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</p:sldMasterIdLst>
  <p:notesMasterIdLst>
    <p:notesMasterId r:id="rId23"/>
  </p:notesMasterIdLst>
  <p:sldIdLst>
    <p:sldId id="257" r:id="rId3"/>
    <p:sldId id="375" r:id="rId4"/>
    <p:sldId id="376" r:id="rId5"/>
    <p:sldId id="377" r:id="rId6"/>
    <p:sldId id="378" r:id="rId7"/>
    <p:sldId id="379" r:id="rId8"/>
    <p:sldId id="380" r:id="rId9"/>
    <p:sldId id="381" r:id="rId10"/>
    <p:sldId id="382" r:id="rId11"/>
    <p:sldId id="383" r:id="rId12"/>
    <p:sldId id="384" r:id="rId13"/>
    <p:sldId id="385" r:id="rId14"/>
    <p:sldId id="386" r:id="rId15"/>
    <p:sldId id="387" r:id="rId16"/>
    <p:sldId id="388" r:id="rId17"/>
    <p:sldId id="389" r:id="rId18"/>
    <p:sldId id="390" r:id="rId19"/>
    <p:sldId id="391" r:id="rId20"/>
    <p:sldId id="392" r:id="rId21"/>
    <p:sldId id="374" r:id="rId2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Impact" panose="020B0806030902050204" pitchFamily="34" charset="0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华康俪金黑W8" panose="020B0809000000000000" pitchFamily="49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1272D"/>
    <a:srgbClr val="0071BC"/>
    <a:srgbClr val="000000"/>
    <a:srgbClr val="00A99D"/>
    <a:srgbClr val="B3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83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B943A-52EF-485F-8BB8-AC30EA2CBDE8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E99C1-B1AA-4D6B-B2CB-83A7BF47E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11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717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620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574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639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691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48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pattFill prst="dotGrid">
          <a:fgClr>
            <a:schemeClr val="bg1">
              <a:lumMod val="85000"/>
            </a:schemeClr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495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813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9115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543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054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pattFill prst="dotGrid">
          <a:fgClr>
            <a:schemeClr val="bg1">
              <a:lumMod val="85000"/>
            </a:schemeClr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644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60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18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7" y="4365104"/>
            <a:ext cx="9144000" cy="1944216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99592" y="4613357"/>
            <a:ext cx="6984776" cy="1447711"/>
            <a:chOff x="899592" y="4581128"/>
            <a:chExt cx="6984776" cy="1447711"/>
          </a:xfrm>
        </p:grpSpPr>
        <p:sp>
          <p:nvSpPr>
            <p:cNvPr id="4" name="TextBox 3"/>
            <p:cNvSpPr txBox="1"/>
            <p:nvPr/>
          </p:nvSpPr>
          <p:spPr>
            <a:xfrm>
              <a:off x="899592" y="4581128"/>
              <a:ext cx="69847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chemeClr val="accent6">
                      <a:lumMod val="75000"/>
                    </a:schemeClr>
                  </a:solidFill>
                </a:rPr>
                <a:t>彩色</a:t>
              </a:r>
              <a:r>
                <a:rPr lang="zh-CN" altLang="en-US" sz="6000" b="1" dirty="0">
                  <a:solidFill>
                    <a:schemeClr val="accent6">
                      <a:lumMod val="75000"/>
                    </a:schemeClr>
                  </a:solidFill>
                </a:rPr>
                <a:t>形状</a:t>
              </a:r>
              <a:r>
                <a:rPr lang="zh-CN" altLang="en-US" sz="6000" b="1" dirty="0" smtClean="0">
                  <a:solidFill>
                    <a:schemeClr val="accent6">
                      <a:lumMod val="75000"/>
                    </a:schemeClr>
                  </a:solidFill>
                </a:rPr>
                <a:t>图表</a:t>
              </a:r>
              <a:r>
                <a:rPr lang="zh-CN" altLang="en-US" sz="6000" b="1" dirty="0" smtClean="0">
                  <a:solidFill>
                    <a:schemeClr val="accent6">
                      <a:lumMod val="75000"/>
                    </a:schemeClr>
                  </a:solidFill>
                </a:rPr>
                <a:t>（</a:t>
              </a:r>
              <a:r>
                <a:rPr lang="zh-CN" altLang="en-US" sz="6000" b="1" dirty="0">
                  <a:solidFill>
                    <a:schemeClr val="accent6">
                      <a:lumMod val="75000"/>
                    </a:schemeClr>
                  </a:solidFill>
                </a:rPr>
                <a:t>四</a:t>
              </a:r>
              <a:r>
                <a:rPr lang="zh-CN" altLang="en-US" sz="6000" b="1" dirty="0" smtClean="0">
                  <a:solidFill>
                    <a:schemeClr val="accent6">
                      <a:lumMod val="75000"/>
                    </a:schemeClr>
                  </a:solidFill>
                </a:rPr>
                <a:t>）</a:t>
              </a:r>
              <a:endParaRPr lang="zh-CN" altLang="en-US" sz="6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99592" y="5659507"/>
              <a:ext cx="69847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作者：应芳萍    时间：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2014.1.31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制作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641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日期图表</a:t>
            </a:r>
            <a:endParaRPr lang="zh-CN" altLang="en-US" dirty="0"/>
          </a:p>
        </p:txBody>
      </p:sp>
      <p:grpSp>
        <p:nvGrpSpPr>
          <p:cNvPr id="162" name="组合 161"/>
          <p:cNvGrpSpPr/>
          <p:nvPr/>
        </p:nvGrpSpPr>
        <p:grpSpPr>
          <a:xfrm>
            <a:off x="2790825" y="4265613"/>
            <a:ext cx="339726" cy="0"/>
            <a:chOff x="2790825" y="4265613"/>
            <a:chExt cx="339726" cy="0"/>
          </a:xfrm>
        </p:grpSpPr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2790825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2927350" y="4265613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3062288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4419600" y="4265613"/>
            <a:ext cx="611188" cy="0"/>
            <a:chOff x="4419600" y="4265613"/>
            <a:chExt cx="611188" cy="0"/>
          </a:xfrm>
        </p:grpSpPr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4419600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4554538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4691063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4826000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4962525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5911850" y="4265613"/>
            <a:ext cx="611188" cy="0"/>
            <a:chOff x="5911850" y="4265613"/>
            <a:chExt cx="611188" cy="0"/>
          </a:xfrm>
        </p:grpSpPr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5911850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6048375" y="4265613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6183313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6319838" y="4265613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6454775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4430886" y="2134017"/>
            <a:ext cx="71814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800" b="1" dirty="0" smtClean="0">
                <a:solidFill>
                  <a:srgbClr val="67976D"/>
                </a:solidFill>
                <a:latin typeface="+mn-ea"/>
                <a:ea typeface="+mn-ea"/>
              </a:rPr>
              <a:t>名称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4071813" y="267908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800" b="1" dirty="0" smtClean="0">
                <a:solidFill>
                  <a:srgbClr val="675046"/>
                </a:solidFill>
                <a:latin typeface="+mn-ea"/>
                <a:ea typeface="+mn-ea"/>
              </a:rPr>
              <a:t>项目</a:t>
            </a:r>
            <a:r>
              <a:rPr lang="zh-CN" altLang="en-US" sz="2800" b="1" dirty="0">
                <a:solidFill>
                  <a:srgbClr val="675046"/>
                </a:solidFill>
                <a:latin typeface="+mn-ea"/>
                <a:ea typeface="+mn-ea"/>
              </a:rPr>
              <a:t>进程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3087688" y="3884613"/>
            <a:ext cx="1497013" cy="755650"/>
            <a:chOff x="3087688" y="3884613"/>
            <a:chExt cx="1497013" cy="755650"/>
          </a:xfrm>
        </p:grpSpPr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3197225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3333750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3468688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3605213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3740150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3876675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4011613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4148138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4283075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087688" y="3884613"/>
              <a:ext cx="1497013" cy="660400"/>
            </a:xfrm>
            <a:custGeom>
              <a:avLst/>
              <a:gdLst>
                <a:gd name="T0" fmla="*/ 0 w 1885"/>
                <a:gd name="T1" fmla="*/ 605 h 831"/>
                <a:gd name="T2" fmla="*/ 30 w 1885"/>
                <a:gd name="T3" fmla="*/ 557 h 831"/>
                <a:gd name="T4" fmla="*/ 68 w 1885"/>
                <a:gd name="T5" fmla="*/ 506 h 831"/>
                <a:gd name="T6" fmla="*/ 120 w 1885"/>
                <a:gd name="T7" fmla="*/ 441 h 831"/>
                <a:gd name="T8" fmla="*/ 188 w 1885"/>
                <a:gd name="T9" fmla="*/ 366 h 831"/>
                <a:gd name="T10" fmla="*/ 271 w 1885"/>
                <a:gd name="T11" fmla="*/ 290 h 831"/>
                <a:gd name="T12" fmla="*/ 342 w 1885"/>
                <a:gd name="T13" fmla="*/ 232 h 831"/>
                <a:gd name="T14" fmla="*/ 394 w 1885"/>
                <a:gd name="T15" fmla="*/ 194 h 831"/>
                <a:gd name="T16" fmla="*/ 450 w 1885"/>
                <a:gd name="T17" fmla="*/ 159 h 831"/>
                <a:gd name="T18" fmla="*/ 510 w 1885"/>
                <a:gd name="T19" fmla="*/ 125 h 831"/>
                <a:gd name="T20" fmla="*/ 573 w 1885"/>
                <a:gd name="T21" fmla="*/ 94 h 831"/>
                <a:gd name="T22" fmla="*/ 640 w 1885"/>
                <a:gd name="T23" fmla="*/ 66 h 831"/>
                <a:gd name="T24" fmla="*/ 710 w 1885"/>
                <a:gd name="T25" fmla="*/ 44 h 831"/>
                <a:gd name="T26" fmla="*/ 784 w 1885"/>
                <a:gd name="T27" fmla="*/ 23 h 831"/>
                <a:gd name="T28" fmla="*/ 861 w 1885"/>
                <a:gd name="T29" fmla="*/ 10 h 831"/>
                <a:gd name="T30" fmla="*/ 943 w 1885"/>
                <a:gd name="T31" fmla="*/ 1 h 831"/>
                <a:gd name="T32" fmla="*/ 1027 w 1885"/>
                <a:gd name="T33" fmla="*/ 0 h 831"/>
                <a:gd name="T34" fmla="*/ 1115 w 1885"/>
                <a:gd name="T35" fmla="*/ 3 h 831"/>
                <a:gd name="T36" fmla="*/ 1207 w 1885"/>
                <a:gd name="T37" fmla="*/ 15 h 831"/>
                <a:gd name="T38" fmla="*/ 1301 w 1885"/>
                <a:gd name="T39" fmla="*/ 35 h 831"/>
                <a:gd name="T40" fmla="*/ 1400 w 1885"/>
                <a:gd name="T41" fmla="*/ 64 h 831"/>
                <a:gd name="T42" fmla="*/ 1502 w 1885"/>
                <a:gd name="T43" fmla="*/ 100 h 831"/>
                <a:gd name="T44" fmla="*/ 1608 w 1885"/>
                <a:gd name="T45" fmla="*/ 147 h 831"/>
                <a:gd name="T46" fmla="*/ 1716 w 1885"/>
                <a:gd name="T47" fmla="*/ 204 h 831"/>
                <a:gd name="T48" fmla="*/ 1829 w 1885"/>
                <a:gd name="T49" fmla="*/ 272 h 831"/>
                <a:gd name="T50" fmla="*/ 1885 w 1885"/>
                <a:gd name="T51" fmla="*/ 310 h 831"/>
                <a:gd name="T52" fmla="*/ 1864 w 1885"/>
                <a:gd name="T53" fmla="*/ 349 h 831"/>
                <a:gd name="T54" fmla="*/ 1834 w 1885"/>
                <a:gd name="T55" fmla="*/ 393 h 831"/>
                <a:gd name="T56" fmla="*/ 1792 w 1885"/>
                <a:gd name="T57" fmla="*/ 447 h 831"/>
                <a:gd name="T58" fmla="*/ 1737 w 1885"/>
                <a:gd name="T59" fmla="*/ 508 h 831"/>
                <a:gd name="T60" fmla="*/ 1667 w 1885"/>
                <a:gd name="T61" fmla="*/ 574 h 831"/>
                <a:gd name="T62" fmla="*/ 1581 w 1885"/>
                <a:gd name="T63" fmla="*/ 638 h 831"/>
                <a:gd name="T64" fmla="*/ 1532 w 1885"/>
                <a:gd name="T65" fmla="*/ 669 h 831"/>
                <a:gd name="T66" fmla="*/ 1479 w 1885"/>
                <a:gd name="T67" fmla="*/ 699 h 831"/>
                <a:gd name="T68" fmla="*/ 1423 w 1885"/>
                <a:gd name="T69" fmla="*/ 727 h 831"/>
                <a:gd name="T70" fmla="*/ 1361 w 1885"/>
                <a:gd name="T71" fmla="*/ 753 h 831"/>
                <a:gd name="T72" fmla="*/ 1296 w 1885"/>
                <a:gd name="T73" fmla="*/ 776 h 831"/>
                <a:gd name="T74" fmla="*/ 1225 w 1885"/>
                <a:gd name="T75" fmla="*/ 795 h 831"/>
                <a:gd name="T76" fmla="*/ 1151 w 1885"/>
                <a:gd name="T77" fmla="*/ 811 h 831"/>
                <a:gd name="T78" fmla="*/ 1071 w 1885"/>
                <a:gd name="T79" fmla="*/ 823 h 831"/>
                <a:gd name="T80" fmla="*/ 987 w 1885"/>
                <a:gd name="T81" fmla="*/ 830 h 831"/>
                <a:gd name="T82" fmla="*/ 899 w 1885"/>
                <a:gd name="T83" fmla="*/ 831 h 831"/>
                <a:gd name="T84" fmla="*/ 804 w 1885"/>
                <a:gd name="T85" fmla="*/ 828 h 831"/>
                <a:gd name="T86" fmla="*/ 705 w 1885"/>
                <a:gd name="T87" fmla="*/ 818 h 831"/>
                <a:gd name="T88" fmla="*/ 601 w 1885"/>
                <a:gd name="T89" fmla="*/ 801 h 831"/>
                <a:gd name="T90" fmla="*/ 491 w 1885"/>
                <a:gd name="T91" fmla="*/ 777 h 831"/>
                <a:gd name="T92" fmla="*/ 377 w 1885"/>
                <a:gd name="T93" fmla="*/ 747 h 831"/>
                <a:gd name="T94" fmla="*/ 256 w 1885"/>
                <a:gd name="T95" fmla="*/ 708 h 831"/>
                <a:gd name="T96" fmla="*/ 130 w 1885"/>
                <a:gd name="T97" fmla="*/ 662 h 831"/>
                <a:gd name="T98" fmla="*/ 0 w 1885"/>
                <a:gd name="T99" fmla="*/ 605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5" h="831">
                  <a:moveTo>
                    <a:pt x="0" y="605"/>
                  </a:moveTo>
                  <a:lnTo>
                    <a:pt x="0" y="605"/>
                  </a:lnTo>
                  <a:lnTo>
                    <a:pt x="7" y="593"/>
                  </a:lnTo>
                  <a:lnTo>
                    <a:pt x="30" y="557"/>
                  </a:lnTo>
                  <a:lnTo>
                    <a:pt x="46" y="534"/>
                  </a:lnTo>
                  <a:lnTo>
                    <a:pt x="68" y="506"/>
                  </a:lnTo>
                  <a:lnTo>
                    <a:pt x="93" y="475"/>
                  </a:lnTo>
                  <a:lnTo>
                    <a:pt x="120" y="441"/>
                  </a:lnTo>
                  <a:lnTo>
                    <a:pt x="153" y="404"/>
                  </a:lnTo>
                  <a:lnTo>
                    <a:pt x="188" y="366"/>
                  </a:lnTo>
                  <a:lnTo>
                    <a:pt x="227" y="329"/>
                  </a:lnTo>
                  <a:lnTo>
                    <a:pt x="271" y="290"/>
                  </a:lnTo>
                  <a:lnTo>
                    <a:pt x="318" y="251"/>
                  </a:lnTo>
                  <a:lnTo>
                    <a:pt x="342" y="232"/>
                  </a:lnTo>
                  <a:lnTo>
                    <a:pt x="368" y="213"/>
                  </a:lnTo>
                  <a:lnTo>
                    <a:pt x="394" y="194"/>
                  </a:lnTo>
                  <a:lnTo>
                    <a:pt x="422" y="177"/>
                  </a:lnTo>
                  <a:lnTo>
                    <a:pt x="450" y="159"/>
                  </a:lnTo>
                  <a:lnTo>
                    <a:pt x="480" y="142"/>
                  </a:lnTo>
                  <a:lnTo>
                    <a:pt x="510" y="125"/>
                  </a:lnTo>
                  <a:lnTo>
                    <a:pt x="542" y="109"/>
                  </a:lnTo>
                  <a:lnTo>
                    <a:pt x="573" y="94"/>
                  </a:lnTo>
                  <a:lnTo>
                    <a:pt x="606" y="80"/>
                  </a:lnTo>
                  <a:lnTo>
                    <a:pt x="640" y="66"/>
                  </a:lnTo>
                  <a:lnTo>
                    <a:pt x="675" y="55"/>
                  </a:lnTo>
                  <a:lnTo>
                    <a:pt x="710" y="44"/>
                  </a:lnTo>
                  <a:lnTo>
                    <a:pt x="746" y="34"/>
                  </a:lnTo>
                  <a:lnTo>
                    <a:pt x="784" y="23"/>
                  </a:lnTo>
                  <a:lnTo>
                    <a:pt x="822" y="16"/>
                  </a:lnTo>
                  <a:lnTo>
                    <a:pt x="861" y="10"/>
                  </a:lnTo>
                  <a:lnTo>
                    <a:pt x="901" y="5"/>
                  </a:lnTo>
                  <a:lnTo>
                    <a:pt x="943" y="1"/>
                  </a:lnTo>
                  <a:lnTo>
                    <a:pt x="984" y="0"/>
                  </a:lnTo>
                  <a:lnTo>
                    <a:pt x="1027" y="0"/>
                  </a:lnTo>
                  <a:lnTo>
                    <a:pt x="1071" y="1"/>
                  </a:lnTo>
                  <a:lnTo>
                    <a:pt x="1115" y="3"/>
                  </a:lnTo>
                  <a:lnTo>
                    <a:pt x="1160" y="8"/>
                  </a:lnTo>
                  <a:lnTo>
                    <a:pt x="1207" y="15"/>
                  </a:lnTo>
                  <a:lnTo>
                    <a:pt x="1253" y="25"/>
                  </a:lnTo>
                  <a:lnTo>
                    <a:pt x="1301" y="35"/>
                  </a:lnTo>
                  <a:lnTo>
                    <a:pt x="1350" y="47"/>
                  </a:lnTo>
                  <a:lnTo>
                    <a:pt x="1400" y="64"/>
                  </a:lnTo>
                  <a:lnTo>
                    <a:pt x="1450" y="80"/>
                  </a:lnTo>
                  <a:lnTo>
                    <a:pt x="1502" y="100"/>
                  </a:lnTo>
                  <a:lnTo>
                    <a:pt x="1553" y="123"/>
                  </a:lnTo>
                  <a:lnTo>
                    <a:pt x="1608" y="147"/>
                  </a:lnTo>
                  <a:lnTo>
                    <a:pt x="1662" y="174"/>
                  </a:lnTo>
                  <a:lnTo>
                    <a:pt x="1716" y="204"/>
                  </a:lnTo>
                  <a:lnTo>
                    <a:pt x="1772" y="237"/>
                  </a:lnTo>
                  <a:lnTo>
                    <a:pt x="1829" y="272"/>
                  </a:lnTo>
                  <a:lnTo>
                    <a:pt x="1885" y="310"/>
                  </a:lnTo>
                  <a:lnTo>
                    <a:pt x="1885" y="310"/>
                  </a:lnTo>
                  <a:lnTo>
                    <a:pt x="1880" y="320"/>
                  </a:lnTo>
                  <a:lnTo>
                    <a:pt x="1864" y="349"/>
                  </a:lnTo>
                  <a:lnTo>
                    <a:pt x="1850" y="369"/>
                  </a:lnTo>
                  <a:lnTo>
                    <a:pt x="1834" y="393"/>
                  </a:lnTo>
                  <a:lnTo>
                    <a:pt x="1815" y="418"/>
                  </a:lnTo>
                  <a:lnTo>
                    <a:pt x="1792" y="447"/>
                  </a:lnTo>
                  <a:lnTo>
                    <a:pt x="1766" y="477"/>
                  </a:lnTo>
                  <a:lnTo>
                    <a:pt x="1737" y="508"/>
                  </a:lnTo>
                  <a:lnTo>
                    <a:pt x="1703" y="541"/>
                  </a:lnTo>
                  <a:lnTo>
                    <a:pt x="1667" y="574"/>
                  </a:lnTo>
                  <a:lnTo>
                    <a:pt x="1625" y="606"/>
                  </a:lnTo>
                  <a:lnTo>
                    <a:pt x="1581" y="638"/>
                  </a:lnTo>
                  <a:lnTo>
                    <a:pt x="1557" y="654"/>
                  </a:lnTo>
                  <a:lnTo>
                    <a:pt x="1532" y="669"/>
                  </a:lnTo>
                  <a:lnTo>
                    <a:pt x="1507" y="684"/>
                  </a:lnTo>
                  <a:lnTo>
                    <a:pt x="1479" y="699"/>
                  </a:lnTo>
                  <a:lnTo>
                    <a:pt x="1452" y="713"/>
                  </a:lnTo>
                  <a:lnTo>
                    <a:pt x="1423" y="727"/>
                  </a:lnTo>
                  <a:lnTo>
                    <a:pt x="1393" y="741"/>
                  </a:lnTo>
                  <a:lnTo>
                    <a:pt x="1361" y="753"/>
                  </a:lnTo>
                  <a:lnTo>
                    <a:pt x="1328" y="765"/>
                  </a:lnTo>
                  <a:lnTo>
                    <a:pt x="1296" y="776"/>
                  </a:lnTo>
                  <a:lnTo>
                    <a:pt x="1261" y="786"/>
                  </a:lnTo>
                  <a:lnTo>
                    <a:pt x="1225" y="795"/>
                  </a:lnTo>
                  <a:lnTo>
                    <a:pt x="1189" y="804"/>
                  </a:lnTo>
                  <a:lnTo>
                    <a:pt x="1151" y="811"/>
                  </a:lnTo>
                  <a:lnTo>
                    <a:pt x="1111" y="818"/>
                  </a:lnTo>
                  <a:lnTo>
                    <a:pt x="1071" y="823"/>
                  </a:lnTo>
                  <a:lnTo>
                    <a:pt x="1029" y="826"/>
                  </a:lnTo>
                  <a:lnTo>
                    <a:pt x="987" y="830"/>
                  </a:lnTo>
                  <a:lnTo>
                    <a:pt x="944" y="831"/>
                  </a:lnTo>
                  <a:lnTo>
                    <a:pt x="899" y="831"/>
                  </a:lnTo>
                  <a:lnTo>
                    <a:pt x="852" y="830"/>
                  </a:lnTo>
                  <a:lnTo>
                    <a:pt x="804" y="828"/>
                  </a:lnTo>
                  <a:lnTo>
                    <a:pt x="755" y="824"/>
                  </a:lnTo>
                  <a:lnTo>
                    <a:pt x="705" y="818"/>
                  </a:lnTo>
                  <a:lnTo>
                    <a:pt x="653" y="810"/>
                  </a:lnTo>
                  <a:lnTo>
                    <a:pt x="601" y="801"/>
                  </a:lnTo>
                  <a:lnTo>
                    <a:pt x="547" y="790"/>
                  </a:lnTo>
                  <a:lnTo>
                    <a:pt x="491" y="777"/>
                  </a:lnTo>
                  <a:lnTo>
                    <a:pt x="435" y="764"/>
                  </a:lnTo>
                  <a:lnTo>
                    <a:pt x="377" y="747"/>
                  </a:lnTo>
                  <a:lnTo>
                    <a:pt x="318" y="728"/>
                  </a:lnTo>
                  <a:lnTo>
                    <a:pt x="256" y="708"/>
                  </a:lnTo>
                  <a:lnTo>
                    <a:pt x="195" y="686"/>
                  </a:lnTo>
                  <a:lnTo>
                    <a:pt x="130" y="662"/>
                  </a:lnTo>
                  <a:lnTo>
                    <a:pt x="65" y="634"/>
                  </a:lnTo>
                  <a:lnTo>
                    <a:pt x="0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rgbClr val="85A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3119438" y="4141788"/>
              <a:ext cx="1352550" cy="215900"/>
            </a:xfrm>
            <a:custGeom>
              <a:avLst/>
              <a:gdLst>
                <a:gd name="T0" fmla="*/ 7 w 1703"/>
                <a:gd name="T1" fmla="*/ 272 h 272"/>
                <a:gd name="T2" fmla="*/ 105 w 1703"/>
                <a:gd name="T3" fmla="*/ 235 h 272"/>
                <a:gd name="T4" fmla="*/ 203 w 1703"/>
                <a:gd name="T5" fmla="*/ 203 h 272"/>
                <a:gd name="T6" fmla="*/ 304 w 1703"/>
                <a:gd name="T7" fmla="*/ 174 h 272"/>
                <a:gd name="T8" fmla="*/ 404 w 1703"/>
                <a:gd name="T9" fmla="*/ 149 h 272"/>
                <a:gd name="T10" fmla="*/ 506 w 1703"/>
                <a:gd name="T11" fmla="*/ 128 h 272"/>
                <a:gd name="T12" fmla="*/ 608 w 1703"/>
                <a:gd name="T13" fmla="*/ 109 h 272"/>
                <a:gd name="T14" fmla="*/ 814 w 1703"/>
                <a:gd name="T15" fmla="*/ 81 h 272"/>
                <a:gd name="T16" fmla="*/ 915 w 1703"/>
                <a:gd name="T17" fmla="*/ 70 h 272"/>
                <a:gd name="T18" fmla="*/ 1117 w 1703"/>
                <a:gd name="T19" fmla="*/ 54 h 272"/>
                <a:gd name="T20" fmla="*/ 1420 w 1703"/>
                <a:gd name="T21" fmla="*/ 35 h 272"/>
                <a:gd name="T22" fmla="*/ 1623 w 1703"/>
                <a:gd name="T23" fmla="*/ 22 h 272"/>
                <a:gd name="T24" fmla="*/ 1678 w 1703"/>
                <a:gd name="T25" fmla="*/ 19 h 272"/>
                <a:gd name="T26" fmla="*/ 1697 w 1703"/>
                <a:gd name="T27" fmla="*/ 16 h 272"/>
                <a:gd name="T28" fmla="*/ 1701 w 1703"/>
                <a:gd name="T29" fmla="*/ 14 h 272"/>
                <a:gd name="T30" fmla="*/ 1703 w 1703"/>
                <a:gd name="T31" fmla="*/ 7 h 272"/>
                <a:gd name="T32" fmla="*/ 1701 w 1703"/>
                <a:gd name="T33" fmla="*/ 2 h 272"/>
                <a:gd name="T34" fmla="*/ 1695 w 1703"/>
                <a:gd name="T35" fmla="*/ 1 h 272"/>
                <a:gd name="T36" fmla="*/ 1673 w 1703"/>
                <a:gd name="T37" fmla="*/ 0 h 272"/>
                <a:gd name="T38" fmla="*/ 1605 w 1703"/>
                <a:gd name="T39" fmla="*/ 4 h 272"/>
                <a:gd name="T40" fmla="*/ 1513 w 1703"/>
                <a:gd name="T41" fmla="*/ 11 h 272"/>
                <a:gd name="T42" fmla="*/ 1317 w 1703"/>
                <a:gd name="T43" fmla="*/ 22 h 272"/>
                <a:gd name="T44" fmla="*/ 1213 w 1703"/>
                <a:gd name="T45" fmla="*/ 29 h 272"/>
                <a:gd name="T46" fmla="*/ 1007 w 1703"/>
                <a:gd name="T47" fmla="*/ 44 h 272"/>
                <a:gd name="T48" fmla="*/ 904 w 1703"/>
                <a:gd name="T49" fmla="*/ 53 h 272"/>
                <a:gd name="T50" fmla="*/ 699 w 1703"/>
                <a:gd name="T51" fmla="*/ 76 h 272"/>
                <a:gd name="T52" fmla="*/ 545 w 1703"/>
                <a:gd name="T53" fmla="*/ 100 h 272"/>
                <a:gd name="T54" fmla="*/ 445 w 1703"/>
                <a:gd name="T55" fmla="*/ 120 h 272"/>
                <a:gd name="T56" fmla="*/ 344 w 1703"/>
                <a:gd name="T57" fmla="*/ 144 h 272"/>
                <a:gd name="T58" fmla="*/ 245 w 1703"/>
                <a:gd name="T59" fmla="*/ 172 h 272"/>
                <a:gd name="T60" fmla="*/ 147 w 1703"/>
                <a:gd name="T61" fmla="*/ 203 h 272"/>
                <a:gd name="T62" fmla="*/ 98 w 1703"/>
                <a:gd name="T63" fmla="*/ 221 h 272"/>
                <a:gd name="T64" fmla="*/ 2 w 1703"/>
                <a:gd name="T65" fmla="*/ 262 h 272"/>
                <a:gd name="T66" fmla="*/ 1 w 1703"/>
                <a:gd name="T67" fmla="*/ 264 h 272"/>
                <a:gd name="T68" fmla="*/ 0 w 1703"/>
                <a:gd name="T69" fmla="*/ 269 h 272"/>
                <a:gd name="T70" fmla="*/ 5 w 1703"/>
                <a:gd name="T71" fmla="*/ 272 h 272"/>
                <a:gd name="T72" fmla="*/ 7 w 1703"/>
                <a:gd name="T73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3" h="272">
                  <a:moveTo>
                    <a:pt x="7" y="272"/>
                  </a:moveTo>
                  <a:lnTo>
                    <a:pt x="7" y="272"/>
                  </a:lnTo>
                  <a:lnTo>
                    <a:pt x="56" y="254"/>
                  </a:lnTo>
                  <a:lnTo>
                    <a:pt x="105" y="235"/>
                  </a:lnTo>
                  <a:lnTo>
                    <a:pt x="154" y="218"/>
                  </a:lnTo>
                  <a:lnTo>
                    <a:pt x="203" y="203"/>
                  </a:lnTo>
                  <a:lnTo>
                    <a:pt x="254" y="188"/>
                  </a:lnTo>
                  <a:lnTo>
                    <a:pt x="304" y="174"/>
                  </a:lnTo>
                  <a:lnTo>
                    <a:pt x="354" y="162"/>
                  </a:lnTo>
                  <a:lnTo>
                    <a:pt x="404" y="149"/>
                  </a:lnTo>
                  <a:lnTo>
                    <a:pt x="455" y="138"/>
                  </a:lnTo>
                  <a:lnTo>
                    <a:pt x="506" y="128"/>
                  </a:lnTo>
                  <a:lnTo>
                    <a:pt x="557" y="118"/>
                  </a:lnTo>
                  <a:lnTo>
                    <a:pt x="608" y="109"/>
                  </a:lnTo>
                  <a:lnTo>
                    <a:pt x="711" y="94"/>
                  </a:lnTo>
                  <a:lnTo>
                    <a:pt x="814" y="81"/>
                  </a:lnTo>
                  <a:lnTo>
                    <a:pt x="814" y="81"/>
                  </a:lnTo>
                  <a:lnTo>
                    <a:pt x="915" y="70"/>
                  </a:lnTo>
                  <a:lnTo>
                    <a:pt x="1017" y="61"/>
                  </a:lnTo>
                  <a:lnTo>
                    <a:pt x="1117" y="54"/>
                  </a:lnTo>
                  <a:lnTo>
                    <a:pt x="1218" y="48"/>
                  </a:lnTo>
                  <a:lnTo>
                    <a:pt x="1420" y="35"/>
                  </a:lnTo>
                  <a:lnTo>
                    <a:pt x="1623" y="22"/>
                  </a:lnTo>
                  <a:lnTo>
                    <a:pt x="1623" y="22"/>
                  </a:lnTo>
                  <a:lnTo>
                    <a:pt x="1660" y="20"/>
                  </a:lnTo>
                  <a:lnTo>
                    <a:pt x="1678" y="19"/>
                  </a:lnTo>
                  <a:lnTo>
                    <a:pt x="1697" y="16"/>
                  </a:lnTo>
                  <a:lnTo>
                    <a:pt x="1697" y="16"/>
                  </a:lnTo>
                  <a:lnTo>
                    <a:pt x="1699" y="15"/>
                  </a:lnTo>
                  <a:lnTo>
                    <a:pt x="1701" y="14"/>
                  </a:lnTo>
                  <a:lnTo>
                    <a:pt x="1702" y="11"/>
                  </a:lnTo>
                  <a:lnTo>
                    <a:pt x="1703" y="7"/>
                  </a:lnTo>
                  <a:lnTo>
                    <a:pt x="1702" y="5"/>
                  </a:lnTo>
                  <a:lnTo>
                    <a:pt x="1701" y="2"/>
                  </a:lnTo>
                  <a:lnTo>
                    <a:pt x="1698" y="1"/>
                  </a:lnTo>
                  <a:lnTo>
                    <a:pt x="1695" y="1"/>
                  </a:lnTo>
                  <a:lnTo>
                    <a:pt x="1695" y="1"/>
                  </a:lnTo>
                  <a:lnTo>
                    <a:pt x="1673" y="0"/>
                  </a:lnTo>
                  <a:lnTo>
                    <a:pt x="1650" y="1"/>
                  </a:lnTo>
                  <a:lnTo>
                    <a:pt x="1605" y="4"/>
                  </a:lnTo>
                  <a:lnTo>
                    <a:pt x="1558" y="7"/>
                  </a:lnTo>
                  <a:lnTo>
                    <a:pt x="1513" y="11"/>
                  </a:lnTo>
                  <a:lnTo>
                    <a:pt x="1513" y="11"/>
                  </a:lnTo>
                  <a:lnTo>
                    <a:pt x="1317" y="22"/>
                  </a:lnTo>
                  <a:lnTo>
                    <a:pt x="1317" y="22"/>
                  </a:lnTo>
                  <a:lnTo>
                    <a:pt x="1213" y="29"/>
                  </a:lnTo>
                  <a:lnTo>
                    <a:pt x="1110" y="35"/>
                  </a:lnTo>
                  <a:lnTo>
                    <a:pt x="1007" y="44"/>
                  </a:lnTo>
                  <a:lnTo>
                    <a:pt x="904" y="53"/>
                  </a:lnTo>
                  <a:lnTo>
                    <a:pt x="904" y="53"/>
                  </a:lnTo>
                  <a:lnTo>
                    <a:pt x="802" y="64"/>
                  </a:lnTo>
                  <a:lnTo>
                    <a:pt x="699" y="76"/>
                  </a:lnTo>
                  <a:lnTo>
                    <a:pt x="597" y="93"/>
                  </a:lnTo>
                  <a:lnTo>
                    <a:pt x="545" y="100"/>
                  </a:lnTo>
                  <a:lnTo>
                    <a:pt x="495" y="110"/>
                  </a:lnTo>
                  <a:lnTo>
                    <a:pt x="445" y="120"/>
                  </a:lnTo>
                  <a:lnTo>
                    <a:pt x="394" y="132"/>
                  </a:lnTo>
                  <a:lnTo>
                    <a:pt x="344" y="144"/>
                  </a:lnTo>
                  <a:lnTo>
                    <a:pt x="294" y="157"/>
                  </a:lnTo>
                  <a:lnTo>
                    <a:pt x="245" y="172"/>
                  </a:lnTo>
                  <a:lnTo>
                    <a:pt x="195" y="187"/>
                  </a:lnTo>
                  <a:lnTo>
                    <a:pt x="147" y="203"/>
                  </a:lnTo>
                  <a:lnTo>
                    <a:pt x="98" y="221"/>
                  </a:lnTo>
                  <a:lnTo>
                    <a:pt x="98" y="221"/>
                  </a:lnTo>
                  <a:lnTo>
                    <a:pt x="50" y="241"/>
                  </a:lnTo>
                  <a:lnTo>
                    <a:pt x="2" y="262"/>
                  </a:lnTo>
                  <a:lnTo>
                    <a:pt x="2" y="262"/>
                  </a:lnTo>
                  <a:lnTo>
                    <a:pt x="1" y="264"/>
                  </a:lnTo>
                  <a:lnTo>
                    <a:pt x="0" y="265"/>
                  </a:lnTo>
                  <a:lnTo>
                    <a:pt x="0" y="269"/>
                  </a:lnTo>
                  <a:lnTo>
                    <a:pt x="3" y="272"/>
                  </a:lnTo>
                  <a:lnTo>
                    <a:pt x="5" y="272"/>
                  </a:lnTo>
                  <a:lnTo>
                    <a:pt x="7" y="272"/>
                  </a:lnTo>
                  <a:lnTo>
                    <a:pt x="7" y="27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305175" y="4279901"/>
              <a:ext cx="406400" cy="171450"/>
            </a:xfrm>
            <a:custGeom>
              <a:avLst/>
              <a:gdLst>
                <a:gd name="T0" fmla="*/ 3 w 513"/>
                <a:gd name="T1" fmla="*/ 12 h 215"/>
                <a:gd name="T2" fmla="*/ 3 w 513"/>
                <a:gd name="T3" fmla="*/ 12 h 215"/>
                <a:gd name="T4" fmla="*/ 16 w 513"/>
                <a:gd name="T5" fmla="*/ 22 h 215"/>
                <a:gd name="T6" fmla="*/ 28 w 513"/>
                <a:gd name="T7" fmla="*/ 32 h 215"/>
                <a:gd name="T8" fmla="*/ 56 w 513"/>
                <a:gd name="T9" fmla="*/ 49 h 215"/>
                <a:gd name="T10" fmla="*/ 85 w 513"/>
                <a:gd name="T11" fmla="*/ 64 h 215"/>
                <a:gd name="T12" fmla="*/ 114 w 513"/>
                <a:gd name="T13" fmla="*/ 80 h 215"/>
                <a:gd name="T14" fmla="*/ 114 w 513"/>
                <a:gd name="T15" fmla="*/ 80 h 215"/>
                <a:gd name="T16" fmla="*/ 148 w 513"/>
                <a:gd name="T17" fmla="*/ 96 h 215"/>
                <a:gd name="T18" fmla="*/ 182 w 513"/>
                <a:gd name="T19" fmla="*/ 111 h 215"/>
                <a:gd name="T20" fmla="*/ 215 w 513"/>
                <a:gd name="T21" fmla="*/ 125 h 215"/>
                <a:gd name="T22" fmla="*/ 251 w 513"/>
                <a:gd name="T23" fmla="*/ 139 h 215"/>
                <a:gd name="T24" fmla="*/ 251 w 513"/>
                <a:gd name="T25" fmla="*/ 139 h 215"/>
                <a:gd name="T26" fmla="*/ 285 w 513"/>
                <a:gd name="T27" fmla="*/ 151 h 215"/>
                <a:gd name="T28" fmla="*/ 319 w 513"/>
                <a:gd name="T29" fmla="*/ 162 h 215"/>
                <a:gd name="T30" fmla="*/ 389 w 513"/>
                <a:gd name="T31" fmla="*/ 185 h 215"/>
                <a:gd name="T32" fmla="*/ 389 w 513"/>
                <a:gd name="T33" fmla="*/ 185 h 215"/>
                <a:gd name="T34" fmla="*/ 454 w 513"/>
                <a:gd name="T35" fmla="*/ 204 h 215"/>
                <a:gd name="T36" fmla="*/ 454 w 513"/>
                <a:gd name="T37" fmla="*/ 204 h 215"/>
                <a:gd name="T38" fmla="*/ 481 w 513"/>
                <a:gd name="T39" fmla="*/ 213 h 215"/>
                <a:gd name="T40" fmla="*/ 495 w 513"/>
                <a:gd name="T41" fmla="*/ 215 h 215"/>
                <a:gd name="T42" fmla="*/ 502 w 513"/>
                <a:gd name="T43" fmla="*/ 215 h 215"/>
                <a:gd name="T44" fmla="*/ 508 w 513"/>
                <a:gd name="T45" fmla="*/ 214 h 215"/>
                <a:gd name="T46" fmla="*/ 508 w 513"/>
                <a:gd name="T47" fmla="*/ 214 h 215"/>
                <a:gd name="T48" fmla="*/ 511 w 513"/>
                <a:gd name="T49" fmla="*/ 213 h 215"/>
                <a:gd name="T50" fmla="*/ 512 w 513"/>
                <a:gd name="T51" fmla="*/ 210 h 215"/>
                <a:gd name="T52" fmla="*/ 513 w 513"/>
                <a:gd name="T53" fmla="*/ 206 h 215"/>
                <a:gd name="T54" fmla="*/ 512 w 513"/>
                <a:gd name="T55" fmla="*/ 204 h 215"/>
                <a:gd name="T56" fmla="*/ 512 w 513"/>
                <a:gd name="T57" fmla="*/ 204 h 215"/>
                <a:gd name="T58" fmla="*/ 507 w 513"/>
                <a:gd name="T59" fmla="*/ 200 h 215"/>
                <a:gd name="T60" fmla="*/ 502 w 513"/>
                <a:gd name="T61" fmla="*/ 198 h 215"/>
                <a:gd name="T62" fmla="*/ 492 w 513"/>
                <a:gd name="T63" fmla="*/ 193 h 215"/>
                <a:gd name="T64" fmla="*/ 468 w 513"/>
                <a:gd name="T65" fmla="*/ 188 h 215"/>
                <a:gd name="T66" fmla="*/ 468 w 513"/>
                <a:gd name="T67" fmla="*/ 188 h 215"/>
                <a:gd name="T68" fmla="*/ 403 w 513"/>
                <a:gd name="T69" fmla="*/ 169 h 215"/>
                <a:gd name="T70" fmla="*/ 403 w 513"/>
                <a:gd name="T71" fmla="*/ 169 h 215"/>
                <a:gd name="T72" fmla="*/ 337 w 513"/>
                <a:gd name="T73" fmla="*/ 149 h 215"/>
                <a:gd name="T74" fmla="*/ 272 w 513"/>
                <a:gd name="T75" fmla="*/ 126 h 215"/>
                <a:gd name="T76" fmla="*/ 272 w 513"/>
                <a:gd name="T77" fmla="*/ 126 h 215"/>
                <a:gd name="T78" fmla="*/ 239 w 513"/>
                <a:gd name="T79" fmla="*/ 115 h 215"/>
                <a:gd name="T80" fmla="*/ 207 w 513"/>
                <a:gd name="T81" fmla="*/ 101 h 215"/>
                <a:gd name="T82" fmla="*/ 174 w 513"/>
                <a:gd name="T83" fmla="*/ 87 h 215"/>
                <a:gd name="T84" fmla="*/ 143 w 513"/>
                <a:gd name="T85" fmla="*/ 73 h 215"/>
                <a:gd name="T86" fmla="*/ 143 w 513"/>
                <a:gd name="T87" fmla="*/ 73 h 215"/>
                <a:gd name="T88" fmla="*/ 109 w 513"/>
                <a:gd name="T89" fmla="*/ 56 h 215"/>
                <a:gd name="T90" fmla="*/ 76 w 513"/>
                <a:gd name="T91" fmla="*/ 38 h 215"/>
                <a:gd name="T92" fmla="*/ 43 w 513"/>
                <a:gd name="T93" fmla="*/ 19 h 215"/>
                <a:gd name="T94" fmla="*/ 9 w 513"/>
                <a:gd name="T95" fmla="*/ 2 h 215"/>
                <a:gd name="T96" fmla="*/ 9 w 513"/>
                <a:gd name="T97" fmla="*/ 2 h 215"/>
                <a:gd name="T98" fmla="*/ 7 w 513"/>
                <a:gd name="T99" fmla="*/ 0 h 215"/>
                <a:gd name="T100" fmla="*/ 4 w 513"/>
                <a:gd name="T101" fmla="*/ 0 h 215"/>
                <a:gd name="T102" fmla="*/ 3 w 513"/>
                <a:gd name="T103" fmla="*/ 2 h 215"/>
                <a:gd name="T104" fmla="*/ 0 w 513"/>
                <a:gd name="T105" fmla="*/ 3 h 215"/>
                <a:gd name="T106" fmla="*/ 0 w 513"/>
                <a:gd name="T107" fmla="*/ 5 h 215"/>
                <a:gd name="T108" fmla="*/ 0 w 513"/>
                <a:gd name="T109" fmla="*/ 7 h 215"/>
                <a:gd name="T110" fmla="*/ 0 w 513"/>
                <a:gd name="T111" fmla="*/ 9 h 215"/>
                <a:gd name="T112" fmla="*/ 3 w 513"/>
                <a:gd name="T113" fmla="*/ 12 h 215"/>
                <a:gd name="T114" fmla="*/ 3 w 513"/>
                <a:gd name="T115" fmla="*/ 1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3" h="215">
                  <a:moveTo>
                    <a:pt x="3" y="12"/>
                  </a:moveTo>
                  <a:lnTo>
                    <a:pt x="3" y="12"/>
                  </a:lnTo>
                  <a:lnTo>
                    <a:pt x="16" y="22"/>
                  </a:lnTo>
                  <a:lnTo>
                    <a:pt x="28" y="32"/>
                  </a:lnTo>
                  <a:lnTo>
                    <a:pt x="56" y="49"/>
                  </a:lnTo>
                  <a:lnTo>
                    <a:pt x="85" y="64"/>
                  </a:lnTo>
                  <a:lnTo>
                    <a:pt x="114" y="80"/>
                  </a:lnTo>
                  <a:lnTo>
                    <a:pt x="114" y="80"/>
                  </a:lnTo>
                  <a:lnTo>
                    <a:pt x="148" y="96"/>
                  </a:lnTo>
                  <a:lnTo>
                    <a:pt x="182" y="111"/>
                  </a:lnTo>
                  <a:lnTo>
                    <a:pt x="215" y="125"/>
                  </a:lnTo>
                  <a:lnTo>
                    <a:pt x="251" y="139"/>
                  </a:lnTo>
                  <a:lnTo>
                    <a:pt x="251" y="139"/>
                  </a:lnTo>
                  <a:lnTo>
                    <a:pt x="285" y="151"/>
                  </a:lnTo>
                  <a:lnTo>
                    <a:pt x="319" y="162"/>
                  </a:lnTo>
                  <a:lnTo>
                    <a:pt x="389" y="185"/>
                  </a:lnTo>
                  <a:lnTo>
                    <a:pt x="389" y="185"/>
                  </a:lnTo>
                  <a:lnTo>
                    <a:pt x="454" y="204"/>
                  </a:lnTo>
                  <a:lnTo>
                    <a:pt x="454" y="204"/>
                  </a:lnTo>
                  <a:lnTo>
                    <a:pt x="481" y="213"/>
                  </a:lnTo>
                  <a:lnTo>
                    <a:pt x="495" y="215"/>
                  </a:lnTo>
                  <a:lnTo>
                    <a:pt x="502" y="215"/>
                  </a:lnTo>
                  <a:lnTo>
                    <a:pt x="508" y="214"/>
                  </a:lnTo>
                  <a:lnTo>
                    <a:pt x="508" y="214"/>
                  </a:lnTo>
                  <a:lnTo>
                    <a:pt x="511" y="213"/>
                  </a:lnTo>
                  <a:lnTo>
                    <a:pt x="512" y="210"/>
                  </a:lnTo>
                  <a:lnTo>
                    <a:pt x="513" y="206"/>
                  </a:lnTo>
                  <a:lnTo>
                    <a:pt x="512" y="204"/>
                  </a:lnTo>
                  <a:lnTo>
                    <a:pt x="512" y="204"/>
                  </a:lnTo>
                  <a:lnTo>
                    <a:pt x="507" y="200"/>
                  </a:lnTo>
                  <a:lnTo>
                    <a:pt x="502" y="198"/>
                  </a:lnTo>
                  <a:lnTo>
                    <a:pt x="492" y="193"/>
                  </a:lnTo>
                  <a:lnTo>
                    <a:pt x="468" y="188"/>
                  </a:lnTo>
                  <a:lnTo>
                    <a:pt x="468" y="188"/>
                  </a:lnTo>
                  <a:lnTo>
                    <a:pt x="403" y="169"/>
                  </a:lnTo>
                  <a:lnTo>
                    <a:pt x="403" y="169"/>
                  </a:lnTo>
                  <a:lnTo>
                    <a:pt x="337" y="149"/>
                  </a:lnTo>
                  <a:lnTo>
                    <a:pt x="272" y="126"/>
                  </a:lnTo>
                  <a:lnTo>
                    <a:pt x="272" y="126"/>
                  </a:lnTo>
                  <a:lnTo>
                    <a:pt x="239" y="115"/>
                  </a:lnTo>
                  <a:lnTo>
                    <a:pt x="207" y="101"/>
                  </a:lnTo>
                  <a:lnTo>
                    <a:pt x="174" y="87"/>
                  </a:lnTo>
                  <a:lnTo>
                    <a:pt x="143" y="73"/>
                  </a:lnTo>
                  <a:lnTo>
                    <a:pt x="143" y="73"/>
                  </a:lnTo>
                  <a:lnTo>
                    <a:pt x="109" y="56"/>
                  </a:lnTo>
                  <a:lnTo>
                    <a:pt x="76" y="38"/>
                  </a:lnTo>
                  <a:lnTo>
                    <a:pt x="43" y="19"/>
                  </a:lnTo>
                  <a:lnTo>
                    <a:pt x="9" y="2"/>
                  </a:lnTo>
                  <a:lnTo>
                    <a:pt x="9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3" y="12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3654425" y="4206876"/>
              <a:ext cx="468313" cy="144463"/>
            </a:xfrm>
            <a:custGeom>
              <a:avLst/>
              <a:gdLst>
                <a:gd name="T0" fmla="*/ 2 w 591"/>
                <a:gd name="T1" fmla="*/ 7 h 184"/>
                <a:gd name="T2" fmla="*/ 38 w 591"/>
                <a:gd name="T3" fmla="*/ 34 h 184"/>
                <a:gd name="T4" fmla="*/ 52 w 591"/>
                <a:gd name="T5" fmla="*/ 43 h 184"/>
                <a:gd name="T6" fmla="*/ 124 w 591"/>
                <a:gd name="T7" fmla="*/ 77 h 184"/>
                <a:gd name="T8" fmla="*/ 168 w 591"/>
                <a:gd name="T9" fmla="*/ 93 h 184"/>
                <a:gd name="T10" fmla="*/ 254 w 591"/>
                <a:gd name="T11" fmla="*/ 124 h 184"/>
                <a:gd name="T12" fmla="*/ 300 w 591"/>
                <a:gd name="T13" fmla="*/ 137 h 184"/>
                <a:gd name="T14" fmla="*/ 384 w 591"/>
                <a:gd name="T15" fmla="*/ 159 h 184"/>
                <a:gd name="T16" fmla="*/ 471 w 591"/>
                <a:gd name="T17" fmla="*/ 175 h 184"/>
                <a:gd name="T18" fmla="*/ 505 w 591"/>
                <a:gd name="T19" fmla="*/ 180 h 184"/>
                <a:gd name="T20" fmla="*/ 539 w 591"/>
                <a:gd name="T21" fmla="*/ 183 h 184"/>
                <a:gd name="T22" fmla="*/ 565 w 591"/>
                <a:gd name="T23" fmla="*/ 184 h 184"/>
                <a:gd name="T24" fmla="*/ 584 w 591"/>
                <a:gd name="T25" fmla="*/ 180 h 184"/>
                <a:gd name="T26" fmla="*/ 589 w 591"/>
                <a:gd name="T27" fmla="*/ 176 h 184"/>
                <a:gd name="T28" fmla="*/ 591 w 591"/>
                <a:gd name="T29" fmla="*/ 170 h 184"/>
                <a:gd name="T30" fmla="*/ 586 w 591"/>
                <a:gd name="T31" fmla="*/ 165 h 184"/>
                <a:gd name="T32" fmla="*/ 581 w 591"/>
                <a:gd name="T33" fmla="*/ 164 h 184"/>
                <a:gd name="T34" fmla="*/ 564 w 591"/>
                <a:gd name="T35" fmla="*/ 163 h 184"/>
                <a:gd name="T36" fmla="*/ 541 w 591"/>
                <a:gd name="T37" fmla="*/ 164 h 184"/>
                <a:gd name="T38" fmla="*/ 506 w 591"/>
                <a:gd name="T39" fmla="*/ 161 h 184"/>
                <a:gd name="T40" fmla="*/ 472 w 591"/>
                <a:gd name="T41" fmla="*/ 156 h 184"/>
                <a:gd name="T42" fmla="*/ 385 w 591"/>
                <a:gd name="T43" fmla="*/ 140 h 184"/>
                <a:gd name="T44" fmla="*/ 300 w 591"/>
                <a:gd name="T45" fmla="*/ 117 h 184"/>
                <a:gd name="T46" fmla="*/ 258 w 591"/>
                <a:gd name="T47" fmla="*/ 105 h 184"/>
                <a:gd name="T48" fmla="*/ 176 w 591"/>
                <a:gd name="T49" fmla="*/ 77 h 184"/>
                <a:gd name="T50" fmla="*/ 136 w 591"/>
                <a:gd name="T51" fmla="*/ 62 h 184"/>
                <a:gd name="T52" fmla="*/ 65 w 591"/>
                <a:gd name="T53" fmla="*/ 31 h 184"/>
                <a:gd name="T54" fmla="*/ 36 w 591"/>
                <a:gd name="T55" fmla="*/ 17 h 184"/>
                <a:gd name="T56" fmla="*/ 7 w 591"/>
                <a:gd name="T57" fmla="*/ 0 h 184"/>
                <a:gd name="T58" fmla="*/ 4 w 591"/>
                <a:gd name="T59" fmla="*/ 0 h 184"/>
                <a:gd name="T60" fmla="*/ 0 w 591"/>
                <a:gd name="T61" fmla="*/ 4 h 184"/>
                <a:gd name="T62" fmla="*/ 2 w 591"/>
                <a:gd name="T63" fmla="*/ 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1" h="184">
                  <a:moveTo>
                    <a:pt x="2" y="7"/>
                  </a:moveTo>
                  <a:lnTo>
                    <a:pt x="2" y="7"/>
                  </a:lnTo>
                  <a:lnTo>
                    <a:pt x="27" y="26"/>
                  </a:lnTo>
                  <a:lnTo>
                    <a:pt x="38" y="34"/>
                  </a:lnTo>
                  <a:lnTo>
                    <a:pt x="52" y="43"/>
                  </a:lnTo>
                  <a:lnTo>
                    <a:pt x="52" y="43"/>
                  </a:lnTo>
                  <a:lnTo>
                    <a:pt x="87" y="61"/>
                  </a:lnTo>
                  <a:lnTo>
                    <a:pt x="124" y="77"/>
                  </a:lnTo>
                  <a:lnTo>
                    <a:pt x="124" y="77"/>
                  </a:lnTo>
                  <a:lnTo>
                    <a:pt x="168" y="93"/>
                  </a:lnTo>
                  <a:lnTo>
                    <a:pt x="210" y="110"/>
                  </a:lnTo>
                  <a:lnTo>
                    <a:pt x="254" y="124"/>
                  </a:lnTo>
                  <a:lnTo>
                    <a:pt x="300" y="137"/>
                  </a:lnTo>
                  <a:lnTo>
                    <a:pt x="300" y="137"/>
                  </a:lnTo>
                  <a:lnTo>
                    <a:pt x="341" y="149"/>
                  </a:lnTo>
                  <a:lnTo>
                    <a:pt x="384" y="159"/>
                  </a:lnTo>
                  <a:lnTo>
                    <a:pt x="427" y="168"/>
                  </a:lnTo>
                  <a:lnTo>
                    <a:pt x="471" y="175"/>
                  </a:lnTo>
                  <a:lnTo>
                    <a:pt x="471" y="175"/>
                  </a:lnTo>
                  <a:lnTo>
                    <a:pt x="505" y="180"/>
                  </a:lnTo>
                  <a:lnTo>
                    <a:pt x="539" y="183"/>
                  </a:lnTo>
                  <a:lnTo>
                    <a:pt x="539" y="183"/>
                  </a:lnTo>
                  <a:lnTo>
                    <a:pt x="551" y="183"/>
                  </a:lnTo>
                  <a:lnTo>
                    <a:pt x="565" y="184"/>
                  </a:lnTo>
                  <a:lnTo>
                    <a:pt x="577" y="181"/>
                  </a:lnTo>
                  <a:lnTo>
                    <a:pt x="584" y="180"/>
                  </a:lnTo>
                  <a:lnTo>
                    <a:pt x="589" y="176"/>
                  </a:lnTo>
                  <a:lnTo>
                    <a:pt x="589" y="176"/>
                  </a:lnTo>
                  <a:lnTo>
                    <a:pt x="591" y="174"/>
                  </a:lnTo>
                  <a:lnTo>
                    <a:pt x="591" y="170"/>
                  </a:lnTo>
                  <a:lnTo>
                    <a:pt x="590" y="168"/>
                  </a:lnTo>
                  <a:lnTo>
                    <a:pt x="586" y="165"/>
                  </a:lnTo>
                  <a:lnTo>
                    <a:pt x="586" y="165"/>
                  </a:lnTo>
                  <a:lnTo>
                    <a:pt x="581" y="164"/>
                  </a:lnTo>
                  <a:lnTo>
                    <a:pt x="576" y="163"/>
                  </a:lnTo>
                  <a:lnTo>
                    <a:pt x="564" y="163"/>
                  </a:lnTo>
                  <a:lnTo>
                    <a:pt x="552" y="163"/>
                  </a:lnTo>
                  <a:lnTo>
                    <a:pt x="541" y="164"/>
                  </a:lnTo>
                  <a:lnTo>
                    <a:pt x="541" y="164"/>
                  </a:lnTo>
                  <a:lnTo>
                    <a:pt x="506" y="161"/>
                  </a:lnTo>
                  <a:lnTo>
                    <a:pt x="472" y="156"/>
                  </a:lnTo>
                  <a:lnTo>
                    <a:pt x="472" y="156"/>
                  </a:lnTo>
                  <a:lnTo>
                    <a:pt x="428" y="149"/>
                  </a:lnTo>
                  <a:lnTo>
                    <a:pt x="385" y="140"/>
                  </a:lnTo>
                  <a:lnTo>
                    <a:pt x="342" y="129"/>
                  </a:lnTo>
                  <a:lnTo>
                    <a:pt x="300" y="117"/>
                  </a:lnTo>
                  <a:lnTo>
                    <a:pt x="300" y="117"/>
                  </a:lnTo>
                  <a:lnTo>
                    <a:pt x="258" y="105"/>
                  </a:lnTo>
                  <a:lnTo>
                    <a:pt x="217" y="92"/>
                  </a:lnTo>
                  <a:lnTo>
                    <a:pt x="176" y="77"/>
                  </a:lnTo>
                  <a:lnTo>
                    <a:pt x="136" y="62"/>
                  </a:lnTo>
                  <a:lnTo>
                    <a:pt x="136" y="62"/>
                  </a:lnTo>
                  <a:lnTo>
                    <a:pt x="100" y="47"/>
                  </a:lnTo>
                  <a:lnTo>
                    <a:pt x="65" y="31"/>
                  </a:lnTo>
                  <a:lnTo>
                    <a:pt x="65" y="31"/>
                  </a:lnTo>
                  <a:lnTo>
                    <a:pt x="36" y="17"/>
                  </a:lnTo>
                  <a:lnTo>
                    <a:pt x="21" y="9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4119563" y="4165601"/>
              <a:ext cx="358775" cy="84138"/>
            </a:xfrm>
            <a:custGeom>
              <a:avLst/>
              <a:gdLst>
                <a:gd name="T0" fmla="*/ 3 w 451"/>
                <a:gd name="T1" fmla="*/ 12 h 107"/>
                <a:gd name="T2" fmla="*/ 3 w 451"/>
                <a:gd name="T3" fmla="*/ 12 h 107"/>
                <a:gd name="T4" fmla="*/ 28 w 451"/>
                <a:gd name="T5" fmla="*/ 24 h 107"/>
                <a:gd name="T6" fmla="*/ 55 w 451"/>
                <a:gd name="T7" fmla="*/ 33 h 107"/>
                <a:gd name="T8" fmla="*/ 80 w 451"/>
                <a:gd name="T9" fmla="*/ 41 h 107"/>
                <a:gd name="T10" fmla="*/ 106 w 451"/>
                <a:gd name="T11" fmla="*/ 49 h 107"/>
                <a:gd name="T12" fmla="*/ 160 w 451"/>
                <a:gd name="T13" fmla="*/ 63 h 107"/>
                <a:gd name="T14" fmla="*/ 213 w 451"/>
                <a:gd name="T15" fmla="*/ 74 h 107"/>
                <a:gd name="T16" fmla="*/ 213 w 451"/>
                <a:gd name="T17" fmla="*/ 74 h 107"/>
                <a:gd name="T18" fmla="*/ 270 w 451"/>
                <a:gd name="T19" fmla="*/ 84 h 107"/>
                <a:gd name="T20" fmla="*/ 326 w 451"/>
                <a:gd name="T21" fmla="*/ 93 h 107"/>
                <a:gd name="T22" fmla="*/ 384 w 451"/>
                <a:gd name="T23" fmla="*/ 100 h 107"/>
                <a:gd name="T24" fmla="*/ 442 w 451"/>
                <a:gd name="T25" fmla="*/ 107 h 107"/>
                <a:gd name="T26" fmla="*/ 442 w 451"/>
                <a:gd name="T27" fmla="*/ 107 h 107"/>
                <a:gd name="T28" fmla="*/ 446 w 451"/>
                <a:gd name="T29" fmla="*/ 107 h 107"/>
                <a:gd name="T30" fmla="*/ 448 w 451"/>
                <a:gd name="T31" fmla="*/ 104 h 107"/>
                <a:gd name="T32" fmla="*/ 450 w 451"/>
                <a:gd name="T33" fmla="*/ 102 h 107"/>
                <a:gd name="T34" fmla="*/ 451 w 451"/>
                <a:gd name="T35" fmla="*/ 98 h 107"/>
                <a:gd name="T36" fmla="*/ 451 w 451"/>
                <a:gd name="T37" fmla="*/ 95 h 107"/>
                <a:gd name="T38" fmla="*/ 450 w 451"/>
                <a:gd name="T39" fmla="*/ 92 h 107"/>
                <a:gd name="T40" fmla="*/ 447 w 451"/>
                <a:gd name="T41" fmla="*/ 89 h 107"/>
                <a:gd name="T42" fmla="*/ 443 w 451"/>
                <a:gd name="T43" fmla="*/ 89 h 107"/>
                <a:gd name="T44" fmla="*/ 443 w 451"/>
                <a:gd name="T45" fmla="*/ 89 h 107"/>
                <a:gd name="T46" fmla="*/ 390 w 451"/>
                <a:gd name="T47" fmla="*/ 83 h 107"/>
                <a:gd name="T48" fmla="*/ 338 w 451"/>
                <a:gd name="T49" fmla="*/ 77 h 107"/>
                <a:gd name="T50" fmla="*/ 286 w 451"/>
                <a:gd name="T51" fmla="*/ 68 h 107"/>
                <a:gd name="T52" fmla="*/ 233 w 451"/>
                <a:gd name="T53" fmla="*/ 59 h 107"/>
                <a:gd name="T54" fmla="*/ 233 w 451"/>
                <a:gd name="T55" fmla="*/ 59 h 107"/>
                <a:gd name="T56" fmla="*/ 204 w 451"/>
                <a:gd name="T57" fmla="*/ 54 h 107"/>
                <a:gd name="T58" fmla="*/ 177 w 451"/>
                <a:gd name="T59" fmla="*/ 48 h 107"/>
                <a:gd name="T60" fmla="*/ 120 w 451"/>
                <a:gd name="T61" fmla="*/ 33 h 107"/>
                <a:gd name="T62" fmla="*/ 8 w 451"/>
                <a:gd name="T63" fmla="*/ 1 h 107"/>
                <a:gd name="T64" fmla="*/ 8 w 451"/>
                <a:gd name="T65" fmla="*/ 1 h 107"/>
                <a:gd name="T66" fmla="*/ 6 w 451"/>
                <a:gd name="T67" fmla="*/ 0 h 107"/>
                <a:gd name="T68" fmla="*/ 3 w 451"/>
                <a:gd name="T69" fmla="*/ 1 h 107"/>
                <a:gd name="T70" fmla="*/ 1 w 451"/>
                <a:gd name="T71" fmla="*/ 2 h 107"/>
                <a:gd name="T72" fmla="*/ 1 w 451"/>
                <a:gd name="T73" fmla="*/ 5 h 107"/>
                <a:gd name="T74" fmla="*/ 0 w 451"/>
                <a:gd name="T75" fmla="*/ 6 h 107"/>
                <a:gd name="T76" fmla="*/ 1 w 451"/>
                <a:gd name="T77" fmla="*/ 9 h 107"/>
                <a:gd name="T78" fmla="*/ 2 w 451"/>
                <a:gd name="T79" fmla="*/ 11 h 107"/>
                <a:gd name="T80" fmla="*/ 3 w 451"/>
                <a:gd name="T81" fmla="*/ 12 h 107"/>
                <a:gd name="T82" fmla="*/ 3 w 451"/>
                <a:gd name="T83" fmla="*/ 1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1" h="107">
                  <a:moveTo>
                    <a:pt x="3" y="12"/>
                  </a:moveTo>
                  <a:lnTo>
                    <a:pt x="3" y="12"/>
                  </a:lnTo>
                  <a:lnTo>
                    <a:pt x="28" y="24"/>
                  </a:lnTo>
                  <a:lnTo>
                    <a:pt x="55" y="33"/>
                  </a:lnTo>
                  <a:lnTo>
                    <a:pt x="80" y="41"/>
                  </a:lnTo>
                  <a:lnTo>
                    <a:pt x="106" y="49"/>
                  </a:lnTo>
                  <a:lnTo>
                    <a:pt x="160" y="63"/>
                  </a:lnTo>
                  <a:lnTo>
                    <a:pt x="213" y="74"/>
                  </a:lnTo>
                  <a:lnTo>
                    <a:pt x="213" y="74"/>
                  </a:lnTo>
                  <a:lnTo>
                    <a:pt x="270" y="84"/>
                  </a:lnTo>
                  <a:lnTo>
                    <a:pt x="326" y="93"/>
                  </a:lnTo>
                  <a:lnTo>
                    <a:pt x="384" y="100"/>
                  </a:lnTo>
                  <a:lnTo>
                    <a:pt x="442" y="107"/>
                  </a:lnTo>
                  <a:lnTo>
                    <a:pt x="442" y="107"/>
                  </a:lnTo>
                  <a:lnTo>
                    <a:pt x="446" y="107"/>
                  </a:lnTo>
                  <a:lnTo>
                    <a:pt x="448" y="104"/>
                  </a:lnTo>
                  <a:lnTo>
                    <a:pt x="450" y="102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0" y="92"/>
                  </a:lnTo>
                  <a:lnTo>
                    <a:pt x="447" y="89"/>
                  </a:lnTo>
                  <a:lnTo>
                    <a:pt x="443" y="89"/>
                  </a:lnTo>
                  <a:lnTo>
                    <a:pt x="443" y="89"/>
                  </a:lnTo>
                  <a:lnTo>
                    <a:pt x="390" y="83"/>
                  </a:lnTo>
                  <a:lnTo>
                    <a:pt x="338" y="77"/>
                  </a:lnTo>
                  <a:lnTo>
                    <a:pt x="286" y="68"/>
                  </a:lnTo>
                  <a:lnTo>
                    <a:pt x="233" y="59"/>
                  </a:lnTo>
                  <a:lnTo>
                    <a:pt x="233" y="59"/>
                  </a:lnTo>
                  <a:lnTo>
                    <a:pt x="204" y="54"/>
                  </a:lnTo>
                  <a:lnTo>
                    <a:pt x="177" y="48"/>
                  </a:lnTo>
                  <a:lnTo>
                    <a:pt x="120" y="33"/>
                  </a:lnTo>
                  <a:lnTo>
                    <a:pt x="8" y="1"/>
                  </a:lnTo>
                  <a:lnTo>
                    <a:pt x="8" y="1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9"/>
                  </a:lnTo>
                  <a:lnTo>
                    <a:pt x="2" y="11"/>
                  </a:lnTo>
                  <a:lnTo>
                    <a:pt x="3" y="12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971925" y="3998913"/>
              <a:ext cx="333375" cy="184150"/>
            </a:xfrm>
            <a:custGeom>
              <a:avLst/>
              <a:gdLst>
                <a:gd name="T0" fmla="*/ 5 w 421"/>
                <a:gd name="T1" fmla="*/ 231 h 233"/>
                <a:gd name="T2" fmla="*/ 5 w 421"/>
                <a:gd name="T3" fmla="*/ 231 h 233"/>
                <a:gd name="T4" fmla="*/ 27 w 421"/>
                <a:gd name="T5" fmla="*/ 211 h 233"/>
                <a:gd name="T6" fmla="*/ 49 w 421"/>
                <a:gd name="T7" fmla="*/ 192 h 233"/>
                <a:gd name="T8" fmla="*/ 72 w 421"/>
                <a:gd name="T9" fmla="*/ 173 h 233"/>
                <a:gd name="T10" fmla="*/ 96 w 421"/>
                <a:gd name="T11" fmla="*/ 157 h 233"/>
                <a:gd name="T12" fmla="*/ 121 w 421"/>
                <a:gd name="T13" fmla="*/ 142 h 233"/>
                <a:gd name="T14" fmla="*/ 146 w 421"/>
                <a:gd name="T15" fmla="*/ 128 h 233"/>
                <a:gd name="T16" fmla="*/ 172 w 421"/>
                <a:gd name="T17" fmla="*/ 116 h 233"/>
                <a:gd name="T18" fmla="*/ 200 w 421"/>
                <a:gd name="T19" fmla="*/ 103 h 233"/>
                <a:gd name="T20" fmla="*/ 200 w 421"/>
                <a:gd name="T21" fmla="*/ 103 h 233"/>
                <a:gd name="T22" fmla="*/ 254 w 421"/>
                <a:gd name="T23" fmla="*/ 82 h 233"/>
                <a:gd name="T24" fmla="*/ 308 w 421"/>
                <a:gd name="T25" fmla="*/ 62 h 233"/>
                <a:gd name="T26" fmla="*/ 364 w 421"/>
                <a:gd name="T27" fmla="*/ 40 h 233"/>
                <a:gd name="T28" fmla="*/ 390 w 421"/>
                <a:gd name="T29" fmla="*/ 29 h 233"/>
                <a:gd name="T30" fmla="*/ 416 w 421"/>
                <a:gd name="T31" fmla="*/ 16 h 233"/>
                <a:gd name="T32" fmla="*/ 416 w 421"/>
                <a:gd name="T33" fmla="*/ 16 h 233"/>
                <a:gd name="T34" fmla="*/ 419 w 421"/>
                <a:gd name="T35" fmla="*/ 14 h 233"/>
                <a:gd name="T36" fmla="*/ 420 w 421"/>
                <a:gd name="T37" fmla="*/ 11 h 233"/>
                <a:gd name="T38" fmla="*/ 421 w 421"/>
                <a:gd name="T39" fmla="*/ 9 h 233"/>
                <a:gd name="T40" fmla="*/ 420 w 421"/>
                <a:gd name="T41" fmla="*/ 5 h 233"/>
                <a:gd name="T42" fmla="*/ 418 w 421"/>
                <a:gd name="T43" fmla="*/ 3 h 233"/>
                <a:gd name="T44" fmla="*/ 415 w 421"/>
                <a:gd name="T45" fmla="*/ 0 h 233"/>
                <a:gd name="T46" fmla="*/ 413 w 421"/>
                <a:gd name="T47" fmla="*/ 0 h 233"/>
                <a:gd name="T48" fmla="*/ 409 w 421"/>
                <a:gd name="T49" fmla="*/ 1 h 233"/>
                <a:gd name="T50" fmla="*/ 409 w 421"/>
                <a:gd name="T51" fmla="*/ 1 h 233"/>
                <a:gd name="T52" fmla="*/ 381 w 421"/>
                <a:gd name="T53" fmla="*/ 14 h 233"/>
                <a:gd name="T54" fmla="*/ 353 w 421"/>
                <a:gd name="T55" fmla="*/ 25 h 233"/>
                <a:gd name="T56" fmla="*/ 298 w 421"/>
                <a:gd name="T57" fmla="*/ 48 h 233"/>
                <a:gd name="T58" fmla="*/ 242 w 421"/>
                <a:gd name="T59" fmla="*/ 69 h 233"/>
                <a:gd name="T60" fmla="*/ 186 w 421"/>
                <a:gd name="T61" fmla="*/ 92 h 233"/>
                <a:gd name="T62" fmla="*/ 186 w 421"/>
                <a:gd name="T63" fmla="*/ 92 h 233"/>
                <a:gd name="T64" fmla="*/ 160 w 421"/>
                <a:gd name="T65" fmla="*/ 103 h 233"/>
                <a:gd name="T66" fmla="*/ 133 w 421"/>
                <a:gd name="T67" fmla="*/ 116 h 233"/>
                <a:gd name="T68" fmla="*/ 108 w 421"/>
                <a:gd name="T69" fmla="*/ 131 h 233"/>
                <a:gd name="T70" fmla="*/ 83 w 421"/>
                <a:gd name="T71" fmla="*/ 146 h 233"/>
                <a:gd name="T72" fmla="*/ 59 w 421"/>
                <a:gd name="T73" fmla="*/ 163 h 233"/>
                <a:gd name="T74" fmla="*/ 38 w 421"/>
                <a:gd name="T75" fmla="*/ 182 h 233"/>
                <a:gd name="T76" fmla="*/ 28 w 421"/>
                <a:gd name="T77" fmla="*/ 192 h 233"/>
                <a:gd name="T78" fmla="*/ 18 w 421"/>
                <a:gd name="T79" fmla="*/ 204 h 233"/>
                <a:gd name="T80" fmla="*/ 9 w 421"/>
                <a:gd name="T81" fmla="*/ 215 h 233"/>
                <a:gd name="T82" fmla="*/ 1 w 421"/>
                <a:gd name="T83" fmla="*/ 228 h 233"/>
                <a:gd name="T84" fmla="*/ 1 w 421"/>
                <a:gd name="T85" fmla="*/ 228 h 233"/>
                <a:gd name="T86" fmla="*/ 0 w 421"/>
                <a:gd name="T87" fmla="*/ 230 h 233"/>
                <a:gd name="T88" fmla="*/ 1 w 421"/>
                <a:gd name="T89" fmla="*/ 231 h 233"/>
                <a:gd name="T90" fmla="*/ 4 w 421"/>
                <a:gd name="T91" fmla="*/ 233 h 233"/>
                <a:gd name="T92" fmla="*/ 5 w 421"/>
                <a:gd name="T93" fmla="*/ 231 h 233"/>
                <a:gd name="T94" fmla="*/ 5 w 421"/>
                <a:gd name="T95" fmla="*/ 23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1" h="233">
                  <a:moveTo>
                    <a:pt x="5" y="231"/>
                  </a:moveTo>
                  <a:lnTo>
                    <a:pt x="5" y="231"/>
                  </a:lnTo>
                  <a:lnTo>
                    <a:pt x="27" y="211"/>
                  </a:lnTo>
                  <a:lnTo>
                    <a:pt x="49" y="192"/>
                  </a:lnTo>
                  <a:lnTo>
                    <a:pt x="72" y="173"/>
                  </a:lnTo>
                  <a:lnTo>
                    <a:pt x="96" y="157"/>
                  </a:lnTo>
                  <a:lnTo>
                    <a:pt x="121" y="142"/>
                  </a:lnTo>
                  <a:lnTo>
                    <a:pt x="146" y="128"/>
                  </a:lnTo>
                  <a:lnTo>
                    <a:pt x="172" y="116"/>
                  </a:lnTo>
                  <a:lnTo>
                    <a:pt x="200" y="103"/>
                  </a:lnTo>
                  <a:lnTo>
                    <a:pt x="200" y="103"/>
                  </a:lnTo>
                  <a:lnTo>
                    <a:pt x="254" y="82"/>
                  </a:lnTo>
                  <a:lnTo>
                    <a:pt x="308" y="62"/>
                  </a:lnTo>
                  <a:lnTo>
                    <a:pt x="364" y="40"/>
                  </a:lnTo>
                  <a:lnTo>
                    <a:pt x="390" y="29"/>
                  </a:lnTo>
                  <a:lnTo>
                    <a:pt x="416" y="16"/>
                  </a:lnTo>
                  <a:lnTo>
                    <a:pt x="416" y="16"/>
                  </a:lnTo>
                  <a:lnTo>
                    <a:pt x="419" y="14"/>
                  </a:lnTo>
                  <a:lnTo>
                    <a:pt x="420" y="11"/>
                  </a:lnTo>
                  <a:lnTo>
                    <a:pt x="421" y="9"/>
                  </a:lnTo>
                  <a:lnTo>
                    <a:pt x="420" y="5"/>
                  </a:lnTo>
                  <a:lnTo>
                    <a:pt x="418" y="3"/>
                  </a:lnTo>
                  <a:lnTo>
                    <a:pt x="415" y="0"/>
                  </a:lnTo>
                  <a:lnTo>
                    <a:pt x="413" y="0"/>
                  </a:lnTo>
                  <a:lnTo>
                    <a:pt x="409" y="1"/>
                  </a:lnTo>
                  <a:lnTo>
                    <a:pt x="409" y="1"/>
                  </a:lnTo>
                  <a:lnTo>
                    <a:pt x="381" y="14"/>
                  </a:lnTo>
                  <a:lnTo>
                    <a:pt x="353" y="25"/>
                  </a:lnTo>
                  <a:lnTo>
                    <a:pt x="298" y="48"/>
                  </a:lnTo>
                  <a:lnTo>
                    <a:pt x="242" y="69"/>
                  </a:lnTo>
                  <a:lnTo>
                    <a:pt x="186" y="92"/>
                  </a:lnTo>
                  <a:lnTo>
                    <a:pt x="186" y="92"/>
                  </a:lnTo>
                  <a:lnTo>
                    <a:pt x="160" y="103"/>
                  </a:lnTo>
                  <a:lnTo>
                    <a:pt x="133" y="116"/>
                  </a:lnTo>
                  <a:lnTo>
                    <a:pt x="108" y="131"/>
                  </a:lnTo>
                  <a:lnTo>
                    <a:pt x="83" y="146"/>
                  </a:lnTo>
                  <a:lnTo>
                    <a:pt x="59" y="163"/>
                  </a:lnTo>
                  <a:lnTo>
                    <a:pt x="38" y="182"/>
                  </a:lnTo>
                  <a:lnTo>
                    <a:pt x="28" y="192"/>
                  </a:lnTo>
                  <a:lnTo>
                    <a:pt x="18" y="204"/>
                  </a:lnTo>
                  <a:lnTo>
                    <a:pt x="9" y="215"/>
                  </a:lnTo>
                  <a:lnTo>
                    <a:pt x="1" y="228"/>
                  </a:lnTo>
                  <a:lnTo>
                    <a:pt x="1" y="228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4" y="233"/>
                  </a:lnTo>
                  <a:lnTo>
                    <a:pt x="5" y="231"/>
                  </a:lnTo>
                  <a:lnTo>
                    <a:pt x="5" y="231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543300" y="3956051"/>
              <a:ext cx="339725" cy="276225"/>
            </a:xfrm>
            <a:custGeom>
              <a:avLst/>
              <a:gdLst>
                <a:gd name="T0" fmla="*/ 7 w 429"/>
                <a:gd name="T1" fmla="*/ 347 h 348"/>
                <a:gd name="T2" fmla="*/ 7 w 429"/>
                <a:gd name="T3" fmla="*/ 347 h 348"/>
                <a:gd name="T4" fmla="*/ 50 w 429"/>
                <a:gd name="T5" fmla="*/ 298 h 348"/>
                <a:gd name="T6" fmla="*/ 94 w 429"/>
                <a:gd name="T7" fmla="*/ 249 h 348"/>
                <a:gd name="T8" fmla="*/ 117 w 429"/>
                <a:gd name="T9" fmla="*/ 225 h 348"/>
                <a:gd name="T10" fmla="*/ 141 w 429"/>
                <a:gd name="T11" fmla="*/ 202 h 348"/>
                <a:gd name="T12" fmla="*/ 165 w 429"/>
                <a:gd name="T13" fmla="*/ 180 h 348"/>
                <a:gd name="T14" fmla="*/ 189 w 429"/>
                <a:gd name="T15" fmla="*/ 158 h 348"/>
                <a:gd name="T16" fmla="*/ 189 w 429"/>
                <a:gd name="T17" fmla="*/ 158 h 348"/>
                <a:gd name="T18" fmla="*/ 216 w 429"/>
                <a:gd name="T19" fmla="*/ 137 h 348"/>
                <a:gd name="T20" fmla="*/ 244 w 429"/>
                <a:gd name="T21" fmla="*/ 117 h 348"/>
                <a:gd name="T22" fmla="*/ 271 w 429"/>
                <a:gd name="T23" fmla="*/ 97 h 348"/>
                <a:gd name="T24" fmla="*/ 300 w 429"/>
                <a:gd name="T25" fmla="*/ 79 h 348"/>
                <a:gd name="T26" fmla="*/ 331 w 429"/>
                <a:gd name="T27" fmla="*/ 62 h 348"/>
                <a:gd name="T28" fmla="*/ 361 w 429"/>
                <a:gd name="T29" fmla="*/ 47 h 348"/>
                <a:gd name="T30" fmla="*/ 392 w 429"/>
                <a:gd name="T31" fmla="*/ 31 h 348"/>
                <a:gd name="T32" fmla="*/ 424 w 429"/>
                <a:gd name="T33" fmla="*/ 18 h 348"/>
                <a:gd name="T34" fmla="*/ 424 w 429"/>
                <a:gd name="T35" fmla="*/ 18 h 348"/>
                <a:gd name="T36" fmla="*/ 426 w 429"/>
                <a:gd name="T37" fmla="*/ 15 h 348"/>
                <a:gd name="T38" fmla="*/ 429 w 429"/>
                <a:gd name="T39" fmla="*/ 13 h 348"/>
                <a:gd name="T40" fmla="*/ 429 w 429"/>
                <a:gd name="T41" fmla="*/ 9 h 348"/>
                <a:gd name="T42" fmla="*/ 427 w 429"/>
                <a:gd name="T43" fmla="*/ 6 h 348"/>
                <a:gd name="T44" fmla="*/ 426 w 429"/>
                <a:gd name="T45" fmla="*/ 3 h 348"/>
                <a:gd name="T46" fmla="*/ 424 w 429"/>
                <a:gd name="T47" fmla="*/ 1 h 348"/>
                <a:gd name="T48" fmla="*/ 420 w 429"/>
                <a:gd name="T49" fmla="*/ 0 h 348"/>
                <a:gd name="T50" fmla="*/ 416 w 429"/>
                <a:gd name="T51" fmla="*/ 1 h 348"/>
                <a:gd name="T52" fmla="*/ 416 w 429"/>
                <a:gd name="T53" fmla="*/ 1 h 348"/>
                <a:gd name="T54" fmla="*/ 385 w 429"/>
                <a:gd name="T55" fmla="*/ 15 h 348"/>
                <a:gd name="T56" fmla="*/ 354 w 429"/>
                <a:gd name="T57" fmla="*/ 30 h 348"/>
                <a:gd name="T58" fmla="*/ 324 w 429"/>
                <a:gd name="T59" fmla="*/ 45 h 348"/>
                <a:gd name="T60" fmla="*/ 294 w 429"/>
                <a:gd name="T61" fmla="*/ 63 h 348"/>
                <a:gd name="T62" fmla="*/ 265 w 429"/>
                <a:gd name="T63" fmla="*/ 80 h 348"/>
                <a:gd name="T64" fmla="*/ 238 w 429"/>
                <a:gd name="T65" fmla="*/ 101 h 348"/>
                <a:gd name="T66" fmla="*/ 210 w 429"/>
                <a:gd name="T67" fmla="*/ 121 h 348"/>
                <a:gd name="T68" fmla="*/ 183 w 429"/>
                <a:gd name="T69" fmla="*/ 141 h 348"/>
                <a:gd name="T70" fmla="*/ 157 w 429"/>
                <a:gd name="T71" fmla="*/ 163 h 348"/>
                <a:gd name="T72" fmla="*/ 132 w 429"/>
                <a:gd name="T73" fmla="*/ 186 h 348"/>
                <a:gd name="T74" fmla="*/ 108 w 429"/>
                <a:gd name="T75" fmla="*/ 210 h 348"/>
                <a:gd name="T76" fmla="*/ 84 w 429"/>
                <a:gd name="T77" fmla="*/ 235 h 348"/>
                <a:gd name="T78" fmla="*/ 63 w 429"/>
                <a:gd name="T79" fmla="*/ 260 h 348"/>
                <a:gd name="T80" fmla="*/ 41 w 429"/>
                <a:gd name="T81" fmla="*/ 287 h 348"/>
                <a:gd name="T82" fmla="*/ 20 w 429"/>
                <a:gd name="T83" fmla="*/ 314 h 348"/>
                <a:gd name="T84" fmla="*/ 1 w 429"/>
                <a:gd name="T85" fmla="*/ 343 h 348"/>
                <a:gd name="T86" fmla="*/ 1 w 429"/>
                <a:gd name="T87" fmla="*/ 343 h 348"/>
                <a:gd name="T88" fmla="*/ 0 w 429"/>
                <a:gd name="T89" fmla="*/ 346 h 348"/>
                <a:gd name="T90" fmla="*/ 2 w 429"/>
                <a:gd name="T91" fmla="*/ 348 h 348"/>
                <a:gd name="T92" fmla="*/ 5 w 429"/>
                <a:gd name="T93" fmla="*/ 348 h 348"/>
                <a:gd name="T94" fmla="*/ 7 w 429"/>
                <a:gd name="T95" fmla="*/ 347 h 348"/>
                <a:gd name="T96" fmla="*/ 7 w 429"/>
                <a:gd name="T97" fmla="*/ 34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9" h="348">
                  <a:moveTo>
                    <a:pt x="7" y="347"/>
                  </a:moveTo>
                  <a:lnTo>
                    <a:pt x="7" y="347"/>
                  </a:lnTo>
                  <a:lnTo>
                    <a:pt x="50" y="298"/>
                  </a:lnTo>
                  <a:lnTo>
                    <a:pt x="94" y="249"/>
                  </a:lnTo>
                  <a:lnTo>
                    <a:pt x="117" y="225"/>
                  </a:lnTo>
                  <a:lnTo>
                    <a:pt x="141" y="202"/>
                  </a:lnTo>
                  <a:lnTo>
                    <a:pt x="165" y="180"/>
                  </a:lnTo>
                  <a:lnTo>
                    <a:pt x="189" y="158"/>
                  </a:lnTo>
                  <a:lnTo>
                    <a:pt x="189" y="158"/>
                  </a:lnTo>
                  <a:lnTo>
                    <a:pt x="216" y="137"/>
                  </a:lnTo>
                  <a:lnTo>
                    <a:pt x="244" y="117"/>
                  </a:lnTo>
                  <a:lnTo>
                    <a:pt x="271" y="97"/>
                  </a:lnTo>
                  <a:lnTo>
                    <a:pt x="300" y="79"/>
                  </a:lnTo>
                  <a:lnTo>
                    <a:pt x="331" y="62"/>
                  </a:lnTo>
                  <a:lnTo>
                    <a:pt x="361" y="47"/>
                  </a:lnTo>
                  <a:lnTo>
                    <a:pt x="392" y="31"/>
                  </a:lnTo>
                  <a:lnTo>
                    <a:pt x="424" y="18"/>
                  </a:lnTo>
                  <a:lnTo>
                    <a:pt x="424" y="18"/>
                  </a:lnTo>
                  <a:lnTo>
                    <a:pt x="426" y="15"/>
                  </a:lnTo>
                  <a:lnTo>
                    <a:pt x="429" y="13"/>
                  </a:lnTo>
                  <a:lnTo>
                    <a:pt x="429" y="9"/>
                  </a:lnTo>
                  <a:lnTo>
                    <a:pt x="427" y="6"/>
                  </a:lnTo>
                  <a:lnTo>
                    <a:pt x="426" y="3"/>
                  </a:lnTo>
                  <a:lnTo>
                    <a:pt x="424" y="1"/>
                  </a:lnTo>
                  <a:lnTo>
                    <a:pt x="420" y="0"/>
                  </a:lnTo>
                  <a:lnTo>
                    <a:pt x="416" y="1"/>
                  </a:lnTo>
                  <a:lnTo>
                    <a:pt x="416" y="1"/>
                  </a:lnTo>
                  <a:lnTo>
                    <a:pt x="385" y="15"/>
                  </a:lnTo>
                  <a:lnTo>
                    <a:pt x="354" y="30"/>
                  </a:lnTo>
                  <a:lnTo>
                    <a:pt x="324" y="45"/>
                  </a:lnTo>
                  <a:lnTo>
                    <a:pt x="294" y="63"/>
                  </a:lnTo>
                  <a:lnTo>
                    <a:pt x="265" y="80"/>
                  </a:lnTo>
                  <a:lnTo>
                    <a:pt x="238" y="101"/>
                  </a:lnTo>
                  <a:lnTo>
                    <a:pt x="210" y="121"/>
                  </a:lnTo>
                  <a:lnTo>
                    <a:pt x="183" y="141"/>
                  </a:lnTo>
                  <a:lnTo>
                    <a:pt x="157" y="163"/>
                  </a:lnTo>
                  <a:lnTo>
                    <a:pt x="132" y="186"/>
                  </a:lnTo>
                  <a:lnTo>
                    <a:pt x="108" y="210"/>
                  </a:lnTo>
                  <a:lnTo>
                    <a:pt x="84" y="235"/>
                  </a:lnTo>
                  <a:lnTo>
                    <a:pt x="63" y="260"/>
                  </a:lnTo>
                  <a:lnTo>
                    <a:pt x="41" y="287"/>
                  </a:lnTo>
                  <a:lnTo>
                    <a:pt x="20" y="314"/>
                  </a:lnTo>
                  <a:lnTo>
                    <a:pt x="1" y="343"/>
                  </a:lnTo>
                  <a:lnTo>
                    <a:pt x="1" y="343"/>
                  </a:lnTo>
                  <a:lnTo>
                    <a:pt x="0" y="346"/>
                  </a:lnTo>
                  <a:lnTo>
                    <a:pt x="2" y="348"/>
                  </a:lnTo>
                  <a:lnTo>
                    <a:pt x="5" y="348"/>
                  </a:lnTo>
                  <a:lnTo>
                    <a:pt x="7" y="347"/>
                  </a:lnTo>
                  <a:lnTo>
                    <a:pt x="7" y="347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3230563" y="4108451"/>
              <a:ext cx="227013" cy="207963"/>
            </a:xfrm>
            <a:custGeom>
              <a:avLst/>
              <a:gdLst>
                <a:gd name="T0" fmla="*/ 7 w 286"/>
                <a:gd name="T1" fmla="*/ 260 h 263"/>
                <a:gd name="T2" fmla="*/ 7 w 286"/>
                <a:gd name="T3" fmla="*/ 260 h 263"/>
                <a:gd name="T4" fmla="*/ 19 w 286"/>
                <a:gd name="T5" fmla="*/ 239 h 263"/>
                <a:gd name="T6" fmla="*/ 32 w 286"/>
                <a:gd name="T7" fmla="*/ 219 h 263"/>
                <a:gd name="T8" fmla="*/ 47 w 286"/>
                <a:gd name="T9" fmla="*/ 199 h 263"/>
                <a:gd name="T10" fmla="*/ 62 w 286"/>
                <a:gd name="T11" fmla="*/ 180 h 263"/>
                <a:gd name="T12" fmla="*/ 80 w 286"/>
                <a:gd name="T13" fmla="*/ 161 h 263"/>
                <a:gd name="T14" fmla="*/ 97 w 286"/>
                <a:gd name="T15" fmla="*/ 144 h 263"/>
                <a:gd name="T16" fmla="*/ 115 w 286"/>
                <a:gd name="T17" fmla="*/ 127 h 263"/>
                <a:gd name="T18" fmla="*/ 134 w 286"/>
                <a:gd name="T19" fmla="*/ 111 h 263"/>
                <a:gd name="T20" fmla="*/ 134 w 286"/>
                <a:gd name="T21" fmla="*/ 111 h 263"/>
                <a:gd name="T22" fmla="*/ 154 w 286"/>
                <a:gd name="T23" fmla="*/ 93 h 263"/>
                <a:gd name="T24" fmla="*/ 175 w 286"/>
                <a:gd name="T25" fmla="*/ 78 h 263"/>
                <a:gd name="T26" fmla="*/ 197 w 286"/>
                <a:gd name="T27" fmla="*/ 63 h 263"/>
                <a:gd name="T28" fmla="*/ 219 w 286"/>
                <a:gd name="T29" fmla="*/ 48 h 263"/>
                <a:gd name="T30" fmla="*/ 219 w 286"/>
                <a:gd name="T31" fmla="*/ 48 h 263"/>
                <a:gd name="T32" fmla="*/ 236 w 286"/>
                <a:gd name="T33" fmla="*/ 39 h 263"/>
                <a:gd name="T34" fmla="*/ 253 w 286"/>
                <a:gd name="T35" fmla="*/ 30 h 263"/>
                <a:gd name="T36" fmla="*/ 271 w 286"/>
                <a:gd name="T37" fmla="*/ 20 h 263"/>
                <a:gd name="T38" fmla="*/ 278 w 286"/>
                <a:gd name="T39" fmla="*/ 14 h 263"/>
                <a:gd name="T40" fmla="*/ 285 w 286"/>
                <a:gd name="T41" fmla="*/ 8 h 263"/>
                <a:gd name="T42" fmla="*/ 285 w 286"/>
                <a:gd name="T43" fmla="*/ 8 h 263"/>
                <a:gd name="T44" fmla="*/ 286 w 286"/>
                <a:gd name="T45" fmla="*/ 5 h 263"/>
                <a:gd name="T46" fmla="*/ 286 w 286"/>
                <a:gd name="T47" fmla="*/ 3 h 263"/>
                <a:gd name="T48" fmla="*/ 283 w 286"/>
                <a:gd name="T49" fmla="*/ 2 h 263"/>
                <a:gd name="T50" fmla="*/ 281 w 286"/>
                <a:gd name="T51" fmla="*/ 0 h 263"/>
                <a:gd name="T52" fmla="*/ 281 w 286"/>
                <a:gd name="T53" fmla="*/ 0 h 263"/>
                <a:gd name="T54" fmla="*/ 272 w 286"/>
                <a:gd name="T55" fmla="*/ 2 h 263"/>
                <a:gd name="T56" fmla="*/ 262 w 286"/>
                <a:gd name="T57" fmla="*/ 4 h 263"/>
                <a:gd name="T58" fmla="*/ 252 w 286"/>
                <a:gd name="T59" fmla="*/ 9 h 263"/>
                <a:gd name="T60" fmla="*/ 242 w 286"/>
                <a:gd name="T61" fmla="*/ 14 h 263"/>
                <a:gd name="T62" fmla="*/ 223 w 286"/>
                <a:gd name="T63" fmla="*/ 25 h 263"/>
                <a:gd name="T64" fmla="*/ 205 w 286"/>
                <a:gd name="T65" fmla="*/ 38 h 263"/>
                <a:gd name="T66" fmla="*/ 205 w 286"/>
                <a:gd name="T67" fmla="*/ 38 h 263"/>
                <a:gd name="T68" fmla="*/ 184 w 286"/>
                <a:gd name="T69" fmla="*/ 52 h 263"/>
                <a:gd name="T70" fmla="*/ 163 w 286"/>
                <a:gd name="T71" fmla="*/ 67 h 263"/>
                <a:gd name="T72" fmla="*/ 143 w 286"/>
                <a:gd name="T73" fmla="*/ 82 h 263"/>
                <a:gd name="T74" fmla="*/ 122 w 286"/>
                <a:gd name="T75" fmla="*/ 98 h 263"/>
                <a:gd name="T76" fmla="*/ 122 w 286"/>
                <a:gd name="T77" fmla="*/ 98 h 263"/>
                <a:gd name="T78" fmla="*/ 104 w 286"/>
                <a:gd name="T79" fmla="*/ 115 h 263"/>
                <a:gd name="T80" fmla="*/ 85 w 286"/>
                <a:gd name="T81" fmla="*/ 132 h 263"/>
                <a:gd name="T82" fmla="*/ 67 w 286"/>
                <a:gd name="T83" fmla="*/ 151 h 263"/>
                <a:gd name="T84" fmla="*/ 51 w 286"/>
                <a:gd name="T85" fmla="*/ 170 h 263"/>
                <a:gd name="T86" fmla="*/ 36 w 286"/>
                <a:gd name="T87" fmla="*/ 191 h 263"/>
                <a:gd name="T88" fmla="*/ 22 w 286"/>
                <a:gd name="T89" fmla="*/ 213 h 263"/>
                <a:gd name="T90" fmla="*/ 9 w 286"/>
                <a:gd name="T91" fmla="*/ 235 h 263"/>
                <a:gd name="T92" fmla="*/ 0 w 286"/>
                <a:gd name="T93" fmla="*/ 258 h 263"/>
                <a:gd name="T94" fmla="*/ 0 w 286"/>
                <a:gd name="T95" fmla="*/ 258 h 263"/>
                <a:gd name="T96" fmla="*/ 0 w 286"/>
                <a:gd name="T97" fmla="*/ 262 h 263"/>
                <a:gd name="T98" fmla="*/ 2 w 286"/>
                <a:gd name="T99" fmla="*/ 263 h 263"/>
                <a:gd name="T100" fmla="*/ 5 w 286"/>
                <a:gd name="T101" fmla="*/ 263 h 263"/>
                <a:gd name="T102" fmla="*/ 7 w 286"/>
                <a:gd name="T103" fmla="*/ 260 h 263"/>
                <a:gd name="T104" fmla="*/ 7 w 286"/>
                <a:gd name="T105" fmla="*/ 26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6" h="263">
                  <a:moveTo>
                    <a:pt x="7" y="260"/>
                  </a:moveTo>
                  <a:lnTo>
                    <a:pt x="7" y="260"/>
                  </a:lnTo>
                  <a:lnTo>
                    <a:pt x="19" y="239"/>
                  </a:lnTo>
                  <a:lnTo>
                    <a:pt x="32" y="219"/>
                  </a:lnTo>
                  <a:lnTo>
                    <a:pt x="47" y="199"/>
                  </a:lnTo>
                  <a:lnTo>
                    <a:pt x="62" y="180"/>
                  </a:lnTo>
                  <a:lnTo>
                    <a:pt x="80" y="161"/>
                  </a:lnTo>
                  <a:lnTo>
                    <a:pt x="97" y="144"/>
                  </a:lnTo>
                  <a:lnTo>
                    <a:pt x="115" y="127"/>
                  </a:lnTo>
                  <a:lnTo>
                    <a:pt x="134" y="111"/>
                  </a:lnTo>
                  <a:lnTo>
                    <a:pt x="134" y="111"/>
                  </a:lnTo>
                  <a:lnTo>
                    <a:pt x="154" y="93"/>
                  </a:lnTo>
                  <a:lnTo>
                    <a:pt x="175" y="78"/>
                  </a:lnTo>
                  <a:lnTo>
                    <a:pt x="197" y="63"/>
                  </a:lnTo>
                  <a:lnTo>
                    <a:pt x="219" y="48"/>
                  </a:lnTo>
                  <a:lnTo>
                    <a:pt x="219" y="48"/>
                  </a:lnTo>
                  <a:lnTo>
                    <a:pt x="236" y="39"/>
                  </a:lnTo>
                  <a:lnTo>
                    <a:pt x="253" y="30"/>
                  </a:lnTo>
                  <a:lnTo>
                    <a:pt x="271" y="20"/>
                  </a:lnTo>
                  <a:lnTo>
                    <a:pt x="278" y="14"/>
                  </a:lnTo>
                  <a:lnTo>
                    <a:pt x="285" y="8"/>
                  </a:lnTo>
                  <a:lnTo>
                    <a:pt x="285" y="8"/>
                  </a:lnTo>
                  <a:lnTo>
                    <a:pt x="286" y="5"/>
                  </a:lnTo>
                  <a:lnTo>
                    <a:pt x="286" y="3"/>
                  </a:lnTo>
                  <a:lnTo>
                    <a:pt x="283" y="2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72" y="2"/>
                  </a:lnTo>
                  <a:lnTo>
                    <a:pt x="262" y="4"/>
                  </a:lnTo>
                  <a:lnTo>
                    <a:pt x="252" y="9"/>
                  </a:lnTo>
                  <a:lnTo>
                    <a:pt x="242" y="14"/>
                  </a:lnTo>
                  <a:lnTo>
                    <a:pt x="223" y="25"/>
                  </a:lnTo>
                  <a:lnTo>
                    <a:pt x="205" y="38"/>
                  </a:lnTo>
                  <a:lnTo>
                    <a:pt x="205" y="38"/>
                  </a:lnTo>
                  <a:lnTo>
                    <a:pt x="184" y="52"/>
                  </a:lnTo>
                  <a:lnTo>
                    <a:pt x="163" y="67"/>
                  </a:lnTo>
                  <a:lnTo>
                    <a:pt x="143" y="82"/>
                  </a:lnTo>
                  <a:lnTo>
                    <a:pt x="122" y="98"/>
                  </a:lnTo>
                  <a:lnTo>
                    <a:pt x="122" y="98"/>
                  </a:lnTo>
                  <a:lnTo>
                    <a:pt x="104" y="115"/>
                  </a:lnTo>
                  <a:lnTo>
                    <a:pt x="85" y="132"/>
                  </a:lnTo>
                  <a:lnTo>
                    <a:pt x="67" y="151"/>
                  </a:lnTo>
                  <a:lnTo>
                    <a:pt x="51" y="170"/>
                  </a:lnTo>
                  <a:lnTo>
                    <a:pt x="36" y="191"/>
                  </a:lnTo>
                  <a:lnTo>
                    <a:pt x="22" y="213"/>
                  </a:lnTo>
                  <a:lnTo>
                    <a:pt x="9" y="235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62"/>
                  </a:lnTo>
                  <a:lnTo>
                    <a:pt x="2" y="263"/>
                  </a:lnTo>
                  <a:lnTo>
                    <a:pt x="5" y="263"/>
                  </a:lnTo>
                  <a:lnTo>
                    <a:pt x="7" y="260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3341688" y="4456113"/>
              <a:ext cx="184150" cy="184150"/>
            </a:xfrm>
            <a:custGeom>
              <a:avLst/>
              <a:gdLst>
                <a:gd name="T0" fmla="*/ 231 w 231"/>
                <a:gd name="T1" fmla="*/ 115 h 231"/>
                <a:gd name="T2" fmla="*/ 229 w 231"/>
                <a:gd name="T3" fmla="*/ 138 h 231"/>
                <a:gd name="T4" fmla="*/ 221 w 231"/>
                <a:gd name="T5" fmla="*/ 159 h 231"/>
                <a:gd name="T6" fmla="*/ 211 w 231"/>
                <a:gd name="T7" fmla="*/ 179 h 231"/>
                <a:gd name="T8" fmla="*/ 197 w 231"/>
                <a:gd name="T9" fmla="*/ 197 h 231"/>
                <a:gd name="T10" fmla="*/ 180 w 231"/>
                <a:gd name="T11" fmla="*/ 211 h 231"/>
                <a:gd name="T12" fmla="*/ 160 w 231"/>
                <a:gd name="T13" fmla="*/ 221 h 231"/>
                <a:gd name="T14" fmla="*/ 138 w 231"/>
                <a:gd name="T15" fmla="*/ 228 h 231"/>
                <a:gd name="T16" fmla="*/ 116 w 231"/>
                <a:gd name="T17" fmla="*/ 231 h 231"/>
                <a:gd name="T18" fmla="*/ 103 w 231"/>
                <a:gd name="T19" fmla="*/ 230 h 231"/>
                <a:gd name="T20" fmla="*/ 80 w 231"/>
                <a:gd name="T21" fmla="*/ 225 h 231"/>
                <a:gd name="T22" fmla="*/ 60 w 231"/>
                <a:gd name="T23" fmla="*/ 216 h 231"/>
                <a:gd name="T24" fmla="*/ 41 w 231"/>
                <a:gd name="T25" fmla="*/ 203 h 231"/>
                <a:gd name="T26" fmla="*/ 26 w 231"/>
                <a:gd name="T27" fmla="*/ 188 h 231"/>
                <a:gd name="T28" fmla="*/ 14 w 231"/>
                <a:gd name="T29" fmla="*/ 169 h 231"/>
                <a:gd name="T30" fmla="*/ 5 w 231"/>
                <a:gd name="T31" fmla="*/ 149 h 231"/>
                <a:gd name="T32" fmla="*/ 0 w 231"/>
                <a:gd name="T33" fmla="*/ 127 h 231"/>
                <a:gd name="T34" fmla="*/ 0 w 231"/>
                <a:gd name="T35" fmla="*/ 115 h 231"/>
                <a:gd name="T36" fmla="*/ 1 w 231"/>
                <a:gd name="T37" fmla="*/ 92 h 231"/>
                <a:gd name="T38" fmla="*/ 9 w 231"/>
                <a:gd name="T39" fmla="*/ 70 h 231"/>
                <a:gd name="T40" fmla="*/ 19 w 231"/>
                <a:gd name="T41" fmla="*/ 50 h 231"/>
                <a:gd name="T42" fmla="*/ 34 w 231"/>
                <a:gd name="T43" fmla="*/ 32 h 231"/>
                <a:gd name="T44" fmla="*/ 50 w 231"/>
                <a:gd name="T45" fmla="*/ 19 h 231"/>
                <a:gd name="T46" fmla="*/ 70 w 231"/>
                <a:gd name="T47" fmla="*/ 9 h 231"/>
                <a:gd name="T48" fmla="*/ 92 w 231"/>
                <a:gd name="T49" fmla="*/ 1 h 231"/>
                <a:gd name="T50" fmla="*/ 116 w 231"/>
                <a:gd name="T51" fmla="*/ 0 h 231"/>
                <a:gd name="T52" fmla="*/ 127 w 231"/>
                <a:gd name="T53" fmla="*/ 0 h 231"/>
                <a:gd name="T54" fmla="*/ 150 w 231"/>
                <a:gd name="T55" fmla="*/ 5 h 231"/>
                <a:gd name="T56" fmla="*/ 170 w 231"/>
                <a:gd name="T57" fmla="*/ 14 h 231"/>
                <a:gd name="T58" fmla="*/ 189 w 231"/>
                <a:gd name="T59" fmla="*/ 26 h 231"/>
                <a:gd name="T60" fmla="*/ 205 w 231"/>
                <a:gd name="T61" fmla="*/ 41 h 231"/>
                <a:gd name="T62" fmla="*/ 216 w 231"/>
                <a:gd name="T63" fmla="*/ 60 h 231"/>
                <a:gd name="T64" fmla="*/ 225 w 231"/>
                <a:gd name="T65" fmla="*/ 80 h 231"/>
                <a:gd name="T66" fmla="*/ 230 w 231"/>
                <a:gd name="T67" fmla="*/ 103 h 231"/>
                <a:gd name="T68" fmla="*/ 231 w 231"/>
                <a:gd name="T69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0" y="127"/>
                  </a:lnTo>
                  <a:lnTo>
                    <a:pt x="229" y="138"/>
                  </a:lnTo>
                  <a:lnTo>
                    <a:pt x="225" y="149"/>
                  </a:lnTo>
                  <a:lnTo>
                    <a:pt x="221" y="159"/>
                  </a:lnTo>
                  <a:lnTo>
                    <a:pt x="216" y="169"/>
                  </a:lnTo>
                  <a:lnTo>
                    <a:pt x="211" y="179"/>
                  </a:lnTo>
                  <a:lnTo>
                    <a:pt x="205" y="188"/>
                  </a:lnTo>
                  <a:lnTo>
                    <a:pt x="197" y="197"/>
                  </a:lnTo>
                  <a:lnTo>
                    <a:pt x="189" y="203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60" y="221"/>
                  </a:lnTo>
                  <a:lnTo>
                    <a:pt x="150" y="225"/>
                  </a:lnTo>
                  <a:lnTo>
                    <a:pt x="138" y="228"/>
                  </a:lnTo>
                  <a:lnTo>
                    <a:pt x="127" y="230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0" y="225"/>
                  </a:lnTo>
                  <a:lnTo>
                    <a:pt x="70" y="221"/>
                  </a:lnTo>
                  <a:lnTo>
                    <a:pt x="60" y="216"/>
                  </a:lnTo>
                  <a:lnTo>
                    <a:pt x="50" y="211"/>
                  </a:lnTo>
                  <a:lnTo>
                    <a:pt x="41" y="203"/>
                  </a:lnTo>
                  <a:lnTo>
                    <a:pt x="34" y="197"/>
                  </a:lnTo>
                  <a:lnTo>
                    <a:pt x="26" y="188"/>
                  </a:lnTo>
                  <a:lnTo>
                    <a:pt x="19" y="179"/>
                  </a:lnTo>
                  <a:lnTo>
                    <a:pt x="14" y="169"/>
                  </a:lnTo>
                  <a:lnTo>
                    <a:pt x="9" y="159"/>
                  </a:lnTo>
                  <a:lnTo>
                    <a:pt x="5" y="149"/>
                  </a:lnTo>
                  <a:lnTo>
                    <a:pt x="1" y="138"/>
                  </a:lnTo>
                  <a:lnTo>
                    <a:pt x="0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5" y="80"/>
                  </a:lnTo>
                  <a:lnTo>
                    <a:pt x="9" y="70"/>
                  </a:lnTo>
                  <a:lnTo>
                    <a:pt x="14" y="60"/>
                  </a:lnTo>
                  <a:lnTo>
                    <a:pt x="19" y="50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9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0" y="5"/>
                  </a:lnTo>
                  <a:lnTo>
                    <a:pt x="92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8" y="1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19"/>
                  </a:lnTo>
                  <a:lnTo>
                    <a:pt x="189" y="26"/>
                  </a:lnTo>
                  <a:lnTo>
                    <a:pt x="197" y="32"/>
                  </a:lnTo>
                  <a:lnTo>
                    <a:pt x="205" y="41"/>
                  </a:lnTo>
                  <a:lnTo>
                    <a:pt x="211" y="50"/>
                  </a:lnTo>
                  <a:lnTo>
                    <a:pt x="216" y="60"/>
                  </a:lnTo>
                  <a:lnTo>
                    <a:pt x="221" y="70"/>
                  </a:lnTo>
                  <a:lnTo>
                    <a:pt x="225" y="80"/>
                  </a:lnTo>
                  <a:lnTo>
                    <a:pt x="229" y="92"/>
                  </a:lnTo>
                  <a:lnTo>
                    <a:pt x="230" y="103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4035425" y="4456113"/>
              <a:ext cx="184150" cy="184150"/>
            </a:xfrm>
            <a:custGeom>
              <a:avLst/>
              <a:gdLst>
                <a:gd name="T0" fmla="*/ 231 w 231"/>
                <a:gd name="T1" fmla="*/ 115 h 231"/>
                <a:gd name="T2" fmla="*/ 229 w 231"/>
                <a:gd name="T3" fmla="*/ 138 h 231"/>
                <a:gd name="T4" fmla="*/ 221 w 231"/>
                <a:gd name="T5" fmla="*/ 159 h 231"/>
                <a:gd name="T6" fmla="*/ 211 w 231"/>
                <a:gd name="T7" fmla="*/ 179 h 231"/>
                <a:gd name="T8" fmla="*/ 197 w 231"/>
                <a:gd name="T9" fmla="*/ 197 h 231"/>
                <a:gd name="T10" fmla="*/ 180 w 231"/>
                <a:gd name="T11" fmla="*/ 211 h 231"/>
                <a:gd name="T12" fmla="*/ 160 w 231"/>
                <a:gd name="T13" fmla="*/ 221 h 231"/>
                <a:gd name="T14" fmla="*/ 138 w 231"/>
                <a:gd name="T15" fmla="*/ 228 h 231"/>
                <a:gd name="T16" fmla="*/ 116 w 231"/>
                <a:gd name="T17" fmla="*/ 231 h 231"/>
                <a:gd name="T18" fmla="*/ 103 w 231"/>
                <a:gd name="T19" fmla="*/ 230 h 231"/>
                <a:gd name="T20" fmla="*/ 80 w 231"/>
                <a:gd name="T21" fmla="*/ 225 h 231"/>
                <a:gd name="T22" fmla="*/ 60 w 231"/>
                <a:gd name="T23" fmla="*/ 216 h 231"/>
                <a:gd name="T24" fmla="*/ 41 w 231"/>
                <a:gd name="T25" fmla="*/ 203 h 231"/>
                <a:gd name="T26" fmla="*/ 26 w 231"/>
                <a:gd name="T27" fmla="*/ 188 h 231"/>
                <a:gd name="T28" fmla="*/ 14 w 231"/>
                <a:gd name="T29" fmla="*/ 169 h 231"/>
                <a:gd name="T30" fmla="*/ 5 w 231"/>
                <a:gd name="T31" fmla="*/ 149 h 231"/>
                <a:gd name="T32" fmla="*/ 0 w 231"/>
                <a:gd name="T33" fmla="*/ 127 h 231"/>
                <a:gd name="T34" fmla="*/ 0 w 231"/>
                <a:gd name="T35" fmla="*/ 115 h 231"/>
                <a:gd name="T36" fmla="*/ 1 w 231"/>
                <a:gd name="T37" fmla="*/ 92 h 231"/>
                <a:gd name="T38" fmla="*/ 9 w 231"/>
                <a:gd name="T39" fmla="*/ 70 h 231"/>
                <a:gd name="T40" fmla="*/ 19 w 231"/>
                <a:gd name="T41" fmla="*/ 50 h 231"/>
                <a:gd name="T42" fmla="*/ 34 w 231"/>
                <a:gd name="T43" fmla="*/ 32 h 231"/>
                <a:gd name="T44" fmla="*/ 50 w 231"/>
                <a:gd name="T45" fmla="*/ 19 h 231"/>
                <a:gd name="T46" fmla="*/ 70 w 231"/>
                <a:gd name="T47" fmla="*/ 9 h 231"/>
                <a:gd name="T48" fmla="*/ 92 w 231"/>
                <a:gd name="T49" fmla="*/ 1 h 231"/>
                <a:gd name="T50" fmla="*/ 116 w 231"/>
                <a:gd name="T51" fmla="*/ 0 h 231"/>
                <a:gd name="T52" fmla="*/ 127 w 231"/>
                <a:gd name="T53" fmla="*/ 0 h 231"/>
                <a:gd name="T54" fmla="*/ 150 w 231"/>
                <a:gd name="T55" fmla="*/ 5 h 231"/>
                <a:gd name="T56" fmla="*/ 170 w 231"/>
                <a:gd name="T57" fmla="*/ 14 h 231"/>
                <a:gd name="T58" fmla="*/ 189 w 231"/>
                <a:gd name="T59" fmla="*/ 26 h 231"/>
                <a:gd name="T60" fmla="*/ 205 w 231"/>
                <a:gd name="T61" fmla="*/ 41 h 231"/>
                <a:gd name="T62" fmla="*/ 216 w 231"/>
                <a:gd name="T63" fmla="*/ 60 h 231"/>
                <a:gd name="T64" fmla="*/ 225 w 231"/>
                <a:gd name="T65" fmla="*/ 80 h 231"/>
                <a:gd name="T66" fmla="*/ 230 w 231"/>
                <a:gd name="T67" fmla="*/ 103 h 231"/>
                <a:gd name="T68" fmla="*/ 231 w 231"/>
                <a:gd name="T69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0" y="127"/>
                  </a:lnTo>
                  <a:lnTo>
                    <a:pt x="229" y="138"/>
                  </a:lnTo>
                  <a:lnTo>
                    <a:pt x="225" y="149"/>
                  </a:lnTo>
                  <a:lnTo>
                    <a:pt x="221" y="159"/>
                  </a:lnTo>
                  <a:lnTo>
                    <a:pt x="216" y="169"/>
                  </a:lnTo>
                  <a:lnTo>
                    <a:pt x="211" y="179"/>
                  </a:lnTo>
                  <a:lnTo>
                    <a:pt x="205" y="188"/>
                  </a:lnTo>
                  <a:lnTo>
                    <a:pt x="197" y="197"/>
                  </a:lnTo>
                  <a:lnTo>
                    <a:pt x="189" y="203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60" y="221"/>
                  </a:lnTo>
                  <a:lnTo>
                    <a:pt x="150" y="225"/>
                  </a:lnTo>
                  <a:lnTo>
                    <a:pt x="138" y="228"/>
                  </a:lnTo>
                  <a:lnTo>
                    <a:pt x="127" y="230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0" y="225"/>
                  </a:lnTo>
                  <a:lnTo>
                    <a:pt x="70" y="221"/>
                  </a:lnTo>
                  <a:lnTo>
                    <a:pt x="60" y="216"/>
                  </a:lnTo>
                  <a:lnTo>
                    <a:pt x="50" y="211"/>
                  </a:lnTo>
                  <a:lnTo>
                    <a:pt x="41" y="203"/>
                  </a:lnTo>
                  <a:lnTo>
                    <a:pt x="34" y="197"/>
                  </a:lnTo>
                  <a:lnTo>
                    <a:pt x="26" y="188"/>
                  </a:lnTo>
                  <a:lnTo>
                    <a:pt x="19" y="179"/>
                  </a:lnTo>
                  <a:lnTo>
                    <a:pt x="14" y="169"/>
                  </a:lnTo>
                  <a:lnTo>
                    <a:pt x="9" y="159"/>
                  </a:lnTo>
                  <a:lnTo>
                    <a:pt x="5" y="149"/>
                  </a:lnTo>
                  <a:lnTo>
                    <a:pt x="1" y="138"/>
                  </a:lnTo>
                  <a:lnTo>
                    <a:pt x="0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5" y="80"/>
                  </a:lnTo>
                  <a:lnTo>
                    <a:pt x="9" y="70"/>
                  </a:lnTo>
                  <a:lnTo>
                    <a:pt x="14" y="60"/>
                  </a:lnTo>
                  <a:lnTo>
                    <a:pt x="19" y="50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9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0" y="5"/>
                  </a:lnTo>
                  <a:lnTo>
                    <a:pt x="92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8" y="1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19"/>
                  </a:lnTo>
                  <a:lnTo>
                    <a:pt x="189" y="26"/>
                  </a:lnTo>
                  <a:lnTo>
                    <a:pt x="197" y="32"/>
                  </a:lnTo>
                  <a:lnTo>
                    <a:pt x="205" y="41"/>
                  </a:lnTo>
                  <a:lnTo>
                    <a:pt x="211" y="50"/>
                  </a:lnTo>
                  <a:lnTo>
                    <a:pt x="216" y="60"/>
                  </a:lnTo>
                  <a:lnTo>
                    <a:pt x="221" y="70"/>
                  </a:lnTo>
                  <a:lnTo>
                    <a:pt x="225" y="80"/>
                  </a:lnTo>
                  <a:lnTo>
                    <a:pt x="229" y="92"/>
                  </a:lnTo>
                  <a:lnTo>
                    <a:pt x="230" y="103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4795838" y="3884613"/>
            <a:ext cx="1497013" cy="755650"/>
            <a:chOff x="4795838" y="3884613"/>
            <a:chExt cx="1497013" cy="755650"/>
          </a:xfrm>
        </p:grpSpPr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5097463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5233988" y="4265613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5368925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5505450" y="4265613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5640388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5776913" y="4265613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4795838" y="3884613"/>
              <a:ext cx="1497013" cy="660400"/>
            </a:xfrm>
            <a:custGeom>
              <a:avLst/>
              <a:gdLst>
                <a:gd name="T0" fmla="*/ 0 w 1885"/>
                <a:gd name="T1" fmla="*/ 605 h 831"/>
                <a:gd name="T2" fmla="*/ 30 w 1885"/>
                <a:gd name="T3" fmla="*/ 557 h 831"/>
                <a:gd name="T4" fmla="*/ 68 w 1885"/>
                <a:gd name="T5" fmla="*/ 506 h 831"/>
                <a:gd name="T6" fmla="*/ 121 w 1885"/>
                <a:gd name="T7" fmla="*/ 441 h 831"/>
                <a:gd name="T8" fmla="*/ 188 w 1885"/>
                <a:gd name="T9" fmla="*/ 366 h 831"/>
                <a:gd name="T10" fmla="*/ 271 w 1885"/>
                <a:gd name="T11" fmla="*/ 290 h 831"/>
                <a:gd name="T12" fmla="*/ 342 w 1885"/>
                <a:gd name="T13" fmla="*/ 232 h 831"/>
                <a:gd name="T14" fmla="*/ 395 w 1885"/>
                <a:gd name="T15" fmla="*/ 194 h 831"/>
                <a:gd name="T16" fmla="*/ 450 w 1885"/>
                <a:gd name="T17" fmla="*/ 159 h 831"/>
                <a:gd name="T18" fmla="*/ 510 w 1885"/>
                <a:gd name="T19" fmla="*/ 125 h 831"/>
                <a:gd name="T20" fmla="*/ 573 w 1885"/>
                <a:gd name="T21" fmla="*/ 94 h 831"/>
                <a:gd name="T22" fmla="*/ 640 w 1885"/>
                <a:gd name="T23" fmla="*/ 66 h 831"/>
                <a:gd name="T24" fmla="*/ 710 w 1885"/>
                <a:gd name="T25" fmla="*/ 44 h 831"/>
                <a:gd name="T26" fmla="*/ 784 w 1885"/>
                <a:gd name="T27" fmla="*/ 23 h 831"/>
                <a:gd name="T28" fmla="*/ 861 w 1885"/>
                <a:gd name="T29" fmla="*/ 10 h 831"/>
                <a:gd name="T30" fmla="*/ 943 w 1885"/>
                <a:gd name="T31" fmla="*/ 1 h 831"/>
                <a:gd name="T32" fmla="*/ 1027 w 1885"/>
                <a:gd name="T33" fmla="*/ 0 h 831"/>
                <a:gd name="T34" fmla="*/ 1115 w 1885"/>
                <a:gd name="T35" fmla="*/ 3 h 831"/>
                <a:gd name="T36" fmla="*/ 1207 w 1885"/>
                <a:gd name="T37" fmla="*/ 15 h 831"/>
                <a:gd name="T38" fmla="*/ 1301 w 1885"/>
                <a:gd name="T39" fmla="*/ 35 h 831"/>
                <a:gd name="T40" fmla="*/ 1400 w 1885"/>
                <a:gd name="T41" fmla="*/ 64 h 831"/>
                <a:gd name="T42" fmla="*/ 1502 w 1885"/>
                <a:gd name="T43" fmla="*/ 100 h 831"/>
                <a:gd name="T44" fmla="*/ 1608 w 1885"/>
                <a:gd name="T45" fmla="*/ 147 h 831"/>
                <a:gd name="T46" fmla="*/ 1716 w 1885"/>
                <a:gd name="T47" fmla="*/ 204 h 831"/>
                <a:gd name="T48" fmla="*/ 1829 w 1885"/>
                <a:gd name="T49" fmla="*/ 272 h 831"/>
                <a:gd name="T50" fmla="*/ 1885 w 1885"/>
                <a:gd name="T51" fmla="*/ 310 h 831"/>
                <a:gd name="T52" fmla="*/ 1864 w 1885"/>
                <a:gd name="T53" fmla="*/ 349 h 831"/>
                <a:gd name="T54" fmla="*/ 1834 w 1885"/>
                <a:gd name="T55" fmla="*/ 393 h 831"/>
                <a:gd name="T56" fmla="*/ 1792 w 1885"/>
                <a:gd name="T57" fmla="*/ 447 h 831"/>
                <a:gd name="T58" fmla="*/ 1737 w 1885"/>
                <a:gd name="T59" fmla="*/ 508 h 831"/>
                <a:gd name="T60" fmla="*/ 1667 w 1885"/>
                <a:gd name="T61" fmla="*/ 574 h 831"/>
                <a:gd name="T62" fmla="*/ 1581 w 1885"/>
                <a:gd name="T63" fmla="*/ 638 h 831"/>
                <a:gd name="T64" fmla="*/ 1532 w 1885"/>
                <a:gd name="T65" fmla="*/ 669 h 831"/>
                <a:gd name="T66" fmla="*/ 1479 w 1885"/>
                <a:gd name="T67" fmla="*/ 699 h 831"/>
                <a:gd name="T68" fmla="*/ 1423 w 1885"/>
                <a:gd name="T69" fmla="*/ 727 h 831"/>
                <a:gd name="T70" fmla="*/ 1361 w 1885"/>
                <a:gd name="T71" fmla="*/ 753 h 831"/>
                <a:gd name="T72" fmla="*/ 1296 w 1885"/>
                <a:gd name="T73" fmla="*/ 776 h 831"/>
                <a:gd name="T74" fmla="*/ 1226 w 1885"/>
                <a:gd name="T75" fmla="*/ 795 h 831"/>
                <a:gd name="T76" fmla="*/ 1151 w 1885"/>
                <a:gd name="T77" fmla="*/ 811 h 831"/>
                <a:gd name="T78" fmla="*/ 1071 w 1885"/>
                <a:gd name="T79" fmla="*/ 823 h 831"/>
                <a:gd name="T80" fmla="*/ 987 w 1885"/>
                <a:gd name="T81" fmla="*/ 830 h 831"/>
                <a:gd name="T82" fmla="*/ 899 w 1885"/>
                <a:gd name="T83" fmla="*/ 831 h 831"/>
                <a:gd name="T84" fmla="*/ 804 w 1885"/>
                <a:gd name="T85" fmla="*/ 828 h 831"/>
                <a:gd name="T86" fmla="*/ 705 w 1885"/>
                <a:gd name="T87" fmla="*/ 818 h 831"/>
                <a:gd name="T88" fmla="*/ 601 w 1885"/>
                <a:gd name="T89" fmla="*/ 801 h 831"/>
                <a:gd name="T90" fmla="*/ 491 w 1885"/>
                <a:gd name="T91" fmla="*/ 777 h 831"/>
                <a:gd name="T92" fmla="*/ 377 w 1885"/>
                <a:gd name="T93" fmla="*/ 747 h 831"/>
                <a:gd name="T94" fmla="*/ 256 w 1885"/>
                <a:gd name="T95" fmla="*/ 708 h 831"/>
                <a:gd name="T96" fmla="*/ 131 w 1885"/>
                <a:gd name="T97" fmla="*/ 662 h 831"/>
                <a:gd name="T98" fmla="*/ 0 w 1885"/>
                <a:gd name="T99" fmla="*/ 605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5" h="831">
                  <a:moveTo>
                    <a:pt x="0" y="605"/>
                  </a:moveTo>
                  <a:lnTo>
                    <a:pt x="0" y="605"/>
                  </a:lnTo>
                  <a:lnTo>
                    <a:pt x="7" y="593"/>
                  </a:lnTo>
                  <a:lnTo>
                    <a:pt x="30" y="557"/>
                  </a:lnTo>
                  <a:lnTo>
                    <a:pt x="46" y="534"/>
                  </a:lnTo>
                  <a:lnTo>
                    <a:pt x="68" y="506"/>
                  </a:lnTo>
                  <a:lnTo>
                    <a:pt x="93" y="475"/>
                  </a:lnTo>
                  <a:lnTo>
                    <a:pt x="121" y="441"/>
                  </a:lnTo>
                  <a:lnTo>
                    <a:pt x="153" y="404"/>
                  </a:lnTo>
                  <a:lnTo>
                    <a:pt x="188" y="366"/>
                  </a:lnTo>
                  <a:lnTo>
                    <a:pt x="227" y="329"/>
                  </a:lnTo>
                  <a:lnTo>
                    <a:pt x="271" y="290"/>
                  </a:lnTo>
                  <a:lnTo>
                    <a:pt x="318" y="251"/>
                  </a:lnTo>
                  <a:lnTo>
                    <a:pt x="342" y="232"/>
                  </a:lnTo>
                  <a:lnTo>
                    <a:pt x="368" y="213"/>
                  </a:lnTo>
                  <a:lnTo>
                    <a:pt x="395" y="194"/>
                  </a:lnTo>
                  <a:lnTo>
                    <a:pt x="422" y="177"/>
                  </a:lnTo>
                  <a:lnTo>
                    <a:pt x="450" y="159"/>
                  </a:lnTo>
                  <a:lnTo>
                    <a:pt x="480" y="142"/>
                  </a:lnTo>
                  <a:lnTo>
                    <a:pt x="510" y="125"/>
                  </a:lnTo>
                  <a:lnTo>
                    <a:pt x="542" y="109"/>
                  </a:lnTo>
                  <a:lnTo>
                    <a:pt x="573" y="94"/>
                  </a:lnTo>
                  <a:lnTo>
                    <a:pt x="606" y="80"/>
                  </a:lnTo>
                  <a:lnTo>
                    <a:pt x="640" y="66"/>
                  </a:lnTo>
                  <a:lnTo>
                    <a:pt x="675" y="55"/>
                  </a:lnTo>
                  <a:lnTo>
                    <a:pt x="710" y="44"/>
                  </a:lnTo>
                  <a:lnTo>
                    <a:pt x="747" y="34"/>
                  </a:lnTo>
                  <a:lnTo>
                    <a:pt x="784" y="23"/>
                  </a:lnTo>
                  <a:lnTo>
                    <a:pt x="822" y="16"/>
                  </a:lnTo>
                  <a:lnTo>
                    <a:pt x="861" y="10"/>
                  </a:lnTo>
                  <a:lnTo>
                    <a:pt x="901" y="5"/>
                  </a:lnTo>
                  <a:lnTo>
                    <a:pt x="943" y="1"/>
                  </a:lnTo>
                  <a:lnTo>
                    <a:pt x="984" y="0"/>
                  </a:lnTo>
                  <a:lnTo>
                    <a:pt x="1027" y="0"/>
                  </a:lnTo>
                  <a:lnTo>
                    <a:pt x="1071" y="1"/>
                  </a:lnTo>
                  <a:lnTo>
                    <a:pt x="1115" y="3"/>
                  </a:lnTo>
                  <a:lnTo>
                    <a:pt x="1160" y="8"/>
                  </a:lnTo>
                  <a:lnTo>
                    <a:pt x="1207" y="15"/>
                  </a:lnTo>
                  <a:lnTo>
                    <a:pt x="1253" y="25"/>
                  </a:lnTo>
                  <a:lnTo>
                    <a:pt x="1301" y="35"/>
                  </a:lnTo>
                  <a:lnTo>
                    <a:pt x="1350" y="47"/>
                  </a:lnTo>
                  <a:lnTo>
                    <a:pt x="1400" y="64"/>
                  </a:lnTo>
                  <a:lnTo>
                    <a:pt x="1451" y="80"/>
                  </a:lnTo>
                  <a:lnTo>
                    <a:pt x="1502" y="100"/>
                  </a:lnTo>
                  <a:lnTo>
                    <a:pt x="1554" y="123"/>
                  </a:lnTo>
                  <a:lnTo>
                    <a:pt x="1608" y="147"/>
                  </a:lnTo>
                  <a:lnTo>
                    <a:pt x="1662" y="174"/>
                  </a:lnTo>
                  <a:lnTo>
                    <a:pt x="1716" y="204"/>
                  </a:lnTo>
                  <a:lnTo>
                    <a:pt x="1772" y="237"/>
                  </a:lnTo>
                  <a:lnTo>
                    <a:pt x="1829" y="272"/>
                  </a:lnTo>
                  <a:lnTo>
                    <a:pt x="1885" y="310"/>
                  </a:lnTo>
                  <a:lnTo>
                    <a:pt x="1885" y="310"/>
                  </a:lnTo>
                  <a:lnTo>
                    <a:pt x="1880" y="320"/>
                  </a:lnTo>
                  <a:lnTo>
                    <a:pt x="1864" y="349"/>
                  </a:lnTo>
                  <a:lnTo>
                    <a:pt x="1850" y="369"/>
                  </a:lnTo>
                  <a:lnTo>
                    <a:pt x="1834" y="393"/>
                  </a:lnTo>
                  <a:lnTo>
                    <a:pt x="1815" y="418"/>
                  </a:lnTo>
                  <a:lnTo>
                    <a:pt x="1792" y="447"/>
                  </a:lnTo>
                  <a:lnTo>
                    <a:pt x="1766" y="477"/>
                  </a:lnTo>
                  <a:lnTo>
                    <a:pt x="1737" y="508"/>
                  </a:lnTo>
                  <a:lnTo>
                    <a:pt x="1703" y="541"/>
                  </a:lnTo>
                  <a:lnTo>
                    <a:pt x="1667" y="574"/>
                  </a:lnTo>
                  <a:lnTo>
                    <a:pt x="1625" y="606"/>
                  </a:lnTo>
                  <a:lnTo>
                    <a:pt x="1581" y="638"/>
                  </a:lnTo>
                  <a:lnTo>
                    <a:pt x="1557" y="654"/>
                  </a:lnTo>
                  <a:lnTo>
                    <a:pt x="1532" y="669"/>
                  </a:lnTo>
                  <a:lnTo>
                    <a:pt x="1507" y="684"/>
                  </a:lnTo>
                  <a:lnTo>
                    <a:pt x="1479" y="699"/>
                  </a:lnTo>
                  <a:lnTo>
                    <a:pt x="1452" y="713"/>
                  </a:lnTo>
                  <a:lnTo>
                    <a:pt x="1423" y="727"/>
                  </a:lnTo>
                  <a:lnTo>
                    <a:pt x="1393" y="741"/>
                  </a:lnTo>
                  <a:lnTo>
                    <a:pt x="1361" y="753"/>
                  </a:lnTo>
                  <a:lnTo>
                    <a:pt x="1329" y="765"/>
                  </a:lnTo>
                  <a:lnTo>
                    <a:pt x="1296" y="776"/>
                  </a:lnTo>
                  <a:lnTo>
                    <a:pt x="1261" y="786"/>
                  </a:lnTo>
                  <a:lnTo>
                    <a:pt x="1226" y="795"/>
                  </a:lnTo>
                  <a:lnTo>
                    <a:pt x="1189" y="804"/>
                  </a:lnTo>
                  <a:lnTo>
                    <a:pt x="1151" y="811"/>
                  </a:lnTo>
                  <a:lnTo>
                    <a:pt x="1111" y="818"/>
                  </a:lnTo>
                  <a:lnTo>
                    <a:pt x="1071" y="823"/>
                  </a:lnTo>
                  <a:lnTo>
                    <a:pt x="1029" y="826"/>
                  </a:lnTo>
                  <a:lnTo>
                    <a:pt x="987" y="830"/>
                  </a:lnTo>
                  <a:lnTo>
                    <a:pt x="944" y="831"/>
                  </a:lnTo>
                  <a:lnTo>
                    <a:pt x="899" y="831"/>
                  </a:lnTo>
                  <a:lnTo>
                    <a:pt x="852" y="830"/>
                  </a:lnTo>
                  <a:lnTo>
                    <a:pt x="804" y="828"/>
                  </a:lnTo>
                  <a:lnTo>
                    <a:pt x="755" y="824"/>
                  </a:lnTo>
                  <a:lnTo>
                    <a:pt x="705" y="818"/>
                  </a:lnTo>
                  <a:lnTo>
                    <a:pt x="654" y="810"/>
                  </a:lnTo>
                  <a:lnTo>
                    <a:pt x="601" y="801"/>
                  </a:lnTo>
                  <a:lnTo>
                    <a:pt x="547" y="790"/>
                  </a:lnTo>
                  <a:lnTo>
                    <a:pt x="491" y="777"/>
                  </a:lnTo>
                  <a:lnTo>
                    <a:pt x="435" y="764"/>
                  </a:lnTo>
                  <a:lnTo>
                    <a:pt x="377" y="747"/>
                  </a:lnTo>
                  <a:lnTo>
                    <a:pt x="318" y="728"/>
                  </a:lnTo>
                  <a:lnTo>
                    <a:pt x="256" y="708"/>
                  </a:lnTo>
                  <a:lnTo>
                    <a:pt x="195" y="686"/>
                  </a:lnTo>
                  <a:lnTo>
                    <a:pt x="131" y="662"/>
                  </a:lnTo>
                  <a:lnTo>
                    <a:pt x="65" y="634"/>
                  </a:lnTo>
                  <a:lnTo>
                    <a:pt x="0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4827588" y="4141788"/>
              <a:ext cx="1352550" cy="215900"/>
            </a:xfrm>
            <a:custGeom>
              <a:avLst/>
              <a:gdLst>
                <a:gd name="T0" fmla="*/ 7 w 1703"/>
                <a:gd name="T1" fmla="*/ 272 h 272"/>
                <a:gd name="T2" fmla="*/ 105 w 1703"/>
                <a:gd name="T3" fmla="*/ 235 h 272"/>
                <a:gd name="T4" fmla="*/ 203 w 1703"/>
                <a:gd name="T5" fmla="*/ 203 h 272"/>
                <a:gd name="T6" fmla="*/ 304 w 1703"/>
                <a:gd name="T7" fmla="*/ 174 h 272"/>
                <a:gd name="T8" fmla="*/ 405 w 1703"/>
                <a:gd name="T9" fmla="*/ 149 h 272"/>
                <a:gd name="T10" fmla="*/ 506 w 1703"/>
                <a:gd name="T11" fmla="*/ 128 h 272"/>
                <a:gd name="T12" fmla="*/ 608 w 1703"/>
                <a:gd name="T13" fmla="*/ 109 h 272"/>
                <a:gd name="T14" fmla="*/ 814 w 1703"/>
                <a:gd name="T15" fmla="*/ 81 h 272"/>
                <a:gd name="T16" fmla="*/ 915 w 1703"/>
                <a:gd name="T17" fmla="*/ 70 h 272"/>
                <a:gd name="T18" fmla="*/ 1117 w 1703"/>
                <a:gd name="T19" fmla="*/ 54 h 272"/>
                <a:gd name="T20" fmla="*/ 1420 w 1703"/>
                <a:gd name="T21" fmla="*/ 35 h 272"/>
                <a:gd name="T22" fmla="*/ 1623 w 1703"/>
                <a:gd name="T23" fmla="*/ 22 h 272"/>
                <a:gd name="T24" fmla="*/ 1678 w 1703"/>
                <a:gd name="T25" fmla="*/ 19 h 272"/>
                <a:gd name="T26" fmla="*/ 1697 w 1703"/>
                <a:gd name="T27" fmla="*/ 16 h 272"/>
                <a:gd name="T28" fmla="*/ 1701 w 1703"/>
                <a:gd name="T29" fmla="*/ 14 h 272"/>
                <a:gd name="T30" fmla="*/ 1703 w 1703"/>
                <a:gd name="T31" fmla="*/ 7 h 272"/>
                <a:gd name="T32" fmla="*/ 1701 w 1703"/>
                <a:gd name="T33" fmla="*/ 2 h 272"/>
                <a:gd name="T34" fmla="*/ 1696 w 1703"/>
                <a:gd name="T35" fmla="*/ 1 h 272"/>
                <a:gd name="T36" fmla="*/ 1673 w 1703"/>
                <a:gd name="T37" fmla="*/ 0 h 272"/>
                <a:gd name="T38" fmla="*/ 1605 w 1703"/>
                <a:gd name="T39" fmla="*/ 4 h 272"/>
                <a:gd name="T40" fmla="*/ 1513 w 1703"/>
                <a:gd name="T41" fmla="*/ 11 h 272"/>
                <a:gd name="T42" fmla="*/ 1317 w 1703"/>
                <a:gd name="T43" fmla="*/ 22 h 272"/>
                <a:gd name="T44" fmla="*/ 1213 w 1703"/>
                <a:gd name="T45" fmla="*/ 29 h 272"/>
                <a:gd name="T46" fmla="*/ 1007 w 1703"/>
                <a:gd name="T47" fmla="*/ 44 h 272"/>
                <a:gd name="T48" fmla="*/ 904 w 1703"/>
                <a:gd name="T49" fmla="*/ 53 h 272"/>
                <a:gd name="T50" fmla="*/ 699 w 1703"/>
                <a:gd name="T51" fmla="*/ 76 h 272"/>
                <a:gd name="T52" fmla="*/ 545 w 1703"/>
                <a:gd name="T53" fmla="*/ 100 h 272"/>
                <a:gd name="T54" fmla="*/ 445 w 1703"/>
                <a:gd name="T55" fmla="*/ 120 h 272"/>
                <a:gd name="T56" fmla="*/ 344 w 1703"/>
                <a:gd name="T57" fmla="*/ 144 h 272"/>
                <a:gd name="T58" fmla="*/ 245 w 1703"/>
                <a:gd name="T59" fmla="*/ 172 h 272"/>
                <a:gd name="T60" fmla="*/ 147 w 1703"/>
                <a:gd name="T61" fmla="*/ 203 h 272"/>
                <a:gd name="T62" fmla="*/ 98 w 1703"/>
                <a:gd name="T63" fmla="*/ 221 h 272"/>
                <a:gd name="T64" fmla="*/ 2 w 1703"/>
                <a:gd name="T65" fmla="*/ 262 h 272"/>
                <a:gd name="T66" fmla="*/ 1 w 1703"/>
                <a:gd name="T67" fmla="*/ 264 h 272"/>
                <a:gd name="T68" fmla="*/ 0 w 1703"/>
                <a:gd name="T69" fmla="*/ 269 h 272"/>
                <a:gd name="T70" fmla="*/ 5 w 1703"/>
                <a:gd name="T71" fmla="*/ 272 h 272"/>
                <a:gd name="T72" fmla="*/ 7 w 1703"/>
                <a:gd name="T73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3" h="272">
                  <a:moveTo>
                    <a:pt x="7" y="272"/>
                  </a:moveTo>
                  <a:lnTo>
                    <a:pt x="7" y="272"/>
                  </a:lnTo>
                  <a:lnTo>
                    <a:pt x="56" y="254"/>
                  </a:lnTo>
                  <a:lnTo>
                    <a:pt x="105" y="235"/>
                  </a:lnTo>
                  <a:lnTo>
                    <a:pt x="154" y="218"/>
                  </a:lnTo>
                  <a:lnTo>
                    <a:pt x="203" y="203"/>
                  </a:lnTo>
                  <a:lnTo>
                    <a:pt x="254" y="188"/>
                  </a:lnTo>
                  <a:lnTo>
                    <a:pt x="304" y="174"/>
                  </a:lnTo>
                  <a:lnTo>
                    <a:pt x="354" y="162"/>
                  </a:lnTo>
                  <a:lnTo>
                    <a:pt x="405" y="149"/>
                  </a:lnTo>
                  <a:lnTo>
                    <a:pt x="455" y="138"/>
                  </a:lnTo>
                  <a:lnTo>
                    <a:pt x="506" y="128"/>
                  </a:lnTo>
                  <a:lnTo>
                    <a:pt x="557" y="118"/>
                  </a:lnTo>
                  <a:lnTo>
                    <a:pt x="608" y="109"/>
                  </a:lnTo>
                  <a:lnTo>
                    <a:pt x="711" y="94"/>
                  </a:lnTo>
                  <a:lnTo>
                    <a:pt x="814" y="81"/>
                  </a:lnTo>
                  <a:lnTo>
                    <a:pt x="814" y="81"/>
                  </a:lnTo>
                  <a:lnTo>
                    <a:pt x="915" y="70"/>
                  </a:lnTo>
                  <a:lnTo>
                    <a:pt x="1017" y="61"/>
                  </a:lnTo>
                  <a:lnTo>
                    <a:pt x="1117" y="54"/>
                  </a:lnTo>
                  <a:lnTo>
                    <a:pt x="1218" y="48"/>
                  </a:lnTo>
                  <a:lnTo>
                    <a:pt x="1420" y="35"/>
                  </a:lnTo>
                  <a:lnTo>
                    <a:pt x="1623" y="22"/>
                  </a:lnTo>
                  <a:lnTo>
                    <a:pt x="1623" y="22"/>
                  </a:lnTo>
                  <a:lnTo>
                    <a:pt x="1660" y="20"/>
                  </a:lnTo>
                  <a:lnTo>
                    <a:pt x="1678" y="19"/>
                  </a:lnTo>
                  <a:lnTo>
                    <a:pt x="1697" y="16"/>
                  </a:lnTo>
                  <a:lnTo>
                    <a:pt x="1697" y="16"/>
                  </a:lnTo>
                  <a:lnTo>
                    <a:pt x="1699" y="15"/>
                  </a:lnTo>
                  <a:lnTo>
                    <a:pt x="1701" y="14"/>
                  </a:lnTo>
                  <a:lnTo>
                    <a:pt x="1702" y="11"/>
                  </a:lnTo>
                  <a:lnTo>
                    <a:pt x="1703" y="7"/>
                  </a:lnTo>
                  <a:lnTo>
                    <a:pt x="1702" y="5"/>
                  </a:lnTo>
                  <a:lnTo>
                    <a:pt x="1701" y="2"/>
                  </a:lnTo>
                  <a:lnTo>
                    <a:pt x="1698" y="1"/>
                  </a:lnTo>
                  <a:lnTo>
                    <a:pt x="1696" y="1"/>
                  </a:lnTo>
                  <a:lnTo>
                    <a:pt x="1696" y="1"/>
                  </a:lnTo>
                  <a:lnTo>
                    <a:pt x="1673" y="0"/>
                  </a:lnTo>
                  <a:lnTo>
                    <a:pt x="1650" y="1"/>
                  </a:lnTo>
                  <a:lnTo>
                    <a:pt x="1605" y="4"/>
                  </a:lnTo>
                  <a:lnTo>
                    <a:pt x="1559" y="7"/>
                  </a:lnTo>
                  <a:lnTo>
                    <a:pt x="1513" y="11"/>
                  </a:lnTo>
                  <a:lnTo>
                    <a:pt x="1513" y="11"/>
                  </a:lnTo>
                  <a:lnTo>
                    <a:pt x="1317" y="22"/>
                  </a:lnTo>
                  <a:lnTo>
                    <a:pt x="1317" y="22"/>
                  </a:lnTo>
                  <a:lnTo>
                    <a:pt x="1213" y="29"/>
                  </a:lnTo>
                  <a:lnTo>
                    <a:pt x="1110" y="35"/>
                  </a:lnTo>
                  <a:lnTo>
                    <a:pt x="1007" y="44"/>
                  </a:lnTo>
                  <a:lnTo>
                    <a:pt x="904" y="53"/>
                  </a:lnTo>
                  <a:lnTo>
                    <a:pt x="904" y="53"/>
                  </a:lnTo>
                  <a:lnTo>
                    <a:pt x="802" y="64"/>
                  </a:lnTo>
                  <a:lnTo>
                    <a:pt x="699" y="76"/>
                  </a:lnTo>
                  <a:lnTo>
                    <a:pt x="597" y="93"/>
                  </a:lnTo>
                  <a:lnTo>
                    <a:pt x="545" y="100"/>
                  </a:lnTo>
                  <a:lnTo>
                    <a:pt x="495" y="110"/>
                  </a:lnTo>
                  <a:lnTo>
                    <a:pt x="445" y="120"/>
                  </a:lnTo>
                  <a:lnTo>
                    <a:pt x="395" y="132"/>
                  </a:lnTo>
                  <a:lnTo>
                    <a:pt x="344" y="144"/>
                  </a:lnTo>
                  <a:lnTo>
                    <a:pt x="294" y="157"/>
                  </a:lnTo>
                  <a:lnTo>
                    <a:pt x="245" y="172"/>
                  </a:lnTo>
                  <a:lnTo>
                    <a:pt x="195" y="187"/>
                  </a:lnTo>
                  <a:lnTo>
                    <a:pt x="147" y="203"/>
                  </a:lnTo>
                  <a:lnTo>
                    <a:pt x="98" y="221"/>
                  </a:lnTo>
                  <a:lnTo>
                    <a:pt x="98" y="221"/>
                  </a:lnTo>
                  <a:lnTo>
                    <a:pt x="50" y="241"/>
                  </a:lnTo>
                  <a:lnTo>
                    <a:pt x="2" y="262"/>
                  </a:lnTo>
                  <a:lnTo>
                    <a:pt x="2" y="262"/>
                  </a:lnTo>
                  <a:lnTo>
                    <a:pt x="1" y="264"/>
                  </a:lnTo>
                  <a:lnTo>
                    <a:pt x="0" y="265"/>
                  </a:lnTo>
                  <a:lnTo>
                    <a:pt x="0" y="269"/>
                  </a:lnTo>
                  <a:lnTo>
                    <a:pt x="4" y="272"/>
                  </a:lnTo>
                  <a:lnTo>
                    <a:pt x="5" y="272"/>
                  </a:lnTo>
                  <a:lnTo>
                    <a:pt x="7" y="272"/>
                  </a:lnTo>
                  <a:lnTo>
                    <a:pt x="7" y="27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5013325" y="4279901"/>
              <a:ext cx="406400" cy="171450"/>
            </a:xfrm>
            <a:custGeom>
              <a:avLst/>
              <a:gdLst>
                <a:gd name="T0" fmla="*/ 2 w 513"/>
                <a:gd name="T1" fmla="*/ 12 h 215"/>
                <a:gd name="T2" fmla="*/ 2 w 513"/>
                <a:gd name="T3" fmla="*/ 12 h 215"/>
                <a:gd name="T4" fmla="*/ 15 w 513"/>
                <a:gd name="T5" fmla="*/ 22 h 215"/>
                <a:gd name="T6" fmla="*/ 27 w 513"/>
                <a:gd name="T7" fmla="*/ 32 h 215"/>
                <a:gd name="T8" fmla="*/ 55 w 513"/>
                <a:gd name="T9" fmla="*/ 49 h 215"/>
                <a:gd name="T10" fmla="*/ 84 w 513"/>
                <a:gd name="T11" fmla="*/ 64 h 215"/>
                <a:gd name="T12" fmla="*/ 113 w 513"/>
                <a:gd name="T13" fmla="*/ 80 h 215"/>
                <a:gd name="T14" fmla="*/ 113 w 513"/>
                <a:gd name="T15" fmla="*/ 80 h 215"/>
                <a:gd name="T16" fmla="*/ 147 w 513"/>
                <a:gd name="T17" fmla="*/ 96 h 215"/>
                <a:gd name="T18" fmla="*/ 181 w 513"/>
                <a:gd name="T19" fmla="*/ 111 h 215"/>
                <a:gd name="T20" fmla="*/ 215 w 513"/>
                <a:gd name="T21" fmla="*/ 125 h 215"/>
                <a:gd name="T22" fmla="*/ 250 w 513"/>
                <a:gd name="T23" fmla="*/ 139 h 215"/>
                <a:gd name="T24" fmla="*/ 250 w 513"/>
                <a:gd name="T25" fmla="*/ 139 h 215"/>
                <a:gd name="T26" fmla="*/ 284 w 513"/>
                <a:gd name="T27" fmla="*/ 151 h 215"/>
                <a:gd name="T28" fmla="*/ 318 w 513"/>
                <a:gd name="T29" fmla="*/ 162 h 215"/>
                <a:gd name="T30" fmla="*/ 388 w 513"/>
                <a:gd name="T31" fmla="*/ 185 h 215"/>
                <a:gd name="T32" fmla="*/ 388 w 513"/>
                <a:gd name="T33" fmla="*/ 185 h 215"/>
                <a:gd name="T34" fmla="*/ 453 w 513"/>
                <a:gd name="T35" fmla="*/ 204 h 215"/>
                <a:gd name="T36" fmla="*/ 453 w 513"/>
                <a:gd name="T37" fmla="*/ 204 h 215"/>
                <a:gd name="T38" fmla="*/ 480 w 513"/>
                <a:gd name="T39" fmla="*/ 213 h 215"/>
                <a:gd name="T40" fmla="*/ 494 w 513"/>
                <a:gd name="T41" fmla="*/ 215 h 215"/>
                <a:gd name="T42" fmla="*/ 501 w 513"/>
                <a:gd name="T43" fmla="*/ 215 h 215"/>
                <a:gd name="T44" fmla="*/ 508 w 513"/>
                <a:gd name="T45" fmla="*/ 214 h 215"/>
                <a:gd name="T46" fmla="*/ 508 w 513"/>
                <a:gd name="T47" fmla="*/ 214 h 215"/>
                <a:gd name="T48" fmla="*/ 510 w 513"/>
                <a:gd name="T49" fmla="*/ 213 h 215"/>
                <a:gd name="T50" fmla="*/ 511 w 513"/>
                <a:gd name="T51" fmla="*/ 210 h 215"/>
                <a:gd name="T52" fmla="*/ 513 w 513"/>
                <a:gd name="T53" fmla="*/ 206 h 215"/>
                <a:gd name="T54" fmla="*/ 511 w 513"/>
                <a:gd name="T55" fmla="*/ 204 h 215"/>
                <a:gd name="T56" fmla="*/ 511 w 513"/>
                <a:gd name="T57" fmla="*/ 204 h 215"/>
                <a:gd name="T58" fmla="*/ 506 w 513"/>
                <a:gd name="T59" fmla="*/ 200 h 215"/>
                <a:gd name="T60" fmla="*/ 501 w 513"/>
                <a:gd name="T61" fmla="*/ 198 h 215"/>
                <a:gd name="T62" fmla="*/ 491 w 513"/>
                <a:gd name="T63" fmla="*/ 193 h 215"/>
                <a:gd name="T64" fmla="*/ 467 w 513"/>
                <a:gd name="T65" fmla="*/ 188 h 215"/>
                <a:gd name="T66" fmla="*/ 467 w 513"/>
                <a:gd name="T67" fmla="*/ 188 h 215"/>
                <a:gd name="T68" fmla="*/ 402 w 513"/>
                <a:gd name="T69" fmla="*/ 169 h 215"/>
                <a:gd name="T70" fmla="*/ 402 w 513"/>
                <a:gd name="T71" fmla="*/ 169 h 215"/>
                <a:gd name="T72" fmla="*/ 337 w 513"/>
                <a:gd name="T73" fmla="*/ 149 h 215"/>
                <a:gd name="T74" fmla="*/ 271 w 513"/>
                <a:gd name="T75" fmla="*/ 126 h 215"/>
                <a:gd name="T76" fmla="*/ 271 w 513"/>
                <a:gd name="T77" fmla="*/ 126 h 215"/>
                <a:gd name="T78" fmla="*/ 238 w 513"/>
                <a:gd name="T79" fmla="*/ 115 h 215"/>
                <a:gd name="T80" fmla="*/ 206 w 513"/>
                <a:gd name="T81" fmla="*/ 101 h 215"/>
                <a:gd name="T82" fmla="*/ 173 w 513"/>
                <a:gd name="T83" fmla="*/ 87 h 215"/>
                <a:gd name="T84" fmla="*/ 142 w 513"/>
                <a:gd name="T85" fmla="*/ 73 h 215"/>
                <a:gd name="T86" fmla="*/ 142 w 513"/>
                <a:gd name="T87" fmla="*/ 73 h 215"/>
                <a:gd name="T88" fmla="*/ 108 w 513"/>
                <a:gd name="T89" fmla="*/ 56 h 215"/>
                <a:gd name="T90" fmla="*/ 75 w 513"/>
                <a:gd name="T91" fmla="*/ 38 h 215"/>
                <a:gd name="T92" fmla="*/ 42 w 513"/>
                <a:gd name="T93" fmla="*/ 19 h 215"/>
                <a:gd name="T94" fmla="*/ 8 w 513"/>
                <a:gd name="T95" fmla="*/ 2 h 215"/>
                <a:gd name="T96" fmla="*/ 8 w 513"/>
                <a:gd name="T97" fmla="*/ 2 h 215"/>
                <a:gd name="T98" fmla="*/ 6 w 513"/>
                <a:gd name="T99" fmla="*/ 0 h 215"/>
                <a:gd name="T100" fmla="*/ 3 w 513"/>
                <a:gd name="T101" fmla="*/ 0 h 215"/>
                <a:gd name="T102" fmla="*/ 2 w 513"/>
                <a:gd name="T103" fmla="*/ 2 h 215"/>
                <a:gd name="T104" fmla="*/ 0 w 513"/>
                <a:gd name="T105" fmla="*/ 3 h 215"/>
                <a:gd name="T106" fmla="*/ 0 w 513"/>
                <a:gd name="T107" fmla="*/ 5 h 215"/>
                <a:gd name="T108" fmla="*/ 0 w 513"/>
                <a:gd name="T109" fmla="*/ 7 h 215"/>
                <a:gd name="T110" fmla="*/ 0 w 513"/>
                <a:gd name="T111" fmla="*/ 9 h 215"/>
                <a:gd name="T112" fmla="*/ 2 w 513"/>
                <a:gd name="T113" fmla="*/ 12 h 215"/>
                <a:gd name="T114" fmla="*/ 2 w 513"/>
                <a:gd name="T115" fmla="*/ 1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3" h="215">
                  <a:moveTo>
                    <a:pt x="2" y="12"/>
                  </a:moveTo>
                  <a:lnTo>
                    <a:pt x="2" y="12"/>
                  </a:lnTo>
                  <a:lnTo>
                    <a:pt x="15" y="22"/>
                  </a:lnTo>
                  <a:lnTo>
                    <a:pt x="27" y="32"/>
                  </a:lnTo>
                  <a:lnTo>
                    <a:pt x="55" y="49"/>
                  </a:lnTo>
                  <a:lnTo>
                    <a:pt x="84" y="64"/>
                  </a:lnTo>
                  <a:lnTo>
                    <a:pt x="113" y="80"/>
                  </a:lnTo>
                  <a:lnTo>
                    <a:pt x="113" y="80"/>
                  </a:lnTo>
                  <a:lnTo>
                    <a:pt x="147" y="96"/>
                  </a:lnTo>
                  <a:lnTo>
                    <a:pt x="181" y="111"/>
                  </a:lnTo>
                  <a:lnTo>
                    <a:pt x="215" y="125"/>
                  </a:lnTo>
                  <a:lnTo>
                    <a:pt x="250" y="139"/>
                  </a:lnTo>
                  <a:lnTo>
                    <a:pt x="250" y="139"/>
                  </a:lnTo>
                  <a:lnTo>
                    <a:pt x="284" y="151"/>
                  </a:lnTo>
                  <a:lnTo>
                    <a:pt x="318" y="162"/>
                  </a:lnTo>
                  <a:lnTo>
                    <a:pt x="388" y="185"/>
                  </a:lnTo>
                  <a:lnTo>
                    <a:pt x="388" y="185"/>
                  </a:lnTo>
                  <a:lnTo>
                    <a:pt x="453" y="204"/>
                  </a:lnTo>
                  <a:lnTo>
                    <a:pt x="453" y="204"/>
                  </a:lnTo>
                  <a:lnTo>
                    <a:pt x="480" y="213"/>
                  </a:lnTo>
                  <a:lnTo>
                    <a:pt x="494" y="215"/>
                  </a:lnTo>
                  <a:lnTo>
                    <a:pt x="501" y="215"/>
                  </a:lnTo>
                  <a:lnTo>
                    <a:pt x="508" y="214"/>
                  </a:lnTo>
                  <a:lnTo>
                    <a:pt x="508" y="214"/>
                  </a:lnTo>
                  <a:lnTo>
                    <a:pt x="510" y="213"/>
                  </a:lnTo>
                  <a:lnTo>
                    <a:pt x="511" y="210"/>
                  </a:lnTo>
                  <a:lnTo>
                    <a:pt x="513" y="206"/>
                  </a:lnTo>
                  <a:lnTo>
                    <a:pt x="511" y="204"/>
                  </a:lnTo>
                  <a:lnTo>
                    <a:pt x="511" y="204"/>
                  </a:lnTo>
                  <a:lnTo>
                    <a:pt x="506" y="200"/>
                  </a:lnTo>
                  <a:lnTo>
                    <a:pt x="501" y="198"/>
                  </a:lnTo>
                  <a:lnTo>
                    <a:pt x="491" y="193"/>
                  </a:lnTo>
                  <a:lnTo>
                    <a:pt x="467" y="188"/>
                  </a:lnTo>
                  <a:lnTo>
                    <a:pt x="467" y="188"/>
                  </a:lnTo>
                  <a:lnTo>
                    <a:pt x="402" y="169"/>
                  </a:lnTo>
                  <a:lnTo>
                    <a:pt x="402" y="169"/>
                  </a:lnTo>
                  <a:lnTo>
                    <a:pt x="337" y="149"/>
                  </a:lnTo>
                  <a:lnTo>
                    <a:pt x="271" y="126"/>
                  </a:lnTo>
                  <a:lnTo>
                    <a:pt x="271" y="126"/>
                  </a:lnTo>
                  <a:lnTo>
                    <a:pt x="238" y="115"/>
                  </a:lnTo>
                  <a:lnTo>
                    <a:pt x="206" y="101"/>
                  </a:lnTo>
                  <a:lnTo>
                    <a:pt x="173" y="87"/>
                  </a:lnTo>
                  <a:lnTo>
                    <a:pt x="142" y="73"/>
                  </a:lnTo>
                  <a:lnTo>
                    <a:pt x="142" y="73"/>
                  </a:lnTo>
                  <a:lnTo>
                    <a:pt x="108" y="56"/>
                  </a:lnTo>
                  <a:lnTo>
                    <a:pt x="75" y="38"/>
                  </a:lnTo>
                  <a:lnTo>
                    <a:pt x="42" y="19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5362575" y="4206876"/>
              <a:ext cx="468313" cy="144463"/>
            </a:xfrm>
            <a:custGeom>
              <a:avLst/>
              <a:gdLst>
                <a:gd name="T0" fmla="*/ 1 w 590"/>
                <a:gd name="T1" fmla="*/ 7 h 184"/>
                <a:gd name="T2" fmla="*/ 37 w 590"/>
                <a:gd name="T3" fmla="*/ 34 h 184"/>
                <a:gd name="T4" fmla="*/ 51 w 590"/>
                <a:gd name="T5" fmla="*/ 43 h 184"/>
                <a:gd name="T6" fmla="*/ 123 w 590"/>
                <a:gd name="T7" fmla="*/ 77 h 184"/>
                <a:gd name="T8" fmla="*/ 167 w 590"/>
                <a:gd name="T9" fmla="*/ 93 h 184"/>
                <a:gd name="T10" fmla="*/ 254 w 590"/>
                <a:gd name="T11" fmla="*/ 124 h 184"/>
                <a:gd name="T12" fmla="*/ 299 w 590"/>
                <a:gd name="T13" fmla="*/ 137 h 184"/>
                <a:gd name="T14" fmla="*/ 383 w 590"/>
                <a:gd name="T15" fmla="*/ 159 h 184"/>
                <a:gd name="T16" fmla="*/ 470 w 590"/>
                <a:gd name="T17" fmla="*/ 175 h 184"/>
                <a:gd name="T18" fmla="*/ 504 w 590"/>
                <a:gd name="T19" fmla="*/ 180 h 184"/>
                <a:gd name="T20" fmla="*/ 538 w 590"/>
                <a:gd name="T21" fmla="*/ 183 h 184"/>
                <a:gd name="T22" fmla="*/ 564 w 590"/>
                <a:gd name="T23" fmla="*/ 184 h 184"/>
                <a:gd name="T24" fmla="*/ 583 w 590"/>
                <a:gd name="T25" fmla="*/ 180 h 184"/>
                <a:gd name="T26" fmla="*/ 588 w 590"/>
                <a:gd name="T27" fmla="*/ 176 h 184"/>
                <a:gd name="T28" fmla="*/ 590 w 590"/>
                <a:gd name="T29" fmla="*/ 170 h 184"/>
                <a:gd name="T30" fmla="*/ 585 w 590"/>
                <a:gd name="T31" fmla="*/ 165 h 184"/>
                <a:gd name="T32" fmla="*/ 580 w 590"/>
                <a:gd name="T33" fmla="*/ 164 h 184"/>
                <a:gd name="T34" fmla="*/ 563 w 590"/>
                <a:gd name="T35" fmla="*/ 163 h 184"/>
                <a:gd name="T36" fmla="*/ 540 w 590"/>
                <a:gd name="T37" fmla="*/ 164 h 184"/>
                <a:gd name="T38" fmla="*/ 505 w 590"/>
                <a:gd name="T39" fmla="*/ 161 h 184"/>
                <a:gd name="T40" fmla="*/ 471 w 590"/>
                <a:gd name="T41" fmla="*/ 156 h 184"/>
                <a:gd name="T42" fmla="*/ 384 w 590"/>
                <a:gd name="T43" fmla="*/ 140 h 184"/>
                <a:gd name="T44" fmla="*/ 299 w 590"/>
                <a:gd name="T45" fmla="*/ 117 h 184"/>
                <a:gd name="T46" fmla="*/ 257 w 590"/>
                <a:gd name="T47" fmla="*/ 105 h 184"/>
                <a:gd name="T48" fmla="*/ 176 w 590"/>
                <a:gd name="T49" fmla="*/ 77 h 184"/>
                <a:gd name="T50" fmla="*/ 135 w 590"/>
                <a:gd name="T51" fmla="*/ 62 h 184"/>
                <a:gd name="T52" fmla="*/ 64 w 590"/>
                <a:gd name="T53" fmla="*/ 31 h 184"/>
                <a:gd name="T54" fmla="*/ 35 w 590"/>
                <a:gd name="T55" fmla="*/ 17 h 184"/>
                <a:gd name="T56" fmla="*/ 6 w 590"/>
                <a:gd name="T57" fmla="*/ 0 h 184"/>
                <a:gd name="T58" fmla="*/ 3 w 590"/>
                <a:gd name="T59" fmla="*/ 0 h 184"/>
                <a:gd name="T60" fmla="*/ 0 w 590"/>
                <a:gd name="T61" fmla="*/ 4 h 184"/>
                <a:gd name="T62" fmla="*/ 1 w 590"/>
                <a:gd name="T63" fmla="*/ 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0" h="184">
                  <a:moveTo>
                    <a:pt x="1" y="7"/>
                  </a:moveTo>
                  <a:lnTo>
                    <a:pt x="1" y="7"/>
                  </a:lnTo>
                  <a:lnTo>
                    <a:pt x="26" y="26"/>
                  </a:lnTo>
                  <a:lnTo>
                    <a:pt x="37" y="34"/>
                  </a:lnTo>
                  <a:lnTo>
                    <a:pt x="51" y="43"/>
                  </a:lnTo>
                  <a:lnTo>
                    <a:pt x="51" y="43"/>
                  </a:lnTo>
                  <a:lnTo>
                    <a:pt x="86" y="61"/>
                  </a:lnTo>
                  <a:lnTo>
                    <a:pt x="123" y="77"/>
                  </a:lnTo>
                  <a:lnTo>
                    <a:pt x="123" y="77"/>
                  </a:lnTo>
                  <a:lnTo>
                    <a:pt x="167" y="93"/>
                  </a:lnTo>
                  <a:lnTo>
                    <a:pt x="210" y="110"/>
                  </a:lnTo>
                  <a:lnTo>
                    <a:pt x="254" y="124"/>
                  </a:lnTo>
                  <a:lnTo>
                    <a:pt x="299" y="137"/>
                  </a:lnTo>
                  <a:lnTo>
                    <a:pt x="299" y="137"/>
                  </a:lnTo>
                  <a:lnTo>
                    <a:pt x="340" y="149"/>
                  </a:lnTo>
                  <a:lnTo>
                    <a:pt x="383" y="159"/>
                  </a:lnTo>
                  <a:lnTo>
                    <a:pt x="426" y="168"/>
                  </a:lnTo>
                  <a:lnTo>
                    <a:pt x="470" y="175"/>
                  </a:lnTo>
                  <a:lnTo>
                    <a:pt x="470" y="175"/>
                  </a:lnTo>
                  <a:lnTo>
                    <a:pt x="504" y="180"/>
                  </a:lnTo>
                  <a:lnTo>
                    <a:pt x="538" y="183"/>
                  </a:lnTo>
                  <a:lnTo>
                    <a:pt x="538" y="183"/>
                  </a:lnTo>
                  <a:lnTo>
                    <a:pt x="550" y="183"/>
                  </a:lnTo>
                  <a:lnTo>
                    <a:pt x="564" y="184"/>
                  </a:lnTo>
                  <a:lnTo>
                    <a:pt x="577" y="181"/>
                  </a:lnTo>
                  <a:lnTo>
                    <a:pt x="583" y="180"/>
                  </a:lnTo>
                  <a:lnTo>
                    <a:pt x="588" y="176"/>
                  </a:lnTo>
                  <a:lnTo>
                    <a:pt x="588" y="176"/>
                  </a:lnTo>
                  <a:lnTo>
                    <a:pt x="590" y="174"/>
                  </a:lnTo>
                  <a:lnTo>
                    <a:pt x="590" y="170"/>
                  </a:lnTo>
                  <a:lnTo>
                    <a:pt x="589" y="168"/>
                  </a:lnTo>
                  <a:lnTo>
                    <a:pt x="585" y="165"/>
                  </a:lnTo>
                  <a:lnTo>
                    <a:pt x="585" y="165"/>
                  </a:lnTo>
                  <a:lnTo>
                    <a:pt x="580" y="164"/>
                  </a:lnTo>
                  <a:lnTo>
                    <a:pt x="575" y="163"/>
                  </a:lnTo>
                  <a:lnTo>
                    <a:pt x="563" y="163"/>
                  </a:lnTo>
                  <a:lnTo>
                    <a:pt x="551" y="163"/>
                  </a:lnTo>
                  <a:lnTo>
                    <a:pt x="540" y="164"/>
                  </a:lnTo>
                  <a:lnTo>
                    <a:pt x="540" y="164"/>
                  </a:lnTo>
                  <a:lnTo>
                    <a:pt x="505" y="161"/>
                  </a:lnTo>
                  <a:lnTo>
                    <a:pt x="471" y="156"/>
                  </a:lnTo>
                  <a:lnTo>
                    <a:pt x="471" y="156"/>
                  </a:lnTo>
                  <a:lnTo>
                    <a:pt x="427" y="149"/>
                  </a:lnTo>
                  <a:lnTo>
                    <a:pt x="384" y="140"/>
                  </a:lnTo>
                  <a:lnTo>
                    <a:pt x="342" y="129"/>
                  </a:lnTo>
                  <a:lnTo>
                    <a:pt x="299" y="117"/>
                  </a:lnTo>
                  <a:lnTo>
                    <a:pt x="299" y="117"/>
                  </a:lnTo>
                  <a:lnTo>
                    <a:pt x="257" y="105"/>
                  </a:lnTo>
                  <a:lnTo>
                    <a:pt x="216" y="92"/>
                  </a:lnTo>
                  <a:lnTo>
                    <a:pt x="176" y="77"/>
                  </a:lnTo>
                  <a:lnTo>
                    <a:pt x="135" y="62"/>
                  </a:lnTo>
                  <a:lnTo>
                    <a:pt x="135" y="62"/>
                  </a:lnTo>
                  <a:lnTo>
                    <a:pt x="99" y="47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35" y="17"/>
                  </a:lnTo>
                  <a:lnTo>
                    <a:pt x="20" y="9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7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5827713" y="4165601"/>
              <a:ext cx="358775" cy="84138"/>
            </a:xfrm>
            <a:custGeom>
              <a:avLst/>
              <a:gdLst>
                <a:gd name="T0" fmla="*/ 3 w 451"/>
                <a:gd name="T1" fmla="*/ 12 h 107"/>
                <a:gd name="T2" fmla="*/ 3 w 451"/>
                <a:gd name="T3" fmla="*/ 12 h 107"/>
                <a:gd name="T4" fmla="*/ 29 w 451"/>
                <a:gd name="T5" fmla="*/ 24 h 107"/>
                <a:gd name="T6" fmla="*/ 55 w 451"/>
                <a:gd name="T7" fmla="*/ 33 h 107"/>
                <a:gd name="T8" fmla="*/ 80 w 451"/>
                <a:gd name="T9" fmla="*/ 41 h 107"/>
                <a:gd name="T10" fmla="*/ 107 w 451"/>
                <a:gd name="T11" fmla="*/ 49 h 107"/>
                <a:gd name="T12" fmla="*/ 161 w 451"/>
                <a:gd name="T13" fmla="*/ 63 h 107"/>
                <a:gd name="T14" fmla="*/ 213 w 451"/>
                <a:gd name="T15" fmla="*/ 74 h 107"/>
                <a:gd name="T16" fmla="*/ 213 w 451"/>
                <a:gd name="T17" fmla="*/ 74 h 107"/>
                <a:gd name="T18" fmla="*/ 270 w 451"/>
                <a:gd name="T19" fmla="*/ 84 h 107"/>
                <a:gd name="T20" fmla="*/ 327 w 451"/>
                <a:gd name="T21" fmla="*/ 93 h 107"/>
                <a:gd name="T22" fmla="*/ 384 w 451"/>
                <a:gd name="T23" fmla="*/ 100 h 107"/>
                <a:gd name="T24" fmla="*/ 442 w 451"/>
                <a:gd name="T25" fmla="*/ 107 h 107"/>
                <a:gd name="T26" fmla="*/ 442 w 451"/>
                <a:gd name="T27" fmla="*/ 107 h 107"/>
                <a:gd name="T28" fmla="*/ 446 w 451"/>
                <a:gd name="T29" fmla="*/ 107 h 107"/>
                <a:gd name="T30" fmla="*/ 448 w 451"/>
                <a:gd name="T31" fmla="*/ 104 h 107"/>
                <a:gd name="T32" fmla="*/ 450 w 451"/>
                <a:gd name="T33" fmla="*/ 102 h 107"/>
                <a:gd name="T34" fmla="*/ 451 w 451"/>
                <a:gd name="T35" fmla="*/ 98 h 107"/>
                <a:gd name="T36" fmla="*/ 451 w 451"/>
                <a:gd name="T37" fmla="*/ 95 h 107"/>
                <a:gd name="T38" fmla="*/ 450 w 451"/>
                <a:gd name="T39" fmla="*/ 92 h 107"/>
                <a:gd name="T40" fmla="*/ 447 w 451"/>
                <a:gd name="T41" fmla="*/ 89 h 107"/>
                <a:gd name="T42" fmla="*/ 443 w 451"/>
                <a:gd name="T43" fmla="*/ 89 h 107"/>
                <a:gd name="T44" fmla="*/ 443 w 451"/>
                <a:gd name="T45" fmla="*/ 89 h 107"/>
                <a:gd name="T46" fmla="*/ 391 w 451"/>
                <a:gd name="T47" fmla="*/ 83 h 107"/>
                <a:gd name="T48" fmla="*/ 338 w 451"/>
                <a:gd name="T49" fmla="*/ 77 h 107"/>
                <a:gd name="T50" fmla="*/ 286 w 451"/>
                <a:gd name="T51" fmla="*/ 68 h 107"/>
                <a:gd name="T52" fmla="*/ 233 w 451"/>
                <a:gd name="T53" fmla="*/ 59 h 107"/>
                <a:gd name="T54" fmla="*/ 233 w 451"/>
                <a:gd name="T55" fmla="*/ 59 h 107"/>
                <a:gd name="T56" fmla="*/ 205 w 451"/>
                <a:gd name="T57" fmla="*/ 54 h 107"/>
                <a:gd name="T58" fmla="*/ 177 w 451"/>
                <a:gd name="T59" fmla="*/ 48 h 107"/>
                <a:gd name="T60" fmla="*/ 120 w 451"/>
                <a:gd name="T61" fmla="*/ 33 h 107"/>
                <a:gd name="T62" fmla="*/ 8 w 451"/>
                <a:gd name="T63" fmla="*/ 1 h 107"/>
                <a:gd name="T64" fmla="*/ 8 w 451"/>
                <a:gd name="T65" fmla="*/ 1 h 107"/>
                <a:gd name="T66" fmla="*/ 6 w 451"/>
                <a:gd name="T67" fmla="*/ 0 h 107"/>
                <a:gd name="T68" fmla="*/ 3 w 451"/>
                <a:gd name="T69" fmla="*/ 1 h 107"/>
                <a:gd name="T70" fmla="*/ 1 w 451"/>
                <a:gd name="T71" fmla="*/ 2 h 107"/>
                <a:gd name="T72" fmla="*/ 1 w 451"/>
                <a:gd name="T73" fmla="*/ 5 h 107"/>
                <a:gd name="T74" fmla="*/ 0 w 451"/>
                <a:gd name="T75" fmla="*/ 6 h 107"/>
                <a:gd name="T76" fmla="*/ 1 w 451"/>
                <a:gd name="T77" fmla="*/ 9 h 107"/>
                <a:gd name="T78" fmla="*/ 2 w 451"/>
                <a:gd name="T79" fmla="*/ 11 h 107"/>
                <a:gd name="T80" fmla="*/ 3 w 451"/>
                <a:gd name="T81" fmla="*/ 12 h 107"/>
                <a:gd name="T82" fmla="*/ 3 w 451"/>
                <a:gd name="T83" fmla="*/ 1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1" h="107">
                  <a:moveTo>
                    <a:pt x="3" y="12"/>
                  </a:moveTo>
                  <a:lnTo>
                    <a:pt x="3" y="12"/>
                  </a:lnTo>
                  <a:lnTo>
                    <a:pt x="29" y="24"/>
                  </a:lnTo>
                  <a:lnTo>
                    <a:pt x="55" y="33"/>
                  </a:lnTo>
                  <a:lnTo>
                    <a:pt x="80" y="41"/>
                  </a:lnTo>
                  <a:lnTo>
                    <a:pt x="107" y="49"/>
                  </a:lnTo>
                  <a:lnTo>
                    <a:pt x="161" y="63"/>
                  </a:lnTo>
                  <a:lnTo>
                    <a:pt x="213" y="74"/>
                  </a:lnTo>
                  <a:lnTo>
                    <a:pt x="213" y="74"/>
                  </a:lnTo>
                  <a:lnTo>
                    <a:pt x="270" y="84"/>
                  </a:lnTo>
                  <a:lnTo>
                    <a:pt x="327" y="93"/>
                  </a:lnTo>
                  <a:lnTo>
                    <a:pt x="384" y="100"/>
                  </a:lnTo>
                  <a:lnTo>
                    <a:pt x="442" y="107"/>
                  </a:lnTo>
                  <a:lnTo>
                    <a:pt x="442" y="107"/>
                  </a:lnTo>
                  <a:lnTo>
                    <a:pt x="446" y="107"/>
                  </a:lnTo>
                  <a:lnTo>
                    <a:pt x="448" y="104"/>
                  </a:lnTo>
                  <a:lnTo>
                    <a:pt x="450" y="102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0" y="92"/>
                  </a:lnTo>
                  <a:lnTo>
                    <a:pt x="447" y="89"/>
                  </a:lnTo>
                  <a:lnTo>
                    <a:pt x="443" y="89"/>
                  </a:lnTo>
                  <a:lnTo>
                    <a:pt x="443" y="89"/>
                  </a:lnTo>
                  <a:lnTo>
                    <a:pt x="391" y="83"/>
                  </a:lnTo>
                  <a:lnTo>
                    <a:pt x="338" y="77"/>
                  </a:lnTo>
                  <a:lnTo>
                    <a:pt x="286" y="68"/>
                  </a:lnTo>
                  <a:lnTo>
                    <a:pt x="233" y="59"/>
                  </a:lnTo>
                  <a:lnTo>
                    <a:pt x="233" y="59"/>
                  </a:lnTo>
                  <a:lnTo>
                    <a:pt x="205" y="54"/>
                  </a:lnTo>
                  <a:lnTo>
                    <a:pt x="177" y="48"/>
                  </a:lnTo>
                  <a:lnTo>
                    <a:pt x="120" y="33"/>
                  </a:lnTo>
                  <a:lnTo>
                    <a:pt x="8" y="1"/>
                  </a:lnTo>
                  <a:lnTo>
                    <a:pt x="8" y="1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9"/>
                  </a:lnTo>
                  <a:lnTo>
                    <a:pt x="2" y="11"/>
                  </a:lnTo>
                  <a:lnTo>
                    <a:pt x="3" y="12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5680075" y="3998913"/>
              <a:ext cx="333375" cy="184150"/>
            </a:xfrm>
            <a:custGeom>
              <a:avLst/>
              <a:gdLst>
                <a:gd name="T0" fmla="*/ 5 w 421"/>
                <a:gd name="T1" fmla="*/ 231 h 233"/>
                <a:gd name="T2" fmla="*/ 5 w 421"/>
                <a:gd name="T3" fmla="*/ 231 h 233"/>
                <a:gd name="T4" fmla="*/ 27 w 421"/>
                <a:gd name="T5" fmla="*/ 211 h 233"/>
                <a:gd name="T6" fmla="*/ 49 w 421"/>
                <a:gd name="T7" fmla="*/ 192 h 233"/>
                <a:gd name="T8" fmla="*/ 72 w 421"/>
                <a:gd name="T9" fmla="*/ 173 h 233"/>
                <a:gd name="T10" fmla="*/ 96 w 421"/>
                <a:gd name="T11" fmla="*/ 157 h 233"/>
                <a:gd name="T12" fmla="*/ 121 w 421"/>
                <a:gd name="T13" fmla="*/ 142 h 233"/>
                <a:gd name="T14" fmla="*/ 146 w 421"/>
                <a:gd name="T15" fmla="*/ 128 h 233"/>
                <a:gd name="T16" fmla="*/ 173 w 421"/>
                <a:gd name="T17" fmla="*/ 116 h 233"/>
                <a:gd name="T18" fmla="*/ 200 w 421"/>
                <a:gd name="T19" fmla="*/ 103 h 233"/>
                <a:gd name="T20" fmla="*/ 200 w 421"/>
                <a:gd name="T21" fmla="*/ 103 h 233"/>
                <a:gd name="T22" fmla="*/ 254 w 421"/>
                <a:gd name="T23" fmla="*/ 82 h 233"/>
                <a:gd name="T24" fmla="*/ 308 w 421"/>
                <a:gd name="T25" fmla="*/ 62 h 233"/>
                <a:gd name="T26" fmla="*/ 364 w 421"/>
                <a:gd name="T27" fmla="*/ 40 h 233"/>
                <a:gd name="T28" fmla="*/ 390 w 421"/>
                <a:gd name="T29" fmla="*/ 29 h 233"/>
                <a:gd name="T30" fmla="*/ 416 w 421"/>
                <a:gd name="T31" fmla="*/ 16 h 233"/>
                <a:gd name="T32" fmla="*/ 416 w 421"/>
                <a:gd name="T33" fmla="*/ 16 h 233"/>
                <a:gd name="T34" fmla="*/ 419 w 421"/>
                <a:gd name="T35" fmla="*/ 14 h 233"/>
                <a:gd name="T36" fmla="*/ 420 w 421"/>
                <a:gd name="T37" fmla="*/ 11 h 233"/>
                <a:gd name="T38" fmla="*/ 421 w 421"/>
                <a:gd name="T39" fmla="*/ 9 h 233"/>
                <a:gd name="T40" fmla="*/ 420 w 421"/>
                <a:gd name="T41" fmla="*/ 5 h 233"/>
                <a:gd name="T42" fmla="*/ 418 w 421"/>
                <a:gd name="T43" fmla="*/ 3 h 233"/>
                <a:gd name="T44" fmla="*/ 415 w 421"/>
                <a:gd name="T45" fmla="*/ 0 h 233"/>
                <a:gd name="T46" fmla="*/ 413 w 421"/>
                <a:gd name="T47" fmla="*/ 0 h 233"/>
                <a:gd name="T48" fmla="*/ 409 w 421"/>
                <a:gd name="T49" fmla="*/ 1 h 233"/>
                <a:gd name="T50" fmla="*/ 409 w 421"/>
                <a:gd name="T51" fmla="*/ 1 h 233"/>
                <a:gd name="T52" fmla="*/ 381 w 421"/>
                <a:gd name="T53" fmla="*/ 14 h 233"/>
                <a:gd name="T54" fmla="*/ 354 w 421"/>
                <a:gd name="T55" fmla="*/ 25 h 233"/>
                <a:gd name="T56" fmla="*/ 298 w 421"/>
                <a:gd name="T57" fmla="*/ 48 h 233"/>
                <a:gd name="T58" fmla="*/ 242 w 421"/>
                <a:gd name="T59" fmla="*/ 69 h 233"/>
                <a:gd name="T60" fmla="*/ 186 w 421"/>
                <a:gd name="T61" fmla="*/ 92 h 233"/>
                <a:gd name="T62" fmla="*/ 186 w 421"/>
                <a:gd name="T63" fmla="*/ 92 h 233"/>
                <a:gd name="T64" fmla="*/ 160 w 421"/>
                <a:gd name="T65" fmla="*/ 103 h 233"/>
                <a:gd name="T66" fmla="*/ 134 w 421"/>
                <a:gd name="T67" fmla="*/ 116 h 233"/>
                <a:gd name="T68" fmla="*/ 108 w 421"/>
                <a:gd name="T69" fmla="*/ 131 h 233"/>
                <a:gd name="T70" fmla="*/ 83 w 421"/>
                <a:gd name="T71" fmla="*/ 146 h 233"/>
                <a:gd name="T72" fmla="*/ 59 w 421"/>
                <a:gd name="T73" fmla="*/ 163 h 233"/>
                <a:gd name="T74" fmla="*/ 38 w 421"/>
                <a:gd name="T75" fmla="*/ 182 h 233"/>
                <a:gd name="T76" fmla="*/ 28 w 421"/>
                <a:gd name="T77" fmla="*/ 192 h 233"/>
                <a:gd name="T78" fmla="*/ 18 w 421"/>
                <a:gd name="T79" fmla="*/ 204 h 233"/>
                <a:gd name="T80" fmla="*/ 9 w 421"/>
                <a:gd name="T81" fmla="*/ 215 h 233"/>
                <a:gd name="T82" fmla="*/ 2 w 421"/>
                <a:gd name="T83" fmla="*/ 228 h 233"/>
                <a:gd name="T84" fmla="*/ 2 w 421"/>
                <a:gd name="T85" fmla="*/ 228 h 233"/>
                <a:gd name="T86" fmla="*/ 0 w 421"/>
                <a:gd name="T87" fmla="*/ 230 h 233"/>
                <a:gd name="T88" fmla="*/ 2 w 421"/>
                <a:gd name="T89" fmla="*/ 231 h 233"/>
                <a:gd name="T90" fmla="*/ 4 w 421"/>
                <a:gd name="T91" fmla="*/ 233 h 233"/>
                <a:gd name="T92" fmla="*/ 5 w 421"/>
                <a:gd name="T93" fmla="*/ 231 h 233"/>
                <a:gd name="T94" fmla="*/ 5 w 421"/>
                <a:gd name="T95" fmla="*/ 23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1" h="233">
                  <a:moveTo>
                    <a:pt x="5" y="231"/>
                  </a:moveTo>
                  <a:lnTo>
                    <a:pt x="5" y="231"/>
                  </a:lnTo>
                  <a:lnTo>
                    <a:pt x="27" y="211"/>
                  </a:lnTo>
                  <a:lnTo>
                    <a:pt x="49" y="192"/>
                  </a:lnTo>
                  <a:lnTo>
                    <a:pt x="72" y="173"/>
                  </a:lnTo>
                  <a:lnTo>
                    <a:pt x="96" y="157"/>
                  </a:lnTo>
                  <a:lnTo>
                    <a:pt x="121" y="142"/>
                  </a:lnTo>
                  <a:lnTo>
                    <a:pt x="146" y="128"/>
                  </a:lnTo>
                  <a:lnTo>
                    <a:pt x="173" y="116"/>
                  </a:lnTo>
                  <a:lnTo>
                    <a:pt x="200" y="103"/>
                  </a:lnTo>
                  <a:lnTo>
                    <a:pt x="200" y="103"/>
                  </a:lnTo>
                  <a:lnTo>
                    <a:pt x="254" y="82"/>
                  </a:lnTo>
                  <a:lnTo>
                    <a:pt x="308" y="62"/>
                  </a:lnTo>
                  <a:lnTo>
                    <a:pt x="364" y="40"/>
                  </a:lnTo>
                  <a:lnTo>
                    <a:pt x="390" y="29"/>
                  </a:lnTo>
                  <a:lnTo>
                    <a:pt x="416" y="16"/>
                  </a:lnTo>
                  <a:lnTo>
                    <a:pt x="416" y="16"/>
                  </a:lnTo>
                  <a:lnTo>
                    <a:pt x="419" y="14"/>
                  </a:lnTo>
                  <a:lnTo>
                    <a:pt x="420" y="11"/>
                  </a:lnTo>
                  <a:lnTo>
                    <a:pt x="421" y="9"/>
                  </a:lnTo>
                  <a:lnTo>
                    <a:pt x="420" y="5"/>
                  </a:lnTo>
                  <a:lnTo>
                    <a:pt x="418" y="3"/>
                  </a:lnTo>
                  <a:lnTo>
                    <a:pt x="415" y="0"/>
                  </a:lnTo>
                  <a:lnTo>
                    <a:pt x="413" y="0"/>
                  </a:lnTo>
                  <a:lnTo>
                    <a:pt x="409" y="1"/>
                  </a:lnTo>
                  <a:lnTo>
                    <a:pt x="409" y="1"/>
                  </a:lnTo>
                  <a:lnTo>
                    <a:pt x="381" y="14"/>
                  </a:lnTo>
                  <a:lnTo>
                    <a:pt x="354" y="25"/>
                  </a:lnTo>
                  <a:lnTo>
                    <a:pt x="298" y="48"/>
                  </a:lnTo>
                  <a:lnTo>
                    <a:pt x="242" y="69"/>
                  </a:lnTo>
                  <a:lnTo>
                    <a:pt x="186" y="92"/>
                  </a:lnTo>
                  <a:lnTo>
                    <a:pt x="186" y="92"/>
                  </a:lnTo>
                  <a:lnTo>
                    <a:pt x="160" y="103"/>
                  </a:lnTo>
                  <a:lnTo>
                    <a:pt x="134" y="116"/>
                  </a:lnTo>
                  <a:lnTo>
                    <a:pt x="108" y="131"/>
                  </a:lnTo>
                  <a:lnTo>
                    <a:pt x="83" y="146"/>
                  </a:lnTo>
                  <a:lnTo>
                    <a:pt x="59" y="163"/>
                  </a:lnTo>
                  <a:lnTo>
                    <a:pt x="38" y="182"/>
                  </a:lnTo>
                  <a:lnTo>
                    <a:pt x="28" y="192"/>
                  </a:lnTo>
                  <a:lnTo>
                    <a:pt x="18" y="204"/>
                  </a:lnTo>
                  <a:lnTo>
                    <a:pt x="9" y="215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0" y="230"/>
                  </a:lnTo>
                  <a:lnTo>
                    <a:pt x="2" y="231"/>
                  </a:lnTo>
                  <a:lnTo>
                    <a:pt x="4" y="233"/>
                  </a:lnTo>
                  <a:lnTo>
                    <a:pt x="5" y="231"/>
                  </a:lnTo>
                  <a:lnTo>
                    <a:pt x="5" y="231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5251450" y="3956051"/>
              <a:ext cx="339725" cy="276225"/>
            </a:xfrm>
            <a:custGeom>
              <a:avLst/>
              <a:gdLst>
                <a:gd name="T0" fmla="*/ 8 w 429"/>
                <a:gd name="T1" fmla="*/ 347 h 348"/>
                <a:gd name="T2" fmla="*/ 8 w 429"/>
                <a:gd name="T3" fmla="*/ 347 h 348"/>
                <a:gd name="T4" fmla="*/ 50 w 429"/>
                <a:gd name="T5" fmla="*/ 298 h 348"/>
                <a:gd name="T6" fmla="*/ 94 w 429"/>
                <a:gd name="T7" fmla="*/ 249 h 348"/>
                <a:gd name="T8" fmla="*/ 117 w 429"/>
                <a:gd name="T9" fmla="*/ 225 h 348"/>
                <a:gd name="T10" fmla="*/ 141 w 429"/>
                <a:gd name="T11" fmla="*/ 202 h 348"/>
                <a:gd name="T12" fmla="*/ 165 w 429"/>
                <a:gd name="T13" fmla="*/ 180 h 348"/>
                <a:gd name="T14" fmla="*/ 189 w 429"/>
                <a:gd name="T15" fmla="*/ 158 h 348"/>
                <a:gd name="T16" fmla="*/ 189 w 429"/>
                <a:gd name="T17" fmla="*/ 158 h 348"/>
                <a:gd name="T18" fmla="*/ 216 w 429"/>
                <a:gd name="T19" fmla="*/ 137 h 348"/>
                <a:gd name="T20" fmla="*/ 244 w 429"/>
                <a:gd name="T21" fmla="*/ 117 h 348"/>
                <a:gd name="T22" fmla="*/ 272 w 429"/>
                <a:gd name="T23" fmla="*/ 97 h 348"/>
                <a:gd name="T24" fmla="*/ 301 w 429"/>
                <a:gd name="T25" fmla="*/ 79 h 348"/>
                <a:gd name="T26" fmla="*/ 331 w 429"/>
                <a:gd name="T27" fmla="*/ 62 h 348"/>
                <a:gd name="T28" fmla="*/ 361 w 429"/>
                <a:gd name="T29" fmla="*/ 47 h 348"/>
                <a:gd name="T30" fmla="*/ 392 w 429"/>
                <a:gd name="T31" fmla="*/ 31 h 348"/>
                <a:gd name="T32" fmla="*/ 424 w 429"/>
                <a:gd name="T33" fmla="*/ 18 h 348"/>
                <a:gd name="T34" fmla="*/ 424 w 429"/>
                <a:gd name="T35" fmla="*/ 18 h 348"/>
                <a:gd name="T36" fmla="*/ 426 w 429"/>
                <a:gd name="T37" fmla="*/ 15 h 348"/>
                <a:gd name="T38" fmla="*/ 429 w 429"/>
                <a:gd name="T39" fmla="*/ 13 h 348"/>
                <a:gd name="T40" fmla="*/ 429 w 429"/>
                <a:gd name="T41" fmla="*/ 9 h 348"/>
                <a:gd name="T42" fmla="*/ 427 w 429"/>
                <a:gd name="T43" fmla="*/ 6 h 348"/>
                <a:gd name="T44" fmla="*/ 426 w 429"/>
                <a:gd name="T45" fmla="*/ 3 h 348"/>
                <a:gd name="T46" fmla="*/ 424 w 429"/>
                <a:gd name="T47" fmla="*/ 1 h 348"/>
                <a:gd name="T48" fmla="*/ 420 w 429"/>
                <a:gd name="T49" fmla="*/ 0 h 348"/>
                <a:gd name="T50" fmla="*/ 416 w 429"/>
                <a:gd name="T51" fmla="*/ 1 h 348"/>
                <a:gd name="T52" fmla="*/ 416 w 429"/>
                <a:gd name="T53" fmla="*/ 1 h 348"/>
                <a:gd name="T54" fmla="*/ 385 w 429"/>
                <a:gd name="T55" fmla="*/ 15 h 348"/>
                <a:gd name="T56" fmla="*/ 355 w 429"/>
                <a:gd name="T57" fmla="*/ 30 h 348"/>
                <a:gd name="T58" fmla="*/ 324 w 429"/>
                <a:gd name="T59" fmla="*/ 45 h 348"/>
                <a:gd name="T60" fmla="*/ 294 w 429"/>
                <a:gd name="T61" fmla="*/ 63 h 348"/>
                <a:gd name="T62" fmla="*/ 265 w 429"/>
                <a:gd name="T63" fmla="*/ 80 h 348"/>
                <a:gd name="T64" fmla="*/ 238 w 429"/>
                <a:gd name="T65" fmla="*/ 101 h 348"/>
                <a:gd name="T66" fmla="*/ 210 w 429"/>
                <a:gd name="T67" fmla="*/ 121 h 348"/>
                <a:gd name="T68" fmla="*/ 184 w 429"/>
                <a:gd name="T69" fmla="*/ 141 h 348"/>
                <a:gd name="T70" fmla="*/ 157 w 429"/>
                <a:gd name="T71" fmla="*/ 163 h 348"/>
                <a:gd name="T72" fmla="*/ 132 w 429"/>
                <a:gd name="T73" fmla="*/ 186 h 348"/>
                <a:gd name="T74" fmla="*/ 108 w 429"/>
                <a:gd name="T75" fmla="*/ 210 h 348"/>
                <a:gd name="T76" fmla="*/ 84 w 429"/>
                <a:gd name="T77" fmla="*/ 235 h 348"/>
                <a:gd name="T78" fmla="*/ 63 w 429"/>
                <a:gd name="T79" fmla="*/ 260 h 348"/>
                <a:gd name="T80" fmla="*/ 42 w 429"/>
                <a:gd name="T81" fmla="*/ 287 h 348"/>
                <a:gd name="T82" fmla="*/ 20 w 429"/>
                <a:gd name="T83" fmla="*/ 314 h 348"/>
                <a:gd name="T84" fmla="*/ 1 w 429"/>
                <a:gd name="T85" fmla="*/ 343 h 348"/>
                <a:gd name="T86" fmla="*/ 1 w 429"/>
                <a:gd name="T87" fmla="*/ 343 h 348"/>
                <a:gd name="T88" fmla="*/ 0 w 429"/>
                <a:gd name="T89" fmla="*/ 346 h 348"/>
                <a:gd name="T90" fmla="*/ 3 w 429"/>
                <a:gd name="T91" fmla="*/ 348 h 348"/>
                <a:gd name="T92" fmla="*/ 5 w 429"/>
                <a:gd name="T93" fmla="*/ 348 h 348"/>
                <a:gd name="T94" fmla="*/ 8 w 429"/>
                <a:gd name="T95" fmla="*/ 347 h 348"/>
                <a:gd name="T96" fmla="*/ 8 w 429"/>
                <a:gd name="T97" fmla="*/ 34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9" h="348">
                  <a:moveTo>
                    <a:pt x="8" y="347"/>
                  </a:moveTo>
                  <a:lnTo>
                    <a:pt x="8" y="347"/>
                  </a:lnTo>
                  <a:lnTo>
                    <a:pt x="50" y="298"/>
                  </a:lnTo>
                  <a:lnTo>
                    <a:pt x="94" y="249"/>
                  </a:lnTo>
                  <a:lnTo>
                    <a:pt x="117" y="225"/>
                  </a:lnTo>
                  <a:lnTo>
                    <a:pt x="141" y="202"/>
                  </a:lnTo>
                  <a:lnTo>
                    <a:pt x="165" y="180"/>
                  </a:lnTo>
                  <a:lnTo>
                    <a:pt x="189" y="158"/>
                  </a:lnTo>
                  <a:lnTo>
                    <a:pt x="189" y="158"/>
                  </a:lnTo>
                  <a:lnTo>
                    <a:pt x="216" y="137"/>
                  </a:lnTo>
                  <a:lnTo>
                    <a:pt x="244" y="117"/>
                  </a:lnTo>
                  <a:lnTo>
                    <a:pt x="272" y="97"/>
                  </a:lnTo>
                  <a:lnTo>
                    <a:pt x="301" y="79"/>
                  </a:lnTo>
                  <a:lnTo>
                    <a:pt x="331" y="62"/>
                  </a:lnTo>
                  <a:lnTo>
                    <a:pt x="361" y="47"/>
                  </a:lnTo>
                  <a:lnTo>
                    <a:pt x="392" y="31"/>
                  </a:lnTo>
                  <a:lnTo>
                    <a:pt x="424" y="18"/>
                  </a:lnTo>
                  <a:lnTo>
                    <a:pt x="424" y="18"/>
                  </a:lnTo>
                  <a:lnTo>
                    <a:pt x="426" y="15"/>
                  </a:lnTo>
                  <a:lnTo>
                    <a:pt x="429" y="13"/>
                  </a:lnTo>
                  <a:lnTo>
                    <a:pt x="429" y="9"/>
                  </a:lnTo>
                  <a:lnTo>
                    <a:pt x="427" y="6"/>
                  </a:lnTo>
                  <a:lnTo>
                    <a:pt x="426" y="3"/>
                  </a:lnTo>
                  <a:lnTo>
                    <a:pt x="424" y="1"/>
                  </a:lnTo>
                  <a:lnTo>
                    <a:pt x="420" y="0"/>
                  </a:lnTo>
                  <a:lnTo>
                    <a:pt x="416" y="1"/>
                  </a:lnTo>
                  <a:lnTo>
                    <a:pt x="416" y="1"/>
                  </a:lnTo>
                  <a:lnTo>
                    <a:pt x="385" y="15"/>
                  </a:lnTo>
                  <a:lnTo>
                    <a:pt x="355" y="30"/>
                  </a:lnTo>
                  <a:lnTo>
                    <a:pt x="324" y="45"/>
                  </a:lnTo>
                  <a:lnTo>
                    <a:pt x="294" y="63"/>
                  </a:lnTo>
                  <a:lnTo>
                    <a:pt x="265" y="80"/>
                  </a:lnTo>
                  <a:lnTo>
                    <a:pt x="238" y="101"/>
                  </a:lnTo>
                  <a:lnTo>
                    <a:pt x="210" y="121"/>
                  </a:lnTo>
                  <a:lnTo>
                    <a:pt x="184" y="141"/>
                  </a:lnTo>
                  <a:lnTo>
                    <a:pt x="157" y="163"/>
                  </a:lnTo>
                  <a:lnTo>
                    <a:pt x="132" y="186"/>
                  </a:lnTo>
                  <a:lnTo>
                    <a:pt x="108" y="210"/>
                  </a:lnTo>
                  <a:lnTo>
                    <a:pt x="84" y="235"/>
                  </a:lnTo>
                  <a:lnTo>
                    <a:pt x="63" y="260"/>
                  </a:lnTo>
                  <a:lnTo>
                    <a:pt x="42" y="287"/>
                  </a:lnTo>
                  <a:lnTo>
                    <a:pt x="20" y="314"/>
                  </a:lnTo>
                  <a:lnTo>
                    <a:pt x="1" y="343"/>
                  </a:lnTo>
                  <a:lnTo>
                    <a:pt x="1" y="343"/>
                  </a:lnTo>
                  <a:lnTo>
                    <a:pt x="0" y="346"/>
                  </a:lnTo>
                  <a:lnTo>
                    <a:pt x="3" y="348"/>
                  </a:lnTo>
                  <a:lnTo>
                    <a:pt x="5" y="348"/>
                  </a:lnTo>
                  <a:lnTo>
                    <a:pt x="8" y="347"/>
                  </a:lnTo>
                  <a:lnTo>
                    <a:pt x="8" y="347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4938713" y="4108451"/>
              <a:ext cx="227013" cy="207963"/>
            </a:xfrm>
            <a:custGeom>
              <a:avLst/>
              <a:gdLst>
                <a:gd name="T0" fmla="*/ 6 w 285"/>
                <a:gd name="T1" fmla="*/ 260 h 263"/>
                <a:gd name="T2" fmla="*/ 6 w 285"/>
                <a:gd name="T3" fmla="*/ 260 h 263"/>
                <a:gd name="T4" fmla="*/ 18 w 285"/>
                <a:gd name="T5" fmla="*/ 239 h 263"/>
                <a:gd name="T6" fmla="*/ 31 w 285"/>
                <a:gd name="T7" fmla="*/ 219 h 263"/>
                <a:gd name="T8" fmla="*/ 46 w 285"/>
                <a:gd name="T9" fmla="*/ 199 h 263"/>
                <a:gd name="T10" fmla="*/ 61 w 285"/>
                <a:gd name="T11" fmla="*/ 180 h 263"/>
                <a:gd name="T12" fmla="*/ 79 w 285"/>
                <a:gd name="T13" fmla="*/ 161 h 263"/>
                <a:gd name="T14" fmla="*/ 96 w 285"/>
                <a:gd name="T15" fmla="*/ 144 h 263"/>
                <a:gd name="T16" fmla="*/ 114 w 285"/>
                <a:gd name="T17" fmla="*/ 127 h 263"/>
                <a:gd name="T18" fmla="*/ 133 w 285"/>
                <a:gd name="T19" fmla="*/ 111 h 263"/>
                <a:gd name="T20" fmla="*/ 133 w 285"/>
                <a:gd name="T21" fmla="*/ 111 h 263"/>
                <a:gd name="T22" fmla="*/ 153 w 285"/>
                <a:gd name="T23" fmla="*/ 93 h 263"/>
                <a:gd name="T24" fmla="*/ 174 w 285"/>
                <a:gd name="T25" fmla="*/ 78 h 263"/>
                <a:gd name="T26" fmla="*/ 196 w 285"/>
                <a:gd name="T27" fmla="*/ 63 h 263"/>
                <a:gd name="T28" fmla="*/ 218 w 285"/>
                <a:gd name="T29" fmla="*/ 48 h 263"/>
                <a:gd name="T30" fmla="*/ 218 w 285"/>
                <a:gd name="T31" fmla="*/ 48 h 263"/>
                <a:gd name="T32" fmla="*/ 235 w 285"/>
                <a:gd name="T33" fmla="*/ 39 h 263"/>
                <a:gd name="T34" fmla="*/ 252 w 285"/>
                <a:gd name="T35" fmla="*/ 30 h 263"/>
                <a:gd name="T36" fmla="*/ 270 w 285"/>
                <a:gd name="T37" fmla="*/ 20 h 263"/>
                <a:gd name="T38" fmla="*/ 277 w 285"/>
                <a:gd name="T39" fmla="*/ 14 h 263"/>
                <a:gd name="T40" fmla="*/ 284 w 285"/>
                <a:gd name="T41" fmla="*/ 8 h 263"/>
                <a:gd name="T42" fmla="*/ 284 w 285"/>
                <a:gd name="T43" fmla="*/ 8 h 263"/>
                <a:gd name="T44" fmla="*/ 285 w 285"/>
                <a:gd name="T45" fmla="*/ 5 h 263"/>
                <a:gd name="T46" fmla="*/ 285 w 285"/>
                <a:gd name="T47" fmla="*/ 3 h 263"/>
                <a:gd name="T48" fmla="*/ 282 w 285"/>
                <a:gd name="T49" fmla="*/ 2 h 263"/>
                <a:gd name="T50" fmla="*/ 280 w 285"/>
                <a:gd name="T51" fmla="*/ 0 h 263"/>
                <a:gd name="T52" fmla="*/ 280 w 285"/>
                <a:gd name="T53" fmla="*/ 0 h 263"/>
                <a:gd name="T54" fmla="*/ 271 w 285"/>
                <a:gd name="T55" fmla="*/ 2 h 263"/>
                <a:gd name="T56" fmla="*/ 261 w 285"/>
                <a:gd name="T57" fmla="*/ 4 h 263"/>
                <a:gd name="T58" fmla="*/ 251 w 285"/>
                <a:gd name="T59" fmla="*/ 9 h 263"/>
                <a:gd name="T60" fmla="*/ 241 w 285"/>
                <a:gd name="T61" fmla="*/ 14 h 263"/>
                <a:gd name="T62" fmla="*/ 222 w 285"/>
                <a:gd name="T63" fmla="*/ 25 h 263"/>
                <a:gd name="T64" fmla="*/ 205 w 285"/>
                <a:gd name="T65" fmla="*/ 38 h 263"/>
                <a:gd name="T66" fmla="*/ 205 w 285"/>
                <a:gd name="T67" fmla="*/ 38 h 263"/>
                <a:gd name="T68" fmla="*/ 183 w 285"/>
                <a:gd name="T69" fmla="*/ 52 h 263"/>
                <a:gd name="T70" fmla="*/ 162 w 285"/>
                <a:gd name="T71" fmla="*/ 67 h 263"/>
                <a:gd name="T72" fmla="*/ 142 w 285"/>
                <a:gd name="T73" fmla="*/ 82 h 263"/>
                <a:gd name="T74" fmla="*/ 122 w 285"/>
                <a:gd name="T75" fmla="*/ 98 h 263"/>
                <a:gd name="T76" fmla="*/ 122 w 285"/>
                <a:gd name="T77" fmla="*/ 98 h 263"/>
                <a:gd name="T78" fmla="*/ 103 w 285"/>
                <a:gd name="T79" fmla="*/ 115 h 263"/>
                <a:gd name="T80" fmla="*/ 84 w 285"/>
                <a:gd name="T81" fmla="*/ 132 h 263"/>
                <a:gd name="T82" fmla="*/ 66 w 285"/>
                <a:gd name="T83" fmla="*/ 151 h 263"/>
                <a:gd name="T84" fmla="*/ 50 w 285"/>
                <a:gd name="T85" fmla="*/ 170 h 263"/>
                <a:gd name="T86" fmla="*/ 35 w 285"/>
                <a:gd name="T87" fmla="*/ 191 h 263"/>
                <a:gd name="T88" fmla="*/ 21 w 285"/>
                <a:gd name="T89" fmla="*/ 213 h 263"/>
                <a:gd name="T90" fmla="*/ 8 w 285"/>
                <a:gd name="T91" fmla="*/ 235 h 263"/>
                <a:gd name="T92" fmla="*/ 0 w 285"/>
                <a:gd name="T93" fmla="*/ 258 h 263"/>
                <a:gd name="T94" fmla="*/ 0 w 285"/>
                <a:gd name="T95" fmla="*/ 258 h 263"/>
                <a:gd name="T96" fmla="*/ 0 w 285"/>
                <a:gd name="T97" fmla="*/ 262 h 263"/>
                <a:gd name="T98" fmla="*/ 1 w 285"/>
                <a:gd name="T99" fmla="*/ 263 h 263"/>
                <a:gd name="T100" fmla="*/ 5 w 285"/>
                <a:gd name="T101" fmla="*/ 263 h 263"/>
                <a:gd name="T102" fmla="*/ 6 w 285"/>
                <a:gd name="T103" fmla="*/ 260 h 263"/>
                <a:gd name="T104" fmla="*/ 6 w 285"/>
                <a:gd name="T105" fmla="*/ 26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5" h="263">
                  <a:moveTo>
                    <a:pt x="6" y="260"/>
                  </a:moveTo>
                  <a:lnTo>
                    <a:pt x="6" y="260"/>
                  </a:lnTo>
                  <a:lnTo>
                    <a:pt x="18" y="239"/>
                  </a:lnTo>
                  <a:lnTo>
                    <a:pt x="31" y="219"/>
                  </a:lnTo>
                  <a:lnTo>
                    <a:pt x="46" y="199"/>
                  </a:lnTo>
                  <a:lnTo>
                    <a:pt x="61" y="180"/>
                  </a:lnTo>
                  <a:lnTo>
                    <a:pt x="79" y="161"/>
                  </a:lnTo>
                  <a:lnTo>
                    <a:pt x="96" y="144"/>
                  </a:lnTo>
                  <a:lnTo>
                    <a:pt x="114" y="127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53" y="93"/>
                  </a:lnTo>
                  <a:lnTo>
                    <a:pt x="174" y="78"/>
                  </a:lnTo>
                  <a:lnTo>
                    <a:pt x="196" y="63"/>
                  </a:lnTo>
                  <a:lnTo>
                    <a:pt x="218" y="48"/>
                  </a:lnTo>
                  <a:lnTo>
                    <a:pt x="218" y="48"/>
                  </a:lnTo>
                  <a:lnTo>
                    <a:pt x="235" y="39"/>
                  </a:lnTo>
                  <a:lnTo>
                    <a:pt x="252" y="30"/>
                  </a:lnTo>
                  <a:lnTo>
                    <a:pt x="270" y="20"/>
                  </a:lnTo>
                  <a:lnTo>
                    <a:pt x="277" y="14"/>
                  </a:lnTo>
                  <a:lnTo>
                    <a:pt x="284" y="8"/>
                  </a:lnTo>
                  <a:lnTo>
                    <a:pt x="284" y="8"/>
                  </a:lnTo>
                  <a:lnTo>
                    <a:pt x="285" y="5"/>
                  </a:lnTo>
                  <a:lnTo>
                    <a:pt x="285" y="3"/>
                  </a:lnTo>
                  <a:lnTo>
                    <a:pt x="282" y="2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1" y="2"/>
                  </a:lnTo>
                  <a:lnTo>
                    <a:pt x="261" y="4"/>
                  </a:lnTo>
                  <a:lnTo>
                    <a:pt x="251" y="9"/>
                  </a:lnTo>
                  <a:lnTo>
                    <a:pt x="241" y="14"/>
                  </a:lnTo>
                  <a:lnTo>
                    <a:pt x="222" y="25"/>
                  </a:lnTo>
                  <a:lnTo>
                    <a:pt x="205" y="38"/>
                  </a:lnTo>
                  <a:lnTo>
                    <a:pt x="205" y="38"/>
                  </a:lnTo>
                  <a:lnTo>
                    <a:pt x="183" y="52"/>
                  </a:lnTo>
                  <a:lnTo>
                    <a:pt x="162" y="67"/>
                  </a:lnTo>
                  <a:lnTo>
                    <a:pt x="142" y="82"/>
                  </a:lnTo>
                  <a:lnTo>
                    <a:pt x="122" y="98"/>
                  </a:lnTo>
                  <a:lnTo>
                    <a:pt x="122" y="98"/>
                  </a:lnTo>
                  <a:lnTo>
                    <a:pt x="103" y="115"/>
                  </a:lnTo>
                  <a:lnTo>
                    <a:pt x="84" y="132"/>
                  </a:lnTo>
                  <a:lnTo>
                    <a:pt x="66" y="151"/>
                  </a:lnTo>
                  <a:lnTo>
                    <a:pt x="50" y="170"/>
                  </a:lnTo>
                  <a:lnTo>
                    <a:pt x="35" y="191"/>
                  </a:lnTo>
                  <a:lnTo>
                    <a:pt x="21" y="213"/>
                  </a:lnTo>
                  <a:lnTo>
                    <a:pt x="8" y="235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62"/>
                  </a:lnTo>
                  <a:lnTo>
                    <a:pt x="1" y="263"/>
                  </a:lnTo>
                  <a:lnTo>
                    <a:pt x="5" y="263"/>
                  </a:lnTo>
                  <a:lnTo>
                    <a:pt x="6" y="260"/>
                  </a:lnTo>
                  <a:lnTo>
                    <a:pt x="6" y="260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5049838" y="4456113"/>
              <a:ext cx="184150" cy="184150"/>
            </a:xfrm>
            <a:custGeom>
              <a:avLst/>
              <a:gdLst>
                <a:gd name="T0" fmla="*/ 231 w 231"/>
                <a:gd name="T1" fmla="*/ 115 h 231"/>
                <a:gd name="T2" fmla="*/ 229 w 231"/>
                <a:gd name="T3" fmla="*/ 138 h 231"/>
                <a:gd name="T4" fmla="*/ 221 w 231"/>
                <a:gd name="T5" fmla="*/ 159 h 231"/>
                <a:gd name="T6" fmla="*/ 211 w 231"/>
                <a:gd name="T7" fmla="*/ 179 h 231"/>
                <a:gd name="T8" fmla="*/ 198 w 231"/>
                <a:gd name="T9" fmla="*/ 197 h 231"/>
                <a:gd name="T10" fmla="*/ 180 w 231"/>
                <a:gd name="T11" fmla="*/ 211 h 231"/>
                <a:gd name="T12" fmla="*/ 160 w 231"/>
                <a:gd name="T13" fmla="*/ 221 h 231"/>
                <a:gd name="T14" fmla="*/ 138 w 231"/>
                <a:gd name="T15" fmla="*/ 228 h 231"/>
                <a:gd name="T16" fmla="*/ 116 w 231"/>
                <a:gd name="T17" fmla="*/ 231 h 231"/>
                <a:gd name="T18" fmla="*/ 103 w 231"/>
                <a:gd name="T19" fmla="*/ 230 h 231"/>
                <a:gd name="T20" fmla="*/ 81 w 231"/>
                <a:gd name="T21" fmla="*/ 225 h 231"/>
                <a:gd name="T22" fmla="*/ 60 w 231"/>
                <a:gd name="T23" fmla="*/ 216 h 231"/>
                <a:gd name="T24" fmla="*/ 42 w 231"/>
                <a:gd name="T25" fmla="*/ 203 h 231"/>
                <a:gd name="T26" fmla="*/ 27 w 231"/>
                <a:gd name="T27" fmla="*/ 188 h 231"/>
                <a:gd name="T28" fmla="*/ 14 w 231"/>
                <a:gd name="T29" fmla="*/ 169 h 231"/>
                <a:gd name="T30" fmla="*/ 5 w 231"/>
                <a:gd name="T31" fmla="*/ 149 h 231"/>
                <a:gd name="T32" fmla="*/ 0 w 231"/>
                <a:gd name="T33" fmla="*/ 127 h 231"/>
                <a:gd name="T34" fmla="*/ 0 w 231"/>
                <a:gd name="T35" fmla="*/ 115 h 231"/>
                <a:gd name="T36" fmla="*/ 1 w 231"/>
                <a:gd name="T37" fmla="*/ 92 h 231"/>
                <a:gd name="T38" fmla="*/ 9 w 231"/>
                <a:gd name="T39" fmla="*/ 70 h 231"/>
                <a:gd name="T40" fmla="*/ 19 w 231"/>
                <a:gd name="T41" fmla="*/ 50 h 231"/>
                <a:gd name="T42" fmla="*/ 34 w 231"/>
                <a:gd name="T43" fmla="*/ 32 h 231"/>
                <a:gd name="T44" fmla="*/ 50 w 231"/>
                <a:gd name="T45" fmla="*/ 19 h 231"/>
                <a:gd name="T46" fmla="*/ 71 w 231"/>
                <a:gd name="T47" fmla="*/ 9 h 231"/>
                <a:gd name="T48" fmla="*/ 92 w 231"/>
                <a:gd name="T49" fmla="*/ 1 h 231"/>
                <a:gd name="T50" fmla="*/ 116 w 231"/>
                <a:gd name="T51" fmla="*/ 0 h 231"/>
                <a:gd name="T52" fmla="*/ 127 w 231"/>
                <a:gd name="T53" fmla="*/ 0 h 231"/>
                <a:gd name="T54" fmla="*/ 150 w 231"/>
                <a:gd name="T55" fmla="*/ 5 h 231"/>
                <a:gd name="T56" fmla="*/ 170 w 231"/>
                <a:gd name="T57" fmla="*/ 14 h 231"/>
                <a:gd name="T58" fmla="*/ 189 w 231"/>
                <a:gd name="T59" fmla="*/ 26 h 231"/>
                <a:gd name="T60" fmla="*/ 205 w 231"/>
                <a:gd name="T61" fmla="*/ 41 h 231"/>
                <a:gd name="T62" fmla="*/ 216 w 231"/>
                <a:gd name="T63" fmla="*/ 60 h 231"/>
                <a:gd name="T64" fmla="*/ 225 w 231"/>
                <a:gd name="T65" fmla="*/ 80 h 231"/>
                <a:gd name="T66" fmla="*/ 230 w 231"/>
                <a:gd name="T67" fmla="*/ 103 h 231"/>
                <a:gd name="T68" fmla="*/ 231 w 231"/>
                <a:gd name="T69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0" y="127"/>
                  </a:lnTo>
                  <a:lnTo>
                    <a:pt x="229" y="138"/>
                  </a:lnTo>
                  <a:lnTo>
                    <a:pt x="225" y="149"/>
                  </a:lnTo>
                  <a:lnTo>
                    <a:pt x="221" y="159"/>
                  </a:lnTo>
                  <a:lnTo>
                    <a:pt x="216" y="169"/>
                  </a:lnTo>
                  <a:lnTo>
                    <a:pt x="211" y="179"/>
                  </a:lnTo>
                  <a:lnTo>
                    <a:pt x="205" y="188"/>
                  </a:lnTo>
                  <a:lnTo>
                    <a:pt x="198" y="197"/>
                  </a:lnTo>
                  <a:lnTo>
                    <a:pt x="189" y="203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60" y="221"/>
                  </a:lnTo>
                  <a:lnTo>
                    <a:pt x="150" y="225"/>
                  </a:lnTo>
                  <a:lnTo>
                    <a:pt x="138" y="228"/>
                  </a:lnTo>
                  <a:lnTo>
                    <a:pt x="127" y="230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1" y="225"/>
                  </a:lnTo>
                  <a:lnTo>
                    <a:pt x="71" y="221"/>
                  </a:lnTo>
                  <a:lnTo>
                    <a:pt x="60" y="216"/>
                  </a:lnTo>
                  <a:lnTo>
                    <a:pt x="50" y="211"/>
                  </a:lnTo>
                  <a:lnTo>
                    <a:pt x="42" y="203"/>
                  </a:lnTo>
                  <a:lnTo>
                    <a:pt x="34" y="197"/>
                  </a:lnTo>
                  <a:lnTo>
                    <a:pt x="27" y="188"/>
                  </a:lnTo>
                  <a:lnTo>
                    <a:pt x="19" y="179"/>
                  </a:lnTo>
                  <a:lnTo>
                    <a:pt x="14" y="169"/>
                  </a:lnTo>
                  <a:lnTo>
                    <a:pt x="9" y="159"/>
                  </a:lnTo>
                  <a:lnTo>
                    <a:pt x="5" y="149"/>
                  </a:lnTo>
                  <a:lnTo>
                    <a:pt x="1" y="138"/>
                  </a:lnTo>
                  <a:lnTo>
                    <a:pt x="0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5" y="80"/>
                  </a:lnTo>
                  <a:lnTo>
                    <a:pt x="9" y="70"/>
                  </a:lnTo>
                  <a:lnTo>
                    <a:pt x="14" y="60"/>
                  </a:lnTo>
                  <a:lnTo>
                    <a:pt x="19" y="50"/>
                  </a:lnTo>
                  <a:lnTo>
                    <a:pt x="27" y="41"/>
                  </a:lnTo>
                  <a:lnTo>
                    <a:pt x="34" y="32"/>
                  </a:lnTo>
                  <a:lnTo>
                    <a:pt x="42" y="26"/>
                  </a:lnTo>
                  <a:lnTo>
                    <a:pt x="50" y="19"/>
                  </a:lnTo>
                  <a:lnTo>
                    <a:pt x="60" y="14"/>
                  </a:lnTo>
                  <a:lnTo>
                    <a:pt x="71" y="9"/>
                  </a:lnTo>
                  <a:lnTo>
                    <a:pt x="81" y="5"/>
                  </a:lnTo>
                  <a:lnTo>
                    <a:pt x="92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8" y="1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19"/>
                  </a:lnTo>
                  <a:lnTo>
                    <a:pt x="189" y="26"/>
                  </a:lnTo>
                  <a:lnTo>
                    <a:pt x="198" y="32"/>
                  </a:lnTo>
                  <a:lnTo>
                    <a:pt x="205" y="41"/>
                  </a:lnTo>
                  <a:lnTo>
                    <a:pt x="211" y="50"/>
                  </a:lnTo>
                  <a:lnTo>
                    <a:pt x="216" y="60"/>
                  </a:lnTo>
                  <a:lnTo>
                    <a:pt x="221" y="70"/>
                  </a:lnTo>
                  <a:lnTo>
                    <a:pt x="225" y="80"/>
                  </a:lnTo>
                  <a:lnTo>
                    <a:pt x="229" y="92"/>
                  </a:lnTo>
                  <a:lnTo>
                    <a:pt x="230" y="103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5745163" y="4456113"/>
              <a:ext cx="182563" cy="184150"/>
            </a:xfrm>
            <a:custGeom>
              <a:avLst/>
              <a:gdLst>
                <a:gd name="T0" fmla="*/ 231 w 231"/>
                <a:gd name="T1" fmla="*/ 115 h 231"/>
                <a:gd name="T2" fmla="*/ 229 w 231"/>
                <a:gd name="T3" fmla="*/ 138 h 231"/>
                <a:gd name="T4" fmla="*/ 221 w 231"/>
                <a:gd name="T5" fmla="*/ 159 h 231"/>
                <a:gd name="T6" fmla="*/ 211 w 231"/>
                <a:gd name="T7" fmla="*/ 179 h 231"/>
                <a:gd name="T8" fmla="*/ 197 w 231"/>
                <a:gd name="T9" fmla="*/ 197 h 231"/>
                <a:gd name="T10" fmla="*/ 180 w 231"/>
                <a:gd name="T11" fmla="*/ 211 h 231"/>
                <a:gd name="T12" fmla="*/ 160 w 231"/>
                <a:gd name="T13" fmla="*/ 221 h 231"/>
                <a:gd name="T14" fmla="*/ 138 w 231"/>
                <a:gd name="T15" fmla="*/ 228 h 231"/>
                <a:gd name="T16" fmla="*/ 116 w 231"/>
                <a:gd name="T17" fmla="*/ 231 h 231"/>
                <a:gd name="T18" fmla="*/ 103 w 231"/>
                <a:gd name="T19" fmla="*/ 230 h 231"/>
                <a:gd name="T20" fmla="*/ 81 w 231"/>
                <a:gd name="T21" fmla="*/ 225 h 231"/>
                <a:gd name="T22" fmla="*/ 60 w 231"/>
                <a:gd name="T23" fmla="*/ 216 h 231"/>
                <a:gd name="T24" fmla="*/ 42 w 231"/>
                <a:gd name="T25" fmla="*/ 203 h 231"/>
                <a:gd name="T26" fmla="*/ 26 w 231"/>
                <a:gd name="T27" fmla="*/ 188 h 231"/>
                <a:gd name="T28" fmla="*/ 14 w 231"/>
                <a:gd name="T29" fmla="*/ 169 h 231"/>
                <a:gd name="T30" fmla="*/ 5 w 231"/>
                <a:gd name="T31" fmla="*/ 149 h 231"/>
                <a:gd name="T32" fmla="*/ 0 w 231"/>
                <a:gd name="T33" fmla="*/ 127 h 231"/>
                <a:gd name="T34" fmla="*/ 0 w 231"/>
                <a:gd name="T35" fmla="*/ 115 h 231"/>
                <a:gd name="T36" fmla="*/ 1 w 231"/>
                <a:gd name="T37" fmla="*/ 92 h 231"/>
                <a:gd name="T38" fmla="*/ 9 w 231"/>
                <a:gd name="T39" fmla="*/ 70 h 231"/>
                <a:gd name="T40" fmla="*/ 19 w 231"/>
                <a:gd name="T41" fmla="*/ 50 h 231"/>
                <a:gd name="T42" fmla="*/ 34 w 231"/>
                <a:gd name="T43" fmla="*/ 32 h 231"/>
                <a:gd name="T44" fmla="*/ 50 w 231"/>
                <a:gd name="T45" fmla="*/ 19 h 231"/>
                <a:gd name="T46" fmla="*/ 70 w 231"/>
                <a:gd name="T47" fmla="*/ 9 h 231"/>
                <a:gd name="T48" fmla="*/ 92 w 231"/>
                <a:gd name="T49" fmla="*/ 1 h 231"/>
                <a:gd name="T50" fmla="*/ 116 w 231"/>
                <a:gd name="T51" fmla="*/ 0 h 231"/>
                <a:gd name="T52" fmla="*/ 127 w 231"/>
                <a:gd name="T53" fmla="*/ 0 h 231"/>
                <a:gd name="T54" fmla="*/ 150 w 231"/>
                <a:gd name="T55" fmla="*/ 5 h 231"/>
                <a:gd name="T56" fmla="*/ 170 w 231"/>
                <a:gd name="T57" fmla="*/ 14 h 231"/>
                <a:gd name="T58" fmla="*/ 189 w 231"/>
                <a:gd name="T59" fmla="*/ 26 h 231"/>
                <a:gd name="T60" fmla="*/ 205 w 231"/>
                <a:gd name="T61" fmla="*/ 41 h 231"/>
                <a:gd name="T62" fmla="*/ 216 w 231"/>
                <a:gd name="T63" fmla="*/ 60 h 231"/>
                <a:gd name="T64" fmla="*/ 225 w 231"/>
                <a:gd name="T65" fmla="*/ 80 h 231"/>
                <a:gd name="T66" fmla="*/ 230 w 231"/>
                <a:gd name="T67" fmla="*/ 103 h 231"/>
                <a:gd name="T68" fmla="*/ 231 w 231"/>
                <a:gd name="T69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0" y="127"/>
                  </a:lnTo>
                  <a:lnTo>
                    <a:pt x="229" y="138"/>
                  </a:lnTo>
                  <a:lnTo>
                    <a:pt x="225" y="149"/>
                  </a:lnTo>
                  <a:lnTo>
                    <a:pt x="221" y="159"/>
                  </a:lnTo>
                  <a:lnTo>
                    <a:pt x="216" y="169"/>
                  </a:lnTo>
                  <a:lnTo>
                    <a:pt x="211" y="179"/>
                  </a:lnTo>
                  <a:lnTo>
                    <a:pt x="205" y="188"/>
                  </a:lnTo>
                  <a:lnTo>
                    <a:pt x="197" y="197"/>
                  </a:lnTo>
                  <a:lnTo>
                    <a:pt x="189" y="203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60" y="221"/>
                  </a:lnTo>
                  <a:lnTo>
                    <a:pt x="150" y="225"/>
                  </a:lnTo>
                  <a:lnTo>
                    <a:pt x="138" y="228"/>
                  </a:lnTo>
                  <a:lnTo>
                    <a:pt x="127" y="230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1" y="225"/>
                  </a:lnTo>
                  <a:lnTo>
                    <a:pt x="70" y="221"/>
                  </a:lnTo>
                  <a:lnTo>
                    <a:pt x="60" y="216"/>
                  </a:lnTo>
                  <a:lnTo>
                    <a:pt x="50" y="211"/>
                  </a:lnTo>
                  <a:lnTo>
                    <a:pt x="42" y="203"/>
                  </a:lnTo>
                  <a:lnTo>
                    <a:pt x="34" y="197"/>
                  </a:lnTo>
                  <a:lnTo>
                    <a:pt x="26" y="188"/>
                  </a:lnTo>
                  <a:lnTo>
                    <a:pt x="19" y="179"/>
                  </a:lnTo>
                  <a:lnTo>
                    <a:pt x="14" y="169"/>
                  </a:lnTo>
                  <a:lnTo>
                    <a:pt x="9" y="159"/>
                  </a:lnTo>
                  <a:lnTo>
                    <a:pt x="5" y="149"/>
                  </a:lnTo>
                  <a:lnTo>
                    <a:pt x="1" y="138"/>
                  </a:lnTo>
                  <a:lnTo>
                    <a:pt x="0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5" y="80"/>
                  </a:lnTo>
                  <a:lnTo>
                    <a:pt x="9" y="70"/>
                  </a:lnTo>
                  <a:lnTo>
                    <a:pt x="14" y="60"/>
                  </a:lnTo>
                  <a:lnTo>
                    <a:pt x="19" y="50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42" y="26"/>
                  </a:lnTo>
                  <a:lnTo>
                    <a:pt x="50" y="19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8" y="1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19"/>
                  </a:lnTo>
                  <a:lnTo>
                    <a:pt x="189" y="26"/>
                  </a:lnTo>
                  <a:lnTo>
                    <a:pt x="197" y="32"/>
                  </a:lnTo>
                  <a:lnTo>
                    <a:pt x="205" y="41"/>
                  </a:lnTo>
                  <a:lnTo>
                    <a:pt x="211" y="50"/>
                  </a:lnTo>
                  <a:lnTo>
                    <a:pt x="216" y="60"/>
                  </a:lnTo>
                  <a:lnTo>
                    <a:pt x="221" y="70"/>
                  </a:lnTo>
                  <a:lnTo>
                    <a:pt x="225" y="80"/>
                  </a:lnTo>
                  <a:lnTo>
                    <a:pt x="229" y="92"/>
                  </a:lnTo>
                  <a:lnTo>
                    <a:pt x="230" y="103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6503988" y="3884613"/>
            <a:ext cx="1497013" cy="755650"/>
            <a:chOff x="6503988" y="3884613"/>
            <a:chExt cx="1497013" cy="755650"/>
          </a:xfrm>
        </p:grpSpPr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6591300" y="4265613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6726238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6862763" y="4265613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6997700" y="4265613"/>
              <a:ext cx="2381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6503988" y="3884613"/>
              <a:ext cx="1497013" cy="660400"/>
            </a:xfrm>
            <a:custGeom>
              <a:avLst/>
              <a:gdLst>
                <a:gd name="T0" fmla="*/ 0 w 1886"/>
                <a:gd name="T1" fmla="*/ 605 h 831"/>
                <a:gd name="T2" fmla="*/ 30 w 1886"/>
                <a:gd name="T3" fmla="*/ 557 h 831"/>
                <a:gd name="T4" fmla="*/ 68 w 1886"/>
                <a:gd name="T5" fmla="*/ 506 h 831"/>
                <a:gd name="T6" fmla="*/ 121 w 1886"/>
                <a:gd name="T7" fmla="*/ 441 h 831"/>
                <a:gd name="T8" fmla="*/ 189 w 1886"/>
                <a:gd name="T9" fmla="*/ 366 h 831"/>
                <a:gd name="T10" fmla="*/ 272 w 1886"/>
                <a:gd name="T11" fmla="*/ 290 h 831"/>
                <a:gd name="T12" fmla="*/ 342 w 1886"/>
                <a:gd name="T13" fmla="*/ 232 h 831"/>
                <a:gd name="T14" fmla="*/ 395 w 1886"/>
                <a:gd name="T15" fmla="*/ 194 h 831"/>
                <a:gd name="T16" fmla="*/ 450 w 1886"/>
                <a:gd name="T17" fmla="*/ 159 h 831"/>
                <a:gd name="T18" fmla="*/ 510 w 1886"/>
                <a:gd name="T19" fmla="*/ 125 h 831"/>
                <a:gd name="T20" fmla="*/ 573 w 1886"/>
                <a:gd name="T21" fmla="*/ 94 h 831"/>
                <a:gd name="T22" fmla="*/ 640 w 1886"/>
                <a:gd name="T23" fmla="*/ 66 h 831"/>
                <a:gd name="T24" fmla="*/ 710 w 1886"/>
                <a:gd name="T25" fmla="*/ 44 h 831"/>
                <a:gd name="T26" fmla="*/ 784 w 1886"/>
                <a:gd name="T27" fmla="*/ 23 h 831"/>
                <a:gd name="T28" fmla="*/ 861 w 1886"/>
                <a:gd name="T29" fmla="*/ 10 h 831"/>
                <a:gd name="T30" fmla="*/ 943 w 1886"/>
                <a:gd name="T31" fmla="*/ 1 h 831"/>
                <a:gd name="T32" fmla="*/ 1027 w 1886"/>
                <a:gd name="T33" fmla="*/ 0 h 831"/>
                <a:gd name="T34" fmla="*/ 1115 w 1886"/>
                <a:gd name="T35" fmla="*/ 3 h 831"/>
                <a:gd name="T36" fmla="*/ 1207 w 1886"/>
                <a:gd name="T37" fmla="*/ 15 h 831"/>
                <a:gd name="T38" fmla="*/ 1301 w 1886"/>
                <a:gd name="T39" fmla="*/ 35 h 831"/>
                <a:gd name="T40" fmla="*/ 1400 w 1886"/>
                <a:gd name="T41" fmla="*/ 64 h 831"/>
                <a:gd name="T42" fmla="*/ 1502 w 1886"/>
                <a:gd name="T43" fmla="*/ 100 h 831"/>
                <a:gd name="T44" fmla="*/ 1608 w 1886"/>
                <a:gd name="T45" fmla="*/ 147 h 831"/>
                <a:gd name="T46" fmla="*/ 1716 w 1886"/>
                <a:gd name="T47" fmla="*/ 204 h 831"/>
                <a:gd name="T48" fmla="*/ 1829 w 1886"/>
                <a:gd name="T49" fmla="*/ 272 h 831"/>
                <a:gd name="T50" fmla="*/ 1886 w 1886"/>
                <a:gd name="T51" fmla="*/ 310 h 831"/>
                <a:gd name="T52" fmla="*/ 1864 w 1886"/>
                <a:gd name="T53" fmla="*/ 349 h 831"/>
                <a:gd name="T54" fmla="*/ 1834 w 1886"/>
                <a:gd name="T55" fmla="*/ 393 h 831"/>
                <a:gd name="T56" fmla="*/ 1793 w 1886"/>
                <a:gd name="T57" fmla="*/ 447 h 831"/>
                <a:gd name="T58" fmla="*/ 1737 w 1886"/>
                <a:gd name="T59" fmla="*/ 508 h 831"/>
                <a:gd name="T60" fmla="*/ 1667 w 1886"/>
                <a:gd name="T61" fmla="*/ 574 h 831"/>
                <a:gd name="T62" fmla="*/ 1581 w 1886"/>
                <a:gd name="T63" fmla="*/ 638 h 831"/>
                <a:gd name="T64" fmla="*/ 1532 w 1886"/>
                <a:gd name="T65" fmla="*/ 669 h 831"/>
                <a:gd name="T66" fmla="*/ 1480 w 1886"/>
                <a:gd name="T67" fmla="*/ 699 h 831"/>
                <a:gd name="T68" fmla="*/ 1423 w 1886"/>
                <a:gd name="T69" fmla="*/ 727 h 831"/>
                <a:gd name="T70" fmla="*/ 1361 w 1886"/>
                <a:gd name="T71" fmla="*/ 753 h 831"/>
                <a:gd name="T72" fmla="*/ 1296 w 1886"/>
                <a:gd name="T73" fmla="*/ 776 h 831"/>
                <a:gd name="T74" fmla="*/ 1226 w 1886"/>
                <a:gd name="T75" fmla="*/ 795 h 831"/>
                <a:gd name="T76" fmla="*/ 1151 w 1886"/>
                <a:gd name="T77" fmla="*/ 811 h 831"/>
                <a:gd name="T78" fmla="*/ 1071 w 1886"/>
                <a:gd name="T79" fmla="*/ 823 h 831"/>
                <a:gd name="T80" fmla="*/ 987 w 1886"/>
                <a:gd name="T81" fmla="*/ 830 h 831"/>
                <a:gd name="T82" fmla="*/ 899 w 1886"/>
                <a:gd name="T83" fmla="*/ 831 h 831"/>
                <a:gd name="T84" fmla="*/ 805 w 1886"/>
                <a:gd name="T85" fmla="*/ 828 h 831"/>
                <a:gd name="T86" fmla="*/ 705 w 1886"/>
                <a:gd name="T87" fmla="*/ 818 h 831"/>
                <a:gd name="T88" fmla="*/ 601 w 1886"/>
                <a:gd name="T89" fmla="*/ 801 h 831"/>
                <a:gd name="T90" fmla="*/ 492 w 1886"/>
                <a:gd name="T91" fmla="*/ 777 h 831"/>
                <a:gd name="T92" fmla="*/ 377 w 1886"/>
                <a:gd name="T93" fmla="*/ 747 h 831"/>
                <a:gd name="T94" fmla="*/ 256 w 1886"/>
                <a:gd name="T95" fmla="*/ 708 h 831"/>
                <a:gd name="T96" fmla="*/ 131 w 1886"/>
                <a:gd name="T97" fmla="*/ 662 h 831"/>
                <a:gd name="T98" fmla="*/ 0 w 1886"/>
                <a:gd name="T99" fmla="*/ 605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6" h="831">
                  <a:moveTo>
                    <a:pt x="0" y="605"/>
                  </a:moveTo>
                  <a:lnTo>
                    <a:pt x="0" y="605"/>
                  </a:lnTo>
                  <a:lnTo>
                    <a:pt x="8" y="593"/>
                  </a:lnTo>
                  <a:lnTo>
                    <a:pt x="30" y="557"/>
                  </a:lnTo>
                  <a:lnTo>
                    <a:pt x="47" y="534"/>
                  </a:lnTo>
                  <a:lnTo>
                    <a:pt x="68" y="506"/>
                  </a:lnTo>
                  <a:lnTo>
                    <a:pt x="93" y="475"/>
                  </a:lnTo>
                  <a:lnTo>
                    <a:pt x="121" y="441"/>
                  </a:lnTo>
                  <a:lnTo>
                    <a:pt x="153" y="404"/>
                  </a:lnTo>
                  <a:lnTo>
                    <a:pt x="189" y="366"/>
                  </a:lnTo>
                  <a:lnTo>
                    <a:pt x="228" y="329"/>
                  </a:lnTo>
                  <a:lnTo>
                    <a:pt x="272" y="290"/>
                  </a:lnTo>
                  <a:lnTo>
                    <a:pt x="318" y="251"/>
                  </a:lnTo>
                  <a:lnTo>
                    <a:pt x="342" y="232"/>
                  </a:lnTo>
                  <a:lnTo>
                    <a:pt x="368" y="213"/>
                  </a:lnTo>
                  <a:lnTo>
                    <a:pt x="395" y="194"/>
                  </a:lnTo>
                  <a:lnTo>
                    <a:pt x="422" y="177"/>
                  </a:lnTo>
                  <a:lnTo>
                    <a:pt x="450" y="159"/>
                  </a:lnTo>
                  <a:lnTo>
                    <a:pt x="480" y="142"/>
                  </a:lnTo>
                  <a:lnTo>
                    <a:pt x="510" y="125"/>
                  </a:lnTo>
                  <a:lnTo>
                    <a:pt x="542" y="109"/>
                  </a:lnTo>
                  <a:lnTo>
                    <a:pt x="573" y="94"/>
                  </a:lnTo>
                  <a:lnTo>
                    <a:pt x="606" y="80"/>
                  </a:lnTo>
                  <a:lnTo>
                    <a:pt x="640" y="66"/>
                  </a:lnTo>
                  <a:lnTo>
                    <a:pt x="675" y="55"/>
                  </a:lnTo>
                  <a:lnTo>
                    <a:pt x="710" y="44"/>
                  </a:lnTo>
                  <a:lnTo>
                    <a:pt x="747" y="34"/>
                  </a:lnTo>
                  <a:lnTo>
                    <a:pt x="784" y="23"/>
                  </a:lnTo>
                  <a:lnTo>
                    <a:pt x="822" y="16"/>
                  </a:lnTo>
                  <a:lnTo>
                    <a:pt x="861" y="10"/>
                  </a:lnTo>
                  <a:lnTo>
                    <a:pt x="901" y="5"/>
                  </a:lnTo>
                  <a:lnTo>
                    <a:pt x="943" y="1"/>
                  </a:lnTo>
                  <a:lnTo>
                    <a:pt x="984" y="0"/>
                  </a:lnTo>
                  <a:lnTo>
                    <a:pt x="1027" y="0"/>
                  </a:lnTo>
                  <a:lnTo>
                    <a:pt x="1071" y="1"/>
                  </a:lnTo>
                  <a:lnTo>
                    <a:pt x="1115" y="3"/>
                  </a:lnTo>
                  <a:lnTo>
                    <a:pt x="1160" y="8"/>
                  </a:lnTo>
                  <a:lnTo>
                    <a:pt x="1207" y="15"/>
                  </a:lnTo>
                  <a:lnTo>
                    <a:pt x="1253" y="25"/>
                  </a:lnTo>
                  <a:lnTo>
                    <a:pt x="1301" y="35"/>
                  </a:lnTo>
                  <a:lnTo>
                    <a:pt x="1350" y="47"/>
                  </a:lnTo>
                  <a:lnTo>
                    <a:pt x="1400" y="64"/>
                  </a:lnTo>
                  <a:lnTo>
                    <a:pt x="1451" y="80"/>
                  </a:lnTo>
                  <a:lnTo>
                    <a:pt x="1502" y="100"/>
                  </a:lnTo>
                  <a:lnTo>
                    <a:pt x="1554" y="123"/>
                  </a:lnTo>
                  <a:lnTo>
                    <a:pt x="1608" y="147"/>
                  </a:lnTo>
                  <a:lnTo>
                    <a:pt x="1662" y="174"/>
                  </a:lnTo>
                  <a:lnTo>
                    <a:pt x="1716" y="204"/>
                  </a:lnTo>
                  <a:lnTo>
                    <a:pt x="1772" y="237"/>
                  </a:lnTo>
                  <a:lnTo>
                    <a:pt x="1829" y="272"/>
                  </a:lnTo>
                  <a:lnTo>
                    <a:pt x="1886" y="310"/>
                  </a:lnTo>
                  <a:lnTo>
                    <a:pt x="1886" y="310"/>
                  </a:lnTo>
                  <a:lnTo>
                    <a:pt x="1881" y="320"/>
                  </a:lnTo>
                  <a:lnTo>
                    <a:pt x="1864" y="349"/>
                  </a:lnTo>
                  <a:lnTo>
                    <a:pt x="1850" y="369"/>
                  </a:lnTo>
                  <a:lnTo>
                    <a:pt x="1834" y="393"/>
                  </a:lnTo>
                  <a:lnTo>
                    <a:pt x="1815" y="418"/>
                  </a:lnTo>
                  <a:lnTo>
                    <a:pt x="1793" y="447"/>
                  </a:lnTo>
                  <a:lnTo>
                    <a:pt x="1766" y="477"/>
                  </a:lnTo>
                  <a:lnTo>
                    <a:pt x="1737" y="508"/>
                  </a:lnTo>
                  <a:lnTo>
                    <a:pt x="1703" y="541"/>
                  </a:lnTo>
                  <a:lnTo>
                    <a:pt x="1667" y="574"/>
                  </a:lnTo>
                  <a:lnTo>
                    <a:pt x="1625" y="606"/>
                  </a:lnTo>
                  <a:lnTo>
                    <a:pt x="1581" y="638"/>
                  </a:lnTo>
                  <a:lnTo>
                    <a:pt x="1558" y="654"/>
                  </a:lnTo>
                  <a:lnTo>
                    <a:pt x="1532" y="669"/>
                  </a:lnTo>
                  <a:lnTo>
                    <a:pt x="1507" y="684"/>
                  </a:lnTo>
                  <a:lnTo>
                    <a:pt x="1480" y="699"/>
                  </a:lnTo>
                  <a:lnTo>
                    <a:pt x="1452" y="713"/>
                  </a:lnTo>
                  <a:lnTo>
                    <a:pt x="1423" y="727"/>
                  </a:lnTo>
                  <a:lnTo>
                    <a:pt x="1393" y="741"/>
                  </a:lnTo>
                  <a:lnTo>
                    <a:pt x="1361" y="753"/>
                  </a:lnTo>
                  <a:lnTo>
                    <a:pt x="1329" y="765"/>
                  </a:lnTo>
                  <a:lnTo>
                    <a:pt x="1296" y="776"/>
                  </a:lnTo>
                  <a:lnTo>
                    <a:pt x="1261" y="786"/>
                  </a:lnTo>
                  <a:lnTo>
                    <a:pt x="1226" y="795"/>
                  </a:lnTo>
                  <a:lnTo>
                    <a:pt x="1189" y="804"/>
                  </a:lnTo>
                  <a:lnTo>
                    <a:pt x="1151" y="811"/>
                  </a:lnTo>
                  <a:lnTo>
                    <a:pt x="1111" y="818"/>
                  </a:lnTo>
                  <a:lnTo>
                    <a:pt x="1071" y="823"/>
                  </a:lnTo>
                  <a:lnTo>
                    <a:pt x="1030" y="826"/>
                  </a:lnTo>
                  <a:lnTo>
                    <a:pt x="987" y="830"/>
                  </a:lnTo>
                  <a:lnTo>
                    <a:pt x="944" y="831"/>
                  </a:lnTo>
                  <a:lnTo>
                    <a:pt x="899" y="831"/>
                  </a:lnTo>
                  <a:lnTo>
                    <a:pt x="852" y="830"/>
                  </a:lnTo>
                  <a:lnTo>
                    <a:pt x="805" y="828"/>
                  </a:lnTo>
                  <a:lnTo>
                    <a:pt x="756" y="824"/>
                  </a:lnTo>
                  <a:lnTo>
                    <a:pt x="705" y="818"/>
                  </a:lnTo>
                  <a:lnTo>
                    <a:pt x="654" y="810"/>
                  </a:lnTo>
                  <a:lnTo>
                    <a:pt x="601" y="801"/>
                  </a:lnTo>
                  <a:lnTo>
                    <a:pt x="547" y="790"/>
                  </a:lnTo>
                  <a:lnTo>
                    <a:pt x="492" y="777"/>
                  </a:lnTo>
                  <a:lnTo>
                    <a:pt x="435" y="764"/>
                  </a:lnTo>
                  <a:lnTo>
                    <a:pt x="377" y="747"/>
                  </a:lnTo>
                  <a:lnTo>
                    <a:pt x="318" y="728"/>
                  </a:lnTo>
                  <a:lnTo>
                    <a:pt x="256" y="708"/>
                  </a:lnTo>
                  <a:lnTo>
                    <a:pt x="195" y="686"/>
                  </a:lnTo>
                  <a:lnTo>
                    <a:pt x="131" y="662"/>
                  </a:lnTo>
                  <a:lnTo>
                    <a:pt x="65" y="634"/>
                  </a:lnTo>
                  <a:lnTo>
                    <a:pt x="0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rgbClr val="85A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6535738" y="4141788"/>
              <a:ext cx="1352550" cy="215900"/>
            </a:xfrm>
            <a:custGeom>
              <a:avLst/>
              <a:gdLst>
                <a:gd name="T0" fmla="*/ 8 w 1703"/>
                <a:gd name="T1" fmla="*/ 272 h 272"/>
                <a:gd name="T2" fmla="*/ 106 w 1703"/>
                <a:gd name="T3" fmla="*/ 235 h 272"/>
                <a:gd name="T4" fmla="*/ 204 w 1703"/>
                <a:gd name="T5" fmla="*/ 203 h 272"/>
                <a:gd name="T6" fmla="*/ 304 w 1703"/>
                <a:gd name="T7" fmla="*/ 174 h 272"/>
                <a:gd name="T8" fmla="*/ 405 w 1703"/>
                <a:gd name="T9" fmla="*/ 149 h 272"/>
                <a:gd name="T10" fmla="*/ 507 w 1703"/>
                <a:gd name="T11" fmla="*/ 128 h 272"/>
                <a:gd name="T12" fmla="*/ 608 w 1703"/>
                <a:gd name="T13" fmla="*/ 109 h 272"/>
                <a:gd name="T14" fmla="*/ 815 w 1703"/>
                <a:gd name="T15" fmla="*/ 81 h 272"/>
                <a:gd name="T16" fmla="*/ 915 w 1703"/>
                <a:gd name="T17" fmla="*/ 70 h 272"/>
                <a:gd name="T18" fmla="*/ 1118 w 1703"/>
                <a:gd name="T19" fmla="*/ 54 h 272"/>
                <a:gd name="T20" fmla="*/ 1420 w 1703"/>
                <a:gd name="T21" fmla="*/ 35 h 272"/>
                <a:gd name="T22" fmla="*/ 1623 w 1703"/>
                <a:gd name="T23" fmla="*/ 22 h 272"/>
                <a:gd name="T24" fmla="*/ 1678 w 1703"/>
                <a:gd name="T25" fmla="*/ 19 h 272"/>
                <a:gd name="T26" fmla="*/ 1697 w 1703"/>
                <a:gd name="T27" fmla="*/ 16 h 272"/>
                <a:gd name="T28" fmla="*/ 1701 w 1703"/>
                <a:gd name="T29" fmla="*/ 14 h 272"/>
                <a:gd name="T30" fmla="*/ 1703 w 1703"/>
                <a:gd name="T31" fmla="*/ 7 h 272"/>
                <a:gd name="T32" fmla="*/ 1701 w 1703"/>
                <a:gd name="T33" fmla="*/ 2 h 272"/>
                <a:gd name="T34" fmla="*/ 1696 w 1703"/>
                <a:gd name="T35" fmla="*/ 1 h 272"/>
                <a:gd name="T36" fmla="*/ 1673 w 1703"/>
                <a:gd name="T37" fmla="*/ 0 h 272"/>
                <a:gd name="T38" fmla="*/ 1605 w 1703"/>
                <a:gd name="T39" fmla="*/ 4 h 272"/>
                <a:gd name="T40" fmla="*/ 1513 w 1703"/>
                <a:gd name="T41" fmla="*/ 11 h 272"/>
                <a:gd name="T42" fmla="*/ 1317 w 1703"/>
                <a:gd name="T43" fmla="*/ 22 h 272"/>
                <a:gd name="T44" fmla="*/ 1213 w 1703"/>
                <a:gd name="T45" fmla="*/ 29 h 272"/>
                <a:gd name="T46" fmla="*/ 1007 w 1703"/>
                <a:gd name="T47" fmla="*/ 44 h 272"/>
                <a:gd name="T48" fmla="*/ 904 w 1703"/>
                <a:gd name="T49" fmla="*/ 53 h 272"/>
                <a:gd name="T50" fmla="*/ 699 w 1703"/>
                <a:gd name="T51" fmla="*/ 76 h 272"/>
                <a:gd name="T52" fmla="*/ 546 w 1703"/>
                <a:gd name="T53" fmla="*/ 100 h 272"/>
                <a:gd name="T54" fmla="*/ 445 w 1703"/>
                <a:gd name="T55" fmla="*/ 120 h 272"/>
                <a:gd name="T56" fmla="*/ 344 w 1703"/>
                <a:gd name="T57" fmla="*/ 144 h 272"/>
                <a:gd name="T58" fmla="*/ 245 w 1703"/>
                <a:gd name="T59" fmla="*/ 172 h 272"/>
                <a:gd name="T60" fmla="*/ 147 w 1703"/>
                <a:gd name="T61" fmla="*/ 203 h 272"/>
                <a:gd name="T62" fmla="*/ 98 w 1703"/>
                <a:gd name="T63" fmla="*/ 221 h 272"/>
                <a:gd name="T64" fmla="*/ 2 w 1703"/>
                <a:gd name="T65" fmla="*/ 262 h 272"/>
                <a:gd name="T66" fmla="*/ 1 w 1703"/>
                <a:gd name="T67" fmla="*/ 264 h 272"/>
                <a:gd name="T68" fmla="*/ 0 w 1703"/>
                <a:gd name="T69" fmla="*/ 269 h 272"/>
                <a:gd name="T70" fmla="*/ 5 w 1703"/>
                <a:gd name="T71" fmla="*/ 272 h 272"/>
                <a:gd name="T72" fmla="*/ 8 w 1703"/>
                <a:gd name="T73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3" h="272">
                  <a:moveTo>
                    <a:pt x="8" y="272"/>
                  </a:moveTo>
                  <a:lnTo>
                    <a:pt x="8" y="272"/>
                  </a:lnTo>
                  <a:lnTo>
                    <a:pt x="57" y="254"/>
                  </a:lnTo>
                  <a:lnTo>
                    <a:pt x="106" y="235"/>
                  </a:lnTo>
                  <a:lnTo>
                    <a:pt x="155" y="218"/>
                  </a:lnTo>
                  <a:lnTo>
                    <a:pt x="204" y="203"/>
                  </a:lnTo>
                  <a:lnTo>
                    <a:pt x="254" y="188"/>
                  </a:lnTo>
                  <a:lnTo>
                    <a:pt x="304" y="174"/>
                  </a:lnTo>
                  <a:lnTo>
                    <a:pt x="354" y="162"/>
                  </a:lnTo>
                  <a:lnTo>
                    <a:pt x="405" y="149"/>
                  </a:lnTo>
                  <a:lnTo>
                    <a:pt x="455" y="138"/>
                  </a:lnTo>
                  <a:lnTo>
                    <a:pt x="507" y="128"/>
                  </a:lnTo>
                  <a:lnTo>
                    <a:pt x="557" y="118"/>
                  </a:lnTo>
                  <a:lnTo>
                    <a:pt x="608" y="109"/>
                  </a:lnTo>
                  <a:lnTo>
                    <a:pt x="711" y="94"/>
                  </a:lnTo>
                  <a:lnTo>
                    <a:pt x="815" y="81"/>
                  </a:lnTo>
                  <a:lnTo>
                    <a:pt x="815" y="81"/>
                  </a:lnTo>
                  <a:lnTo>
                    <a:pt x="915" y="70"/>
                  </a:lnTo>
                  <a:lnTo>
                    <a:pt x="1017" y="61"/>
                  </a:lnTo>
                  <a:lnTo>
                    <a:pt x="1118" y="54"/>
                  </a:lnTo>
                  <a:lnTo>
                    <a:pt x="1218" y="48"/>
                  </a:lnTo>
                  <a:lnTo>
                    <a:pt x="1420" y="35"/>
                  </a:lnTo>
                  <a:lnTo>
                    <a:pt x="1623" y="22"/>
                  </a:lnTo>
                  <a:lnTo>
                    <a:pt x="1623" y="22"/>
                  </a:lnTo>
                  <a:lnTo>
                    <a:pt x="1661" y="20"/>
                  </a:lnTo>
                  <a:lnTo>
                    <a:pt x="1678" y="19"/>
                  </a:lnTo>
                  <a:lnTo>
                    <a:pt x="1697" y="16"/>
                  </a:lnTo>
                  <a:lnTo>
                    <a:pt x="1697" y="16"/>
                  </a:lnTo>
                  <a:lnTo>
                    <a:pt x="1700" y="15"/>
                  </a:lnTo>
                  <a:lnTo>
                    <a:pt x="1701" y="14"/>
                  </a:lnTo>
                  <a:lnTo>
                    <a:pt x="1702" y="11"/>
                  </a:lnTo>
                  <a:lnTo>
                    <a:pt x="1703" y="7"/>
                  </a:lnTo>
                  <a:lnTo>
                    <a:pt x="1702" y="5"/>
                  </a:lnTo>
                  <a:lnTo>
                    <a:pt x="1701" y="2"/>
                  </a:lnTo>
                  <a:lnTo>
                    <a:pt x="1698" y="1"/>
                  </a:lnTo>
                  <a:lnTo>
                    <a:pt x="1696" y="1"/>
                  </a:lnTo>
                  <a:lnTo>
                    <a:pt x="1696" y="1"/>
                  </a:lnTo>
                  <a:lnTo>
                    <a:pt x="1673" y="0"/>
                  </a:lnTo>
                  <a:lnTo>
                    <a:pt x="1651" y="1"/>
                  </a:lnTo>
                  <a:lnTo>
                    <a:pt x="1605" y="4"/>
                  </a:lnTo>
                  <a:lnTo>
                    <a:pt x="1559" y="7"/>
                  </a:lnTo>
                  <a:lnTo>
                    <a:pt x="1513" y="11"/>
                  </a:lnTo>
                  <a:lnTo>
                    <a:pt x="1513" y="11"/>
                  </a:lnTo>
                  <a:lnTo>
                    <a:pt x="1317" y="22"/>
                  </a:lnTo>
                  <a:lnTo>
                    <a:pt x="1317" y="22"/>
                  </a:lnTo>
                  <a:lnTo>
                    <a:pt x="1213" y="29"/>
                  </a:lnTo>
                  <a:lnTo>
                    <a:pt x="1110" y="35"/>
                  </a:lnTo>
                  <a:lnTo>
                    <a:pt x="1007" y="44"/>
                  </a:lnTo>
                  <a:lnTo>
                    <a:pt x="904" y="53"/>
                  </a:lnTo>
                  <a:lnTo>
                    <a:pt x="904" y="53"/>
                  </a:lnTo>
                  <a:lnTo>
                    <a:pt x="802" y="64"/>
                  </a:lnTo>
                  <a:lnTo>
                    <a:pt x="699" y="76"/>
                  </a:lnTo>
                  <a:lnTo>
                    <a:pt x="597" y="93"/>
                  </a:lnTo>
                  <a:lnTo>
                    <a:pt x="546" y="100"/>
                  </a:lnTo>
                  <a:lnTo>
                    <a:pt x="495" y="110"/>
                  </a:lnTo>
                  <a:lnTo>
                    <a:pt x="445" y="120"/>
                  </a:lnTo>
                  <a:lnTo>
                    <a:pt x="395" y="132"/>
                  </a:lnTo>
                  <a:lnTo>
                    <a:pt x="344" y="144"/>
                  </a:lnTo>
                  <a:lnTo>
                    <a:pt x="294" y="157"/>
                  </a:lnTo>
                  <a:lnTo>
                    <a:pt x="245" y="172"/>
                  </a:lnTo>
                  <a:lnTo>
                    <a:pt x="195" y="187"/>
                  </a:lnTo>
                  <a:lnTo>
                    <a:pt x="147" y="203"/>
                  </a:lnTo>
                  <a:lnTo>
                    <a:pt x="98" y="221"/>
                  </a:lnTo>
                  <a:lnTo>
                    <a:pt x="98" y="221"/>
                  </a:lnTo>
                  <a:lnTo>
                    <a:pt x="50" y="241"/>
                  </a:lnTo>
                  <a:lnTo>
                    <a:pt x="2" y="262"/>
                  </a:lnTo>
                  <a:lnTo>
                    <a:pt x="2" y="262"/>
                  </a:lnTo>
                  <a:lnTo>
                    <a:pt x="1" y="264"/>
                  </a:lnTo>
                  <a:lnTo>
                    <a:pt x="0" y="265"/>
                  </a:lnTo>
                  <a:lnTo>
                    <a:pt x="0" y="269"/>
                  </a:lnTo>
                  <a:lnTo>
                    <a:pt x="4" y="272"/>
                  </a:lnTo>
                  <a:lnTo>
                    <a:pt x="5" y="272"/>
                  </a:lnTo>
                  <a:lnTo>
                    <a:pt x="8" y="272"/>
                  </a:lnTo>
                  <a:lnTo>
                    <a:pt x="8" y="27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6721475" y="4279901"/>
              <a:ext cx="406400" cy="171450"/>
            </a:xfrm>
            <a:custGeom>
              <a:avLst/>
              <a:gdLst>
                <a:gd name="T0" fmla="*/ 2 w 513"/>
                <a:gd name="T1" fmla="*/ 12 h 215"/>
                <a:gd name="T2" fmla="*/ 2 w 513"/>
                <a:gd name="T3" fmla="*/ 12 h 215"/>
                <a:gd name="T4" fmla="*/ 15 w 513"/>
                <a:gd name="T5" fmla="*/ 22 h 215"/>
                <a:gd name="T6" fmla="*/ 27 w 513"/>
                <a:gd name="T7" fmla="*/ 32 h 215"/>
                <a:gd name="T8" fmla="*/ 55 w 513"/>
                <a:gd name="T9" fmla="*/ 49 h 215"/>
                <a:gd name="T10" fmla="*/ 84 w 513"/>
                <a:gd name="T11" fmla="*/ 64 h 215"/>
                <a:gd name="T12" fmla="*/ 113 w 513"/>
                <a:gd name="T13" fmla="*/ 80 h 215"/>
                <a:gd name="T14" fmla="*/ 113 w 513"/>
                <a:gd name="T15" fmla="*/ 80 h 215"/>
                <a:gd name="T16" fmla="*/ 147 w 513"/>
                <a:gd name="T17" fmla="*/ 96 h 215"/>
                <a:gd name="T18" fmla="*/ 181 w 513"/>
                <a:gd name="T19" fmla="*/ 111 h 215"/>
                <a:gd name="T20" fmla="*/ 215 w 513"/>
                <a:gd name="T21" fmla="*/ 125 h 215"/>
                <a:gd name="T22" fmla="*/ 250 w 513"/>
                <a:gd name="T23" fmla="*/ 139 h 215"/>
                <a:gd name="T24" fmla="*/ 250 w 513"/>
                <a:gd name="T25" fmla="*/ 139 h 215"/>
                <a:gd name="T26" fmla="*/ 284 w 513"/>
                <a:gd name="T27" fmla="*/ 151 h 215"/>
                <a:gd name="T28" fmla="*/ 318 w 513"/>
                <a:gd name="T29" fmla="*/ 162 h 215"/>
                <a:gd name="T30" fmla="*/ 388 w 513"/>
                <a:gd name="T31" fmla="*/ 185 h 215"/>
                <a:gd name="T32" fmla="*/ 388 w 513"/>
                <a:gd name="T33" fmla="*/ 185 h 215"/>
                <a:gd name="T34" fmla="*/ 454 w 513"/>
                <a:gd name="T35" fmla="*/ 204 h 215"/>
                <a:gd name="T36" fmla="*/ 454 w 513"/>
                <a:gd name="T37" fmla="*/ 204 h 215"/>
                <a:gd name="T38" fmla="*/ 480 w 513"/>
                <a:gd name="T39" fmla="*/ 213 h 215"/>
                <a:gd name="T40" fmla="*/ 494 w 513"/>
                <a:gd name="T41" fmla="*/ 215 h 215"/>
                <a:gd name="T42" fmla="*/ 501 w 513"/>
                <a:gd name="T43" fmla="*/ 215 h 215"/>
                <a:gd name="T44" fmla="*/ 508 w 513"/>
                <a:gd name="T45" fmla="*/ 214 h 215"/>
                <a:gd name="T46" fmla="*/ 508 w 513"/>
                <a:gd name="T47" fmla="*/ 214 h 215"/>
                <a:gd name="T48" fmla="*/ 510 w 513"/>
                <a:gd name="T49" fmla="*/ 213 h 215"/>
                <a:gd name="T50" fmla="*/ 511 w 513"/>
                <a:gd name="T51" fmla="*/ 210 h 215"/>
                <a:gd name="T52" fmla="*/ 513 w 513"/>
                <a:gd name="T53" fmla="*/ 206 h 215"/>
                <a:gd name="T54" fmla="*/ 511 w 513"/>
                <a:gd name="T55" fmla="*/ 204 h 215"/>
                <a:gd name="T56" fmla="*/ 511 w 513"/>
                <a:gd name="T57" fmla="*/ 204 h 215"/>
                <a:gd name="T58" fmla="*/ 506 w 513"/>
                <a:gd name="T59" fmla="*/ 200 h 215"/>
                <a:gd name="T60" fmla="*/ 501 w 513"/>
                <a:gd name="T61" fmla="*/ 198 h 215"/>
                <a:gd name="T62" fmla="*/ 491 w 513"/>
                <a:gd name="T63" fmla="*/ 193 h 215"/>
                <a:gd name="T64" fmla="*/ 467 w 513"/>
                <a:gd name="T65" fmla="*/ 188 h 215"/>
                <a:gd name="T66" fmla="*/ 467 w 513"/>
                <a:gd name="T67" fmla="*/ 188 h 215"/>
                <a:gd name="T68" fmla="*/ 402 w 513"/>
                <a:gd name="T69" fmla="*/ 169 h 215"/>
                <a:gd name="T70" fmla="*/ 402 w 513"/>
                <a:gd name="T71" fmla="*/ 169 h 215"/>
                <a:gd name="T72" fmla="*/ 337 w 513"/>
                <a:gd name="T73" fmla="*/ 149 h 215"/>
                <a:gd name="T74" fmla="*/ 271 w 513"/>
                <a:gd name="T75" fmla="*/ 126 h 215"/>
                <a:gd name="T76" fmla="*/ 271 w 513"/>
                <a:gd name="T77" fmla="*/ 126 h 215"/>
                <a:gd name="T78" fmla="*/ 239 w 513"/>
                <a:gd name="T79" fmla="*/ 115 h 215"/>
                <a:gd name="T80" fmla="*/ 206 w 513"/>
                <a:gd name="T81" fmla="*/ 101 h 215"/>
                <a:gd name="T82" fmla="*/ 173 w 513"/>
                <a:gd name="T83" fmla="*/ 87 h 215"/>
                <a:gd name="T84" fmla="*/ 142 w 513"/>
                <a:gd name="T85" fmla="*/ 73 h 215"/>
                <a:gd name="T86" fmla="*/ 142 w 513"/>
                <a:gd name="T87" fmla="*/ 73 h 215"/>
                <a:gd name="T88" fmla="*/ 108 w 513"/>
                <a:gd name="T89" fmla="*/ 56 h 215"/>
                <a:gd name="T90" fmla="*/ 75 w 513"/>
                <a:gd name="T91" fmla="*/ 38 h 215"/>
                <a:gd name="T92" fmla="*/ 43 w 513"/>
                <a:gd name="T93" fmla="*/ 19 h 215"/>
                <a:gd name="T94" fmla="*/ 9 w 513"/>
                <a:gd name="T95" fmla="*/ 2 h 215"/>
                <a:gd name="T96" fmla="*/ 9 w 513"/>
                <a:gd name="T97" fmla="*/ 2 h 215"/>
                <a:gd name="T98" fmla="*/ 6 w 513"/>
                <a:gd name="T99" fmla="*/ 0 h 215"/>
                <a:gd name="T100" fmla="*/ 4 w 513"/>
                <a:gd name="T101" fmla="*/ 0 h 215"/>
                <a:gd name="T102" fmla="*/ 2 w 513"/>
                <a:gd name="T103" fmla="*/ 2 h 215"/>
                <a:gd name="T104" fmla="*/ 1 w 513"/>
                <a:gd name="T105" fmla="*/ 3 h 215"/>
                <a:gd name="T106" fmla="*/ 0 w 513"/>
                <a:gd name="T107" fmla="*/ 5 h 215"/>
                <a:gd name="T108" fmla="*/ 0 w 513"/>
                <a:gd name="T109" fmla="*/ 7 h 215"/>
                <a:gd name="T110" fmla="*/ 0 w 513"/>
                <a:gd name="T111" fmla="*/ 9 h 215"/>
                <a:gd name="T112" fmla="*/ 2 w 513"/>
                <a:gd name="T113" fmla="*/ 12 h 215"/>
                <a:gd name="T114" fmla="*/ 2 w 513"/>
                <a:gd name="T115" fmla="*/ 1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3" h="215">
                  <a:moveTo>
                    <a:pt x="2" y="12"/>
                  </a:moveTo>
                  <a:lnTo>
                    <a:pt x="2" y="12"/>
                  </a:lnTo>
                  <a:lnTo>
                    <a:pt x="15" y="22"/>
                  </a:lnTo>
                  <a:lnTo>
                    <a:pt x="27" y="32"/>
                  </a:lnTo>
                  <a:lnTo>
                    <a:pt x="55" y="49"/>
                  </a:lnTo>
                  <a:lnTo>
                    <a:pt x="84" y="64"/>
                  </a:lnTo>
                  <a:lnTo>
                    <a:pt x="113" y="80"/>
                  </a:lnTo>
                  <a:lnTo>
                    <a:pt x="113" y="80"/>
                  </a:lnTo>
                  <a:lnTo>
                    <a:pt x="147" y="96"/>
                  </a:lnTo>
                  <a:lnTo>
                    <a:pt x="181" y="111"/>
                  </a:lnTo>
                  <a:lnTo>
                    <a:pt x="215" y="125"/>
                  </a:lnTo>
                  <a:lnTo>
                    <a:pt x="250" y="139"/>
                  </a:lnTo>
                  <a:lnTo>
                    <a:pt x="250" y="139"/>
                  </a:lnTo>
                  <a:lnTo>
                    <a:pt x="284" y="151"/>
                  </a:lnTo>
                  <a:lnTo>
                    <a:pt x="318" y="162"/>
                  </a:lnTo>
                  <a:lnTo>
                    <a:pt x="388" y="185"/>
                  </a:lnTo>
                  <a:lnTo>
                    <a:pt x="388" y="185"/>
                  </a:lnTo>
                  <a:lnTo>
                    <a:pt x="454" y="204"/>
                  </a:lnTo>
                  <a:lnTo>
                    <a:pt x="454" y="204"/>
                  </a:lnTo>
                  <a:lnTo>
                    <a:pt x="480" y="213"/>
                  </a:lnTo>
                  <a:lnTo>
                    <a:pt x="494" y="215"/>
                  </a:lnTo>
                  <a:lnTo>
                    <a:pt x="501" y="215"/>
                  </a:lnTo>
                  <a:lnTo>
                    <a:pt x="508" y="214"/>
                  </a:lnTo>
                  <a:lnTo>
                    <a:pt x="508" y="214"/>
                  </a:lnTo>
                  <a:lnTo>
                    <a:pt x="510" y="213"/>
                  </a:lnTo>
                  <a:lnTo>
                    <a:pt x="511" y="210"/>
                  </a:lnTo>
                  <a:lnTo>
                    <a:pt x="513" y="206"/>
                  </a:lnTo>
                  <a:lnTo>
                    <a:pt x="511" y="204"/>
                  </a:lnTo>
                  <a:lnTo>
                    <a:pt x="511" y="204"/>
                  </a:lnTo>
                  <a:lnTo>
                    <a:pt x="506" y="200"/>
                  </a:lnTo>
                  <a:lnTo>
                    <a:pt x="501" y="198"/>
                  </a:lnTo>
                  <a:lnTo>
                    <a:pt x="491" y="193"/>
                  </a:lnTo>
                  <a:lnTo>
                    <a:pt x="467" y="188"/>
                  </a:lnTo>
                  <a:lnTo>
                    <a:pt x="467" y="188"/>
                  </a:lnTo>
                  <a:lnTo>
                    <a:pt x="402" y="169"/>
                  </a:lnTo>
                  <a:lnTo>
                    <a:pt x="402" y="169"/>
                  </a:lnTo>
                  <a:lnTo>
                    <a:pt x="337" y="149"/>
                  </a:lnTo>
                  <a:lnTo>
                    <a:pt x="271" y="126"/>
                  </a:lnTo>
                  <a:lnTo>
                    <a:pt x="271" y="126"/>
                  </a:lnTo>
                  <a:lnTo>
                    <a:pt x="239" y="115"/>
                  </a:lnTo>
                  <a:lnTo>
                    <a:pt x="206" y="101"/>
                  </a:lnTo>
                  <a:lnTo>
                    <a:pt x="173" y="87"/>
                  </a:lnTo>
                  <a:lnTo>
                    <a:pt x="142" y="73"/>
                  </a:lnTo>
                  <a:lnTo>
                    <a:pt x="142" y="73"/>
                  </a:lnTo>
                  <a:lnTo>
                    <a:pt x="108" y="56"/>
                  </a:lnTo>
                  <a:lnTo>
                    <a:pt x="75" y="38"/>
                  </a:lnTo>
                  <a:lnTo>
                    <a:pt x="43" y="19"/>
                  </a:lnTo>
                  <a:lnTo>
                    <a:pt x="9" y="2"/>
                  </a:lnTo>
                  <a:lnTo>
                    <a:pt x="9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7070725" y="4206876"/>
              <a:ext cx="468313" cy="144463"/>
            </a:xfrm>
            <a:custGeom>
              <a:avLst/>
              <a:gdLst>
                <a:gd name="T0" fmla="*/ 1 w 591"/>
                <a:gd name="T1" fmla="*/ 7 h 184"/>
                <a:gd name="T2" fmla="*/ 37 w 591"/>
                <a:gd name="T3" fmla="*/ 34 h 184"/>
                <a:gd name="T4" fmla="*/ 51 w 591"/>
                <a:gd name="T5" fmla="*/ 43 h 184"/>
                <a:gd name="T6" fmla="*/ 123 w 591"/>
                <a:gd name="T7" fmla="*/ 77 h 184"/>
                <a:gd name="T8" fmla="*/ 167 w 591"/>
                <a:gd name="T9" fmla="*/ 93 h 184"/>
                <a:gd name="T10" fmla="*/ 254 w 591"/>
                <a:gd name="T11" fmla="*/ 124 h 184"/>
                <a:gd name="T12" fmla="*/ 299 w 591"/>
                <a:gd name="T13" fmla="*/ 137 h 184"/>
                <a:gd name="T14" fmla="*/ 383 w 591"/>
                <a:gd name="T15" fmla="*/ 159 h 184"/>
                <a:gd name="T16" fmla="*/ 470 w 591"/>
                <a:gd name="T17" fmla="*/ 175 h 184"/>
                <a:gd name="T18" fmla="*/ 504 w 591"/>
                <a:gd name="T19" fmla="*/ 180 h 184"/>
                <a:gd name="T20" fmla="*/ 538 w 591"/>
                <a:gd name="T21" fmla="*/ 183 h 184"/>
                <a:gd name="T22" fmla="*/ 564 w 591"/>
                <a:gd name="T23" fmla="*/ 184 h 184"/>
                <a:gd name="T24" fmla="*/ 583 w 591"/>
                <a:gd name="T25" fmla="*/ 180 h 184"/>
                <a:gd name="T26" fmla="*/ 588 w 591"/>
                <a:gd name="T27" fmla="*/ 176 h 184"/>
                <a:gd name="T28" fmla="*/ 591 w 591"/>
                <a:gd name="T29" fmla="*/ 170 h 184"/>
                <a:gd name="T30" fmla="*/ 586 w 591"/>
                <a:gd name="T31" fmla="*/ 165 h 184"/>
                <a:gd name="T32" fmla="*/ 581 w 591"/>
                <a:gd name="T33" fmla="*/ 164 h 184"/>
                <a:gd name="T34" fmla="*/ 563 w 591"/>
                <a:gd name="T35" fmla="*/ 163 h 184"/>
                <a:gd name="T36" fmla="*/ 540 w 591"/>
                <a:gd name="T37" fmla="*/ 164 h 184"/>
                <a:gd name="T38" fmla="*/ 505 w 591"/>
                <a:gd name="T39" fmla="*/ 161 h 184"/>
                <a:gd name="T40" fmla="*/ 471 w 591"/>
                <a:gd name="T41" fmla="*/ 156 h 184"/>
                <a:gd name="T42" fmla="*/ 384 w 591"/>
                <a:gd name="T43" fmla="*/ 140 h 184"/>
                <a:gd name="T44" fmla="*/ 299 w 591"/>
                <a:gd name="T45" fmla="*/ 117 h 184"/>
                <a:gd name="T46" fmla="*/ 257 w 591"/>
                <a:gd name="T47" fmla="*/ 105 h 184"/>
                <a:gd name="T48" fmla="*/ 176 w 591"/>
                <a:gd name="T49" fmla="*/ 77 h 184"/>
                <a:gd name="T50" fmla="*/ 136 w 591"/>
                <a:gd name="T51" fmla="*/ 62 h 184"/>
                <a:gd name="T52" fmla="*/ 64 w 591"/>
                <a:gd name="T53" fmla="*/ 31 h 184"/>
                <a:gd name="T54" fmla="*/ 35 w 591"/>
                <a:gd name="T55" fmla="*/ 17 h 184"/>
                <a:gd name="T56" fmla="*/ 6 w 591"/>
                <a:gd name="T57" fmla="*/ 0 h 184"/>
                <a:gd name="T58" fmla="*/ 4 w 591"/>
                <a:gd name="T59" fmla="*/ 0 h 184"/>
                <a:gd name="T60" fmla="*/ 0 w 591"/>
                <a:gd name="T61" fmla="*/ 4 h 184"/>
                <a:gd name="T62" fmla="*/ 1 w 591"/>
                <a:gd name="T63" fmla="*/ 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1" h="184">
                  <a:moveTo>
                    <a:pt x="1" y="7"/>
                  </a:moveTo>
                  <a:lnTo>
                    <a:pt x="1" y="7"/>
                  </a:lnTo>
                  <a:lnTo>
                    <a:pt x="26" y="26"/>
                  </a:lnTo>
                  <a:lnTo>
                    <a:pt x="37" y="34"/>
                  </a:lnTo>
                  <a:lnTo>
                    <a:pt x="51" y="43"/>
                  </a:lnTo>
                  <a:lnTo>
                    <a:pt x="51" y="43"/>
                  </a:lnTo>
                  <a:lnTo>
                    <a:pt x="87" y="61"/>
                  </a:lnTo>
                  <a:lnTo>
                    <a:pt x="123" y="77"/>
                  </a:lnTo>
                  <a:lnTo>
                    <a:pt x="123" y="77"/>
                  </a:lnTo>
                  <a:lnTo>
                    <a:pt x="167" y="93"/>
                  </a:lnTo>
                  <a:lnTo>
                    <a:pt x="210" y="110"/>
                  </a:lnTo>
                  <a:lnTo>
                    <a:pt x="254" y="124"/>
                  </a:lnTo>
                  <a:lnTo>
                    <a:pt x="299" y="137"/>
                  </a:lnTo>
                  <a:lnTo>
                    <a:pt x="299" y="137"/>
                  </a:lnTo>
                  <a:lnTo>
                    <a:pt x="340" y="149"/>
                  </a:lnTo>
                  <a:lnTo>
                    <a:pt x="383" y="159"/>
                  </a:lnTo>
                  <a:lnTo>
                    <a:pt x="426" y="168"/>
                  </a:lnTo>
                  <a:lnTo>
                    <a:pt x="470" y="175"/>
                  </a:lnTo>
                  <a:lnTo>
                    <a:pt x="470" y="175"/>
                  </a:lnTo>
                  <a:lnTo>
                    <a:pt x="504" y="180"/>
                  </a:lnTo>
                  <a:lnTo>
                    <a:pt x="538" y="183"/>
                  </a:lnTo>
                  <a:lnTo>
                    <a:pt x="538" y="183"/>
                  </a:lnTo>
                  <a:lnTo>
                    <a:pt x="550" y="183"/>
                  </a:lnTo>
                  <a:lnTo>
                    <a:pt x="564" y="184"/>
                  </a:lnTo>
                  <a:lnTo>
                    <a:pt x="577" y="181"/>
                  </a:lnTo>
                  <a:lnTo>
                    <a:pt x="583" y="180"/>
                  </a:lnTo>
                  <a:lnTo>
                    <a:pt x="588" y="176"/>
                  </a:lnTo>
                  <a:lnTo>
                    <a:pt x="588" y="176"/>
                  </a:lnTo>
                  <a:lnTo>
                    <a:pt x="591" y="174"/>
                  </a:lnTo>
                  <a:lnTo>
                    <a:pt x="591" y="170"/>
                  </a:lnTo>
                  <a:lnTo>
                    <a:pt x="589" y="168"/>
                  </a:lnTo>
                  <a:lnTo>
                    <a:pt x="586" y="165"/>
                  </a:lnTo>
                  <a:lnTo>
                    <a:pt x="586" y="165"/>
                  </a:lnTo>
                  <a:lnTo>
                    <a:pt x="581" y="164"/>
                  </a:lnTo>
                  <a:lnTo>
                    <a:pt x="576" y="163"/>
                  </a:lnTo>
                  <a:lnTo>
                    <a:pt x="563" y="163"/>
                  </a:lnTo>
                  <a:lnTo>
                    <a:pt x="552" y="163"/>
                  </a:lnTo>
                  <a:lnTo>
                    <a:pt x="540" y="164"/>
                  </a:lnTo>
                  <a:lnTo>
                    <a:pt x="540" y="164"/>
                  </a:lnTo>
                  <a:lnTo>
                    <a:pt x="505" y="161"/>
                  </a:lnTo>
                  <a:lnTo>
                    <a:pt x="471" y="156"/>
                  </a:lnTo>
                  <a:lnTo>
                    <a:pt x="471" y="156"/>
                  </a:lnTo>
                  <a:lnTo>
                    <a:pt x="427" y="149"/>
                  </a:lnTo>
                  <a:lnTo>
                    <a:pt x="384" y="140"/>
                  </a:lnTo>
                  <a:lnTo>
                    <a:pt x="342" y="129"/>
                  </a:lnTo>
                  <a:lnTo>
                    <a:pt x="299" y="117"/>
                  </a:lnTo>
                  <a:lnTo>
                    <a:pt x="299" y="117"/>
                  </a:lnTo>
                  <a:lnTo>
                    <a:pt x="257" y="105"/>
                  </a:lnTo>
                  <a:lnTo>
                    <a:pt x="216" y="92"/>
                  </a:lnTo>
                  <a:lnTo>
                    <a:pt x="176" y="77"/>
                  </a:lnTo>
                  <a:lnTo>
                    <a:pt x="136" y="62"/>
                  </a:lnTo>
                  <a:lnTo>
                    <a:pt x="136" y="62"/>
                  </a:lnTo>
                  <a:lnTo>
                    <a:pt x="99" y="47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35" y="17"/>
                  </a:lnTo>
                  <a:lnTo>
                    <a:pt x="20" y="9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7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7535863" y="4165601"/>
              <a:ext cx="358775" cy="84138"/>
            </a:xfrm>
            <a:custGeom>
              <a:avLst/>
              <a:gdLst>
                <a:gd name="T0" fmla="*/ 4 w 451"/>
                <a:gd name="T1" fmla="*/ 12 h 107"/>
                <a:gd name="T2" fmla="*/ 4 w 451"/>
                <a:gd name="T3" fmla="*/ 12 h 107"/>
                <a:gd name="T4" fmla="*/ 29 w 451"/>
                <a:gd name="T5" fmla="*/ 24 h 107"/>
                <a:gd name="T6" fmla="*/ 55 w 451"/>
                <a:gd name="T7" fmla="*/ 33 h 107"/>
                <a:gd name="T8" fmla="*/ 80 w 451"/>
                <a:gd name="T9" fmla="*/ 41 h 107"/>
                <a:gd name="T10" fmla="*/ 107 w 451"/>
                <a:gd name="T11" fmla="*/ 49 h 107"/>
                <a:gd name="T12" fmla="*/ 161 w 451"/>
                <a:gd name="T13" fmla="*/ 63 h 107"/>
                <a:gd name="T14" fmla="*/ 214 w 451"/>
                <a:gd name="T15" fmla="*/ 74 h 107"/>
                <a:gd name="T16" fmla="*/ 214 w 451"/>
                <a:gd name="T17" fmla="*/ 74 h 107"/>
                <a:gd name="T18" fmla="*/ 270 w 451"/>
                <a:gd name="T19" fmla="*/ 84 h 107"/>
                <a:gd name="T20" fmla="*/ 327 w 451"/>
                <a:gd name="T21" fmla="*/ 93 h 107"/>
                <a:gd name="T22" fmla="*/ 384 w 451"/>
                <a:gd name="T23" fmla="*/ 100 h 107"/>
                <a:gd name="T24" fmla="*/ 442 w 451"/>
                <a:gd name="T25" fmla="*/ 107 h 107"/>
                <a:gd name="T26" fmla="*/ 442 w 451"/>
                <a:gd name="T27" fmla="*/ 107 h 107"/>
                <a:gd name="T28" fmla="*/ 446 w 451"/>
                <a:gd name="T29" fmla="*/ 107 h 107"/>
                <a:gd name="T30" fmla="*/ 449 w 451"/>
                <a:gd name="T31" fmla="*/ 104 h 107"/>
                <a:gd name="T32" fmla="*/ 450 w 451"/>
                <a:gd name="T33" fmla="*/ 102 h 107"/>
                <a:gd name="T34" fmla="*/ 451 w 451"/>
                <a:gd name="T35" fmla="*/ 98 h 107"/>
                <a:gd name="T36" fmla="*/ 451 w 451"/>
                <a:gd name="T37" fmla="*/ 95 h 107"/>
                <a:gd name="T38" fmla="*/ 450 w 451"/>
                <a:gd name="T39" fmla="*/ 92 h 107"/>
                <a:gd name="T40" fmla="*/ 447 w 451"/>
                <a:gd name="T41" fmla="*/ 89 h 107"/>
                <a:gd name="T42" fmla="*/ 444 w 451"/>
                <a:gd name="T43" fmla="*/ 89 h 107"/>
                <a:gd name="T44" fmla="*/ 444 w 451"/>
                <a:gd name="T45" fmla="*/ 89 h 107"/>
                <a:gd name="T46" fmla="*/ 391 w 451"/>
                <a:gd name="T47" fmla="*/ 83 h 107"/>
                <a:gd name="T48" fmla="*/ 338 w 451"/>
                <a:gd name="T49" fmla="*/ 77 h 107"/>
                <a:gd name="T50" fmla="*/ 286 w 451"/>
                <a:gd name="T51" fmla="*/ 68 h 107"/>
                <a:gd name="T52" fmla="*/ 234 w 451"/>
                <a:gd name="T53" fmla="*/ 59 h 107"/>
                <a:gd name="T54" fmla="*/ 234 w 451"/>
                <a:gd name="T55" fmla="*/ 59 h 107"/>
                <a:gd name="T56" fmla="*/ 205 w 451"/>
                <a:gd name="T57" fmla="*/ 54 h 107"/>
                <a:gd name="T58" fmla="*/ 177 w 451"/>
                <a:gd name="T59" fmla="*/ 48 h 107"/>
                <a:gd name="T60" fmla="*/ 121 w 451"/>
                <a:gd name="T61" fmla="*/ 33 h 107"/>
                <a:gd name="T62" fmla="*/ 9 w 451"/>
                <a:gd name="T63" fmla="*/ 1 h 107"/>
                <a:gd name="T64" fmla="*/ 9 w 451"/>
                <a:gd name="T65" fmla="*/ 1 h 107"/>
                <a:gd name="T66" fmla="*/ 6 w 451"/>
                <a:gd name="T67" fmla="*/ 0 h 107"/>
                <a:gd name="T68" fmla="*/ 4 w 451"/>
                <a:gd name="T69" fmla="*/ 1 h 107"/>
                <a:gd name="T70" fmla="*/ 1 w 451"/>
                <a:gd name="T71" fmla="*/ 2 h 107"/>
                <a:gd name="T72" fmla="*/ 1 w 451"/>
                <a:gd name="T73" fmla="*/ 5 h 107"/>
                <a:gd name="T74" fmla="*/ 0 w 451"/>
                <a:gd name="T75" fmla="*/ 6 h 107"/>
                <a:gd name="T76" fmla="*/ 1 w 451"/>
                <a:gd name="T77" fmla="*/ 9 h 107"/>
                <a:gd name="T78" fmla="*/ 2 w 451"/>
                <a:gd name="T79" fmla="*/ 11 h 107"/>
                <a:gd name="T80" fmla="*/ 4 w 451"/>
                <a:gd name="T81" fmla="*/ 12 h 107"/>
                <a:gd name="T82" fmla="*/ 4 w 451"/>
                <a:gd name="T83" fmla="*/ 1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1" h="107">
                  <a:moveTo>
                    <a:pt x="4" y="12"/>
                  </a:moveTo>
                  <a:lnTo>
                    <a:pt x="4" y="12"/>
                  </a:lnTo>
                  <a:lnTo>
                    <a:pt x="29" y="24"/>
                  </a:lnTo>
                  <a:lnTo>
                    <a:pt x="55" y="33"/>
                  </a:lnTo>
                  <a:lnTo>
                    <a:pt x="80" y="41"/>
                  </a:lnTo>
                  <a:lnTo>
                    <a:pt x="107" y="49"/>
                  </a:lnTo>
                  <a:lnTo>
                    <a:pt x="161" y="63"/>
                  </a:lnTo>
                  <a:lnTo>
                    <a:pt x="214" y="74"/>
                  </a:lnTo>
                  <a:lnTo>
                    <a:pt x="214" y="74"/>
                  </a:lnTo>
                  <a:lnTo>
                    <a:pt x="270" y="84"/>
                  </a:lnTo>
                  <a:lnTo>
                    <a:pt x="327" y="93"/>
                  </a:lnTo>
                  <a:lnTo>
                    <a:pt x="384" y="100"/>
                  </a:lnTo>
                  <a:lnTo>
                    <a:pt x="442" y="107"/>
                  </a:lnTo>
                  <a:lnTo>
                    <a:pt x="442" y="107"/>
                  </a:lnTo>
                  <a:lnTo>
                    <a:pt x="446" y="107"/>
                  </a:lnTo>
                  <a:lnTo>
                    <a:pt x="449" y="104"/>
                  </a:lnTo>
                  <a:lnTo>
                    <a:pt x="450" y="102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0" y="92"/>
                  </a:lnTo>
                  <a:lnTo>
                    <a:pt x="447" y="89"/>
                  </a:lnTo>
                  <a:lnTo>
                    <a:pt x="444" y="89"/>
                  </a:lnTo>
                  <a:lnTo>
                    <a:pt x="444" y="89"/>
                  </a:lnTo>
                  <a:lnTo>
                    <a:pt x="391" y="83"/>
                  </a:lnTo>
                  <a:lnTo>
                    <a:pt x="338" y="77"/>
                  </a:lnTo>
                  <a:lnTo>
                    <a:pt x="286" y="68"/>
                  </a:lnTo>
                  <a:lnTo>
                    <a:pt x="234" y="59"/>
                  </a:lnTo>
                  <a:lnTo>
                    <a:pt x="234" y="59"/>
                  </a:lnTo>
                  <a:lnTo>
                    <a:pt x="205" y="54"/>
                  </a:lnTo>
                  <a:lnTo>
                    <a:pt x="177" y="48"/>
                  </a:lnTo>
                  <a:lnTo>
                    <a:pt x="121" y="33"/>
                  </a:lnTo>
                  <a:lnTo>
                    <a:pt x="9" y="1"/>
                  </a:lnTo>
                  <a:lnTo>
                    <a:pt x="9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2"/>
                  </a:lnTo>
                  <a:lnTo>
                    <a:pt x="1" y="5"/>
                  </a:lnTo>
                  <a:lnTo>
                    <a:pt x="0" y="6"/>
                  </a:lnTo>
                  <a:lnTo>
                    <a:pt x="1" y="9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7388225" y="3998913"/>
              <a:ext cx="333375" cy="184150"/>
            </a:xfrm>
            <a:custGeom>
              <a:avLst/>
              <a:gdLst>
                <a:gd name="T0" fmla="*/ 5 w 421"/>
                <a:gd name="T1" fmla="*/ 231 h 233"/>
                <a:gd name="T2" fmla="*/ 5 w 421"/>
                <a:gd name="T3" fmla="*/ 231 h 233"/>
                <a:gd name="T4" fmla="*/ 26 w 421"/>
                <a:gd name="T5" fmla="*/ 211 h 233"/>
                <a:gd name="T6" fmla="*/ 49 w 421"/>
                <a:gd name="T7" fmla="*/ 192 h 233"/>
                <a:gd name="T8" fmla="*/ 71 w 421"/>
                <a:gd name="T9" fmla="*/ 173 h 233"/>
                <a:gd name="T10" fmla="*/ 95 w 421"/>
                <a:gd name="T11" fmla="*/ 157 h 233"/>
                <a:gd name="T12" fmla="*/ 120 w 421"/>
                <a:gd name="T13" fmla="*/ 142 h 233"/>
                <a:gd name="T14" fmla="*/ 145 w 421"/>
                <a:gd name="T15" fmla="*/ 128 h 233"/>
                <a:gd name="T16" fmla="*/ 172 w 421"/>
                <a:gd name="T17" fmla="*/ 116 h 233"/>
                <a:gd name="T18" fmla="*/ 199 w 421"/>
                <a:gd name="T19" fmla="*/ 103 h 233"/>
                <a:gd name="T20" fmla="*/ 199 w 421"/>
                <a:gd name="T21" fmla="*/ 103 h 233"/>
                <a:gd name="T22" fmla="*/ 253 w 421"/>
                <a:gd name="T23" fmla="*/ 82 h 233"/>
                <a:gd name="T24" fmla="*/ 308 w 421"/>
                <a:gd name="T25" fmla="*/ 62 h 233"/>
                <a:gd name="T26" fmla="*/ 363 w 421"/>
                <a:gd name="T27" fmla="*/ 40 h 233"/>
                <a:gd name="T28" fmla="*/ 389 w 421"/>
                <a:gd name="T29" fmla="*/ 29 h 233"/>
                <a:gd name="T30" fmla="*/ 416 w 421"/>
                <a:gd name="T31" fmla="*/ 16 h 233"/>
                <a:gd name="T32" fmla="*/ 416 w 421"/>
                <a:gd name="T33" fmla="*/ 16 h 233"/>
                <a:gd name="T34" fmla="*/ 418 w 421"/>
                <a:gd name="T35" fmla="*/ 14 h 233"/>
                <a:gd name="T36" fmla="*/ 419 w 421"/>
                <a:gd name="T37" fmla="*/ 11 h 233"/>
                <a:gd name="T38" fmla="*/ 421 w 421"/>
                <a:gd name="T39" fmla="*/ 9 h 233"/>
                <a:gd name="T40" fmla="*/ 419 w 421"/>
                <a:gd name="T41" fmla="*/ 5 h 233"/>
                <a:gd name="T42" fmla="*/ 417 w 421"/>
                <a:gd name="T43" fmla="*/ 3 h 233"/>
                <a:gd name="T44" fmla="*/ 414 w 421"/>
                <a:gd name="T45" fmla="*/ 0 h 233"/>
                <a:gd name="T46" fmla="*/ 412 w 421"/>
                <a:gd name="T47" fmla="*/ 0 h 233"/>
                <a:gd name="T48" fmla="*/ 408 w 421"/>
                <a:gd name="T49" fmla="*/ 1 h 233"/>
                <a:gd name="T50" fmla="*/ 408 w 421"/>
                <a:gd name="T51" fmla="*/ 1 h 233"/>
                <a:gd name="T52" fmla="*/ 380 w 421"/>
                <a:gd name="T53" fmla="*/ 14 h 233"/>
                <a:gd name="T54" fmla="*/ 353 w 421"/>
                <a:gd name="T55" fmla="*/ 25 h 233"/>
                <a:gd name="T56" fmla="*/ 297 w 421"/>
                <a:gd name="T57" fmla="*/ 48 h 233"/>
                <a:gd name="T58" fmla="*/ 241 w 421"/>
                <a:gd name="T59" fmla="*/ 69 h 233"/>
                <a:gd name="T60" fmla="*/ 186 w 421"/>
                <a:gd name="T61" fmla="*/ 92 h 233"/>
                <a:gd name="T62" fmla="*/ 186 w 421"/>
                <a:gd name="T63" fmla="*/ 92 h 233"/>
                <a:gd name="T64" fmla="*/ 159 w 421"/>
                <a:gd name="T65" fmla="*/ 103 h 233"/>
                <a:gd name="T66" fmla="*/ 133 w 421"/>
                <a:gd name="T67" fmla="*/ 116 h 233"/>
                <a:gd name="T68" fmla="*/ 108 w 421"/>
                <a:gd name="T69" fmla="*/ 131 h 233"/>
                <a:gd name="T70" fmla="*/ 82 w 421"/>
                <a:gd name="T71" fmla="*/ 146 h 233"/>
                <a:gd name="T72" fmla="*/ 59 w 421"/>
                <a:gd name="T73" fmla="*/ 163 h 233"/>
                <a:gd name="T74" fmla="*/ 37 w 421"/>
                <a:gd name="T75" fmla="*/ 182 h 233"/>
                <a:gd name="T76" fmla="*/ 27 w 421"/>
                <a:gd name="T77" fmla="*/ 192 h 233"/>
                <a:gd name="T78" fmla="*/ 17 w 421"/>
                <a:gd name="T79" fmla="*/ 204 h 233"/>
                <a:gd name="T80" fmla="*/ 8 w 421"/>
                <a:gd name="T81" fmla="*/ 215 h 233"/>
                <a:gd name="T82" fmla="*/ 1 w 421"/>
                <a:gd name="T83" fmla="*/ 228 h 233"/>
                <a:gd name="T84" fmla="*/ 1 w 421"/>
                <a:gd name="T85" fmla="*/ 228 h 233"/>
                <a:gd name="T86" fmla="*/ 0 w 421"/>
                <a:gd name="T87" fmla="*/ 230 h 233"/>
                <a:gd name="T88" fmla="*/ 1 w 421"/>
                <a:gd name="T89" fmla="*/ 231 h 233"/>
                <a:gd name="T90" fmla="*/ 3 w 421"/>
                <a:gd name="T91" fmla="*/ 233 h 233"/>
                <a:gd name="T92" fmla="*/ 5 w 421"/>
                <a:gd name="T93" fmla="*/ 231 h 233"/>
                <a:gd name="T94" fmla="*/ 5 w 421"/>
                <a:gd name="T95" fmla="*/ 23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1" h="233">
                  <a:moveTo>
                    <a:pt x="5" y="231"/>
                  </a:moveTo>
                  <a:lnTo>
                    <a:pt x="5" y="231"/>
                  </a:lnTo>
                  <a:lnTo>
                    <a:pt x="26" y="211"/>
                  </a:lnTo>
                  <a:lnTo>
                    <a:pt x="49" y="192"/>
                  </a:lnTo>
                  <a:lnTo>
                    <a:pt x="71" y="173"/>
                  </a:lnTo>
                  <a:lnTo>
                    <a:pt x="95" y="157"/>
                  </a:lnTo>
                  <a:lnTo>
                    <a:pt x="120" y="142"/>
                  </a:lnTo>
                  <a:lnTo>
                    <a:pt x="145" y="128"/>
                  </a:lnTo>
                  <a:lnTo>
                    <a:pt x="172" y="116"/>
                  </a:lnTo>
                  <a:lnTo>
                    <a:pt x="199" y="103"/>
                  </a:lnTo>
                  <a:lnTo>
                    <a:pt x="199" y="103"/>
                  </a:lnTo>
                  <a:lnTo>
                    <a:pt x="253" y="82"/>
                  </a:lnTo>
                  <a:lnTo>
                    <a:pt x="308" y="62"/>
                  </a:lnTo>
                  <a:lnTo>
                    <a:pt x="363" y="40"/>
                  </a:lnTo>
                  <a:lnTo>
                    <a:pt x="389" y="29"/>
                  </a:lnTo>
                  <a:lnTo>
                    <a:pt x="416" y="16"/>
                  </a:lnTo>
                  <a:lnTo>
                    <a:pt x="416" y="16"/>
                  </a:lnTo>
                  <a:lnTo>
                    <a:pt x="418" y="14"/>
                  </a:lnTo>
                  <a:lnTo>
                    <a:pt x="419" y="11"/>
                  </a:lnTo>
                  <a:lnTo>
                    <a:pt x="421" y="9"/>
                  </a:lnTo>
                  <a:lnTo>
                    <a:pt x="419" y="5"/>
                  </a:lnTo>
                  <a:lnTo>
                    <a:pt x="417" y="3"/>
                  </a:lnTo>
                  <a:lnTo>
                    <a:pt x="414" y="0"/>
                  </a:lnTo>
                  <a:lnTo>
                    <a:pt x="412" y="0"/>
                  </a:lnTo>
                  <a:lnTo>
                    <a:pt x="408" y="1"/>
                  </a:lnTo>
                  <a:lnTo>
                    <a:pt x="408" y="1"/>
                  </a:lnTo>
                  <a:lnTo>
                    <a:pt x="380" y="14"/>
                  </a:lnTo>
                  <a:lnTo>
                    <a:pt x="353" y="25"/>
                  </a:lnTo>
                  <a:lnTo>
                    <a:pt x="297" y="48"/>
                  </a:lnTo>
                  <a:lnTo>
                    <a:pt x="241" y="69"/>
                  </a:lnTo>
                  <a:lnTo>
                    <a:pt x="186" y="92"/>
                  </a:lnTo>
                  <a:lnTo>
                    <a:pt x="186" y="92"/>
                  </a:lnTo>
                  <a:lnTo>
                    <a:pt x="159" y="103"/>
                  </a:lnTo>
                  <a:lnTo>
                    <a:pt x="133" y="116"/>
                  </a:lnTo>
                  <a:lnTo>
                    <a:pt x="108" y="131"/>
                  </a:lnTo>
                  <a:lnTo>
                    <a:pt x="82" y="146"/>
                  </a:lnTo>
                  <a:lnTo>
                    <a:pt x="59" y="163"/>
                  </a:lnTo>
                  <a:lnTo>
                    <a:pt x="37" y="182"/>
                  </a:lnTo>
                  <a:lnTo>
                    <a:pt x="27" y="192"/>
                  </a:lnTo>
                  <a:lnTo>
                    <a:pt x="17" y="204"/>
                  </a:lnTo>
                  <a:lnTo>
                    <a:pt x="8" y="215"/>
                  </a:lnTo>
                  <a:lnTo>
                    <a:pt x="1" y="228"/>
                  </a:lnTo>
                  <a:lnTo>
                    <a:pt x="1" y="228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3" y="233"/>
                  </a:lnTo>
                  <a:lnTo>
                    <a:pt x="5" y="231"/>
                  </a:lnTo>
                  <a:lnTo>
                    <a:pt x="5" y="231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6959600" y="3956051"/>
              <a:ext cx="339725" cy="276225"/>
            </a:xfrm>
            <a:custGeom>
              <a:avLst/>
              <a:gdLst>
                <a:gd name="T0" fmla="*/ 8 w 429"/>
                <a:gd name="T1" fmla="*/ 347 h 348"/>
                <a:gd name="T2" fmla="*/ 8 w 429"/>
                <a:gd name="T3" fmla="*/ 347 h 348"/>
                <a:gd name="T4" fmla="*/ 51 w 429"/>
                <a:gd name="T5" fmla="*/ 298 h 348"/>
                <a:gd name="T6" fmla="*/ 95 w 429"/>
                <a:gd name="T7" fmla="*/ 249 h 348"/>
                <a:gd name="T8" fmla="*/ 117 w 429"/>
                <a:gd name="T9" fmla="*/ 225 h 348"/>
                <a:gd name="T10" fmla="*/ 141 w 429"/>
                <a:gd name="T11" fmla="*/ 202 h 348"/>
                <a:gd name="T12" fmla="*/ 165 w 429"/>
                <a:gd name="T13" fmla="*/ 180 h 348"/>
                <a:gd name="T14" fmla="*/ 189 w 429"/>
                <a:gd name="T15" fmla="*/ 158 h 348"/>
                <a:gd name="T16" fmla="*/ 189 w 429"/>
                <a:gd name="T17" fmla="*/ 158 h 348"/>
                <a:gd name="T18" fmla="*/ 216 w 429"/>
                <a:gd name="T19" fmla="*/ 137 h 348"/>
                <a:gd name="T20" fmla="*/ 244 w 429"/>
                <a:gd name="T21" fmla="*/ 117 h 348"/>
                <a:gd name="T22" fmla="*/ 272 w 429"/>
                <a:gd name="T23" fmla="*/ 97 h 348"/>
                <a:gd name="T24" fmla="*/ 301 w 429"/>
                <a:gd name="T25" fmla="*/ 79 h 348"/>
                <a:gd name="T26" fmla="*/ 331 w 429"/>
                <a:gd name="T27" fmla="*/ 62 h 348"/>
                <a:gd name="T28" fmla="*/ 361 w 429"/>
                <a:gd name="T29" fmla="*/ 47 h 348"/>
                <a:gd name="T30" fmla="*/ 392 w 429"/>
                <a:gd name="T31" fmla="*/ 31 h 348"/>
                <a:gd name="T32" fmla="*/ 424 w 429"/>
                <a:gd name="T33" fmla="*/ 18 h 348"/>
                <a:gd name="T34" fmla="*/ 424 w 429"/>
                <a:gd name="T35" fmla="*/ 18 h 348"/>
                <a:gd name="T36" fmla="*/ 426 w 429"/>
                <a:gd name="T37" fmla="*/ 15 h 348"/>
                <a:gd name="T38" fmla="*/ 429 w 429"/>
                <a:gd name="T39" fmla="*/ 13 h 348"/>
                <a:gd name="T40" fmla="*/ 429 w 429"/>
                <a:gd name="T41" fmla="*/ 9 h 348"/>
                <a:gd name="T42" fmla="*/ 428 w 429"/>
                <a:gd name="T43" fmla="*/ 6 h 348"/>
                <a:gd name="T44" fmla="*/ 426 w 429"/>
                <a:gd name="T45" fmla="*/ 3 h 348"/>
                <a:gd name="T46" fmla="*/ 424 w 429"/>
                <a:gd name="T47" fmla="*/ 1 h 348"/>
                <a:gd name="T48" fmla="*/ 420 w 429"/>
                <a:gd name="T49" fmla="*/ 0 h 348"/>
                <a:gd name="T50" fmla="*/ 416 w 429"/>
                <a:gd name="T51" fmla="*/ 1 h 348"/>
                <a:gd name="T52" fmla="*/ 416 w 429"/>
                <a:gd name="T53" fmla="*/ 1 h 348"/>
                <a:gd name="T54" fmla="*/ 385 w 429"/>
                <a:gd name="T55" fmla="*/ 15 h 348"/>
                <a:gd name="T56" fmla="*/ 355 w 429"/>
                <a:gd name="T57" fmla="*/ 30 h 348"/>
                <a:gd name="T58" fmla="*/ 325 w 429"/>
                <a:gd name="T59" fmla="*/ 45 h 348"/>
                <a:gd name="T60" fmla="*/ 294 w 429"/>
                <a:gd name="T61" fmla="*/ 63 h 348"/>
                <a:gd name="T62" fmla="*/ 265 w 429"/>
                <a:gd name="T63" fmla="*/ 80 h 348"/>
                <a:gd name="T64" fmla="*/ 238 w 429"/>
                <a:gd name="T65" fmla="*/ 101 h 348"/>
                <a:gd name="T66" fmla="*/ 210 w 429"/>
                <a:gd name="T67" fmla="*/ 121 h 348"/>
                <a:gd name="T68" fmla="*/ 184 w 429"/>
                <a:gd name="T69" fmla="*/ 141 h 348"/>
                <a:gd name="T70" fmla="*/ 157 w 429"/>
                <a:gd name="T71" fmla="*/ 163 h 348"/>
                <a:gd name="T72" fmla="*/ 132 w 429"/>
                <a:gd name="T73" fmla="*/ 186 h 348"/>
                <a:gd name="T74" fmla="*/ 108 w 429"/>
                <a:gd name="T75" fmla="*/ 210 h 348"/>
                <a:gd name="T76" fmla="*/ 84 w 429"/>
                <a:gd name="T77" fmla="*/ 235 h 348"/>
                <a:gd name="T78" fmla="*/ 63 w 429"/>
                <a:gd name="T79" fmla="*/ 260 h 348"/>
                <a:gd name="T80" fmla="*/ 42 w 429"/>
                <a:gd name="T81" fmla="*/ 287 h 348"/>
                <a:gd name="T82" fmla="*/ 20 w 429"/>
                <a:gd name="T83" fmla="*/ 314 h 348"/>
                <a:gd name="T84" fmla="*/ 1 w 429"/>
                <a:gd name="T85" fmla="*/ 343 h 348"/>
                <a:gd name="T86" fmla="*/ 1 w 429"/>
                <a:gd name="T87" fmla="*/ 343 h 348"/>
                <a:gd name="T88" fmla="*/ 0 w 429"/>
                <a:gd name="T89" fmla="*/ 346 h 348"/>
                <a:gd name="T90" fmla="*/ 3 w 429"/>
                <a:gd name="T91" fmla="*/ 348 h 348"/>
                <a:gd name="T92" fmla="*/ 5 w 429"/>
                <a:gd name="T93" fmla="*/ 348 h 348"/>
                <a:gd name="T94" fmla="*/ 8 w 429"/>
                <a:gd name="T95" fmla="*/ 347 h 348"/>
                <a:gd name="T96" fmla="*/ 8 w 429"/>
                <a:gd name="T97" fmla="*/ 34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9" h="348">
                  <a:moveTo>
                    <a:pt x="8" y="347"/>
                  </a:moveTo>
                  <a:lnTo>
                    <a:pt x="8" y="347"/>
                  </a:lnTo>
                  <a:lnTo>
                    <a:pt x="51" y="298"/>
                  </a:lnTo>
                  <a:lnTo>
                    <a:pt x="95" y="249"/>
                  </a:lnTo>
                  <a:lnTo>
                    <a:pt x="117" y="225"/>
                  </a:lnTo>
                  <a:lnTo>
                    <a:pt x="141" y="202"/>
                  </a:lnTo>
                  <a:lnTo>
                    <a:pt x="165" y="180"/>
                  </a:lnTo>
                  <a:lnTo>
                    <a:pt x="189" y="158"/>
                  </a:lnTo>
                  <a:lnTo>
                    <a:pt x="189" y="158"/>
                  </a:lnTo>
                  <a:lnTo>
                    <a:pt x="216" y="137"/>
                  </a:lnTo>
                  <a:lnTo>
                    <a:pt x="244" y="117"/>
                  </a:lnTo>
                  <a:lnTo>
                    <a:pt x="272" y="97"/>
                  </a:lnTo>
                  <a:lnTo>
                    <a:pt x="301" y="79"/>
                  </a:lnTo>
                  <a:lnTo>
                    <a:pt x="331" y="62"/>
                  </a:lnTo>
                  <a:lnTo>
                    <a:pt x="361" y="47"/>
                  </a:lnTo>
                  <a:lnTo>
                    <a:pt x="392" y="31"/>
                  </a:lnTo>
                  <a:lnTo>
                    <a:pt x="424" y="18"/>
                  </a:lnTo>
                  <a:lnTo>
                    <a:pt x="424" y="18"/>
                  </a:lnTo>
                  <a:lnTo>
                    <a:pt x="426" y="15"/>
                  </a:lnTo>
                  <a:lnTo>
                    <a:pt x="429" y="13"/>
                  </a:lnTo>
                  <a:lnTo>
                    <a:pt x="429" y="9"/>
                  </a:lnTo>
                  <a:lnTo>
                    <a:pt x="428" y="6"/>
                  </a:lnTo>
                  <a:lnTo>
                    <a:pt x="426" y="3"/>
                  </a:lnTo>
                  <a:lnTo>
                    <a:pt x="424" y="1"/>
                  </a:lnTo>
                  <a:lnTo>
                    <a:pt x="420" y="0"/>
                  </a:lnTo>
                  <a:lnTo>
                    <a:pt x="416" y="1"/>
                  </a:lnTo>
                  <a:lnTo>
                    <a:pt x="416" y="1"/>
                  </a:lnTo>
                  <a:lnTo>
                    <a:pt x="385" y="15"/>
                  </a:lnTo>
                  <a:lnTo>
                    <a:pt x="355" y="30"/>
                  </a:lnTo>
                  <a:lnTo>
                    <a:pt x="325" y="45"/>
                  </a:lnTo>
                  <a:lnTo>
                    <a:pt x="294" y="63"/>
                  </a:lnTo>
                  <a:lnTo>
                    <a:pt x="265" y="80"/>
                  </a:lnTo>
                  <a:lnTo>
                    <a:pt x="238" y="101"/>
                  </a:lnTo>
                  <a:lnTo>
                    <a:pt x="210" y="121"/>
                  </a:lnTo>
                  <a:lnTo>
                    <a:pt x="184" y="141"/>
                  </a:lnTo>
                  <a:lnTo>
                    <a:pt x="157" y="163"/>
                  </a:lnTo>
                  <a:lnTo>
                    <a:pt x="132" y="186"/>
                  </a:lnTo>
                  <a:lnTo>
                    <a:pt x="108" y="210"/>
                  </a:lnTo>
                  <a:lnTo>
                    <a:pt x="84" y="235"/>
                  </a:lnTo>
                  <a:lnTo>
                    <a:pt x="63" y="260"/>
                  </a:lnTo>
                  <a:lnTo>
                    <a:pt x="42" y="287"/>
                  </a:lnTo>
                  <a:lnTo>
                    <a:pt x="20" y="314"/>
                  </a:lnTo>
                  <a:lnTo>
                    <a:pt x="1" y="343"/>
                  </a:lnTo>
                  <a:lnTo>
                    <a:pt x="1" y="343"/>
                  </a:lnTo>
                  <a:lnTo>
                    <a:pt x="0" y="346"/>
                  </a:lnTo>
                  <a:lnTo>
                    <a:pt x="3" y="348"/>
                  </a:lnTo>
                  <a:lnTo>
                    <a:pt x="5" y="348"/>
                  </a:lnTo>
                  <a:lnTo>
                    <a:pt x="8" y="347"/>
                  </a:lnTo>
                  <a:lnTo>
                    <a:pt x="8" y="347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6646863" y="4108451"/>
              <a:ext cx="227013" cy="207963"/>
            </a:xfrm>
            <a:custGeom>
              <a:avLst/>
              <a:gdLst>
                <a:gd name="T0" fmla="*/ 6 w 285"/>
                <a:gd name="T1" fmla="*/ 260 h 263"/>
                <a:gd name="T2" fmla="*/ 6 w 285"/>
                <a:gd name="T3" fmla="*/ 260 h 263"/>
                <a:gd name="T4" fmla="*/ 19 w 285"/>
                <a:gd name="T5" fmla="*/ 239 h 263"/>
                <a:gd name="T6" fmla="*/ 31 w 285"/>
                <a:gd name="T7" fmla="*/ 219 h 263"/>
                <a:gd name="T8" fmla="*/ 46 w 285"/>
                <a:gd name="T9" fmla="*/ 199 h 263"/>
                <a:gd name="T10" fmla="*/ 61 w 285"/>
                <a:gd name="T11" fmla="*/ 180 h 263"/>
                <a:gd name="T12" fmla="*/ 79 w 285"/>
                <a:gd name="T13" fmla="*/ 161 h 263"/>
                <a:gd name="T14" fmla="*/ 97 w 285"/>
                <a:gd name="T15" fmla="*/ 144 h 263"/>
                <a:gd name="T16" fmla="*/ 114 w 285"/>
                <a:gd name="T17" fmla="*/ 127 h 263"/>
                <a:gd name="T18" fmla="*/ 133 w 285"/>
                <a:gd name="T19" fmla="*/ 111 h 263"/>
                <a:gd name="T20" fmla="*/ 133 w 285"/>
                <a:gd name="T21" fmla="*/ 111 h 263"/>
                <a:gd name="T22" fmla="*/ 153 w 285"/>
                <a:gd name="T23" fmla="*/ 93 h 263"/>
                <a:gd name="T24" fmla="*/ 174 w 285"/>
                <a:gd name="T25" fmla="*/ 78 h 263"/>
                <a:gd name="T26" fmla="*/ 196 w 285"/>
                <a:gd name="T27" fmla="*/ 63 h 263"/>
                <a:gd name="T28" fmla="*/ 218 w 285"/>
                <a:gd name="T29" fmla="*/ 48 h 263"/>
                <a:gd name="T30" fmla="*/ 218 w 285"/>
                <a:gd name="T31" fmla="*/ 48 h 263"/>
                <a:gd name="T32" fmla="*/ 235 w 285"/>
                <a:gd name="T33" fmla="*/ 39 h 263"/>
                <a:gd name="T34" fmla="*/ 252 w 285"/>
                <a:gd name="T35" fmla="*/ 30 h 263"/>
                <a:gd name="T36" fmla="*/ 270 w 285"/>
                <a:gd name="T37" fmla="*/ 20 h 263"/>
                <a:gd name="T38" fmla="*/ 278 w 285"/>
                <a:gd name="T39" fmla="*/ 14 h 263"/>
                <a:gd name="T40" fmla="*/ 284 w 285"/>
                <a:gd name="T41" fmla="*/ 8 h 263"/>
                <a:gd name="T42" fmla="*/ 284 w 285"/>
                <a:gd name="T43" fmla="*/ 8 h 263"/>
                <a:gd name="T44" fmla="*/ 285 w 285"/>
                <a:gd name="T45" fmla="*/ 5 h 263"/>
                <a:gd name="T46" fmla="*/ 285 w 285"/>
                <a:gd name="T47" fmla="*/ 3 h 263"/>
                <a:gd name="T48" fmla="*/ 283 w 285"/>
                <a:gd name="T49" fmla="*/ 2 h 263"/>
                <a:gd name="T50" fmla="*/ 280 w 285"/>
                <a:gd name="T51" fmla="*/ 0 h 263"/>
                <a:gd name="T52" fmla="*/ 280 w 285"/>
                <a:gd name="T53" fmla="*/ 0 h 263"/>
                <a:gd name="T54" fmla="*/ 271 w 285"/>
                <a:gd name="T55" fmla="*/ 2 h 263"/>
                <a:gd name="T56" fmla="*/ 261 w 285"/>
                <a:gd name="T57" fmla="*/ 4 h 263"/>
                <a:gd name="T58" fmla="*/ 251 w 285"/>
                <a:gd name="T59" fmla="*/ 9 h 263"/>
                <a:gd name="T60" fmla="*/ 241 w 285"/>
                <a:gd name="T61" fmla="*/ 14 h 263"/>
                <a:gd name="T62" fmla="*/ 222 w 285"/>
                <a:gd name="T63" fmla="*/ 25 h 263"/>
                <a:gd name="T64" fmla="*/ 205 w 285"/>
                <a:gd name="T65" fmla="*/ 38 h 263"/>
                <a:gd name="T66" fmla="*/ 205 w 285"/>
                <a:gd name="T67" fmla="*/ 38 h 263"/>
                <a:gd name="T68" fmla="*/ 183 w 285"/>
                <a:gd name="T69" fmla="*/ 52 h 263"/>
                <a:gd name="T70" fmla="*/ 162 w 285"/>
                <a:gd name="T71" fmla="*/ 67 h 263"/>
                <a:gd name="T72" fmla="*/ 142 w 285"/>
                <a:gd name="T73" fmla="*/ 82 h 263"/>
                <a:gd name="T74" fmla="*/ 122 w 285"/>
                <a:gd name="T75" fmla="*/ 98 h 263"/>
                <a:gd name="T76" fmla="*/ 122 w 285"/>
                <a:gd name="T77" fmla="*/ 98 h 263"/>
                <a:gd name="T78" fmla="*/ 103 w 285"/>
                <a:gd name="T79" fmla="*/ 115 h 263"/>
                <a:gd name="T80" fmla="*/ 84 w 285"/>
                <a:gd name="T81" fmla="*/ 132 h 263"/>
                <a:gd name="T82" fmla="*/ 66 w 285"/>
                <a:gd name="T83" fmla="*/ 151 h 263"/>
                <a:gd name="T84" fmla="*/ 50 w 285"/>
                <a:gd name="T85" fmla="*/ 170 h 263"/>
                <a:gd name="T86" fmla="*/ 35 w 285"/>
                <a:gd name="T87" fmla="*/ 191 h 263"/>
                <a:gd name="T88" fmla="*/ 21 w 285"/>
                <a:gd name="T89" fmla="*/ 213 h 263"/>
                <a:gd name="T90" fmla="*/ 9 w 285"/>
                <a:gd name="T91" fmla="*/ 235 h 263"/>
                <a:gd name="T92" fmla="*/ 0 w 285"/>
                <a:gd name="T93" fmla="*/ 258 h 263"/>
                <a:gd name="T94" fmla="*/ 0 w 285"/>
                <a:gd name="T95" fmla="*/ 258 h 263"/>
                <a:gd name="T96" fmla="*/ 0 w 285"/>
                <a:gd name="T97" fmla="*/ 262 h 263"/>
                <a:gd name="T98" fmla="*/ 1 w 285"/>
                <a:gd name="T99" fmla="*/ 263 h 263"/>
                <a:gd name="T100" fmla="*/ 5 w 285"/>
                <a:gd name="T101" fmla="*/ 263 h 263"/>
                <a:gd name="T102" fmla="*/ 6 w 285"/>
                <a:gd name="T103" fmla="*/ 260 h 263"/>
                <a:gd name="T104" fmla="*/ 6 w 285"/>
                <a:gd name="T105" fmla="*/ 26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5" h="263">
                  <a:moveTo>
                    <a:pt x="6" y="260"/>
                  </a:moveTo>
                  <a:lnTo>
                    <a:pt x="6" y="260"/>
                  </a:lnTo>
                  <a:lnTo>
                    <a:pt x="19" y="239"/>
                  </a:lnTo>
                  <a:lnTo>
                    <a:pt x="31" y="219"/>
                  </a:lnTo>
                  <a:lnTo>
                    <a:pt x="46" y="199"/>
                  </a:lnTo>
                  <a:lnTo>
                    <a:pt x="61" y="180"/>
                  </a:lnTo>
                  <a:lnTo>
                    <a:pt x="79" y="161"/>
                  </a:lnTo>
                  <a:lnTo>
                    <a:pt x="97" y="144"/>
                  </a:lnTo>
                  <a:lnTo>
                    <a:pt x="114" y="127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53" y="93"/>
                  </a:lnTo>
                  <a:lnTo>
                    <a:pt x="174" y="78"/>
                  </a:lnTo>
                  <a:lnTo>
                    <a:pt x="196" y="63"/>
                  </a:lnTo>
                  <a:lnTo>
                    <a:pt x="218" y="48"/>
                  </a:lnTo>
                  <a:lnTo>
                    <a:pt x="218" y="48"/>
                  </a:lnTo>
                  <a:lnTo>
                    <a:pt x="235" y="39"/>
                  </a:lnTo>
                  <a:lnTo>
                    <a:pt x="252" y="30"/>
                  </a:lnTo>
                  <a:lnTo>
                    <a:pt x="270" y="20"/>
                  </a:lnTo>
                  <a:lnTo>
                    <a:pt x="278" y="14"/>
                  </a:lnTo>
                  <a:lnTo>
                    <a:pt x="284" y="8"/>
                  </a:lnTo>
                  <a:lnTo>
                    <a:pt x="284" y="8"/>
                  </a:lnTo>
                  <a:lnTo>
                    <a:pt x="285" y="5"/>
                  </a:lnTo>
                  <a:lnTo>
                    <a:pt x="285" y="3"/>
                  </a:lnTo>
                  <a:lnTo>
                    <a:pt x="283" y="2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1" y="2"/>
                  </a:lnTo>
                  <a:lnTo>
                    <a:pt x="261" y="4"/>
                  </a:lnTo>
                  <a:lnTo>
                    <a:pt x="251" y="9"/>
                  </a:lnTo>
                  <a:lnTo>
                    <a:pt x="241" y="14"/>
                  </a:lnTo>
                  <a:lnTo>
                    <a:pt x="222" y="25"/>
                  </a:lnTo>
                  <a:lnTo>
                    <a:pt x="205" y="38"/>
                  </a:lnTo>
                  <a:lnTo>
                    <a:pt x="205" y="38"/>
                  </a:lnTo>
                  <a:lnTo>
                    <a:pt x="183" y="52"/>
                  </a:lnTo>
                  <a:lnTo>
                    <a:pt x="162" y="67"/>
                  </a:lnTo>
                  <a:lnTo>
                    <a:pt x="142" y="82"/>
                  </a:lnTo>
                  <a:lnTo>
                    <a:pt x="122" y="98"/>
                  </a:lnTo>
                  <a:lnTo>
                    <a:pt x="122" y="98"/>
                  </a:lnTo>
                  <a:lnTo>
                    <a:pt x="103" y="115"/>
                  </a:lnTo>
                  <a:lnTo>
                    <a:pt x="84" y="132"/>
                  </a:lnTo>
                  <a:lnTo>
                    <a:pt x="66" y="151"/>
                  </a:lnTo>
                  <a:lnTo>
                    <a:pt x="50" y="170"/>
                  </a:lnTo>
                  <a:lnTo>
                    <a:pt x="35" y="191"/>
                  </a:lnTo>
                  <a:lnTo>
                    <a:pt x="21" y="213"/>
                  </a:lnTo>
                  <a:lnTo>
                    <a:pt x="9" y="235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62"/>
                  </a:lnTo>
                  <a:lnTo>
                    <a:pt x="1" y="263"/>
                  </a:lnTo>
                  <a:lnTo>
                    <a:pt x="5" y="263"/>
                  </a:lnTo>
                  <a:lnTo>
                    <a:pt x="6" y="260"/>
                  </a:lnTo>
                  <a:lnTo>
                    <a:pt x="6" y="260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6757988" y="4456113"/>
              <a:ext cx="184150" cy="184150"/>
            </a:xfrm>
            <a:custGeom>
              <a:avLst/>
              <a:gdLst>
                <a:gd name="T0" fmla="*/ 232 w 232"/>
                <a:gd name="T1" fmla="*/ 115 h 231"/>
                <a:gd name="T2" fmla="*/ 229 w 232"/>
                <a:gd name="T3" fmla="*/ 138 h 231"/>
                <a:gd name="T4" fmla="*/ 222 w 232"/>
                <a:gd name="T5" fmla="*/ 159 h 231"/>
                <a:gd name="T6" fmla="*/ 211 w 232"/>
                <a:gd name="T7" fmla="*/ 179 h 231"/>
                <a:gd name="T8" fmla="*/ 198 w 232"/>
                <a:gd name="T9" fmla="*/ 197 h 231"/>
                <a:gd name="T10" fmla="*/ 180 w 232"/>
                <a:gd name="T11" fmla="*/ 211 h 231"/>
                <a:gd name="T12" fmla="*/ 160 w 232"/>
                <a:gd name="T13" fmla="*/ 221 h 231"/>
                <a:gd name="T14" fmla="*/ 139 w 232"/>
                <a:gd name="T15" fmla="*/ 228 h 231"/>
                <a:gd name="T16" fmla="*/ 116 w 232"/>
                <a:gd name="T17" fmla="*/ 231 h 231"/>
                <a:gd name="T18" fmla="*/ 103 w 232"/>
                <a:gd name="T19" fmla="*/ 230 h 231"/>
                <a:gd name="T20" fmla="*/ 81 w 232"/>
                <a:gd name="T21" fmla="*/ 225 h 231"/>
                <a:gd name="T22" fmla="*/ 61 w 232"/>
                <a:gd name="T23" fmla="*/ 216 h 231"/>
                <a:gd name="T24" fmla="*/ 42 w 232"/>
                <a:gd name="T25" fmla="*/ 203 h 231"/>
                <a:gd name="T26" fmla="*/ 27 w 232"/>
                <a:gd name="T27" fmla="*/ 188 h 231"/>
                <a:gd name="T28" fmla="*/ 14 w 232"/>
                <a:gd name="T29" fmla="*/ 169 h 231"/>
                <a:gd name="T30" fmla="*/ 5 w 232"/>
                <a:gd name="T31" fmla="*/ 149 h 231"/>
                <a:gd name="T32" fmla="*/ 0 w 232"/>
                <a:gd name="T33" fmla="*/ 127 h 231"/>
                <a:gd name="T34" fmla="*/ 0 w 232"/>
                <a:gd name="T35" fmla="*/ 115 h 231"/>
                <a:gd name="T36" fmla="*/ 2 w 232"/>
                <a:gd name="T37" fmla="*/ 92 h 231"/>
                <a:gd name="T38" fmla="*/ 9 w 232"/>
                <a:gd name="T39" fmla="*/ 70 h 231"/>
                <a:gd name="T40" fmla="*/ 19 w 232"/>
                <a:gd name="T41" fmla="*/ 50 h 231"/>
                <a:gd name="T42" fmla="*/ 34 w 232"/>
                <a:gd name="T43" fmla="*/ 32 h 231"/>
                <a:gd name="T44" fmla="*/ 51 w 232"/>
                <a:gd name="T45" fmla="*/ 19 h 231"/>
                <a:gd name="T46" fmla="*/ 71 w 232"/>
                <a:gd name="T47" fmla="*/ 9 h 231"/>
                <a:gd name="T48" fmla="*/ 92 w 232"/>
                <a:gd name="T49" fmla="*/ 1 h 231"/>
                <a:gd name="T50" fmla="*/ 116 w 232"/>
                <a:gd name="T51" fmla="*/ 0 h 231"/>
                <a:gd name="T52" fmla="*/ 127 w 232"/>
                <a:gd name="T53" fmla="*/ 0 h 231"/>
                <a:gd name="T54" fmla="*/ 150 w 232"/>
                <a:gd name="T55" fmla="*/ 5 h 231"/>
                <a:gd name="T56" fmla="*/ 170 w 232"/>
                <a:gd name="T57" fmla="*/ 14 h 231"/>
                <a:gd name="T58" fmla="*/ 189 w 232"/>
                <a:gd name="T59" fmla="*/ 26 h 231"/>
                <a:gd name="T60" fmla="*/ 205 w 232"/>
                <a:gd name="T61" fmla="*/ 41 h 231"/>
                <a:gd name="T62" fmla="*/ 217 w 232"/>
                <a:gd name="T63" fmla="*/ 60 h 231"/>
                <a:gd name="T64" fmla="*/ 225 w 232"/>
                <a:gd name="T65" fmla="*/ 80 h 231"/>
                <a:gd name="T66" fmla="*/ 230 w 232"/>
                <a:gd name="T67" fmla="*/ 103 h 231"/>
                <a:gd name="T68" fmla="*/ 232 w 232"/>
                <a:gd name="T69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2" h="231">
                  <a:moveTo>
                    <a:pt x="232" y="115"/>
                  </a:moveTo>
                  <a:lnTo>
                    <a:pt x="232" y="115"/>
                  </a:lnTo>
                  <a:lnTo>
                    <a:pt x="230" y="127"/>
                  </a:lnTo>
                  <a:lnTo>
                    <a:pt x="229" y="138"/>
                  </a:lnTo>
                  <a:lnTo>
                    <a:pt x="225" y="149"/>
                  </a:lnTo>
                  <a:lnTo>
                    <a:pt x="222" y="159"/>
                  </a:lnTo>
                  <a:lnTo>
                    <a:pt x="217" y="169"/>
                  </a:lnTo>
                  <a:lnTo>
                    <a:pt x="211" y="179"/>
                  </a:lnTo>
                  <a:lnTo>
                    <a:pt x="205" y="188"/>
                  </a:lnTo>
                  <a:lnTo>
                    <a:pt x="198" y="197"/>
                  </a:lnTo>
                  <a:lnTo>
                    <a:pt x="189" y="203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60" y="221"/>
                  </a:lnTo>
                  <a:lnTo>
                    <a:pt x="150" y="225"/>
                  </a:lnTo>
                  <a:lnTo>
                    <a:pt x="139" y="228"/>
                  </a:lnTo>
                  <a:lnTo>
                    <a:pt x="127" y="230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1" y="225"/>
                  </a:lnTo>
                  <a:lnTo>
                    <a:pt x="71" y="221"/>
                  </a:lnTo>
                  <a:lnTo>
                    <a:pt x="61" y="216"/>
                  </a:lnTo>
                  <a:lnTo>
                    <a:pt x="51" y="211"/>
                  </a:lnTo>
                  <a:lnTo>
                    <a:pt x="42" y="203"/>
                  </a:lnTo>
                  <a:lnTo>
                    <a:pt x="34" y="197"/>
                  </a:lnTo>
                  <a:lnTo>
                    <a:pt x="27" y="188"/>
                  </a:lnTo>
                  <a:lnTo>
                    <a:pt x="19" y="179"/>
                  </a:lnTo>
                  <a:lnTo>
                    <a:pt x="14" y="169"/>
                  </a:lnTo>
                  <a:lnTo>
                    <a:pt x="9" y="159"/>
                  </a:lnTo>
                  <a:lnTo>
                    <a:pt x="5" y="149"/>
                  </a:lnTo>
                  <a:lnTo>
                    <a:pt x="2" y="138"/>
                  </a:lnTo>
                  <a:lnTo>
                    <a:pt x="0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3"/>
                  </a:lnTo>
                  <a:lnTo>
                    <a:pt x="2" y="92"/>
                  </a:lnTo>
                  <a:lnTo>
                    <a:pt x="5" y="80"/>
                  </a:lnTo>
                  <a:lnTo>
                    <a:pt x="9" y="70"/>
                  </a:lnTo>
                  <a:lnTo>
                    <a:pt x="14" y="60"/>
                  </a:lnTo>
                  <a:lnTo>
                    <a:pt x="19" y="50"/>
                  </a:lnTo>
                  <a:lnTo>
                    <a:pt x="27" y="41"/>
                  </a:lnTo>
                  <a:lnTo>
                    <a:pt x="34" y="32"/>
                  </a:lnTo>
                  <a:lnTo>
                    <a:pt x="42" y="26"/>
                  </a:lnTo>
                  <a:lnTo>
                    <a:pt x="51" y="19"/>
                  </a:lnTo>
                  <a:lnTo>
                    <a:pt x="61" y="14"/>
                  </a:lnTo>
                  <a:lnTo>
                    <a:pt x="71" y="9"/>
                  </a:lnTo>
                  <a:lnTo>
                    <a:pt x="81" y="5"/>
                  </a:lnTo>
                  <a:lnTo>
                    <a:pt x="92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9" y="1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19"/>
                  </a:lnTo>
                  <a:lnTo>
                    <a:pt x="189" y="26"/>
                  </a:lnTo>
                  <a:lnTo>
                    <a:pt x="198" y="32"/>
                  </a:lnTo>
                  <a:lnTo>
                    <a:pt x="205" y="41"/>
                  </a:lnTo>
                  <a:lnTo>
                    <a:pt x="211" y="50"/>
                  </a:lnTo>
                  <a:lnTo>
                    <a:pt x="217" y="60"/>
                  </a:lnTo>
                  <a:lnTo>
                    <a:pt x="222" y="70"/>
                  </a:lnTo>
                  <a:lnTo>
                    <a:pt x="225" y="80"/>
                  </a:lnTo>
                  <a:lnTo>
                    <a:pt x="229" y="92"/>
                  </a:lnTo>
                  <a:lnTo>
                    <a:pt x="230" y="103"/>
                  </a:lnTo>
                  <a:lnTo>
                    <a:pt x="232" y="115"/>
                  </a:lnTo>
                  <a:lnTo>
                    <a:pt x="232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7453313" y="4456113"/>
              <a:ext cx="182563" cy="184150"/>
            </a:xfrm>
            <a:custGeom>
              <a:avLst/>
              <a:gdLst>
                <a:gd name="T0" fmla="*/ 232 w 232"/>
                <a:gd name="T1" fmla="*/ 115 h 231"/>
                <a:gd name="T2" fmla="*/ 229 w 232"/>
                <a:gd name="T3" fmla="*/ 138 h 231"/>
                <a:gd name="T4" fmla="*/ 221 w 232"/>
                <a:gd name="T5" fmla="*/ 159 h 231"/>
                <a:gd name="T6" fmla="*/ 211 w 232"/>
                <a:gd name="T7" fmla="*/ 179 h 231"/>
                <a:gd name="T8" fmla="*/ 198 w 232"/>
                <a:gd name="T9" fmla="*/ 197 h 231"/>
                <a:gd name="T10" fmla="*/ 180 w 232"/>
                <a:gd name="T11" fmla="*/ 211 h 231"/>
                <a:gd name="T12" fmla="*/ 160 w 232"/>
                <a:gd name="T13" fmla="*/ 221 h 231"/>
                <a:gd name="T14" fmla="*/ 139 w 232"/>
                <a:gd name="T15" fmla="*/ 228 h 231"/>
                <a:gd name="T16" fmla="*/ 116 w 232"/>
                <a:gd name="T17" fmla="*/ 231 h 231"/>
                <a:gd name="T18" fmla="*/ 103 w 232"/>
                <a:gd name="T19" fmla="*/ 230 h 231"/>
                <a:gd name="T20" fmla="*/ 81 w 232"/>
                <a:gd name="T21" fmla="*/ 225 h 231"/>
                <a:gd name="T22" fmla="*/ 61 w 232"/>
                <a:gd name="T23" fmla="*/ 216 h 231"/>
                <a:gd name="T24" fmla="*/ 42 w 232"/>
                <a:gd name="T25" fmla="*/ 203 h 231"/>
                <a:gd name="T26" fmla="*/ 27 w 232"/>
                <a:gd name="T27" fmla="*/ 188 h 231"/>
                <a:gd name="T28" fmla="*/ 14 w 232"/>
                <a:gd name="T29" fmla="*/ 169 h 231"/>
                <a:gd name="T30" fmla="*/ 5 w 232"/>
                <a:gd name="T31" fmla="*/ 149 h 231"/>
                <a:gd name="T32" fmla="*/ 0 w 232"/>
                <a:gd name="T33" fmla="*/ 127 h 231"/>
                <a:gd name="T34" fmla="*/ 0 w 232"/>
                <a:gd name="T35" fmla="*/ 115 h 231"/>
                <a:gd name="T36" fmla="*/ 1 w 232"/>
                <a:gd name="T37" fmla="*/ 92 h 231"/>
                <a:gd name="T38" fmla="*/ 9 w 232"/>
                <a:gd name="T39" fmla="*/ 70 h 231"/>
                <a:gd name="T40" fmla="*/ 19 w 232"/>
                <a:gd name="T41" fmla="*/ 50 h 231"/>
                <a:gd name="T42" fmla="*/ 34 w 232"/>
                <a:gd name="T43" fmla="*/ 32 h 231"/>
                <a:gd name="T44" fmla="*/ 51 w 232"/>
                <a:gd name="T45" fmla="*/ 19 h 231"/>
                <a:gd name="T46" fmla="*/ 71 w 232"/>
                <a:gd name="T47" fmla="*/ 9 h 231"/>
                <a:gd name="T48" fmla="*/ 92 w 232"/>
                <a:gd name="T49" fmla="*/ 1 h 231"/>
                <a:gd name="T50" fmla="*/ 116 w 232"/>
                <a:gd name="T51" fmla="*/ 0 h 231"/>
                <a:gd name="T52" fmla="*/ 127 w 232"/>
                <a:gd name="T53" fmla="*/ 0 h 231"/>
                <a:gd name="T54" fmla="*/ 150 w 232"/>
                <a:gd name="T55" fmla="*/ 5 h 231"/>
                <a:gd name="T56" fmla="*/ 170 w 232"/>
                <a:gd name="T57" fmla="*/ 14 h 231"/>
                <a:gd name="T58" fmla="*/ 189 w 232"/>
                <a:gd name="T59" fmla="*/ 26 h 231"/>
                <a:gd name="T60" fmla="*/ 205 w 232"/>
                <a:gd name="T61" fmla="*/ 41 h 231"/>
                <a:gd name="T62" fmla="*/ 216 w 232"/>
                <a:gd name="T63" fmla="*/ 60 h 231"/>
                <a:gd name="T64" fmla="*/ 225 w 232"/>
                <a:gd name="T65" fmla="*/ 80 h 231"/>
                <a:gd name="T66" fmla="*/ 230 w 232"/>
                <a:gd name="T67" fmla="*/ 103 h 231"/>
                <a:gd name="T68" fmla="*/ 232 w 232"/>
                <a:gd name="T69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2" h="231">
                  <a:moveTo>
                    <a:pt x="232" y="115"/>
                  </a:moveTo>
                  <a:lnTo>
                    <a:pt x="232" y="115"/>
                  </a:lnTo>
                  <a:lnTo>
                    <a:pt x="230" y="127"/>
                  </a:lnTo>
                  <a:lnTo>
                    <a:pt x="229" y="138"/>
                  </a:lnTo>
                  <a:lnTo>
                    <a:pt x="225" y="149"/>
                  </a:lnTo>
                  <a:lnTo>
                    <a:pt x="221" y="159"/>
                  </a:lnTo>
                  <a:lnTo>
                    <a:pt x="216" y="169"/>
                  </a:lnTo>
                  <a:lnTo>
                    <a:pt x="211" y="179"/>
                  </a:lnTo>
                  <a:lnTo>
                    <a:pt x="205" y="188"/>
                  </a:lnTo>
                  <a:lnTo>
                    <a:pt x="198" y="197"/>
                  </a:lnTo>
                  <a:lnTo>
                    <a:pt x="189" y="203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60" y="221"/>
                  </a:lnTo>
                  <a:lnTo>
                    <a:pt x="150" y="225"/>
                  </a:lnTo>
                  <a:lnTo>
                    <a:pt x="139" y="228"/>
                  </a:lnTo>
                  <a:lnTo>
                    <a:pt x="127" y="230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1" y="225"/>
                  </a:lnTo>
                  <a:lnTo>
                    <a:pt x="71" y="221"/>
                  </a:lnTo>
                  <a:lnTo>
                    <a:pt x="61" y="216"/>
                  </a:lnTo>
                  <a:lnTo>
                    <a:pt x="51" y="211"/>
                  </a:lnTo>
                  <a:lnTo>
                    <a:pt x="42" y="203"/>
                  </a:lnTo>
                  <a:lnTo>
                    <a:pt x="34" y="197"/>
                  </a:lnTo>
                  <a:lnTo>
                    <a:pt x="27" y="188"/>
                  </a:lnTo>
                  <a:lnTo>
                    <a:pt x="19" y="179"/>
                  </a:lnTo>
                  <a:lnTo>
                    <a:pt x="14" y="169"/>
                  </a:lnTo>
                  <a:lnTo>
                    <a:pt x="9" y="159"/>
                  </a:lnTo>
                  <a:lnTo>
                    <a:pt x="5" y="149"/>
                  </a:lnTo>
                  <a:lnTo>
                    <a:pt x="1" y="138"/>
                  </a:lnTo>
                  <a:lnTo>
                    <a:pt x="0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5" y="80"/>
                  </a:lnTo>
                  <a:lnTo>
                    <a:pt x="9" y="70"/>
                  </a:lnTo>
                  <a:lnTo>
                    <a:pt x="14" y="60"/>
                  </a:lnTo>
                  <a:lnTo>
                    <a:pt x="19" y="50"/>
                  </a:lnTo>
                  <a:lnTo>
                    <a:pt x="27" y="41"/>
                  </a:lnTo>
                  <a:lnTo>
                    <a:pt x="34" y="32"/>
                  </a:lnTo>
                  <a:lnTo>
                    <a:pt x="42" y="26"/>
                  </a:lnTo>
                  <a:lnTo>
                    <a:pt x="51" y="19"/>
                  </a:lnTo>
                  <a:lnTo>
                    <a:pt x="61" y="14"/>
                  </a:lnTo>
                  <a:lnTo>
                    <a:pt x="71" y="9"/>
                  </a:lnTo>
                  <a:lnTo>
                    <a:pt x="81" y="5"/>
                  </a:lnTo>
                  <a:lnTo>
                    <a:pt x="92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9" y="1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19"/>
                  </a:lnTo>
                  <a:lnTo>
                    <a:pt x="189" y="26"/>
                  </a:lnTo>
                  <a:lnTo>
                    <a:pt x="198" y="32"/>
                  </a:lnTo>
                  <a:lnTo>
                    <a:pt x="205" y="41"/>
                  </a:lnTo>
                  <a:lnTo>
                    <a:pt x="211" y="50"/>
                  </a:lnTo>
                  <a:lnTo>
                    <a:pt x="216" y="60"/>
                  </a:lnTo>
                  <a:lnTo>
                    <a:pt x="221" y="70"/>
                  </a:lnTo>
                  <a:lnTo>
                    <a:pt x="225" y="80"/>
                  </a:lnTo>
                  <a:lnTo>
                    <a:pt x="229" y="92"/>
                  </a:lnTo>
                  <a:lnTo>
                    <a:pt x="230" y="103"/>
                  </a:lnTo>
                  <a:lnTo>
                    <a:pt x="232" y="115"/>
                  </a:lnTo>
                  <a:lnTo>
                    <a:pt x="232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4494683" y="3316288"/>
            <a:ext cx="590550" cy="654051"/>
            <a:chOff x="4459288" y="3316288"/>
            <a:chExt cx="590550" cy="6540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459288" y="3316288"/>
              <a:ext cx="590550" cy="582613"/>
            </a:xfrm>
            <a:custGeom>
              <a:avLst/>
              <a:gdLst>
                <a:gd name="T0" fmla="*/ 743 w 744"/>
                <a:gd name="T1" fmla="*/ 386 h 734"/>
                <a:gd name="T2" fmla="*/ 737 w 744"/>
                <a:gd name="T3" fmla="*/ 440 h 734"/>
                <a:gd name="T4" fmla="*/ 722 w 744"/>
                <a:gd name="T5" fmla="*/ 493 h 734"/>
                <a:gd name="T6" fmla="*/ 699 w 744"/>
                <a:gd name="T7" fmla="*/ 542 h 734"/>
                <a:gd name="T8" fmla="*/ 670 w 744"/>
                <a:gd name="T9" fmla="*/ 586 h 734"/>
                <a:gd name="T10" fmla="*/ 635 w 744"/>
                <a:gd name="T11" fmla="*/ 626 h 734"/>
                <a:gd name="T12" fmla="*/ 595 w 744"/>
                <a:gd name="T13" fmla="*/ 660 h 734"/>
                <a:gd name="T14" fmla="*/ 549 w 744"/>
                <a:gd name="T15" fmla="*/ 689 h 734"/>
                <a:gd name="T16" fmla="*/ 499 w 744"/>
                <a:gd name="T17" fmla="*/ 712 h 734"/>
                <a:gd name="T18" fmla="*/ 446 w 744"/>
                <a:gd name="T19" fmla="*/ 727 h 734"/>
                <a:gd name="T20" fmla="*/ 391 w 744"/>
                <a:gd name="T21" fmla="*/ 733 h 734"/>
                <a:gd name="T22" fmla="*/ 352 w 744"/>
                <a:gd name="T23" fmla="*/ 733 h 734"/>
                <a:gd name="T24" fmla="*/ 297 w 744"/>
                <a:gd name="T25" fmla="*/ 727 h 734"/>
                <a:gd name="T26" fmla="*/ 244 w 744"/>
                <a:gd name="T27" fmla="*/ 712 h 734"/>
                <a:gd name="T28" fmla="*/ 194 w 744"/>
                <a:gd name="T29" fmla="*/ 689 h 734"/>
                <a:gd name="T30" fmla="*/ 148 w 744"/>
                <a:gd name="T31" fmla="*/ 660 h 734"/>
                <a:gd name="T32" fmla="*/ 108 w 744"/>
                <a:gd name="T33" fmla="*/ 626 h 734"/>
                <a:gd name="T34" fmla="*/ 73 w 744"/>
                <a:gd name="T35" fmla="*/ 586 h 734"/>
                <a:gd name="T36" fmla="*/ 44 w 744"/>
                <a:gd name="T37" fmla="*/ 542 h 734"/>
                <a:gd name="T38" fmla="*/ 23 w 744"/>
                <a:gd name="T39" fmla="*/ 493 h 734"/>
                <a:gd name="T40" fmla="*/ 7 w 744"/>
                <a:gd name="T41" fmla="*/ 440 h 734"/>
                <a:gd name="T42" fmla="*/ 0 w 744"/>
                <a:gd name="T43" fmla="*/ 386 h 734"/>
                <a:gd name="T44" fmla="*/ 0 w 744"/>
                <a:gd name="T45" fmla="*/ 347 h 734"/>
                <a:gd name="T46" fmla="*/ 7 w 744"/>
                <a:gd name="T47" fmla="*/ 293 h 734"/>
                <a:gd name="T48" fmla="*/ 23 w 744"/>
                <a:gd name="T49" fmla="*/ 240 h 734"/>
                <a:gd name="T50" fmla="*/ 44 w 744"/>
                <a:gd name="T51" fmla="*/ 191 h 734"/>
                <a:gd name="T52" fmla="*/ 73 w 744"/>
                <a:gd name="T53" fmla="*/ 147 h 734"/>
                <a:gd name="T54" fmla="*/ 108 w 744"/>
                <a:gd name="T55" fmla="*/ 107 h 734"/>
                <a:gd name="T56" fmla="*/ 148 w 744"/>
                <a:gd name="T57" fmla="*/ 73 h 734"/>
                <a:gd name="T58" fmla="*/ 194 w 744"/>
                <a:gd name="T59" fmla="*/ 44 h 734"/>
                <a:gd name="T60" fmla="*/ 244 w 744"/>
                <a:gd name="T61" fmla="*/ 22 h 734"/>
                <a:gd name="T62" fmla="*/ 297 w 744"/>
                <a:gd name="T63" fmla="*/ 7 h 734"/>
                <a:gd name="T64" fmla="*/ 352 w 744"/>
                <a:gd name="T65" fmla="*/ 0 h 734"/>
                <a:gd name="T66" fmla="*/ 391 w 744"/>
                <a:gd name="T67" fmla="*/ 0 h 734"/>
                <a:gd name="T68" fmla="*/ 446 w 744"/>
                <a:gd name="T69" fmla="*/ 7 h 734"/>
                <a:gd name="T70" fmla="*/ 499 w 744"/>
                <a:gd name="T71" fmla="*/ 22 h 734"/>
                <a:gd name="T72" fmla="*/ 549 w 744"/>
                <a:gd name="T73" fmla="*/ 44 h 734"/>
                <a:gd name="T74" fmla="*/ 595 w 744"/>
                <a:gd name="T75" fmla="*/ 73 h 734"/>
                <a:gd name="T76" fmla="*/ 635 w 744"/>
                <a:gd name="T77" fmla="*/ 107 h 734"/>
                <a:gd name="T78" fmla="*/ 670 w 744"/>
                <a:gd name="T79" fmla="*/ 147 h 734"/>
                <a:gd name="T80" fmla="*/ 699 w 744"/>
                <a:gd name="T81" fmla="*/ 191 h 734"/>
                <a:gd name="T82" fmla="*/ 722 w 744"/>
                <a:gd name="T83" fmla="*/ 240 h 734"/>
                <a:gd name="T84" fmla="*/ 737 w 744"/>
                <a:gd name="T85" fmla="*/ 293 h 734"/>
                <a:gd name="T86" fmla="*/ 743 w 744"/>
                <a:gd name="T87" fmla="*/ 347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4" h="734">
                  <a:moveTo>
                    <a:pt x="744" y="367"/>
                  </a:moveTo>
                  <a:lnTo>
                    <a:pt x="744" y="367"/>
                  </a:lnTo>
                  <a:lnTo>
                    <a:pt x="743" y="386"/>
                  </a:lnTo>
                  <a:lnTo>
                    <a:pt x="742" y="404"/>
                  </a:lnTo>
                  <a:lnTo>
                    <a:pt x="739" y="423"/>
                  </a:lnTo>
                  <a:lnTo>
                    <a:pt x="737" y="440"/>
                  </a:lnTo>
                  <a:lnTo>
                    <a:pt x="732" y="458"/>
                  </a:lnTo>
                  <a:lnTo>
                    <a:pt x="727" y="475"/>
                  </a:lnTo>
                  <a:lnTo>
                    <a:pt x="722" y="493"/>
                  </a:lnTo>
                  <a:lnTo>
                    <a:pt x="714" y="509"/>
                  </a:lnTo>
                  <a:lnTo>
                    <a:pt x="706" y="526"/>
                  </a:lnTo>
                  <a:lnTo>
                    <a:pt x="699" y="542"/>
                  </a:lnTo>
                  <a:lnTo>
                    <a:pt x="690" y="557"/>
                  </a:lnTo>
                  <a:lnTo>
                    <a:pt x="680" y="572"/>
                  </a:lnTo>
                  <a:lnTo>
                    <a:pt x="670" y="586"/>
                  </a:lnTo>
                  <a:lnTo>
                    <a:pt x="659" y="600"/>
                  </a:lnTo>
                  <a:lnTo>
                    <a:pt x="647" y="614"/>
                  </a:lnTo>
                  <a:lnTo>
                    <a:pt x="635" y="626"/>
                  </a:lnTo>
                  <a:lnTo>
                    <a:pt x="622" y="639"/>
                  </a:lnTo>
                  <a:lnTo>
                    <a:pt x="608" y="650"/>
                  </a:lnTo>
                  <a:lnTo>
                    <a:pt x="595" y="660"/>
                  </a:lnTo>
                  <a:lnTo>
                    <a:pt x="579" y="671"/>
                  </a:lnTo>
                  <a:lnTo>
                    <a:pt x="564" y="680"/>
                  </a:lnTo>
                  <a:lnTo>
                    <a:pt x="549" y="689"/>
                  </a:lnTo>
                  <a:lnTo>
                    <a:pt x="533" y="698"/>
                  </a:lnTo>
                  <a:lnTo>
                    <a:pt x="517" y="705"/>
                  </a:lnTo>
                  <a:lnTo>
                    <a:pt x="499" y="712"/>
                  </a:lnTo>
                  <a:lnTo>
                    <a:pt x="483" y="717"/>
                  </a:lnTo>
                  <a:lnTo>
                    <a:pt x="465" y="722"/>
                  </a:lnTo>
                  <a:lnTo>
                    <a:pt x="446" y="727"/>
                  </a:lnTo>
                  <a:lnTo>
                    <a:pt x="429" y="729"/>
                  </a:lnTo>
                  <a:lnTo>
                    <a:pt x="410" y="732"/>
                  </a:lnTo>
                  <a:lnTo>
                    <a:pt x="391" y="733"/>
                  </a:lnTo>
                  <a:lnTo>
                    <a:pt x="372" y="734"/>
                  </a:lnTo>
                  <a:lnTo>
                    <a:pt x="372" y="734"/>
                  </a:lnTo>
                  <a:lnTo>
                    <a:pt x="352" y="733"/>
                  </a:lnTo>
                  <a:lnTo>
                    <a:pt x="333" y="732"/>
                  </a:lnTo>
                  <a:lnTo>
                    <a:pt x="315" y="729"/>
                  </a:lnTo>
                  <a:lnTo>
                    <a:pt x="297" y="727"/>
                  </a:lnTo>
                  <a:lnTo>
                    <a:pt x="279" y="722"/>
                  </a:lnTo>
                  <a:lnTo>
                    <a:pt x="261" y="717"/>
                  </a:lnTo>
                  <a:lnTo>
                    <a:pt x="244" y="712"/>
                  </a:lnTo>
                  <a:lnTo>
                    <a:pt x="226" y="705"/>
                  </a:lnTo>
                  <a:lnTo>
                    <a:pt x="210" y="698"/>
                  </a:lnTo>
                  <a:lnTo>
                    <a:pt x="194" y="689"/>
                  </a:lnTo>
                  <a:lnTo>
                    <a:pt x="178" y="680"/>
                  </a:lnTo>
                  <a:lnTo>
                    <a:pt x="163" y="671"/>
                  </a:lnTo>
                  <a:lnTo>
                    <a:pt x="148" y="660"/>
                  </a:lnTo>
                  <a:lnTo>
                    <a:pt x="134" y="650"/>
                  </a:lnTo>
                  <a:lnTo>
                    <a:pt x="122" y="639"/>
                  </a:lnTo>
                  <a:lnTo>
                    <a:pt x="108" y="626"/>
                  </a:lnTo>
                  <a:lnTo>
                    <a:pt x="95" y="614"/>
                  </a:lnTo>
                  <a:lnTo>
                    <a:pt x="84" y="600"/>
                  </a:lnTo>
                  <a:lnTo>
                    <a:pt x="73" y="586"/>
                  </a:lnTo>
                  <a:lnTo>
                    <a:pt x="63" y="572"/>
                  </a:lnTo>
                  <a:lnTo>
                    <a:pt x="53" y="557"/>
                  </a:lnTo>
                  <a:lnTo>
                    <a:pt x="44" y="542"/>
                  </a:lnTo>
                  <a:lnTo>
                    <a:pt x="36" y="526"/>
                  </a:lnTo>
                  <a:lnTo>
                    <a:pt x="29" y="509"/>
                  </a:lnTo>
                  <a:lnTo>
                    <a:pt x="23" y="493"/>
                  </a:lnTo>
                  <a:lnTo>
                    <a:pt x="16" y="475"/>
                  </a:lnTo>
                  <a:lnTo>
                    <a:pt x="11" y="458"/>
                  </a:lnTo>
                  <a:lnTo>
                    <a:pt x="7" y="440"/>
                  </a:lnTo>
                  <a:lnTo>
                    <a:pt x="4" y="423"/>
                  </a:lnTo>
                  <a:lnTo>
                    <a:pt x="1" y="404"/>
                  </a:lnTo>
                  <a:lnTo>
                    <a:pt x="0" y="386"/>
                  </a:lnTo>
                  <a:lnTo>
                    <a:pt x="0" y="367"/>
                  </a:lnTo>
                  <a:lnTo>
                    <a:pt x="0" y="367"/>
                  </a:lnTo>
                  <a:lnTo>
                    <a:pt x="0" y="347"/>
                  </a:lnTo>
                  <a:lnTo>
                    <a:pt x="1" y="330"/>
                  </a:lnTo>
                  <a:lnTo>
                    <a:pt x="4" y="311"/>
                  </a:lnTo>
                  <a:lnTo>
                    <a:pt x="7" y="293"/>
                  </a:lnTo>
                  <a:lnTo>
                    <a:pt x="11" y="276"/>
                  </a:lnTo>
                  <a:lnTo>
                    <a:pt x="16" y="258"/>
                  </a:lnTo>
                  <a:lnTo>
                    <a:pt x="23" y="240"/>
                  </a:lnTo>
                  <a:lnTo>
                    <a:pt x="29" y="224"/>
                  </a:lnTo>
                  <a:lnTo>
                    <a:pt x="36" y="208"/>
                  </a:lnTo>
                  <a:lnTo>
                    <a:pt x="44" y="191"/>
                  </a:lnTo>
                  <a:lnTo>
                    <a:pt x="53" y="176"/>
                  </a:lnTo>
                  <a:lnTo>
                    <a:pt x="63" y="161"/>
                  </a:lnTo>
                  <a:lnTo>
                    <a:pt x="73" y="147"/>
                  </a:lnTo>
                  <a:lnTo>
                    <a:pt x="84" y="134"/>
                  </a:lnTo>
                  <a:lnTo>
                    <a:pt x="95" y="120"/>
                  </a:lnTo>
                  <a:lnTo>
                    <a:pt x="108" y="107"/>
                  </a:lnTo>
                  <a:lnTo>
                    <a:pt x="122" y="95"/>
                  </a:lnTo>
                  <a:lnTo>
                    <a:pt x="134" y="83"/>
                  </a:lnTo>
                  <a:lnTo>
                    <a:pt x="148" y="73"/>
                  </a:lnTo>
                  <a:lnTo>
                    <a:pt x="163" y="62"/>
                  </a:lnTo>
                  <a:lnTo>
                    <a:pt x="178" y="53"/>
                  </a:lnTo>
                  <a:lnTo>
                    <a:pt x="194" y="44"/>
                  </a:lnTo>
                  <a:lnTo>
                    <a:pt x="210" y="36"/>
                  </a:lnTo>
                  <a:lnTo>
                    <a:pt x="226" y="28"/>
                  </a:lnTo>
                  <a:lnTo>
                    <a:pt x="244" y="22"/>
                  </a:lnTo>
                  <a:lnTo>
                    <a:pt x="261" y="17"/>
                  </a:lnTo>
                  <a:lnTo>
                    <a:pt x="279" y="12"/>
                  </a:lnTo>
                  <a:lnTo>
                    <a:pt x="297" y="7"/>
                  </a:lnTo>
                  <a:lnTo>
                    <a:pt x="315" y="4"/>
                  </a:lnTo>
                  <a:lnTo>
                    <a:pt x="333" y="2"/>
                  </a:lnTo>
                  <a:lnTo>
                    <a:pt x="352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91" y="0"/>
                  </a:lnTo>
                  <a:lnTo>
                    <a:pt x="410" y="2"/>
                  </a:lnTo>
                  <a:lnTo>
                    <a:pt x="429" y="4"/>
                  </a:lnTo>
                  <a:lnTo>
                    <a:pt x="446" y="7"/>
                  </a:lnTo>
                  <a:lnTo>
                    <a:pt x="465" y="12"/>
                  </a:lnTo>
                  <a:lnTo>
                    <a:pt x="483" y="17"/>
                  </a:lnTo>
                  <a:lnTo>
                    <a:pt x="499" y="22"/>
                  </a:lnTo>
                  <a:lnTo>
                    <a:pt x="517" y="28"/>
                  </a:lnTo>
                  <a:lnTo>
                    <a:pt x="533" y="36"/>
                  </a:lnTo>
                  <a:lnTo>
                    <a:pt x="549" y="44"/>
                  </a:lnTo>
                  <a:lnTo>
                    <a:pt x="564" y="53"/>
                  </a:lnTo>
                  <a:lnTo>
                    <a:pt x="579" y="62"/>
                  </a:lnTo>
                  <a:lnTo>
                    <a:pt x="595" y="73"/>
                  </a:lnTo>
                  <a:lnTo>
                    <a:pt x="608" y="83"/>
                  </a:lnTo>
                  <a:lnTo>
                    <a:pt x="622" y="95"/>
                  </a:lnTo>
                  <a:lnTo>
                    <a:pt x="635" y="107"/>
                  </a:lnTo>
                  <a:lnTo>
                    <a:pt x="647" y="120"/>
                  </a:lnTo>
                  <a:lnTo>
                    <a:pt x="659" y="134"/>
                  </a:lnTo>
                  <a:lnTo>
                    <a:pt x="670" y="147"/>
                  </a:lnTo>
                  <a:lnTo>
                    <a:pt x="680" y="161"/>
                  </a:lnTo>
                  <a:lnTo>
                    <a:pt x="690" y="176"/>
                  </a:lnTo>
                  <a:lnTo>
                    <a:pt x="699" y="191"/>
                  </a:lnTo>
                  <a:lnTo>
                    <a:pt x="706" y="208"/>
                  </a:lnTo>
                  <a:lnTo>
                    <a:pt x="714" y="224"/>
                  </a:lnTo>
                  <a:lnTo>
                    <a:pt x="722" y="240"/>
                  </a:lnTo>
                  <a:lnTo>
                    <a:pt x="727" y="258"/>
                  </a:lnTo>
                  <a:lnTo>
                    <a:pt x="732" y="276"/>
                  </a:lnTo>
                  <a:lnTo>
                    <a:pt x="737" y="293"/>
                  </a:lnTo>
                  <a:lnTo>
                    <a:pt x="739" y="311"/>
                  </a:lnTo>
                  <a:lnTo>
                    <a:pt x="742" y="330"/>
                  </a:lnTo>
                  <a:lnTo>
                    <a:pt x="743" y="347"/>
                  </a:lnTo>
                  <a:lnTo>
                    <a:pt x="744" y="367"/>
                  </a:lnTo>
                  <a:lnTo>
                    <a:pt x="744" y="367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4498975" y="3355976"/>
              <a:ext cx="495300" cy="614363"/>
            </a:xfrm>
            <a:custGeom>
              <a:avLst/>
              <a:gdLst>
                <a:gd name="T0" fmla="*/ 624 w 624"/>
                <a:gd name="T1" fmla="*/ 311 h 774"/>
                <a:gd name="T2" fmla="*/ 621 w 624"/>
                <a:gd name="T3" fmla="*/ 279 h 774"/>
                <a:gd name="T4" fmla="*/ 617 w 624"/>
                <a:gd name="T5" fmla="*/ 248 h 774"/>
                <a:gd name="T6" fmla="*/ 609 w 624"/>
                <a:gd name="T7" fmla="*/ 218 h 774"/>
                <a:gd name="T8" fmla="*/ 599 w 624"/>
                <a:gd name="T9" fmla="*/ 189 h 774"/>
                <a:gd name="T10" fmla="*/ 570 w 624"/>
                <a:gd name="T11" fmla="*/ 137 h 774"/>
                <a:gd name="T12" fmla="*/ 532 w 624"/>
                <a:gd name="T13" fmla="*/ 90 h 774"/>
                <a:gd name="T14" fmla="*/ 485 w 624"/>
                <a:gd name="T15" fmla="*/ 52 h 774"/>
                <a:gd name="T16" fmla="*/ 433 w 624"/>
                <a:gd name="T17" fmla="*/ 24 h 774"/>
                <a:gd name="T18" fmla="*/ 404 w 624"/>
                <a:gd name="T19" fmla="*/ 13 h 774"/>
                <a:gd name="T20" fmla="*/ 375 w 624"/>
                <a:gd name="T21" fmla="*/ 6 h 774"/>
                <a:gd name="T22" fmla="*/ 343 w 624"/>
                <a:gd name="T23" fmla="*/ 1 h 774"/>
                <a:gd name="T24" fmla="*/ 312 w 624"/>
                <a:gd name="T25" fmla="*/ 0 h 774"/>
                <a:gd name="T26" fmla="*/ 296 w 624"/>
                <a:gd name="T27" fmla="*/ 0 h 774"/>
                <a:gd name="T28" fmla="*/ 264 w 624"/>
                <a:gd name="T29" fmla="*/ 2 h 774"/>
                <a:gd name="T30" fmla="*/ 234 w 624"/>
                <a:gd name="T31" fmla="*/ 8 h 774"/>
                <a:gd name="T32" fmla="*/ 204 w 624"/>
                <a:gd name="T33" fmla="*/ 18 h 774"/>
                <a:gd name="T34" fmla="*/ 162 w 624"/>
                <a:gd name="T35" fmla="*/ 36 h 774"/>
                <a:gd name="T36" fmla="*/ 113 w 624"/>
                <a:gd name="T37" fmla="*/ 70 h 774"/>
                <a:gd name="T38" fmla="*/ 71 w 624"/>
                <a:gd name="T39" fmla="*/ 113 h 774"/>
                <a:gd name="T40" fmla="*/ 38 w 624"/>
                <a:gd name="T41" fmla="*/ 162 h 774"/>
                <a:gd name="T42" fmla="*/ 19 w 624"/>
                <a:gd name="T43" fmla="*/ 203 h 774"/>
                <a:gd name="T44" fmla="*/ 9 w 624"/>
                <a:gd name="T45" fmla="*/ 233 h 774"/>
                <a:gd name="T46" fmla="*/ 3 w 624"/>
                <a:gd name="T47" fmla="*/ 264 h 774"/>
                <a:gd name="T48" fmla="*/ 0 w 624"/>
                <a:gd name="T49" fmla="*/ 295 h 774"/>
                <a:gd name="T50" fmla="*/ 0 w 624"/>
                <a:gd name="T51" fmla="*/ 311 h 774"/>
                <a:gd name="T52" fmla="*/ 4 w 624"/>
                <a:gd name="T53" fmla="*/ 362 h 774"/>
                <a:gd name="T54" fmla="*/ 15 w 624"/>
                <a:gd name="T55" fmla="*/ 408 h 774"/>
                <a:gd name="T56" fmla="*/ 34 w 624"/>
                <a:gd name="T57" fmla="*/ 453 h 774"/>
                <a:gd name="T58" fmla="*/ 59 w 624"/>
                <a:gd name="T59" fmla="*/ 493 h 774"/>
                <a:gd name="T60" fmla="*/ 89 w 624"/>
                <a:gd name="T61" fmla="*/ 530 h 774"/>
                <a:gd name="T62" fmla="*/ 126 w 624"/>
                <a:gd name="T63" fmla="*/ 561 h 774"/>
                <a:gd name="T64" fmla="*/ 166 w 624"/>
                <a:gd name="T65" fmla="*/ 586 h 774"/>
                <a:gd name="T66" fmla="*/ 211 w 624"/>
                <a:gd name="T67" fmla="*/ 605 h 774"/>
                <a:gd name="T68" fmla="*/ 413 w 624"/>
                <a:gd name="T69" fmla="*/ 774 h 774"/>
                <a:gd name="T70" fmla="*/ 413 w 624"/>
                <a:gd name="T71" fmla="*/ 605 h 774"/>
                <a:gd name="T72" fmla="*/ 457 w 624"/>
                <a:gd name="T73" fmla="*/ 586 h 774"/>
                <a:gd name="T74" fmla="*/ 497 w 624"/>
                <a:gd name="T75" fmla="*/ 561 h 774"/>
                <a:gd name="T76" fmla="*/ 533 w 624"/>
                <a:gd name="T77" fmla="*/ 530 h 774"/>
                <a:gd name="T78" fmla="*/ 563 w 624"/>
                <a:gd name="T79" fmla="*/ 493 h 774"/>
                <a:gd name="T80" fmla="*/ 589 w 624"/>
                <a:gd name="T81" fmla="*/ 453 h 774"/>
                <a:gd name="T82" fmla="*/ 607 w 624"/>
                <a:gd name="T83" fmla="*/ 408 h 774"/>
                <a:gd name="T84" fmla="*/ 619 w 624"/>
                <a:gd name="T85" fmla="*/ 362 h 774"/>
                <a:gd name="T86" fmla="*/ 624 w 624"/>
                <a:gd name="T87" fmla="*/ 311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4" h="774">
                  <a:moveTo>
                    <a:pt x="624" y="311"/>
                  </a:moveTo>
                  <a:lnTo>
                    <a:pt x="624" y="311"/>
                  </a:lnTo>
                  <a:lnTo>
                    <a:pt x="622" y="295"/>
                  </a:lnTo>
                  <a:lnTo>
                    <a:pt x="621" y="279"/>
                  </a:lnTo>
                  <a:lnTo>
                    <a:pt x="620" y="264"/>
                  </a:lnTo>
                  <a:lnTo>
                    <a:pt x="617" y="248"/>
                  </a:lnTo>
                  <a:lnTo>
                    <a:pt x="614" y="233"/>
                  </a:lnTo>
                  <a:lnTo>
                    <a:pt x="609" y="218"/>
                  </a:lnTo>
                  <a:lnTo>
                    <a:pt x="605" y="203"/>
                  </a:lnTo>
                  <a:lnTo>
                    <a:pt x="599" y="189"/>
                  </a:lnTo>
                  <a:lnTo>
                    <a:pt x="586" y="162"/>
                  </a:lnTo>
                  <a:lnTo>
                    <a:pt x="570" y="137"/>
                  </a:lnTo>
                  <a:lnTo>
                    <a:pt x="552" y="113"/>
                  </a:lnTo>
                  <a:lnTo>
                    <a:pt x="532" y="90"/>
                  </a:lnTo>
                  <a:lnTo>
                    <a:pt x="509" y="70"/>
                  </a:lnTo>
                  <a:lnTo>
                    <a:pt x="485" y="52"/>
                  </a:lnTo>
                  <a:lnTo>
                    <a:pt x="460" y="36"/>
                  </a:lnTo>
                  <a:lnTo>
                    <a:pt x="433" y="24"/>
                  </a:lnTo>
                  <a:lnTo>
                    <a:pt x="419" y="18"/>
                  </a:lnTo>
                  <a:lnTo>
                    <a:pt x="404" y="13"/>
                  </a:lnTo>
                  <a:lnTo>
                    <a:pt x="390" y="8"/>
                  </a:lnTo>
                  <a:lnTo>
                    <a:pt x="375" y="6"/>
                  </a:lnTo>
                  <a:lnTo>
                    <a:pt x="359" y="2"/>
                  </a:lnTo>
                  <a:lnTo>
                    <a:pt x="343" y="1"/>
                  </a:lnTo>
                  <a:lnTo>
                    <a:pt x="32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6" y="0"/>
                  </a:lnTo>
                  <a:lnTo>
                    <a:pt x="279" y="1"/>
                  </a:lnTo>
                  <a:lnTo>
                    <a:pt x="264" y="2"/>
                  </a:lnTo>
                  <a:lnTo>
                    <a:pt x="249" y="6"/>
                  </a:lnTo>
                  <a:lnTo>
                    <a:pt x="234" y="8"/>
                  </a:lnTo>
                  <a:lnTo>
                    <a:pt x="219" y="13"/>
                  </a:lnTo>
                  <a:lnTo>
                    <a:pt x="204" y="18"/>
                  </a:lnTo>
                  <a:lnTo>
                    <a:pt x="190" y="24"/>
                  </a:lnTo>
                  <a:lnTo>
                    <a:pt x="162" y="36"/>
                  </a:lnTo>
                  <a:lnTo>
                    <a:pt x="137" y="52"/>
                  </a:lnTo>
                  <a:lnTo>
                    <a:pt x="113" y="70"/>
                  </a:lnTo>
                  <a:lnTo>
                    <a:pt x="91" y="90"/>
                  </a:lnTo>
                  <a:lnTo>
                    <a:pt x="71" y="113"/>
                  </a:lnTo>
                  <a:lnTo>
                    <a:pt x="53" y="137"/>
                  </a:lnTo>
                  <a:lnTo>
                    <a:pt x="38" y="162"/>
                  </a:lnTo>
                  <a:lnTo>
                    <a:pt x="24" y="189"/>
                  </a:lnTo>
                  <a:lnTo>
                    <a:pt x="19" y="203"/>
                  </a:lnTo>
                  <a:lnTo>
                    <a:pt x="14" y="218"/>
                  </a:lnTo>
                  <a:lnTo>
                    <a:pt x="9" y="233"/>
                  </a:lnTo>
                  <a:lnTo>
                    <a:pt x="7" y="248"/>
                  </a:lnTo>
                  <a:lnTo>
                    <a:pt x="3" y="264"/>
                  </a:lnTo>
                  <a:lnTo>
                    <a:pt x="1" y="279"/>
                  </a:lnTo>
                  <a:lnTo>
                    <a:pt x="0" y="295"/>
                  </a:lnTo>
                  <a:lnTo>
                    <a:pt x="0" y="311"/>
                  </a:lnTo>
                  <a:lnTo>
                    <a:pt x="0" y="311"/>
                  </a:lnTo>
                  <a:lnTo>
                    <a:pt x="0" y="336"/>
                  </a:lnTo>
                  <a:lnTo>
                    <a:pt x="4" y="362"/>
                  </a:lnTo>
                  <a:lnTo>
                    <a:pt x="9" y="385"/>
                  </a:lnTo>
                  <a:lnTo>
                    <a:pt x="15" y="408"/>
                  </a:lnTo>
                  <a:lnTo>
                    <a:pt x="24" y="432"/>
                  </a:lnTo>
                  <a:lnTo>
                    <a:pt x="34" y="453"/>
                  </a:lnTo>
                  <a:lnTo>
                    <a:pt x="45" y="473"/>
                  </a:lnTo>
                  <a:lnTo>
                    <a:pt x="59" y="493"/>
                  </a:lnTo>
                  <a:lnTo>
                    <a:pt x="74" y="512"/>
                  </a:lnTo>
                  <a:lnTo>
                    <a:pt x="89" y="530"/>
                  </a:lnTo>
                  <a:lnTo>
                    <a:pt x="107" y="546"/>
                  </a:lnTo>
                  <a:lnTo>
                    <a:pt x="126" y="561"/>
                  </a:lnTo>
                  <a:lnTo>
                    <a:pt x="146" y="575"/>
                  </a:lnTo>
                  <a:lnTo>
                    <a:pt x="166" y="586"/>
                  </a:lnTo>
                  <a:lnTo>
                    <a:pt x="189" y="596"/>
                  </a:lnTo>
                  <a:lnTo>
                    <a:pt x="211" y="605"/>
                  </a:lnTo>
                  <a:lnTo>
                    <a:pt x="211" y="774"/>
                  </a:lnTo>
                  <a:lnTo>
                    <a:pt x="413" y="774"/>
                  </a:lnTo>
                  <a:lnTo>
                    <a:pt x="413" y="605"/>
                  </a:lnTo>
                  <a:lnTo>
                    <a:pt x="413" y="605"/>
                  </a:lnTo>
                  <a:lnTo>
                    <a:pt x="435" y="596"/>
                  </a:lnTo>
                  <a:lnTo>
                    <a:pt x="457" y="586"/>
                  </a:lnTo>
                  <a:lnTo>
                    <a:pt x="477" y="575"/>
                  </a:lnTo>
                  <a:lnTo>
                    <a:pt x="497" y="561"/>
                  </a:lnTo>
                  <a:lnTo>
                    <a:pt x="516" y="546"/>
                  </a:lnTo>
                  <a:lnTo>
                    <a:pt x="533" y="530"/>
                  </a:lnTo>
                  <a:lnTo>
                    <a:pt x="548" y="512"/>
                  </a:lnTo>
                  <a:lnTo>
                    <a:pt x="563" y="493"/>
                  </a:lnTo>
                  <a:lnTo>
                    <a:pt x="577" y="473"/>
                  </a:lnTo>
                  <a:lnTo>
                    <a:pt x="589" y="453"/>
                  </a:lnTo>
                  <a:lnTo>
                    <a:pt x="599" y="432"/>
                  </a:lnTo>
                  <a:lnTo>
                    <a:pt x="607" y="408"/>
                  </a:lnTo>
                  <a:lnTo>
                    <a:pt x="614" y="385"/>
                  </a:lnTo>
                  <a:lnTo>
                    <a:pt x="619" y="362"/>
                  </a:lnTo>
                  <a:lnTo>
                    <a:pt x="622" y="336"/>
                  </a:lnTo>
                  <a:lnTo>
                    <a:pt x="624" y="311"/>
                  </a:lnTo>
                  <a:lnTo>
                    <a:pt x="624" y="311"/>
                  </a:lnTo>
                  <a:close/>
                </a:path>
              </a:pathLst>
            </a:cu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85"/>
            <p:cNvSpPr>
              <a:spLocks noChangeShapeType="1"/>
            </p:cNvSpPr>
            <p:nvPr/>
          </p:nvSpPr>
          <p:spPr bwMode="auto">
            <a:xfrm>
              <a:off x="4659313" y="3911601"/>
              <a:ext cx="14922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86"/>
            <p:cNvSpPr>
              <a:spLocks noChangeShapeType="1"/>
            </p:cNvSpPr>
            <p:nvPr/>
          </p:nvSpPr>
          <p:spPr bwMode="auto">
            <a:xfrm>
              <a:off x="4689475" y="3857626"/>
              <a:ext cx="13652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4624388" y="3652838"/>
              <a:ext cx="255588" cy="87313"/>
            </a:xfrm>
            <a:custGeom>
              <a:avLst/>
              <a:gdLst>
                <a:gd name="T0" fmla="*/ 7 w 323"/>
                <a:gd name="T1" fmla="*/ 55 h 111"/>
                <a:gd name="T2" fmla="*/ 2 w 323"/>
                <a:gd name="T3" fmla="*/ 59 h 111"/>
                <a:gd name="T4" fmla="*/ 0 w 323"/>
                <a:gd name="T5" fmla="*/ 65 h 111"/>
                <a:gd name="T6" fmla="*/ 5 w 323"/>
                <a:gd name="T7" fmla="*/ 82 h 111"/>
                <a:gd name="T8" fmla="*/ 18 w 323"/>
                <a:gd name="T9" fmla="*/ 97 h 111"/>
                <a:gd name="T10" fmla="*/ 31 w 323"/>
                <a:gd name="T11" fmla="*/ 106 h 111"/>
                <a:gd name="T12" fmla="*/ 39 w 323"/>
                <a:gd name="T13" fmla="*/ 109 h 111"/>
                <a:gd name="T14" fmla="*/ 61 w 323"/>
                <a:gd name="T15" fmla="*/ 111 h 111"/>
                <a:gd name="T16" fmla="*/ 83 w 323"/>
                <a:gd name="T17" fmla="*/ 108 h 111"/>
                <a:gd name="T18" fmla="*/ 102 w 323"/>
                <a:gd name="T19" fmla="*/ 102 h 111"/>
                <a:gd name="T20" fmla="*/ 110 w 323"/>
                <a:gd name="T21" fmla="*/ 98 h 111"/>
                <a:gd name="T22" fmla="*/ 125 w 323"/>
                <a:gd name="T23" fmla="*/ 87 h 111"/>
                <a:gd name="T24" fmla="*/ 136 w 323"/>
                <a:gd name="T25" fmla="*/ 72 h 111"/>
                <a:gd name="T26" fmla="*/ 142 w 323"/>
                <a:gd name="T27" fmla="*/ 53 h 111"/>
                <a:gd name="T28" fmla="*/ 142 w 323"/>
                <a:gd name="T29" fmla="*/ 31 h 111"/>
                <a:gd name="T30" fmla="*/ 140 w 323"/>
                <a:gd name="T31" fmla="*/ 23 h 111"/>
                <a:gd name="T32" fmla="*/ 130 w 323"/>
                <a:gd name="T33" fmla="*/ 9 h 111"/>
                <a:gd name="T34" fmla="*/ 117 w 323"/>
                <a:gd name="T35" fmla="*/ 4 h 111"/>
                <a:gd name="T36" fmla="*/ 103 w 323"/>
                <a:gd name="T37" fmla="*/ 9 h 111"/>
                <a:gd name="T38" fmla="*/ 97 w 323"/>
                <a:gd name="T39" fmla="*/ 18 h 111"/>
                <a:gd name="T40" fmla="*/ 88 w 323"/>
                <a:gd name="T41" fmla="*/ 35 h 111"/>
                <a:gd name="T42" fmla="*/ 90 w 323"/>
                <a:gd name="T43" fmla="*/ 53 h 111"/>
                <a:gd name="T44" fmla="*/ 97 w 323"/>
                <a:gd name="T45" fmla="*/ 68 h 111"/>
                <a:gd name="T46" fmla="*/ 110 w 323"/>
                <a:gd name="T47" fmla="*/ 80 h 111"/>
                <a:gd name="T48" fmla="*/ 127 w 323"/>
                <a:gd name="T49" fmla="*/ 92 h 111"/>
                <a:gd name="T50" fmla="*/ 164 w 323"/>
                <a:gd name="T51" fmla="*/ 106 h 111"/>
                <a:gd name="T52" fmla="*/ 180 w 323"/>
                <a:gd name="T53" fmla="*/ 108 h 111"/>
                <a:gd name="T54" fmla="*/ 204 w 323"/>
                <a:gd name="T55" fmla="*/ 106 h 111"/>
                <a:gd name="T56" fmla="*/ 225 w 323"/>
                <a:gd name="T57" fmla="*/ 98 h 111"/>
                <a:gd name="T58" fmla="*/ 244 w 323"/>
                <a:gd name="T59" fmla="*/ 84 h 111"/>
                <a:gd name="T60" fmla="*/ 257 w 323"/>
                <a:gd name="T61" fmla="*/ 63 h 111"/>
                <a:gd name="T62" fmla="*/ 261 w 323"/>
                <a:gd name="T63" fmla="*/ 52 h 111"/>
                <a:gd name="T64" fmla="*/ 261 w 323"/>
                <a:gd name="T65" fmla="*/ 28 h 111"/>
                <a:gd name="T66" fmla="*/ 254 w 323"/>
                <a:gd name="T67" fmla="*/ 13 h 111"/>
                <a:gd name="T68" fmla="*/ 248 w 323"/>
                <a:gd name="T69" fmla="*/ 5 h 111"/>
                <a:gd name="T70" fmla="*/ 238 w 323"/>
                <a:gd name="T71" fmla="*/ 0 h 111"/>
                <a:gd name="T72" fmla="*/ 225 w 323"/>
                <a:gd name="T73" fmla="*/ 1 h 111"/>
                <a:gd name="T74" fmla="*/ 219 w 323"/>
                <a:gd name="T75" fmla="*/ 4 h 111"/>
                <a:gd name="T76" fmla="*/ 213 w 323"/>
                <a:gd name="T77" fmla="*/ 26 h 111"/>
                <a:gd name="T78" fmla="*/ 215 w 323"/>
                <a:gd name="T79" fmla="*/ 48 h 111"/>
                <a:gd name="T80" fmla="*/ 227 w 323"/>
                <a:gd name="T81" fmla="*/ 64 h 111"/>
                <a:gd name="T82" fmla="*/ 244 w 323"/>
                <a:gd name="T83" fmla="*/ 77 h 111"/>
                <a:gd name="T84" fmla="*/ 263 w 323"/>
                <a:gd name="T85" fmla="*/ 84 h 111"/>
                <a:gd name="T86" fmla="*/ 284 w 323"/>
                <a:gd name="T87" fmla="*/ 87 h 111"/>
                <a:gd name="T88" fmla="*/ 306 w 323"/>
                <a:gd name="T89" fmla="*/ 82 h 111"/>
                <a:gd name="T90" fmla="*/ 323 w 323"/>
                <a:gd name="T91" fmla="*/ 7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3" h="111">
                  <a:moveTo>
                    <a:pt x="7" y="55"/>
                  </a:moveTo>
                  <a:lnTo>
                    <a:pt x="7" y="55"/>
                  </a:lnTo>
                  <a:lnTo>
                    <a:pt x="4" y="57"/>
                  </a:lnTo>
                  <a:lnTo>
                    <a:pt x="2" y="59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2" y="73"/>
                  </a:lnTo>
                  <a:lnTo>
                    <a:pt x="5" y="82"/>
                  </a:lnTo>
                  <a:lnTo>
                    <a:pt x="12" y="89"/>
                  </a:lnTo>
                  <a:lnTo>
                    <a:pt x="18" y="97"/>
                  </a:lnTo>
                  <a:lnTo>
                    <a:pt x="24" y="102"/>
                  </a:lnTo>
                  <a:lnTo>
                    <a:pt x="31" y="106"/>
                  </a:lnTo>
                  <a:lnTo>
                    <a:pt x="31" y="106"/>
                  </a:lnTo>
                  <a:lnTo>
                    <a:pt x="39" y="109"/>
                  </a:lnTo>
                  <a:lnTo>
                    <a:pt x="49" y="111"/>
                  </a:lnTo>
                  <a:lnTo>
                    <a:pt x="61" y="111"/>
                  </a:lnTo>
                  <a:lnTo>
                    <a:pt x="72" y="109"/>
                  </a:lnTo>
                  <a:lnTo>
                    <a:pt x="83" y="108"/>
                  </a:lnTo>
                  <a:lnTo>
                    <a:pt x="93" y="104"/>
                  </a:lnTo>
                  <a:lnTo>
                    <a:pt x="102" y="102"/>
                  </a:lnTo>
                  <a:lnTo>
                    <a:pt x="110" y="98"/>
                  </a:lnTo>
                  <a:lnTo>
                    <a:pt x="110" y="98"/>
                  </a:lnTo>
                  <a:lnTo>
                    <a:pt x="117" y="93"/>
                  </a:lnTo>
                  <a:lnTo>
                    <a:pt x="125" y="87"/>
                  </a:lnTo>
                  <a:lnTo>
                    <a:pt x="131" y="79"/>
                  </a:lnTo>
                  <a:lnTo>
                    <a:pt x="136" y="72"/>
                  </a:lnTo>
                  <a:lnTo>
                    <a:pt x="140" y="63"/>
                  </a:lnTo>
                  <a:lnTo>
                    <a:pt x="142" y="53"/>
                  </a:lnTo>
                  <a:lnTo>
                    <a:pt x="144" y="43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0" y="23"/>
                  </a:lnTo>
                  <a:lnTo>
                    <a:pt x="135" y="15"/>
                  </a:lnTo>
                  <a:lnTo>
                    <a:pt x="130" y="9"/>
                  </a:lnTo>
                  <a:lnTo>
                    <a:pt x="124" y="5"/>
                  </a:lnTo>
                  <a:lnTo>
                    <a:pt x="117" y="4"/>
                  </a:lnTo>
                  <a:lnTo>
                    <a:pt x="111" y="5"/>
                  </a:lnTo>
                  <a:lnTo>
                    <a:pt x="103" y="9"/>
                  </a:lnTo>
                  <a:lnTo>
                    <a:pt x="97" y="18"/>
                  </a:lnTo>
                  <a:lnTo>
                    <a:pt x="97" y="18"/>
                  </a:lnTo>
                  <a:lnTo>
                    <a:pt x="91" y="26"/>
                  </a:lnTo>
                  <a:lnTo>
                    <a:pt x="88" y="35"/>
                  </a:lnTo>
                  <a:lnTo>
                    <a:pt x="88" y="44"/>
                  </a:lnTo>
                  <a:lnTo>
                    <a:pt x="90" y="53"/>
                  </a:lnTo>
                  <a:lnTo>
                    <a:pt x="92" y="60"/>
                  </a:lnTo>
                  <a:lnTo>
                    <a:pt x="97" y="68"/>
                  </a:lnTo>
                  <a:lnTo>
                    <a:pt x="103" y="74"/>
                  </a:lnTo>
                  <a:lnTo>
                    <a:pt x="110" y="80"/>
                  </a:lnTo>
                  <a:lnTo>
                    <a:pt x="119" y="87"/>
                  </a:lnTo>
                  <a:lnTo>
                    <a:pt x="127" y="92"/>
                  </a:lnTo>
                  <a:lnTo>
                    <a:pt x="145" y="101"/>
                  </a:lnTo>
                  <a:lnTo>
                    <a:pt x="164" y="106"/>
                  </a:lnTo>
                  <a:lnTo>
                    <a:pt x="180" y="108"/>
                  </a:lnTo>
                  <a:lnTo>
                    <a:pt x="180" y="108"/>
                  </a:lnTo>
                  <a:lnTo>
                    <a:pt x="193" y="107"/>
                  </a:lnTo>
                  <a:lnTo>
                    <a:pt x="204" y="106"/>
                  </a:lnTo>
                  <a:lnTo>
                    <a:pt x="215" y="103"/>
                  </a:lnTo>
                  <a:lnTo>
                    <a:pt x="225" y="98"/>
                  </a:lnTo>
                  <a:lnTo>
                    <a:pt x="235" y="92"/>
                  </a:lnTo>
                  <a:lnTo>
                    <a:pt x="244" y="84"/>
                  </a:lnTo>
                  <a:lnTo>
                    <a:pt x="252" y="74"/>
                  </a:lnTo>
                  <a:lnTo>
                    <a:pt x="257" y="63"/>
                  </a:lnTo>
                  <a:lnTo>
                    <a:pt x="257" y="63"/>
                  </a:lnTo>
                  <a:lnTo>
                    <a:pt x="261" y="52"/>
                  </a:lnTo>
                  <a:lnTo>
                    <a:pt x="262" y="40"/>
                  </a:lnTo>
                  <a:lnTo>
                    <a:pt x="261" y="28"/>
                  </a:lnTo>
                  <a:lnTo>
                    <a:pt x="257" y="18"/>
                  </a:lnTo>
                  <a:lnTo>
                    <a:pt x="254" y="13"/>
                  </a:lnTo>
                  <a:lnTo>
                    <a:pt x="252" y="8"/>
                  </a:lnTo>
                  <a:lnTo>
                    <a:pt x="248" y="5"/>
                  </a:lnTo>
                  <a:lnTo>
                    <a:pt x="243" y="3"/>
                  </a:lnTo>
                  <a:lnTo>
                    <a:pt x="238" y="0"/>
                  </a:lnTo>
                  <a:lnTo>
                    <a:pt x="232" y="0"/>
                  </a:lnTo>
                  <a:lnTo>
                    <a:pt x="225" y="1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14" y="15"/>
                  </a:lnTo>
                  <a:lnTo>
                    <a:pt x="213" y="26"/>
                  </a:lnTo>
                  <a:lnTo>
                    <a:pt x="213" y="38"/>
                  </a:lnTo>
                  <a:lnTo>
                    <a:pt x="215" y="48"/>
                  </a:lnTo>
                  <a:lnTo>
                    <a:pt x="220" y="57"/>
                  </a:lnTo>
                  <a:lnTo>
                    <a:pt x="227" y="64"/>
                  </a:lnTo>
                  <a:lnTo>
                    <a:pt x="234" y="72"/>
                  </a:lnTo>
                  <a:lnTo>
                    <a:pt x="244" y="77"/>
                  </a:lnTo>
                  <a:lnTo>
                    <a:pt x="253" y="82"/>
                  </a:lnTo>
                  <a:lnTo>
                    <a:pt x="263" y="84"/>
                  </a:lnTo>
                  <a:lnTo>
                    <a:pt x="274" y="87"/>
                  </a:lnTo>
                  <a:lnTo>
                    <a:pt x="284" y="87"/>
                  </a:lnTo>
                  <a:lnTo>
                    <a:pt x="296" y="86"/>
                  </a:lnTo>
                  <a:lnTo>
                    <a:pt x="306" y="82"/>
                  </a:lnTo>
                  <a:lnTo>
                    <a:pt x="315" y="77"/>
                  </a:lnTo>
                  <a:lnTo>
                    <a:pt x="323" y="70"/>
                  </a:lnTo>
                </a:path>
              </a:pathLst>
            </a:cu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4659313" y="3751263"/>
              <a:ext cx="4763" cy="95250"/>
            </a:xfrm>
            <a:custGeom>
              <a:avLst/>
              <a:gdLst>
                <a:gd name="T0" fmla="*/ 8 w 8"/>
                <a:gd name="T1" fmla="*/ 0 h 121"/>
                <a:gd name="T2" fmla="*/ 8 w 8"/>
                <a:gd name="T3" fmla="*/ 0 h 121"/>
                <a:gd name="T4" fmla="*/ 7 w 8"/>
                <a:gd name="T5" fmla="*/ 30 h 121"/>
                <a:gd name="T6" fmla="*/ 4 w 8"/>
                <a:gd name="T7" fmla="*/ 59 h 121"/>
                <a:gd name="T8" fmla="*/ 2 w 8"/>
                <a:gd name="T9" fmla="*/ 89 h 121"/>
                <a:gd name="T10" fmla="*/ 0 w 8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21">
                  <a:moveTo>
                    <a:pt x="8" y="0"/>
                  </a:moveTo>
                  <a:lnTo>
                    <a:pt x="8" y="0"/>
                  </a:lnTo>
                  <a:lnTo>
                    <a:pt x="7" y="30"/>
                  </a:lnTo>
                  <a:lnTo>
                    <a:pt x="4" y="59"/>
                  </a:lnTo>
                  <a:lnTo>
                    <a:pt x="2" y="89"/>
                  </a:lnTo>
                  <a:lnTo>
                    <a:pt x="0" y="121"/>
                  </a:lnTo>
                </a:path>
              </a:pathLst>
            </a:cu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4814888" y="3721101"/>
              <a:ext cx="11113" cy="109538"/>
            </a:xfrm>
            <a:custGeom>
              <a:avLst/>
              <a:gdLst>
                <a:gd name="T0" fmla="*/ 16 w 16"/>
                <a:gd name="T1" fmla="*/ 0 h 139"/>
                <a:gd name="T2" fmla="*/ 16 w 16"/>
                <a:gd name="T3" fmla="*/ 0 h 139"/>
                <a:gd name="T4" fmla="*/ 13 w 16"/>
                <a:gd name="T5" fmla="*/ 35 h 139"/>
                <a:gd name="T6" fmla="*/ 11 w 16"/>
                <a:gd name="T7" fmla="*/ 69 h 139"/>
                <a:gd name="T8" fmla="*/ 8 w 16"/>
                <a:gd name="T9" fmla="*/ 104 h 139"/>
                <a:gd name="T10" fmla="*/ 8 w 16"/>
                <a:gd name="T11" fmla="*/ 121 h 139"/>
                <a:gd name="T12" fmla="*/ 8 w 16"/>
                <a:gd name="T13" fmla="*/ 139 h 139"/>
                <a:gd name="T14" fmla="*/ 8 w 16"/>
                <a:gd name="T15" fmla="*/ 139 h 139"/>
                <a:gd name="T16" fmla="*/ 6 w 16"/>
                <a:gd name="T17" fmla="*/ 136 h 139"/>
                <a:gd name="T18" fmla="*/ 0 w 16"/>
                <a:gd name="T19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9">
                  <a:moveTo>
                    <a:pt x="16" y="0"/>
                  </a:moveTo>
                  <a:lnTo>
                    <a:pt x="16" y="0"/>
                  </a:lnTo>
                  <a:lnTo>
                    <a:pt x="13" y="35"/>
                  </a:lnTo>
                  <a:lnTo>
                    <a:pt x="11" y="69"/>
                  </a:lnTo>
                  <a:lnTo>
                    <a:pt x="8" y="104"/>
                  </a:lnTo>
                  <a:lnTo>
                    <a:pt x="8" y="121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6" y="136"/>
                  </a:lnTo>
                  <a:lnTo>
                    <a:pt x="0" y="135"/>
                  </a:lnTo>
                </a:path>
              </a:pathLst>
            </a:cu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1379538" y="3884613"/>
            <a:ext cx="1497013" cy="755650"/>
            <a:chOff x="1379538" y="3884613"/>
            <a:chExt cx="1497013" cy="755650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2247900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2384425" y="4265613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2519363" y="4265613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655888" y="4265613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1379538" y="3884613"/>
              <a:ext cx="1497013" cy="660400"/>
            </a:xfrm>
            <a:custGeom>
              <a:avLst/>
              <a:gdLst>
                <a:gd name="T0" fmla="*/ 0 w 1885"/>
                <a:gd name="T1" fmla="*/ 605 h 831"/>
                <a:gd name="T2" fmla="*/ 30 w 1885"/>
                <a:gd name="T3" fmla="*/ 557 h 831"/>
                <a:gd name="T4" fmla="*/ 67 w 1885"/>
                <a:gd name="T5" fmla="*/ 506 h 831"/>
                <a:gd name="T6" fmla="*/ 120 w 1885"/>
                <a:gd name="T7" fmla="*/ 441 h 831"/>
                <a:gd name="T8" fmla="*/ 188 w 1885"/>
                <a:gd name="T9" fmla="*/ 366 h 831"/>
                <a:gd name="T10" fmla="*/ 271 w 1885"/>
                <a:gd name="T11" fmla="*/ 290 h 831"/>
                <a:gd name="T12" fmla="*/ 341 w 1885"/>
                <a:gd name="T13" fmla="*/ 232 h 831"/>
                <a:gd name="T14" fmla="*/ 394 w 1885"/>
                <a:gd name="T15" fmla="*/ 194 h 831"/>
                <a:gd name="T16" fmla="*/ 450 w 1885"/>
                <a:gd name="T17" fmla="*/ 159 h 831"/>
                <a:gd name="T18" fmla="*/ 510 w 1885"/>
                <a:gd name="T19" fmla="*/ 125 h 831"/>
                <a:gd name="T20" fmla="*/ 573 w 1885"/>
                <a:gd name="T21" fmla="*/ 94 h 831"/>
                <a:gd name="T22" fmla="*/ 639 w 1885"/>
                <a:gd name="T23" fmla="*/ 66 h 831"/>
                <a:gd name="T24" fmla="*/ 710 w 1885"/>
                <a:gd name="T25" fmla="*/ 44 h 831"/>
                <a:gd name="T26" fmla="*/ 784 w 1885"/>
                <a:gd name="T27" fmla="*/ 23 h 831"/>
                <a:gd name="T28" fmla="*/ 861 w 1885"/>
                <a:gd name="T29" fmla="*/ 10 h 831"/>
                <a:gd name="T30" fmla="*/ 942 w 1885"/>
                <a:gd name="T31" fmla="*/ 1 h 831"/>
                <a:gd name="T32" fmla="*/ 1027 w 1885"/>
                <a:gd name="T33" fmla="*/ 0 h 831"/>
                <a:gd name="T34" fmla="*/ 1115 w 1885"/>
                <a:gd name="T35" fmla="*/ 3 h 831"/>
                <a:gd name="T36" fmla="*/ 1206 w 1885"/>
                <a:gd name="T37" fmla="*/ 15 h 831"/>
                <a:gd name="T38" fmla="*/ 1301 w 1885"/>
                <a:gd name="T39" fmla="*/ 35 h 831"/>
                <a:gd name="T40" fmla="*/ 1400 w 1885"/>
                <a:gd name="T41" fmla="*/ 64 h 831"/>
                <a:gd name="T42" fmla="*/ 1502 w 1885"/>
                <a:gd name="T43" fmla="*/ 100 h 831"/>
                <a:gd name="T44" fmla="*/ 1607 w 1885"/>
                <a:gd name="T45" fmla="*/ 147 h 831"/>
                <a:gd name="T46" fmla="*/ 1715 w 1885"/>
                <a:gd name="T47" fmla="*/ 204 h 831"/>
                <a:gd name="T48" fmla="*/ 1829 w 1885"/>
                <a:gd name="T49" fmla="*/ 272 h 831"/>
                <a:gd name="T50" fmla="*/ 1885 w 1885"/>
                <a:gd name="T51" fmla="*/ 310 h 831"/>
                <a:gd name="T52" fmla="*/ 1864 w 1885"/>
                <a:gd name="T53" fmla="*/ 349 h 831"/>
                <a:gd name="T54" fmla="*/ 1834 w 1885"/>
                <a:gd name="T55" fmla="*/ 393 h 831"/>
                <a:gd name="T56" fmla="*/ 1792 w 1885"/>
                <a:gd name="T57" fmla="*/ 447 h 831"/>
                <a:gd name="T58" fmla="*/ 1737 w 1885"/>
                <a:gd name="T59" fmla="*/ 508 h 831"/>
                <a:gd name="T60" fmla="*/ 1666 w 1885"/>
                <a:gd name="T61" fmla="*/ 574 h 831"/>
                <a:gd name="T62" fmla="*/ 1581 w 1885"/>
                <a:gd name="T63" fmla="*/ 638 h 831"/>
                <a:gd name="T64" fmla="*/ 1532 w 1885"/>
                <a:gd name="T65" fmla="*/ 669 h 831"/>
                <a:gd name="T66" fmla="*/ 1479 w 1885"/>
                <a:gd name="T67" fmla="*/ 699 h 831"/>
                <a:gd name="T68" fmla="*/ 1423 w 1885"/>
                <a:gd name="T69" fmla="*/ 727 h 831"/>
                <a:gd name="T70" fmla="*/ 1361 w 1885"/>
                <a:gd name="T71" fmla="*/ 753 h 831"/>
                <a:gd name="T72" fmla="*/ 1296 w 1885"/>
                <a:gd name="T73" fmla="*/ 776 h 831"/>
                <a:gd name="T74" fmla="*/ 1225 w 1885"/>
                <a:gd name="T75" fmla="*/ 795 h 831"/>
                <a:gd name="T76" fmla="*/ 1151 w 1885"/>
                <a:gd name="T77" fmla="*/ 811 h 831"/>
                <a:gd name="T78" fmla="*/ 1071 w 1885"/>
                <a:gd name="T79" fmla="*/ 823 h 831"/>
                <a:gd name="T80" fmla="*/ 986 w 1885"/>
                <a:gd name="T81" fmla="*/ 830 h 831"/>
                <a:gd name="T82" fmla="*/ 898 w 1885"/>
                <a:gd name="T83" fmla="*/ 831 h 831"/>
                <a:gd name="T84" fmla="*/ 804 w 1885"/>
                <a:gd name="T85" fmla="*/ 828 h 831"/>
                <a:gd name="T86" fmla="*/ 705 w 1885"/>
                <a:gd name="T87" fmla="*/ 818 h 831"/>
                <a:gd name="T88" fmla="*/ 600 w 1885"/>
                <a:gd name="T89" fmla="*/ 801 h 831"/>
                <a:gd name="T90" fmla="*/ 491 w 1885"/>
                <a:gd name="T91" fmla="*/ 777 h 831"/>
                <a:gd name="T92" fmla="*/ 377 w 1885"/>
                <a:gd name="T93" fmla="*/ 747 h 831"/>
                <a:gd name="T94" fmla="*/ 256 w 1885"/>
                <a:gd name="T95" fmla="*/ 708 h 831"/>
                <a:gd name="T96" fmla="*/ 130 w 1885"/>
                <a:gd name="T97" fmla="*/ 662 h 831"/>
                <a:gd name="T98" fmla="*/ 0 w 1885"/>
                <a:gd name="T99" fmla="*/ 605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5" h="831">
                  <a:moveTo>
                    <a:pt x="0" y="605"/>
                  </a:moveTo>
                  <a:lnTo>
                    <a:pt x="0" y="605"/>
                  </a:lnTo>
                  <a:lnTo>
                    <a:pt x="7" y="593"/>
                  </a:lnTo>
                  <a:lnTo>
                    <a:pt x="30" y="557"/>
                  </a:lnTo>
                  <a:lnTo>
                    <a:pt x="46" y="534"/>
                  </a:lnTo>
                  <a:lnTo>
                    <a:pt x="67" y="506"/>
                  </a:lnTo>
                  <a:lnTo>
                    <a:pt x="93" y="475"/>
                  </a:lnTo>
                  <a:lnTo>
                    <a:pt x="120" y="441"/>
                  </a:lnTo>
                  <a:lnTo>
                    <a:pt x="153" y="404"/>
                  </a:lnTo>
                  <a:lnTo>
                    <a:pt x="188" y="366"/>
                  </a:lnTo>
                  <a:lnTo>
                    <a:pt x="227" y="329"/>
                  </a:lnTo>
                  <a:lnTo>
                    <a:pt x="271" y="290"/>
                  </a:lnTo>
                  <a:lnTo>
                    <a:pt x="318" y="251"/>
                  </a:lnTo>
                  <a:lnTo>
                    <a:pt x="341" y="232"/>
                  </a:lnTo>
                  <a:lnTo>
                    <a:pt x="368" y="213"/>
                  </a:lnTo>
                  <a:lnTo>
                    <a:pt x="394" y="194"/>
                  </a:lnTo>
                  <a:lnTo>
                    <a:pt x="422" y="177"/>
                  </a:lnTo>
                  <a:lnTo>
                    <a:pt x="450" y="159"/>
                  </a:lnTo>
                  <a:lnTo>
                    <a:pt x="480" y="142"/>
                  </a:lnTo>
                  <a:lnTo>
                    <a:pt x="510" y="125"/>
                  </a:lnTo>
                  <a:lnTo>
                    <a:pt x="541" y="109"/>
                  </a:lnTo>
                  <a:lnTo>
                    <a:pt x="573" y="94"/>
                  </a:lnTo>
                  <a:lnTo>
                    <a:pt x="605" y="80"/>
                  </a:lnTo>
                  <a:lnTo>
                    <a:pt x="639" y="66"/>
                  </a:lnTo>
                  <a:lnTo>
                    <a:pt x="675" y="55"/>
                  </a:lnTo>
                  <a:lnTo>
                    <a:pt x="710" y="44"/>
                  </a:lnTo>
                  <a:lnTo>
                    <a:pt x="746" y="34"/>
                  </a:lnTo>
                  <a:lnTo>
                    <a:pt x="784" y="23"/>
                  </a:lnTo>
                  <a:lnTo>
                    <a:pt x="822" y="16"/>
                  </a:lnTo>
                  <a:lnTo>
                    <a:pt x="861" y="10"/>
                  </a:lnTo>
                  <a:lnTo>
                    <a:pt x="901" y="5"/>
                  </a:lnTo>
                  <a:lnTo>
                    <a:pt x="942" y="1"/>
                  </a:lnTo>
                  <a:lnTo>
                    <a:pt x="984" y="0"/>
                  </a:lnTo>
                  <a:lnTo>
                    <a:pt x="1027" y="0"/>
                  </a:lnTo>
                  <a:lnTo>
                    <a:pt x="1071" y="1"/>
                  </a:lnTo>
                  <a:lnTo>
                    <a:pt x="1115" y="3"/>
                  </a:lnTo>
                  <a:lnTo>
                    <a:pt x="1160" y="8"/>
                  </a:lnTo>
                  <a:lnTo>
                    <a:pt x="1206" y="15"/>
                  </a:lnTo>
                  <a:lnTo>
                    <a:pt x="1253" y="25"/>
                  </a:lnTo>
                  <a:lnTo>
                    <a:pt x="1301" y="35"/>
                  </a:lnTo>
                  <a:lnTo>
                    <a:pt x="1350" y="47"/>
                  </a:lnTo>
                  <a:lnTo>
                    <a:pt x="1400" y="64"/>
                  </a:lnTo>
                  <a:lnTo>
                    <a:pt x="1450" y="80"/>
                  </a:lnTo>
                  <a:lnTo>
                    <a:pt x="1502" y="100"/>
                  </a:lnTo>
                  <a:lnTo>
                    <a:pt x="1553" y="123"/>
                  </a:lnTo>
                  <a:lnTo>
                    <a:pt x="1607" y="147"/>
                  </a:lnTo>
                  <a:lnTo>
                    <a:pt x="1661" y="174"/>
                  </a:lnTo>
                  <a:lnTo>
                    <a:pt x="1715" y="204"/>
                  </a:lnTo>
                  <a:lnTo>
                    <a:pt x="1772" y="237"/>
                  </a:lnTo>
                  <a:lnTo>
                    <a:pt x="1829" y="272"/>
                  </a:lnTo>
                  <a:lnTo>
                    <a:pt x="1885" y="310"/>
                  </a:lnTo>
                  <a:lnTo>
                    <a:pt x="1885" y="310"/>
                  </a:lnTo>
                  <a:lnTo>
                    <a:pt x="1880" y="320"/>
                  </a:lnTo>
                  <a:lnTo>
                    <a:pt x="1864" y="349"/>
                  </a:lnTo>
                  <a:lnTo>
                    <a:pt x="1850" y="369"/>
                  </a:lnTo>
                  <a:lnTo>
                    <a:pt x="1834" y="393"/>
                  </a:lnTo>
                  <a:lnTo>
                    <a:pt x="1815" y="418"/>
                  </a:lnTo>
                  <a:lnTo>
                    <a:pt x="1792" y="447"/>
                  </a:lnTo>
                  <a:lnTo>
                    <a:pt x="1766" y="477"/>
                  </a:lnTo>
                  <a:lnTo>
                    <a:pt x="1737" y="508"/>
                  </a:lnTo>
                  <a:lnTo>
                    <a:pt x="1703" y="541"/>
                  </a:lnTo>
                  <a:lnTo>
                    <a:pt x="1666" y="574"/>
                  </a:lnTo>
                  <a:lnTo>
                    <a:pt x="1625" y="606"/>
                  </a:lnTo>
                  <a:lnTo>
                    <a:pt x="1581" y="638"/>
                  </a:lnTo>
                  <a:lnTo>
                    <a:pt x="1557" y="654"/>
                  </a:lnTo>
                  <a:lnTo>
                    <a:pt x="1532" y="669"/>
                  </a:lnTo>
                  <a:lnTo>
                    <a:pt x="1507" y="684"/>
                  </a:lnTo>
                  <a:lnTo>
                    <a:pt x="1479" y="699"/>
                  </a:lnTo>
                  <a:lnTo>
                    <a:pt x="1452" y="713"/>
                  </a:lnTo>
                  <a:lnTo>
                    <a:pt x="1423" y="727"/>
                  </a:lnTo>
                  <a:lnTo>
                    <a:pt x="1392" y="741"/>
                  </a:lnTo>
                  <a:lnTo>
                    <a:pt x="1361" y="753"/>
                  </a:lnTo>
                  <a:lnTo>
                    <a:pt x="1328" y="765"/>
                  </a:lnTo>
                  <a:lnTo>
                    <a:pt x="1296" y="776"/>
                  </a:lnTo>
                  <a:lnTo>
                    <a:pt x="1260" y="786"/>
                  </a:lnTo>
                  <a:lnTo>
                    <a:pt x="1225" y="795"/>
                  </a:lnTo>
                  <a:lnTo>
                    <a:pt x="1189" y="804"/>
                  </a:lnTo>
                  <a:lnTo>
                    <a:pt x="1151" y="811"/>
                  </a:lnTo>
                  <a:lnTo>
                    <a:pt x="1111" y="818"/>
                  </a:lnTo>
                  <a:lnTo>
                    <a:pt x="1071" y="823"/>
                  </a:lnTo>
                  <a:lnTo>
                    <a:pt x="1029" y="826"/>
                  </a:lnTo>
                  <a:lnTo>
                    <a:pt x="986" y="830"/>
                  </a:lnTo>
                  <a:lnTo>
                    <a:pt x="944" y="831"/>
                  </a:lnTo>
                  <a:lnTo>
                    <a:pt x="898" y="831"/>
                  </a:lnTo>
                  <a:lnTo>
                    <a:pt x="852" y="830"/>
                  </a:lnTo>
                  <a:lnTo>
                    <a:pt x="804" y="828"/>
                  </a:lnTo>
                  <a:lnTo>
                    <a:pt x="755" y="824"/>
                  </a:lnTo>
                  <a:lnTo>
                    <a:pt x="705" y="818"/>
                  </a:lnTo>
                  <a:lnTo>
                    <a:pt x="653" y="810"/>
                  </a:lnTo>
                  <a:lnTo>
                    <a:pt x="600" y="801"/>
                  </a:lnTo>
                  <a:lnTo>
                    <a:pt x="546" y="790"/>
                  </a:lnTo>
                  <a:lnTo>
                    <a:pt x="491" y="777"/>
                  </a:lnTo>
                  <a:lnTo>
                    <a:pt x="435" y="764"/>
                  </a:lnTo>
                  <a:lnTo>
                    <a:pt x="377" y="747"/>
                  </a:lnTo>
                  <a:lnTo>
                    <a:pt x="318" y="728"/>
                  </a:lnTo>
                  <a:lnTo>
                    <a:pt x="256" y="708"/>
                  </a:lnTo>
                  <a:lnTo>
                    <a:pt x="194" y="686"/>
                  </a:lnTo>
                  <a:lnTo>
                    <a:pt x="130" y="662"/>
                  </a:lnTo>
                  <a:lnTo>
                    <a:pt x="65" y="634"/>
                  </a:lnTo>
                  <a:lnTo>
                    <a:pt x="0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1411288" y="4141788"/>
              <a:ext cx="1350963" cy="215900"/>
            </a:xfrm>
            <a:custGeom>
              <a:avLst/>
              <a:gdLst>
                <a:gd name="T0" fmla="*/ 7 w 1703"/>
                <a:gd name="T1" fmla="*/ 272 h 272"/>
                <a:gd name="T2" fmla="*/ 105 w 1703"/>
                <a:gd name="T3" fmla="*/ 235 h 272"/>
                <a:gd name="T4" fmla="*/ 203 w 1703"/>
                <a:gd name="T5" fmla="*/ 203 h 272"/>
                <a:gd name="T6" fmla="*/ 304 w 1703"/>
                <a:gd name="T7" fmla="*/ 174 h 272"/>
                <a:gd name="T8" fmla="*/ 404 w 1703"/>
                <a:gd name="T9" fmla="*/ 149 h 272"/>
                <a:gd name="T10" fmla="*/ 506 w 1703"/>
                <a:gd name="T11" fmla="*/ 128 h 272"/>
                <a:gd name="T12" fmla="*/ 608 w 1703"/>
                <a:gd name="T13" fmla="*/ 109 h 272"/>
                <a:gd name="T14" fmla="*/ 814 w 1703"/>
                <a:gd name="T15" fmla="*/ 81 h 272"/>
                <a:gd name="T16" fmla="*/ 915 w 1703"/>
                <a:gd name="T17" fmla="*/ 70 h 272"/>
                <a:gd name="T18" fmla="*/ 1117 w 1703"/>
                <a:gd name="T19" fmla="*/ 54 h 272"/>
                <a:gd name="T20" fmla="*/ 1420 w 1703"/>
                <a:gd name="T21" fmla="*/ 35 h 272"/>
                <a:gd name="T22" fmla="*/ 1622 w 1703"/>
                <a:gd name="T23" fmla="*/ 22 h 272"/>
                <a:gd name="T24" fmla="*/ 1678 w 1703"/>
                <a:gd name="T25" fmla="*/ 19 h 272"/>
                <a:gd name="T26" fmla="*/ 1697 w 1703"/>
                <a:gd name="T27" fmla="*/ 16 h 272"/>
                <a:gd name="T28" fmla="*/ 1700 w 1703"/>
                <a:gd name="T29" fmla="*/ 14 h 272"/>
                <a:gd name="T30" fmla="*/ 1703 w 1703"/>
                <a:gd name="T31" fmla="*/ 7 h 272"/>
                <a:gd name="T32" fmla="*/ 1700 w 1703"/>
                <a:gd name="T33" fmla="*/ 2 h 272"/>
                <a:gd name="T34" fmla="*/ 1695 w 1703"/>
                <a:gd name="T35" fmla="*/ 1 h 272"/>
                <a:gd name="T36" fmla="*/ 1673 w 1703"/>
                <a:gd name="T37" fmla="*/ 0 h 272"/>
                <a:gd name="T38" fmla="*/ 1605 w 1703"/>
                <a:gd name="T39" fmla="*/ 4 h 272"/>
                <a:gd name="T40" fmla="*/ 1513 w 1703"/>
                <a:gd name="T41" fmla="*/ 11 h 272"/>
                <a:gd name="T42" fmla="*/ 1317 w 1703"/>
                <a:gd name="T43" fmla="*/ 22 h 272"/>
                <a:gd name="T44" fmla="*/ 1213 w 1703"/>
                <a:gd name="T45" fmla="*/ 29 h 272"/>
                <a:gd name="T46" fmla="*/ 1006 w 1703"/>
                <a:gd name="T47" fmla="*/ 44 h 272"/>
                <a:gd name="T48" fmla="*/ 903 w 1703"/>
                <a:gd name="T49" fmla="*/ 53 h 272"/>
                <a:gd name="T50" fmla="*/ 698 w 1703"/>
                <a:gd name="T51" fmla="*/ 76 h 272"/>
                <a:gd name="T52" fmla="*/ 545 w 1703"/>
                <a:gd name="T53" fmla="*/ 100 h 272"/>
                <a:gd name="T54" fmla="*/ 445 w 1703"/>
                <a:gd name="T55" fmla="*/ 120 h 272"/>
                <a:gd name="T56" fmla="*/ 344 w 1703"/>
                <a:gd name="T57" fmla="*/ 144 h 272"/>
                <a:gd name="T58" fmla="*/ 245 w 1703"/>
                <a:gd name="T59" fmla="*/ 172 h 272"/>
                <a:gd name="T60" fmla="*/ 147 w 1703"/>
                <a:gd name="T61" fmla="*/ 203 h 272"/>
                <a:gd name="T62" fmla="*/ 98 w 1703"/>
                <a:gd name="T63" fmla="*/ 221 h 272"/>
                <a:gd name="T64" fmla="*/ 2 w 1703"/>
                <a:gd name="T65" fmla="*/ 262 h 272"/>
                <a:gd name="T66" fmla="*/ 1 w 1703"/>
                <a:gd name="T67" fmla="*/ 264 h 272"/>
                <a:gd name="T68" fmla="*/ 0 w 1703"/>
                <a:gd name="T69" fmla="*/ 269 h 272"/>
                <a:gd name="T70" fmla="*/ 5 w 1703"/>
                <a:gd name="T71" fmla="*/ 272 h 272"/>
                <a:gd name="T72" fmla="*/ 7 w 1703"/>
                <a:gd name="T73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3" h="272">
                  <a:moveTo>
                    <a:pt x="7" y="272"/>
                  </a:moveTo>
                  <a:lnTo>
                    <a:pt x="7" y="272"/>
                  </a:lnTo>
                  <a:lnTo>
                    <a:pt x="56" y="254"/>
                  </a:lnTo>
                  <a:lnTo>
                    <a:pt x="105" y="235"/>
                  </a:lnTo>
                  <a:lnTo>
                    <a:pt x="154" y="218"/>
                  </a:lnTo>
                  <a:lnTo>
                    <a:pt x="203" y="203"/>
                  </a:lnTo>
                  <a:lnTo>
                    <a:pt x="253" y="188"/>
                  </a:lnTo>
                  <a:lnTo>
                    <a:pt x="304" y="174"/>
                  </a:lnTo>
                  <a:lnTo>
                    <a:pt x="354" y="162"/>
                  </a:lnTo>
                  <a:lnTo>
                    <a:pt x="404" y="149"/>
                  </a:lnTo>
                  <a:lnTo>
                    <a:pt x="455" y="138"/>
                  </a:lnTo>
                  <a:lnTo>
                    <a:pt x="506" y="128"/>
                  </a:lnTo>
                  <a:lnTo>
                    <a:pt x="556" y="118"/>
                  </a:lnTo>
                  <a:lnTo>
                    <a:pt x="608" y="109"/>
                  </a:lnTo>
                  <a:lnTo>
                    <a:pt x="711" y="94"/>
                  </a:lnTo>
                  <a:lnTo>
                    <a:pt x="814" y="81"/>
                  </a:lnTo>
                  <a:lnTo>
                    <a:pt x="814" y="81"/>
                  </a:lnTo>
                  <a:lnTo>
                    <a:pt x="915" y="70"/>
                  </a:lnTo>
                  <a:lnTo>
                    <a:pt x="1017" y="61"/>
                  </a:lnTo>
                  <a:lnTo>
                    <a:pt x="1117" y="54"/>
                  </a:lnTo>
                  <a:lnTo>
                    <a:pt x="1218" y="48"/>
                  </a:lnTo>
                  <a:lnTo>
                    <a:pt x="1420" y="35"/>
                  </a:lnTo>
                  <a:lnTo>
                    <a:pt x="1622" y="22"/>
                  </a:lnTo>
                  <a:lnTo>
                    <a:pt x="1622" y="22"/>
                  </a:lnTo>
                  <a:lnTo>
                    <a:pt x="1660" y="20"/>
                  </a:lnTo>
                  <a:lnTo>
                    <a:pt x="1678" y="19"/>
                  </a:lnTo>
                  <a:lnTo>
                    <a:pt x="1697" y="16"/>
                  </a:lnTo>
                  <a:lnTo>
                    <a:pt x="1697" y="16"/>
                  </a:lnTo>
                  <a:lnTo>
                    <a:pt x="1699" y="15"/>
                  </a:lnTo>
                  <a:lnTo>
                    <a:pt x="1700" y="14"/>
                  </a:lnTo>
                  <a:lnTo>
                    <a:pt x="1702" y="11"/>
                  </a:lnTo>
                  <a:lnTo>
                    <a:pt x="1703" y="7"/>
                  </a:lnTo>
                  <a:lnTo>
                    <a:pt x="1702" y="5"/>
                  </a:lnTo>
                  <a:lnTo>
                    <a:pt x="1700" y="2"/>
                  </a:lnTo>
                  <a:lnTo>
                    <a:pt x="1698" y="1"/>
                  </a:lnTo>
                  <a:lnTo>
                    <a:pt x="1695" y="1"/>
                  </a:lnTo>
                  <a:lnTo>
                    <a:pt x="1695" y="1"/>
                  </a:lnTo>
                  <a:lnTo>
                    <a:pt x="1673" y="0"/>
                  </a:lnTo>
                  <a:lnTo>
                    <a:pt x="1650" y="1"/>
                  </a:lnTo>
                  <a:lnTo>
                    <a:pt x="1605" y="4"/>
                  </a:lnTo>
                  <a:lnTo>
                    <a:pt x="1558" y="7"/>
                  </a:lnTo>
                  <a:lnTo>
                    <a:pt x="1513" y="11"/>
                  </a:lnTo>
                  <a:lnTo>
                    <a:pt x="1513" y="11"/>
                  </a:lnTo>
                  <a:lnTo>
                    <a:pt x="1317" y="22"/>
                  </a:lnTo>
                  <a:lnTo>
                    <a:pt x="1317" y="22"/>
                  </a:lnTo>
                  <a:lnTo>
                    <a:pt x="1213" y="29"/>
                  </a:lnTo>
                  <a:lnTo>
                    <a:pt x="1110" y="35"/>
                  </a:lnTo>
                  <a:lnTo>
                    <a:pt x="1006" y="44"/>
                  </a:lnTo>
                  <a:lnTo>
                    <a:pt x="903" y="53"/>
                  </a:lnTo>
                  <a:lnTo>
                    <a:pt x="903" y="53"/>
                  </a:lnTo>
                  <a:lnTo>
                    <a:pt x="802" y="64"/>
                  </a:lnTo>
                  <a:lnTo>
                    <a:pt x="698" y="76"/>
                  </a:lnTo>
                  <a:lnTo>
                    <a:pt x="597" y="93"/>
                  </a:lnTo>
                  <a:lnTo>
                    <a:pt x="545" y="100"/>
                  </a:lnTo>
                  <a:lnTo>
                    <a:pt x="495" y="110"/>
                  </a:lnTo>
                  <a:lnTo>
                    <a:pt x="445" y="120"/>
                  </a:lnTo>
                  <a:lnTo>
                    <a:pt x="394" y="132"/>
                  </a:lnTo>
                  <a:lnTo>
                    <a:pt x="344" y="144"/>
                  </a:lnTo>
                  <a:lnTo>
                    <a:pt x="294" y="157"/>
                  </a:lnTo>
                  <a:lnTo>
                    <a:pt x="245" y="172"/>
                  </a:lnTo>
                  <a:lnTo>
                    <a:pt x="194" y="187"/>
                  </a:lnTo>
                  <a:lnTo>
                    <a:pt x="147" y="203"/>
                  </a:lnTo>
                  <a:lnTo>
                    <a:pt x="98" y="221"/>
                  </a:lnTo>
                  <a:lnTo>
                    <a:pt x="98" y="221"/>
                  </a:lnTo>
                  <a:lnTo>
                    <a:pt x="50" y="241"/>
                  </a:lnTo>
                  <a:lnTo>
                    <a:pt x="2" y="262"/>
                  </a:lnTo>
                  <a:lnTo>
                    <a:pt x="2" y="262"/>
                  </a:lnTo>
                  <a:lnTo>
                    <a:pt x="1" y="264"/>
                  </a:lnTo>
                  <a:lnTo>
                    <a:pt x="0" y="265"/>
                  </a:lnTo>
                  <a:lnTo>
                    <a:pt x="0" y="269"/>
                  </a:lnTo>
                  <a:lnTo>
                    <a:pt x="3" y="272"/>
                  </a:lnTo>
                  <a:lnTo>
                    <a:pt x="5" y="272"/>
                  </a:lnTo>
                  <a:lnTo>
                    <a:pt x="7" y="272"/>
                  </a:lnTo>
                  <a:lnTo>
                    <a:pt x="7" y="27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1597025" y="4279901"/>
              <a:ext cx="406400" cy="171450"/>
            </a:xfrm>
            <a:custGeom>
              <a:avLst/>
              <a:gdLst>
                <a:gd name="T0" fmla="*/ 3 w 513"/>
                <a:gd name="T1" fmla="*/ 12 h 215"/>
                <a:gd name="T2" fmla="*/ 3 w 513"/>
                <a:gd name="T3" fmla="*/ 12 h 215"/>
                <a:gd name="T4" fmla="*/ 15 w 513"/>
                <a:gd name="T5" fmla="*/ 22 h 215"/>
                <a:gd name="T6" fmla="*/ 28 w 513"/>
                <a:gd name="T7" fmla="*/ 32 h 215"/>
                <a:gd name="T8" fmla="*/ 56 w 513"/>
                <a:gd name="T9" fmla="*/ 49 h 215"/>
                <a:gd name="T10" fmla="*/ 85 w 513"/>
                <a:gd name="T11" fmla="*/ 64 h 215"/>
                <a:gd name="T12" fmla="*/ 113 w 513"/>
                <a:gd name="T13" fmla="*/ 80 h 215"/>
                <a:gd name="T14" fmla="*/ 113 w 513"/>
                <a:gd name="T15" fmla="*/ 80 h 215"/>
                <a:gd name="T16" fmla="*/ 147 w 513"/>
                <a:gd name="T17" fmla="*/ 96 h 215"/>
                <a:gd name="T18" fmla="*/ 181 w 513"/>
                <a:gd name="T19" fmla="*/ 111 h 215"/>
                <a:gd name="T20" fmla="*/ 215 w 513"/>
                <a:gd name="T21" fmla="*/ 125 h 215"/>
                <a:gd name="T22" fmla="*/ 251 w 513"/>
                <a:gd name="T23" fmla="*/ 139 h 215"/>
                <a:gd name="T24" fmla="*/ 251 w 513"/>
                <a:gd name="T25" fmla="*/ 139 h 215"/>
                <a:gd name="T26" fmla="*/ 284 w 513"/>
                <a:gd name="T27" fmla="*/ 151 h 215"/>
                <a:gd name="T28" fmla="*/ 318 w 513"/>
                <a:gd name="T29" fmla="*/ 162 h 215"/>
                <a:gd name="T30" fmla="*/ 389 w 513"/>
                <a:gd name="T31" fmla="*/ 185 h 215"/>
                <a:gd name="T32" fmla="*/ 389 w 513"/>
                <a:gd name="T33" fmla="*/ 185 h 215"/>
                <a:gd name="T34" fmla="*/ 454 w 513"/>
                <a:gd name="T35" fmla="*/ 204 h 215"/>
                <a:gd name="T36" fmla="*/ 454 w 513"/>
                <a:gd name="T37" fmla="*/ 204 h 215"/>
                <a:gd name="T38" fmla="*/ 481 w 513"/>
                <a:gd name="T39" fmla="*/ 213 h 215"/>
                <a:gd name="T40" fmla="*/ 494 w 513"/>
                <a:gd name="T41" fmla="*/ 215 h 215"/>
                <a:gd name="T42" fmla="*/ 502 w 513"/>
                <a:gd name="T43" fmla="*/ 215 h 215"/>
                <a:gd name="T44" fmla="*/ 508 w 513"/>
                <a:gd name="T45" fmla="*/ 214 h 215"/>
                <a:gd name="T46" fmla="*/ 508 w 513"/>
                <a:gd name="T47" fmla="*/ 214 h 215"/>
                <a:gd name="T48" fmla="*/ 511 w 513"/>
                <a:gd name="T49" fmla="*/ 213 h 215"/>
                <a:gd name="T50" fmla="*/ 512 w 513"/>
                <a:gd name="T51" fmla="*/ 210 h 215"/>
                <a:gd name="T52" fmla="*/ 513 w 513"/>
                <a:gd name="T53" fmla="*/ 206 h 215"/>
                <a:gd name="T54" fmla="*/ 512 w 513"/>
                <a:gd name="T55" fmla="*/ 204 h 215"/>
                <a:gd name="T56" fmla="*/ 512 w 513"/>
                <a:gd name="T57" fmla="*/ 204 h 215"/>
                <a:gd name="T58" fmla="*/ 507 w 513"/>
                <a:gd name="T59" fmla="*/ 200 h 215"/>
                <a:gd name="T60" fmla="*/ 502 w 513"/>
                <a:gd name="T61" fmla="*/ 198 h 215"/>
                <a:gd name="T62" fmla="*/ 492 w 513"/>
                <a:gd name="T63" fmla="*/ 193 h 215"/>
                <a:gd name="T64" fmla="*/ 468 w 513"/>
                <a:gd name="T65" fmla="*/ 188 h 215"/>
                <a:gd name="T66" fmla="*/ 468 w 513"/>
                <a:gd name="T67" fmla="*/ 188 h 215"/>
                <a:gd name="T68" fmla="*/ 403 w 513"/>
                <a:gd name="T69" fmla="*/ 169 h 215"/>
                <a:gd name="T70" fmla="*/ 403 w 513"/>
                <a:gd name="T71" fmla="*/ 169 h 215"/>
                <a:gd name="T72" fmla="*/ 337 w 513"/>
                <a:gd name="T73" fmla="*/ 149 h 215"/>
                <a:gd name="T74" fmla="*/ 272 w 513"/>
                <a:gd name="T75" fmla="*/ 126 h 215"/>
                <a:gd name="T76" fmla="*/ 272 w 513"/>
                <a:gd name="T77" fmla="*/ 126 h 215"/>
                <a:gd name="T78" fmla="*/ 239 w 513"/>
                <a:gd name="T79" fmla="*/ 115 h 215"/>
                <a:gd name="T80" fmla="*/ 207 w 513"/>
                <a:gd name="T81" fmla="*/ 101 h 215"/>
                <a:gd name="T82" fmla="*/ 174 w 513"/>
                <a:gd name="T83" fmla="*/ 87 h 215"/>
                <a:gd name="T84" fmla="*/ 142 w 513"/>
                <a:gd name="T85" fmla="*/ 73 h 215"/>
                <a:gd name="T86" fmla="*/ 142 w 513"/>
                <a:gd name="T87" fmla="*/ 73 h 215"/>
                <a:gd name="T88" fmla="*/ 108 w 513"/>
                <a:gd name="T89" fmla="*/ 56 h 215"/>
                <a:gd name="T90" fmla="*/ 76 w 513"/>
                <a:gd name="T91" fmla="*/ 38 h 215"/>
                <a:gd name="T92" fmla="*/ 43 w 513"/>
                <a:gd name="T93" fmla="*/ 19 h 215"/>
                <a:gd name="T94" fmla="*/ 9 w 513"/>
                <a:gd name="T95" fmla="*/ 2 h 215"/>
                <a:gd name="T96" fmla="*/ 9 w 513"/>
                <a:gd name="T97" fmla="*/ 2 h 215"/>
                <a:gd name="T98" fmla="*/ 7 w 513"/>
                <a:gd name="T99" fmla="*/ 0 h 215"/>
                <a:gd name="T100" fmla="*/ 4 w 513"/>
                <a:gd name="T101" fmla="*/ 0 h 215"/>
                <a:gd name="T102" fmla="*/ 3 w 513"/>
                <a:gd name="T103" fmla="*/ 2 h 215"/>
                <a:gd name="T104" fmla="*/ 0 w 513"/>
                <a:gd name="T105" fmla="*/ 3 h 215"/>
                <a:gd name="T106" fmla="*/ 0 w 513"/>
                <a:gd name="T107" fmla="*/ 5 h 215"/>
                <a:gd name="T108" fmla="*/ 0 w 513"/>
                <a:gd name="T109" fmla="*/ 7 h 215"/>
                <a:gd name="T110" fmla="*/ 0 w 513"/>
                <a:gd name="T111" fmla="*/ 9 h 215"/>
                <a:gd name="T112" fmla="*/ 3 w 513"/>
                <a:gd name="T113" fmla="*/ 12 h 215"/>
                <a:gd name="T114" fmla="*/ 3 w 513"/>
                <a:gd name="T115" fmla="*/ 1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3" h="215">
                  <a:moveTo>
                    <a:pt x="3" y="12"/>
                  </a:moveTo>
                  <a:lnTo>
                    <a:pt x="3" y="12"/>
                  </a:lnTo>
                  <a:lnTo>
                    <a:pt x="15" y="22"/>
                  </a:lnTo>
                  <a:lnTo>
                    <a:pt x="28" y="32"/>
                  </a:lnTo>
                  <a:lnTo>
                    <a:pt x="56" y="49"/>
                  </a:lnTo>
                  <a:lnTo>
                    <a:pt x="85" y="64"/>
                  </a:lnTo>
                  <a:lnTo>
                    <a:pt x="113" y="80"/>
                  </a:lnTo>
                  <a:lnTo>
                    <a:pt x="113" y="80"/>
                  </a:lnTo>
                  <a:lnTo>
                    <a:pt x="147" y="96"/>
                  </a:lnTo>
                  <a:lnTo>
                    <a:pt x="181" y="111"/>
                  </a:lnTo>
                  <a:lnTo>
                    <a:pt x="215" y="125"/>
                  </a:lnTo>
                  <a:lnTo>
                    <a:pt x="251" y="139"/>
                  </a:lnTo>
                  <a:lnTo>
                    <a:pt x="251" y="139"/>
                  </a:lnTo>
                  <a:lnTo>
                    <a:pt x="284" y="151"/>
                  </a:lnTo>
                  <a:lnTo>
                    <a:pt x="318" y="162"/>
                  </a:lnTo>
                  <a:lnTo>
                    <a:pt x="389" y="185"/>
                  </a:lnTo>
                  <a:lnTo>
                    <a:pt x="389" y="185"/>
                  </a:lnTo>
                  <a:lnTo>
                    <a:pt x="454" y="204"/>
                  </a:lnTo>
                  <a:lnTo>
                    <a:pt x="454" y="204"/>
                  </a:lnTo>
                  <a:lnTo>
                    <a:pt x="481" y="213"/>
                  </a:lnTo>
                  <a:lnTo>
                    <a:pt x="494" y="215"/>
                  </a:lnTo>
                  <a:lnTo>
                    <a:pt x="502" y="215"/>
                  </a:lnTo>
                  <a:lnTo>
                    <a:pt x="508" y="214"/>
                  </a:lnTo>
                  <a:lnTo>
                    <a:pt x="508" y="214"/>
                  </a:lnTo>
                  <a:lnTo>
                    <a:pt x="511" y="213"/>
                  </a:lnTo>
                  <a:lnTo>
                    <a:pt x="512" y="210"/>
                  </a:lnTo>
                  <a:lnTo>
                    <a:pt x="513" y="206"/>
                  </a:lnTo>
                  <a:lnTo>
                    <a:pt x="512" y="204"/>
                  </a:lnTo>
                  <a:lnTo>
                    <a:pt x="512" y="204"/>
                  </a:lnTo>
                  <a:lnTo>
                    <a:pt x="507" y="200"/>
                  </a:lnTo>
                  <a:lnTo>
                    <a:pt x="502" y="198"/>
                  </a:lnTo>
                  <a:lnTo>
                    <a:pt x="492" y="193"/>
                  </a:lnTo>
                  <a:lnTo>
                    <a:pt x="468" y="188"/>
                  </a:lnTo>
                  <a:lnTo>
                    <a:pt x="468" y="188"/>
                  </a:lnTo>
                  <a:lnTo>
                    <a:pt x="403" y="169"/>
                  </a:lnTo>
                  <a:lnTo>
                    <a:pt x="403" y="169"/>
                  </a:lnTo>
                  <a:lnTo>
                    <a:pt x="337" y="149"/>
                  </a:lnTo>
                  <a:lnTo>
                    <a:pt x="272" y="126"/>
                  </a:lnTo>
                  <a:lnTo>
                    <a:pt x="272" y="126"/>
                  </a:lnTo>
                  <a:lnTo>
                    <a:pt x="239" y="115"/>
                  </a:lnTo>
                  <a:lnTo>
                    <a:pt x="207" y="101"/>
                  </a:lnTo>
                  <a:lnTo>
                    <a:pt x="174" y="87"/>
                  </a:lnTo>
                  <a:lnTo>
                    <a:pt x="142" y="73"/>
                  </a:lnTo>
                  <a:lnTo>
                    <a:pt x="142" y="73"/>
                  </a:lnTo>
                  <a:lnTo>
                    <a:pt x="108" y="56"/>
                  </a:lnTo>
                  <a:lnTo>
                    <a:pt x="76" y="38"/>
                  </a:lnTo>
                  <a:lnTo>
                    <a:pt x="43" y="19"/>
                  </a:lnTo>
                  <a:lnTo>
                    <a:pt x="9" y="2"/>
                  </a:lnTo>
                  <a:lnTo>
                    <a:pt x="9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3" y="12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946275" y="4206876"/>
              <a:ext cx="468313" cy="144463"/>
            </a:xfrm>
            <a:custGeom>
              <a:avLst/>
              <a:gdLst>
                <a:gd name="T0" fmla="*/ 2 w 591"/>
                <a:gd name="T1" fmla="*/ 7 h 184"/>
                <a:gd name="T2" fmla="*/ 38 w 591"/>
                <a:gd name="T3" fmla="*/ 34 h 184"/>
                <a:gd name="T4" fmla="*/ 52 w 591"/>
                <a:gd name="T5" fmla="*/ 43 h 184"/>
                <a:gd name="T6" fmla="*/ 124 w 591"/>
                <a:gd name="T7" fmla="*/ 77 h 184"/>
                <a:gd name="T8" fmla="*/ 168 w 591"/>
                <a:gd name="T9" fmla="*/ 93 h 184"/>
                <a:gd name="T10" fmla="*/ 254 w 591"/>
                <a:gd name="T11" fmla="*/ 124 h 184"/>
                <a:gd name="T12" fmla="*/ 300 w 591"/>
                <a:gd name="T13" fmla="*/ 137 h 184"/>
                <a:gd name="T14" fmla="*/ 384 w 591"/>
                <a:gd name="T15" fmla="*/ 159 h 184"/>
                <a:gd name="T16" fmla="*/ 470 w 591"/>
                <a:gd name="T17" fmla="*/ 175 h 184"/>
                <a:gd name="T18" fmla="*/ 504 w 591"/>
                <a:gd name="T19" fmla="*/ 180 h 184"/>
                <a:gd name="T20" fmla="*/ 538 w 591"/>
                <a:gd name="T21" fmla="*/ 183 h 184"/>
                <a:gd name="T22" fmla="*/ 565 w 591"/>
                <a:gd name="T23" fmla="*/ 184 h 184"/>
                <a:gd name="T24" fmla="*/ 584 w 591"/>
                <a:gd name="T25" fmla="*/ 180 h 184"/>
                <a:gd name="T26" fmla="*/ 589 w 591"/>
                <a:gd name="T27" fmla="*/ 176 h 184"/>
                <a:gd name="T28" fmla="*/ 591 w 591"/>
                <a:gd name="T29" fmla="*/ 170 h 184"/>
                <a:gd name="T30" fmla="*/ 586 w 591"/>
                <a:gd name="T31" fmla="*/ 165 h 184"/>
                <a:gd name="T32" fmla="*/ 581 w 591"/>
                <a:gd name="T33" fmla="*/ 164 h 184"/>
                <a:gd name="T34" fmla="*/ 564 w 591"/>
                <a:gd name="T35" fmla="*/ 163 h 184"/>
                <a:gd name="T36" fmla="*/ 541 w 591"/>
                <a:gd name="T37" fmla="*/ 164 h 184"/>
                <a:gd name="T38" fmla="*/ 506 w 591"/>
                <a:gd name="T39" fmla="*/ 161 h 184"/>
                <a:gd name="T40" fmla="*/ 472 w 591"/>
                <a:gd name="T41" fmla="*/ 156 h 184"/>
                <a:gd name="T42" fmla="*/ 385 w 591"/>
                <a:gd name="T43" fmla="*/ 140 h 184"/>
                <a:gd name="T44" fmla="*/ 300 w 591"/>
                <a:gd name="T45" fmla="*/ 117 h 184"/>
                <a:gd name="T46" fmla="*/ 258 w 591"/>
                <a:gd name="T47" fmla="*/ 105 h 184"/>
                <a:gd name="T48" fmla="*/ 176 w 591"/>
                <a:gd name="T49" fmla="*/ 77 h 184"/>
                <a:gd name="T50" fmla="*/ 136 w 591"/>
                <a:gd name="T51" fmla="*/ 62 h 184"/>
                <a:gd name="T52" fmla="*/ 64 w 591"/>
                <a:gd name="T53" fmla="*/ 31 h 184"/>
                <a:gd name="T54" fmla="*/ 36 w 591"/>
                <a:gd name="T55" fmla="*/ 17 h 184"/>
                <a:gd name="T56" fmla="*/ 7 w 591"/>
                <a:gd name="T57" fmla="*/ 0 h 184"/>
                <a:gd name="T58" fmla="*/ 4 w 591"/>
                <a:gd name="T59" fmla="*/ 0 h 184"/>
                <a:gd name="T60" fmla="*/ 0 w 591"/>
                <a:gd name="T61" fmla="*/ 4 h 184"/>
                <a:gd name="T62" fmla="*/ 2 w 591"/>
                <a:gd name="T63" fmla="*/ 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1" h="184">
                  <a:moveTo>
                    <a:pt x="2" y="7"/>
                  </a:moveTo>
                  <a:lnTo>
                    <a:pt x="2" y="7"/>
                  </a:lnTo>
                  <a:lnTo>
                    <a:pt x="27" y="26"/>
                  </a:lnTo>
                  <a:lnTo>
                    <a:pt x="38" y="34"/>
                  </a:lnTo>
                  <a:lnTo>
                    <a:pt x="52" y="43"/>
                  </a:lnTo>
                  <a:lnTo>
                    <a:pt x="52" y="43"/>
                  </a:lnTo>
                  <a:lnTo>
                    <a:pt x="87" y="61"/>
                  </a:lnTo>
                  <a:lnTo>
                    <a:pt x="124" y="77"/>
                  </a:lnTo>
                  <a:lnTo>
                    <a:pt x="124" y="77"/>
                  </a:lnTo>
                  <a:lnTo>
                    <a:pt x="168" y="93"/>
                  </a:lnTo>
                  <a:lnTo>
                    <a:pt x="210" y="110"/>
                  </a:lnTo>
                  <a:lnTo>
                    <a:pt x="254" y="124"/>
                  </a:lnTo>
                  <a:lnTo>
                    <a:pt x="300" y="137"/>
                  </a:lnTo>
                  <a:lnTo>
                    <a:pt x="300" y="137"/>
                  </a:lnTo>
                  <a:lnTo>
                    <a:pt x="341" y="149"/>
                  </a:lnTo>
                  <a:lnTo>
                    <a:pt x="384" y="159"/>
                  </a:lnTo>
                  <a:lnTo>
                    <a:pt x="426" y="168"/>
                  </a:lnTo>
                  <a:lnTo>
                    <a:pt x="470" y="175"/>
                  </a:lnTo>
                  <a:lnTo>
                    <a:pt x="470" y="175"/>
                  </a:lnTo>
                  <a:lnTo>
                    <a:pt x="504" y="180"/>
                  </a:lnTo>
                  <a:lnTo>
                    <a:pt x="538" y="183"/>
                  </a:lnTo>
                  <a:lnTo>
                    <a:pt x="538" y="183"/>
                  </a:lnTo>
                  <a:lnTo>
                    <a:pt x="551" y="183"/>
                  </a:lnTo>
                  <a:lnTo>
                    <a:pt x="565" y="184"/>
                  </a:lnTo>
                  <a:lnTo>
                    <a:pt x="577" y="181"/>
                  </a:lnTo>
                  <a:lnTo>
                    <a:pt x="584" y="180"/>
                  </a:lnTo>
                  <a:lnTo>
                    <a:pt x="589" y="176"/>
                  </a:lnTo>
                  <a:lnTo>
                    <a:pt x="589" y="176"/>
                  </a:lnTo>
                  <a:lnTo>
                    <a:pt x="591" y="174"/>
                  </a:lnTo>
                  <a:lnTo>
                    <a:pt x="591" y="170"/>
                  </a:lnTo>
                  <a:lnTo>
                    <a:pt x="590" y="168"/>
                  </a:lnTo>
                  <a:lnTo>
                    <a:pt x="586" y="165"/>
                  </a:lnTo>
                  <a:lnTo>
                    <a:pt x="586" y="165"/>
                  </a:lnTo>
                  <a:lnTo>
                    <a:pt x="581" y="164"/>
                  </a:lnTo>
                  <a:lnTo>
                    <a:pt x="576" y="163"/>
                  </a:lnTo>
                  <a:lnTo>
                    <a:pt x="564" y="163"/>
                  </a:lnTo>
                  <a:lnTo>
                    <a:pt x="552" y="163"/>
                  </a:lnTo>
                  <a:lnTo>
                    <a:pt x="541" y="164"/>
                  </a:lnTo>
                  <a:lnTo>
                    <a:pt x="541" y="164"/>
                  </a:lnTo>
                  <a:lnTo>
                    <a:pt x="506" y="161"/>
                  </a:lnTo>
                  <a:lnTo>
                    <a:pt x="472" y="156"/>
                  </a:lnTo>
                  <a:lnTo>
                    <a:pt x="472" y="156"/>
                  </a:lnTo>
                  <a:lnTo>
                    <a:pt x="428" y="149"/>
                  </a:lnTo>
                  <a:lnTo>
                    <a:pt x="385" y="140"/>
                  </a:lnTo>
                  <a:lnTo>
                    <a:pt x="342" y="129"/>
                  </a:lnTo>
                  <a:lnTo>
                    <a:pt x="300" y="117"/>
                  </a:lnTo>
                  <a:lnTo>
                    <a:pt x="300" y="117"/>
                  </a:lnTo>
                  <a:lnTo>
                    <a:pt x="258" y="105"/>
                  </a:lnTo>
                  <a:lnTo>
                    <a:pt x="217" y="92"/>
                  </a:lnTo>
                  <a:lnTo>
                    <a:pt x="176" y="77"/>
                  </a:lnTo>
                  <a:lnTo>
                    <a:pt x="136" y="62"/>
                  </a:lnTo>
                  <a:lnTo>
                    <a:pt x="136" y="62"/>
                  </a:lnTo>
                  <a:lnTo>
                    <a:pt x="100" y="47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36" y="17"/>
                  </a:lnTo>
                  <a:lnTo>
                    <a:pt x="20" y="9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2411413" y="4165601"/>
              <a:ext cx="358775" cy="84138"/>
            </a:xfrm>
            <a:custGeom>
              <a:avLst/>
              <a:gdLst>
                <a:gd name="T0" fmla="*/ 4 w 452"/>
                <a:gd name="T1" fmla="*/ 12 h 107"/>
                <a:gd name="T2" fmla="*/ 4 w 452"/>
                <a:gd name="T3" fmla="*/ 12 h 107"/>
                <a:gd name="T4" fmla="*/ 29 w 452"/>
                <a:gd name="T5" fmla="*/ 24 h 107"/>
                <a:gd name="T6" fmla="*/ 56 w 452"/>
                <a:gd name="T7" fmla="*/ 33 h 107"/>
                <a:gd name="T8" fmla="*/ 81 w 452"/>
                <a:gd name="T9" fmla="*/ 41 h 107"/>
                <a:gd name="T10" fmla="*/ 107 w 452"/>
                <a:gd name="T11" fmla="*/ 49 h 107"/>
                <a:gd name="T12" fmla="*/ 161 w 452"/>
                <a:gd name="T13" fmla="*/ 63 h 107"/>
                <a:gd name="T14" fmla="*/ 214 w 452"/>
                <a:gd name="T15" fmla="*/ 74 h 107"/>
                <a:gd name="T16" fmla="*/ 214 w 452"/>
                <a:gd name="T17" fmla="*/ 74 h 107"/>
                <a:gd name="T18" fmla="*/ 271 w 452"/>
                <a:gd name="T19" fmla="*/ 84 h 107"/>
                <a:gd name="T20" fmla="*/ 327 w 452"/>
                <a:gd name="T21" fmla="*/ 93 h 107"/>
                <a:gd name="T22" fmla="*/ 385 w 452"/>
                <a:gd name="T23" fmla="*/ 100 h 107"/>
                <a:gd name="T24" fmla="*/ 443 w 452"/>
                <a:gd name="T25" fmla="*/ 107 h 107"/>
                <a:gd name="T26" fmla="*/ 443 w 452"/>
                <a:gd name="T27" fmla="*/ 107 h 107"/>
                <a:gd name="T28" fmla="*/ 447 w 452"/>
                <a:gd name="T29" fmla="*/ 107 h 107"/>
                <a:gd name="T30" fmla="*/ 449 w 452"/>
                <a:gd name="T31" fmla="*/ 104 h 107"/>
                <a:gd name="T32" fmla="*/ 450 w 452"/>
                <a:gd name="T33" fmla="*/ 102 h 107"/>
                <a:gd name="T34" fmla="*/ 452 w 452"/>
                <a:gd name="T35" fmla="*/ 98 h 107"/>
                <a:gd name="T36" fmla="*/ 452 w 452"/>
                <a:gd name="T37" fmla="*/ 95 h 107"/>
                <a:gd name="T38" fmla="*/ 450 w 452"/>
                <a:gd name="T39" fmla="*/ 92 h 107"/>
                <a:gd name="T40" fmla="*/ 448 w 452"/>
                <a:gd name="T41" fmla="*/ 89 h 107"/>
                <a:gd name="T42" fmla="*/ 444 w 452"/>
                <a:gd name="T43" fmla="*/ 89 h 107"/>
                <a:gd name="T44" fmla="*/ 444 w 452"/>
                <a:gd name="T45" fmla="*/ 89 h 107"/>
                <a:gd name="T46" fmla="*/ 391 w 452"/>
                <a:gd name="T47" fmla="*/ 83 h 107"/>
                <a:gd name="T48" fmla="*/ 339 w 452"/>
                <a:gd name="T49" fmla="*/ 77 h 107"/>
                <a:gd name="T50" fmla="*/ 287 w 452"/>
                <a:gd name="T51" fmla="*/ 68 h 107"/>
                <a:gd name="T52" fmla="*/ 234 w 452"/>
                <a:gd name="T53" fmla="*/ 59 h 107"/>
                <a:gd name="T54" fmla="*/ 234 w 452"/>
                <a:gd name="T55" fmla="*/ 59 h 107"/>
                <a:gd name="T56" fmla="*/ 205 w 452"/>
                <a:gd name="T57" fmla="*/ 54 h 107"/>
                <a:gd name="T58" fmla="*/ 178 w 452"/>
                <a:gd name="T59" fmla="*/ 48 h 107"/>
                <a:gd name="T60" fmla="*/ 121 w 452"/>
                <a:gd name="T61" fmla="*/ 33 h 107"/>
                <a:gd name="T62" fmla="*/ 9 w 452"/>
                <a:gd name="T63" fmla="*/ 1 h 107"/>
                <a:gd name="T64" fmla="*/ 9 w 452"/>
                <a:gd name="T65" fmla="*/ 1 h 107"/>
                <a:gd name="T66" fmla="*/ 7 w 452"/>
                <a:gd name="T67" fmla="*/ 0 h 107"/>
                <a:gd name="T68" fmla="*/ 4 w 452"/>
                <a:gd name="T69" fmla="*/ 1 h 107"/>
                <a:gd name="T70" fmla="*/ 2 w 452"/>
                <a:gd name="T71" fmla="*/ 2 h 107"/>
                <a:gd name="T72" fmla="*/ 2 w 452"/>
                <a:gd name="T73" fmla="*/ 5 h 107"/>
                <a:gd name="T74" fmla="*/ 0 w 452"/>
                <a:gd name="T75" fmla="*/ 6 h 107"/>
                <a:gd name="T76" fmla="*/ 2 w 452"/>
                <a:gd name="T77" fmla="*/ 9 h 107"/>
                <a:gd name="T78" fmla="*/ 3 w 452"/>
                <a:gd name="T79" fmla="*/ 11 h 107"/>
                <a:gd name="T80" fmla="*/ 4 w 452"/>
                <a:gd name="T81" fmla="*/ 12 h 107"/>
                <a:gd name="T82" fmla="*/ 4 w 452"/>
                <a:gd name="T83" fmla="*/ 1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2" h="107">
                  <a:moveTo>
                    <a:pt x="4" y="12"/>
                  </a:moveTo>
                  <a:lnTo>
                    <a:pt x="4" y="12"/>
                  </a:lnTo>
                  <a:lnTo>
                    <a:pt x="29" y="24"/>
                  </a:lnTo>
                  <a:lnTo>
                    <a:pt x="56" y="33"/>
                  </a:lnTo>
                  <a:lnTo>
                    <a:pt x="81" y="41"/>
                  </a:lnTo>
                  <a:lnTo>
                    <a:pt x="107" y="49"/>
                  </a:lnTo>
                  <a:lnTo>
                    <a:pt x="161" y="63"/>
                  </a:lnTo>
                  <a:lnTo>
                    <a:pt x="214" y="74"/>
                  </a:lnTo>
                  <a:lnTo>
                    <a:pt x="214" y="74"/>
                  </a:lnTo>
                  <a:lnTo>
                    <a:pt x="271" y="84"/>
                  </a:lnTo>
                  <a:lnTo>
                    <a:pt x="327" y="93"/>
                  </a:lnTo>
                  <a:lnTo>
                    <a:pt x="385" y="100"/>
                  </a:lnTo>
                  <a:lnTo>
                    <a:pt x="443" y="107"/>
                  </a:lnTo>
                  <a:lnTo>
                    <a:pt x="443" y="107"/>
                  </a:lnTo>
                  <a:lnTo>
                    <a:pt x="447" y="107"/>
                  </a:lnTo>
                  <a:lnTo>
                    <a:pt x="449" y="104"/>
                  </a:lnTo>
                  <a:lnTo>
                    <a:pt x="450" y="102"/>
                  </a:lnTo>
                  <a:lnTo>
                    <a:pt x="452" y="98"/>
                  </a:lnTo>
                  <a:lnTo>
                    <a:pt x="452" y="95"/>
                  </a:lnTo>
                  <a:lnTo>
                    <a:pt x="450" y="92"/>
                  </a:lnTo>
                  <a:lnTo>
                    <a:pt x="448" y="89"/>
                  </a:lnTo>
                  <a:lnTo>
                    <a:pt x="444" y="89"/>
                  </a:lnTo>
                  <a:lnTo>
                    <a:pt x="444" y="89"/>
                  </a:lnTo>
                  <a:lnTo>
                    <a:pt x="391" y="83"/>
                  </a:lnTo>
                  <a:lnTo>
                    <a:pt x="339" y="77"/>
                  </a:lnTo>
                  <a:lnTo>
                    <a:pt x="287" y="68"/>
                  </a:lnTo>
                  <a:lnTo>
                    <a:pt x="234" y="59"/>
                  </a:lnTo>
                  <a:lnTo>
                    <a:pt x="234" y="59"/>
                  </a:lnTo>
                  <a:lnTo>
                    <a:pt x="205" y="54"/>
                  </a:lnTo>
                  <a:lnTo>
                    <a:pt x="178" y="48"/>
                  </a:lnTo>
                  <a:lnTo>
                    <a:pt x="121" y="33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2" y="5"/>
                  </a:lnTo>
                  <a:lnTo>
                    <a:pt x="0" y="6"/>
                  </a:lnTo>
                  <a:lnTo>
                    <a:pt x="2" y="9"/>
                  </a:lnTo>
                  <a:lnTo>
                    <a:pt x="3" y="11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2263775" y="3998913"/>
              <a:ext cx="333375" cy="184150"/>
            </a:xfrm>
            <a:custGeom>
              <a:avLst/>
              <a:gdLst>
                <a:gd name="T0" fmla="*/ 5 w 421"/>
                <a:gd name="T1" fmla="*/ 231 h 233"/>
                <a:gd name="T2" fmla="*/ 5 w 421"/>
                <a:gd name="T3" fmla="*/ 231 h 233"/>
                <a:gd name="T4" fmla="*/ 26 w 421"/>
                <a:gd name="T5" fmla="*/ 211 h 233"/>
                <a:gd name="T6" fmla="*/ 49 w 421"/>
                <a:gd name="T7" fmla="*/ 192 h 233"/>
                <a:gd name="T8" fmla="*/ 72 w 421"/>
                <a:gd name="T9" fmla="*/ 173 h 233"/>
                <a:gd name="T10" fmla="*/ 96 w 421"/>
                <a:gd name="T11" fmla="*/ 157 h 233"/>
                <a:gd name="T12" fmla="*/ 121 w 421"/>
                <a:gd name="T13" fmla="*/ 142 h 233"/>
                <a:gd name="T14" fmla="*/ 146 w 421"/>
                <a:gd name="T15" fmla="*/ 128 h 233"/>
                <a:gd name="T16" fmla="*/ 172 w 421"/>
                <a:gd name="T17" fmla="*/ 116 h 233"/>
                <a:gd name="T18" fmla="*/ 200 w 421"/>
                <a:gd name="T19" fmla="*/ 103 h 233"/>
                <a:gd name="T20" fmla="*/ 200 w 421"/>
                <a:gd name="T21" fmla="*/ 103 h 233"/>
                <a:gd name="T22" fmla="*/ 254 w 421"/>
                <a:gd name="T23" fmla="*/ 82 h 233"/>
                <a:gd name="T24" fmla="*/ 308 w 421"/>
                <a:gd name="T25" fmla="*/ 62 h 233"/>
                <a:gd name="T26" fmla="*/ 363 w 421"/>
                <a:gd name="T27" fmla="*/ 40 h 233"/>
                <a:gd name="T28" fmla="*/ 390 w 421"/>
                <a:gd name="T29" fmla="*/ 29 h 233"/>
                <a:gd name="T30" fmla="*/ 416 w 421"/>
                <a:gd name="T31" fmla="*/ 16 h 233"/>
                <a:gd name="T32" fmla="*/ 416 w 421"/>
                <a:gd name="T33" fmla="*/ 16 h 233"/>
                <a:gd name="T34" fmla="*/ 419 w 421"/>
                <a:gd name="T35" fmla="*/ 14 h 233"/>
                <a:gd name="T36" fmla="*/ 420 w 421"/>
                <a:gd name="T37" fmla="*/ 11 h 233"/>
                <a:gd name="T38" fmla="*/ 421 w 421"/>
                <a:gd name="T39" fmla="*/ 9 h 233"/>
                <a:gd name="T40" fmla="*/ 420 w 421"/>
                <a:gd name="T41" fmla="*/ 5 h 233"/>
                <a:gd name="T42" fmla="*/ 417 w 421"/>
                <a:gd name="T43" fmla="*/ 3 h 233"/>
                <a:gd name="T44" fmla="*/ 415 w 421"/>
                <a:gd name="T45" fmla="*/ 0 h 233"/>
                <a:gd name="T46" fmla="*/ 412 w 421"/>
                <a:gd name="T47" fmla="*/ 0 h 233"/>
                <a:gd name="T48" fmla="*/ 409 w 421"/>
                <a:gd name="T49" fmla="*/ 1 h 233"/>
                <a:gd name="T50" fmla="*/ 409 w 421"/>
                <a:gd name="T51" fmla="*/ 1 h 233"/>
                <a:gd name="T52" fmla="*/ 381 w 421"/>
                <a:gd name="T53" fmla="*/ 14 h 233"/>
                <a:gd name="T54" fmla="*/ 353 w 421"/>
                <a:gd name="T55" fmla="*/ 25 h 233"/>
                <a:gd name="T56" fmla="*/ 298 w 421"/>
                <a:gd name="T57" fmla="*/ 48 h 233"/>
                <a:gd name="T58" fmla="*/ 241 w 421"/>
                <a:gd name="T59" fmla="*/ 69 h 233"/>
                <a:gd name="T60" fmla="*/ 186 w 421"/>
                <a:gd name="T61" fmla="*/ 92 h 233"/>
                <a:gd name="T62" fmla="*/ 186 w 421"/>
                <a:gd name="T63" fmla="*/ 92 h 233"/>
                <a:gd name="T64" fmla="*/ 160 w 421"/>
                <a:gd name="T65" fmla="*/ 103 h 233"/>
                <a:gd name="T66" fmla="*/ 133 w 421"/>
                <a:gd name="T67" fmla="*/ 116 h 233"/>
                <a:gd name="T68" fmla="*/ 108 w 421"/>
                <a:gd name="T69" fmla="*/ 131 h 233"/>
                <a:gd name="T70" fmla="*/ 83 w 421"/>
                <a:gd name="T71" fmla="*/ 146 h 233"/>
                <a:gd name="T72" fmla="*/ 59 w 421"/>
                <a:gd name="T73" fmla="*/ 163 h 233"/>
                <a:gd name="T74" fmla="*/ 38 w 421"/>
                <a:gd name="T75" fmla="*/ 182 h 233"/>
                <a:gd name="T76" fmla="*/ 28 w 421"/>
                <a:gd name="T77" fmla="*/ 192 h 233"/>
                <a:gd name="T78" fmla="*/ 18 w 421"/>
                <a:gd name="T79" fmla="*/ 204 h 233"/>
                <a:gd name="T80" fmla="*/ 9 w 421"/>
                <a:gd name="T81" fmla="*/ 215 h 233"/>
                <a:gd name="T82" fmla="*/ 1 w 421"/>
                <a:gd name="T83" fmla="*/ 228 h 233"/>
                <a:gd name="T84" fmla="*/ 1 w 421"/>
                <a:gd name="T85" fmla="*/ 228 h 233"/>
                <a:gd name="T86" fmla="*/ 0 w 421"/>
                <a:gd name="T87" fmla="*/ 230 h 233"/>
                <a:gd name="T88" fmla="*/ 1 w 421"/>
                <a:gd name="T89" fmla="*/ 231 h 233"/>
                <a:gd name="T90" fmla="*/ 4 w 421"/>
                <a:gd name="T91" fmla="*/ 233 h 233"/>
                <a:gd name="T92" fmla="*/ 5 w 421"/>
                <a:gd name="T93" fmla="*/ 231 h 233"/>
                <a:gd name="T94" fmla="*/ 5 w 421"/>
                <a:gd name="T95" fmla="*/ 23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1" h="233">
                  <a:moveTo>
                    <a:pt x="5" y="231"/>
                  </a:moveTo>
                  <a:lnTo>
                    <a:pt x="5" y="231"/>
                  </a:lnTo>
                  <a:lnTo>
                    <a:pt x="26" y="211"/>
                  </a:lnTo>
                  <a:lnTo>
                    <a:pt x="49" y="192"/>
                  </a:lnTo>
                  <a:lnTo>
                    <a:pt x="72" y="173"/>
                  </a:lnTo>
                  <a:lnTo>
                    <a:pt x="96" y="157"/>
                  </a:lnTo>
                  <a:lnTo>
                    <a:pt x="121" y="142"/>
                  </a:lnTo>
                  <a:lnTo>
                    <a:pt x="146" y="128"/>
                  </a:lnTo>
                  <a:lnTo>
                    <a:pt x="172" y="116"/>
                  </a:lnTo>
                  <a:lnTo>
                    <a:pt x="200" y="103"/>
                  </a:lnTo>
                  <a:lnTo>
                    <a:pt x="200" y="103"/>
                  </a:lnTo>
                  <a:lnTo>
                    <a:pt x="254" y="82"/>
                  </a:lnTo>
                  <a:lnTo>
                    <a:pt x="308" y="62"/>
                  </a:lnTo>
                  <a:lnTo>
                    <a:pt x="363" y="40"/>
                  </a:lnTo>
                  <a:lnTo>
                    <a:pt x="390" y="29"/>
                  </a:lnTo>
                  <a:lnTo>
                    <a:pt x="416" y="16"/>
                  </a:lnTo>
                  <a:lnTo>
                    <a:pt x="416" y="16"/>
                  </a:lnTo>
                  <a:lnTo>
                    <a:pt x="419" y="14"/>
                  </a:lnTo>
                  <a:lnTo>
                    <a:pt x="420" y="11"/>
                  </a:lnTo>
                  <a:lnTo>
                    <a:pt x="421" y="9"/>
                  </a:lnTo>
                  <a:lnTo>
                    <a:pt x="420" y="5"/>
                  </a:lnTo>
                  <a:lnTo>
                    <a:pt x="417" y="3"/>
                  </a:lnTo>
                  <a:lnTo>
                    <a:pt x="415" y="0"/>
                  </a:lnTo>
                  <a:lnTo>
                    <a:pt x="412" y="0"/>
                  </a:lnTo>
                  <a:lnTo>
                    <a:pt x="409" y="1"/>
                  </a:lnTo>
                  <a:lnTo>
                    <a:pt x="409" y="1"/>
                  </a:lnTo>
                  <a:lnTo>
                    <a:pt x="381" y="14"/>
                  </a:lnTo>
                  <a:lnTo>
                    <a:pt x="353" y="25"/>
                  </a:lnTo>
                  <a:lnTo>
                    <a:pt x="298" y="48"/>
                  </a:lnTo>
                  <a:lnTo>
                    <a:pt x="241" y="69"/>
                  </a:lnTo>
                  <a:lnTo>
                    <a:pt x="186" y="92"/>
                  </a:lnTo>
                  <a:lnTo>
                    <a:pt x="186" y="92"/>
                  </a:lnTo>
                  <a:lnTo>
                    <a:pt x="160" y="103"/>
                  </a:lnTo>
                  <a:lnTo>
                    <a:pt x="133" y="116"/>
                  </a:lnTo>
                  <a:lnTo>
                    <a:pt x="108" y="131"/>
                  </a:lnTo>
                  <a:lnTo>
                    <a:pt x="83" y="146"/>
                  </a:lnTo>
                  <a:lnTo>
                    <a:pt x="59" y="163"/>
                  </a:lnTo>
                  <a:lnTo>
                    <a:pt x="38" y="182"/>
                  </a:lnTo>
                  <a:lnTo>
                    <a:pt x="28" y="192"/>
                  </a:lnTo>
                  <a:lnTo>
                    <a:pt x="18" y="204"/>
                  </a:lnTo>
                  <a:lnTo>
                    <a:pt x="9" y="215"/>
                  </a:lnTo>
                  <a:lnTo>
                    <a:pt x="1" y="228"/>
                  </a:lnTo>
                  <a:lnTo>
                    <a:pt x="1" y="228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4" y="233"/>
                  </a:lnTo>
                  <a:lnTo>
                    <a:pt x="5" y="231"/>
                  </a:lnTo>
                  <a:lnTo>
                    <a:pt x="5" y="231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1835150" y="3956051"/>
              <a:ext cx="339725" cy="276225"/>
            </a:xfrm>
            <a:custGeom>
              <a:avLst/>
              <a:gdLst>
                <a:gd name="T0" fmla="*/ 7 w 428"/>
                <a:gd name="T1" fmla="*/ 347 h 348"/>
                <a:gd name="T2" fmla="*/ 7 w 428"/>
                <a:gd name="T3" fmla="*/ 347 h 348"/>
                <a:gd name="T4" fmla="*/ 50 w 428"/>
                <a:gd name="T5" fmla="*/ 298 h 348"/>
                <a:gd name="T6" fmla="*/ 94 w 428"/>
                <a:gd name="T7" fmla="*/ 249 h 348"/>
                <a:gd name="T8" fmla="*/ 117 w 428"/>
                <a:gd name="T9" fmla="*/ 225 h 348"/>
                <a:gd name="T10" fmla="*/ 141 w 428"/>
                <a:gd name="T11" fmla="*/ 202 h 348"/>
                <a:gd name="T12" fmla="*/ 164 w 428"/>
                <a:gd name="T13" fmla="*/ 180 h 348"/>
                <a:gd name="T14" fmla="*/ 188 w 428"/>
                <a:gd name="T15" fmla="*/ 158 h 348"/>
                <a:gd name="T16" fmla="*/ 188 w 428"/>
                <a:gd name="T17" fmla="*/ 158 h 348"/>
                <a:gd name="T18" fmla="*/ 216 w 428"/>
                <a:gd name="T19" fmla="*/ 137 h 348"/>
                <a:gd name="T20" fmla="*/ 244 w 428"/>
                <a:gd name="T21" fmla="*/ 117 h 348"/>
                <a:gd name="T22" fmla="*/ 271 w 428"/>
                <a:gd name="T23" fmla="*/ 97 h 348"/>
                <a:gd name="T24" fmla="*/ 300 w 428"/>
                <a:gd name="T25" fmla="*/ 79 h 348"/>
                <a:gd name="T26" fmla="*/ 330 w 428"/>
                <a:gd name="T27" fmla="*/ 62 h 348"/>
                <a:gd name="T28" fmla="*/ 361 w 428"/>
                <a:gd name="T29" fmla="*/ 47 h 348"/>
                <a:gd name="T30" fmla="*/ 392 w 428"/>
                <a:gd name="T31" fmla="*/ 31 h 348"/>
                <a:gd name="T32" fmla="*/ 423 w 428"/>
                <a:gd name="T33" fmla="*/ 18 h 348"/>
                <a:gd name="T34" fmla="*/ 423 w 428"/>
                <a:gd name="T35" fmla="*/ 18 h 348"/>
                <a:gd name="T36" fmla="*/ 426 w 428"/>
                <a:gd name="T37" fmla="*/ 15 h 348"/>
                <a:gd name="T38" fmla="*/ 428 w 428"/>
                <a:gd name="T39" fmla="*/ 13 h 348"/>
                <a:gd name="T40" fmla="*/ 428 w 428"/>
                <a:gd name="T41" fmla="*/ 9 h 348"/>
                <a:gd name="T42" fmla="*/ 427 w 428"/>
                <a:gd name="T43" fmla="*/ 6 h 348"/>
                <a:gd name="T44" fmla="*/ 426 w 428"/>
                <a:gd name="T45" fmla="*/ 3 h 348"/>
                <a:gd name="T46" fmla="*/ 423 w 428"/>
                <a:gd name="T47" fmla="*/ 1 h 348"/>
                <a:gd name="T48" fmla="*/ 420 w 428"/>
                <a:gd name="T49" fmla="*/ 0 h 348"/>
                <a:gd name="T50" fmla="*/ 416 w 428"/>
                <a:gd name="T51" fmla="*/ 1 h 348"/>
                <a:gd name="T52" fmla="*/ 416 w 428"/>
                <a:gd name="T53" fmla="*/ 1 h 348"/>
                <a:gd name="T54" fmla="*/ 384 w 428"/>
                <a:gd name="T55" fmla="*/ 15 h 348"/>
                <a:gd name="T56" fmla="*/ 354 w 428"/>
                <a:gd name="T57" fmla="*/ 30 h 348"/>
                <a:gd name="T58" fmla="*/ 324 w 428"/>
                <a:gd name="T59" fmla="*/ 45 h 348"/>
                <a:gd name="T60" fmla="*/ 294 w 428"/>
                <a:gd name="T61" fmla="*/ 63 h 348"/>
                <a:gd name="T62" fmla="*/ 265 w 428"/>
                <a:gd name="T63" fmla="*/ 80 h 348"/>
                <a:gd name="T64" fmla="*/ 237 w 428"/>
                <a:gd name="T65" fmla="*/ 101 h 348"/>
                <a:gd name="T66" fmla="*/ 210 w 428"/>
                <a:gd name="T67" fmla="*/ 121 h 348"/>
                <a:gd name="T68" fmla="*/ 183 w 428"/>
                <a:gd name="T69" fmla="*/ 141 h 348"/>
                <a:gd name="T70" fmla="*/ 157 w 428"/>
                <a:gd name="T71" fmla="*/ 163 h 348"/>
                <a:gd name="T72" fmla="*/ 132 w 428"/>
                <a:gd name="T73" fmla="*/ 186 h 348"/>
                <a:gd name="T74" fmla="*/ 108 w 428"/>
                <a:gd name="T75" fmla="*/ 210 h 348"/>
                <a:gd name="T76" fmla="*/ 84 w 428"/>
                <a:gd name="T77" fmla="*/ 235 h 348"/>
                <a:gd name="T78" fmla="*/ 63 w 428"/>
                <a:gd name="T79" fmla="*/ 260 h 348"/>
                <a:gd name="T80" fmla="*/ 41 w 428"/>
                <a:gd name="T81" fmla="*/ 287 h 348"/>
                <a:gd name="T82" fmla="*/ 20 w 428"/>
                <a:gd name="T83" fmla="*/ 314 h 348"/>
                <a:gd name="T84" fmla="*/ 1 w 428"/>
                <a:gd name="T85" fmla="*/ 343 h 348"/>
                <a:gd name="T86" fmla="*/ 1 w 428"/>
                <a:gd name="T87" fmla="*/ 343 h 348"/>
                <a:gd name="T88" fmla="*/ 0 w 428"/>
                <a:gd name="T89" fmla="*/ 346 h 348"/>
                <a:gd name="T90" fmla="*/ 2 w 428"/>
                <a:gd name="T91" fmla="*/ 348 h 348"/>
                <a:gd name="T92" fmla="*/ 5 w 428"/>
                <a:gd name="T93" fmla="*/ 348 h 348"/>
                <a:gd name="T94" fmla="*/ 7 w 428"/>
                <a:gd name="T95" fmla="*/ 347 h 348"/>
                <a:gd name="T96" fmla="*/ 7 w 428"/>
                <a:gd name="T97" fmla="*/ 34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8" h="348">
                  <a:moveTo>
                    <a:pt x="7" y="347"/>
                  </a:moveTo>
                  <a:lnTo>
                    <a:pt x="7" y="347"/>
                  </a:lnTo>
                  <a:lnTo>
                    <a:pt x="50" y="298"/>
                  </a:lnTo>
                  <a:lnTo>
                    <a:pt x="94" y="249"/>
                  </a:lnTo>
                  <a:lnTo>
                    <a:pt x="117" y="225"/>
                  </a:lnTo>
                  <a:lnTo>
                    <a:pt x="141" y="202"/>
                  </a:lnTo>
                  <a:lnTo>
                    <a:pt x="164" y="180"/>
                  </a:lnTo>
                  <a:lnTo>
                    <a:pt x="188" y="158"/>
                  </a:lnTo>
                  <a:lnTo>
                    <a:pt x="188" y="158"/>
                  </a:lnTo>
                  <a:lnTo>
                    <a:pt x="216" y="137"/>
                  </a:lnTo>
                  <a:lnTo>
                    <a:pt x="244" y="117"/>
                  </a:lnTo>
                  <a:lnTo>
                    <a:pt x="271" y="97"/>
                  </a:lnTo>
                  <a:lnTo>
                    <a:pt x="300" y="79"/>
                  </a:lnTo>
                  <a:lnTo>
                    <a:pt x="330" y="62"/>
                  </a:lnTo>
                  <a:lnTo>
                    <a:pt x="361" y="47"/>
                  </a:lnTo>
                  <a:lnTo>
                    <a:pt x="392" y="31"/>
                  </a:lnTo>
                  <a:lnTo>
                    <a:pt x="423" y="18"/>
                  </a:lnTo>
                  <a:lnTo>
                    <a:pt x="423" y="18"/>
                  </a:lnTo>
                  <a:lnTo>
                    <a:pt x="426" y="15"/>
                  </a:lnTo>
                  <a:lnTo>
                    <a:pt x="428" y="13"/>
                  </a:lnTo>
                  <a:lnTo>
                    <a:pt x="428" y="9"/>
                  </a:lnTo>
                  <a:lnTo>
                    <a:pt x="427" y="6"/>
                  </a:lnTo>
                  <a:lnTo>
                    <a:pt x="426" y="3"/>
                  </a:lnTo>
                  <a:lnTo>
                    <a:pt x="423" y="1"/>
                  </a:lnTo>
                  <a:lnTo>
                    <a:pt x="420" y="0"/>
                  </a:lnTo>
                  <a:lnTo>
                    <a:pt x="416" y="1"/>
                  </a:lnTo>
                  <a:lnTo>
                    <a:pt x="416" y="1"/>
                  </a:lnTo>
                  <a:lnTo>
                    <a:pt x="384" y="15"/>
                  </a:lnTo>
                  <a:lnTo>
                    <a:pt x="354" y="30"/>
                  </a:lnTo>
                  <a:lnTo>
                    <a:pt x="324" y="45"/>
                  </a:lnTo>
                  <a:lnTo>
                    <a:pt x="294" y="63"/>
                  </a:lnTo>
                  <a:lnTo>
                    <a:pt x="265" y="80"/>
                  </a:lnTo>
                  <a:lnTo>
                    <a:pt x="237" y="101"/>
                  </a:lnTo>
                  <a:lnTo>
                    <a:pt x="210" y="121"/>
                  </a:lnTo>
                  <a:lnTo>
                    <a:pt x="183" y="141"/>
                  </a:lnTo>
                  <a:lnTo>
                    <a:pt x="157" y="163"/>
                  </a:lnTo>
                  <a:lnTo>
                    <a:pt x="132" y="186"/>
                  </a:lnTo>
                  <a:lnTo>
                    <a:pt x="108" y="210"/>
                  </a:lnTo>
                  <a:lnTo>
                    <a:pt x="84" y="235"/>
                  </a:lnTo>
                  <a:lnTo>
                    <a:pt x="63" y="260"/>
                  </a:lnTo>
                  <a:lnTo>
                    <a:pt x="41" y="287"/>
                  </a:lnTo>
                  <a:lnTo>
                    <a:pt x="20" y="314"/>
                  </a:lnTo>
                  <a:lnTo>
                    <a:pt x="1" y="343"/>
                  </a:lnTo>
                  <a:lnTo>
                    <a:pt x="1" y="343"/>
                  </a:lnTo>
                  <a:lnTo>
                    <a:pt x="0" y="346"/>
                  </a:lnTo>
                  <a:lnTo>
                    <a:pt x="2" y="348"/>
                  </a:lnTo>
                  <a:lnTo>
                    <a:pt x="5" y="348"/>
                  </a:lnTo>
                  <a:lnTo>
                    <a:pt x="7" y="347"/>
                  </a:lnTo>
                  <a:lnTo>
                    <a:pt x="7" y="347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1522413" y="4108451"/>
              <a:ext cx="227013" cy="207963"/>
            </a:xfrm>
            <a:custGeom>
              <a:avLst/>
              <a:gdLst>
                <a:gd name="T0" fmla="*/ 7 w 286"/>
                <a:gd name="T1" fmla="*/ 260 h 263"/>
                <a:gd name="T2" fmla="*/ 7 w 286"/>
                <a:gd name="T3" fmla="*/ 260 h 263"/>
                <a:gd name="T4" fmla="*/ 19 w 286"/>
                <a:gd name="T5" fmla="*/ 239 h 263"/>
                <a:gd name="T6" fmla="*/ 32 w 286"/>
                <a:gd name="T7" fmla="*/ 219 h 263"/>
                <a:gd name="T8" fmla="*/ 47 w 286"/>
                <a:gd name="T9" fmla="*/ 199 h 263"/>
                <a:gd name="T10" fmla="*/ 62 w 286"/>
                <a:gd name="T11" fmla="*/ 180 h 263"/>
                <a:gd name="T12" fmla="*/ 80 w 286"/>
                <a:gd name="T13" fmla="*/ 161 h 263"/>
                <a:gd name="T14" fmla="*/ 97 w 286"/>
                <a:gd name="T15" fmla="*/ 144 h 263"/>
                <a:gd name="T16" fmla="*/ 115 w 286"/>
                <a:gd name="T17" fmla="*/ 127 h 263"/>
                <a:gd name="T18" fmla="*/ 134 w 286"/>
                <a:gd name="T19" fmla="*/ 111 h 263"/>
                <a:gd name="T20" fmla="*/ 134 w 286"/>
                <a:gd name="T21" fmla="*/ 111 h 263"/>
                <a:gd name="T22" fmla="*/ 154 w 286"/>
                <a:gd name="T23" fmla="*/ 93 h 263"/>
                <a:gd name="T24" fmla="*/ 175 w 286"/>
                <a:gd name="T25" fmla="*/ 78 h 263"/>
                <a:gd name="T26" fmla="*/ 196 w 286"/>
                <a:gd name="T27" fmla="*/ 63 h 263"/>
                <a:gd name="T28" fmla="*/ 219 w 286"/>
                <a:gd name="T29" fmla="*/ 48 h 263"/>
                <a:gd name="T30" fmla="*/ 219 w 286"/>
                <a:gd name="T31" fmla="*/ 48 h 263"/>
                <a:gd name="T32" fmla="*/ 235 w 286"/>
                <a:gd name="T33" fmla="*/ 39 h 263"/>
                <a:gd name="T34" fmla="*/ 253 w 286"/>
                <a:gd name="T35" fmla="*/ 30 h 263"/>
                <a:gd name="T36" fmla="*/ 271 w 286"/>
                <a:gd name="T37" fmla="*/ 20 h 263"/>
                <a:gd name="T38" fmla="*/ 278 w 286"/>
                <a:gd name="T39" fmla="*/ 14 h 263"/>
                <a:gd name="T40" fmla="*/ 284 w 286"/>
                <a:gd name="T41" fmla="*/ 8 h 263"/>
                <a:gd name="T42" fmla="*/ 284 w 286"/>
                <a:gd name="T43" fmla="*/ 8 h 263"/>
                <a:gd name="T44" fmla="*/ 286 w 286"/>
                <a:gd name="T45" fmla="*/ 5 h 263"/>
                <a:gd name="T46" fmla="*/ 286 w 286"/>
                <a:gd name="T47" fmla="*/ 3 h 263"/>
                <a:gd name="T48" fmla="*/ 283 w 286"/>
                <a:gd name="T49" fmla="*/ 2 h 263"/>
                <a:gd name="T50" fmla="*/ 281 w 286"/>
                <a:gd name="T51" fmla="*/ 0 h 263"/>
                <a:gd name="T52" fmla="*/ 281 w 286"/>
                <a:gd name="T53" fmla="*/ 0 h 263"/>
                <a:gd name="T54" fmla="*/ 272 w 286"/>
                <a:gd name="T55" fmla="*/ 2 h 263"/>
                <a:gd name="T56" fmla="*/ 262 w 286"/>
                <a:gd name="T57" fmla="*/ 4 h 263"/>
                <a:gd name="T58" fmla="*/ 252 w 286"/>
                <a:gd name="T59" fmla="*/ 9 h 263"/>
                <a:gd name="T60" fmla="*/ 242 w 286"/>
                <a:gd name="T61" fmla="*/ 14 h 263"/>
                <a:gd name="T62" fmla="*/ 223 w 286"/>
                <a:gd name="T63" fmla="*/ 25 h 263"/>
                <a:gd name="T64" fmla="*/ 205 w 286"/>
                <a:gd name="T65" fmla="*/ 38 h 263"/>
                <a:gd name="T66" fmla="*/ 205 w 286"/>
                <a:gd name="T67" fmla="*/ 38 h 263"/>
                <a:gd name="T68" fmla="*/ 184 w 286"/>
                <a:gd name="T69" fmla="*/ 52 h 263"/>
                <a:gd name="T70" fmla="*/ 162 w 286"/>
                <a:gd name="T71" fmla="*/ 67 h 263"/>
                <a:gd name="T72" fmla="*/ 142 w 286"/>
                <a:gd name="T73" fmla="*/ 82 h 263"/>
                <a:gd name="T74" fmla="*/ 122 w 286"/>
                <a:gd name="T75" fmla="*/ 98 h 263"/>
                <a:gd name="T76" fmla="*/ 122 w 286"/>
                <a:gd name="T77" fmla="*/ 98 h 263"/>
                <a:gd name="T78" fmla="*/ 103 w 286"/>
                <a:gd name="T79" fmla="*/ 115 h 263"/>
                <a:gd name="T80" fmla="*/ 85 w 286"/>
                <a:gd name="T81" fmla="*/ 132 h 263"/>
                <a:gd name="T82" fmla="*/ 67 w 286"/>
                <a:gd name="T83" fmla="*/ 151 h 263"/>
                <a:gd name="T84" fmla="*/ 51 w 286"/>
                <a:gd name="T85" fmla="*/ 170 h 263"/>
                <a:gd name="T86" fmla="*/ 36 w 286"/>
                <a:gd name="T87" fmla="*/ 191 h 263"/>
                <a:gd name="T88" fmla="*/ 22 w 286"/>
                <a:gd name="T89" fmla="*/ 213 h 263"/>
                <a:gd name="T90" fmla="*/ 9 w 286"/>
                <a:gd name="T91" fmla="*/ 235 h 263"/>
                <a:gd name="T92" fmla="*/ 0 w 286"/>
                <a:gd name="T93" fmla="*/ 258 h 263"/>
                <a:gd name="T94" fmla="*/ 0 w 286"/>
                <a:gd name="T95" fmla="*/ 258 h 263"/>
                <a:gd name="T96" fmla="*/ 0 w 286"/>
                <a:gd name="T97" fmla="*/ 262 h 263"/>
                <a:gd name="T98" fmla="*/ 2 w 286"/>
                <a:gd name="T99" fmla="*/ 263 h 263"/>
                <a:gd name="T100" fmla="*/ 5 w 286"/>
                <a:gd name="T101" fmla="*/ 263 h 263"/>
                <a:gd name="T102" fmla="*/ 7 w 286"/>
                <a:gd name="T103" fmla="*/ 260 h 263"/>
                <a:gd name="T104" fmla="*/ 7 w 286"/>
                <a:gd name="T105" fmla="*/ 26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6" h="263">
                  <a:moveTo>
                    <a:pt x="7" y="260"/>
                  </a:moveTo>
                  <a:lnTo>
                    <a:pt x="7" y="260"/>
                  </a:lnTo>
                  <a:lnTo>
                    <a:pt x="19" y="239"/>
                  </a:lnTo>
                  <a:lnTo>
                    <a:pt x="32" y="219"/>
                  </a:lnTo>
                  <a:lnTo>
                    <a:pt x="47" y="199"/>
                  </a:lnTo>
                  <a:lnTo>
                    <a:pt x="62" y="180"/>
                  </a:lnTo>
                  <a:lnTo>
                    <a:pt x="80" y="161"/>
                  </a:lnTo>
                  <a:lnTo>
                    <a:pt x="97" y="144"/>
                  </a:lnTo>
                  <a:lnTo>
                    <a:pt x="115" y="127"/>
                  </a:lnTo>
                  <a:lnTo>
                    <a:pt x="134" y="111"/>
                  </a:lnTo>
                  <a:lnTo>
                    <a:pt x="134" y="111"/>
                  </a:lnTo>
                  <a:lnTo>
                    <a:pt x="154" y="93"/>
                  </a:lnTo>
                  <a:lnTo>
                    <a:pt x="175" y="78"/>
                  </a:lnTo>
                  <a:lnTo>
                    <a:pt x="196" y="63"/>
                  </a:lnTo>
                  <a:lnTo>
                    <a:pt x="219" y="48"/>
                  </a:lnTo>
                  <a:lnTo>
                    <a:pt x="219" y="48"/>
                  </a:lnTo>
                  <a:lnTo>
                    <a:pt x="235" y="39"/>
                  </a:lnTo>
                  <a:lnTo>
                    <a:pt x="253" y="30"/>
                  </a:lnTo>
                  <a:lnTo>
                    <a:pt x="271" y="20"/>
                  </a:lnTo>
                  <a:lnTo>
                    <a:pt x="278" y="14"/>
                  </a:lnTo>
                  <a:lnTo>
                    <a:pt x="284" y="8"/>
                  </a:lnTo>
                  <a:lnTo>
                    <a:pt x="284" y="8"/>
                  </a:lnTo>
                  <a:lnTo>
                    <a:pt x="286" y="5"/>
                  </a:lnTo>
                  <a:lnTo>
                    <a:pt x="286" y="3"/>
                  </a:lnTo>
                  <a:lnTo>
                    <a:pt x="283" y="2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72" y="2"/>
                  </a:lnTo>
                  <a:lnTo>
                    <a:pt x="262" y="4"/>
                  </a:lnTo>
                  <a:lnTo>
                    <a:pt x="252" y="9"/>
                  </a:lnTo>
                  <a:lnTo>
                    <a:pt x="242" y="14"/>
                  </a:lnTo>
                  <a:lnTo>
                    <a:pt x="223" y="25"/>
                  </a:lnTo>
                  <a:lnTo>
                    <a:pt x="205" y="38"/>
                  </a:lnTo>
                  <a:lnTo>
                    <a:pt x="205" y="38"/>
                  </a:lnTo>
                  <a:lnTo>
                    <a:pt x="184" y="52"/>
                  </a:lnTo>
                  <a:lnTo>
                    <a:pt x="162" y="67"/>
                  </a:lnTo>
                  <a:lnTo>
                    <a:pt x="142" y="82"/>
                  </a:lnTo>
                  <a:lnTo>
                    <a:pt x="122" y="98"/>
                  </a:lnTo>
                  <a:lnTo>
                    <a:pt x="122" y="98"/>
                  </a:lnTo>
                  <a:lnTo>
                    <a:pt x="103" y="115"/>
                  </a:lnTo>
                  <a:lnTo>
                    <a:pt x="85" y="132"/>
                  </a:lnTo>
                  <a:lnTo>
                    <a:pt x="67" y="151"/>
                  </a:lnTo>
                  <a:lnTo>
                    <a:pt x="51" y="170"/>
                  </a:lnTo>
                  <a:lnTo>
                    <a:pt x="36" y="191"/>
                  </a:lnTo>
                  <a:lnTo>
                    <a:pt x="22" y="213"/>
                  </a:lnTo>
                  <a:lnTo>
                    <a:pt x="9" y="235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62"/>
                  </a:lnTo>
                  <a:lnTo>
                    <a:pt x="2" y="263"/>
                  </a:lnTo>
                  <a:lnTo>
                    <a:pt x="5" y="263"/>
                  </a:lnTo>
                  <a:lnTo>
                    <a:pt x="7" y="260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rgbClr val="62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633538" y="4456113"/>
              <a:ext cx="184150" cy="184150"/>
            </a:xfrm>
            <a:custGeom>
              <a:avLst/>
              <a:gdLst>
                <a:gd name="T0" fmla="*/ 231 w 231"/>
                <a:gd name="T1" fmla="*/ 115 h 231"/>
                <a:gd name="T2" fmla="*/ 229 w 231"/>
                <a:gd name="T3" fmla="*/ 138 h 231"/>
                <a:gd name="T4" fmla="*/ 221 w 231"/>
                <a:gd name="T5" fmla="*/ 159 h 231"/>
                <a:gd name="T6" fmla="*/ 211 w 231"/>
                <a:gd name="T7" fmla="*/ 179 h 231"/>
                <a:gd name="T8" fmla="*/ 197 w 231"/>
                <a:gd name="T9" fmla="*/ 197 h 231"/>
                <a:gd name="T10" fmla="*/ 180 w 231"/>
                <a:gd name="T11" fmla="*/ 211 h 231"/>
                <a:gd name="T12" fmla="*/ 160 w 231"/>
                <a:gd name="T13" fmla="*/ 221 h 231"/>
                <a:gd name="T14" fmla="*/ 138 w 231"/>
                <a:gd name="T15" fmla="*/ 228 h 231"/>
                <a:gd name="T16" fmla="*/ 116 w 231"/>
                <a:gd name="T17" fmla="*/ 231 h 231"/>
                <a:gd name="T18" fmla="*/ 103 w 231"/>
                <a:gd name="T19" fmla="*/ 230 h 231"/>
                <a:gd name="T20" fmla="*/ 80 w 231"/>
                <a:gd name="T21" fmla="*/ 225 h 231"/>
                <a:gd name="T22" fmla="*/ 60 w 231"/>
                <a:gd name="T23" fmla="*/ 216 h 231"/>
                <a:gd name="T24" fmla="*/ 41 w 231"/>
                <a:gd name="T25" fmla="*/ 203 h 231"/>
                <a:gd name="T26" fmla="*/ 26 w 231"/>
                <a:gd name="T27" fmla="*/ 188 h 231"/>
                <a:gd name="T28" fmla="*/ 14 w 231"/>
                <a:gd name="T29" fmla="*/ 169 h 231"/>
                <a:gd name="T30" fmla="*/ 5 w 231"/>
                <a:gd name="T31" fmla="*/ 149 h 231"/>
                <a:gd name="T32" fmla="*/ 0 w 231"/>
                <a:gd name="T33" fmla="*/ 127 h 231"/>
                <a:gd name="T34" fmla="*/ 0 w 231"/>
                <a:gd name="T35" fmla="*/ 115 h 231"/>
                <a:gd name="T36" fmla="*/ 1 w 231"/>
                <a:gd name="T37" fmla="*/ 92 h 231"/>
                <a:gd name="T38" fmla="*/ 9 w 231"/>
                <a:gd name="T39" fmla="*/ 70 h 231"/>
                <a:gd name="T40" fmla="*/ 19 w 231"/>
                <a:gd name="T41" fmla="*/ 50 h 231"/>
                <a:gd name="T42" fmla="*/ 34 w 231"/>
                <a:gd name="T43" fmla="*/ 32 h 231"/>
                <a:gd name="T44" fmla="*/ 50 w 231"/>
                <a:gd name="T45" fmla="*/ 19 h 231"/>
                <a:gd name="T46" fmla="*/ 70 w 231"/>
                <a:gd name="T47" fmla="*/ 9 h 231"/>
                <a:gd name="T48" fmla="*/ 92 w 231"/>
                <a:gd name="T49" fmla="*/ 1 h 231"/>
                <a:gd name="T50" fmla="*/ 116 w 231"/>
                <a:gd name="T51" fmla="*/ 0 h 231"/>
                <a:gd name="T52" fmla="*/ 127 w 231"/>
                <a:gd name="T53" fmla="*/ 0 h 231"/>
                <a:gd name="T54" fmla="*/ 149 w 231"/>
                <a:gd name="T55" fmla="*/ 5 h 231"/>
                <a:gd name="T56" fmla="*/ 170 w 231"/>
                <a:gd name="T57" fmla="*/ 14 h 231"/>
                <a:gd name="T58" fmla="*/ 188 w 231"/>
                <a:gd name="T59" fmla="*/ 26 h 231"/>
                <a:gd name="T60" fmla="*/ 205 w 231"/>
                <a:gd name="T61" fmla="*/ 41 h 231"/>
                <a:gd name="T62" fmla="*/ 216 w 231"/>
                <a:gd name="T63" fmla="*/ 60 h 231"/>
                <a:gd name="T64" fmla="*/ 225 w 231"/>
                <a:gd name="T65" fmla="*/ 80 h 231"/>
                <a:gd name="T66" fmla="*/ 230 w 231"/>
                <a:gd name="T67" fmla="*/ 103 h 231"/>
                <a:gd name="T68" fmla="*/ 231 w 231"/>
                <a:gd name="T69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0" y="127"/>
                  </a:lnTo>
                  <a:lnTo>
                    <a:pt x="229" y="138"/>
                  </a:lnTo>
                  <a:lnTo>
                    <a:pt x="225" y="149"/>
                  </a:lnTo>
                  <a:lnTo>
                    <a:pt x="221" y="159"/>
                  </a:lnTo>
                  <a:lnTo>
                    <a:pt x="216" y="169"/>
                  </a:lnTo>
                  <a:lnTo>
                    <a:pt x="211" y="179"/>
                  </a:lnTo>
                  <a:lnTo>
                    <a:pt x="205" y="188"/>
                  </a:lnTo>
                  <a:lnTo>
                    <a:pt x="197" y="197"/>
                  </a:lnTo>
                  <a:lnTo>
                    <a:pt x="188" y="203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60" y="221"/>
                  </a:lnTo>
                  <a:lnTo>
                    <a:pt x="149" y="225"/>
                  </a:lnTo>
                  <a:lnTo>
                    <a:pt x="138" y="228"/>
                  </a:lnTo>
                  <a:lnTo>
                    <a:pt x="127" y="230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0" y="225"/>
                  </a:lnTo>
                  <a:lnTo>
                    <a:pt x="70" y="221"/>
                  </a:lnTo>
                  <a:lnTo>
                    <a:pt x="60" y="216"/>
                  </a:lnTo>
                  <a:lnTo>
                    <a:pt x="50" y="211"/>
                  </a:lnTo>
                  <a:lnTo>
                    <a:pt x="41" y="203"/>
                  </a:lnTo>
                  <a:lnTo>
                    <a:pt x="34" y="197"/>
                  </a:lnTo>
                  <a:lnTo>
                    <a:pt x="26" y="188"/>
                  </a:lnTo>
                  <a:lnTo>
                    <a:pt x="19" y="179"/>
                  </a:lnTo>
                  <a:lnTo>
                    <a:pt x="14" y="169"/>
                  </a:lnTo>
                  <a:lnTo>
                    <a:pt x="9" y="159"/>
                  </a:lnTo>
                  <a:lnTo>
                    <a:pt x="5" y="149"/>
                  </a:lnTo>
                  <a:lnTo>
                    <a:pt x="1" y="138"/>
                  </a:lnTo>
                  <a:lnTo>
                    <a:pt x="0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5" y="80"/>
                  </a:lnTo>
                  <a:lnTo>
                    <a:pt x="9" y="70"/>
                  </a:lnTo>
                  <a:lnTo>
                    <a:pt x="14" y="60"/>
                  </a:lnTo>
                  <a:lnTo>
                    <a:pt x="19" y="50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9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0" y="5"/>
                  </a:lnTo>
                  <a:lnTo>
                    <a:pt x="92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8" y="1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19"/>
                  </a:lnTo>
                  <a:lnTo>
                    <a:pt x="188" y="26"/>
                  </a:lnTo>
                  <a:lnTo>
                    <a:pt x="197" y="32"/>
                  </a:lnTo>
                  <a:lnTo>
                    <a:pt x="205" y="41"/>
                  </a:lnTo>
                  <a:lnTo>
                    <a:pt x="211" y="50"/>
                  </a:lnTo>
                  <a:lnTo>
                    <a:pt x="216" y="60"/>
                  </a:lnTo>
                  <a:lnTo>
                    <a:pt x="221" y="70"/>
                  </a:lnTo>
                  <a:lnTo>
                    <a:pt x="225" y="80"/>
                  </a:lnTo>
                  <a:lnTo>
                    <a:pt x="229" y="92"/>
                  </a:lnTo>
                  <a:lnTo>
                    <a:pt x="230" y="103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2327275" y="4456113"/>
              <a:ext cx="184150" cy="184150"/>
            </a:xfrm>
            <a:custGeom>
              <a:avLst/>
              <a:gdLst>
                <a:gd name="T0" fmla="*/ 231 w 231"/>
                <a:gd name="T1" fmla="*/ 115 h 231"/>
                <a:gd name="T2" fmla="*/ 229 w 231"/>
                <a:gd name="T3" fmla="*/ 138 h 231"/>
                <a:gd name="T4" fmla="*/ 221 w 231"/>
                <a:gd name="T5" fmla="*/ 159 h 231"/>
                <a:gd name="T6" fmla="*/ 211 w 231"/>
                <a:gd name="T7" fmla="*/ 179 h 231"/>
                <a:gd name="T8" fmla="*/ 197 w 231"/>
                <a:gd name="T9" fmla="*/ 197 h 231"/>
                <a:gd name="T10" fmla="*/ 180 w 231"/>
                <a:gd name="T11" fmla="*/ 211 h 231"/>
                <a:gd name="T12" fmla="*/ 159 w 231"/>
                <a:gd name="T13" fmla="*/ 221 h 231"/>
                <a:gd name="T14" fmla="*/ 138 w 231"/>
                <a:gd name="T15" fmla="*/ 228 h 231"/>
                <a:gd name="T16" fmla="*/ 115 w 231"/>
                <a:gd name="T17" fmla="*/ 231 h 231"/>
                <a:gd name="T18" fmla="*/ 103 w 231"/>
                <a:gd name="T19" fmla="*/ 230 h 231"/>
                <a:gd name="T20" fmla="*/ 80 w 231"/>
                <a:gd name="T21" fmla="*/ 225 h 231"/>
                <a:gd name="T22" fmla="*/ 60 w 231"/>
                <a:gd name="T23" fmla="*/ 216 h 231"/>
                <a:gd name="T24" fmla="*/ 41 w 231"/>
                <a:gd name="T25" fmla="*/ 203 h 231"/>
                <a:gd name="T26" fmla="*/ 26 w 231"/>
                <a:gd name="T27" fmla="*/ 188 h 231"/>
                <a:gd name="T28" fmla="*/ 14 w 231"/>
                <a:gd name="T29" fmla="*/ 169 h 231"/>
                <a:gd name="T30" fmla="*/ 5 w 231"/>
                <a:gd name="T31" fmla="*/ 149 h 231"/>
                <a:gd name="T32" fmla="*/ 0 w 231"/>
                <a:gd name="T33" fmla="*/ 127 h 231"/>
                <a:gd name="T34" fmla="*/ 0 w 231"/>
                <a:gd name="T35" fmla="*/ 115 h 231"/>
                <a:gd name="T36" fmla="*/ 1 w 231"/>
                <a:gd name="T37" fmla="*/ 92 h 231"/>
                <a:gd name="T38" fmla="*/ 9 w 231"/>
                <a:gd name="T39" fmla="*/ 70 h 231"/>
                <a:gd name="T40" fmla="*/ 19 w 231"/>
                <a:gd name="T41" fmla="*/ 50 h 231"/>
                <a:gd name="T42" fmla="*/ 34 w 231"/>
                <a:gd name="T43" fmla="*/ 32 h 231"/>
                <a:gd name="T44" fmla="*/ 50 w 231"/>
                <a:gd name="T45" fmla="*/ 19 h 231"/>
                <a:gd name="T46" fmla="*/ 70 w 231"/>
                <a:gd name="T47" fmla="*/ 9 h 231"/>
                <a:gd name="T48" fmla="*/ 92 w 231"/>
                <a:gd name="T49" fmla="*/ 1 h 231"/>
                <a:gd name="T50" fmla="*/ 115 w 231"/>
                <a:gd name="T51" fmla="*/ 0 h 231"/>
                <a:gd name="T52" fmla="*/ 127 w 231"/>
                <a:gd name="T53" fmla="*/ 0 h 231"/>
                <a:gd name="T54" fmla="*/ 149 w 231"/>
                <a:gd name="T55" fmla="*/ 5 h 231"/>
                <a:gd name="T56" fmla="*/ 170 w 231"/>
                <a:gd name="T57" fmla="*/ 14 h 231"/>
                <a:gd name="T58" fmla="*/ 188 w 231"/>
                <a:gd name="T59" fmla="*/ 26 h 231"/>
                <a:gd name="T60" fmla="*/ 205 w 231"/>
                <a:gd name="T61" fmla="*/ 41 h 231"/>
                <a:gd name="T62" fmla="*/ 216 w 231"/>
                <a:gd name="T63" fmla="*/ 60 h 231"/>
                <a:gd name="T64" fmla="*/ 225 w 231"/>
                <a:gd name="T65" fmla="*/ 80 h 231"/>
                <a:gd name="T66" fmla="*/ 230 w 231"/>
                <a:gd name="T67" fmla="*/ 103 h 231"/>
                <a:gd name="T68" fmla="*/ 231 w 231"/>
                <a:gd name="T69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0" y="127"/>
                  </a:lnTo>
                  <a:lnTo>
                    <a:pt x="229" y="138"/>
                  </a:lnTo>
                  <a:lnTo>
                    <a:pt x="225" y="149"/>
                  </a:lnTo>
                  <a:lnTo>
                    <a:pt x="221" y="159"/>
                  </a:lnTo>
                  <a:lnTo>
                    <a:pt x="216" y="169"/>
                  </a:lnTo>
                  <a:lnTo>
                    <a:pt x="211" y="179"/>
                  </a:lnTo>
                  <a:lnTo>
                    <a:pt x="205" y="188"/>
                  </a:lnTo>
                  <a:lnTo>
                    <a:pt x="197" y="197"/>
                  </a:lnTo>
                  <a:lnTo>
                    <a:pt x="188" y="203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59" y="221"/>
                  </a:lnTo>
                  <a:lnTo>
                    <a:pt x="149" y="225"/>
                  </a:lnTo>
                  <a:lnTo>
                    <a:pt x="138" y="228"/>
                  </a:lnTo>
                  <a:lnTo>
                    <a:pt x="127" y="230"/>
                  </a:lnTo>
                  <a:lnTo>
                    <a:pt x="115" y="231"/>
                  </a:lnTo>
                  <a:lnTo>
                    <a:pt x="115" y="231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0" y="225"/>
                  </a:lnTo>
                  <a:lnTo>
                    <a:pt x="70" y="221"/>
                  </a:lnTo>
                  <a:lnTo>
                    <a:pt x="60" y="216"/>
                  </a:lnTo>
                  <a:lnTo>
                    <a:pt x="50" y="211"/>
                  </a:lnTo>
                  <a:lnTo>
                    <a:pt x="41" y="203"/>
                  </a:lnTo>
                  <a:lnTo>
                    <a:pt x="34" y="197"/>
                  </a:lnTo>
                  <a:lnTo>
                    <a:pt x="26" y="188"/>
                  </a:lnTo>
                  <a:lnTo>
                    <a:pt x="19" y="179"/>
                  </a:lnTo>
                  <a:lnTo>
                    <a:pt x="14" y="169"/>
                  </a:lnTo>
                  <a:lnTo>
                    <a:pt x="9" y="159"/>
                  </a:lnTo>
                  <a:lnTo>
                    <a:pt x="5" y="149"/>
                  </a:lnTo>
                  <a:lnTo>
                    <a:pt x="1" y="138"/>
                  </a:lnTo>
                  <a:lnTo>
                    <a:pt x="0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5" y="80"/>
                  </a:lnTo>
                  <a:lnTo>
                    <a:pt x="9" y="70"/>
                  </a:lnTo>
                  <a:lnTo>
                    <a:pt x="14" y="60"/>
                  </a:lnTo>
                  <a:lnTo>
                    <a:pt x="19" y="50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9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0" y="5"/>
                  </a:lnTo>
                  <a:lnTo>
                    <a:pt x="92" y="1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8" y="1"/>
                  </a:lnTo>
                  <a:lnTo>
                    <a:pt x="149" y="5"/>
                  </a:lnTo>
                  <a:lnTo>
                    <a:pt x="159" y="9"/>
                  </a:lnTo>
                  <a:lnTo>
                    <a:pt x="170" y="14"/>
                  </a:lnTo>
                  <a:lnTo>
                    <a:pt x="180" y="19"/>
                  </a:lnTo>
                  <a:lnTo>
                    <a:pt x="188" y="26"/>
                  </a:lnTo>
                  <a:lnTo>
                    <a:pt x="197" y="32"/>
                  </a:lnTo>
                  <a:lnTo>
                    <a:pt x="205" y="41"/>
                  </a:lnTo>
                  <a:lnTo>
                    <a:pt x="211" y="50"/>
                  </a:lnTo>
                  <a:lnTo>
                    <a:pt x="216" y="60"/>
                  </a:lnTo>
                  <a:lnTo>
                    <a:pt x="221" y="70"/>
                  </a:lnTo>
                  <a:lnTo>
                    <a:pt x="225" y="80"/>
                  </a:lnTo>
                  <a:lnTo>
                    <a:pt x="229" y="92"/>
                  </a:lnTo>
                  <a:lnTo>
                    <a:pt x="230" y="103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1317625" y="3151188"/>
            <a:ext cx="838200" cy="717550"/>
            <a:chOff x="1317625" y="3151188"/>
            <a:chExt cx="838200" cy="717550"/>
          </a:xfrm>
        </p:grpSpPr>
        <p:sp>
          <p:nvSpPr>
            <p:cNvPr id="91" name="Line 90"/>
            <p:cNvSpPr>
              <a:spLocks noChangeShapeType="1"/>
            </p:cNvSpPr>
            <p:nvPr/>
          </p:nvSpPr>
          <p:spPr bwMode="auto">
            <a:xfrm flipV="1">
              <a:off x="2155825" y="3802063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91"/>
            <p:cNvSpPr>
              <a:spLocks noChangeShapeType="1"/>
            </p:cNvSpPr>
            <p:nvPr/>
          </p:nvSpPr>
          <p:spPr bwMode="auto">
            <a:xfrm flipV="1">
              <a:off x="2155825" y="3665538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92"/>
            <p:cNvSpPr>
              <a:spLocks noChangeShapeType="1"/>
            </p:cNvSpPr>
            <p:nvPr/>
          </p:nvSpPr>
          <p:spPr bwMode="auto">
            <a:xfrm flipV="1">
              <a:off x="2155825" y="3530601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93"/>
            <p:cNvSpPr>
              <a:spLocks noChangeShapeType="1"/>
            </p:cNvSpPr>
            <p:nvPr/>
          </p:nvSpPr>
          <p:spPr bwMode="auto">
            <a:xfrm flipV="1">
              <a:off x="2155825" y="3394076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94"/>
            <p:cNvSpPr>
              <a:spLocks noChangeShapeType="1"/>
            </p:cNvSpPr>
            <p:nvPr/>
          </p:nvSpPr>
          <p:spPr bwMode="auto">
            <a:xfrm flipV="1">
              <a:off x="2155825" y="3259138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2127250" y="3151188"/>
              <a:ext cx="28575" cy="39688"/>
            </a:xfrm>
            <a:custGeom>
              <a:avLst/>
              <a:gdLst>
                <a:gd name="T0" fmla="*/ 35 w 35"/>
                <a:gd name="T1" fmla="*/ 50 h 50"/>
                <a:gd name="T2" fmla="*/ 35 w 35"/>
                <a:gd name="T3" fmla="*/ 0 h 50"/>
                <a:gd name="T4" fmla="*/ 0 w 35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50">
                  <a:moveTo>
                    <a:pt x="35" y="50"/>
                  </a:moveTo>
                  <a:lnTo>
                    <a:pt x="35" y="0"/>
                  </a:lnTo>
                  <a:lnTo>
                    <a:pt x="0" y="0"/>
                  </a:lnTo>
                </a:path>
              </a:pathLst>
            </a:cu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96"/>
            <p:cNvSpPr>
              <a:spLocks noChangeShapeType="1"/>
            </p:cNvSpPr>
            <p:nvPr/>
          </p:nvSpPr>
          <p:spPr bwMode="auto">
            <a:xfrm flipH="1">
              <a:off x="1992313" y="3151188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Line 97"/>
            <p:cNvSpPr>
              <a:spLocks noChangeShapeType="1"/>
            </p:cNvSpPr>
            <p:nvPr/>
          </p:nvSpPr>
          <p:spPr bwMode="auto">
            <a:xfrm flipH="1">
              <a:off x="1855788" y="3151188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Line 98"/>
            <p:cNvSpPr>
              <a:spLocks noChangeShapeType="1"/>
            </p:cNvSpPr>
            <p:nvPr/>
          </p:nvSpPr>
          <p:spPr bwMode="auto">
            <a:xfrm flipH="1">
              <a:off x="1720850" y="3151188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Line 99"/>
            <p:cNvSpPr>
              <a:spLocks noChangeShapeType="1"/>
            </p:cNvSpPr>
            <p:nvPr/>
          </p:nvSpPr>
          <p:spPr bwMode="auto">
            <a:xfrm flipH="1">
              <a:off x="1584325" y="3151188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100"/>
            <p:cNvSpPr>
              <a:spLocks noChangeShapeType="1"/>
            </p:cNvSpPr>
            <p:nvPr/>
          </p:nvSpPr>
          <p:spPr bwMode="auto">
            <a:xfrm flipH="1">
              <a:off x="1449388" y="3151188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101"/>
            <p:cNvSpPr>
              <a:spLocks noChangeShapeType="1"/>
            </p:cNvSpPr>
            <p:nvPr/>
          </p:nvSpPr>
          <p:spPr bwMode="auto">
            <a:xfrm flipH="1">
              <a:off x="1317625" y="3151188"/>
              <a:ext cx="63500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2901950" y="2744788"/>
            <a:ext cx="977900" cy="1123950"/>
            <a:chOff x="2901950" y="2744788"/>
            <a:chExt cx="977900" cy="1123950"/>
          </a:xfrm>
        </p:grpSpPr>
        <p:sp>
          <p:nvSpPr>
            <p:cNvPr id="103" name="Line 102"/>
            <p:cNvSpPr>
              <a:spLocks noChangeShapeType="1"/>
            </p:cNvSpPr>
            <p:nvPr/>
          </p:nvSpPr>
          <p:spPr bwMode="auto">
            <a:xfrm flipV="1">
              <a:off x="3879850" y="3802063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103"/>
            <p:cNvSpPr>
              <a:spLocks noChangeShapeType="1"/>
            </p:cNvSpPr>
            <p:nvPr/>
          </p:nvSpPr>
          <p:spPr bwMode="auto">
            <a:xfrm flipV="1">
              <a:off x="3879850" y="3665538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Line 104"/>
            <p:cNvSpPr>
              <a:spLocks noChangeShapeType="1"/>
            </p:cNvSpPr>
            <p:nvPr/>
          </p:nvSpPr>
          <p:spPr bwMode="auto">
            <a:xfrm flipV="1">
              <a:off x="3879850" y="3530601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105"/>
            <p:cNvSpPr>
              <a:spLocks noChangeShapeType="1"/>
            </p:cNvSpPr>
            <p:nvPr/>
          </p:nvSpPr>
          <p:spPr bwMode="auto">
            <a:xfrm flipV="1">
              <a:off x="3879850" y="3394076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Line 106"/>
            <p:cNvSpPr>
              <a:spLocks noChangeShapeType="1"/>
            </p:cNvSpPr>
            <p:nvPr/>
          </p:nvSpPr>
          <p:spPr bwMode="auto">
            <a:xfrm flipV="1">
              <a:off x="3879850" y="3259138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Line 107"/>
            <p:cNvSpPr>
              <a:spLocks noChangeShapeType="1"/>
            </p:cNvSpPr>
            <p:nvPr/>
          </p:nvSpPr>
          <p:spPr bwMode="auto">
            <a:xfrm flipV="1">
              <a:off x="3879850" y="3122613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108"/>
            <p:cNvSpPr>
              <a:spLocks noChangeShapeType="1"/>
            </p:cNvSpPr>
            <p:nvPr/>
          </p:nvSpPr>
          <p:spPr bwMode="auto">
            <a:xfrm flipV="1">
              <a:off x="3879850" y="2987676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109"/>
            <p:cNvSpPr>
              <a:spLocks noChangeShapeType="1"/>
            </p:cNvSpPr>
            <p:nvPr/>
          </p:nvSpPr>
          <p:spPr bwMode="auto">
            <a:xfrm flipV="1">
              <a:off x="3879850" y="2852738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3851275" y="2744788"/>
              <a:ext cx="28575" cy="39688"/>
            </a:xfrm>
            <a:custGeom>
              <a:avLst/>
              <a:gdLst>
                <a:gd name="T0" fmla="*/ 36 w 36"/>
                <a:gd name="T1" fmla="*/ 51 h 51"/>
                <a:gd name="T2" fmla="*/ 36 w 36"/>
                <a:gd name="T3" fmla="*/ 0 h 51"/>
                <a:gd name="T4" fmla="*/ 0 w 36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51">
                  <a:moveTo>
                    <a:pt x="36" y="51"/>
                  </a:moveTo>
                  <a:lnTo>
                    <a:pt x="36" y="0"/>
                  </a:lnTo>
                  <a:lnTo>
                    <a:pt x="0" y="0"/>
                  </a:lnTo>
                </a:path>
              </a:pathLst>
            </a:cu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Line 111"/>
            <p:cNvSpPr>
              <a:spLocks noChangeShapeType="1"/>
            </p:cNvSpPr>
            <p:nvPr/>
          </p:nvSpPr>
          <p:spPr bwMode="auto">
            <a:xfrm flipH="1">
              <a:off x="3716338" y="2744788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112"/>
            <p:cNvSpPr>
              <a:spLocks noChangeShapeType="1"/>
            </p:cNvSpPr>
            <p:nvPr/>
          </p:nvSpPr>
          <p:spPr bwMode="auto">
            <a:xfrm flipH="1">
              <a:off x="3579813" y="2744788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Line 113"/>
            <p:cNvSpPr>
              <a:spLocks noChangeShapeType="1"/>
            </p:cNvSpPr>
            <p:nvPr/>
          </p:nvSpPr>
          <p:spPr bwMode="auto">
            <a:xfrm flipH="1">
              <a:off x="3444875" y="2744788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Line 114"/>
            <p:cNvSpPr>
              <a:spLocks noChangeShapeType="1"/>
            </p:cNvSpPr>
            <p:nvPr/>
          </p:nvSpPr>
          <p:spPr bwMode="auto">
            <a:xfrm flipH="1">
              <a:off x="3308350" y="2744788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Line 115"/>
            <p:cNvSpPr>
              <a:spLocks noChangeShapeType="1"/>
            </p:cNvSpPr>
            <p:nvPr/>
          </p:nvSpPr>
          <p:spPr bwMode="auto">
            <a:xfrm flipH="1">
              <a:off x="3173413" y="2744788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116"/>
            <p:cNvSpPr>
              <a:spLocks noChangeShapeType="1"/>
            </p:cNvSpPr>
            <p:nvPr/>
          </p:nvSpPr>
          <p:spPr bwMode="auto">
            <a:xfrm flipH="1">
              <a:off x="3036888" y="2744788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Line 117"/>
            <p:cNvSpPr>
              <a:spLocks noChangeShapeType="1"/>
            </p:cNvSpPr>
            <p:nvPr/>
          </p:nvSpPr>
          <p:spPr bwMode="auto">
            <a:xfrm flipH="1">
              <a:off x="2901950" y="2744788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5651500" y="2409826"/>
            <a:ext cx="619126" cy="1482725"/>
            <a:chOff x="5651500" y="2409826"/>
            <a:chExt cx="619126" cy="1482725"/>
          </a:xfrm>
        </p:grpSpPr>
        <p:sp>
          <p:nvSpPr>
            <p:cNvPr id="119" name="Line 118"/>
            <p:cNvSpPr>
              <a:spLocks noChangeShapeType="1"/>
            </p:cNvSpPr>
            <p:nvPr/>
          </p:nvSpPr>
          <p:spPr bwMode="auto">
            <a:xfrm flipV="1">
              <a:off x="5651500" y="3825876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Line 119"/>
            <p:cNvSpPr>
              <a:spLocks noChangeShapeType="1"/>
            </p:cNvSpPr>
            <p:nvPr/>
          </p:nvSpPr>
          <p:spPr bwMode="auto">
            <a:xfrm flipV="1">
              <a:off x="5651500" y="3689351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120"/>
            <p:cNvSpPr>
              <a:spLocks noChangeShapeType="1"/>
            </p:cNvSpPr>
            <p:nvPr/>
          </p:nvSpPr>
          <p:spPr bwMode="auto">
            <a:xfrm flipV="1">
              <a:off x="5651500" y="3554413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121"/>
            <p:cNvSpPr>
              <a:spLocks noChangeShapeType="1"/>
            </p:cNvSpPr>
            <p:nvPr/>
          </p:nvSpPr>
          <p:spPr bwMode="auto">
            <a:xfrm flipV="1">
              <a:off x="5651500" y="3417888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122"/>
            <p:cNvSpPr>
              <a:spLocks noChangeShapeType="1"/>
            </p:cNvSpPr>
            <p:nvPr/>
          </p:nvSpPr>
          <p:spPr bwMode="auto">
            <a:xfrm flipV="1">
              <a:off x="5651500" y="3282951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Line 123"/>
            <p:cNvSpPr>
              <a:spLocks noChangeShapeType="1"/>
            </p:cNvSpPr>
            <p:nvPr/>
          </p:nvSpPr>
          <p:spPr bwMode="auto">
            <a:xfrm flipV="1">
              <a:off x="5651500" y="3148013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124"/>
            <p:cNvSpPr>
              <a:spLocks noChangeShapeType="1"/>
            </p:cNvSpPr>
            <p:nvPr/>
          </p:nvSpPr>
          <p:spPr bwMode="auto">
            <a:xfrm flipV="1">
              <a:off x="5651500" y="3011488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25"/>
            <p:cNvSpPr>
              <a:spLocks noChangeShapeType="1"/>
            </p:cNvSpPr>
            <p:nvPr/>
          </p:nvSpPr>
          <p:spPr bwMode="auto">
            <a:xfrm flipV="1">
              <a:off x="5651500" y="2876551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126"/>
            <p:cNvSpPr>
              <a:spLocks noChangeShapeType="1"/>
            </p:cNvSpPr>
            <p:nvPr/>
          </p:nvSpPr>
          <p:spPr bwMode="auto">
            <a:xfrm flipV="1">
              <a:off x="5651500" y="2740026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127"/>
            <p:cNvSpPr>
              <a:spLocks noChangeShapeType="1"/>
            </p:cNvSpPr>
            <p:nvPr/>
          </p:nvSpPr>
          <p:spPr bwMode="auto">
            <a:xfrm flipV="1">
              <a:off x="5651500" y="2605088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128"/>
            <p:cNvSpPr>
              <a:spLocks noChangeShapeType="1"/>
            </p:cNvSpPr>
            <p:nvPr/>
          </p:nvSpPr>
          <p:spPr bwMode="auto">
            <a:xfrm flipV="1">
              <a:off x="5651500" y="2468563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Line 129"/>
            <p:cNvSpPr>
              <a:spLocks noChangeShapeType="1"/>
            </p:cNvSpPr>
            <p:nvPr/>
          </p:nvSpPr>
          <p:spPr bwMode="auto">
            <a:xfrm>
              <a:off x="5659438" y="2409826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30"/>
            <p:cNvSpPr>
              <a:spLocks noChangeShapeType="1"/>
            </p:cNvSpPr>
            <p:nvPr/>
          </p:nvSpPr>
          <p:spPr bwMode="auto">
            <a:xfrm>
              <a:off x="5795963" y="2409826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131"/>
            <p:cNvSpPr>
              <a:spLocks noChangeShapeType="1"/>
            </p:cNvSpPr>
            <p:nvPr/>
          </p:nvSpPr>
          <p:spPr bwMode="auto">
            <a:xfrm>
              <a:off x="5930900" y="2409826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132"/>
            <p:cNvSpPr>
              <a:spLocks noChangeShapeType="1"/>
            </p:cNvSpPr>
            <p:nvPr/>
          </p:nvSpPr>
          <p:spPr bwMode="auto">
            <a:xfrm>
              <a:off x="6067425" y="2409826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133"/>
            <p:cNvSpPr>
              <a:spLocks noChangeShapeType="1"/>
            </p:cNvSpPr>
            <p:nvPr/>
          </p:nvSpPr>
          <p:spPr bwMode="auto">
            <a:xfrm>
              <a:off x="6202363" y="2409826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7281863" y="2852738"/>
            <a:ext cx="525463" cy="1016000"/>
            <a:chOff x="7281863" y="2852738"/>
            <a:chExt cx="525463" cy="1016000"/>
          </a:xfrm>
        </p:grpSpPr>
        <p:sp>
          <p:nvSpPr>
            <p:cNvPr id="135" name="Line 134"/>
            <p:cNvSpPr>
              <a:spLocks noChangeShapeType="1"/>
            </p:cNvSpPr>
            <p:nvPr/>
          </p:nvSpPr>
          <p:spPr bwMode="auto">
            <a:xfrm flipV="1">
              <a:off x="7281863" y="3802063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135"/>
            <p:cNvSpPr>
              <a:spLocks noChangeShapeType="1"/>
            </p:cNvSpPr>
            <p:nvPr/>
          </p:nvSpPr>
          <p:spPr bwMode="auto">
            <a:xfrm flipV="1">
              <a:off x="7281863" y="3665538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136"/>
            <p:cNvSpPr>
              <a:spLocks noChangeShapeType="1"/>
            </p:cNvSpPr>
            <p:nvPr/>
          </p:nvSpPr>
          <p:spPr bwMode="auto">
            <a:xfrm flipV="1">
              <a:off x="7281863" y="3530601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Line 137"/>
            <p:cNvSpPr>
              <a:spLocks noChangeShapeType="1"/>
            </p:cNvSpPr>
            <p:nvPr/>
          </p:nvSpPr>
          <p:spPr bwMode="auto">
            <a:xfrm flipV="1">
              <a:off x="7281863" y="3394076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138"/>
            <p:cNvSpPr>
              <a:spLocks noChangeShapeType="1"/>
            </p:cNvSpPr>
            <p:nvPr/>
          </p:nvSpPr>
          <p:spPr bwMode="auto">
            <a:xfrm flipV="1">
              <a:off x="7281863" y="3259138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Line 139"/>
            <p:cNvSpPr>
              <a:spLocks noChangeShapeType="1"/>
            </p:cNvSpPr>
            <p:nvPr/>
          </p:nvSpPr>
          <p:spPr bwMode="auto">
            <a:xfrm flipV="1">
              <a:off x="7281863" y="3122613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140"/>
            <p:cNvSpPr>
              <a:spLocks noChangeShapeType="1"/>
            </p:cNvSpPr>
            <p:nvPr/>
          </p:nvSpPr>
          <p:spPr bwMode="auto">
            <a:xfrm flipV="1">
              <a:off x="7281863" y="2987676"/>
              <a:ext cx="0" cy="68263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Line 141"/>
            <p:cNvSpPr>
              <a:spLocks noChangeShapeType="1"/>
            </p:cNvSpPr>
            <p:nvPr/>
          </p:nvSpPr>
          <p:spPr bwMode="auto">
            <a:xfrm flipV="1">
              <a:off x="7281863" y="2852738"/>
              <a:ext cx="0" cy="66675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Line 142"/>
            <p:cNvSpPr>
              <a:spLocks noChangeShapeType="1"/>
            </p:cNvSpPr>
            <p:nvPr/>
          </p:nvSpPr>
          <p:spPr bwMode="auto">
            <a:xfrm>
              <a:off x="7348538" y="2852738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143"/>
            <p:cNvSpPr>
              <a:spLocks noChangeShapeType="1"/>
            </p:cNvSpPr>
            <p:nvPr/>
          </p:nvSpPr>
          <p:spPr bwMode="auto">
            <a:xfrm>
              <a:off x="7483475" y="2852738"/>
              <a:ext cx="68263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Line 144"/>
            <p:cNvSpPr>
              <a:spLocks noChangeShapeType="1"/>
            </p:cNvSpPr>
            <p:nvPr/>
          </p:nvSpPr>
          <p:spPr bwMode="auto">
            <a:xfrm>
              <a:off x="7620000" y="2852738"/>
              <a:ext cx="66675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145"/>
            <p:cNvSpPr>
              <a:spLocks noChangeShapeType="1"/>
            </p:cNvSpPr>
            <p:nvPr/>
          </p:nvSpPr>
          <p:spPr bwMode="auto">
            <a:xfrm>
              <a:off x="7754938" y="2852738"/>
              <a:ext cx="52388" cy="0"/>
            </a:xfrm>
            <a:prstGeom prst="line">
              <a:avLst/>
            </a:prstGeom>
            <a:noFill/>
            <a:ln w="285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0" y="2982913"/>
            <a:ext cx="1328738" cy="360363"/>
            <a:chOff x="0" y="2982913"/>
            <a:chExt cx="1328738" cy="360363"/>
          </a:xfrm>
        </p:grpSpPr>
        <p:sp>
          <p:nvSpPr>
            <p:cNvPr id="147" name="Rectangle 146"/>
            <p:cNvSpPr>
              <a:spLocks noChangeArrowheads="1"/>
            </p:cNvSpPr>
            <p:nvPr/>
          </p:nvSpPr>
          <p:spPr bwMode="auto">
            <a:xfrm>
              <a:off x="0" y="2982913"/>
              <a:ext cx="1328738" cy="360363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147"/>
            <p:cNvSpPr>
              <a:spLocks noChangeArrowheads="1"/>
            </p:cNvSpPr>
            <p:nvPr/>
          </p:nvSpPr>
          <p:spPr bwMode="auto">
            <a:xfrm>
              <a:off x="107504" y="3019426"/>
              <a:ext cx="1118047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30</a:t>
              </a:r>
              <a:r>
                <a:rPr kumimoji="0" lang="en-US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 </a:t>
              </a:r>
              <a:r>
                <a: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 day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1565275" y="2576513"/>
            <a:ext cx="1328738" cy="374651"/>
            <a:chOff x="1565275" y="2576513"/>
            <a:chExt cx="1328738" cy="374651"/>
          </a:xfrm>
        </p:grpSpPr>
        <p:sp>
          <p:nvSpPr>
            <p:cNvPr id="149" name="Rectangle 148"/>
            <p:cNvSpPr>
              <a:spLocks noChangeArrowheads="1"/>
            </p:cNvSpPr>
            <p:nvPr/>
          </p:nvSpPr>
          <p:spPr bwMode="auto">
            <a:xfrm>
              <a:off x="1565275" y="2576513"/>
              <a:ext cx="1328738" cy="358775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49"/>
            <p:cNvSpPr>
              <a:spLocks noChangeArrowheads="1"/>
            </p:cNvSpPr>
            <p:nvPr/>
          </p:nvSpPr>
          <p:spPr bwMode="auto">
            <a:xfrm>
              <a:off x="1852613" y="2613026"/>
              <a:ext cx="2540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1618456" y="2613026"/>
              <a:ext cx="1229520" cy="296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12 </a:t>
              </a:r>
              <a:r>
                <a:rPr kumimoji="0" lang="en-US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 </a:t>
              </a: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day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6305550" y="2217738"/>
            <a:ext cx="1330325" cy="358775"/>
            <a:chOff x="6305550" y="2217738"/>
            <a:chExt cx="1330325" cy="358775"/>
          </a:xfrm>
        </p:grpSpPr>
        <p:sp>
          <p:nvSpPr>
            <p:cNvPr id="152" name="Rectangle 151"/>
            <p:cNvSpPr>
              <a:spLocks noChangeArrowheads="1"/>
            </p:cNvSpPr>
            <p:nvPr/>
          </p:nvSpPr>
          <p:spPr bwMode="auto">
            <a:xfrm>
              <a:off x="6305550" y="2217738"/>
              <a:ext cx="1330325" cy="358775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6386513" y="2254251"/>
              <a:ext cx="1144588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48 </a:t>
              </a:r>
              <a:r>
                <a:rPr kumimoji="0" lang="en-US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 </a:t>
              </a: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day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7815263" y="2663826"/>
            <a:ext cx="1328738" cy="360363"/>
            <a:chOff x="7815263" y="2663826"/>
            <a:chExt cx="1328738" cy="360363"/>
          </a:xfrm>
        </p:grpSpPr>
        <p:sp>
          <p:nvSpPr>
            <p:cNvPr id="154" name="Rectangle 153"/>
            <p:cNvSpPr>
              <a:spLocks noChangeArrowheads="1"/>
            </p:cNvSpPr>
            <p:nvPr/>
          </p:nvSpPr>
          <p:spPr bwMode="auto">
            <a:xfrm>
              <a:off x="7815263" y="2663826"/>
              <a:ext cx="1328738" cy="360363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7815263" y="2663826"/>
              <a:ext cx="1328738" cy="360363"/>
            </a:xfrm>
            <a:custGeom>
              <a:avLst/>
              <a:gdLst>
                <a:gd name="T0" fmla="*/ 1674 w 1674"/>
                <a:gd name="T1" fmla="*/ 452 h 452"/>
                <a:gd name="T2" fmla="*/ 0 w 1674"/>
                <a:gd name="T3" fmla="*/ 452 h 452"/>
                <a:gd name="T4" fmla="*/ 0 w 1674"/>
                <a:gd name="T5" fmla="*/ 0 h 452"/>
                <a:gd name="T6" fmla="*/ 1674 w 1674"/>
                <a:gd name="T7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74" h="452">
                  <a:moveTo>
                    <a:pt x="1674" y="452"/>
                  </a:moveTo>
                  <a:lnTo>
                    <a:pt x="0" y="452"/>
                  </a:lnTo>
                  <a:lnTo>
                    <a:pt x="0" y="0"/>
                  </a:lnTo>
                  <a:lnTo>
                    <a:pt x="16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155"/>
            <p:cNvSpPr>
              <a:spLocks noChangeArrowheads="1"/>
            </p:cNvSpPr>
            <p:nvPr/>
          </p:nvSpPr>
          <p:spPr bwMode="auto">
            <a:xfrm>
              <a:off x="7888289" y="2700338"/>
              <a:ext cx="1225550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250</a:t>
              </a:r>
              <a:r>
                <a:rPr kumimoji="0" lang="en-US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 </a:t>
              </a: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 day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985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植物</a:t>
            </a:r>
            <a:r>
              <a:rPr lang="zh-CN" altLang="en-US" dirty="0" smtClean="0"/>
              <a:t>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圆形</a:t>
            </a:r>
            <a:r>
              <a:rPr lang="zh-CN" altLang="en-US" dirty="0"/>
              <a:t>叶片</a:t>
            </a:r>
            <a:r>
              <a:rPr lang="zh-CN" altLang="en-US" dirty="0" smtClean="0"/>
              <a:t>图表</a:t>
            </a:r>
            <a:endParaRPr lang="zh-CN" altLang="en-US" dirty="0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0" y="2539975"/>
            <a:ext cx="9144000" cy="2689225"/>
            <a:chOff x="0" y="1313"/>
            <a:chExt cx="5760" cy="1694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1313"/>
              <a:ext cx="5760" cy="1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20" y="1693"/>
              <a:ext cx="45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latin typeface="+mn-ea"/>
                  <a:ea typeface="+mn-ea"/>
                  <a:cs typeface="宋体" pitchFamily="2" charset="-122"/>
                </a:rPr>
                <a:t>说明</a:t>
              </a:r>
              <a:endPara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n-ea"/>
                <a:ea typeface="+mn-ea"/>
                <a:cs typeface="宋体" pitchFamily="2" charset="-122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731" y="1957"/>
              <a:ext cx="629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800" i="0" u="none" strike="noStrike" cap="none" normalizeH="0" baseline="0" dirty="0" smtClean="0">
                  <a:ln>
                    <a:noFill/>
                  </a:ln>
                  <a:solidFill>
                    <a:srgbClr val="7BAA80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75%</a:t>
              </a:r>
              <a:endParaRPr kumimoji="0" lang="zh-CN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683" y="2016"/>
              <a:ext cx="2" cy="47"/>
            </a:xfrm>
            <a:custGeom>
              <a:avLst/>
              <a:gdLst>
                <a:gd name="T0" fmla="*/ 2 w 2"/>
                <a:gd name="T1" fmla="*/ 0 h 93"/>
                <a:gd name="T2" fmla="*/ 2 w 2"/>
                <a:gd name="T3" fmla="*/ 34 h 93"/>
                <a:gd name="T4" fmla="*/ 1 w 2"/>
                <a:gd name="T5" fmla="*/ 67 h 93"/>
                <a:gd name="T6" fmla="*/ 0 w 2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3">
                  <a:moveTo>
                    <a:pt x="2" y="0"/>
                  </a:moveTo>
                  <a:lnTo>
                    <a:pt x="2" y="34"/>
                  </a:lnTo>
                  <a:lnTo>
                    <a:pt x="1" y="67"/>
                  </a:lnTo>
                  <a:lnTo>
                    <a:pt x="0" y="93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670" y="2110"/>
              <a:ext cx="9" cy="46"/>
            </a:xfrm>
            <a:custGeom>
              <a:avLst/>
              <a:gdLst>
                <a:gd name="T0" fmla="*/ 18 w 18"/>
                <a:gd name="T1" fmla="*/ 0 h 92"/>
                <a:gd name="T2" fmla="*/ 17 w 18"/>
                <a:gd name="T3" fmla="*/ 10 h 92"/>
                <a:gd name="T4" fmla="*/ 4 w 18"/>
                <a:gd name="T5" fmla="*/ 73 h 92"/>
                <a:gd name="T6" fmla="*/ 0 w 18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2">
                  <a:moveTo>
                    <a:pt x="18" y="0"/>
                  </a:moveTo>
                  <a:lnTo>
                    <a:pt x="17" y="10"/>
                  </a:lnTo>
                  <a:lnTo>
                    <a:pt x="4" y="73"/>
                  </a:lnTo>
                  <a:lnTo>
                    <a:pt x="0" y="92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43" y="2201"/>
              <a:ext cx="15" cy="44"/>
            </a:xfrm>
            <a:custGeom>
              <a:avLst/>
              <a:gdLst>
                <a:gd name="T0" fmla="*/ 30 w 30"/>
                <a:gd name="T1" fmla="*/ 0 h 87"/>
                <a:gd name="T2" fmla="*/ 26 w 30"/>
                <a:gd name="T3" fmla="*/ 13 h 87"/>
                <a:gd name="T4" fmla="*/ 7 w 30"/>
                <a:gd name="T5" fmla="*/ 72 h 87"/>
                <a:gd name="T6" fmla="*/ 0 w 30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87">
                  <a:moveTo>
                    <a:pt x="30" y="0"/>
                  </a:moveTo>
                  <a:lnTo>
                    <a:pt x="26" y="13"/>
                  </a:lnTo>
                  <a:lnTo>
                    <a:pt x="7" y="72"/>
                  </a:lnTo>
                  <a:lnTo>
                    <a:pt x="0" y="8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604" y="2288"/>
              <a:ext cx="21" cy="41"/>
            </a:xfrm>
            <a:custGeom>
              <a:avLst/>
              <a:gdLst>
                <a:gd name="T0" fmla="*/ 42 w 42"/>
                <a:gd name="T1" fmla="*/ 0 h 82"/>
                <a:gd name="T2" fmla="*/ 35 w 42"/>
                <a:gd name="T3" fmla="*/ 13 h 82"/>
                <a:gd name="T4" fmla="*/ 6 w 42"/>
                <a:gd name="T5" fmla="*/ 69 h 82"/>
                <a:gd name="T6" fmla="*/ 0 w 42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82">
                  <a:moveTo>
                    <a:pt x="42" y="0"/>
                  </a:moveTo>
                  <a:lnTo>
                    <a:pt x="35" y="13"/>
                  </a:lnTo>
                  <a:lnTo>
                    <a:pt x="6" y="69"/>
                  </a:lnTo>
                  <a:lnTo>
                    <a:pt x="0" y="82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552" y="2369"/>
              <a:ext cx="28" cy="38"/>
            </a:xfrm>
            <a:custGeom>
              <a:avLst/>
              <a:gdLst>
                <a:gd name="T0" fmla="*/ 55 w 55"/>
                <a:gd name="T1" fmla="*/ 0 h 77"/>
                <a:gd name="T2" fmla="*/ 46 w 55"/>
                <a:gd name="T3" fmla="*/ 14 h 77"/>
                <a:gd name="T4" fmla="*/ 9 w 55"/>
                <a:gd name="T5" fmla="*/ 63 h 77"/>
                <a:gd name="T6" fmla="*/ 0 w 55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77">
                  <a:moveTo>
                    <a:pt x="55" y="0"/>
                  </a:moveTo>
                  <a:lnTo>
                    <a:pt x="46" y="14"/>
                  </a:lnTo>
                  <a:lnTo>
                    <a:pt x="9" y="63"/>
                  </a:lnTo>
                  <a:lnTo>
                    <a:pt x="0" y="7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491" y="2443"/>
              <a:ext cx="32" cy="33"/>
            </a:xfrm>
            <a:custGeom>
              <a:avLst/>
              <a:gdLst>
                <a:gd name="T0" fmla="*/ 65 w 65"/>
                <a:gd name="T1" fmla="*/ 0 h 67"/>
                <a:gd name="T2" fmla="*/ 55 w 65"/>
                <a:gd name="T3" fmla="*/ 11 h 67"/>
                <a:gd name="T4" fmla="*/ 13 w 65"/>
                <a:gd name="T5" fmla="*/ 55 h 67"/>
                <a:gd name="T6" fmla="*/ 0 w 65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7">
                  <a:moveTo>
                    <a:pt x="65" y="0"/>
                  </a:moveTo>
                  <a:lnTo>
                    <a:pt x="55" y="11"/>
                  </a:lnTo>
                  <a:lnTo>
                    <a:pt x="13" y="55"/>
                  </a:lnTo>
                  <a:lnTo>
                    <a:pt x="0" y="6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419" y="2508"/>
              <a:ext cx="37" cy="28"/>
            </a:xfrm>
            <a:custGeom>
              <a:avLst/>
              <a:gdLst>
                <a:gd name="T0" fmla="*/ 74 w 74"/>
                <a:gd name="T1" fmla="*/ 0 h 58"/>
                <a:gd name="T2" fmla="*/ 64 w 74"/>
                <a:gd name="T3" fmla="*/ 8 h 58"/>
                <a:gd name="T4" fmla="*/ 15 w 74"/>
                <a:gd name="T5" fmla="*/ 47 h 58"/>
                <a:gd name="T6" fmla="*/ 0 w 74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58">
                  <a:moveTo>
                    <a:pt x="74" y="0"/>
                  </a:moveTo>
                  <a:lnTo>
                    <a:pt x="64" y="8"/>
                  </a:lnTo>
                  <a:lnTo>
                    <a:pt x="15" y="47"/>
                  </a:lnTo>
                  <a:lnTo>
                    <a:pt x="0" y="58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341" y="2562"/>
              <a:ext cx="40" cy="23"/>
            </a:xfrm>
            <a:custGeom>
              <a:avLst/>
              <a:gdLst>
                <a:gd name="T0" fmla="*/ 81 w 81"/>
                <a:gd name="T1" fmla="*/ 0 h 45"/>
                <a:gd name="T2" fmla="*/ 72 w 81"/>
                <a:gd name="T3" fmla="*/ 5 h 45"/>
                <a:gd name="T4" fmla="*/ 18 w 81"/>
                <a:gd name="T5" fmla="*/ 35 h 45"/>
                <a:gd name="T6" fmla="*/ 0 w 81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5">
                  <a:moveTo>
                    <a:pt x="81" y="0"/>
                  </a:moveTo>
                  <a:lnTo>
                    <a:pt x="72" y="5"/>
                  </a:lnTo>
                  <a:lnTo>
                    <a:pt x="18" y="35"/>
                  </a:lnTo>
                  <a:lnTo>
                    <a:pt x="0" y="45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255" y="2606"/>
              <a:ext cx="43" cy="16"/>
            </a:xfrm>
            <a:custGeom>
              <a:avLst/>
              <a:gdLst>
                <a:gd name="T0" fmla="*/ 86 w 86"/>
                <a:gd name="T1" fmla="*/ 0 h 33"/>
                <a:gd name="T2" fmla="*/ 77 w 86"/>
                <a:gd name="T3" fmla="*/ 4 h 33"/>
                <a:gd name="T4" fmla="*/ 18 w 86"/>
                <a:gd name="T5" fmla="*/ 28 h 33"/>
                <a:gd name="T6" fmla="*/ 0 w 86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33">
                  <a:moveTo>
                    <a:pt x="86" y="0"/>
                  </a:moveTo>
                  <a:lnTo>
                    <a:pt x="77" y="4"/>
                  </a:lnTo>
                  <a:lnTo>
                    <a:pt x="18" y="28"/>
                  </a:lnTo>
                  <a:lnTo>
                    <a:pt x="0" y="33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165" y="2636"/>
              <a:ext cx="45" cy="10"/>
            </a:xfrm>
            <a:custGeom>
              <a:avLst/>
              <a:gdLst>
                <a:gd name="T0" fmla="*/ 91 w 91"/>
                <a:gd name="T1" fmla="*/ 0 h 21"/>
                <a:gd name="T2" fmla="*/ 77 w 91"/>
                <a:gd name="T3" fmla="*/ 5 h 21"/>
                <a:gd name="T4" fmla="*/ 15 w 91"/>
                <a:gd name="T5" fmla="*/ 18 h 21"/>
                <a:gd name="T6" fmla="*/ 0 w 91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21">
                  <a:moveTo>
                    <a:pt x="91" y="0"/>
                  </a:moveTo>
                  <a:lnTo>
                    <a:pt x="77" y="5"/>
                  </a:lnTo>
                  <a:lnTo>
                    <a:pt x="15" y="18"/>
                  </a:lnTo>
                  <a:lnTo>
                    <a:pt x="0" y="21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073" y="2654"/>
              <a:ext cx="46" cy="3"/>
            </a:xfrm>
            <a:custGeom>
              <a:avLst/>
              <a:gdLst>
                <a:gd name="T0" fmla="*/ 92 w 92"/>
                <a:gd name="T1" fmla="*/ 0 h 7"/>
                <a:gd name="T2" fmla="*/ 73 w 92"/>
                <a:gd name="T3" fmla="*/ 3 h 7"/>
                <a:gd name="T4" fmla="*/ 40 w 92"/>
                <a:gd name="T5" fmla="*/ 6 h 7"/>
                <a:gd name="T6" fmla="*/ 8 w 92"/>
                <a:gd name="T7" fmla="*/ 7 h 7"/>
                <a:gd name="T8" fmla="*/ 0 w 9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">
                  <a:moveTo>
                    <a:pt x="92" y="0"/>
                  </a:moveTo>
                  <a:lnTo>
                    <a:pt x="73" y="3"/>
                  </a:lnTo>
                  <a:lnTo>
                    <a:pt x="40" y="6"/>
                  </a:lnTo>
                  <a:lnTo>
                    <a:pt x="8" y="7"/>
                  </a:lnTo>
                  <a:lnTo>
                    <a:pt x="0" y="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979" y="2655"/>
              <a:ext cx="47" cy="3"/>
            </a:xfrm>
            <a:custGeom>
              <a:avLst/>
              <a:gdLst>
                <a:gd name="T0" fmla="*/ 93 w 93"/>
                <a:gd name="T1" fmla="*/ 5 h 5"/>
                <a:gd name="T2" fmla="*/ 62 w 93"/>
                <a:gd name="T3" fmla="*/ 4 h 5"/>
                <a:gd name="T4" fmla="*/ 29 w 93"/>
                <a:gd name="T5" fmla="*/ 3 h 5"/>
                <a:gd name="T6" fmla="*/ 0 w 9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5">
                  <a:moveTo>
                    <a:pt x="93" y="5"/>
                  </a:moveTo>
                  <a:lnTo>
                    <a:pt x="62" y="4"/>
                  </a:lnTo>
                  <a:lnTo>
                    <a:pt x="29" y="3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888" y="2638"/>
              <a:ext cx="45" cy="10"/>
            </a:xfrm>
            <a:custGeom>
              <a:avLst/>
              <a:gdLst>
                <a:gd name="T0" fmla="*/ 92 w 92"/>
                <a:gd name="T1" fmla="*/ 19 h 19"/>
                <a:gd name="T2" fmla="*/ 54 w 92"/>
                <a:gd name="T3" fmla="*/ 12 h 19"/>
                <a:gd name="T4" fmla="*/ 0 w 92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19">
                  <a:moveTo>
                    <a:pt x="92" y="19"/>
                  </a:moveTo>
                  <a:lnTo>
                    <a:pt x="54" y="12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99" y="2610"/>
              <a:ext cx="44" cy="16"/>
            </a:xfrm>
            <a:custGeom>
              <a:avLst/>
              <a:gdLst>
                <a:gd name="T0" fmla="*/ 88 w 88"/>
                <a:gd name="T1" fmla="*/ 33 h 33"/>
                <a:gd name="T2" fmla="*/ 48 w 88"/>
                <a:gd name="T3" fmla="*/ 20 h 33"/>
                <a:gd name="T4" fmla="*/ 0 w 88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33">
                  <a:moveTo>
                    <a:pt x="88" y="33"/>
                  </a:moveTo>
                  <a:lnTo>
                    <a:pt x="48" y="20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716" y="2568"/>
              <a:ext cx="41" cy="23"/>
            </a:xfrm>
            <a:custGeom>
              <a:avLst/>
              <a:gdLst>
                <a:gd name="T0" fmla="*/ 82 w 82"/>
                <a:gd name="T1" fmla="*/ 45 h 45"/>
                <a:gd name="T2" fmla="*/ 44 w 82"/>
                <a:gd name="T3" fmla="*/ 24 h 45"/>
                <a:gd name="T4" fmla="*/ 0 w 82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45">
                  <a:moveTo>
                    <a:pt x="82" y="45"/>
                  </a:moveTo>
                  <a:lnTo>
                    <a:pt x="44" y="24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39" y="2514"/>
              <a:ext cx="37" cy="29"/>
            </a:xfrm>
            <a:custGeom>
              <a:avLst/>
              <a:gdLst>
                <a:gd name="T0" fmla="*/ 74 w 74"/>
                <a:gd name="T1" fmla="*/ 56 h 56"/>
                <a:gd name="T2" fmla="*/ 40 w 74"/>
                <a:gd name="T3" fmla="*/ 33 h 56"/>
                <a:gd name="T4" fmla="*/ 0 w 74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56">
                  <a:moveTo>
                    <a:pt x="74" y="56"/>
                  </a:moveTo>
                  <a:lnTo>
                    <a:pt x="40" y="33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72" y="2451"/>
              <a:ext cx="33" cy="33"/>
            </a:xfrm>
            <a:custGeom>
              <a:avLst/>
              <a:gdLst>
                <a:gd name="T0" fmla="*/ 66 w 66"/>
                <a:gd name="T1" fmla="*/ 67 h 67"/>
                <a:gd name="T2" fmla="*/ 37 w 66"/>
                <a:gd name="T3" fmla="*/ 38 h 67"/>
                <a:gd name="T4" fmla="*/ 0 w 6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67">
                  <a:moveTo>
                    <a:pt x="66" y="67"/>
                  </a:moveTo>
                  <a:lnTo>
                    <a:pt x="37" y="38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13" y="2378"/>
              <a:ext cx="28" cy="38"/>
            </a:xfrm>
            <a:custGeom>
              <a:avLst/>
              <a:gdLst>
                <a:gd name="T0" fmla="*/ 56 w 56"/>
                <a:gd name="T1" fmla="*/ 76 h 76"/>
                <a:gd name="T2" fmla="*/ 31 w 56"/>
                <a:gd name="T3" fmla="*/ 44 h 76"/>
                <a:gd name="T4" fmla="*/ 0 w 56"/>
                <a:gd name="T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76">
                  <a:moveTo>
                    <a:pt x="56" y="76"/>
                  </a:moveTo>
                  <a:lnTo>
                    <a:pt x="31" y="44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67" y="2298"/>
              <a:ext cx="22" cy="41"/>
            </a:xfrm>
            <a:custGeom>
              <a:avLst/>
              <a:gdLst>
                <a:gd name="T0" fmla="*/ 44 w 44"/>
                <a:gd name="T1" fmla="*/ 82 h 82"/>
                <a:gd name="T2" fmla="*/ 25 w 44"/>
                <a:gd name="T3" fmla="*/ 49 h 82"/>
                <a:gd name="T4" fmla="*/ 0 w 44"/>
                <a:gd name="T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82">
                  <a:moveTo>
                    <a:pt x="44" y="82"/>
                  </a:moveTo>
                  <a:lnTo>
                    <a:pt x="25" y="49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32" y="2212"/>
              <a:ext cx="16" cy="44"/>
            </a:xfrm>
            <a:custGeom>
              <a:avLst/>
              <a:gdLst>
                <a:gd name="T0" fmla="*/ 32 w 32"/>
                <a:gd name="T1" fmla="*/ 88 h 88"/>
                <a:gd name="T2" fmla="*/ 17 w 32"/>
                <a:gd name="T3" fmla="*/ 51 h 88"/>
                <a:gd name="T4" fmla="*/ 0 w 32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88">
                  <a:moveTo>
                    <a:pt x="32" y="88"/>
                  </a:moveTo>
                  <a:lnTo>
                    <a:pt x="17" y="51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11" y="2121"/>
              <a:ext cx="8" cy="46"/>
            </a:xfrm>
            <a:custGeom>
              <a:avLst/>
              <a:gdLst>
                <a:gd name="T0" fmla="*/ 18 w 18"/>
                <a:gd name="T1" fmla="*/ 92 h 92"/>
                <a:gd name="T2" fmla="*/ 8 w 18"/>
                <a:gd name="T3" fmla="*/ 51 h 92"/>
                <a:gd name="T4" fmla="*/ 0 w 18"/>
                <a:gd name="T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92">
                  <a:moveTo>
                    <a:pt x="18" y="92"/>
                  </a:moveTo>
                  <a:lnTo>
                    <a:pt x="8" y="51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402" y="2028"/>
              <a:ext cx="2" cy="47"/>
            </a:xfrm>
            <a:custGeom>
              <a:avLst/>
              <a:gdLst>
                <a:gd name="T0" fmla="*/ 4 w 4"/>
                <a:gd name="T1" fmla="*/ 93 h 93"/>
                <a:gd name="T2" fmla="*/ 2 w 4"/>
                <a:gd name="T3" fmla="*/ 76 h 93"/>
                <a:gd name="T4" fmla="*/ 1 w 4"/>
                <a:gd name="T5" fmla="*/ 44 h 93"/>
                <a:gd name="T6" fmla="*/ 0 w 4"/>
                <a:gd name="T7" fmla="*/ 11 h 93"/>
                <a:gd name="T8" fmla="*/ 0 w 4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3">
                  <a:moveTo>
                    <a:pt x="4" y="93"/>
                  </a:moveTo>
                  <a:lnTo>
                    <a:pt x="2" y="76"/>
                  </a:lnTo>
                  <a:lnTo>
                    <a:pt x="1" y="44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03" y="1935"/>
              <a:ext cx="4" cy="47"/>
            </a:xfrm>
            <a:custGeom>
              <a:avLst/>
              <a:gdLst>
                <a:gd name="T0" fmla="*/ 0 w 8"/>
                <a:gd name="T1" fmla="*/ 93 h 93"/>
                <a:gd name="T2" fmla="*/ 1 w 8"/>
                <a:gd name="T3" fmla="*/ 64 h 93"/>
                <a:gd name="T4" fmla="*/ 4 w 8"/>
                <a:gd name="T5" fmla="*/ 33 h 93"/>
                <a:gd name="T6" fmla="*/ 8 w 8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3">
                  <a:moveTo>
                    <a:pt x="0" y="93"/>
                  </a:moveTo>
                  <a:lnTo>
                    <a:pt x="1" y="64"/>
                  </a:lnTo>
                  <a:lnTo>
                    <a:pt x="4" y="33"/>
                  </a:lnTo>
                  <a:lnTo>
                    <a:pt x="8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15" y="1844"/>
              <a:ext cx="11" cy="45"/>
            </a:xfrm>
            <a:custGeom>
              <a:avLst/>
              <a:gdLst>
                <a:gd name="T0" fmla="*/ 0 w 22"/>
                <a:gd name="T1" fmla="*/ 90 h 90"/>
                <a:gd name="T2" fmla="*/ 0 w 22"/>
                <a:gd name="T3" fmla="*/ 87 h 90"/>
                <a:gd name="T4" fmla="*/ 15 w 22"/>
                <a:gd name="T5" fmla="*/ 26 h 90"/>
                <a:gd name="T6" fmla="*/ 22 w 22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0">
                  <a:moveTo>
                    <a:pt x="0" y="90"/>
                  </a:moveTo>
                  <a:lnTo>
                    <a:pt x="0" y="87"/>
                  </a:lnTo>
                  <a:lnTo>
                    <a:pt x="15" y="26"/>
                  </a:lnTo>
                  <a:lnTo>
                    <a:pt x="22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40" y="1756"/>
              <a:ext cx="17" cy="43"/>
            </a:xfrm>
            <a:custGeom>
              <a:avLst/>
              <a:gdLst>
                <a:gd name="T0" fmla="*/ 0 w 34"/>
                <a:gd name="T1" fmla="*/ 87 h 87"/>
                <a:gd name="T2" fmla="*/ 1 w 34"/>
                <a:gd name="T3" fmla="*/ 81 h 87"/>
                <a:gd name="T4" fmla="*/ 25 w 34"/>
                <a:gd name="T5" fmla="*/ 22 h 87"/>
                <a:gd name="T6" fmla="*/ 34 w 34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87">
                  <a:moveTo>
                    <a:pt x="0" y="87"/>
                  </a:moveTo>
                  <a:lnTo>
                    <a:pt x="1" y="81"/>
                  </a:lnTo>
                  <a:lnTo>
                    <a:pt x="25" y="22"/>
                  </a:lnTo>
                  <a:lnTo>
                    <a:pt x="34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78" y="1675"/>
              <a:ext cx="23" cy="39"/>
            </a:xfrm>
            <a:custGeom>
              <a:avLst/>
              <a:gdLst>
                <a:gd name="T0" fmla="*/ 0 w 47"/>
                <a:gd name="T1" fmla="*/ 80 h 80"/>
                <a:gd name="T2" fmla="*/ 3 w 47"/>
                <a:gd name="T3" fmla="*/ 73 h 80"/>
                <a:gd name="T4" fmla="*/ 35 w 47"/>
                <a:gd name="T5" fmla="*/ 20 h 80"/>
                <a:gd name="T6" fmla="*/ 47 w 47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80">
                  <a:moveTo>
                    <a:pt x="0" y="80"/>
                  </a:moveTo>
                  <a:lnTo>
                    <a:pt x="3" y="73"/>
                  </a:lnTo>
                  <a:lnTo>
                    <a:pt x="35" y="20"/>
                  </a:lnTo>
                  <a:lnTo>
                    <a:pt x="47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27" y="1599"/>
              <a:ext cx="30" cy="37"/>
            </a:xfrm>
            <a:custGeom>
              <a:avLst/>
              <a:gdLst>
                <a:gd name="T0" fmla="*/ 0 w 59"/>
                <a:gd name="T1" fmla="*/ 74 h 74"/>
                <a:gd name="T2" fmla="*/ 4 w 59"/>
                <a:gd name="T3" fmla="*/ 67 h 74"/>
                <a:gd name="T4" fmla="*/ 43 w 59"/>
                <a:gd name="T5" fmla="*/ 19 h 74"/>
                <a:gd name="T6" fmla="*/ 59 w 59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74">
                  <a:moveTo>
                    <a:pt x="0" y="74"/>
                  </a:moveTo>
                  <a:lnTo>
                    <a:pt x="4" y="67"/>
                  </a:lnTo>
                  <a:lnTo>
                    <a:pt x="43" y="19"/>
                  </a:lnTo>
                  <a:lnTo>
                    <a:pt x="59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88" y="1534"/>
              <a:ext cx="34" cy="31"/>
            </a:xfrm>
            <a:custGeom>
              <a:avLst/>
              <a:gdLst>
                <a:gd name="T0" fmla="*/ 0 w 69"/>
                <a:gd name="T1" fmla="*/ 63 h 63"/>
                <a:gd name="T2" fmla="*/ 4 w 69"/>
                <a:gd name="T3" fmla="*/ 60 h 63"/>
                <a:gd name="T4" fmla="*/ 48 w 69"/>
                <a:gd name="T5" fmla="*/ 18 h 63"/>
                <a:gd name="T6" fmla="*/ 69 w 69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3">
                  <a:moveTo>
                    <a:pt x="0" y="63"/>
                  </a:moveTo>
                  <a:lnTo>
                    <a:pt x="4" y="60"/>
                  </a:lnTo>
                  <a:lnTo>
                    <a:pt x="48" y="18"/>
                  </a:lnTo>
                  <a:lnTo>
                    <a:pt x="69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658" y="1477"/>
              <a:ext cx="38" cy="27"/>
            </a:xfrm>
            <a:custGeom>
              <a:avLst/>
              <a:gdLst>
                <a:gd name="T0" fmla="*/ 0 w 77"/>
                <a:gd name="T1" fmla="*/ 53 h 53"/>
                <a:gd name="T2" fmla="*/ 3 w 77"/>
                <a:gd name="T3" fmla="*/ 50 h 53"/>
                <a:gd name="T4" fmla="*/ 53 w 77"/>
                <a:gd name="T5" fmla="*/ 15 h 53"/>
                <a:gd name="T6" fmla="*/ 77 w 77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53">
                  <a:moveTo>
                    <a:pt x="0" y="53"/>
                  </a:moveTo>
                  <a:lnTo>
                    <a:pt x="3" y="50"/>
                  </a:lnTo>
                  <a:lnTo>
                    <a:pt x="53" y="15"/>
                  </a:lnTo>
                  <a:lnTo>
                    <a:pt x="77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737" y="1433"/>
              <a:ext cx="41" cy="20"/>
            </a:xfrm>
            <a:custGeom>
              <a:avLst/>
              <a:gdLst>
                <a:gd name="T0" fmla="*/ 0 w 82"/>
                <a:gd name="T1" fmla="*/ 41 h 41"/>
                <a:gd name="T2" fmla="*/ 1 w 82"/>
                <a:gd name="T3" fmla="*/ 39 h 41"/>
                <a:gd name="T4" fmla="*/ 57 w 82"/>
                <a:gd name="T5" fmla="*/ 12 h 41"/>
                <a:gd name="T6" fmla="*/ 82 w 82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41">
                  <a:moveTo>
                    <a:pt x="0" y="41"/>
                  </a:moveTo>
                  <a:lnTo>
                    <a:pt x="1" y="39"/>
                  </a:lnTo>
                  <a:lnTo>
                    <a:pt x="57" y="12"/>
                  </a:lnTo>
                  <a:lnTo>
                    <a:pt x="82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821" y="1401"/>
              <a:ext cx="45" cy="14"/>
            </a:xfrm>
            <a:custGeom>
              <a:avLst/>
              <a:gdLst>
                <a:gd name="T0" fmla="*/ 0 w 89"/>
                <a:gd name="T1" fmla="*/ 29 h 29"/>
                <a:gd name="T2" fmla="*/ 4 w 89"/>
                <a:gd name="T3" fmla="*/ 28 h 29"/>
                <a:gd name="T4" fmla="*/ 63 w 89"/>
                <a:gd name="T5" fmla="*/ 9 h 29"/>
                <a:gd name="T6" fmla="*/ 89 w 8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29">
                  <a:moveTo>
                    <a:pt x="0" y="29"/>
                  </a:moveTo>
                  <a:lnTo>
                    <a:pt x="4" y="28"/>
                  </a:lnTo>
                  <a:lnTo>
                    <a:pt x="63" y="9"/>
                  </a:lnTo>
                  <a:lnTo>
                    <a:pt x="89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911" y="1381"/>
              <a:ext cx="46" cy="9"/>
            </a:xfrm>
            <a:custGeom>
              <a:avLst/>
              <a:gdLst>
                <a:gd name="T0" fmla="*/ 0 w 92"/>
                <a:gd name="T1" fmla="*/ 16 h 16"/>
                <a:gd name="T2" fmla="*/ 7 w 92"/>
                <a:gd name="T3" fmla="*/ 14 h 16"/>
                <a:gd name="T4" fmla="*/ 70 w 92"/>
                <a:gd name="T5" fmla="*/ 3 h 16"/>
                <a:gd name="T6" fmla="*/ 92 w 9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6">
                  <a:moveTo>
                    <a:pt x="0" y="16"/>
                  </a:moveTo>
                  <a:lnTo>
                    <a:pt x="7" y="14"/>
                  </a:lnTo>
                  <a:lnTo>
                    <a:pt x="70" y="3"/>
                  </a:lnTo>
                  <a:lnTo>
                    <a:pt x="92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003" y="1375"/>
              <a:ext cx="46" cy="2"/>
            </a:xfrm>
            <a:custGeom>
              <a:avLst/>
              <a:gdLst>
                <a:gd name="T0" fmla="*/ 0 w 94"/>
                <a:gd name="T1" fmla="*/ 2 h 2"/>
                <a:gd name="T2" fmla="*/ 16 w 94"/>
                <a:gd name="T3" fmla="*/ 2 h 2"/>
                <a:gd name="T4" fmla="*/ 48 w 94"/>
                <a:gd name="T5" fmla="*/ 1 h 2"/>
                <a:gd name="T6" fmla="*/ 81 w 94"/>
                <a:gd name="T7" fmla="*/ 0 h 2"/>
                <a:gd name="T8" fmla="*/ 94 w 94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">
                  <a:moveTo>
                    <a:pt x="0" y="2"/>
                  </a:moveTo>
                  <a:lnTo>
                    <a:pt x="16" y="2"/>
                  </a:lnTo>
                  <a:lnTo>
                    <a:pt x="48" y="1"/>
                  </a:lnTo>
                  <a:lnTo>
                    <a:pt x="81" y="0"/>
                  </a:lnTo>
                  <a:lnTo>
                    <a:pt x="94" y="1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1096" y="1378"/>
              <a:ext cx="47" cy="6"/>
            </a:xfrm>
            <a:custGeom>
              <a:avLst/>
              <a:gdLst>
                <a:gd name="T0" fmla="*/ 0 w 93"/>
                <a:gd name="T1" fmla="*/ 0 h 11"/>
                <a:gd name="T2" fmla="*/ 26 w 93"/>
                <a:gd name="T3" fmla="*/ 2 h 11"/>
                <a:gd name="T4" fmla="*/ 90 w 93"/>
                <a:gd name="T5" fmla="*/ 10 h 11"/>
                <a:gd name="T6" fmla="*/ 93 w 9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1">
                  <a:moveTo>
                    <a:pt x="0" y="0"/>
                  </a:moveTo>
                  <a:lnTo>
                    <a:pt x="26" y="2"/>
                  </a:lnTo>
                  <a:lnTo>
                    <a:pt x="90" y="10"/>
                  </a:lnTo>
                  <a:lnTo>
                    <a:pt x="93" y="11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1188" y="1392"/>
              <a:ext cx="45" cy="12"/>
            </a:xfrm>
            <a:custGeom>
              <a:avLst/>
              <a:gdLst>
                <a:gd name="T0" fmla="*/ 0 w 89"/>
                <a:gd name="T1" fmla="*/ 0 h 23"/>
                <a:gd name="T2" fmla="*/ 30 w 89"/>
                <a:gd name="T3" fmla="*/ 7 h 23"/>
                <a:gd name="T4" fmla="*/ 89 w 89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23">
                  <a:moveTo>
                    <a:pt x="0" y="0"/>
                  </a:moveTo>
                  <a:lnTo>
                    <a:pt x="30" y="7"/>
                  </a:lnTo>
                  <a:lnTo>
                    <a:pt x="89" y="23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1277" y="1420"/>
              <a:ext cx="43" cy="18"/>
            </a:xfrm>
            <a:custGeom>
              <a:avLst/>
              <a:gdLst>
                <a:gd name="T0" fmla="*/ 0 w 86"/>
                <a:gd name="T1" fmla="*/ 0 h 37"/>
                <a:gd name="T2" fmla="*/ 33 w 86"/>
                <a:gd name="T3" fmla="*/ 12 h 37"/>
                <a:gd name="T4" fmla="*/ 86 w 86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37">
                  <a:moveTo>
                    <a:pt x="0" y="0"/>
                  </a:moveTo>
                  <a:lnTo>
                    <a:pt x="33" y="12"/>
                  </a:lnTo>
                  <a:lnTo>
                    <a:pt x="86" y="3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361" y="1460"/>
              <a:ext cx="40" cy="24"/>
            </a:xfrm>
            <a:custGeom>
              <a:avLst/>
              <a:gdLst>
                <a:gd name="T0" fmla="*/ 0 w 80"/>
                <a:gd name="T1" fmla="*/ 0 h 49"/>
                <a:gd name="T2" fmla="*/ 31 w 80"/>
                <a:gd name="T3" fmla="*/ 18 h 49"/>
                <a:gd name="T4" fmla="*/ 80 w 80"/>
                <a:gd name="T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49">
                  <a:moveTo>
                    <a:pt x="0" y="0"/>
                  </a:moveTo>
                  <a:lnTo>
                    <a:pt x="31" y="18"/>
                  </a:lnTo>
                  <a:lnTo>
                    <a:pt x="80" y="49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1439" y="1512"/>
              <a:ext cx="35" cy="30"/>
            </a:xfrm>
            <a:custGeom>
              <a:avLst/>
              <a:gdLst>
                <a:gd name="T0" fmla="*/ 0 w 72"/>
                <a:gd name="T1" fmla="*/ 0 h 61"/>
                <a:gd name="T2" fmla="*/ 26 w 72"/>
                <a:gd name="T3" fmla="*/ 21 h 61"/>
                <a:gd name="T4" fmla="*/ 72 w 72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61">
                  <a:moveTo>
                    <a:pt x="0" y="0"/>
                  </a:moveTo>
                  <a:lnTo>
                    <a:pt x="26" y="21"/>
                  </a:lnTo>
                  <a:lnTo>
                    <a:pt x="72" y="61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1507" y="1574"/>
              <a:ext cx="32" cy="35"/>
            </a:xfrm>
            <a:custGeom>
              <a:avLst/>
              <a:gdLst>
                <a:gd name="T0" fmla="*/ 0 w 63"/>
                <a:gd name="T1" fmla="*/ 0 h 70"/>
                <a:gd name="T2" fmla="*/ 22 w 63"/>
                <a:gd name="T3" fmla="*/ 23 h 70"/>
                <a:gd name="T4" fmla="*/ 63 w 63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70">
                  <a:moveTo>
                    <a:pt x="0" y="0"/>
                  </a:moveTo>
                  <a:lnTo>
                    <a:pt x="22" y="23"/>
                  </a:lnTo>
                  <a:lnTo>
                    <a:pt x="63" y="7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1567" y="1646"/>
              <a:ext cx="25" cy="39"/>
            </a:xfrm>
            <a:custGeom>
              <a:avLst/>
              <a:gdLst>
                <a:gd name="T0" fmla="*/ 0 w 50"/>
                <a:gd name="T1" fmla="*/ 0 h 78"/>
                <a:gd name="T2" fmla="*/ 17 w 50"/>
                <a:gd name="T3" fmla="*/ 24 h 78"/>
                <a:gd name="T4" fmla="*/ 50 w 50"/>
                <a:gd name="T5" fmla="*/ 77 h 78"/>
                <a:gd name="T6" fmla="*/ 50 w 50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78">
                  <a:moveTo>
                    <a:pt x="0" y="0"/>
                  </a:moveTo>
                  <a:lnTo>
                    <a:pt x="17" y="24"/>
                  </a:lnTo>
                  <a:lnTo>
                    <a:pt x="50" y="77"/>
                  </a:lnTo>
                  <a:lnTo>
                    <a:pt x="50" y="78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615" y="1725"/>
              <a:ext cx="20" cy="43"/>
            </a:xfrm>
            <a:custGeom>
              <a:avLst/>
              <a:gdLst>
                <a:gd name="T0" fmla="*/ 0 w 39"/>
                <a:gd name="T1" fmla="*/ 0 h 85"/>
                <a:gd name="T2" fmla="*/ 13 w 39"/>
                <a:gd name="T3" fmla="*/ 27 h 85"/>
                <a:gd name="T4" fmla="*/ 39 w 39"/>
                <a:gd name="T5" fmla="*/ 83 h 85"/>
                <a:gd name="T6" fmla="*/ 39 w 39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85">
                  <a:moveTo>
                    <a:pt x="0" y="0"/>
                  </a:moveTo>
                  <a:lnTo>
                    <a:pt x="13" y="27"/>
                  </a:lnTo>
                  <a:lnTo>
                    <a:pt x="39" y="83"/>
                  </a:lnTo>
                  <a:lnTo>
                    <a:pt x="39" y="85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1651" y="1812"/>
              <a:ext cx="14" cy="44"/>
            </a:xfrm>
            <a:custGeom>
              <a:avLst/>
              <a:gdLst>
                <a:gd name="T0" fmla="*/ 0 w 28"/>
                <a:gd name="T1" fmla="*/ 0 h 89"/>
                <a:gd name="T2" fmla="*/ 10 w 28"/>
                <a:gd name="T3" fmla="*/ 29 h 89"/>
                <a:gd name="T4" fmla="*/ 28 w 28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89">
                  <a:moveTo>
                    <a:pt x="0" y="0"/>
                  </a:moveTo>
                  <a:lnTo>
                    <a:pt x="10" y="29"/>
                  </a:lnTo>
                  <a:lnTo>
                    <a:pt x="28" y="89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1674" y="1901"/>
              <a:ext cx="7" cy="46"/>
            </a:xfrm>
            <a:custGeom>
              <a:avLst/>
              <a:gdLst>
                <a:gd name="T0" fmla="*/ 0 w 14"/>
                <a:gd name="T1" fmla="*/ 0 h 92"/>
                <a:gd name="T2" fmla="*/ 7 w 14"/>
                <a:gd name="T3" fmla="*/ 35 h 92"/>
                <a:gd name="T4" fmla="*/ 14 w 14"/>
                <a:gd name="T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2">
                  <a:moveTo>
                    <a:pt x="0" y="0"/>
                  </a:moveTo>
                  <a:lnTo>
                    <a:pt x="7" y="35"/>
                  </a:lnTo>
                  <a:lnTo>
                    <a:pt x="14" y="92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1685" y="1994"/>
              <a:ext cx="0" cy="22"/>
            </a:xfrm>
            <a:custGeom>
              <a:avLst/>
              <a:gdLst>
                <a:gd name="T0" fmla="*/ 0 h 45"/>
                <a:gd name="T1" fmla="*/ 12 h 45"/>
                <a:gd name="T2" fmla="*/ 45 h 4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5">
                  <a:moveTo>
                    <a:pt x="0" y="0"/>
                  </a:moveTo>
                  <a:lnTo>
                    <a:pt x="0" y="12"/>
                  </a:lnTo>
                  <a:lnTo>
                    <a:pt x="0" y="45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1530" y="1313"/>
              <a:ext cx="264" cy="218"/>
            </a:xfrm>
            <a:custGeom>
              <a:avLst/>
              <a:gdLst>
                <a:gd name="T0" fmla="*/ 1 w 528"/>
                <a:gd name="T1" fmla="*/ 419 h 436"/>
                <a:gd name="T2" fmla="*/ 1 w 528"/>
                <a:gd name="T3" fmla="*/ 419 h 436"/>
                <a:gd name="T4" fmla="*/ 0 w 528"/>
                <a:gd name="T5" fmla="*/ 399 h 436"/>
                <a:gd name="T6" fmla="*/ 0 w 528"/>
                <a:gd name="T7" fmla="*/ 375 h 436"/>
                <a:gd name="T8" fmla="*/ 3 w 528"/>
                <a:gd name="T9" fmla="*/ 344 h 436"/>
                <a:gd name="T10" fmla="*/ 7 w 528"/>
                <a:gd name="T11" fmla="*/ 308 h 436"/>
                <a:gd name="T12" fmla="*/ 11 w 528"/>
                <a:gd name="T13" fmla="*/ 288 h 436"/>
                <a:gd name="T14" fmla="*/ 15 w 528"/>
                <a:gd name="T15" fmla="*/ 269 h 436"/>
                <a:gd name="T16" fmla="*/ 22 w 528"/>
                <a:gd name="T17" fmla="*/ 247 h 436"/>
                <a:gd name="T18" fmla="*/ 29 w 528"/>
                <a:gd name="T19" fmla="*/ 226 h 436"/>
                <a:gd name="T20" fmla="*/ 38 w 528"/>
                <a:gd name="T21" fmla="*/ 204 h 436"/>
                <a:gd name="T22" fmla="*/ 48 w 528"/>
                <a:gd name="T23" fmla="*/ 184 h 436"/>
                <a:gd name="T24" fmla="*/ 60 w 528"/>
                <a:gd name="T25" fmla="*/ 163 h 436"/>
                <a:gd name="T26" fmla="*/ 74 w 528"/>
                <a:gd name="T27" fmla="*/ 141 h 436"/>
                <a:gd name="T28" fmla="*/ 90 w 528"/>
                <a:gd name="T29" fmla="*/ 122 h 436"/>
                <a:gd name="T30" fmla="*/ 108 w 528"/>
                <a:gd name="T31" fmla="*/ 103 h 436"/>
                <a:gd name="T32" fmla="*/ 127 w 528"/>
                <a:gd name="T33" fmla="*/ 85 h 436"/>
                <a:gd name="T34" fmla="*/ 149 w 528"/>
                <a:gd name="T35" fmla="*/ 67 h 436"/>
                <a:gd name="T36" fmla="*/ 175 w 528"/>
                <a:gd name="T37" fmla="*/ 52 h 436"/>
                <a:gd name="T38" fmla="*/ 201 w 528"/>
                <a:gd name="T39" fmla="*/ 38 h 436"/>
                <a:gd name="T40" fmla="*/ 232 w 528"/>
                <a:gd name="T41" fmla="*/ 26 h 436"/>
                <a:gd name="T42" fmla="*/ 265 w 528"/>
                <a:gd name="T43" fmla="*/ 16 h 436"/>
                <a:gd name="T44" fmla="*/ 300 w 528"/>
                <a:gd name="T45" fmla="*/ 8 h 436"/>
                <a:gd name="T46" fmla="*/ 340 w 528"/>
                <a:gd name="T47" fmla="*/ 3 h 436"/>
                <a:gd name="T48" fmla="*/ 381 w 528"/>
                <a:gd name="T49" fmla="*/ 0 h 436"/>
                <a:gd name="T50" fmla="*/ 426 w 528"/>
                <a:gd name="T51" fmla="*/ 0 h 436"/>
                <a:gd name="T52" fmla="*/ 476 w 528"/>
                <a:gd name="T53" fmla="*/ 3 h 436"/>
                <a:gd name="T54" fmla="*/ 528 w 528"/>
                <a:gd name="T55" fmla="*/ 8 h 436"/>
                <a:gd name="T56" fmla="*/ 528 w 528"/>
                <a:gd name="T57" fmla="*/ 8 h 436"/>
                <a:gd name="T58" fmla="*/ 524 w 528"/>
                <a:gd name="T59" fmla="*/ 32 h 436"/>
                <a:gd name="T60" fmla="*/ 519 w 528"/>
                <a:gd name="T61" fmla="*/ 56 h 436"/>
                <a:gd name="T62" fmla="*/ 513 w 528"/>
                <a:gd name="T63" fmla="*/ 89 h 436"/>
                <a:gd name="T64" fmla="*/ 502 w 528"/>
                <a:gd name="T65" fmla="*/ 127 h 436"/>
                <a:gd name="T66" fmla="*/ 487 w 528"/>
                <a:gd name="T67" fmla="*/ 169 h 436"/>
                <a:gd name="T68" fmla="*/ 477 w 528"/>
                <a:gd name="T69" fmla="*/ 190 h 436"/>
                <a:gd name="T70" fmla="*/ 467 w 528"/>
                <a:gd name="T71" fmla="*/ 214 h 436"/>
                <a:gd name="T72" fmla="*/ 456 w 528"/>
                <a:gd name="T73" fmla="*/ 236 h 436"/>
                <a:gd name="T74" fmla="*/ 443 w 528"/>
                <a:gd name="T75" fmla="*/ 258 h 436"/>
                <a:gd name="T76" fmla="*/ 429 w 528"/>
                <a:gd name="T77" fmla="*/ 279 h 436"/>
                <a:gd name="T78" fmla="*/ 413 w 528"/>
                <a:gd name="T79" fmla="*/ 300 h 436"/>
                <a:gd name="T80" fmla="*/ 396 w 528"/>
                <a:gd name="T81" fmla="*/ 321 h 436"/>
                <a:gd name="T82" fmla="*/ 377 w 528"/>
                <a:gd name="T83" fmla="*/ 340 h 436"/>
                <a:gd name="T84" fmla="*/ 356 w 528"/>
                <a:gd name="T85" fmla="*/ 359 h 436"/>
                <a:gd name="T86" fmla="*/ 334 w 528"/>
                <a:gd name="T87" fmla="*/ 375 h 436"/>
                <a:gd name="T88" fmla="*/ 310 w 528"/>
                <a:gd name="T89" fmla="*/ 390 h 436"/>
                <a:gd name="T90" fmla="*/ 284 w 528"/>
                <a:gd name="T91" fmla="*/ 404 h 436"/>
                <a:gd name="T92" fmla="*/ 256 w 528"/>
                <a:gd name="T93" fmla="*/ 415 h 436"/>
                <a:gd name="T94" fmla="*/ 226 w 528"/>
                <a:gd name="T95" fmla="*/ 425 h 436"/>
                <a:gd name="T96" fmla="*/ 195 w 528"/>
                <a:gd name="T97" fmla="*/ 432 h 436"/>
                <a:gd name="T98" fmla="*/ 160 w 528"/>
                <a:gd name="T99" fmla="*/ 436 h 436"/>
                <a:gd name="T100" fmla="*/ 125 w 528"/>
                <a:gd name="T101" fmla="*/ 436 h 436"/>
                <a:gd name="T102" fmla="*/ 85 w 528"/>
                <a:gd name="T103" fmla="*/ 434 h 436"/>
                <a:gd name="T104" fmla="*/ 44 w 528"/>
                <a:gd name="T105" fmla="*/ 429 h 436"/>
                <a:gd name="T106" fmla="*/ 1 w 528"/>
                <a:gd name="T107" fmla="*/ 419 h 436"/>
                <a:gd name="T108" fmla="*/ 1 w 528"/>
                <a:gd name="T109" fmla="*/ 419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8" h="436">
                  <a:moveTo>
                    <a:pt x="1" y="419"/>
                  </a:moveTo>
                  <a:lnTo>
                    <a:pt x="1" y="419"/>
                  </a:lnTo>
                  <a:lnTo>
                    <a:pt x="0" y="399"/>
                  </a:lnTo>
                  <a:lnTo>
                    <a:pt x="0" y="375"/>
                  </a:lnTo>
                  <a:lnTo>
                    <a:pt x="3" y="344"/>
                  </a:lnTo>
                  <a:lnTo>
                    <a:pt x="7" y="308"/>
                  </a:lnTo>
                  <a:lnTo>
                    <a:pt x="11" y="288"/>
                  </a:lnTo>
                  <a:lnTo>
                    <a:pt x="15" y="269"/>
                  </a:lnTo>
                  <a:lnTo>
                    <a:pt x="22" y="247"/>
                  </a:lnTo>
                  <a:lnTo>
                    <a:pt x="29" y="226"/>
                  </a:lnTo>
                  <a:lnTo>
                    <a:pt x="38" y="204"/>
                  </a:lnTo>
                  <a:lnTo>
                    <a:pt x="48" y="184"/>
                  </a:lnTo>
                  <a:lnTo>
                    <a:pt x="60" y="163"/>
                  </a:lnTo>
                  <a:lnTo>
                    <a:pt x="74" y="141"/>
                  </a:lnTo>
                  <a:lnTo>
                    <a:pt x="90" y="122"/>
                  </a:lnTo>
                  <a:lnTo>
                    <a:pt x="108" y="103"/>
                  </a:lnTo>
                  <a:lnTo>
                    <a:pt x="127" y="85"/>
                  </a:lnTo>
                  <a:lnTo>
                    <a:pt x="149" y="67"/>
                  </a:lnTo>
                  <a:lnTo>
                    <a:pt x="175" y="52"/>
                  </a:lnTo>
                  <a:lnTo>
                    <a:pt x="201" y="38"/>
                  </a:lnTo>
                  <a:lnTo>
                    <a:pt x="232" y="26"/>
                  </a:lnTo>
                  <a:lnTo>
                    <a:pt x="265" y="16"/>
                  </a:lnTo>
                  <a:lnTo>
                    <a:pt x="300" y="8"/>
                  </a:lnTo>
                  <a:lnTo>
                    <a:pt x="340" y="3"/>
                  </a:lnTo>
                  <a:lnTo>
                    <a:pt x="381" y="0"/>
                  </a:lnTo>
                  <a:lnTo>
                    <a:pt x="426" y="0"/>
                  </a:lnTo>
                  <a:lnTo>
                    <a:pt x="476" y="3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4" y="32"/>
                  </a:lnTo>
                  <a:lnTo>
                    <a:pt x="519" y="56"/>
                  </a:lnTo>
                  <a:lnTo>
                    <a:pt x="513" y="89"/>
                  </a:lnTo>
                  <a:lnTo>
                    <a:pt x="502" y="127"/>
                  </a:lnTo>
                  <a:lnTo>
                    <a:pt x="487" y="169"/>
                  </a:lnTo>
                  <a:lnTo>
                    <a:pt x="477" y="190"/>
                  </a:lnTo>
                  <a:lnTo>
                    <a:pt x="467" y="214"/>
                  </a:lnTo>
                  <a:lnTo>
                    <a:pt x="456" y="236"/>
                  </a:lnTo>
                  <a:lnTo>
                    <a:pt x="443" y="258"/>
                  </a:lnTo>
                  <a:lnTo>
                    <a:pt x="429" y="279"/>
                  </a:lnTo>
                  <a:lnTo>
                    <a:pt x="413" y="300"/>
                  </a:lnTo>
                  <a:lnTo>
                    <a:pt x="396" y="321"/>
                  </a:lnTo>
                  <a:lnTo>
                    <a:pt x="377" y="340"/>
                  </a:lnTo>
                  <a:lnTo>
                    <a:pt x="356" y="359"/>
                  </a:lnTo>
                  <a:lnTo>
                    <a:pt x="334" y="375"/>
                  </a:lnTo>
                  <a:lnTo>
                    <a:pt x="310" y="390"/>
                  </a:lnTo>
                  <a:lnTo>
                    <a:pt x="284" y="404"/>
                  </a:lnTo>
                  <a:lnTo>
                    <a:pt x="256" y="415"/>
                  </a:lnTo>
                  <a:lnTo>
                    <a:pt x="226" y="425"/>
                  </a:lnTo>
                  <a:lnTo>
                    <a:pt x="195" y="432"/>
                  </a:lnTo>
                  <a:lnTo>
                    <a:pt x="160" y="436"/>
                  </a:lnTo>
                  <a:lnTo>
                    <a:pt x="125" y="436"/>
                  </a:lnTo>
                  <a:lnTo>
                    <a:pt x="85" y="434"/>
                  </a:lnTo>
                  <a:lnTo>
                    <a:pt x="44" y="429"/>
                  </a:lnTo>
                  <a:lnTo>
                    <a:pt x="1" y="419"/>
                  </a:lnTo>
                  <a:lnTo>
                    <a:pt x="1" y="419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661" y="1518"/>
              <a:ext cx="305" cy="194"/>
            </a:xfrm>
            <a:custGeom>
              <a:avLst/>
              <a:gdLst>
                <a:gd name="T0" fmla="*/ 0 w 610"/>
                <a:gd name="T1" fmla="*/ 329 h 388"/>
                <a:gd name="T2" fmla="*/ 0 w 610"/>
                <a:gd name="T3" fmla="*/ 329 h 388"/>
                <a:gd name="T4" fmla="*/ 4 w 610"/>
                <a:gd name="T5" fmla="*/ 308 h 388"/>
                <a:gd name="T6" fmla="*/ 9 w 610"/>
                <a:gd name="T7" fmla="*/ 285 h 388"/>
                <a:gd name="T8" fmla="*/ 19 w 610"/>
                <a:gd name="T9" fmla="*/ 255 h 388"/>
                <a:gd name="T10" fmla="*/ 33 w 610"/>
                <a:gd name="T11" fmla="*/ 222 h 388"/>
                <a:gd name="T12" fmla="*/ 41 w 610"/>
                <a:gd name="T13" fmla="*/ 204 h 388"/>
                <a:gd name="T14" fmla="*/ 50 w 610"/>
                <a:gd name="T15" fmla="*/ 185 h 388"/>
                <a:gd name="T16" fmla="*/ 61 w 610"/>
                <a:gd name="T17" fmla="*/ 166 h 388"/>
                <a:gd name="T18" fmla="*/ 74 w 610"/>
                <a:gd name="T19" fmla="*/ 148 h 388"/>
                <a:gd name="T20" fmla="*/ 87 w 610"/>
                <a:gd name="T21" fmla="*/ 129 h 388"/>
                <a:gd name="T22" fmla="*/ 103 w 610"/>
                <a:gd name="T23" fmla="*/ 111 h 388"/>
                <a:gd name="T24" fmla="*/ 119 w 610"/>
                <a:gd name="T25" fmla="*/ 93 h 388"/>
                <a:gd name="T26" fmla="*/ 137 w 610"/>
                <a:gd name="T27" fmla="*/ 77 h 388"/>
                <a:gd name="T28" fmla="*/ 157 w 610"/>
                <a:gd name="T29" fmla="*/ 60 h 388"/>
                <a:gd name="T30" fmla="*/ 179 w 610"/>
                <a:gd name="T31" fmla="*/ 47 h 388"/>
                <a:gd name="T32" fmla="*/ 204 w 610"/>
                <a:gd name="T33" fmla="*/ 34 h 388"/>
                <a:gd name="T34" fmla="*/ 229 w 610"/>
                <a:gd name="T35" fmla="*/ 23 h 388"/>
                <a:gd name="T36" fmla="*/ 257 w 610"/>
                <a:gd name="T37" fmla="*/ 14 h 388"/>
                <a:gd name="T38" fmla="*/ 286 w 610"/>
                <a:gd name="T39" fmla="*/ 7 h 388"/>
                <a:gd name="T40" fmla="*/ 319 w 610"/>
                <a:gd name="T41" fmla="*/ 3 h 388"/>
                <a:gd name="T42" fmla="*/ 353 w 610"/>
                <a:gd name="T43" fmla="*/ 0 h 388"/>
                <a:gd name="T44" fmla="*/ 389 w 610"/>
                <a:gd name="T45" fmla="*/ 1 h 388"/>
                <a:gd name="T46" fmla="*/ 429 w 610"/>
                <a:gd name="T47" fmla="*/ 5 h 388"/>
                <a:gd name="T48" fmla="*/ 470 w 610"/>
                <a:gd name="T49" fmla="*/ 12 h 388"/>
                <a:gd name="T50" fmla="*/ 514 w 610"/>
                <a:gd name="T51" fmla="*/ 23 h 388"/>
                <a:gd name="T52" fmla="*/ 560 w 610"/>
                <a:gd name="T53" fmla="*/ 38 h 388"/>
                <a:gd name="T54" fmla="*/ 610 w 610"/>
                <a:gd name="T55" fmla="*/ 56 h 388"/>
                <a:gd name="T56" fmla="*/ 610 w 610"/>
                <a:gd name="T57" fmla="*/ 56 h 388"/>
                <a:gd name="T58" fmla="*/ 602 w 610"/>
                <a:gd name="T59" fmla="*/ 77 h 388"/>
                <a:gd name="T60" fmla="*/ 591 w 610"/>
                <a:gd name="T61" fmla="*/ 101 h 388"/>
                <a:gd name="T62" fmla="*/ 575 w 610"/>
                <a:gd name="T63" fmla="*/ 130 h 388"/>
                <a:gd name="T64" fmla="*/ 556 w 610"/>
                <a:gd name="T65" fmla="*/ 166 h 388"/>
                <a:gd name="T66" fmla="*/ 532 w 610"/>
                <a:gd name="T67" fmla="*/ 203 h 388"/>
                <a:gd name="T68" fmla="*/ 517 w 610"/>
                <a:gd name="T69" fmla="*/ 222 h 388"/>
                <a:gd name="T70" fmla="*/ 501 w 610"/>
                <a:gd name="T71" fmla="*/ 240 h 388"/>
                <a:gd name="T72" fmla="*/ 485 w 610"/>
                <a:gd name="T73" fmla="*/ 259 h 388"/>
                <a:gd name="T74" fmla="*/ 467 w 610"/>
                <a:gd name="T75" fmla="*/ 278 h 388"/>
                <a:gd name="T76" fmla="*/ 448 w 610"/>
                <a:gd name="T77" fmla="*/ 295 h 388"/>
                <a:gd name="T78" fmla="*/ 429 w 610"/>
                <a:gd name="T79" fmla="*/ 312 h 388"/>
                <a:gd name="T80" fmla="*/ 407 w 610"/>
                <a:gd name="T81" fmla="*/ 327 h 388"/>
                <a:gd name="T82" fmla="*/ 384 w 610"/>
                <a:gd name="T83" fmla="*/ 342 h 388"/>
                <a:gd name="T84" fmla="*/ 359 w 610"/>
                <a:gd name="T85" fmla="*/ 355 h 388"/>
                <a:gd name="T86" fmla="*/ 334 w 610"/>
                <a:gd name="T87" fmla="*/ 366 h 388"/>
                <a:gd name="T88" fmla="*/ 307 w 610"/>
                <a:gd name="T89" fmla="*/ 375 h 388"/>
                <a:gd name="T90" fmla="*/ 278 w 610"/>
                <a:gd name="T91" fmla="*/ 382 h 388"/>
                <a:gd name="T92" fmla="*/ 249 w 610"/>
                <a:gd name="T93" fmla="*/ 386 h 388"/>
                <a:gd name="T94" fmla="*/ 218 w 610"/>
                <a:gd name="T95" fmla="*/ 388 h 388"/>
                <a:gd name="T96" fmla="*/ 185 w 610"/>
                <a:gd name="T97" fmla="*/ 386 h 388"/>
                <a:gd name="T98" fmla="*/ 151 w 610"/>
                <a:gd name="T99" fmla="*/ 382 h 388"/>
                <a:gd name="T100" fmla="*/ 115 w 610"/>
                <a:gd name="T101" fmla="*/ 374 h 388"/>
                <a:gd name="T102" fmla="*/ 78 w 610"/>
                <a:gd name="T103" fmla="*/ 363 h 388"/>
                <a:gd name="T104" fmla="*/ 40 w 610"/>
                <a:gd name="T105" fmla="*/ 348 h 388"/>
                <a:gd name="T106" fmla="*/ 0 w 610"/>
                <a:gd name="T107" fmla="*/ 329 h 388"/>
                <a:gd name="T108" fmla="*/ 0 w 610"/>
                <a:gd name="T109" fmla="*/ 329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0" h="388">
                  <a:moveTo>
                    <a:pt x="0" y="329"/>
                  </a:moveTo>
                  <a:lnTo>
                    <a:pt x="0" y="329"/>
                  </a:lnTo>
                  <a:lnTo>
                    <a:pt x="4" y="308"/>
                  </a:lnTo>
                  <a:lnTo>
                    <a:pt x="9" y="285"/>
                  </a:lnTo>
                  <a:lnTo>
                    <a:pt x="19" y="255"/>
                  </a:lnTo>
                  <a:lnTo>
                    <a:pt x="33" y="222"/>
                  </a:lnTo>
                  <a:lnTo>
                    <a:pt x="41" y="204"/>
                  </a:lnTo>
                  <a:lnTo>
                    <a:pt x="50" y="185"/>
                  </a:lnTo>
                  <a:lnTo>
                    <a:pt x="61" y="166"/>
                  </a:lnTo>
                  <a:lnTo>
                    <a:pt x="74" y="148"/>
                  </a:lnTo>
                  <a:lnTo>
                    <a:pt x="87" y="129"/>
                  </a:lnTo>
                  <a:lnTo>
                    <a:pt x="103" y="111"/>
                  </a:lnTo>
                  <a:lnTo>
                    <a:pt x="119" y="93"/>
                  </a:lnTo>
                  <a:lnTo>
                    <a:pt x="137" y="77"/>
                  </a:lnTo>
                  <a:lnTo>
                    <a:pt x="157" y="60"/>
                  </a:lnTo>
                  <a:lnTo>
                    <a:pt x="179" y="47"/>
                  </a:lnTo>
                  <a:lnTo>
                    <a:pt x="204" y="34"/>
                  </a:lnTo>
                  <a:lnTo>
                    <a:pt x="229" y="23"/>
                  </a:lnTo>
                  <a:lnTo>
                    <a:pt x="257" y="14"/>
                  </a:lnTo>
                  <a:lnTo>
                    <a:pt x="286" y="7"/>
                  </a:lnTo>
                  <a:lnTo>
                    <a:pt x="319" y="3"/>
                  </a:lnTo>
                  <a:lnTo>
                    <a:pt x="353" y="0"/>
                  </a:lnTo>
                  <a:lnTo>
                    <a:pt x="389" y="1"/>
                  </a:lnTo>
                  <a:lnTo>
                    <a:pt x="429" y="5"/>
                  </a:lnTo>
                  <a:lnTo>
                    <a:pt x="470" y="12"/>
                  </a:lnTo>
                  <a:lnTo>
                    <a:pt x="514" y="23"/>
                  </a:lnTo>
                  <a:lnTo>
                    <a:pt x="560" y="38"/>
                  </a:lnTo>
                  <a:lnTo>
                    <a:pt x="610" y="56"/>
                  </a:lnTo>
                  <a:lnTo>
                    <a:pt x="610" y="56"/>
                  </a:lnTo>
                  <a:lnTo>
                    <a:pt x="602" y="77"/>
                  </a:lnTo>
                  <a:lnTo>
                    <a:pt x="591" y="101"/>
                  </a:lnTo>
                  <a:lnTo>
                    <a:pt x="575" y="130"/>
                  </a:lnTo>
                  <a:lnTo>
                    <a:pt x="556" y="166"/>
                  </a:lnTo>
                  <a:lnTo>
                    <a:pt x="532" y="203"/>
                  </a:lnTo>
                  <a:lnTo>
                    <a:pt x="517" y="222"/>
                  </a:lnTo>
                  <a:lnTo>
                    <a:pt x="501" y="240"/>
                  </a:lnTo>
                  <a:lnTo>
                    <a:pt x="485" y="259"/>
                  </a:lnTo>
                  <a:lnTo>
                    <a:pt x="467" y="278"/>
                  </a:lnTo>
                  <a:lnTo>
                    <a:pt x="448" y="295"/>
                  </a:lnTo>
                  <a:lnTo>
                    <a:pt x="429" y="312"/>
                  </a:lnTo>
                  <a:lnTo>
                    <a:pt x="407" y="327"/>
                  </a:lnTo>
                  <a:lnTo>
                    <a:pt x="384" y="342"/>
                  </a:lnTo>
                  <a:lnTo>
                    <a:pt x="359" y="355"/>
                  </a:lnTo>
                  <a:lnTo>
                    <a:pt x="334" y="366"/>
                  </a:lnTo>
                  <a:lnTo>
                    <a:pt x="307" y="375"/>
                  </a:lnTo>
                  <a:lnTo>
                    <a:pt x="278" y="382"/>
                  </a:lnTo>
                  <a:lnTo>
                    <a:pt x="249" y="386"/>
                  </a:lnTo>
                  <a:lnTo>
                    <a:pt x="218" y="388"/>
                  </a:lnTo>
                  <a:lnTo>
                    <a:pt x="185" y="386"/>
                  </a:lnTo>
                  <a:lnTo>
                    <a:pt x="151" y="382"/>
                  </a:lnTo>
                  <a:lnTo>
                    <a:pt x="115" y="374"/>
                  </a:lnTo>
                  <a:lnTo>
                    <a:pt x="78" y="363"/>
                  </a:lnTo>
                  <a:lnTo>
                    <a:pt x="40" y="348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716" y="1742"/>
              <a:ext cx="328" cy="181"/>
            </a:xfrm>
            <a:custGeom>
              <a:avLst/>
              <a:gdLst>
                <a:gd name="T0" fmla="*/ 0 w 656"/>
                <a:gd name="T1" fmla="*/ 250 h 363"/>
                <a:gd name="T2" fmla="*/ 0 w 656"/>
                <a:gd name="T3" fmla="*/ 250 h 363"/>
                <a:gd name="T4" fmla="*/ 9 w 656"/>
                <a:gd name="T5" fmla="*/ 231 h 363"/>
                <a:gd name="T6" fmla="*/ 20 w 656"/>
                <a:gd name="T7" fmla="*/ 209 h 363"/>
                <a:gd name="T8" fmla="*/ 36 w 656"/>
                <a:gd name="T9" fmla="*/ 183 h 363"/>
                <a:gd name="T10" fmla="*/ 57 w 656"/>
                <a:gd name="T11" fmla="*/ 153 h 363"/>
                <a:gd name="T12" fmla="*/ 68 w 656"/>
                <a:gd name="T13" fmla="*/ 137 h 363"/>
                <a:gd name="T14" fmla="*/ 81 w 656"/>
                <a:gd name="T15" fmla="*/ 122 h 363"/>
                <a:gd name="T16" fmla="*/ 96 w 656"/>
                <a:gd name="T17" fmla="*/ 105 h 363"/>
                <a:gd name="T18" fmla="*/ 113 w 656"/>
                <a:gd name="T19" fmla="*/ 90 h 363"/>
                <a:gd name="T20" fmla="*/ 129 w 656"/>
                <a:gd name="T21" fmla="*/ 75 h 363"/>
                <a:gd name="T22" fmla="*/ 148 w 656"/>
                <a:gd name="T23" fmla="*/ 60 h 363"/>
                <a:gd name="T24" fmla="*/ 169 w 656"/>
                <a:gd name="T25" fmla="*/ 46 h 363"/>
                <a:gd name="T26" fmla="*/ 191 w 656"/>
                <a:gd name="T27" fmla="*/ 34 h 363"/>
                <a:gd name="T28" fmla="*/ 213 w 656"/>
                <a:gd name="T29" fmla="*/ 24 h 363"/>
                <a:gd name="T30" fmla="*/ 238 w 656"/>
                <a:gd name="T31" fmla="*/ 15 h 363"/>
                <a:gd name="T32" fmla="*/ 264 w 656"/>
                <a:gd name="T33" fmla="*/ 8 h 363"/>
                <a:gd name="T34" fmla="*/ 291 w 656"/>
                <a:gd name="T35" fmla="*/ 2 h 363"/>
                <a:gd name="T36" fmla="*/ 321 w 656"/>
                <a:gd name="T37" fmla="*/ 0 h 363"/>
                <a:gd name="T38" fmla="*/ 351 w 656"/>
                <a:gd name="T39" fmla="*/ 0 h 363"/>
                <a:gd name="T40" fmla="*/ 383 w 656"/>
                <a:gd name="T41" fmla="*/ 2 h 363"/>
                <a:gd name="T42" fmla="*/ 417 w 656"/>
                <a:gd name="T43" fmla="*/ 8 h 363"/>
                <a:gd name="T44" fmla="*/ 453 w 656"/>
                <a:gd name="T45" fmla="*/ 16 h 363"/>
                <a:gd name="T46" fmla="*/ 490 w 656"/>
                <a:gd name="T47" fmla="*/ 28 h 363"/>
                <a:gd name="T48" fmla="*/ 528 w 656"/>
                <a:gd name="T49" fmla="*/ 45 h 363"/>
                <a:gd name="T50" fmla="*/ 569 w 656"/>
                <a:gd name="T51" fmla="*/ 65 h 363"/>
                <a:gd name="T52" fmla="*/ 612 w 656"/>
                <a:gd name="T53" fmla="*/ 90 h 363"/>
                <a:gd name="T54" fmla="*/ 656 w 656"/>
                <a:gd name="T55" fmla="*/ 119 h 363"/>
                <a:gd name="T56" fmla="*/ 656 w 656"/>
                <a:gd name="T57" fmla="*/ 119 h 363"/>
                <a:gd name="T58" fmla="*/ 642 w 656"/>
                <a:gd name="T59" fmla="*/ 137 h 363"/>
                <a:gd name="T60" fmla="*/ 627 w 656"/>
                <a:gd name="T61" fmla="*/ 157 h 363"/>
                <a:gd name="T62" fmla="*/ 605 w 656"/>
                <a:gd name="T63" fmla="*/ 183 h 363"/>
                <a:gd name="T64" fmla="*/ 579 w 656"/>
                <a:gd name="T65" fmla="*/ 213 h 363"/>
                <a:gd name="T66" fmla="*/ 547 w 656"/>
                <a:gd name="T67" fmla="*/ 243 h 363"/>
                <a:gd name="T68" fmla="*/ 530 w 656"/>
                <a:gd name="T69" fmla="*/ 259 h 363"/>
                <a:gd name="T70" fmla="*/ 510 w 656"/>
                <a:gd name="T71" fmla="*/ 275 h 363"/>
                <a:gd name="T72" fmla="*/ 490 w 656"/>
                <a:gd name="T73" fmla="*/ 289 h 363"/>
                <a:gd name="T74" fmla="*/ 468 w 656"/>
                <a:gd name="T75" fmla="*/ 302 h 363"/>
                <a:gd name="T76" fmla="*/ 446 w 656"/>
                <a:gd name="T77" fmla="*/ 316 h 363"/>
                <a:gd name="T78" fmla="*/ 423 w 656"/>
                <a:gd name="T79" fmla="*/ 328 h 363"/>
                <a:gd name="T80" fmla="*/ 398 w 656"/>
                <a:gd name="T81" fmla="*/ 338 h 363"/>
                <a:gd name="T82" fmla="*/ 372 w 656"/>
                <a:gd name="T83" fmla="*/ 348 h 363"/>
                <a:gd name="T84" fmla="*/ 346 w 656"/>
                <a:gd name="T85" fmla="*/ 354 h 363"/>
                <a:gd name="T86" fmla="*/ 318 w 656"/>
                <a:gd name="T87" fmla="*/ 360 h 363"/>
                <a:gd name="T88" fmla="*/ 290 w 656"/>
                <a:gd name="T89" fmla="*/ 363 h 363"/>
                <a:gd name="T90" fmla="*/ 261 w 656"/>
                <a:gd name="T91" fmla="*/ 363 h 363"/>
                <a:gd name="T92" fmla="*/ 231 w 656"/>
                <a:gd name="T93" fmla="*/ 361 h 363"/>
                <a:gd name="T94" fmla="*/ 201 w 656"/>
                <a:gd name="T95" fmla="*/ 356 h 363"/>
                <a:gd name="T96" fmla="*/ 169 w 656"/>
                <a:gd name="T97" fmla="*/ 348 h 363"/>
                <a:gd name="T98" fmla="*/ 136 w 656"/>
                <a:gd name="T99" fmla="*/ 335 h 363"/>
                <a:gd name="T100" fmla="*/ 103 w 656"/>
                <a:gd name="T101" fmla="*/ 320 h 363"/>
                <a:gd name="T102" fmla="*/ 69 w 656"/>
                <a:gd name="T103" fmla="*/ 301 h 363"/>
                <a:gd name="T104" fmla="*/ 35 w 656"/>
                <a:gd name="T105" fmla="*/ 278 h 363"/>
                <a:gd name="T106" fmla="*/ 0 w 656"/>
                <a:gd name="T107" fmla="*/ 250 h 363"/>
                <a:gd name="T108" fmla="*/ 0 w 656"/>
                <a:gd name="T109" fmla="*/ 25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56" h="363">
                  <a:moveTo>
                    <a:pt x="0" y="250"/>
                  </a:moveTo>
                  <a:lnTo>
                    <a:pt x="0" y="250"/>
                  </a:lnTo>
                  <a:lnTo>
                    <a:pt x="9" y="231"/>
                  </a:lnTo>
                  <a:lnTo>
                    <a:pt x="20" y="209"/>
                  </a:lnTo>
                  <a:lnTo>
                    <a:pt x="36" y="183"/>
                  </a:lnTo>
                  <a:lnTo>
                    <a:pt x="57" y="153"/>
                  </a:lnTo>
                  <a:lnTo>
                    <a:pt x="68" y="137"/>
                  </a:lnTo>
                  <a:lnTo>
                    <a:pt x="81" y="122"/>
                  </a:lnTo>
                  <a:lnTo>
                    <a:pt x="96" y="105"/>
                  </a:lnTo>
                  <a:lnTo>
                    <a:pt x="113" y="90"/>
                  </a:lnTo>
                  <a:lnTo>
                    <a:pt x="129" y="75"/>
                  </a:lnTo>
                  <a:lnTo>
                    <a:pt x="148" y="60"/>
                  </a:lnTo>
                  <a:lnTo>
                    <a:pt x="169" y="46"/>
                  </a:lnTo>
                  <a:lnTo>
                    <a:pt x="191" y="34"/>
                  </a:lnTo>
                  <a:lnTo>
                    <a:pt x="213" y="24"/>
                  </a:lnTo>
                  <a:lnTo>
                    <a:pt x="238" y="15"/>
                  </a:lnTo>
                  <a:lnTo>
                    <a:pt x="264" y="8"/>
                  </a:lnTo>
                  <a:lnTo>
                    <a:pt x="291" y="2"/>
                  </a:lnTo>
                  <a:lnTo>
                    <a:pt x="321" y="0"/>
                  </a:lnTo>
                  <a:lnTo>
                    <a:pt x="351" y="0"/>
                  </a:lnTo>
                  <a:lnTo>
                    <a:pt x="383" y="2"/>
                  </a:lnTo>
                  <a:lnTo>
                    <a:pt x="417" y="8"/>
                  </a:lnTo>
                  <a:lnTo>
                    <a:pt x="453" y="16"/>
                  </a:lnTo>
                  <a:lnTo>
                    <a:pt x="490" y="28"/>
                  </a:lnTo>
                  <a:lnTo>
                    <a:pt x="528" y="45"/>
                  </a:lnTo>
                  <a:lnTo>
                    <a:pt x="569" y="65"/>
                  </a:lnTo>
                  <a:lnTo>
                    <a:pt x="612" y="90"/>
                  </a:lnTo>
                  <a:lnTo>
                    <a:pt x="656" y="119"/>
                  </a:lnTo>
                  <a:lnTo>
                    <a:pt x="656" y="119"/>
                  </a:lnTo>
                  <a:lnTo>
                    <a:pt x="642" y="137"/>
                  </a:lnTo>
                  <a:lnTo>
                    <a:pt x="627" y="157"/>
                  </a:lnTo>
                  <a:lnTo>
                    <a:pt x="605" y="183"/>
                  </a:lnTo>
                  <a:lnTo>
                    <a:pt x="579" y="213"/>
                  </a:lnTo>
                  <a:lnTo>
                    <a:pt x="547" y="243"/>
                  </a:lnTo>
                  <a:lnTo>
                    <a:pt x="530" y="259"/>
                  </a:lnTo>
                  <a:lnTo>
                    <a:pt x="510" y="275"/>
                  </a:lnTo>
                  <a:lnTo>
                    <a:pt x="490" y="289"/>
                  </a:lnTo>
                  <a:lnTo>
                    <a:pt x="468" y="302"/>
                  </a:lnTo>
                  <a:lnTo>
                    <a:pt x="446" y="316"/>
                  </a:lnTo>
                  <a:lnTo>
                    <a:pt x="423" y="328"/>
                  </a:lnTo>
                  <a:lnTo>
                    <a:pt x="398" y="338"/>
                  </a:lnTo>
                  <a:lnTo>
                    <a:pt x="372" y="348"/>
                  </a:lnTo>
                  <a:lnTo>
                    <a:pt x="346" y="354"/>
                  </a:lnTo>
                  <a:lnTo>
                    <a:pt x="318" y="360"/>
                  </a:lnTo>
                  <a:lnTo>
                    <a:pt x="290" y="363"/>
                  </a:lnTo>
                  <a:lnTo>
                    <a:pt x="261" y="363"/>
                  </a:lnTo>
                  <a:lnTo>
                    <a:pt x="231" y="361"/>
                  </a:lnTo>
                  <a:lnTo>
                    <a:pt x="201" y="356"/>
                  </a:lnTo>
                  <a:lnTo>
                    <a:pt x="169" y="348"/>
                  </a:lnTo>
                  <a:lnTo>
                    <a:pt x="136" y="335"/>
                  </a:lnTo>
                  <a:lnTo>
                    <a:pt x="103" y="320"/>
                  </a:lnTo>
                  <a:lnTo>
                    <a:pt x="69" y="301"/>
                  </a:lnTo>
                  <a:lnTo>
                    <a:pt x="35" y="278"/>
                  </a:lnTo>
                  <a:lnTo>
                    <a:pt x="0" y="25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09" y="1475"/>
              <a:ext cx="308" cy="194"/>
            </a:xfrm>
            <a:custGeom>
              <a:avLst/>
              <a:gdLst>
                <a:gd name="T0" fmla="*/ 615 w 615"/>
                <a:gd name="T1" fmla="*/ 329 h 388"/>
                <a:gd name="T2" fmla="*/ 615 w 615"/>
                <a:gd name="T3" fmla="*/ 329 h 388"/>
                <a:gd name="T4" fmla="*/ 611 w 615"/>
                <a:gd name="T5" fmla="*/ 309 h 388"/>
                <a:gd name="T6" fmla="*/ 604 w 615"/>
                <a:gd name="T7" fmla="*/ 285 h 388"/>
                <a:gd name="T8" fmla="*/ 595 w 615"/>
                <a:gd name="T9" fmla="*/ 255 h 388"/>
                <a:gd name="T10" fmla="*/ 583 w 615"/>
                <a:gd name="T11" fmla="*/ 222 h 388"/>
                <a:gd name="T12" fmla="*/ 573 w 615"/>
                <a:gd name="T13" fmla="*/ 204 h 388"/>
                <a:gd name="T14" fmla="*/ 563 w 615"/>
                <a:gd name="T15" fmla="*/ 185 h 388"/>
                <a:gd name="T16" fmla="*/ 552 w 615"/>
                <a:gd name="T17" fmla="*/ 166 h 388"/>
                <a:gd name="T18" fmla="*/ 540 w 615"/>
                <a:gd name="T19" fmla="*/ 148 h 388"/>
                <a:gd name="T20" fmla="*/ 526 w 615"/>
                <a:gd name="T21" fmla="*/ 129 h 388"/>
                <a:gd name="T22" fmla="*/ 511 w 615"/>
                <a:gd name="T23" fmla="*/ 111 h 388"/>
                <a:gd name="T24" fmla="*/ 495 w 615"/>
                <a:gd name="T25" fmla="*/ 93 h 388"/>
                <a:gd name="T26" fmla="*/ 476 w 615"/>
                <a:gd name="T27" fmla="*/ 77 h 388"/>
                <a:gd name="T28" fmla="*/ 456 w 615"/>
                <a:gd name="T29" fmla="*/ 61 h 388"/>
                <a:gd name="T30" fmla="*/ 433 w 615"/>
                <a:gd name="T31" fmla="*/ 47 h 388"/>
                <a:gd name="T32" fmla="*/ 410 w 615"/>
                <a:gd name="T33" fmla="*/ 35 h 388"/>
                <a:gd name="T34" fmla="*/ 384 w 615"/>
                <a:gd name="T35" fmla="*/ 24 h 388"/>
                <a:gd name="T36" fmla="*/ 356 w 615"/>
                <a:gd name="T37" fmla="*/ 14 h 388"/>
                <a:gd name="T38" fmla="*/ 326 w 615"/>
                <a:gd name="T39" fmla="*/ 7 h 388"/>
                <a:gd name="T40" fmla="*/ 293 w 615"/>
                <a:gd name="T41" fmla="*/ 3 h 388"/>
                <a:gd name="T42" fmla="*/ 259 w 615"/>
                <a:gd name="T43" fmla="*/ 0 h 388"/>
                <a:gd name="T44" fmla="*/ 222 w 615"/>
                <a:gd name="T45" fmla="*/ 2 h 388"/>
                <a:gd name="T46" fmla="*/ 182 w 615"/>
                <a:gd name="T47" fmla="*/ 6 h 388"/>
                <a:gd name="T48" fmla="*/ 141 w 615"/>
                <a:gd name="T49" fmla="*/ 13 h 388"/>
                <a:gd name="T50" fmla="*/ 97 w 615"/>
                <a:gd name="T51" fmla="*/ 24 h 388"/>
                <a:gd name="T52" fmla="*/ 51 w 615"/>
                <a:gd name="T53" fmla="*/ 39 h 388"/>
                <a:gd name="T54" fmla="*/ 0 w 615"/>
                <a:gd name="T55" fmla="*/ 56 h 388"/>
                <a:gd name="T56" fmla="*/ 0 w 615"/>
                <a:gd name="T57" fmla="*/ 56 h 388"/>
                <a:gd name="T58" fmla="*/ 10 w 615"/>
                <a:gd name="T59" fmla="*/ 77 h 388"/>
                <a:gd name="T60" fmla="*/ 19 w 615"/>
                <a:gd name="T61" fmla="*/ 102 h 388"/>
                <a:gd name="T62" fmla="*/ 36 w 615"/>
                <a:gd name="T63" fmla="*/ 130 h 388"/>
                <a:gd name="T64" fmla="*/ 55 w 615"/>
                <a:gd name="T65" fmla="*/ 166 h 388"/>
                <a:gd name="T66" fmla="*/ 79 w 615"/>
                <a:gd name="T67" fmla="*/ 203 h 388"/>
                <a:gd name="T68" fmla="*/ 93 w 615"/>
                <a:gd name="T69" fmla="*/ 222 h 388"/>
                <a:gd name="T70" fmla="*/ 108 w 615"/>
                <a:gd name="T71" fmla="*/ 240 h 388"/>
                <a:gd name="T72" fmla="*/ 126 w 615"/>
                <a:gd name="T73" fmla="*/ 259 h 388"/>
                <a:gd name="T74" fmla="*/ 144 w 615"/>
                <a:gd name="T75" fmla="*/ 278 h 388"/>
                <a:gd name="T76" fmla="*/ 163 w 615"/>
                <a:gd name="T77" fmla="*/ 295 h 388"/>
                <a:gd name="T78" fmla="*/ 184 w 615"/>
                <a:gd name="T79" fmla="*/ 313 h 388"/>
                <a:gd name="T80" fmla="*/ 204 w 615"/>
                <a:gd name="T81" fmla="*/ 328 h 388"/>
                <a:gd name="T82" fmla="*/ 228 w 615"/>
                <a:gd name="T83" fmla="*/ 343 h 388"/>
                <a:gd name="T84" fmla="*/ 252 w 615"/>
                <a:gd name="T85" fmla="*/ 355 h 388"/>
                <a:gd name="T86" fmla="*/ 278 w 615"/>
                <a:gd name="T87" fmla="*/ 366 h 388"/>
                <a:gd name="T88" fmla="*/ 306 w 615"/>
                <a:gd name="T89" fmla="*/ 376 h 388"/>
                <a:gd name="T90" fmla="*/ 334 w 615"/>
                <a:gd name="T91" fmla="*/ 383 h 388"/>
                <a:gd name="T92" fmla="*/ 365 w 615"/>
                <a:gd name="T93" fmla="*/ 387 h 388"/>
                <a:gd name="T94" fmla="*/ 396 w 615"/>
                <a:gd name="T95" fmla="*/ 388 h 388"/>
                <a:gd name="T96" fmla="*/ 429 w 615"/>
                <a:gd name="T97" fmla="*/ 387 h 388"/>
                <a:gd name="T98" fmla="*/ 463 w 615"/>
                <a:gd name="T99" fmla="*/ 383 h 388"/>
                <a:gd name="T100" fmla="*/ 499 w 615"/>
                <a:gd name="T101" fmla="*/ 374 h 388"/>
                <a:gd name="T102" fmla="*/ 536 w 615"/>
                <a:gd name="T103" fmla="*/ 363 h 388"/>
                <a:gd name="T104" fmla="*/ 574 w 615"/>
                <a:gd name="T105" fmla="*/ 348 h 388"/>
                <a:gd name="T106" fmla="*/ 615 w 615"/>
                <a:gd name="T107" fmla="*/ 329 h 388"/>
                <a:gd name="T108" fmla="*/ 615 w 615"/>
                <a:gd name="T109" fmla="*/ 329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5" h="388">
                  <a:moveTo>
                    <a:pt x="615" y="329"/>
                  </a:moveTo>
                  <a:lnTo>
                    <a:pt x="615" y="329"/>
                  </a:lnTo>
                  <a:lnTo>
                    <a:pt x="611" y="309"/>
                  </a:lnTo>
                  <a:lnTo>
                    <a:pt x="604" y="285"/>
                  </a:lnTo>
                  <a:lnTo>
                    <a:pt x="595" y="255"/>
                  </a:lnTo>
                  <a:lnTo>
                    <a:pt x="583" y="222"/>
                  </a:lnTo>
                  <a:lnTo>
                    <a:pt x="573" y="204"/>
                  </a:lnTo>
                  <a:lnTo>
                    <a:pt x="563" y="185"/>
                  </a:lnTo>
                  <a:lnTo>
                    <a:pt x="552" y="166"/>
                  </a:lnTo>
                  <a:lnTo>
                    <a:pt x="540" y="148"/>
                  </a:lnTo>
                  <a:lnTo>
                    <a:pt x="526" y="129"/>
                  </a:lnTo>
                  <a:lnTo>
                    <a:pt x="511" y="111"/>
                  </a:lnTo>
                  <a:lnTo>
                    <a:pt x="495" y="93"/>
                  </a:lnTo>
                  <a:lnTo>
                    <a:pt x="476" y="77"/>
                  </a:lnTo>
                  <a:lnTo>
                    <a:pt x="456" y="61"/>
                  </a:lnTo>
                  <a:lnTo>
                    <a:pt x="433" y="47"/>
                  </a:lnTo>
                  <a:lnTo>
                    <a:pt x="410" y="35"/>
                  </a:lnTo>
                  <a:lnTo>
                    <a:pt x="384" y="24"/>
                  </a:lnTo>
                  <a:lnTo>
                    <a:pt x="356" y="14"/>
                  </a:lnTo>
                  <a:lnTo>
                    <a:pt x="326" y="7"/>
                  </a:lnTo>
                  <a:lnTo>
                    <a:pt x="293" y="3"/>
                  </a:lnTo>
                  <a:lnTo>
                    <a:pt x="259" y="0"/>
                  </a:lnTo>
                  <a:lnTo>
                    <a:pt x="222" y="2"/>
                  </a:lnTo>
                  <a:lnTo>
                    <a:pt x="182" y="6"/>
                  </a:lnTo>
                  <a:lnTo>
                    <a:pt x="141" y="13"/>
                  </a:lnTo>
                  <a:lnTo>
                    <a:pt x="97" y="24"/>
                  </a:lnTo>
                  <a:lnTo>
                    <a:pt x="51" y="39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0" y="77"/>
                  </a:lnTo>
                  <a:lnTo>
                    <a:pt x="19" y="102"/>
                  </a:lnTo>
                  <a:lnTo>
                    <a:pt x="36" y="130"/>
                  </a:lnTo>
                  <a:lnTo>
                    <a:pt x="55" y="166"/>
                  </a:lnTo>
                  <a:lnTo>
                    <a:pt x="79" y="203"/>
                  </a:lnTo>
                  <a:lnTo>
                    <a:pt x="93" y="222"/>
                  </a:lnTo>
                  <a:lnTo>
                    <a:pt x="108" y="240"/>
                  </a:lnTo>
                  <a:lnTo>
                    <a:pt x="126" y="259"/>
                  </a:lnTo>
                  <a:lnTo>
                    <a:pt x="144" y="278"/>
                  </a:lnTo>
                  <a:lnTo>
                    <a:pt x="163" y="295"/>
                  </a:lnTo>
                  <a:lnTo>
                    <a:pt x="184" y="313"/>
                  </a:lnTo>
                  <a:lnTo>
                    <a:pt x="204" y="328"/>
                  </a:lnTo>
                  <a:lnTo>
                    <a:pt x="228" y="343"/>
                  </a:lnTo>
                  <a:lnTo>
                    <a:pt x="252" y="355"/>
                  </a:lnTo>
                  <a:lnTo>
                    <a:pt x="278" y="366"/>
                  </a:lnTo>
                  <a:lnTo>
                    <a:pt x="306" y="376"/>
                  </a:lnTo>
                  <a:lnTo>
                    <a:pt x="334" y="383"/>
                  </a:lnTo>
                  <a:lnTo>
                    <a:pt x="365" y="387"/>
                  </a:lnTo>
                  <a:lnTo>
                    <a:pt x="396" y="388"/>
                  </a:lnTo>
                  <a:lnTo>
                    <a:pt x="429" y="387"/>
                  </a:lnTo>
                  <a:lnTo>
                    <a:pt x="463" y="383"/>
                  </a:lnTo>
                  <a:lnTo>
                    <a:pt x="499" y="374"/>
                  </a:lnTo>
                  <a:lnTo>
                    <a:pt x="536" y="363"/>
                  </a:lnTo>
                  <a:lnTo>
                    <a:pt x="574" y="348"/>
                  </a:lnTo>
                  <a:lnTo>
                    <a:pt x="615" y="329"/>
                  </a:lnTo>
                  <a:lnTo>
                    <a:pt x="615" y="329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32" y="1698"/>
              <a:ext cx="329" cy="181"/>
            </a:xfrm>
            <a:custGeom>
              <a:avLst/>
              <a:gdLst>
                <a:gd name="T0" fmla="*/ 659 w 659"/>
                <a:gd name="T1" fmla="*/ 251 h 363"/>
                <a:gd name="T2" fmla="*/ 659 w 659"/>
                <a:gd name="T3" fmla="*/ 251 h 363"/>
                <a:gd name="T4" fmla="*/ 651 w 659"/>
                <a:gd name="T5" fmla="*/ 231 h 363"/>
                <a:gd name="T6" fmla="*/ 640 w 659"/>
                <a:gd name="T7" fmla="*/ 210 h 363"/>
                <a:gd name="T8" fmla="*/ 624 w 659"/>
                <a:gd name="T9" fmla="*/ 184 h 363"/>
                <a:gd name="T10" fmla="*/ 603 w 659"/>
                <a:gd name="T11" fmla="*/ 153 h 363"/>
                <a:gd name="T12" fmla="*/ 591 w 659"/>
                <a:gd name="T13" fmla="*/ 137 h 363"/>
                <a:gd name="T14" fmla="*/ 577 w 659"/>
                <a:gd name="T15" fmla="*/ 122 h 363"/>
                <a:gd name="T16" fmla="*/ 563 w 659"/>
                <a:gd name="T17" fmla="*/ 105 h 363"/>
                <a:gd name="T18" fmla="*/ 547 w 659"/>
                <a:gd name="T19" fmla="*/ 90 h 363"/>
                <a:gd name="T20" fmla="*/ 529 w 659"/>
                <a:gd name="T21" fmla="*/ 75 h 363"/>
                <a:gd name="T22" fmla="*/ 510 w 659"/>
                <a:gd name="T23" fmla="*/ 60 h 363"/>
                <a:gd name="T24" fmla="*/ 489 w 659"/>
                <a:gd name="T25" fmla="*/ 47 h 363"/>
                <a:gd name="T26" fmla="*/ 467 w 659"/>
                <a:gd name="T27" fmla="*/ 34 h 363"/>
                <a:gd name="T28" fmla="*/ 444 w 659"/>
                <a:gd name="T29" fmla="*/ 25 h 363"/>
                <a:gd name="T30" fmla="*/ 420 w 659"/>
                <a:gd name="T31" fmla="*/ 15 h 363"/>
                <a:gd name="T32" fmla="*/ 393 w 659"/>
                <a:gd name="T33" fmla="*/ 8 h 363"/>
                <a:gd name="T34" fmla="*/ 366 w 659"/>
                <a:gd name="T35" fmla="*/ 3 h 363"/>
                <a:gd name="T36" fmla="*/ 337 w 659"/>
                <a:gd name="T37" fmla="*/ 0 h 363"/>
                <a:gd name="T38" fmla="*/ 306 w 659"/>
                <a:gd name="T39" fmla="*/ 0 h 363"/>
                <a:gd name="T40" fmla="*/ 273 w 659"/>
                <a:gd name="T41" fmla="*/ 3 h 363"/>
                <a:gd name="T42" fmla="*/ 240 w 659"/>
                <a:gd name="T43" fmla="*/ 8 h 363"/>
                <a:gd name="T44" fmla="*/ 203 w 659"/>
                <a:gd name="T45" fmla="*/ 16 h 363"/>
                <a:gd name="T46" fmla="*/ 166 w 659"/>
                <a:gd name="T47" fmla="*/ 29 h 363"/>
                <a:gd name="T48" fmla="*/ 128 w 659"/>
                <a:gd name="T49" fmla="*/ 45 h 363"/>
                <a:gd name="T50" fmla="*/ 86 w 659"/>
                <a:gd name="T51" fmla="*/ 66 h 363"/>
                <a:gd name="T52" fmla="*/ 44 w 659"/>
                <a:gd name="T53" fmla="*/ 90 h 363"/>
                <a:gd name="T54" fmla="*/ 0 w 659"/>
                <a:gd name="T55" fmla="*/ 119 h 363"/>
                <a:gd name="T56" fmla="*/ 0 w 659"/>
                <a:gd name="T57" fmla="*/ 119 h 363"/>
                <a:gd name="T58" fmla="*/ 12 w 659"/>
                <a:gd name="T59" fmla="*/ 137 h 363"/>
                <a:gd name="T60" fmla="*/ 27 w 659"/>
                <a:gd name="T61" fmla="*/ 157 h 363"/>
                <a:gd name="T62" fmla="*/ 49 w 659"/>
                <a:gd name="T63" fmla="*/ 184 h 363"/>
                <a:gd name="T64" fmla="*/ 77 w 659"/>
                <a:gd name="T65" fmla="*/ 214 h 363"/>
                <a:gd name="T66" fmla="*/ 108 w 659"/>
                <a:gd name="T67" fmla="*/ 244 h 363"/>
                <a:gd name="T68" fmla="*/ 126 w 659"/>
                <a:gd name="T69" fmla="*/ 259 h 363"/>
                <a:gd name="T70" fmla="*/ 145 w 659"/>
                <a:gd name="T71" fmla="*/ 275 h 363"/>
                <a:gd name="T72" fmla="*/ 166 w 659"/>
                <a:gd name="T73" fmla="*/ 289 h 363"/>
                <a:gd name="T74" fmla="*/ 188 w 659"/>
                <a:gd name="T75" fmla="*/ 303 h 363"/>
                <a:gd name="T76" fmla="*/ 211 w 659"/>
                <a:gd name="T77" fmla="*/ 316 h 363"/>
                <a:gd name="T78" fmla="*/ 234 w 659"/>
                <a:gd name="T79" fmla="*/ 329 h 363"/>
                <a:gd name="T80" fmla="*/ 259 w 659"/>
                <a:gd name="T81" fmla="*/ 338 h 363"/>
                <a:gd name="T82" fmla="*/ 285 w 659"/>
                <a:gd name="T83" fmla="*/ 348 h 363"/>
                <a:gd name="T84" fmla="*/ 311 w 659"/>
                <a:gd name="T85" fmla="*/ 355 h 363"/>
                <a:gd name="T86" fmla="*/ 339 w 659"/>
                <a:gd name="T87" fmla="*/ 360 h 363"/>
                <a:gd name="T88" fmla="*/ 367 w 659"/>
                <a:gd name="T89" fmla="*/ 363 h 363"/>
                <a:gd name="T90" fmla="*/ 398 w 659"/>
                <a:gd name="T91" fmla="*/ 363 h 363"/>
                <a:gd name="T92" fmla="*/ 428 w 659"/>
                <a:gd name="T93" fmla="*/ 362 h 363"/>
                <a:gd name="T94" fmla="*/ 458 w 659"/>
                <a:gd name="T95" fmla="*/ 356 h 363"/>
                <a:gd name="T96" fmla="*/ 491 w 659"/>
                <a:gd name="T97" fmla="*/ 348 h 363"/>
                <a:gd name="T98" fmla="*/ 522 w 659"/>
                <a:gd name="T99" fmla="*/ 336 h 363"/>
                <a:gd name="T100" fmla="*/ 557 w 659"/>
                <a:gd name="T101" fmla="*/ 321 h 363"/>
                <a:gd name="T102" fmla="*/ 589 w 659"/>
                <a:gd name="T103" fmla="*/ 301 h 363"/>
                <a:gd name="T104" fmla="*/ 624 w 659"/>
                <a:gd name="T105" fmla="*/ 278 h 363"/>
                <a:gd name="T106" fmla="*/ 659 w 659"/>
                <a:gd name="T107" fmla="*/ 251 h 363"/>
                <a:gd name="T108" fmla="*/ 659 w 659"/>
                <a:gd name="T109" fmla="*/ 25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59" h="363">
                  <a:moveTo>
                    <a:pt x="659" y="251"/>
                  </a:moveTo>
                  <a:lnTo>
                    <a:pt x="659" y="251"/>
                  </a:lnTo>
                  <a:lnTo>
                    <a:pt x="651" y="231"/>
                  </a:lnTo>
                  <a:lnTo>
                    <a:pt x="640" y="210"/>
                  </a:lnTo>
                  <a:lnTo>
                    <a:pt x="624" y="184"/>
                  </a:lnTo>
                  <a:lnTo>
                    <a:pt x="603" y="153"/>
                  </a:lnTo>
                  <a:lnTo>
                    <a:pt x="591" y="137"/>
                  </a:lnTo>
                  <a:lnTo>
                    <a:pt x="577" y="122"/>
                  </a:lnTo>
                  <a:lnTo>
                    <a:pt x="563" y="105"/>
                  </a:lnTo>
                  <a:lnTo>
                    <a:pt x="547" y="90"/>
                  </a:lnTo>
                  <a:lnTo>
                    <a:pt x="529" y="75"/>
                  </a:lnTo>
                  <a:lnTo>
                    <a:pt x="510" y="60"/>
                  </a:lnTo>
                  <a:lnTo>
                    <a:pt x="489" y="47"/>
                  </a:lnTo>
                  <a:lnTo>
                    <a:pt x="467" y="34"/>
                  </a:lnTo>
                  <a:lnTo>
                    <a:pt x="444" y="25"/>
                  </a:lnTo>
                  <a:lnTo>
                    <a:pt x="420" y="15"/>
                  </a:lnTo>
                  <a:lnTo>
                    <a:pt x="393" y="8"/>
                  </a:lnTo>
                  <a:lnTo>
                    <a:pt x="366" y="3"/>
                  </a:lnTo>
                  <a:lnTo>
                    <a:pt x="337" y="0"/>
                  </a:lnTo>
                  <a:lnTo>
                    <a:pt x="306" y="0"/>
                  </a:lnTo>
                  <a:lnTo>
                    <a:pt x="273" y="3"/>
                  </a:lnTo>
                  <a:lnTo>
                    <a:pt x="240" y="8"/>
                  </a:lnTo>
                  <a:lnTo>
                    <a:pt x="203" y="16"/>
                  </a:lnTo>
                  <a:lnTo>
                    <a:pt x="166" y="29"/>
                  </a:lnTo>
                  <a:lnTo>
                    <a:pt x="128" y="45"/>
                  </a:lnTo>
                  <a:lnTo>
                    <a:pt x="86" y="66"/>
                  </a:lnTo>
                  <a:lnTo>
                    <a:pt x="44" y="90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12" y="137"/>
                  </a:lnTo>
                  <a:lnTo>
                    <a:pt x="27" y="157"/>
                  </a:lnTo>
                  <a:lnTo>
                    <a:pt x="49" y="184"/>
                  </a:lnTo>
                  <a:lnTo>
                    <a:pt x="77" y="214"/>
                  </a:lnTo>
                  <a:lnTo>
                    <a:pt x="108" y="244"/>
                  </a:lnTo>
                  <a:lnTo>
                    <a:pt x="126" y="259"/>
                  </a:lnTo>
                  <a:lnTo>
                    <a:pt x="145" y="275"/>
                  </a:lnTo>
                  <a:lnTo>
                    <a:pt x="166" y="289"/>
                  </a:lnTo>
                  <a:lnTo>
                    <a:pt x="188" y="303"/>
                  </a:lnTo>
                  <a:lnTo>
                    <a:pt x="211" y="316"/>
                  </a:lnTo>
                  <a:lnTo>
                    <a:pt x="234" y="329"/>
                  </a:lnTo>
                  <a:lnTo>
                    <a:pt x="259" y="338"/>
                  </a:lnTo>
                  <a:lnTo>
                    <a:pt x="285" y="348"/>
                  </a:lnTo>
                  <a:lnTo>
                    <a:pt x="311" y="355"/>
                  </a:lnTo>
                  <a:lnTo>
                    <a:pt x="339" y="360"/>
                  </a:lnTo>
                  <a:lnTo>
                    <a:pt x="367" y="363"/>
                  </a:lnTo>
                  <a:lnTo>
                    <a:pt x="398" y="363"/>
                  </a:lnTo>
                  <a:lnTo>
                    <a:pt x="428" y="362"/>
                  </a:lnTo>
                  <a:lnTo>
                    <a:pt x="458" y="356"/>
                  </a:lnTo>
                  <a:lnTo>
                    <a:pt x="491" y="348"/>
                  </a:lnTo>
                  <a:lnTo>
                    <a:pt x="522" y="336"/>
                  </a:lnTo>
                  <a:lnTo>
                    <a:pt x="557" y="321"/>
                  </a:lnTo>
                  <a:lnTo>
                    <a:pt x="589" y="301"/>
                  </a:lnTo>
                  <a:lnTo>
                    <a:pt x="624" y="278"/>
                  </a:lnTo>
                  <a:lnTo>
                    <a:pt x="659" y="251"/>
                  </a:lnTo>
                  <a:lnTo>
                    <a:pt x="659" y="251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719" y="1993"/>
              <a:ext cx="333" cy="178"/>
            </a:xfrm>
            <a:custGeom>
              <a:avLst/>
              <a:gdLst>
                <a:gd name="T0" fmla="*/ 0 w 666"/>
                <a:gd name="T1" fmla="*/ 166 h 358"/>
                <a:gd name="T2" fmla="*/ 0 w 666"/>
                <a:gd name="T3" fmla="*/ 166 h 358"/>
                <a:gd name="T4" fmla="*/ 14 w 666"/>
                <a:gd name="T5" fmla="*/ 149 h 358"/>
                <a:gd name="T6" fmla="*/ 30 w 666"/>
                <a:gd name="T7" fmla="*/ 132 h 358"/>
                <a:gd name="T8" fmla="*/ 52 w 666"/>
                <a:gd name="T9" fmla="*/ 111 h 358"/>
                <a:gd name="T10" fmla="*/ 79 w 666"/>
                <a:gd name="T11" fmla="*/ 86 h 358"/>
                <a:gd name="T12" fmla="*/ 94 w 666"/>
                <a:gd name="T13" fmla="*/ 75 h 358"/>
                <a:gd name="T14" fmla="*/ 112 w 666"/>
                <a:gd name="T15" fmla="*/ 63 h 358"/>
                <a:gd name="T16" fmla="*/ 130 w 666"/>
                <a:gd name="T17" fmla="*/ 51 h 358"/>
                <a:gd name="T18" fmla="*/ 151 w 666"/>
                <a:gd name="T19" fmla="*/ 40 h 358"/>
                <a:gd name="T20" fmla="*/ 171 w 666"/>
                <a:gd name="T21" fmla="*/ 30 h 358"/>
                <a:gd name="T22" fmla="*/ 193 w 666"/>
                <a:gd name="T23" fmla="*/ 22 h 358"/>
                <a:gd name="T24" fmla="*/ 216 w 666"/>
                <a:gd name="T25" fmla="*/ 14 h 358"/>
                <a:gd name="T26" fmla="*/ 240 w 666"/>
                <a:gd name="T27" fmla="*/ 8 h 358"/>
                <a:gd name="T28" fmla="*/ 264 w 666"/>
                <a:gd name="T29" fmla="*/ 3 h 358"/>
                <a:gd name="T30" fmla="*/ 292 w 666"/>
                <a:gd name="T31" fmla="*/ 1 h 358"/>
                <a:gd name="T32" fmla="*/ 318 w 666"/>
                <a:gd name="T33" fmla="*/ 0 h 358"/>
                <a:gd name="T34" fmla="*/ 347 w 666"/>
                <a:gd name="T35" fmla="*/ 3 h 358"/>
                <a:gd name="T36" fmla="*/ 375 w 666"/>
                <a:gd name="T37" fmla="*/ 8 h 358"/>
                <a:gd name="T38" fmla="*/ 404 w 666"/>
                <a:gd name="T39" fmla="*/ 15 h 358"/>
                <a:gd name="T40" fmla="*/ 434 w 666"/>
                <a:gd name="T41" fmla="*/ 26 h 358"/>
                <a:gd name="T42" fmla="*/ 466 w 666"/>
                <a:gd name="T43" fmla="*/ 41 h 358"/>
                <a:gd name="T44" fmla="*/ 497 w 666"/>
                <a:gd name="T45" fmla="*/ 59 h 358"/>
                <a:gd name="T46" fmla="*/ 530 w 666"/>
                <a:gd name="T47" fmla="*/ 81 h 358"/>
                <a:gd name="T48" fmla="*/ 563 w 666"/>
                <a:gd name="T49" fmla="*/ 107 h 358"/>
                <a:gd name="T50" fmla="*/ 598 w 666"/>
                <a:gd name="T51" fmla="*/ 137 h 358"/>
                <a:gd name="T52" fmla="*/ 632 w 666"/>
                <a:gd name="T53" fmla="*/ 171 h 358"/>
                <a:gd name="T54" fmla="*/ 666 w 666"/>
                <a:gd name="T55" fmla="*/ 210 h 358"/>
                <a:gd name="T56" fmla="*/ 666 w 666"/>
                <a:gd name="T57" fmla="*/ 210 h 358"/>
                <a:gd name="T58" fmla="*/ 650 w 666"/>
                <a:gd name="T59" fmla="*/ 225 h 358"/>
                <a:gd name="T60" fmla="*/ 629 w 666"/>
                <a:gd name="T61" fmla="*/ 241 h 358"/>
                <a:gd name="T62" fmla="*/ 602 w 666"/>
                <a:gd name="T63" fmla="*/ 260 h 358"/>
                <a:gd name="T64" fmla="*/ 569 w 666"/>
                <a:gd name="T65" fmla="*/ 281 h 358"/>
                <a:gd name="T66" fmla="*/ 529 w 666"/>
                <a:gd name="T67" fmla="*/ 303 h 358"/>
                <a:gd name="T68" fmla="*/ 508 w 666"/>
                <a:gd name="T69" fmla="*/ 312 h 358"/>
                <a:gd name="T70" fmla="*/ 485 w 666"/>
                <a:gd name="T71" fmla="*/ 322 h 358"/>
                <a:gd name="T72" fmla="*/ 462 w 666"/>
                <a:gd name="T73" fmla="*/ 332 h 358"/>
                <a:gd name="T74" fmla="*/ 439 w 666"/>
                <a:gd name="T75" fmla="*/ 340 h 358"/>
                <a:gd name="T76" fmla="*/ 413 w 666"/>
                <a:gd name="T77" fmla="*/ 347 h 358"/>
                <a:gd name="T78" fmla="*/ 386 w 666"/>
                <a:gd name="T79" fmla="*/ 352 h 358"/>
                <a:gd name="T80" fmla="*/ 360 w 666"/>
                <a:gd name="T81" fmla="*/ 355 h 358"/>
                <a:gd name="T82" fmla="*/ 333 w 666"/>
                <a:gd name="T83" fmla="*/ 358 h 358"/>
                <a:gd name="T84" fmla="*/ 306 w 666"/>
                <a:gd name="T85" fmla="*/ 358 h 358"/>
                <a:gd name="T86" fmla="*/ 278 w 666"/>
                <a:gd name="T87" fmla="*/ 355 h 358"/>
                <a:gd name="T88" fmla="*/ 251 w 666"/>
                <a:gd name="T89" fmla="*/ 351 h 358"/>
                <a:gd name="T90" fmla="*/ 222 w 666"/>
                <a:gd name="T91" fmla="*/ 344 h 358"/>
                <a:gd name="T92" fmla="*/ 193 w 666"/>
                <a:gd name="T93" fmla="*/ 333 h 358"/>
                <a:gd name="T94" fmla="*/ 166 w 666"/>
                <a:gd name="T95" fmla="*/ 321 h 358"/>
                <a:gd name="T96" fmla="*/ 137 w 666"/>
                <a:gd name="T97" fmla="*/ 304 h 358"/>
                <a:gd name="T98" fmla="*/ 110 w 666"/>
                <a:gd name="T99" fmla="*/ 284 h 358"/>
                <a:gd name="T100" fmla="*/ 81 w 666"/>
                <a:gd name="T101" fmla="*/ 260 h 358"/>
                <a:gd name="T102" fmla="*/ 53 w 666"/>
                <a:gd name="T103" fmla="*/ 233 h 358"/>
                <a:gd name="T104" fmla="*/ 26 w 666"/>
                <a:gd name="T105" fmla="*/ 201 h 358"/>
                <a:gd name="T106" fmla="*/ 0 w 666"/>
                <a:gd name="T107" fmla="*/ 166 h 358"/>
                <a:gd name="T108" fmla="*/ 0 w 666"/>
                <a:gd name="T109" fmla="*/ 1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6" h="358">
                  <a:moveTo>
                    <a:pt x="0" y="166"/>
                  </a:moveTo>
                  <a:lnTo>
                    <a:pt x="0" y="166"/>
                  </a:lnTo>
                  <a:lnTo>
                    <a:pt x="14" y="149"/>
                  </a:lnTo>
                  <a:lnTo>
                    <a:pt x="30" y="132"/>
                  </a:lnTo>
                  <a:lnTo>
                    <a:pt x="52" y="111"/>
                  </a:lnTo>
                  <a:lnTo>
                    <a:pt x="79" y="86"/>
                  </a:lnTo>
                  <a:lnTo>
                    <a:pt x="94" y="75"/>
                  </a:lnTo>
                  <a:lnTo>
                    <a:pt x="112" y="63"/>
                  </a:lnTo>
                  <a:lnTo>
                    <a:pt x="130" y="51"/>
                  </a:lnTo>
                  <a:lnTo>
                    <a:pt x="151" y="40"/>
                  </a:lnTo>
                  <a:lnTo>
                    <a:pt x="171" y="30"/>
                  </a:lnTo>
                  <a:lnTo>
                    <a:pt x="193" y="22"/>
                  </a:lnTo>
                  <a:lnTo>
                    <a:pt x="216" y="14"/>
                  </a:lnTo>
                  <a:lnTo>
                    <a:pt x="240" y="8"/>
                  </a:lnTo>
                  <a:lnTo>
                    <a:pt x="264" y="3"/>
                  </a:lnTo>
                  <a:lnTo>
                    <a:pt x="292" y="1"/>
                  </a:lnTo>
                  <a:lnTo>
                    <a:pt x="318" y="0"/>
                  </a:lnTo>
                  <a:lnTo>
                    <a:pt x="347" y="3"/>
                  </a:lnTo>
                  <a:lnTo>
                    <a:pt x="375" y="8"/>
                  </a:lnTo>
                  <a:lnTo>
                    <a:pt x="404" y="15"/>
                  </a:lnTo>
                  <a:lnTo>
                    <a:pt x="434" y="26"/>
                  </a:lnTo>
                  <a:lnTo>
                    <a:pt x="466" y="41"/>
                  </a:lnTo>
                  <a:lnTo>
                    <a:pt x="497" y="59"/>
                  </a:lnTo>
                  <a:lnTo>
                    <a:pt x="530" y="81"/>
                  </a:lnTo>
                  <a:lnTo>
                    <a:pt x="563" y="107"/>
                  </a:lnTo>
                  <a:lnTo>
                    <a:pt x="598" y="137"/>
                  </a:lnTo>
                  <a:lnTo>
                    <a:pt x="632" y="171"/>
                  </a:lnTo>
                  <a:lnTo>
                    <a:pt x="666" y="210"/>
                  </a:lnTo>
                  <a:lnTo>
                    <a:pt x="666" y="210"/>
                  </a:lnTo>
                  <a:lnTo>
                    <a:pt x="650" y="225"/>
                  </a:lnTo>
                  <a:lnTo>
                    <a:pt x="629" y="241"/>
                  </a:lnTo>
                  <a:lnTo>
                    <a:pt x="602" y="260"/>
                  </a:lnTo>
                  <a:lnTo>
                    <a:pt x="569" y="281"/>
                  </a:lnTo>
                  <a:lnTo>
                    <a:pt x="529" y="303"/>
                  </a:lnTo>
                  <a:lnTo>
                    <a:pt x="508" y="312"/>
                  </a:lnTo>
                  <a:lnTo>
                    <a:pt x="485" y="322"/>
                  </a:lnTo>
                  <a:lnTo>
                    <a:pt x="462" y="332"/>
                  </a:lnTo>
                  <a:lnTo>
                    <a:pt x="439" y="340"/>
                  </a:lnTo>
                  <a:lnTo>
                    <a:pt x="413" y="347"/>
                  </a:lnTo>
                  <a:lnTo>
                    <a:pt x="386" y="352"/>
                  </a:lnTo>
                  <a:lnTo>
                    <a:pt x="360" y="355"/>
                  </a:lnTo>
                  <a:lnTo>
                    <a:pt x="333" y="358"/>
                  </a:lnTo>
                  <a:lnTo>
                    <a:pt x="306" y="358"/>
                  </a:lnTo>
                  <a:lnTo>
                    <a:pt x="278" y="355"/>
                  </a:lnTo>
                  <a:lnTo>
                    <a:pt x="251" y="351"/>
                  </a:lnTo>
                  <a:lnTo>
                    <a:pt x="222" y="344"/>
                  </a:lnTo>
                  <a:lnTo>
                    <a:pt x="193" y="333"/>
                  </a:lnTo>
                  <a:lnTo>
                    <a:pt x="166" y="321"/>
                  </a:lnTo>
                  <a:lnTo>
                    <a:pt x="137" y="304"/>
                  </a:lnTo>
                  <a:lnTo>
                    <a:pt x="110" y="284"/>
                  </a:lnTo>
                  <a:lnTo>
                    <a:pt x="81" y="260"/>
                  </a:lnTo>
                  <a:lnTo>
                    <a:pt x="53" y="233"/>
                  </a:lnTo>
                  <a:lnTo>
                    <a:pt x="26" y="201"/>
                  </a:lnTo>
                  <a:lnTo>
                    <a:pt x="0" y="166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683" y="2230"/>
              <a:ext cx="318" cy="184"/>
            </a:xfrm>
            <a:custGeom>
              <a:avLst/>
              <a:gdLst>
                <a:gd name="T0" fmla="*/ 0 w 638"/>
                <a:gd name="T1" fmla="*/ 97 h 370"/>
                <a:gd name="T2" fmla="*/ 0 w 638"/>
                <a:gd name="T3" fmla="*/ 97 h 370"/>
                <a:gd name="T4" fmla="*/ 18 w 638"/>
                <a:gd name="T5" fmla="*/ 84 h 370"/>
                <a:gd name="T6" fmla="*/ 37 w 638"/>
                <a:gd name="T7" fmla="*/ 70 h 370"/>
                <a:gd name="T8" fmla="*/ 63 w 638"/>
                <a:gd name="T9" fmla="*/ 55 h 370"/>
                <a:gd name="T10" fmla="*/ 96 w 638"/>
                <a:gd name="T11" fmla="*/ 38 h 370"/>
                <a:gd name="T12" fmla="*/ 114 w 638"/>
                <a:gd name="T13" fmla="*/ 30 h 370"/>
                <a:gd name="T14" fmla="*/ 135 w 638"/>
                <a:gd name="T15" fmla="*/ 23 h 370"/>
                <a:gd name="T16" fmla="*/ 155 w 638"/>
                <a:gd name="T17" fmla="*/ 16 h 370"/>
                <a:gd name="T18" fmla="*/ 176 w 638"/>
                <a:gd name="T19" fmla="*/ 10 h 370"/>
                <a:gd name="T20" fmla="*/ 199 w 638"/>
                <a:gd name="T21" fmla="*/ 6 h 370"/>
                <a:gd name="T22" fmla="*/ 222 w 638"/>
                <a:gd name="T23" fmla="*/ 1 h 370"/>
                <a:gd name="T24" fmla="*/ 247 w 638"/>
                <a:gd name="T25" fmla="*/ 0 h 370"/>
                <a:gd name="T26" fmla="*/ 272 w 638"/>
                <a:gd name="T27" fmla="*/ 0 h 370"/>
                <a:gd name="T28" fmla="*/ 296 w 638"/>
                <a:gd name="T29" fmla="*/ 1 h 370"/>
                <a:gd name="T30" fmla="*/ 322 w 638"/>
                <a:gd name="T31" fmla="*/ 6 h 370"/>
                <a:gd name="T32" fmla="*/ 348 w 638"/>
                <a:gd name="T33" fmla="*/ 11 h 370"/>
                <a:gd name="T34" fmla="*/ 376 w 638"/>
                <a:gd name="T35" fmla="*/ 21 h 370"/>
                <a:gd name="T36" fmla="*/ 402 w 638"/>
                <a:gd name="T37" fmla="*/ 32 h 370"/>
                <a:gd name="T38" fmla="*/ 429 w 638"/>
                <a:gd name="T39" fmla="*/ 47 h 370"/>
                <a:gd name="T40" fmla="*/ 457 w 638"/>
                <a:gd name="T41" fmla="*/ 64 h 370"/>
                <a:gd name="T42" fmla="*/ 483 w 638"/>
                <a:gd name="T43" fmla="*/ 85 h 370"/>
                <a:gd name="T44" fmla="*/ 510 w 638"/>
                <a:gd name="T45" fmla="*/ 111 h 370"/>
                <a:gd name="T46" fmla="*/ 536 w 638"/>
                <a:gd name="T47" fmla="*/ 140 h 370"/>
                <a:gd name="T48" fmla="*/ 562 w 638"/>
                <a:gd name="T49" fmla="*/ 173 h 370"/>
                <a:gd name="T50" fmla="*/ 588 w 638"/>
                <a:gd name="T51" fmla="*/ 210 h 370"/>
                <a:gd name="T52" fmla="*/ 613 w 638"/>
                <a:gd name="T53" fmla="*/ 251 h 370"/>
                <a:gd name="T54" fmla="*/ 638 w 638"/>
                <a:gd name="T55" fmla="*/ 297 h 370"/>
                <a:gd name="T56" fmla="*/ 638 w 638"/>
                <a:gd name="T57" fmla="*/ 297 h 370"/>
                <a:gd name="T58" fmla="*/ 617 w 638"/>
                <a:gd name="T59" fmla="*/ 308 h 370"/>
                <a:gd name="T60" fmla="*/ 594 w 638"/>
                <a:gd name="T61" fmla="*/ 318 h 370"/>
                <a:gd name="T62" fmla="*/ 562 w 638"/>
                <a:gd name="T63" fmla="*/ 330 h 370"/>
                <a:gd name="T64" fmla="*/ 525 w 638"/>
                <a:gd name="T65" fmla="*/ 344 h 370"/>
                <a:gd name="T66" fmla="*/ 483 w 638"/>
                <a:gd name="T67" fmla="*/ 355 h 370"/>
                <a:gd name="T68" fmla="*/ 459 w 638"/>
                <a:gd name="T69" fmla="*/ 360 h 370"/>
                <a:gd name="T70" fmla="*/ 435 w 638"/>
                <a:gd name="T71" fmla="*/ 364 h 370"/>
                <a:gd name="T72" fmla="*/ 410 w 638"/>
                <a:gd name="T73" fmla="*/ 367 h 370"/>
                <a:gd name="T74" fmla="*/ 385 w 638"/>
                <a:gd name="T75" fmla="*/ 369 h 370"/>
                <a:gd name="T76" fmla="*/ 359 w 638"/>
                <a:gd name="T77" fmla="*/ 370 h 370"/>
                <a:gd name="T78" fmla="*/ 332 w 638"/>
                <a:gd name="T79" fmla="*/ 369 h 370"/>
                <a:gd name="T80" fmla="*/ 306 w 638"/>
                <a:gd name="T81" fmla="*/ 366 h 370"/>
                <a:gd name="T82" fmla="*/ 279 w 638"/>
                <a:gd name="T83" fmla="*/ 362 h 370"/>
                <a:gd name="T84" fmla="*/ 252 w 638"/>
                <a:gd name="T85" fmla="*/ 355 h 370"/>
                <a:gd name="T86" fmla="*/ 226 w 638"/>
                <a:gd name="T87" fmla="*/ 347 h 370"/>
                <a:gd name="T88" fmla="*/ 200 w 638"/>
                <a:gd name="T89" fmla="*/ 336 h 370"/>
                <a:gd name="T90" fmla="*/ 174 w 638"/>
                <a:gd name="T91" fmla="*/ 322 h 370"/>
                <a:gd name="T92" fmla="*/ 148 w 638"/>
                <a:gd name="T93" fmla="*/ 304 h 370"/>
                <a:gd name="T94" fmla="*/ 125 w 638"/>
                <a:gd name="T95" fmla="*/ 285 h 370"/>
                <a:gd name="T96" fmla="*/ 100 w 638"/>
                <a:gd name="T97" fmla="*/ 263 h 370"/>
                <a:gd name="T98" fmla="*/ 78 w 638"/>
                <a:gd name="T99" fmla="*/ 237 h 370"/>
                <a:gd name="T100" fmla="*/ 56 w 638"/>
                <a:gd name="T101" fmla="*/ 207 h 370"/>
                <a:gd name="T102" fmla="*/ 37 w 638"/>
                <a:gd name="T103" fmla="*/ 174 h 370"/>
                <a:gd name="T104" fmla="*/ 18 w 638"/>
                <a:gd name="T105" fmla="*/ 137 h 370"/>
                <a:gd name="T106" fmla="*/ 0 w 638"/>
                <a:gd name="T107" fmla="*/ 97 h 370"/>
                <a:gd name="T108" fmla="*/ 0 w 638"/>
                <a:gd name="T109" fmla="*/ 9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8" h="370">
                  <a:moveTo>
                    <a:pt x="0" y="97"/>
                  </a:moveTo>
                  <a:lnTo>
                    <a:pt x="0" y="97"/>
                  </a:lnTo>
                  <a:lnTo>
                    <a:pt x="18" y="84"/>
                  </a:lnTo>
                  <a:lnTo>
                    <a:pt x="37" y="70"/>
                  </a:lnTo>
                  <a:lnTo>
                    <a:pt x="63" y="55"/>
                  </a:lnTo>
                  <a:lnTo>
                    <a:pt x="96" y="38"/>
                  </a:lnTo>
                  <a:lnTo>
                    <a:pt x="114" y="30"/>
                  </a:lnTo>
                  <a:lnTo>
                    <a:pt x="135" y="23"/>
                  </a:lnTo>
                  <a:lnTo>
                    <a:pt x="155" y="16"/>
                  </a:lnTo>
                  <a:lnTo>
                    <a:pt x="176" y="10"/>
                  </a:lnTo>
                  <a:lnTo>
                    <a:pt x="199" y="6"/>
                  </a:lnTo>
                  <a:lnTo>
                    <a:pt x="222" y="1"/>
                  </a:lnTo>
                  <a:lnTo>
                    <a:pt x="247" y="0"/>
                  </a:lnTo>
                  <a:lnTo>
                    <a:pt x="272" y="0"/>
                  </a:lnTo>
                  <a:lnTo>
                    <a:pt x="296" y="1"/>
                  </a:lnTo>
                  <a:lnTo>
                    <a:pt x="322" y="6"/>
                  </a:lnTo>
                  <a:lnTo>
                    <a:pt x="348" y="11"/>
                  </a:lnTo>
                  <a:lnTo>
                    <a:pt x="376" y="21"/>
                  </a:lnTo>
                  <a:lnTo>
                    <a:pt x="402" y="32"/>
                  </a:lnTo>
                  <a:lnTo>
                    <a:pt x="429" y="47"/>
                  </a:lnTo>
                  <a:lnTo>
                    <a:pt x="457" y="64"/>
                  </a:lnTo>
                  <a:lnTo>
                    <a:pt x="483" y="85"/>
                  </a:lnTo>
                  <a:lnTo>
                    <a:pt x="510" y="111"/>
                  </a:lnTo>
                  <a:lnTo>
                    <a:pt x="536" y="140"/>
                  </a:lnTo>
                  <a:lnTo>
                    <a:pt x="562" y="173"/>
                  </a:lnTo>
                  <a:lnTo>
                    <a:pt x="588" y="210"/>
                  </a:lnTo>
                  <a:lnTo>
                    <a:pt x="613" y="251"/>
                  </a:lnTo>
                  <a:lnTo>
                    <a:pt x="638" y="297"/>
                  </a:lnTo>
                  <a:lnTo>
                    <a:pt x="638" y="297"/>
                  </a:lnTo>
                  <a:lnTo>
                    <a:pt x="617" y="308"/>
                  </a:lnTo>
                  <a:lnTo>
                    <a:pt x="594" y="318"/>
                  </a:lnTo>
                  <a:lnTo>
                    <a:pt x="562" y="330"/>
                  </a:lnTo>
                  <a:lnTo>
                    <a:pt x="525" y="344"/>
                  </a:lnTo>
                  <a:lnTo>
                    <a:pt x="483" y="355"/>
                  </a:lnTo>
                  <a:lnTo>
                    <a:pt x="459" y="360"/>
                  </a:lnTo>
                  <a:lnTo>
                    <a:pt x="435" y="364"/>
                  </a:lnTo>
                  <a:lnTo>
                    <a:pt x="410" y="367"/>
                  </a:lnTo>
                  <a:lnTo>
                    <a:pt x="385" y="369"/>
                  </a:lnTo>
                  <a:lnTo>
                    <a:pt x="359" y="370"/>
                  </a:lnTo>
                  <a:lnTo>
                    <a:pt x="332" y="369"/>
                  </a:lnTo>
                  <a:lnTo>
                    <a:pt x="306" y="366"/>
                  </a:lnTo>
                  <a:lnTo>
                    <a:pt x="279" y="362"/>
                  </a:lnTo>
                  <a:lnTo>
                    <a:pt x="252" y="355"/>
                  </a:lnTo>
                  <a:lnTo>
                    <a:pt x="226" y="347"/>
                  </a:lnTo>
                  <a:lnTo>
                    <a:pt x="200" y="336"/>
                  </a:lnTo>
                  <a:lnTo>
                    <a:pt x="174" y="322"/>
                  </a:lnTo>
                  <a:lnTo>
                    <a:pt x="148" y="304"/>
                  </a:lnTo>
                  <a:lnTo>
                    <a:pt x="125" y="285"/>
                  </a:lnTo>
                  <a:lnTo>
                    <a:pt x="100" y="263"/>
                  </a:lnTo>
                  <a:lnTo>
                    <a:pt x="78" y="237"/>
                  </a:lnTo>
                  <a:lnTo>
                    <a:pt x="56" y="207"/>
                  </a:lnTo>
                  <a:lnTo>
                    <a:pt x="37" y="174"/>
                  </a:lnTo>
                  <a:lnTo>
                    <a:pt x="18" y="137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0" y="1934"/>
              <a:ext cx="331" cy="178"/>
            </a:xfrm>
            <a:custGeom>
              <a:avLst/>
              <a:gdLst>
                <a:gd name="T0" fmla="*/ 662 w 662"/>
                <a:gd name="T1" fmla="*/ 165 h 356"/>
                <a:gd name="T2" fmla="*/ 662 w 662"/>
                <a:gd name="T3" fmla="*/ 165 h 356"/>
                <a:gd name="T4" fmla="*/ 648 w 662"/>
                <a:gd name="T5" fmla="*/ 149 h 356"/>
                <a:gd name="T6" fmla="*/ 632 w 662"/>
                <a:gd name="T7" fmla="*/ 131 h 356"/>
                <a:gd name="T8" fmla="*/ 611 w 662"/>
                <a:gd name="T9" fmla="*/ 109 h 356"/>
                <a:gd name="T10" fmla="*/ 583 w 662"/>
                <a:gd name="T11" fmla="*/ 86 h 356"/>
                <a:gd name="T12" fmla="*/ 568 w 662"/>
                <a:gd name="T13" fmla="*/ 74 h 356"/>
                <a:gd name="T14" fmla="*/ 551 w 662"/>
                <a:gd name="T15" fmla="*/ 61 h 356"/>
                <a:gd name="T16" fmla="*/ 532 w 662"/>
                <a:gd name="T17" fmla="*/ 50 h 356"/>
                <a:gd name="T18" fmla="*/ 513 w 662"/>
                <a:gd name="T19" fmla="*/ 39 h 356"/>
                <a:gd name="T20" fmla="*/ 492 w 662"/>
                <a:gd name="T21" fmla="*/ 30 h 356"/>
                <a:gd name="T22" fmla="*/ 470 w 662"/>
                <a:gd name="T23" fmla="*/ 20 h 356"/>
                <a:gd name="T24" fmla="*/ 448 w 662"/>
                <a:gd name="T25" fmla="*/ 13 h 356"/>
                <a:gd name="T26" fmla="*/ 424 w 662"/>
                <a:gd name="T27" fmla="*/ 6 h 356"/>
                <a:gd name="T28" fmla="*/ 399 w 662"/>
                <a:gd name="T29" fmla="*/ 2 h 356"/>
                <a:gd name="T30" fmla="*/ 373 w 662"/>
                <a:gd name="T31" fmla="*/ 0 h 356"/>
                <a:gd name="T32" fmla="*/ 347 w 662"/>
                <a:gd name="T33" fmla="*/ 0 h 356"/>
                <a:gd name="T34" fmla="*/ 318 w 662"/>
                <a:gd name="T35" fmla="*/ 2 h 356"/>
                <a:gd name="T36" fmla="*/ 291 w 662"/>
                <a:gd name="T37" fmla="*/ 6 h 356"/>
                <a:gd name="T38" fmla="*/ 260 w 662"/>
                <a:gd name="T39" fmla="*/ 15 h 356"/>
                <a:gd name="T40" fmla="*/ 230 w 662"/>
                <a:gd name="T41" fmla="*/ 26 h 356"/>
                <a:gd name="T42" fmla="*/ 200 w 662"/>
                <a:gd name="T43" fmla="*/ 39 h 356"/>
                <a:gd name="T44" fmla="*/ 169 w 662"/>
                <a:gd name="T45" fmla="*/ 58 h 356"/>
                <a:gd name="T46" fmla="*/ 136 w 662"/>
                <a:gd name="T47" fmla="*/ 79 h 356"/>
                <a:gd name="T48" fmla="*/ 103 w 662"/>
                <a:gd name="T49" fmla="*/ 105 h 356"/>
                <a:gd name="T50" fmla="*/ 70 w 662"/>
                <a:gd name="T51" fmla="*/ 135 h 356"/>
                <a:gd name="T52" fmla="*/ 36 w 662"/>
                <a:gd name="T53" fmla="*/ 169 h 356"/>
                <a:gd name="T54" fmla="*/ 0 w 662"/>
                <a:gd name="T55" fmla="*/ 209 h 356"/>
                <a:gd name="T56" fmla="*/ 0 w 662"/>
                <a:gd name="T57" fmla="*/ 209 h 356"/>
                <a:gd name="T58" fmla="*/ 18 w 662"/>
                <a:gd name="T59" fmla="*/ 224 h 356"/>
                <a:gd name="T60" fmla="*/ 38 w 662"/>
                <a:gd name="T61" fmla="*/ 239 h 356"/>
                <a:gd name="T62" fmla="*/ 64 w 662"/>
                <a:gd name="T63" fmla="*/ 259 h 356"/>
                <a:gd name="T64" fmla="*/ 99 w 662"/>
                <a:gd name="T65" fmla="*/ 280 h 356"/>
                <a:gd name="T66" fmla="*/ 137 w 662"/>
                <a:gd name="T67" fmla="*/ 301 h 356"/>
                <a:gd name="T68" fmla="*/ 158 w 662"/>
                <a:gd name="T69" fmla="*/ 312 h 356"/>
                <a:gd name="T70" fmla="*/ 180 w 662"/>
                <a:gd name="T71" fmla="*/ 322 h 356"/>
                <a:gd name="T72" fmla="*/ 203 w 662"/>
                <a:gd name="T73" fmla="*/ 331 h 356"/>
                <a:gd name="T74" fmla="*/ 228 w 662"/>
                <a:gd name="T75" fmla="*/ 338 h 356"/>
                <a:gd name="T76" fmla="*/ 252 w 662"/>
                <a:gd name="T77" fmla="*/ 345 h 356"/>
                <a:gd name="T78" fmla="*/ 278 w 662"/>
                <a:gd name="T79" fmla="*/ 350 h 356"/>
                <a:gd name="T80" fmla="*/ 304 w 662"/>
                <a:gd name="T81" fmla="*/ 354 h 356"/>
                <a:gd name="T82" fmla="*/ 330 w 662"/>
                <a:gd name="T83" fmla="*/ 356 h 356"/>
                <a:gd name="T84" fmla="*/ 358 w 662"/>
                <a:gd name="T85" fmla="*/ 356 h 356"/>
                <a:gd name="T86" fmla="*/ 385 w 662"/>
                <a:gd name="T87" fmla="*/ 354 h 356"/>
                <a:gd name="T88" fmla="*/ 414 w 662"/>
                <a:gd name="T89" fmla="*/ 349 h 356"/>
                <a:gd name="T90" fmla="*/ 441 w 662"/>
                <a:gd name="T91" fmla="*/ 342 h 356"/>
                <a:gd name="T92" fmla="*/ 470 w 662"/>
                <a:gd name="T93" fmla="*/ 332 h 356"/>
                <a:gd name="T94" fmla="*/ 498 w 662"/>
                <a:gd name="T95" fmla="*/ 319 h 356"/>
                <a:gd name="T96" fmla="*/ 526 w 662"/>
                <a:gd name="T97" fmla="*/ 302 h 356"/>
                <a:gd name="T98" fmla="*/ 554 w 662"/>
                <a:gd name="T99" fmla="*/ 283 h 356"/>
                <a:gd name="T100" fmla="*/ 581 w 662"/>
                <a:gd name="T101" fmla="*/ 260 h 356"/>
                <a:gd name="T102" fmla="*/ 609 w 662"/>
                <a:gd name="T103" fmla="*/ 232 h 356"/>
                <a:gd name="T104" fmla="*/ 636 w 662"/>
                <a:gd name="T105" fmla="*/ 201 h 356"/>
                <a:gd name="T106" fmla="*/ 662 w 662"/>
                <a:gd name="T107" fmla="*/ 165 h 356"/>
                <a:gd name="T108" fmla="*/ 662 w 662"/>
                <a:gd name="T109" fmla="*/ 16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2" h="356">
                  <a:moveTo>
                    <a:pt x="662" y="165"/>
                  </a:moveTo>
                  <a:lnTo>
                    <a:pt x="662" y="165"/>
                  </a:lnTo>
                  <a:lnTo>
                    <a:pt x="648" y="149"/>
                  </a:lnTo>
                  <a:lnTo>
                    <a:pt x="632" y="131"/>
                  </a:lnTo>
                  <a:lnTo>
                    <a:pt x="611" y="109"/>
                  </a:lnTo>
                  <a:lnTo>
                    <a:pt x="583" y="86"/>
                  </a:lnTo>
                  <a:lnTo>
                    <a:pt x="568" y="74"/>
                  </a:lnTo>
                  <a:lnTo>
                    <a:pt x="551" y="61"/>
                  </a:lnTo>
                  <a:lnTo>
                    <a:pt x="532" y="50"/>
                  </a:lnTo>
                  <a:lnTo>
                    <a:pt x="513" y="39"/>
                  </a:lnTo>
                  <a:lnTo>
                    <a:pt x="492" y="30"/>
                  </a:lnTo>
                  <a:lnTo>
                    <a:pt x="470" y="20"/>
                  </a:lnTo>
                  <a:lnTo>
                    <a:pt x="448" y="13"/>
                  </a:lnTo>
                  <a:lnTo>
                    <a:pt x="424" y="6"/>
                  </a:lnTo>
                  <a:lnTo>
                    <a:pt x="399" y="2"/>
                  </a:lnTo>
                  <a:lnTo>
                    <a:pt x="373" y="0"/>
                  </a:lnTo>
                  <a:lnTo>
                    <a:pt x="347" y="0"/>
                  </a:lnTo>
                  <a:lnTo>
                    <a:pt x="318" y="2"/>
                  </a:lnTo>
                  <a:lnTo>
                    <a:pt x="291" y="6"/>
                  </a:lnTo>
                  <a:lnTo>
                    <a:pt x="260" y="15"/>
                  </a:lnTo>
                  <a:lnTo>
                    <a:pt x="230" y="26"/>
                  </a:lnTo>
                  <a:lnTo>
                    <a:pt x="200" y="39"/>
                  </a:lnTo>
                  <a:lnTo>
                    <a:pt x="169" y="58"/>
                  </a:lnTo>
                  <a:lnTo>
                    <a:pt x="136" y="79"/>
                  </a:lnTo>
                  <a:lnTo>
                    <a:pt x="103" y="105"/>
                  </a:lnTo>
                  <a:lnTo>
                    <a:pt x="70" y="135"/>
                  </a:lnTo>
                  <a:lnTo>
                    <a:pt x="36" y="169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18" y="224"/>
                  </a:lnTo>
                  <a:lnTo>
                    <a:pt x="38" y="239"/>
                  </a:lnTo>
                  <a:lnTo>
                    <a:pt x="64" y="259"/>
                  </a:lnTo>
                  <a:lnTo>
                    <a:pt x="99" y="280"/>
                  </a:lnTo>
                  <a:lnTo>
                    <a:pt x="137" y="301"/>
                  </a:lnTo>
                  <a:lnTo>
                    <a:pt x="158" y="312"/>
                  </a:lnTo>
                  <a:lnTo>
                    <a:pt x="180" y="322"/>
                  </a:lnTo>
                  <a:lnTo>
                    <a:pt x="203" y="331"/>
                  </a:lnTo>
                  <a:lnTo>
                    <a:pt x="228" y="338"/>
                  </a:lnTo>
                  <a:lnTo>
                    <a:pt x="252" y="345"/>
                  </a:lnTo>
                  <a:lnTo>
                    <a:pt x="278" y="350"/>
                  </a:lnTo>
                  <a:lnTo>
                    <a:pt x="304" y="354"/>
                  </a:lnTo>
                  <a:lnTo>
                    <a:pt x="330" y="356"/>
                  </a:lnTo>
                  <a:lnTo>
                    <a:pt x="358" y="356"/>
                  </a:lnTo>
                  <a:lnTo>
                    <a:pt x="385" y="354"/>
                  </a:lnTo>
                  <a:lnTo>
                    <a:pt x="414" y="349"/>
                  </a:lnTo>
                  <a:lnTo>
                    <a:pt x="441" y="342"/>
                  </a:lnTo>
                  <a:lnTo>
                    <a:pt x="470" y="332"/>
                  </a:lnTo>
                  <a:lnTo>
                    <a:pt x="498" y="319"/>
                  </a:lnTo>
                  <a:lnTo>
                    <a:pt x="526" y="302"/>
                  </a:lnTo>
                  <a:lnTo>
                    <a:pt x="554" y="283"/>
                  </a:lnTo>
                  <a:lnTo>
                    <a:pt x="581" y="260"/>
                  </a:lnTo>
                  <a:lnTo>
                    <a:pt x="609" y="232"/>
                  </a:lnTo>
                  <a:lnTo>
                    <a:pt x="636" y="201"/>
                  </a:lnTo>
                  <a:lnTo>
                    <a:pt x="662" y="165"/>
                  </a:lnTo>
                  <a:lnTo>
                    <a:pt x="662" y="165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51" y="2171"/>
              <a:ext cx="316" cy="185"/>
            </a:xfrm>
            <a:custGeom>
              <a:avLst/>
              <a:gdLst>
                <a:gd name="T0" fmla="*/ 632 w 632"/>
                <a:gd name="T1" fmla="*/ 98 h 370"/>
                <a:gd name="T2" fmla="*/ 632 w 632"/>
                <a:gd name="T3" fmla="*/ 98 h 370"/>
                <a:gd name="T4" fmla="*/ 616 w 632"/>
                <a:gd name="T5" fmla="*/ 85 h 370"/>
                <a:gd name="T6" fmla="*/ 597 w 632"/>
                <a:gd name="T7" fmla="*/ 71 h 370"/>
                <a:gd name="T8" fmla="*/ 569 w 632"/>
                <a:gd name="T9" fmla="*/ 56 h 370"/>
                <a:gd name="T10" fmla="*/ 538 w 632"/>
                <a:gd name="T11" fmla="*/ 40 h 370"/>
                <a:gd name="T12" fmla="*/ 520 w 632"/>
                <a:gd name="T13" fmla="*/ 32 h 370"/>
                <a:gd name="T14" fmla="*/ 501 w 632"/>
                <a:gd name="T15" fmla="*/ 24 h 370"/>
                <a:gd name="T16" fmla="*/ 480 w 632"/>
                <a:gd name="T17" fmla="*/ 17 h 370"/>
                <a:gd name="T18" fmla="*/ 458 w 632"/>
                <a:gd name="T19" fmla="*/ 11 h 370"/>
                <a:gd name="T20" fmla="*/ 436 w 632"/>
                <a:gd name="T21" fmla="*/ 6 h 370"/>
                <a:gd name="T22" fmla="*/ 413 w 632"/>
                <a:gd name="T23" fmla="*/ 3 h 370"/>
                <a:gd name="T24" fmla="*/ 388 w 632"/>
                <a:gd name="T25" fmla="*/ 0 h 370"/>
                <a:gd name="T26" fmla="*/ 364 w 632"/>
                <a:gd name="T27" fmla="*/ 0 h 370"/>
                <a:gd name="T28" fmla="*/ 339 w 632"/>
                <a:gd name="T29" fmla="*/ 2 h 370"/>
                <a:gd name="T30" fmla="*/ 313 w 632"/>
                <a:gd name="T31" fmla="*/ 6 h 370"/>
                <a:gd name="T32" fmla="*/ 287 w 632"/>
                <a:gd name="T33" fmla="*/ 13 h 370"/>
                <a:gd name="T34" fmla="*/ 261 w 632"/>
                <a:gd name="T35" fmla="*/ 21 h 370"/>
                <a:gd name="T36" fmla="*/ 235 w 632"/>
                <a:gd name="T37" fmla="*/ 33 h 370"/>
                <a:gd name="T38" fmla="*/ 207 w 632"/>
                <a:gd name="T39" fmla="*/ 47 h 370"/>
                <a:gd name="T40" fmla="*/ 181 w 632"/>
                <a:gd name="T41" fmla="*/ 65 h 370"/>
                <a:gd name="T42" fmla="*/ 154 w 632"/>
                <a:gd name="T43" fmla="*/ 87 h 370"/>
                <a:gd name="T44" fmla="*/ 128 w 632"/>
                <a:gd name="T45" fmla="*/ 111 h 370"/>
                <a:gd name="T46" fmla="*/ 102 w 632"/>
                <a:gd name="T47" fmla="*/ 140 h 370"/>
                <a:gd name="T48" fmla="*/ 76 w 632"/>
                <a:gd name="T49" fmla="*/ 173 h 370"/>
                <a:gd name="T50" fmla="*/ 50 w 632"/>
                <a:gd name="T51" fmla="*/ 210 h 370"/>
                <a:gd name="T52" fmla="*/ 25 w 632"/>
                <a:gd name="T53" fmla="*/ 252 h 370"/>
                <a:gd name="T54" fmla="*/ 0 w 632"/>
                <a:gd name="T55" fmla="*/ 299 h 370"/>
                <a:gd name="T56" fmla="*/ 0 w 632"/>
                <a:gd name="T57" fmla="*/ 299 h 370"/>
                <a:gd name="T58" fmla="*/ 21 w 632"/>
                <a:gd name="T59" fmla="*/ 308 h 370"/>
                <a:gd name="T60" fmla="*/ 44 w 632"/>
                <a:gd name="T61" fmla="*/ 319 h 370"/>
                <a:gd name="T62" fmla="*/ 74 w 632"/>
                <a:gd name="T63" fmla="*/ 332 h 370"/>
                <a:gd name="T64" fmla="*/ 113 w 632"/>
                <a:gd name="T65" fmla="*/ 344 h 370"/>
                <a:gd name="T66" fmla="*/ 155 w 632"/>
                <a:gd name="T67" fmla="*/ 356 h 370"/>
                <a:gd name="T68" fmla="*/ 177 w 632"/>
                <a:gd name="T69" fmla="*/ 361 h 370"/>
                <a:gd name="T70" fmla="*/ 202 w 632"/>
                <a:gd name="T71" fmla="*/ 365 h 370"/>
                <a:gd name="T72" fmla="*/ 227 w 632"/>
                <a:gd name="T73" fmla="*/ 367 h 370"/>
                <a:gd name="T74" fmla="*/ 251 w 632"/>
                <a:gd name="T75" fmla="*/ 370 h 370"/>
                <a:gd name="T76" fmla="*/ 277 w 632"/>
                <a:gd name="T77" fmla="*/ 370 h 370"/>
                <a:gd name="T78" fmla="*/ 303 w 632"/>
                <a:gd name="T79" fmla="*/ 370 h 370"/>
                <a:gd name="T80" fmla="*/ 329 w 632"/>
                <a:gd name="T81" fmla="*/ 367 h 370"/>
                <a:gd name="T82" fmla="*/ 357 w 632"/>
                <a:gd name="T83" fmla="*/ 362 h 370"/>
                <a:gd name="T84" fmla="*/ 383 w 632"/>
                <a:gd name="T85" fmla="*/ 356 h 370"/>
                <a:gd name="T86" fmla="*/ 409 w 632"/>
                <a:gd name="T87" fmla="*/ 347 h 370"/>
                <a:gd name="T88" fmla="*/ 435 w 632"/>
                <a:gd name="T89" fmla="*/ 336 h 370"/>
                <a:gd name="T90" fmla="*/ 461 w 632"/>
                <a:gd name="T91" fmla="*/ 322 h 370"/>
                <a:gd name="T92" fmla="*/ 486 w 632"/>
                <a:gd name="T93" fmla="*/ 306 h 370"/>
                <a:gd name="T94" fmla="*/ 510 w 632"/>
                <a:gd name="T95" fmla="*/ 287 h 370"/>
                <a:gd name="T96" fmla="*/ 534 w 632"/>
                <a:gd name="T97" fmla="*/ 263 h 370"/>
                <a:gd name="T98" fmla="*/ 556 w 632"/>
                <a:gd name="T99" fmla="*/ 237 h 370"/>
                <a:gd name="T100" fmla="*/ 578 w 632"/>
                <a:gd name="T101" fmla="*/ 208 h 370"/>
                <a:gd name="T102" fmla="*/ 597 w 632"/>
                <a:gd name="T103" fmla="*/ 176 h 370"/>
                <a:gd name="T104" fmla="*/ 616 w 632"/>
                <a:gd name="T105" fmla="*/ 139 h 370"/>
                <a:gd name="T106" fmla="*/ 632 w 632"/>
                <a:gd name="T107" fmla="*/ 98 h 370"/>
                <a:gd name="T108" fmla="*/ 632 w 632"/>
                <a:gd name="T109" fmla="*/ 9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2" h="370">
                  <a:moveTo>
                    <a:pt x="632" y="98"/>
                  </a:moveTo>
                  <a:lnTo>
                    <a:pt x="632" y="98"/>
                  </a:lnTo>
                  <a:lnTo>
                    <a:pt x="616" y="85"/>
                  </a:lnTo>
                  <a:lnTo>
                    <a:pt x="597" y="71"/>
                  </a:lnTo>
                  <a:lnTo>
                    <a:pt x="569" y="56"/>
                  </a:lnTo>
                  <a:lnTo>
                    <a:pt x="538" y="40"/>
                  </a:lnTo>
                  <a:lnTo>
                    <a:pt x="520" y="32"/>
                  </a:lnTo>
                  <a:lnTo>
                    <a:pt x="501" y="24"/>
                  </a:lnTo>
                  <a:lnTo>
                    <a:pt x="480" y="17"/>
                  </a:lnTo>
                  <a:lnTo>
                    <a:pt x="458" y="11"/>
                  </a:lnTo>
                  <a:lnTo>
                    <a:pt x="436" y="6"/>
                  </a:lnTo>
                  <a:lnTo>
                    <a:pt x="413" y="3"/>
                  </a:lnTo>
                  <a:lnTo>
                    <a:pt x="388" y="0"/>
                  </a:lnTo>
                  <a:lnTo>
                    <a:pt x="364" y="0"/>
                  </a:lnTo>
                  <a:lnTo>
                    <a:pt x="339" y="2"/>
                  </a:lnTo>
                  <a:lnTo>
                    <a:pt x="313" y="6"/>
                  </a:lnTo>
                  <a:lnTo>
                    <a:pt x="287" y="13"/>
                  </a:lnTo>
                  <a:lnTo>
                    <a:pt x="261" y="21"/>
                  </a:lnTo>
                  <a:lnTo>
                    <a:pt x="235" y="33"/>
                  </a:lnTo>
                  <a:lnTo>
                    <a:pt x="207" y="47"/>
                  </a:lnTo>
                  <a:lnTo>
                    <a:pt x="181" y="65"/>
                  </a:lnTo>
                  <a:lnTo>
                    <a:pt x="154" y="87"/>
                  </a:lnTo>
                  <a:lnTo>
                    <a:pt x="128" y="111"/>
                  </a:lnTo>
                  <a:lnTo>
                    <a:pt x="102" y="140"/>
                  </a:lnTo>
                  <a:lnTo>
                    <a:pt x="76" y="173"/>
                  </a:lnTo>
                  <a:lnTo>
                    <a:pt x="50" y="210"/>
                  </a:lnTo>
                  <a:lnTo>
                    <a:pt x="25" y="252"/>
                  </a:lnTo>
                  <a:lnTo>
                    <a:pt x="0" y="299"/>
                  </a:lnTo>
                  <a:lnTo>
                    <a:pt x="0" y="299"/>
                  </a:lnTo>
                  <a:lnTo>
                    <a:pt x="21" y="308"/>
                  </a:lnTo>
                  <a:lnTo>
                    <a:pt x="44" y="319"/>
                  </a:lnTo>
                  <a:lnTo>
                    <a:pt x="74" y="332"/>
                  </a:lnTo>
                  <a:lnTo>
                    <a:pt x="113" y="344"/>
                  </a:lnTo>
                  <a:lnTo>
                    <a:pt x="155" y="356"/>
                  </a:lnTo>
                  <a:lnTo>
                    <a:pt x="177" y="361"/>
                  </a:lnTo>
                  <a:lnTo>
                    <a:pt x="202" y="365"/>
                  </a:lnTo>
                  <a:lnTo>
                    <a:pt x="227" y="367"/>
                  </a:lnTo>
                  <a:lnTo>
                    <a:pt x="251" y="370"/>
                  </a:lnTo>
                  <a:lnTo>
                    <a:pt x="277" y="370"/>
                  </a:lnTo>
                  <a:lnTo>
                    <a:pt x="303" y="370"/>
                  </a:lnTo>
                  <a:lnTo>
                    <a:pt x="329" y="367"/>
                  </a:lnTo>
                  <a:lnTo>
                    <a:pt x="357" y="362"/>
                  </a:lnTo>
                  <a:lnTo>
                    <a:pt x="383" y="356"/>
                  </a:lnTo>
                  <a:lnTo>
                    <a:pt x="409" y="347"/>
                  </a:lnTo>
                  <a:lnTo>
                    <a:pt x="435" y="336"/>
                  </a:lnTo>
                  <a:lnTo>
                    <a:pt x="461" y="322"/>
                  </a:lnTo>
                  <a:lnTo>
                    <a:pt x="486" y="306"/>
                  </a:lnTo>
                  <a:lnTo>
                    <a:pt x="510" y="287"/>
                  </a:lnTo>
                  <a:lnTo>
                    <a:pt x="534" y="263"/>
                  </a:lnTo>
                  <a:lnTo>
                    <a:pt x="556" y="237"/>
                  </a:lnTo>
                  <a:lnTo>
                    <a:pt x="578" y="208"/>
                  </a:lnTo>
                  <a:lnTo>
                    <a:pt x="597" y="176"/>
                  </a:lnTo>
                  <a:lnTo>
                    <a:pt x="616" y="139"/>
                  </a:lnTo>
                  <a:lnTo>
                    <a:pt x="632" y="98"/>
                  </a:lnTo>
                  <a:lnTo>
                    <a:pt x="632" y="98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1580" y="2426"/>
              <a:ext cx="226" cy="254"/>
            </a:xfrm>
            <a:custGeom>
              <a:avLst/>
              <a:gdLst>
                <a:gd name="T0" fmla="*/ 9 w 452"/>
                <a:gd name="T1" fmla="*/ 4 h 507"/>
                <a:gd name="T2" fmla="*/ 9 w 452"/>
                <a:gd name="T3" fmla="*/ 4 h 507"/>
                <a:gd name="T4" fmla="*/ 30 w 452"/>
                <a:gd name="T5" fmla="*/ 2 h 507"/>
                <a:gd name="T6" fmla="*/ 54 w 452"/>
                <a:gd name="T7" fmla="*/ 0 h 507"/>
                <a:gd name="T8" fmla="*/ 85 w 452"/>
                <a:gd name="T9" fmla="*/ 2 h 507"/>
                <a:gd name="T10" fmla="*/ 122 w 452"/>
                <a:gd name="T11" fmla="*/ 4 h 507"/>
                <a:gd name="T12" fmla="*/ 141 w 452"/>
                <a:gd name="T13" fmla="*/ 7 h 507"/>
                <a:gd name="T14" fmla="*/ 161 w 452"/>
                <a:gd name="T15" fmla="*/ 10 h 507"/>
                <a:gd name="T16" fmla="*/ 182 w 452"/>
                <a:gd name="T17" fmla="*/ 15 h 507"/>
                <a:gd name="T18" fmla="*/ 204 w 452"/>
                <a:gd name="T19" fmla="*/ 21 h 507"/>
                <a:gd name="T20" fmla="*/ 226 w 452"/>
                <a:gd name="T21" fmla="*/ 29 h 507"/>
                <a:gd name="T22" fmla="*/ 248 w 452"/>
                <a:gd name="T23" fmla="*/ 39 h 507"/>
                <a:gd name="T24" fmla="*/ 270 w 452"/>
                <a:gd name="T25" fmla="*/ 50 h 507"/>
                <a:gd name="T26" fmla="*/ 290 w 452"/>
                <a:gd name="T27" fmla="*/ 62 h 507"/>
                <a:gd name="T28" fmla="*/ 311 w 452"/>
                <a:gd name="T29" fmla="*/ 77 h 507"/>
                <a:gd name="T30" fmla="*/ 331 w 452"/>
                <a:gd name="T31" fmla="*/ 93 h 507"/>
                <a:gd name="T32" fmla="*/ 351 w 452"/>
                <a:gd name="T33" fmla="*/ 113 h 507"/>
                <a:gd name="T34" fmla="*/ 368 w 452"/>
                <a:gd name="T35" fmla="*/ 133 h 507"/>
                <a:gd name="T36" fmla="*/ 386 w 452"/>
                <a:gd name="T37" fmla="*/ 158 h 507"/>
                <a:gd name="T38" fmla="*/ 401 w 452"/>
                <a:gd name="T39" fmla="*/ 184 h 507"/>
                <a:gd name="T40" fmla="*/ 415 w 452"/>
                <a:gd name="T41" fmla="*/ 214 h 507"/>
                <a:gd name="T42" fmla="*/ 426 w 452"/>
                <a:gd name="T43" fmla="*/ 245 h 507"/>
                <a:gd name="T44" fmla="*/ 436 w 452"/>
                <a:gd name="T45" fmla="*/ 281 h 507"/>
                <a:gd name="T46" fmla="*/ 444 w 452"/>
                <a:gd name="T47" fmla="*/ 319 h 507"/>
                <a:gd name="T48" fmla="*/ 449 w 452"/>
                <a:gd name="T49" fmla="*/ 361 h 507"/>
                <a:gd name="T50" fmla="*/ 452 w 452"/>
                <a:gd name="T51" fmla="*/ 406 h 507"/>
                <a:gd name="T52" fmla="*/ 451 w 452"/>
                <a:gd name="T53" fmla="*/ 455 h 507"/>
                <a:gd name="T54" fmla="*/ 448 w 452"/>
                <a:gd name="T55" fmla="*/ 507 h 507"/>
                <a:gd name="T56" fmla="*/ 448 w 452"/>
                <a:gd name="T57" fmla="*/ 507 h 507"/>
                <a:gd name="T58" fmla="*/ 426 w 452"/>
                <a:gd name="T59" fmla="*/ 506 h 507"/>
                <a:gd name="T60" fmla="*/ 400 w 452"/>
                <a:gd name="T61" fmla="*/ 502 h 507"/>
                <a:gd name="T62" fmla="*/ 367 w 452"/>
                <a:gd name="T63" fmla="*/ 496 h 507"/>
                <a:gd name="T64" fmla="*/ 329 w 452"/>
                <a:gd name="T65" fmla="*/ 488 h 507"/>
                <a:gd name="T66" fmla="*/ 286 w 452"/>
                <a:gd name="T67" fmla="*/ 476 h 507"/>
                <a:gd name="T68" fmla="*/ 263 w 452"/>
                <a:gd name="T69" fmla="*/ 467 h 507"/>
                <a:gd name="T70" fmla="*/ 241 w 452"/>
                <a:gd name="T71" fmla="*/ 458 h 507"/>
                <a:gd name="T72" fmla="*/ 218 w 452"/>
                <a:gd name="T73" fmla="*/ 448 h 507"/>
                <a:gd name="T74" fmla="*/ 194 w 452"/>
                <a:gd name="T75" fmla="*/ 436 h 507"/>
                <a:gd name="T76" fmla="*/ 172 w 452"/>
                <a:gd name="T77" fmla="*/ 424 h 507"/>
                <a:gd name="T78" fmla="*/ 150 w 452"/>
                <a:gd name="T79" fmla="*/ 409 h 507"/>
                <a:gd name="T80" fmla="*/ 128 w 452"/>
                <a:gd name="T81" fmla="*/ 392 h 507"/>
                <a:gd name="T82" fmla="*/ 108 w 452"/>
                <a:gd name="T83" fmla="*/ 376 h 507"/>
                <a:gd name="T84" fmla="*/ 89 w 452"/>
                <a:gd name="T85" fmla="*/ 355 h 507"/>
                <a:gd name="T86" fmla="*/ 71 w 452"/>
                <a:gd name="T87" fmla="*/ 335 h 507"/>
                <a:gd name="T88" fmla="*/ 54 w 452"/>
                <a:gd name="T89" fmla="*/ 311 h 507"/>
                <a:gd name="T90" fmla="*/ 39 w 452"/>
                <a:gd name="T91" fmla="*/ 285 h 507"/>
                <a:gd name="T92" fmla="*/ 27 w 452"/>
                <a:gd name="T93" fmla="*/ 259 h 507"/>
                <a:gd name="T94" fmla="*/ 16 w 452"/>
                <a:gd name="T95" fmla="*/ 229 h 507"/>
                <a:gd name="T96" fmla="*/ 8 w 452"/>
                <a:gd name="T97" fmla="*/ 198 h 507"/>
                <a:gd name="T98" fmla="*/ 2 w 452"/>
                <a:gd name="T99" fmla="*/ 163 h 507"/>
                <a:gd name="T100" fmla="*/ 0 w 452"/>
                <a:gd name="T101" fmla="*/ 128 h 507"/>
                <a:gd name="T102" fmla="*/ 0 w 452"/>
                <a:gd name="T103" fmla="*/ 89 h 507"/>
                <a:gd name="T104" fmla="*/ 2 w 452"/>
                <a:gd name="T105" fmla="*/ 48 h 507"/>
                <a:gd name="T106" fmla="*/ 9 w 452"/>
                <a:gd name="T107" fmla="*/ 4 h 507"/>
                <a:gd name="T108" fmla="*/ 9 w 452"/>
                <a:gd name="T109" fmla="*/ 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2" h="507">
                  <a:moveTo>
                    <a:pt x="9" y="4"/>
                  </a:moveTo>
                  <a:lnTo>
                    <a:pt x="9" y="4"/>
                  </a:lnTo>
                  <a:lnTo>
                    <a:pt x="30" y="2"/>
                  </a:lnTo>
                  <a:lnTo>
                    <a:pt x="54" y="0"/>
                  </a:lnTo>
                  <a:lnTo>
                    <a:pt x="85" y="2"/>
                  </a:lnTo>
                  <a:lnTo>
                    <a:pt x="122" y="4"/>
                  </a:lnTo>
                  <a:lnTo>
                    <a:pt x="141" y="7"/>
                  </a:lnTo>
                  <a:lnTo>
                    <a:pt x="161" y="10"/>
                  </a:lnTo>
                  <a:lnTo>
                    <a:pt x="182" y="15"/>
                  </a:lnTo>
                  <a:lnTo>
                    <a:pt x="204" y="21"/>
                  </a:lnTo>
                  <a:lnTo>
                    <a:pt x="226" y="29"/>
                  </a:lnTo>
                  <a:lnTo>
                    <a:pt x="248" y="39"/>
                  </a:lnTo>
                  <a:lnTo>
                    <a:pt x="270" y="50"/>
                  </a:lnTo>
                  <a:lnTo>
                    <a:pt x="290" y="62"/>
                  </a:lnTo>
                  <a:lnTo>
                    <a:pt x="311" y="77"/>
                  </a:lnTo>
                  <a:lnTo>
                    <a:pt x="331" y="93"/>
                  </a:lnTo>
                  <a:lnTo>
                    <a:pt x="351" y="113"/>
                  </a:lnTo>
                  <a:lnTo>
                    <a:pt x="368" y="133"/>
                  </a:lnTo>
                  <a:lnTo>
                    <a:pt x="386" y="158"/>
                  </a:lnTo>
                  <a:lnTo>
                    <a:pt x="401" y="184"/>
                  </a:lnTo>
                  <a:lnTo>
                    <a:pt x="415" y="214"/>
                  </a:lnTo>
                  <a:lnTo>
                    <a:pt x="426" y="245"/>
                  </a:lnTo>
                  <a:lnTo>
                    <a:pt x="436" y="281"/>
                  </a:lnTo>
                  <a:lnTo>
                    <a:pt x="444" y="319"/>
                  </a:lnTo>
                  <a:lnTo>
                    <a:pt x="449" y="361"/>
                  </a:lnTo>
                  <a:lnTo>
                    <a:pt x="452" y="406"/>
                  </a:lnTo>
                  <a:lnTo>
                    <a:pt x="451" y="455"/>
                  </a:lnTo>
                  <a:lnTo>
                    <a:pt x="448" y="507"/>
                  </a:lnTo>
                  <a:lnTo>
                    <a:pt x="448" y="507"/>
                  </a:lnTo>
                  <a:lnTo>
                    <a:pt x="426" y="506"/>
                  </a:lnTo>
                  <a:lnTo>
                    <a:pt x="400" y="502"/>
                  </a:lnTo>
                  <a:lnTo>
                    <a:pt x="367" y="496"/>
                  </a:lnTo>
                  <a:lnTo>
                    <a:pt x="329" y="488"/>
                  </a:lnTo>
                  <a:lnTo>
                    <a:pt x="286" y="476"/>
                  </a:lnTo>
                  <a:lnTo>
                    <a:pt x="263" y="467"/>
                  </a:lnTo>
                  <a:lnTo>
                    <a:pt x="241" y="458"/>
                  </a:lnTo>
                  <a:lnTo>
                    <a:pt x="218" y="448"/>
                  </a:lnTo>
                  <a:lnTo>
                    <a:pt x="194" y="436"/>
                  </a:lnTo>
                  <a:lnTo>
                    <a:pt x="172" y="424"/>
                  </a:lnTo>
                  <a:lnTo>
                    <a:pt x="150" y="409"/>
                  </a:lnTo>
                  <a:lnTo>
                    <a:pt x="128" y="392"/>
                  </a:lnTo>
                  <a:lnTo>
                    <a:pt x="108" y="376"/>
                  </a:lnTo>
                  <a:lnTo>
                    <a:pt x="89" y="355"/>
                  </a:lnTo>
                  <a:lnTo>
                    <a:pt x="71" y="335"/>
                  </a:lnTo>
                  <a:lnTo>
                    <a:pt x="54" y="311"/>
                  </a:lnTo>
                  <a:lnTo>
                    <a:pt x="39" y="285"/>
                  </a:lnTo>
                  <a:lnTo>
                    <a:pt x="27" y="259"/>
                  </a:lnTo>
                  <a:lnTo>
                    <a:pt x="16" y="229"/>
                  </a:lnTo>
                  <a:lnTo>
                    <a:pt x="8" y="198"/>
                  </a:lnTo>
                  <a:lnTo>
                    <a:pt x="2" y="163"/>
                  </a:lnTo>
                  <a:lnTo>
                    <a:pt x="0" y="128"/>
                  </a:lnTo>
                  <a:lnTo>
                    <a:pt x="0" y="89"/>
                  </a:lnTo>
                  <a:lnTo>
                    <a:pt x="2" y="48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1406" y="2583"/>
              <a:ext cx="201" cy="292"/>
            </a:xfrm>
            <a:custGeom>
              <a:avLst/>
              <a:gdLst>
                <a:gd name="T0" fmla="*/ 42 w 400"/>
                <a:gd name="T1" fmla="*/ 0 h 585"/>
                <a:gd name="T2" fmla="*/ 42 w 400"/>
                <a:gd name="T3" fmla="*/ 0 h 585"/>
                <a:gd name="T4" fmla="*/ 63 w 400"/>
                <a:gd name="T5" fmla="*/ 3 h 585"/>
                <a:gd name="T6" fmla="*/ 86 w 400"/>
                <a:gd name="T7" fmla="*/ 7 h 585"/>
                <a:gd name="T8" fmla="*/ 116 w 400"/>
                <a:gd name="T9" fmla="*/ 14 h 585"/>
                <a:gd name="T10" fmla="*/ 152 w 400"/>
                <a:gd name="T11" fmla="*/ 25 h 585"/>
                <a:gd name="T12" fmla="*/ 170 w 400"/>
                <a:gd name="T13" fmla="*/ 31 h 585"/>
                <a:gd name="T14" fmla="*/ 189 w 400"/>
                <a:gd name="T15" fmla="*/ 40 h 585"/>
                <a:gd name="T16" fmla="*/ 210 w 400"/>
                <a:gd name="T17" fmla="*/ 48 h 585"/>
                <a:gd name="T18" fmla="*/ 229 w 400"/>
                <a:gd name="T19" fmla="*/ 59 h 585"/>
                <a:gd name="T20" fmla="*/ 248 w 400"/>
                <a:gd name="T21" fmla="*/ 71 h 585"/>
                <a:gd name="T22" fmla="*/ 267 w 400"/>
                <a:gd name="T23" fmla="*/ 85 h 585"/>
                <a:gd name="T24" fmla="*/ 286 w 400"/>
                <a:gd name="T25" fmla="*/ 100 h 585"/>
                <a:gd name="T26" fmla="*/ 304 w 400"/>
                <a:gd name="T27" fmla="*/ 118 h 585"/>
                <a:gd name="T28" fmla="*/ 322 w 400"/>
                <a:gd name="T29" fmla="*/ 136 h 585"/>
                <a:gd name="T30" fmla="*/ 338 w 400"/>
                <a:gd name="T31" fmla="*/ 156 h 585"/>
                <a:gd name="T32" fmla="*/ 352 w 400"/>
                <a:gd name="T33" fmla="*/ 179 h 585"/>
                <a:gd name="T34" fmla="*/ 366 w 400"/>
                <a:gd name="T35" fmla="*/ 204 h 585"/>
                <a:gd name="T36" fmla="*/ 377 w 400"/>
                <a:gd name="T37" fmla="*/ 232 h 585"/>
                <a:gd name="T38" fmla="*/ 386 w 400"/>
                <a:gd name="T39" fmla="*/ 260 h 585"/>
                <a:gd name="T40" fmla="*/ 393 w 400"/>
                <a:gd name="T41" fmla="*/ 292 h 585"/>
                <a:gd name="T42" fmla="*/ 397 w 400"/>
                <a:gd name="T43" fmla="*/ 326 h 585"/>
                <a:gd name="T44" fmla="*/ 400 w 400"/>
                <a:gd name="T45" fmla="*/ 362 h 585"/>
                <a:gd name="T46" fmla="*/ 399 w 400"/>
                <a:gd name="T47" fmla="*/ 401 h 585"/>
                <a:gd name="T48" fmla="*/ 395 w 400"/>
                <a:gd name="T49" fmla="*/ 442 h 585"/>
                <a:gd name="T50" fmla="*/ 388 w 400"/>
                <a:gd name="T51" fmla="*/ 488 h 585"/>
                <a:gd name="T52" fmla="*/ 377 w 400"/>
                <a:gd name="T53" fmla="*/ 536 h 585"/>
                <a:gd name="T54" fmla="*/ 363 w 400"/>
                <a:gd name="T55" fmla="*/ 585 h 585"/>
                <a:gd name="T56" fmla="*/ 363 w 400"/>
                <a:gd name="T57" fmla="*/ 585 h 585"/>
                <a:gd name="T58" fmla="*/ 341 w 400"/>
                <a:gd name="T59" fmla="*/ 579 h 585"/>
                <a:gd name="T60" fmla="*/ 316 w 400"/>
                <a:gd name="T61" fmla="*/ 570 h 585"/>
                <a:gd name="T62" fmla="*/ 286 w 400"/>
                <a:gd name="T63" fmla="*/ 558 h 585"/>
                <a:gd name="T64" fmla="*/ 251 w 400"/>
                <a:gd name="T65" fmla="*/ 541 h 585"/>
                <a:gd name="T66" fmla="*/ 211 w 400"/>
                <a:gd name="T67" fmla="*/ 519 h 585"/>
                <a:gd name="T68" fmla="*/ 192 w 400"/>
                <a:gd name="T69" fmla="*/ 507 h 585"/>
                <a:gd name="T70" fmla="*/ 171 w 400"/>
                <a:gd name="T71" fmla="*/ 493 h 585"/>
                <a:gd name="T72" fmla="*/ 151 w 400"/>
                <a:gd name="T73" fmla="*/ 478 h 585"/>
                <a:gd name="T74" fmla="*/ 131 w 400"/>
                <a:gd name="T75" fmla="*/ 463 h 585"/>
                <a:gd name="T76" fmla="*/ 112 w 400"/>
                <a:gd name="T77" fmla="*/ 445 h 585"/>
                <a:gd name="T78" fmla="*/ 93 w 400"/>
                <a:gd name="T79" fmla="*/ 426 h 585"/>
                <a:gd name="T80" fmla="*/ 77 w 400"/>
                <a:gd name="T81" fmla="*/ 405 h 585"/>
                <a:gd name="T82" fmla="*/ 60 w 400"/>
                <a:gd name="T83" fmla="*/ 384 h 585"/>
                <a:gd name="T84" fmla="*/ 45 w 400"/>
                <a:gd name="T85" fmla="*/ 360 h 585"/>
                <a:gd name="T86" fmla="*/ 31 w 400"/>
                <a:gd name="T87" fmla="*/ 336 h 585"/>
                <a:gd name="T88" fmla="*/ 20 w 400"/>
                <a:gd name="T89" fmla="*/ 310 h 585"/>
                <a:gd name="T90" fmla="*/ 12 w 400"/>
                <a:gd name="T91" fmla="*/ 282 h 585"/>
                <a:gd name="T92" fmla="*/ 5 w 400"/>
                <a:gd name="T93" fmla="*/ 253 h 585"/>
                <a:gd name="T94" fmla="*/ 1 w 400"/>
                <a:gd name="T95" fmla="*/ 222 h 585"/>
                <a:gd name="T96" fmla="*/ 0 w 400"/>
                <a:gd name="T97" fmla="*/ 189 h 585"/>
                <a:gd name="T98" fmla="*/ 1 w 400"/>
                <a:gd name="T99" fmla="*/ 155 h 585"/>
                <a:gd name="T100" fmla="*/ 5 w 400"/>
                <a:gd name="T101" fmla="*/ 119 h 585"/>
                <a:gd name="T102" fmla="*/ 14 w 400"/>
                <a:gd name="T103" fmla="*/ 81 h 585"/>
                <a:gd name="T104" fmla="*/ 26 w 400"/>
                <a:gd name="T105" fmla="*/ 41 h 585"/>
                <a:gd name="T106" fmla="*/ 42 w 400"/>
                <a:gd name="T107" fmla="*/ 0 h 585"/>
                <a:gd name="T108" fmla="*/ 42 w 400"/>
                <a:gd name="T10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0" h="585">
                  <a:moveTo>
                    <a:pt x="42" y="0"/>
                  </a:moveTo>
                  <a:lnTo>
                    <a:pt x="42" y="0"/>
                  </a:lnTo>
                  <a:lnTo>
                    <a:pt x="63" y="3"/>
                  </a:lnTo>
                  <a:lnTo>
                    <a:pt x="86" y="7"/>
                  </a:lnTo>
                  <a:lnTo>
                    <a:pt x="116" y="14"/>
                  </a:lnTo>
                  <a:lnTo>
                    <a:pt x="152" y="25"/>
                  </a:lnTo>
                  <a:lnTo>
                    <a:pt x="170" y="31"/>
                  </a:lnTo>
                  <a:lnTo>
                    <a:pt x="189" y="40"/>
                  </a:lnTo>
                  <a:lnTo>
                    <a:pt x="210" y="48"/>
                  </a:lnTo>
                  <a:lnTo>
                    <a:pt x="229" y="59"/>
                  </a:lnTo>
                  <a:lnTo>
                    <a:pt x="248" y="71"/>
                  </a:lnTo>
                  <a:lnTo>
                    <a:pt x="267" y="85"/>
                  </a:lnTo>
                  <a:lnTo>
                    <a:pt x="286" y="100"/>
                  </a:lnTo>
                  <a:lnTo>
                    <a:pt x="304" y="118"/>
                  </a:lnTo>
                  <a:lnTo>
                    <a:pt x="322" y="136"/>
                  </a:lnTo>
                  <a:lnTo>
                    <a:pt x="338" y="156"/>
                  </a:lnTo>
                  <a:lnTo>
                    <a:pt x="352" y="179"/>
                  </a:lnTo>
                  <a:lnTo>
                    <a:pt x="366" y="204"/>
                  </a:lnTo>
                  <a:lnTo>
                    <a:pt x="377" y="232"/>
                  </a:lnTo>
                  <a:lnTo>
                    <a:pt x="386" y="260"/>
                  </a:lnTo>
                  <a:lnTo>
                    <a:pt x="393" y="292"/>
                  </a:lnTo>
                  <a:lnTo>
                    <a:pt x="397" y="326"/>
                  </a:lnTo>
                  <a:lnTo>
                    <a:pt x="400" y="362"/>
                  </a:lnTo>
                  <a:lnTo>
                    <a:pt x="399" y="401"/>
                  </a:lnTo>
                  <a:lnTo>
                    <a:pt x="395" y="442"/>
                  </a:lnTo>
                  <a:lnTo>
                    <a:pt x="388" y="488"/>
                  </a:lnTo>
                  <a:lnTo>
                    <a:pt x="377" y="536"/>
                  </a:lnTo>
                  <a:lnTo>
                    <a:pt x="363" y="585"/>
                  </a:lnTo>
                  <a:lnTo>
                    <a:pt x="363" y="585"/>
                  </a:lnTo>
                  <a:lnTo>
                    <a:pt x="341" y="579"/>
                  </a:lnTo>
                  <a:lnTo>
                    <a:pt x="316" y="570"/>
                  </a:lnTo>
                  <a:lnTo>
                    <a:pt x="286" y="558"/>
                  </a:lnTo>
                  <a:lnTo>
                    <a:pt x="251" y="541"/>
                  </a:lnTo>
                  <a:lnTo>
                    <a:pt x="211" y="519"/>
                  </a:lnTo>
                  <a:lnTo>
                    <a:pt x="192" y="507"/>
                  </a:lnTo>
                  <a:lnTo>
                    <a:pt x="171" y="493"/>
                  </a:lnTo>
                  <a:lnTo>
                    <a:pt x="151" y="478"/>
                  </a:lnTo>
                  <a:lnTo>
                    <a:pt x="131" y="463"/>
                  </a:lnTo>
                  <a:lnTo>
                    <a:pt x="112" y="445"/>
                  </a:lnTo>
                  <a:lnTo>
                    <a:pt x="93" y="426"/>
                  </a:lnTo>
                  <a:lnTo>
                    <a:pt x="77" y="405"/>
                  </a:lnTo>
                  <a:lnTo>
                    <a:pt x="60" y="384"/>
                  </a:lnTo>
                  <a:lnTo>
                    <a:pt x="45" y="360"/>
                  </a:lnTo>
                  <a:lnTo>
                    <a:pt x="31" y="336"/>
                  </a:lnTo>
                  <a:lnTo>
                    <a:pt x="20" y="310"/>
                  </a:lnTo>
                  <a:lnTo>
                    <a:pt x="12" y="282"/>
                  </a:lnTo>
                  <a:lnTo>
                    <a:pt x="5" y="253"/>
                  </a:lnTo>
                  <a:lnTo>
                    <a:pt x="1" y="222"/>
                  </a:lnTo>
                  <a:lnTo>
                    <a:pt x="0" y="189"/>
                  </a:lnTo>
                  <a:lnTo>
                    <a:pt x="1" y="155"/>
                  </a:lnTo>
                  <a:lnTo>
                    <a:pt x="5" y="119"/>
                  </a:lnTo>
                  <a:lnTo>
                    <a:pt x="14" y="81"/>
                  </a:lnTo>
                  <a:lnTo>
                    <a:pt x="26" y="41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206" y="2382"/>
              <a:ext cx="222" cy="253"/>
            </a:xfrm>
            <a:custGeom>
              <a:avLst/>
              <a:gdLst>
                <a:gd name="T0" fmla="*/ 435 w 444"/>
                <a:gd name="T1" fmla="*/ 3 h 507"/>
                <a:gd name="T2" fmla="*/ 435 w 444"/>
                <a:gd name="T3" fmla="*/ 3 h 507"/>
                <a:gd name="T4" fmla="*/ 414 w 444"/>
                <a:gd name="T5" fmla="*/ 2 h 507"/>
                <a:gd name="T6" fmla="*/ 391 w 444"/>
                <a:gd name="T7" fmla="*/ 0 h 507"/>
                <a:gd name="T8" fmla="*/ 359 w 444"/>
                <a:gd name="T9" fmla="*/ 0 h 507"/>
                <a:gd name="T10" fmla="*/ 324 w 444"/>
                <a:gd name="T11" fmla="*/ 4 h 507"/>
                <a:gd name="T12" fmla="*/ 305 w 444"/>
                <a:gd name="T13" fmla="*/ 7 h 507"/>
                <a:gd name="T14" fmla="*/ 285 w 444"/>
                <a:gd name="T15" fmla="*/ 10 h 507"/>
                <a:gd name="T16" fmla="*/ 263 w 444"/>
                <a:gd name="T17" fmla="*/ 15 h 507"/>
                <a:gd name="T18" fmla="*/ 243 w 444"/>
                <a:gd name="T19" fmla="*/ 21 h 507"/>
                <a:gd name="T20" fmla="*/ 221 w 444"/>
                <a:gd name="T21" fmla="*/ 29 h 507"/>
                <a:gd name="T22" fmla="*/ 200 w 444"/>
                <a:gd name="T23" fmla="*/ 39 h 507"/>
                <a:gd name="T24" fmla="*/ 178 w 444"/>
                <a:gd name="T25" fmla="*/ 50 h 507"/>
                <a:gd name="T26" fmla="*/ 158 w 444"/>
                <a:gd name="T27" fmla="*/ 62 h 507"/>
                <a:gd name="T28" fmla="*/ 137 w 444"/>
                <a:gd name="T29" fmla="*/ 77 h 507"/>
                <a:gd name="T30" fmla="*/ 118 w 444"/>
                <a:gd name="T31" fmla="*/ 93 h 507"/>
                <a:gd name="T32" fmla="*/ 99 w 444"/>
                <a:gd name="T33" fmla="*/ 113 h 507"/>
                <a:gd name="T34" fmla="*/ 81 w 444"/>
                <a:gd name="T35" fmla="*/ 133 h 507"/>
                <a:gd name="T36" fmla="*/ 65 w 444"/>
                <a:gd name="T37" fmla="*/ 158 h 507"/>
                <a:gd name="T38" fmla="*/ 50 w 444"/>
                <a:gd name="T39" fmla="*/ 184 h 507"/>
                <a:gd name="T40" fmla="*/ 36 w 444"/>
                <a:gd name="T41" fmla="*/ 214 h 507"/>
                <a:gd name="T42" fmla="*/ 25 w 444"/>
                <a:gd name="T43" fmla="*/ 245 h 507"/>
                <a:gd name="T44" fmla="*/ 15 w 444"/>
                <a:gd name="T45" fmla="*/ 281 h 507"/>
                <a:gd name="T46" fmla="*/ 7 w 444"/>
                <a:gd name="T47" fmla="*/ 319 h 507"/>
                <a:gd name="T48" fmla="*/ 3 w 444"/>
                <a:gd name="T49" fmla="*/ 361 h 507"/>
                <a:gd name="T50" fmla="*/ 0 w 444"/>
                <a:gd name="T51" fmla="*/ 406 h 507"/>
                <a:gd name="T52" fmla="*/ 0 w 444"/>
                <a:gd name="T53" fmla="*/ 455 h 507"/>
                <a:gd name="T54" fmla="*/ 3 w 444"/>
                <a:gd name="T55" fmla="*/ 507 h 507"/>
                <a:gd name="T56" fmla="*/ 3 w 444"/>
                <a:gd name="T57" fmla="*/ 507 h 507"/>
                <a:gd name="T58" fmla="*/ 26 w 444"/>
                <a:gd name="T59" fmla="*/ 506 h 507"/>
                <a:gd name="T60" fmla="*/ 51 w 444"/>
                <a:gd name="T61" fmla="*/ 502 h 507"/>
                <a:gd name="T62" fmla="*/ 84 w 444"/>
                <a:gd name="T63" fmla="*/ 496 h 507"/>
                <a:gd name="T64" fmla="*/ 121 w 444"/>
                <a:gd name="T65" fmla="*/ 488 h 507"/>
                <a:gd name="T66" fmla="*/ 163 w 444"/>
                <a:gd name="T67" fmla="*/ 474 h 507"/>
                <a:gd name="T68" fmla="*/ 185 w 444"/>
                <a:gd name="T69" fmla="*/ 467 h 507"/>
                <a:gd name="T70" fmla="*/ 207 w 444"/>
                <a:gd name="T71" fmla="*/ 458 h 507"/>
                <a:gd name="T72" fmla="*/ 229 w 444"/>
                <a:gd name="T73" fmla="*/ 448 h 507"/>
                <a:gd name="T74" fmla="*/ 252 w 444"/>
                <a:gd name="T75" fmla="*/ 436 h 507"/>
                <a:gd name="T76" fmla="*/ 274 w 444"/>
                <a:gd name="T77" fmla="*/ 424 h 507"/>
                <a:gd name="T78" fmla="*/ 295 w 444"/>
                <a:gd name="T79" fmla="*/ 408 h 507"/>
                <a:gd name="T80" fmla="*/ 317 w 444"/>
                <a:gd name="T81" fmla="*/ 392 h 507"/>
                <a:gd name="T82" fmla="*/ 336 w 444"/>
                <a:gd name="T83" fmla="*/ 374 h 507"/>
                <a:gd name="T84" fmla="*/ 355 w 444"/>
                <a:gd name="T85" fmla="*/ 355 h 507"/>
                <a:gd name="T86" fmla="*/ 373 w 444"/>
                <a:gd name="T87" fmla="*/ 334 h 507"/>
                <a:gd name="T88" fmla="*/ 390 w 444"/>
                <a:gd name="T89" fmla="*/ 311 h 507"/>
                <a:gd name="T90" fmla="*/ 405 w 444"/>
                <a:gd name="T91" fmla="*/ 285 h 507"/>
                <a:gd name="T92" fmla="*/ 417 w 444"/>
                <a:gd name="T93" fmla="*/ 259 h 507"/>
                <a:gd name="T94" fmla="*/ 427 w 444"/>
                <a:gd name="T95" fmla="*/ 229 h 507"/>
                <a:gd name="T96" fmla="*/ 435 w 444"/>
                <a:gd name="T97" fmla="*/ 197 h 507"/>
                <a:gd name="T98" fmla="*/ 442 w 444"/>
                <a:gd name="T99" fmla="*/ 163 h 507"/>
                <a:gd name="T100" fmla="*/ 444 w 444"/>
                <a:gd name="T101" fmla="*/ 128 h 507"/>
                <a:gd name="T102" fmla="*/ 444 w 444"/>
                <a:gd name="T103" fmla="*/ 89 h 507"/>
                <a:gd name="T104" fmla="*/ 440 w 444"/>
                <a:gd name="T105" fmla="*/ 48 h 507"/>
                <a:gd name="T106" fmla="*/ 435 w 444"/>
                <a:gd name="T107" fmla="*/ 3 h 507"/>
                <a:gd name="T108" fmla="*/ 435 w 444"/>
                <a:gd name="T109" fmla="*/ 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4" h="507">
                  <a:moveTo>
                    <a:pt x="435" y="3"/>
                  </a:moveTo>
                  <a:lnTo>
                    <a:pt x="435" y="3"/>
                  </a:lnTo>
                  <a:lnTo>
                    <a:pt x="414" y="2"/>
                  </a:lnTo>
                  <a:lnTo>
                    <a:pt x="391" y="0"/>
                  </a:lnTo>
                  <a:lnTo>
                    <a:pt x="359" y="0"/>
                  </a:lnTo>
                  <a:lnTo>
                    <a:pt x="324" y="4"/>
                  </a:lnTo>
                  <a:lnTo>
                    <a:pt x="305" y="7"/>
                  </a:lnTo>
                  <a:lnTo>
                    <a:pt x="285" y="10"/>
                  </a:lnTo>
                  <a:lnTo>
                    <a:pt x="263" y="15"/>
                  </a:lnTo>
                  <a:lnTo>
                    <a:pt x="243" y="21"/>
                  </a:lnTo>
                  <a:lnTo>
                    <a:pt x="221" y="29"/>
                  </a:lnTo>
                  <a:lnTo>
                    <a:pt x="200" y="39"/>
                  </a:lnTo>
                  <a:lnTo>
                    <a:pt x="178" y="50"/>
                  </a:lnTo>
                  <a:lnTo>
                    <a:pt x="158" y="62"/>
                  </a:lnTo>
                  <a:lnTo>
                    <a:pt x="137" y="77"/>
                  </a:lnTo>
                  <a:lnTo>
                    <a:pt x="118" y="93"/>
                  </a:lnTo>
                  <a:lnTo>
                    <a:pt x="99" y="113"/>
                  </a:lnTo>
                  <a:lnTo>
                    <a:pt x="81" y="133"/>
                  </a:lnTo>
                  <a:lnTo>
                    <a:pt x="65" y="158"/>
                  </a:lnTo>
                  <a:lnTo>
                    <a:pt x="50" y="184"/>
                  </a:lnTo>
                  <a:lnTo>
                    <a:pt x="36" y="214"/>
                  </a:lnTo>
                  <a:lnTo>
                    <a:pt x="25" y="245"/>
                  </a:lnTo>
                  <a:lnTo>
                    <a:pt x="15" y="281"/>
                  </a:lnTo>
                  <a:lnTo>
                    <a:pt x="7" y="319"/>
                  </a:lnTo>
                  <a:lnTo>
                    <a:pt x="3" y="361"/>
                  </a:lnTo>
                  <a:lnTo>
                    <a:pt x="0" y="406"/>
                  </a:lnTo>
                  <a:lnTo>
                    <a:pt x="0" y="455"/>
                  </a:lnTo>
                  <a:lnTo>
                    <a:pt x="3" y="507"/>
                  </a:lnTo>
                  <a:lnTo>
                    <a:pt x="3" y="507"/>
                  </a:lnTo>
                  <a:lnTo>
                    <a:pt x="26" y="506"/>
                  </a:lnTo>
                  <a:lnTo>
                    <a:pt x="51" y="502"/>
                  </a:lnTo>
                  <a:lnTo>
                    <a:pt x="84" y="496"/>
                  </a:lnTo>
                  <a:lnTo>
                    <a:pt x="121" y="488"/>
                  </a:lnTo>
                  <a:lnTo>
                    <a:pt x="163" y="474"/>
                  </a:lnTo>
                  <a:lnTo>
                    <a:pt x="185" y="467"/>
                  </a:lnTo>
                  <a:lnTo>
                    <a:pt x="207" y="458"/>
                  </a:lnTo>
                  <a:lnTo>
                    <a:pt x="229" y="448"/>
                  </a:lnTo>
                  <a:lnTo>
                    <a:pt x="252" y="436"/>
                  </a:lnTo>
                  <a:lnTo>
                    <a:pt x="274" y="424"/>
                  </a:lnTo>
                  <a:lnTo>
                    <a:pt x="295" y="408"/>
                  </a:lnTo>
                  <a:lnTo>
                    <a:pt x="317" y="392"/>
                  </a:lnTo>
                  <a:lnTo>
                    <a:pt x="336" y="374"/>
                  </a:lnTo>
                  <a:lnTo>
                    <a:pt x="355" y="355"/>
                  </a:lnTo>
                  <a:lnTo>
                    <a:pt x="373" y="334"/>
                  </a:lnTo>
                  <a:lnTo>
                    <a:pt x="390" y="311"/>
                  </a:lnTo>
                  <a:lnTo>
                    <a:pt x="405" y="285"/>
                  </a:lnTo>
                  <a:lnTo>
                    <a:pt x="417" y="259"/>
                  </a:lnTo>
                  <a:lnTo>
                    <a:pt x="427" y="229"/>
                  </a:lnTo>
                  <a:lnTo>
                    <a:pt x="435" y="197"/>
                  </a:lnTo>
                  <a:lnTo>
                    <a:pt x="442" y="163"/>
                  </a:lnTo>
                  <a:lnTo>
                    <a:pt x="444" y="128"/>
                  </a:lnTo>
                  <a:lnTo>
                    <a:pt x="444" y="89"/>
                  </a:lnTo>
                  <a:lnTo>
                    <a:pt x="440" y="48"/>
                  </a:lnTo>
                  <a:lnTo>
                    <a:pt x="435" y="3"/>
                  </a:lnTo>
                  <a:lnTo>
                    <a:pt x="435" y="3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401" y="2538"/>
              <a:ext cx="197" cy="293"/>
            </a:xfrm>
            <a:custGeom>
              <a:avLst/>
              <a:gdLst>
                <a:gd name="T0" fmla="*/ 352 w 393"/>
                <a:gd name="T1" fmla="*/ 0 h 585"/>
                <a:gd name="T2" fmla="*/ 352 w 393"/>
                <a:gd name="T3" fmla="*/ 0 h 585"/>
                <a:gd name="T4" fmla="*/ 332 w 393"/>
                <a:gd name="T5" fmla="*/ 3 h 585"/>
                <a:gd name="T6" fmla="*/ 308 w 393"/>
                <a:gd name="T7" fmla="*/ 7 h 585"/>
                <a:gd name="T8" fmla="*/ 278 w 393"/>
                <a:gd name="T9" fmla="*/ 14 h 585"/>
                <a:gd name="T10" fmla="*/ 244 w 393"/>
                <a:gd name="T11" fmla="*/ 25 h 585"/>
                <a:gd name="T12" fmla="*/ 226 w 393"/>
                <a:gd name="T13" fmla="*/ 31 h 585"/>
                <a:gd name="T14" fmla="*/ 207 w 393"/>
                <a:gd name="T15" fmla="*/ 40 h 585"/>
                <a:gd name="T16" fmla="*/ 188 w 393"/>
                <a:gd name="T17" fmla="*/ 48 h 585"/>
                <a:gd name="T18" fmla="*/ 169 w 393"/>
                <a:gd name="T19" fmla="*/ 59 h 585"/>
                <a:gd name="T20" fmla="*/ 149 w 393"/>
                <a:gd name="T21" fmla="*/ 71 h 585"/>
                <a:gd name="T22" fmla="*/ 130 w 393"/>
                <a:gd name="T23" fmla="*/ 85 h 585"/>
                <a:gd name="T24" fmla="*/ 111 w 393"/>
                <a:gd name="T25" fmla="*/ 100 h 585"/>
                <a:gd name="T26" fmla="*/ 93 w 393"/>
                <a:gd name="T27" fmla="*/ 116 h 585"/>
                <a:gd name="T28" fmla="*/ 77 w 393"/>
                <a:gd name="T29" fmla="*/ 136 h 585"/>
                <a:gd name="T30" fmla="*/ 62 w 393"/>
                <a:gd name="T31" fmla="*/ 156 h 585"/>
                <a:gd name="T32" fmla="*/ 47 w 393"/>
                <a:gd name="T33" fmla="*/ 179 h 585"/>
                <a:gd name="T34" fmla="*/ 34 w 393"/>
                <a:gd name="T35" fmla="*/ 204 h 585"/>
                <a:gd name="T36" fmla="*/ 23 w 393"/>
                <a:gd name="T37" fmla="*/ 231 h 585"/>
                <a:gd name="T38" fmla="*/ 14 w 393"/>
                <a:gd name="T39" fmla="*/ 260 h 585"/>
                <a:gd name="T40" fmla="*/ 7 w 393"/>
                <a:gd name="T41" fmla="*/ 292 h 585"/>
                <a:gd name="T42" fmla="*/ 3 w 393"/>
                <a:gd name="T43" fmla="*/ 326 h 585"/>
                <a:gd name="T44" fmla="*/ 0 w 393"/>
                <a:gd name="T45" fmla="*/ 362 h 585"/>
                <a:gd name="T46" fmla="*/ 1 w 393"/>
                <a:gd name="T47" fmla="*/ 401 h 585"/>
                <a:gd name="T48" fmla="*/ 5 w 393"/>
                <a:gd name="T49" fmla="*/ 442 h 585"/>
                <a:gd name="T50" fmla="*/ 12 w 393"/>
                <a:gd name="T51" fmla="*/ 488 h 585"/>
                <a:gd name="T52" fmla="*/ 22 w 393"/>
                <a:gd name="T53" fmla="*/ 536 h 585"/>
                <a:gd name="T54" fmla="*/ 37 w 393"/>
                <a:gd name="T55" fmla="*/ 585 h 585"/>
                <a:gd name="T56" fmla="*/ 37 w 393"/>
                <a:gd name="T57" fmla="*/ 585 h 585"/>
                <a:gd name="T58" fmla="*/ 57 w 393"/>
                <a:gd name="T59" fmla="*/ 579 h 585"/>
                <a:gd name="T60" fmla="*/ 82 w 393"/>
                <a:gd name="T61" fmla="*/ 570 h 585"/>
                <a:gd name="T62" fmla="*/ 112 w 393"/>
                <a:gd name="T63" fmla="*/ 558 h 585"/>
                <a:gd name="T64" fmla="*/ 147 w 393"/>
                <a:gd name="T65" fmla="*/ 541 h 585"/>
                <a:gd name="T66" fmla="*/ 185 w 393"/>
                <a:gd name="T67" fmla="*/ 519 h 585"/>
                <a:gd name="T68" fmla="*/ 206 w 393"/>
                <a:gd name="T69" fmla="*/ 507 h 585"/>
                <a:gd name="T70" fmla="*/ 225 w 393"/>
                <a:gd name="T71" fmla="*/ 493 h 585"/>
                <a:gd name="T72" fmla="*/ 245 w 393"/>
                <a:gd name="T73" fmla="*/ 478 h 585"/>
                <a:gd name="T74" fmla="*/ 264 w 393"/>
                <a:gd name="T75" fmla="*/ 462 h 585"/>
                <a:gd name="T76" fmla="*/ 282 w 393"/>
                <a:gd name="T77" fmla="*/ 445 h 585"/>
                <a:gd name="T78" fmla="*/ 301 w 393"/>
                <a:gd name="T79" fmla="*/ 426 h 585"/>
                <a:gd name="T80" fmla="*/ 318 w 393"/>
                <a:gd name="T81" fmla="*/ 405 h 585"/>
                <a:gd name="T82" fmla="*/ 334 w 393"/>
                <a:gd name="T83" fmla="*/ 384 h 585"/>
                <a:gd name="T84" fmla="*/ 348 w 393"/>
                <a:gd name="T85" fmla="*/ 360 h 585"/>
                <a:gd name="T86" fmla="*/ 362 w 393"/>
                <a:gd name="T87" fmla="*/ 336 h 585"/>
                <a:gd name="T88" fmla="*/ 373 w 393"/>
                <a:gd name="T89" fmla="*/ 310 h 585"/>
                <a:gd name="T90" fmla="*/ 381 w 393"/>
                <a:gd name="T91" fmla="*/ 282 h 585"/>
                <a:gd name="T92" fmla="*/ 388 w 393"/>
                <a:gd name="T93" fmla="*/ 253 h 585"/>
                <a:gd name="T94" fmla="*/ 392 w 393"/>
                <a:gd name="T95" fmla="*/ 222 h 585"/>
                <a:gd name="T96" fmla="*/ 393 w 393"/>
                <a:gd name="T97" fmla="*/ 189 h 585"/>
                <a:gd name="T98" fmla="*/ 392 w 393"/>
                <a:gd name="T99" fmla="*/ 155 h 585"/>
                <a:gd name="T100" fmla="*/ 386 w 393"/>
                <a:gd name="T101" fmla="*/ 119 h 585"/>
                <a:gd name="T102" fmla="*/ 378 w 393"/>
                <a:gd name="T103" fmla="*/ 81 h 585"/>
                <a:gd name="T104" fmla="*/ 367 w 393"/>
                <a:gd name="T105" fmla="*/ 41 h 585"/>
                <a:gd name="T106" fmla="*/ 352 w 393"/>
                <a:gd name="T107" fmla="*/ 0 h 585"/>
                <a:gd name="T108" fmla="*/ 352 w 393"/>
                <a:gd name="T10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3" h="585">
                  <a:moveTo>
                    <a:pt x="352" y="0"/>
                  </a:moveTo>
                  <a:lnTo>
                    <a:pt x="352" y="0"/>
                  </a:lnTo>
                  <a:lnTo>
                    <a:pt x="332" y="3"/>
                  </a:lnTo>
                  <a:lnTo>
                    <a:pt x="308" y="7"/>
                  </a:lnTo>
                  <a:lnTo>
                    <a:pt x="278" y="14"/>
                  </a:lnTo>
                  <a:lnTo>
                    <a:pt x="244" y="25"/>
                  </a:lnTo>
                  <a:lnTo>
                    <a:pt x="226" y="31"/>
                  </a:lnTo>
                  <a:lnTo>
                    <a:pt x="207" y="40"/>
                  </a:lnTo>
                  <a:lnTo>
                    <a:pt x="188" y="48"/>
                  </a:lnTo>
                  <a:lnTo>
                    <a:pt x="169" y="59"/>
                  </a:lnTo>
                  <a:lnTo>
                    <a:pt x="149" y="71"/>
                  </a:lnTo>
                  <a:lnTo>
                    <a:pt x="130" y="85"/>
                  </a:lnTo>
                  <a:lnTo>
                    <a:pt x="111" y="100"/>
                  </a:lnTo>
                  <a:lnTo>
                    <a:pt x="93" y="116"/>
                  </a:lnTo>
                  <a:lnTo>
                    <a:pt x="77" y="136"/>
                  </a:lnTo>
                  <a:lnTo>
                    <a:pt x="62" y="156"/>
                  </a:lnTo>
                  <a:lnTo>
                    <a:pt x="47" y="179"/>
                  </a:lnTo>
                  <a:lnTo>
                    <a:pt x="34" y="204"/>
                  </a:lnTo>
                  <a:lnTo>
                    <a:pt x="23" y="231"/>
                  </a:lnTo>
                  <a:lnTo>
                    <a:pt x="14" y="260"/>
                  </a:lnTo>
                  <a:lnTo>
                    <a:pt x="7" y="292"/>
                  </a:lnTo>
                  <a:lnTo>
                    <a:pt x="3" y="326"/>
                  </a:lnTo>
                  <a:lnTo>
                    <a:pt x="0" y="362"/>
                  </a:lnTo>
                  <a:lnTo>
                    <a:pt x="1" y="401"/>
                  </a:lnTo>
                  <a:lnTo>
                    <a:pt x="5" y="442"/>
                  </a:lnTo>
                  <a:lnTo>
                    <a:pt x="12" y="488"/>
                  </a:lnTo>
                  <a:lnTo>
                    <a:pt x="22" y="536"/>
                  </a:lnTo>
                  <a:lnTo>
                    <a:pt x="37" y="585"/>
                  </a:lnTo>
                  <a:lnTo>
                    <a:pt x="37" y="585"/>
                  </a:lnTo>
                  <a:lnTo>
                    <a:pt x="57" y="579"/>
                  </a:lnTo>
                  <a:lnTo>
                    <a:pt x="82" y="570"/>
                  </a:lnTo>
                  <a:lnTo>
                    <a:pt x="112" y="558"/>
                  </a:lnTo>
                  <a:lnTo>
                    <a:pt x="147" y="541"/>
                  </a:lnTo>
                  <a:lnTo>
                    <a:pt x="185" y="519"/>
                  </a:lnTo>
                  <a:lnTo>
                    <a:pt x="206" y="507"/>
                  </a:lnTo>
                  <a:lnTo>
                    <a:pt x="225" y="493"/>
                  </a:lnTo>
                  <a:lnTo>
                    <a:pt x="245" y="478"/>
                  </a:lnTo>
                  <a:lnTo>
                    <a:pt x="264" y="462"/>
                  </a:lnTo>
                  <a:lnTo>
                    <a:pt x="282" y="445"/>
                  </a:lnTo>
                  <a:lnTo>
                    <a:pt x="301" y="426"/>
                  </a:lnTo>
                  <a:lnTo>
                    <a:pt x="318" y="405"/>
                  </a:lnTo>
                  <a:lnTo>
                    <a:pt x="334" y="384"/>
                  </a:lnTo>
                  <a:lnTo>
                    <a:pt x="348" y="360"/>
                  </a:lnTo>
                  <a:lnTo>
                    <a:pt x="362" y="336"/>
                  </a:lnTo>
                  <a:lnTo>
                    <a:pt x="373" y="310"/>
                  </a:lnTo>
                  <a:lnTo>
                    <a:pt x="381" y="282"/>
                  </a:lnTo>
                  <a:lnTo>
                    <a:pt x="388" y="253"/>
                  </a:lnTo>
                  <a:lnTo>
                    <a:pt x="392" y="222"/>
                  </a:lnTo>
                  <a:lnTo>
                    <a:pt x="393" y="189"/>
                  </a:lnTo>
                  <a:lnTo>
                    <a:pt x="392" y="155"/>
                  </a:lnTo>
                  <a:lnTo>
                    <a:pt x="386" y="119"/>
                  </a:lnTo>
                  <a:lnTo>
                    <a:pt x="378" y="81"/>
                  </a:lnTo>
                  <a:lnTo>
                    <a:pt x="367" y="41"/>
                  </a:lnTo>
                  <a:lnTo>
                    <a:pt x="352" y="0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1162" y="2658"/>
              <a:ext cx="180" cy="331"/>
            </a:xfrm>
            <a:custGeom>
              <a:avLst/>
              <a:gdLst>
                <a:gd name="T0" fmla="*/ 133 w 359"/>
                <a:gd name="T1" fmla="*/ 0 h 663"/>
                <a:gd name="T2" fmla="*/ 133 w 359"/>
                <a:gd name="T3" fmla="*/ 0 h 663"/>
                <a:gd name="T4" fmla="*/ 152 w 359"/>
                <a:gd name="T5" fmla="*/ 10 h 663"/>
                <a:gd name="T6" fmla="*/ 173 w 359"/>
                <a:gd name="T7" fmla="*/ 22 h 663"/>
                <a:gd name="T8" fmla="*/ 197 w 359"/>
                <a:gd name="T9" fmla="*/ 40 h 663"/>
                <a:gd name="T10" fmla="*/ 226 w 359"/>
                <a:gd name="T11" fmla="*/ 63 h 663"/>
                <a:gd name="T12" fmla="*/ 241 w 359"/>
                <a:gd name="T13" fmla="*/ 76 h 663"/>
                <a:gd name="T14" fmla="*/ 256 w 359"/>
                <a:gd name="T15" fmla="*/ 91 h 663"/>
                <a:gd name="T16" fmla="*/ 271 w 359"/>
                <a:gd name="T17" fmla="*/ 107 h 663"/>
                <a:gd name="T18" fmla="*/ 285 w 359"/>
                <a:gd name="T19" fmla="*/ 124 h 663"/>
                <a:gd name="T20" fmla="*/ 299 w 359"/>
                <a:gd name="T21" fmla="*/ 143 h 663"/>
                <a:gd name="T22" fmla="*/ 312 w 359"/>
                <a:gd name="T23" fmla="*/ 162 h 663"/>
                <a:gd name="T24" fmla="*/ 323 w 359"/>
                <a:gd name="T25" fmla="*/ 184 h 663"/>
                <a:gd name="T26" fmla="*/ 334 w 359"/>
                <a:gd name="T27" fmla="*/ 206 h 663"/>
                <a:gd name="T28" fmla="*/ 344 w 359"/>
                <a:gd name="T29" fmla="*/ 229 h 663"/>
                <a:gd name="T30" fmla="*/ 351 w 359"/>
                <a:gd name="T31" fmla="*/ 255 h 663"/>
                <a:gd name="T32" fmla="*/ 356 w 359"/>
                <a:gd name="T33" fmla="*/ 281 h 663"/>
                <a:gd name="T34" fmla="*/ 359 w 359"/>
                <a:gd name="T35" fmla="*/ 309 h 663"/>
                <a:gd name="T36" fmla="*/ 359 w 359"/>
                <a:gd name="T37" fmla="*/ 339 h 663"/>
                <a:gd name="T38" fmla="*/ 358 w 359"/>
                <a:gd name="T39" fmla="*/ 369 h 663"/>
                <a:gd name="T40" fmla="*/ 352 w 359"/>
                <a:gd name="T41" fmla="*/ 400 h 663"/>
                <a:gd name="T42" fmla="*/ 344 w 359"/>
                <a:gd name="T43" fmla="*/ 435 h 663"/>
                <a:gd name="T44" fmla="*/ 333 w 359"/>
                <a:gd name="T45" fmla="*/ 469 h 663"/>
                <a:gd name="T46" fmla="*/ 318 w 359"/>
                <a:gd name="T47" fmla="*/ 504 h 663"/>
                <a:gd name="T48" fmla="*/ 299 w 359"/>
                <a:gd name="T49" fmla="*/ 541 h 663"/>
                <a:gd name="T50" fmla="*/ 275 w 359"/>
                <a:gd name="T51" fmla="*/ 581 h 663"/>
                <a:gd name="T52" fmla="*/ 248 w 359"/>
                <a:gd name="T53" fmla="*/ 621 h 663"/>
                <a:gd name="T54" fmla="*/ 215 w 359"/>
                <a:gd name="T55" fmla="*/ 663 h 663"/>
                <a:gd name="T56" fmla="*/ 215 w 359"/>
                <a:gd name="T57" fmla="*/ 663 h 663"/>
                <a:gd name="T58" fmla="*/ 199 w 359"/>
                <a:gd name="T59" fmla="*/ 648 h 663"/>
                <a:gd name="T60" fmla="*/ 178 w 359"/>
                <a:gd name="T61" fmla="*/ 632 h 663"/>
                <a:gd name="T62" fmla="*/ 155 w 359"/>
                <a:gd name="T63" fmla="*/ 609 h 663"/>
                <a:gd name="T64" fmla="*/ 127 w 359"/>
                <a:gd name="T65" fmla="*/ 580 h 663"/>
                <a:gd name="T66" fmla="*/ 99 w 359"/>
                <a:gd name="T67" fmla="*/ 546 h 663"/>
                <a:gd name="T68" fmla="*/ 85 w 359"/>
                <a:gd name="T69" fmla="*/ 526 h 663"/>
                <a:gd name="T70" fmla="*/ 71 w 359"/>
                <a:gd name="T71" fmla="*/ 506 h 663"/>
                <a:gd name="T72" fmla="*/ 57 w 359"/>
                <a:gd name="T73" fmla="*/ 485 h 663"/>
                <a:gd name="T74" fmla="*/ 45 w 359"/>
                <a:gd name="T75" fmla="*/ 463 h 663"/>
                <a:gd name="T76" fmla="*/ 34 w 359"/>
                <a:gd name="T77" fmla="*/ 439 h 663"/>
                <a:gd name="T78" fmla="*/ 25 w 359"/>
                <a:gd name="T79" fmla="*/ 415 h 663"/>
                <a:gd name="T80" fmla="*/ 15 w 359"/>
                <a:gd name="T81" fmla="*/ 389 h 663"/>
                <a:gd name="T82" fmla="*/ 8 w 359"/>
                <a:gd name="T83" fmla="*/ 363 h 663"/>
                <a:gd name="T84" fmla="*/ 3 w 359"/>
                <a:gd name="T85" fmla="*/ 337 h 663"/>
                <a:gd name="T86" fmla="*/ 0 w 359"/>
                <a:gd name="T87" fmla="*/ 309 h 663"/>
                <a:gd name="T88" fmla="*/ 0 w 359"/>
                <a:gd name="T89" fmla="*/ 280 h 663"/>
                <a:gd name="T90" fmla="*/ 1 w 359"/>
                <a:gd name="T91" fmla="*/ 251 h 663"/>
                <a:gd name="T92" fmla="*/ 5 w 359"/>
                <a:gd name="T93" fmla="*/ 222 h 663"/>
                <a:gd name="T94" fmla="*/ 14 w 359"/>
                <a:gd name="T95" fmla="*/ 191 h 663"/>
                <a:gd name="T96" fmla="*/ 23 w 359"/>
                <a:gd name="T97" fmla="*/ 161 h 663"/>
                <a:gd name="T98" fmla="*/ 38 w 359"/>
                <a:gd name="T99" fmla="*/ 129 h 663"/>
                <a:gd name="T100" fmla="*/ 56 w 359"/>
                <a:gd name="T101" fmla="*/ 98 h 663"/>
                <a:gd name="T102" fmla="*/ 78 w 359"/>
                <a:gd name="T103" fmla="*/ 65 h 663"/>
                <a:gd name="T104" fmla="*/ 103 w 359"/>
                <a:gd name="T105" fmla="*/ 33 h 663"/>
                <a:gd name="T106" fmla="*/ 133 w 359"/>
                <a:gd name="T107" fmla="*/ 0 h 663"/>
                <a:gd name="T108" fmla="*/ 133 w 359"/>
                <a:gd name="T109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663">
                  <a:moveTo>
                    <a:pt x="133" y="0"/>
                  </a:moveTo>
                  <a:lnTo>
                    <a:pt x="133" y="0"/>
                  </a:lnTo>
                  <a:lnTo>
                    <a:pt x="152" y="10"/>
                  </a:lnTo>
                  <a:lnTo>
                    <a:pt x="173" y="22"/>
                  </a:lnTo>
                  <a:lnTo>
                    <a:pt x="197" y="40"/>
                  </a:lnTo>
                  <a:lnTo>
                    <a:pt x="226" y="63"/>
                  </a:lnTo>
                  <a:lnTo>
                    <a:pt x="241" y="76"/>
                  </a:lnTo>
                  <a:lnTo>
                    <a:pt x="256" y="91"/>
                  </a:lnTo>
                  <a:lnTo>
                    <a:pt x="271" y="107"/>
                  </a:lnTo>
                  <a:lnTo>
                    <a:pt x="285" y="124"/>
                  </a:lnTo>
                  <a:lnTo>
                    <a:pt x="299" y="143"/>
                  </a:lnTo>
                  <a:lnTo>
                    <a:pt x="312" y="162"/>
                  </a:lnTo>
                  <a:lnTo>
                    <a:pt x="323" y="184"/>
                  </a:lnTo>
                  <a:lnTo>
                    <a:pt x="334" y="206"/>
                  </a:lnTo>
                  <a:lnTo>
                    <a:pt x="344" y="229"/>
                  </a:lnTo>
                  <a:lnTo>
                    <a:pt x="351" y="255"/>
                  </a:lnTo>
                  <a:lnTo>
                    <a:pt x="356" y="281"/>
                  </a:lnTo>
                  <a:lnTo>
                    <a:pt x="359" y="309"/>
                  </a:lnTo>
                  <a:lnTo>
                    <a:pt x="359" y="339"/>
                  </a:lnTo>
                  <a:lnTo>
                    <a:pt x="358" y="369"/>
                  </a:lnTo>
                  <a:lnTo>
                    <a:pt x="352" y="400"/>
                  </a:lnTo>
                  <a:lnTo>
                    <a:pt x="344" y="435"/>
                  </a:lnTo>
                  <a:lnTo>
                    <a:pt x="333" y="469"/>
                  </a:lnTo>
                  <a:lnTo>
                    <a:pt x="318" y="504"/>
                  </a:lnTo>
                  <a:lnTo>
                    <a:pt x="299" y="541"/>
                  </a:lnTo>
                  <a:lnTo>
                    <a:pt x="275" y="581"/>
                  </a:lnTo>
                  <a:lnTo>
                    <a:pt x="248" y="621"/>
                  </a:lnTo>
                  <a:lnTo>
                    <a:pt x="215" y="663"/>
                  </a:lnTo>
                  <a:lnTo>
                    <a:pt x="215" y="663"/>
                  </a:lnTo>
                  <a:lnTo>
                    <a:pt x="199" y="648"/>
                  </a:lnTo>
                  <a:lnTo>
                    <a:pt x="178" y="632"/>
                  </a:lnTo>
                  <a:lnTo>
                    <a:pt x="155" y="609"/>
                  </a:lnTo>
                  <a:lnTo>
                    <a:pt x="127" y="580"/>
                  </a:lnTo>
                  <a:lnTo>
                    <a:pt x="99" y="546"/>
                  </a:lnTo>
                  <a:lnTo>
                    <a:pt x="85" y="526"/>
                  </a:lnTo>
                  <a:lnTo>
                    <a:pt x="71" y="506"/>
                  </a:lnTo>
                  <a:lnTo>
                    <a:pt x="57" y="485"/>
                  </a:lnTo>
                  <a:lnTo>
                    <a:pt x="45" y="463"/>
                  </a:lnTo>
                  <a:lnTo>
                    <a:pt x="34" y="439"/>
                  </a:lnTo>
                  <a:lnTo>
                    <a:pt x="25" y="415"/>
                  </a:lnTo>
                  <a:lnTo>
                    <a:pt x="15" y="389"/>
                  </a:lnTo>
                  <a:lnTo>
                    <a:pt x="8" y="363"/>
                  </a:lnTo>
                  <a:lnTo>
                    <a:pt x="3" y="337"/>
                  </a:lnTo>
                  <a:lnTo>
                    <a:pt x="0" y="309"/>
                  </a:lnTo>
                  <a:lnTo>
                    <a:pt x="0" y="280"/>
                  </a:lnTo>
                  <a:lnTo>
                    <a:pt x="1" y="251"/>
                  </a:lnTo>
                  <a:lnTo>
                    <a:pt x="5" y="222"/>
                  </a:lnTo>
                  <a:lnTo>
                    <a:pt x="14" y="191"/>
                  </a:lnTo>
                  <a:lnTo>
                    <a:pt x="23" y="161"/>
                  </a:lnTo>
                  <a:lnTo>
                    <a:pt x="38" y="129"/>
                  </a:lnTo>
                  <a:lnTo>
                    <a:pt x="56" y="98"/>
                  </a:lnTo>
                  <a:lnTo>
                    <a:pt x="78" y="65"/>
                  </a:lnTo>
                  <a:lnTo>
                    <a:pt x="103" y="33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8" y="2647"/>
              <a:ext cx="197" cy="297"/>
            </a:xfrm>
            <a:custGeom>
              <a:avLst/>
              <a:gdLst>
                <a:gd name="T0" fmla="*/ 336 w 393"/>
                <a:gd name="T1" fmla="*/ 0 h 595"/>
                <a:gd name="T2" fmla="*/ 336 w 393"/>
                <a:gd name="T3" fmla="*/ 0 h 595"/>
                <a:gd name="T4" fmla="*/ 345 w 393"/>
                <a:gd name="T5" fmla="*/ 18 h 595"/>
                <a:gd name="T6" fmla="*/ 356 w 393"/>
                <a:gd name="T7" fmla="*/ 40 h 595"/>
                <a:gd name="T8" fmla="*/ 367 w 393"/>
                <a:gd name="T9" fmla="*/ 69 h 595"/>
                <a:gd name="T10" fmla="*/ 378 w 393"/>
                <a:gd name="T11" fmla="*/ 105 h 595"/>
                <a:gd name="T12" fmla="*/ 382 w 393"/>
                <a:gd name="T13" fmla="*/ 124 h 595"/>
                <a:gd name="T14" fmla="*/ 386 w 393"/>
                <a:gd name="T15" fmla="*/ 144 h 595"/>
                <a:gd name="T16" fmla="*/ 391 w 393"/>
                <a:gd name="T17" fmla="*/ 165 h 595"/>
                <a:gd name="T18" fmla="*/ 392 w 393"/>
                <a:gd name="T19" fmla="*/ 188 h 595"/>
                <a:gd name="T20" fmla="*/ 393 w 393"/>
                <a:gd name="T21" fmla="*/ 210 h 595"/>
                <a:gd name="T22" fmla="*/ 393 w 393"/>
                <a:gd name="T23" fmla="*/ 235 h 595"/>
                <a:gd name="T24" fmla="*/ 391 w 393"/>
                <a:gd name="T25" fmla="*/ 258 h 595"/>
                <a:gd name="T26" fmla="*/ 386 w 393"/>
                <a:gd name="T27" fmla="*/ 283 h 595"/>
                <a:gd name="T28" fmla="*/ 381 w 393"/>
                <a:gd name="T29" fmla="*/ 307 h 595"/>
                <a:gd name="T30" fmla="*/ 373 w 393"/>
                <a:gd name="T31" fmla="*/ 332 h 595"/>
                <a:gd name="T32" fmla="*/ 363 w 393"/>
                <a:gd name="T33" fmla="*/ 358 h 595"/>
                <a:gd name="T34" fmla="*/ 349 w 393"/>
                <a:gd name="T35" fmla="*/ 383 h 595"/>
                <a:gd name="T36" fmla="*/ 333 w 393"/>
                <a:gd name="T37" fmla="*/ 407 h 595"/>
                <a:gd name="T38" fmla="*/ 315 w 393"/>
                <a:gd name="T39" fmla="*/ 431 h 595"/>
                <a:gd name="T40" fmla="*/ 292 w 393"/>
                <a:gd name="T41" fmla="*/ 454 h 595"/>
                <a:gd name="T42" fmla="*/ 267 w 393"/>
                <a:gd name="T43" fmla="*/ 477 h 595"/>
                <a:gd name="T44" fmla="*/ 238 w 393"/>
                <a:gd name="T45" fmla="*/ 499 h 595"/>
                <a:gd name="T46" fmla="*/ 205 w 393"/>
                <a:gd name="T47" fmla="*/ 521 h 595"/>
                <a:gd name="T48" fmla="*/ 168 w 393"/>
                <a:gd name="T49" fmla="*/ 542 h 595"/>
                <a:gd name="T50" fmla="*/ 127 w 393"/>
                <a:gd name="T51" fmla="*/ 561 h 595"/>
                <a:gd name="T52" fmla="*/ 82 w 393"/>
                <a:gd name="T53" fmla="*/ 579 h 595"/>
                <a:gd name="T54" fmla="*/ 33 w 393"/>
                <a:gd name="T55" fmla="*/ 595 h 595"/>
                <a:gd name="T56" fmla="*/ 33 w 393"/>
                <a:gd name="T57" fmla="*/ 595 h 595"/>
                <a:gd name="T58" fmla="*/ 26 w 393"/>
                <a:gd name="T59" fmla="*/ 573 h 595"/>
                <a:gd name="T60" fmla="*/ 19 w 393"/>
                <a:gd name="T61" fmla="*/ 548 h 595"/>
                <a:gd name="T62" fmla="*/ 12 w 393"/>
                <a:gd name="T63" fmla="*/ 516 h 595"/>
                <a:gd name="T64" fmla="*/ 5 w 393"/>
                <a:gd name="T65" fmla="*/ 476 h 595"/>
                <a:gd name="T66" fmla="*/ 1 w 393"/>
                <a:gd name="T67" fmla="*/ 432 h 595"/>
                <a:gd name="T68" fmla="*/ 0 w 393"/>
                <a:gd name="T69" fmla="*/ 409 h 595"/>
                <a:gd name="T70" fmla="*/ 0 w 393"/>
                <a:gd name="T71" fmla="*/ 384 h 595"/>
                <a:gd name="T72" fmla="*/ 1 w 393"/>
                <a:gd name="T73" fmla="*/ 359 h 595"/>
                <a:gd name="T74" fmla="*/ 4 w 393"/>
                <a:gd name="T75" fmla="*/ 333 h 595"/>
                <a:gd name="T76" fmla="*/ 7 w 393"/>
                <a:gd name="T77" fmla="*/ 307 h 595"/>
                <a:gd name="T78" fmla="*/ 12 w 393"/>
                <a:gd name="T79" fmla="*/ 283 h 595"/>
                <a:gd name="T80" fmla="*/ 19 w 393"/>
                <a:gd name="T81" fmla="*/ 257 h 595"/>
                <a:gd name="T82" fmla="*/ 29 w 393"/>
                <a:gd name="T83" fmla="*/ 231 h 595"/>
                <a:gd name="T84" fmla="*/ 40 w 393"/>
                <a:gd name="T85" fmla="*/ 206 h 595"/>
                <a:gd name="T86" fmla="*/ 52 w 393"/>
                <a:gd name="T87" fmla="*/ 181 h 595"/>
                <a:gd name="T88" fmla="*/ 68 w 393"/>
                <a:gd name="T89" fmla="*/ 157 h 595"/>
                <a:gd name="T90" fmla="*/ 86 w 393"/>
                <a:gd name="T91" fmla="*/ 133 h 595"/>
                <a:gd name="T92" fmla="*/ 105 w 393"/>
                <a:gd name="T93" fmla="*/ 111 h 595"/>
                <a:gd name="T94" fmla="*/ 129 w 393"/>
                <a:gd name="T95" fmla="*/ 91 h 595"/>
                <a:gd name="T96" fmla="*/ 156 w 393"/>
                <a:gd name="T97" fmla="*/ 72 h 595"/>
                <a:gd name="T98" fmla="*/ 185 w 393"/>
                <a:gd name="T99" fmla="*/ 54 h 595"/>
                <a:gd name="T100" fmla="*/ 218 w 393"/>
                <a:gd name="T101" fmla="*/ 37 h 595"/>
                <a:gd name="T102" fmla="*/ 253 w 393"/>
                <a:gd name="T103" fmla="*/ 22 h 595"/>
                <a:gd name="T104" fmla="*/ 293 w 393"/>
                <a:gd name="T105" fmla="*/ 10 h 595"/>
                <a:gd name="T106" fmla="*/ 336 w 393"/>
                <a:gd name="T107" fmla="*/ 0 h 595"/>
                <a:gd name="T108" fmla="*/ 336 w 393"/>
                <a:gd name="T10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3" h="595">
                  <a:moveTo>
                    <a:pt x="336" y="0"/>
                  </a:moveTo>
                  <a:lnTo>
                    <a:pt x="336" y="0"/>
                  </a:lnTo>
                  <a:lnTo>
                    <a:pt x="345" y="18"/>
                  </a:lnTo>
                  <a:lnTo>
                    <a:pt x="356" y="40"/>
                  </a:lnTo>
                  <a:lnTo>
                    <a:pt x="367" y="69"/>
                  </a:lnTo>
                  <a:lnTo>
                    <a:pt x="378" y="105"/>
                  </a:lnTo>
                  <a:lnTo>
                    <a:pt x="382" y="124"/>
                  </a:lnTo>
                  <a:lnTo>
                    <a:pt x="386" y="144"/>
                  </a:lnTo>
                  <a:lnTo>
                    <a:pt x="391" y="165"/>
                  </a:lnTo>
                  <a:lnTo>
                    <a:pt x="392" y="188"/>
                  </a:lnTo>
                  <a:lnTo>
                    <a:pt x="393" y="210"/>
                  </a:lnTo>
                  <a:lnTo>
                    <a:pt x="393" y="235"/>
                  </a:lnTo>
                  <a:lnTo>
                    <a:pt x="391" y="258"/>
                  </a:lnTo>
                  <a:lnTo>
                    <a:pt x="386" y="283"/>
                  </a:lnTo>
                  <a:lnTo>
                    <a:pt x="381" y="307"/>
                  </a:lnTo>
                  <a:lnTo>
                    <a:pt x="373" y="332"/>
                  </a:lnTo>
                  <a:lnTo>
                    <a:pt x="363" y="358"/>
                  </a:lnTo>
                  <a:lnTo>
                    <a:pt x="349" y="383"/>
                  </a:lnTo>
                  <a:lnTo>
                    <a:pt x="333" y="407"/>
                  </a:lnTo>
                  <a:lnTo>
                    <a:pt x="315" y="431"/>
                  </a:lnTo>
                  <a:lnTo>
                    <a:pt x="292" y="454"/>
                  </a:lnTo>
                  <a:lnTo>
                    <a:pt x="267" y="477"/>
                  </a:lnTo>
                  <a:lnTo>
                    <a:pt x="238" y="499"/>
                  </a:lnTo>
                  <a:lnTo>
                    <a:pt x="205" y="521"/>
                  </a:lnTo>
                  <a:lnTo>
                    <a:pt x="168" y="542"/>
                  </a:lnTo>
                  <a:lnTo>
                    <a:pt x="127" y="561"/>
                  </a:lnTo>
                  <a:lnTo>
                    <a:pt x="82" y="579"/>
                  </a:lnTo>
                  <a:lnTo>
                    <a:pt x="33" y="595"/>
                  </a:lnTo>
                  <a:lnTo>
                    <a:pt x="33" y="595"/>
                  </a:lnTo>
                  <a:lnTo>
                    <a:pt x="26" y="573"/>
                  </a:lnTo>
                  <a:lnTo>
                    <a:pt x="19" y="548"/>
                  </a:lnTo>
                  <a:lnTo>
                    <a:pt x="12" y="516"/>
                  </a:lnTo>
                  <a:lnTo>
                    <a:pt x="5" y="476"/>
                  </a:lnTo>
                  <a:lnTo>
                    <a:pt x="1" y="432"/>
                  </a:lnTo>
                  <a:lnTo>
                    <a:pt x="0" y="409"/>
                  </a:lnTo>
                  <a:lnTo>
                    <a:pt x="0" y="384"/>
                  </a:lnTo>
                  <a:lnTo>
                    <a:pt x="1" y="359"/>
                  </a:lnTo>
                  <a:lnTo>
                    <a:pt x="4" y="333"/>
                  </a:lnTo>
                  <a:lnTo>
                    <a:pt x="7" y="307"/>
                  </a:lnTo>
                  <a:lnTo>
                    <a:pt x="12" y="283"/>
                  </a:lnTo>
                  <a:lnTo>
                    <a:pt x="19" y="257"/>
                  </a:lnTo>
                  <a:lnTo>
                    <a:pt x="29" y="231"/>
                  </a:lnTo>
                  <a:lnTo>
                    <a:pt x="40" y="206"/>
                  </a:lnTo>
                  <a:lnTo>
                    <a:pt x="52" y="181"/>
                  </a:lnTo>
                  <a:lnTo>
                    <a:pt x="68" y="157"/>
                  </a:lnTo>
                  <a:lnTo>
                    <a:pt x="86" y="133"/>
                  </a:lnTo>
                  <a:lnTo>
                    <a:pt x="105" y="111"/>
                  </a:lnTo>
                  <a:lnTo>
                    <a:pt x="129" y="91"/>
                  </a:lnTo>
                  <a:lnTo>
                    <a:pt x="156" y="72"/>
                  </a:lnTo>
                  <a:lnTo>
                    <a:pt x="185" y="54"/>
                  </a:lnTo>
                  <a:lnTo>
                    <a:pt x="218" y="37"/>
                  </a:lnTo>
                  <a:lnTo>
                    <a:pt x="253" y="22"/>
                  </a:lnTo>
                  <a:lnTo>
                    <a:pt x="293" y="1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884" y="2684"/>
              <a:ext cx="183" cy="323"/>
            </a:xfrm>
            <a:custGeom>
              <a:avLst/>
              <a:gdLst>
                <a:gd name="T0" fmla="*/ 254 w 366"/>
                <a:gd name="T1" fmla="*/ 0 h 647"/>
                <a:gd name="T2" fmla="*/ 254 w 366"/>
                <a:gd name="T3" fmla="*/ 0 h 647"/>
                <a:gd name="T4" fmla="*/ 268 w 366"/>
                <a:gd name="T5" fmla="*/ 17 h 647"/>
                <a:gd name="T6" fmla="*/ 283 w 366"/>
                <a:gd name="T7" fmla="*/ 36 h 647"/>
                <a:gd name="T8" fmla="*/ 299 w 366"/>
                <a:gd name="T9" fmla="*/ 62 h 647"/>
                <a:gd name="T10" fmla="*/ 318 w 366"/>
                <a:gd name="T11" fmla="*/ 94 h 647"/>
                <a:gd name="T12" fmla="*/ 327 w 366"/>
                <a:gd name="T13" fmla="*/ 111 h 647"/>
                <a:gd name="T14" fmla="*/ 335 w 366"/>
                <a:gd name="T15" fmla="*/ 131 h 647"/>
                <a:gd name="T16" fmla="*/ 343 w 366"/>
                <a:gd name="T17" fmla="*/ 150 h 647"/>
                <a:gd name="T18" fmla="*/ 350 w 366"/>
                <a:gd name="T19" fmla="*/ 172 h 647"/>
                <a:gd name="T20" fmla="*/ 357 w 366"/>
                <a:gd name="T21" fmla="*/ 194 h 647"/>
                <a:gd name="T22" fmla="*/ 361 w 366"/>
                <a:gd name="T23" fmla="*/ 217 h 647"/>
                <a:gd name="T24" fmla="*/ 365 w 366"/>
                <a:gd name="T25" fmla="*/ 241 h 647"/>
                <a:gd name="T26" fmla="*/ 366 w 366"/>
                <a:gd name="T27" fmla="*/ 266 h 647"/>
                <a:gd name="T28" fmla="*/ 365 w 366"/>
                <a:gd name="T29" fmla="*/ 291 h 647"/>
                <a:gd name="T30" fmla="*/ 364 w 366"/>
                <a:gd name="T31" fmla="*/ 317 h 647"/>
                <a:gd name="T32" fmla="*/ 358 w 366"/>
                <a:gd name="T33" fmla="*/ 344 h 647"/>
                <a:gd name="T34" fmla="*/ 351 w 366"/>
                <a:gd name="T35" fmla="*/ 370 h 647"/>
                <a:gd name="T36" fmla="*/ 340 w 366"/>
                <a:gd name="T37" fmla="*/ 398 h 647"/>
                <a:gd name="T38" fmla="*/ 328 w 366"/>
                <a:gd name="T39" fmla="*/ 426 h 647"/>
                <a:gd name="T40" fmla="*/ 311 w 366"/>
                <a:gd name="T41" fmla="*/ 454 h 647"/>
                <a:gd name="T42" fmla="*/ 291 w 366"/>
                <a:gd name="T43" fmla="*/ 481 h 647"/>
                <a:gd name="T44" fmla="*/ 268 w 366"/>
                <a:gd name="T45" fmla="*/ 510 h 647"/>
                <a:gd name="T46" fmla="*/ 240 w 366"/>
                <a:gd name="T47" fmla="*/ 537 h 647"/>
                <a:gd name="T48" fmla="*/ 209 w 366"/>
                <a:gd name="T49" fmla="*/ 565 h 647"/>
                <a:gd name="T50" fmla="*/ 173 w 366"/>
                <a:gd name="T51" fmla="*/ 594 h 647"/>
                <a:gd name="T52" fmla="*/ 133 w 366"/>
                <a:gd name="T53" fmla="*/ 621 h 647"/>
                <a:gd name="T54" fmla="*/ 88 w 366"/>
                <a:gd name="T55" fmla="*/ 647 h 647"/>
                <a:gd name="T56" fmla="*/ 88 w 366"/>
                <a:gd name="T57" fmla="*/ 647 h 647"/>
                <a:gd name="T58" fmla="*/ 77 w 366"/>
                <a:gd name="T59" fmla="*/ 628 h 647"/>
                <a:gd name="T60" fmla="*/ 65 w 366"/>
                <a:gd name="T61" fmla="*/ 605 h 647"/>
                <a:gd name="T62" fmla="*/ 51 w 366"/>
                <a:gd name="T63" fmla="*/ 574 h 647"/>
                <a:gd name="T64" fmla="*/ 36 w 366"/>
                <a:gd name="T65" fmla="*/ 537 h 647"/>
                <a:gd name="T66" fmla="*/ 22 w 366"/>
                <a:gd name="T67" fmla="*/ 495 h 647"/>
                <a:gd name="T68" fmla="*/ 17 w 366"/>
                <a:gd name="T69" fmla="*/ 473 h 647"/>
                <a:gd name="T70" fmla="*/ 11 w 366"/>
                <a:gd name="T71" fmla="*/ 448 h 647"/>
                <a:gd name="T72" fmla="*/ 6 w 366"/>
                <a:gd name="T73" fmla="*/ 424 h 647"/>
                <a:gd name="T74" fmla="*/ 3 w 366"/>
                <a:gd name="T75" fmla="*/ 399 h 647"/>
                <a:gd name="T76" fmla="*/ 0 w 366"/>
                <a:gd name="T77" fmla="*/ 373 h 647"/>
                <a:gd name="T78" fmla="*/ 0 w 366"/>
                <a:gd name="T79" fmla="*/ 347 h 647"/>
                <a:gd name="T80" fmla="*/ 2 w 366"/>
                <a:gd name="T81" fmla="*/ 320 h 647"/>
                <a:gd name="T82" fmla="*/ 4 w 366"/>
                <a:gd name="T83" fmla="*/ 294 h 647"/>
                <a:gd name="T84" fmla="*/ 10 w 366"/>
                <a:gd name="T85" fmla="*/ 266 h 647"/>
                <a:gd name="T86" fmla="*/ 17 w 366"/>
                <a:gd name="T87" fmla="*/ 239 h 647"/>
                <a:gd name="T88" fmla="*/ 26 w 366"/>
                <a:gd name="T89" fmla="*/ 213 h 647"/>
                <a:gd name="T90" fmla="*/ 39 w 366"/>
                <a:gd name="T91" fmla="*/ 187 h 647"/>
                <a:gd name="T92" fmla="*/ 54 w 366"/>
                <a:gd name="T93" fmla="*/ 161 h 647"/>
                <a:gd name="T94" fmla="*/ 73 w 366"/>
                <a:gd name="T95" fmla="*/ 135 h 647"/>
                <a:gd name="T96" fmla="*/ 94 w 366"/>
                <a:gd name="T97" fmla="*/ 110 h 647"/>
                <a:gd name="T98" fmla="*/ 118 w 366"/>
                <a:gd name="T99" fmla="*/ 85 h 647"/>
                <a:gd name="T100" fmla="*/ 147 w 366"/>
                <a:gd name="T101" fmla="*/ 63 h 647"/>
                <a:gd name="T102" fmla="*/ 179 w 366"/>
                <a:gd name="T103" fmla="*/ 41 h 647"/>
                <a:gd name="T104" fmla="*/ 214 w 366"/>
                <a:gd name="T105" fmla="*/ 21 h 647"/>
                <a:gd name="T106" fmla="*/ 254 w 366"/>
                <a:gd name="T107" fmla="*/ 0 h 647"/>
                <a:gd name="T108" fmla="*/ 254 w 366"/>
                <a:gd name="T10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6" h="647">
                  <a:moveTo>
                    <a:pt x="254" y="0"/>
                  </a:moveTo>
                  <a:lnTo>
                    <a:pt x="254" y="0"/>
                  </a:lnTo>
                  <a:lnTo>
                    <a:pt x="268" y="17"/>
                  </a:lnTo>
                  <a:lnTo>
                    <a:pt x="283" y="36"/>
                  </a:lnTo>
                  <a:lnTo>
                    <a:pt x="299" y="62"/>
                  </a:lnTo>
                  <a:lnTo>
                    <a:pt x="318" y="94"/>
                  </a:lnTo>
                  <a:lnTo>
                    <a:pt x="327" y="111"/>
                  </a:lnTo>
                  <a:lnTo>
                    <a:pt x="335" y="131"/>
                  </a:lnTo>
                  <a:lnTo>
                    <a:pt x="343" y="150"/>
                  </a:lnTo>
                  <a:lnTo>
                    <a:pt x="350" y="172"/>
                  </a:lnTo>
                  <a:lnTo>
                    <a:pt x="357" y="194"/>
                  </a:lnTo>
                  <a:lnTo>
                    <a:pt x="361" y="217"/>
                  </a:lnTo>
                  <a:lnTo>
                    <a:pt x="365" y="241"/>
                  </a:lnTo>
                  <a:lnTo>
                    <a:pt x="366" y="266"/>
                  </a:lnTo>
                  <a:lnTo>
                    <a:pt x="365" y="291"/>
                  </a:lnTo>
                  <a:lnTo>
                    <a:pt x="364" y="317"/>
                  </a:lnTo>
                  <a:lnTo>
                    <a:pt x="358" y="344"/>
                  </a:lnTo>
                  <a:lnTo>
                    <a:pt x="351" y="370"/>
                  </a:lnTo>
                  <a:lnTo>
                    <a:pt x="340" y="398"/>
                  </a:lnTo>
                  <a:lnTo>
                    <a:pt x="328" y="426"/>
                  </a:lnTo>
                  <a:lnTo>
                    <a:pt x="311" y="454"/>
                  </a:lnTo>
                  <a:lnTo>
                    <a:pt x="291" y="481"/>
                  </a:lnTo>
                  <a:lnTo>
                    <a:pt x="268" y="510"/>
                  </a:lnTo>
                  <a:lnTo>
                    <a:pt x="240" y="537"/>
                  </a:lnTo>
                  <a:lnTo>
                    <a:pt x="209" y="565"/>
                  </a:lnTo>
                  <a:lnTo>
                    <a:pt x="173" y="594"/>
                  </a:lnTo>
                  <a:lnTo>
                    <a:pt x="133" y="621"/>
                  </a:lnTo>
                  <a:lnTo>
                    <a:pt x="88" y="647"/>
                  </a:lnTo>
                  <a:lnTo>
                    <a:pt x="88" y="647"/>
                  </a:lnTo>
                  <a:lnTo>
                    <a:pt x="77" y="628"/>
                  </a:lnTo>
                  <a:lnTo>
                    <a:pt x="65" y="605"/>
                  </a:lnTo>
                  <a:lnTo>
                    <a:pt x="51" y="574"/>
                  </a:lnTo>
                  <a:lnTo>
                    <a:pt x="36" y="537"/>
                  </a:lnTo>
                  <a:lnTo>
                    <a:pt x="22" y="495"/>
                  </a:lnTo>
                  <a:lnTo>
                    <a:pt x="17" y="473"/>
                  </a:lnTo>
                  <a:lnTo>
                    <a:pt x="11" y="448"/>
                  </a:lnTo>
                  <a:lnTo>
                    <a:pt x="6" y="424"/>
                  </a:lnTo>
                  <a:lnTo>
                    <a:pt x="3" y="399"/>
                  </a:lnTo>
                  <a:lnTo>
                    <a:pt x="0" y="373"/>
                  </a:lnTo>
                  <a:lnTo>
                    <a:pt x="0" y="347"/>
                  </a:lnTo>
                  <a:lnTo>
                    <a:pt x="2" y="320"/>
                  </a:lnTo>
                  <a:lnTo>
                    <a:pt x="4" y="294"/>
                  </a:lnTo>
                  <a:lnTo>
                    <a:pt x="10" y="266"/>
                  </a:lnTo>
                  <a:lnTo>
                    <a:pt x="17" y="239"/>
                  </a:lnTo>
                  <a:lnTo>
                    <a:pt x="26" y="213"/>
                  </a:lnTo>
                  <a:lnTo>
                    <a:pt x="39" y="187"/>
                  </a:lnTo>
                  <a:lnTo>
                    <a:pt x="54" y="161"/>
                  </a:lnTo>
                  <a:lnTo>
                    <a:pt x="73" y="135"/>
                  </a:lnTo>
                  <a:lnTo>
                    <a:pt x="94" y="110"/>
                  </a:lnTo>
                  <a:lnTo>
                    <a:pt x="118" y="85"/>
                  </a:lnTo>
                  <a:lnTo>
                    <a:pt x="147" y="63"/>
                  </a:lnTo>
                  <a:lnTo>
                    <a:pt x="179" y="41"/>
                  </a:lnTo>
                  <a:lnTo>
                    <a:pt x="214" y="21"/>
                  </a:lnTo>
                  <a:lnTo>
                    <a:pt x="254" y="0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514" y="1460"/>
              <a:ext cx="419" cy="454"/>
            </a:xfrm>
            <a:custGeom>
              <a:avLst/>
              <a:gdLst>
                <a:gd name="T0" fmla="*/ 0 w 839"/>
                <a:gd name="T1" fmla="*/ 908 h 908"/>
                <a:gd name="T2" fmla="*/ 0 w 839"/>
                <a:gd name="T3" fmla="*/ 908 h 908"/>
                <a:gd name="T4" fmla="*/ 4 w 839"/>
                <a:gd name="T5" fmla="*/ 878 h 908"/>
                <a:gd name="T6" fmla="*/ 10 w 839"/>
                <a:gd name="T7" fmla="*/ 841 h 908"/>
                <a:gd name="T8" fmla="*/ 21 w 839"/>
                <a:gd name="T9" fmla="*/ 794 h 908"/>
                <a:gd name="T10" fmla="*/ 27 w 839"/>
                <a:gd name="T11" fmla="*/ 767 h 908"/>
                <a:gd name="T12" fmla="*/ 36 w 839"/>
                <a:gd name="T13" fmla="*/ 737 h 908"/>
                <a:gd name="T14" fmla="*/ 45 w 839"/>
                <a:gd name="T15" fmla="*/ 706 h 908"/>
                <a:gd name="T16" fmla="*/ 58 w 839"/>
                <a:gd name="T17" fmla="*/ 672 h 908"/>
                <a:gd name="T18" fmla="*/ 71 w 839"/>
                <a:gd name="T19" fmla="*/ 638 h 908"/>
                <a:gd name="T20" fmla="*/ 86 w 839"/>
                <a:gd name="T21" fmla="*/ 602 h 908"/>
                <a:gd name="T22" fmla="*/ 104 w 839"/>
                <a:gd name="T23" fmla="*/ 565 h 908"/>
                <a:gd name="T24" fmla="*/ 123 w 839"/>
                <a:gd name="T25" fmla="*/ 528 h 908"/>
                <a:gd name="T26" fmla="*/ 145 w 839"/>
                <a:gd name="T27" fmla="*/ 490 h 908"/>
                <a:gd name="T28" fmla="*/ 170 w 839"/>
                <a:gd name="T29" fmla="*/ 452 h 908"/>
                <a:gd name="T30" fmla="*/ 197 w 839"/>
                <a:gd name="T31" fmla="*/ 413 h 908"/>
                <a:gd name="T32" fmla="*/ 228 w 839"/>
                <a:gd name="T33" fmla="*/ 374 h 908"/>
                <a:gd name="T34" fmla="*/ 259 w 839"/>
                <a:gd name="T35" fmla="*/ 335 h 908"/>
                <a:gd name="T36" fmla="*/ 295 w 839"/>
                <a:gd name="T37" fmla="*/ 298 h 908"/>
                <a:gd name="T38" fmla="*/ 333 w 839"/>
                <a:gd name="T39" fmla="*/ 261 h 908"/>
                <a:gd name="T40" fmla="*/ 376 w 839"/>
                <a:gd name="T41" fmla="*/ 226 h 908"/>
                <a:gd name="T42" fmla="*/ 421 w 839"/>
                <a:gd name="T43" fmla="*/ 190 h 908"/>
                <a:gd name="T44" fmla="*/ 444 w 839"/>
                <a:gd name="T45" fmla="*/ 174 h 908"/>
                <a:gd name="T46" fmla="*/ 469 w 839"/>
                <a:gd name="T47" fmla="*/ 157 h 908"/>
                <a:gd name="T48" fmla="*/ 495 w 839"/>
                <a:gd name="T49" fmla="*/ 141 h 908"/>
                <a:gd name="T50" fmla="*/ 521 w 839"/>
                <a:gd name="T51" fmla="*/ 126 h 908"/>
                <a:gd name="T52" fmla="*/ 548 w 839"/>
                <a:gd name="T53" fmla="*/ 111 h 908"/>
                <a:gd name="T54" fmla="*/ 577 w 839"/>
                <a:gd name="T55" fmla="*/ 95 h 908"/>
                <a:gd name="T56" fmla="*/ 606 w 839"/>
                <a:gd name="T57" fmla="*/ 82 h 908"/>
                <a:gd name="T58" fmla="*/ 636 w 839"/>
                <a:gd name="T59" fmla="*/ 68 h 908"/>
                <a:gd name="T60" fmla="*/ 668 w 839"/>
                <a:gd name="T61" fmla="*/ 56 h 908"/>
                <a:gd name="T62" fmla="*/ 701 w 839"/>
                <a:gd name="T63" fmla="*/ 43 h 908"/>
                <a:gd name="T64" fmla="*/ 733 w 839"/>
                <a:gd name="T65" fmla="*/ 31 h 908"/>
                <a:gd name="T66" fmla="*/ 768 w 839"/>
                <a:gd name="T67" fmla="*/ 20 h 908"/>
                <a:gd name="T68" fmla="*/ 803 w 839"/>
                <a:gd name="T69" fmla="*/ 9 h 908"/>
                <a:gd name="T70" fmla="*/ 839 w 839"/>
                <a:gd name="T7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9" h="908">
                  <a:moveTo>
                    <a:pt x="0" y="908"/>
                  </a:moveTo>
                  <a:lnTo>
                    <a:pt x="0" y="908"/>
                  </a:lnTo>
                  <a:lnTo>
                    <a:pt x="4" y="878"/>
                  </a:lnTo>
                  <a:lnTo>
                    <a:pt x="10" y="841"/>
                  </a:lnTo>
                  <a:lnTo>
                    <a:pt x="21" y="794"/>
                  </a:lnTo>
                  <a:lnTo>
                    <a:pt x="27" y="767"/>
                  </a:lnTo>
                  <a:lnTo>
                    <a:pt x="36" y="737"/>
                  </a:lnTo>
                  <a:lnTo>
                    <a:pt x="45" y="706"/>
                  </a:lnTo>
                  <a:lnTo>
                    <a:pt x="58" y="672"/>
                  </a:lnTo>
                  <a:lnTo>
                    <a:pt x="71" y="638"/>
                  </a:lnTo>
                  <a:lnTo>
                    <a:pt x="86" y="602"/>
                  </a:lnTo>
                  <a:lnTo>
                    <a:pt x="104" y="565"/>
                  </a:lnTo>
                  <a:lnTo>
                    <a:pt x="123" y="528"/>
                  </a:lnTo>
                  <a:lnTo>
                    <a:pt x="145" y="490"/>
                  </a:lnTo>
                  <a:lnTo>
                    <a:pt x="170" y="452"/>
                  </a:lnTo>
                  <a:lnTo>
                    <a:pt x="197" y="413"/>
                  </a:lnTo>
                  <a:lnTo>
                    <a:pt x="228" y="374"/>
                  </a:lnTo>
                  <a:lnTo>
                    <a:pt x="259" y="335"/>
                  </a:lnTo>
                  <a:lnTo>
                    <a:pt x="295" y="298"/>
                  </a:lnTo>
                  <a:lnTo>
                    <a:pt x="333" y="261"/>
                  </a:lnTo>
                  <a:lnTo>
                    <a:pt x="376" y="226"/>
                  </a:lnTo>
                  <a:lnTo>
                    <a:pt x="421" y="190"/>
                  </a:lnTo>
                  <a:lnTo>
                    <a:pt x="444" y="174"/>
                  </a:lnTo>
                  <a:lnTo>
                    <a:pt x="469" y="157"/>
                  </a:lnTo>
                  <a:lnTo>
                    <a:pt x="495" y="141"/>
                  </a:lnTo>
                  <a:lnTo>
                    <a:pt x="521" y="126"/>
                  </a:lnTo>
                  <a:lnTo>
                    <a:pt x="548" y="111"/>
                  </a:lnTo>
                  <a:lnTo>
                    <a:pt x="577" y="95"/>
                  </a:lnTo>
                  <a:lnTo>
                    <a:pt x="606" y="82"/>
                  </a:lnTo>
                  <a:lnTo>
                    <a:pt x="636" y="68"/>
                  </a:lnTo>
                  <a:lnTo>
                    <a:pt x="668" y="56"/>
                  </a:lnTo>
                  <a:lnTo>
                    <a:pt x="701" y="43"/>
                  </a:lnTo>
                  <a:lnTo>
                    <a:pt x="733" y="31"/>
                  </a:lnTo>
                  <a:lnTo>
                    <a:pt x="768" y="20"/>
                  </a:lnTo>
                  <a:lnTo>
                    <a:pt x="803" y="9"/>
                  </a:lnTo>
                  <a:lnTo>
                    <a:pt x="839" y="0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489" y="1838"/>
              <a:ext cx="94" cy="94"/>
            </a:xfrm>
            <a:custGeom>
              <a:avLst/>
              <a:gdLst>
                <a:gd name="T0" fmla="*/ 0 w 186"/>
                <a:gd name="T1" fmla="*/ 0 h 186"/>
                <a:gd name="T2" fmla="*/ 55 w 186"/>
                <a:gd name="T3" fmla="*/ 186 h 186"/>
                <a:gd name="T4" fmla="*/ 186 w 186"/>
                <a:gd name="T5" fmla="*/ 5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6" h="186">
                  <a:moveTo>
                    <a:pt x="0" y="0"/>
                  </a:moveTo>
                  <a:lnTo>
                    <a:pt x="55" y="186"/>
                  </a:lnTo>
                  <a:lnTo>
                    <a:pt x="186" y="55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785" y="2477"/>
              <a:ext cx="549" cy="78"/>
            </a:xfrm>
            <a:custGeom>
              <a:avLst/>
              <a:gdLst>
                <a:gd name="T0" fmla="*/ 0 w 1097"/>
                <a:gd name="T1" fmla="*/ 0 h 156"/>
                <a:gd name="T2" fmla="*/ 0 w 1097"/>
                <a:gd name="T3" fmla="*/ 0 h 156"/>
                <a:gd name="T4" fmla="*/ 23 w 1097"/>
                <a:gd name="T5" fmla="*/ 15 h 156"/>
                <a:gd name="T6" fmla="*/ 51 w 1097"/>
                <a:gd name="T7" fmla="*/ 30 h 156"/>
                <a:gd name="T8" fmla="*/ 89 w 1097"/>
                <a:gd name="T9" fmla="*/ 49 h 156"/>
                <a:gd name="T10" fmla="*/ 136 w 1097"/>
                <a:gd name="T11" fmla="*/ 71 h 156"/>
                <a:gd name="T12" fmla="*/ 163 w 1097"/>
                <a:gd name="T13" fmla="*/ 82 h 156"/>
                <a:gd name="T14" fmla="*/ 192 w 1097"/>
                <a:gd name="T15" fmla="*/ 93 h 156"/>
                <a:gd name="T16" fmla="*/ 222 w 1097"/>
                <a:gd name="T17" fmla="*/ 104 h 156"/>
                <a:gd name="T18" fmla="*/ 255 w 1097"/>
                <a:gd name="T19" fmla="*/ 113 h 156"/>
                <a:gd name="T20" fmla="*/ 291 w 1097"/>
                <a:gd name="T21" fmla="*/ 123 h 156"/>
                <a:gd name="T22" fmla="*/ 326 w 1097"/>
                <a:gd name="T23" fmla="*/ 131 h 156"/>
                <a:gd name="T24" fmla="*/ 365 w 1097"/>
                <a:gd name="T25" fmla="*/ 139 h 156"/>
                <a:gd name="T26" fmla="*/ 406 w 1097"/>
                <a:gd name="T27" fmla="*/ 146 h 156"/>
                <a:gd name="T28" fmla="*/ 447 w 1097"/>
                <a:gd name="T29" fmla="*/ 150 h 156"/>
                <a:gd name="T30" fmla="*/ 489 w 1097"/>
                <a:gd name="T31" fmla="*/ 154 h 156"/>
                <a:gd name="T32" fmla="*/ 535 w 1097"/>
                <a:gd name="T33" fmla="*/ 156 h 156"/>
                <a:gd name="T34" fmla="*/ 580 w 1097"/>
                <a:gd name="T35" fmla="*/ 156 h 156"/>
                <a:gd name="T36" fmla="*/ 628 w 1097"/>
                <a:gd name="T37" fmla="*/ 153 h 156"/>
                <a:gd name="T38" fmla="*/ 676 w 1097"/>
                <a:gd name="T39" fmla="*/ 148 h 156"/>
                <a:gd name="T40" fmla="*/ 725 w 1097"/>
                <a:gd name="T41" fmla="*/ 141 h 156"/>
                <a:gd name="T42" fmla="*/ 776 w 1097"/>
                <a:gd name="T43" fmla="*/ 131 h 156"/>
                <a:gd name="T44" fmla="*/ 828 w 1097"/>
                <a:gd name="T45" fmla="*/ 117 h 156"/>
                <a:gd name="T46" fmla="*/ 880 w 1097"/>
                <a:gd name="T47" fmla="*/ 101 h 156"/>
                <a:gd name="T48" fmla="*/ 933 w 1097"/>
                <a:gd name="T49" fmla="*/ 82 h 156"/>
                <a:gd name="T50" fmla="*/ 987 w 1097"/>
                <a:gd name="T51" fmla="*/ 59 h 156"/>
                <a:gd name="T52" fmla="*/ 1042 w 1097"/>
                <a:gd name="T53" fmla="*/ 31 h 156"/>
                <a:gd name="T54" fmla="*/ 1097 w 1097"/>
                <a:gd name="T5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7" h="156">
                  <a:moveTo>
                    <a:pt x="0" y="0"/>
                  </a:moveTo>
                  <a:lnTo>
                    <a:pt x="0" y="0"/>
                  </a:lnTo>
                  <a:lnTo>
                    <a:pt x="23" y="15"/>
                  </a:lnTo>
                  <a:lnTo>
                    <a:pt x="51" y="30"/>
                  </a:lnTo>
                  <a:lnTo>
                    <a:pt x="89" y="49"/>
                  </a:lnTo>
                  <a:lnTo>
                    <a:pt x="136" y="71"/>
                  </a:lnTo>
                  <a:lnTo>
                    <a:pt x="163" y="82"/>
                  </a:lnTo>
                  <a:lnTo>
                    <a:pt x="192" y="93"/>
                  </a:lnTo>
                  <a:lnTo>
                    <a:pt x="222" y="104"/>
                  </a:lnTo>
                  <a:lnTo>
                    <a:pt x="255" y="113"/>
                  </a:lnTo>
                  <a:lnTo>
                    <a:pt x="291" y="123"/>
                  </a:lnTo>
                  <a:lnTo>
                    <a:pt x="326" y="131"/>
                  </a:lnTo>
                  <a:lnTo>
                    <a:pt x="365" y="139"/>
                  </a:lnTo>
                  <a:lnTo>
                    <a:pt x="406" y="146"/>
                  </a:lnTo>
                  <a:lnTo>
                    <a:pt x="447" y="150"/>
                  </a:lnTo>
                  <a:lnTo>
                    <a:pt x="489" y="154"/>
                  </a:lnTo>
                  <a:lnTo>
                    <a:pt x="535" y="156"/>
                  </a:lnTo>
                  <a:lnTo>
                    <a:pt x="580" y="156"/>
                  </a:lnTo>
                  <a:lnTo>
                    <a:pt x="628" y="153"/>
                  </a:lnTo>
                  <a:lnTo>
                    <a:pt x="676" y="148"/>
                  </a:lnTo>
                  <a:lnTo>
                    <a:pt x="725" y="141"/>
                  </a:lnTo>
                  <a:lnTo>
                    <a:pt x="776" y="131"/>
                  </a:lnTo>
                  <a:lnTo>
                    <a:pt x="828" y="117"/>
                  </a:lnTo>
                  <a:lnTo>
                    <a:pt x="880" y="101"/>
                  </a:lnTo>
                  <a:lnTo>
                    <a:pt x="933" y="82"/>
                  </a:lnTo>
                  <a:lnTo>
                    <a:pt x="987" y="59"/>
                  </a:lnTo>
                  <a:lnTo>
                    <a:pt x="1042" y="31"/>
                  </a:lnTo>
                  <a:lnTo>
                    <a:pt x="1097" y="0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1257" y="2460"/>
              <a:ext cx="104" cy="83"/>
            </a:xfrm>
            <a:custGeom>
              <a:avLst/>
              <a:gdLst>
                <a:gd name="T0" fmla="*/ 0 w 208"/>
                <a:gd name="T1" fmla="*/ 0 h 164"/>
                <a:gd name="T2" fmla="*/ 208 w 208"/>
                <a:gd name="T3" fmla="*/ 0 h 164"/>
                <a:gd name="T4" fmla="*/ 110 w 208"/>
                <a:gd name="T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" h="164">
                  <a:moveTo>
                    <a:pt x="0" y="0"/>
                  </a:moveTo>
                  <a:lnTo>
                    <a:pt x="208" y="0"/>
                  </a:lnTo>
                  <a:lnTo>
                    <a:pt x="110" y="164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1361" y="1603"/>
              <a:ext cx="223" cy="603"/>
            </a:xfrm>
            <a:custGeom>
              <a:avLst/>
              <a:gdLst>
                <a:gd name="T0" fmla="*/ 0 w 446"/>
                <a:gd name="T1" fmla="*/ 0 h 1205"/>
                <a:gd name="T2" fmla="*/ 0 w 446"/>
                <a:gd name="T3" fmla="*/ 0 h 1205"/>
                <a:gd name="T4" fmla="*/ 7 w 446"/>
                <a:gd name="T5" fmla="*/ 4 h 1205"/>
                <a:gd name="T6" fmla="*/ 26 w 446"/>
                <a:gd name="T7" fmla="*/ 16 h 1205"/>
                <a:gd name="T8" fmla="*/ 55 w 446"/>
                <a:gd name="T9" fmla="*/ 36 h 1205"/>
                <a:gd name="T10" fmla="*/ 92 w 446"/>
                <a:gd name="T11" fmla="*/ 65 h 1205"/>
                <a:gd name="T12" fmla="*/ 113 w 446"/>
                <a:gd name="T13" fmla="*/ 83 h 1205"/>
                <a:gd name="T14" fmla="*/ 135 w 446"/>
                <a:gd name="T15" fmla="*/ 104 h 1205"/>
                <a:gd name="T16" fmla="*/ 158 w 446"/>
                <a:gd name="T17" fmla="*/ 126 h 1205"/>
                <a:gd name="T18" fmla="*/ 181 w 446"/>
                <a:gd name="T19" fmla="*/ 150 h 1205"/>
                <a:gd name="T20" fmla="*/ 206 w 446"/>
                <a:gd name="T21" fmla="*/ 178 h 1205"/>
                <a:gd name="T22" fmla="*/ 229 w 446"/>
                <a:gd name="T23" fmla="*/ 208 h 1205"/>
                <a:gd name="T24" fmla="*/ 254 w 446"/>
                <a:gd name="T25" fmla="*/ 239 h 1205"/>
                <a:gd name="T26" fmla="*/ 277 w 446"/>
                <a:gd name="T27" fmla="*/ 274 h 1205"/>
                <a:gd name="T28" fmla="*/ 301 w 446"/>
                <a:gd name="T29" fmla="*/ 312 h 1205"/>
                <a:gd name="T30" fmla="*/ 324 w 446"/>
                <a:gd name="T31" fmla="*/ 352 h 1205"/>
                <a:gd name="T32" fmla="*/ 344 w 446"/>
                <a:gd name="T33" fmla="*/ 394 h 1205"/>
                <a:gd name="T34" fmla="*/ 365 w 446"/>
                <a:gd name="T35" fmla="*/ 439 h 1205"/>
                <a:gd name="T36" fmla="*/ 383 w 446"/>
                <a:gd name="T37" fmla="*/ 487 h 1205"/>
                <a:gd name="T38" fmla="*/ 401 w 446"/>
                <a:gd name="T39" fmla="*/ 538 h 1205"/>
                <a:gd name="T40" fmla="*/ 414 w 446"/>
                <a:gd name="T41" fmla="*/ 591 h 1205"/>
                <a:gd name="T42" fmla="*/ 427 w 446"/>
                <a:gd name="T43" fmla="*/ 648 h 1205"/>
                <a:gd name="T44" fmla="*/ 436 w 446"/>
                <a:gd name="T45" fmla="*/ 706 h 1205"/>
                <a:gd name="T46" fmla="*/ 439 w 446"/>
                <a:gd name="T47" fmla="*/ 738 h 1205"/>
                <a:gd name="T48" fmla="*/ 443 w 446"/>
                <a:gd name="T49" fmla="*/ 769 h 1205"/>
                <a:gd name="T50" fmla="*/ 444 w 446"/>
                <a:gd name="T51" fmla="*/ 801 h 1205"/>
                <a:gd name="T52" fmla="*/ 446 w 446"/>
                <a:gd name="T53" fmla="*/ 834 h 1205"/>
                <a:gd name="T54" fmla="*/ 446 w 446"/>
                <a:gd name="T55" fmla="*/ 868 h 1205"/>
                <a:gd name="T56" fmla="*/ 446 w 446"/>
                <a:gd name="T57" fmla="*/ 902 h 1205"/>
                <a:gd name="T58" fmla="*/ 444 w 446"/>
                <a:gd name="T59" fmla="*/ 938 h 1205"/>
                <a:gd name="T60" fmla="*/ 442 w 446"/>
                <a:gd name="T61" fmla="*/ 974 h 1205"/>
                <a:gd name="T62" fmla="*/ 439 w 446"/>
                <a:gd name="T63" fmla="*/ 1011 h 1205"/>
                <a:gd name="T64" fmla="*/ 435 w 446"/>
                <a:gd name="T65" fmla="*/ 1048 h 1205"/>
                <a:gd name="T66" fmla="*/ 429 w 446"/>
                <a:gd name="T67" fmla="*/ 1086 h 1205"/>
                <a:gd name="T68" fmla="*/ 423 w 446"/>
                <a:gd name="T69" fmla="*/ 1126 h 1205"/>
                <a:gd name="T70" fmla="*/ 416 w 446"/>
                <a:gd name="T71" fmla="*/ 1165 h 1205"/>
                <a:gd name="T72" fmla="*/ 406 w 446"/>
                <a:gd name="T73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46" h="1205">
                  <a:moveTo>
                    <a:pt x="0" y="0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26" y="16"/>
                  </a:lnTo>
                  <a:lnTo>
                    <a:pt x="55" y="36"/>
                  </a:lnTo>
                  <a:lnTo>
                    <a:pt x="92" y="65"/>
                  </a:lnTo>
                  <a:lnTo>
                    <a:pt x="113" y="83"/>
                  </a:lnTo>
                  <a:lnTo>
                    <a:pt x="135" y="104"/>
                  </a:lnTo>
                  <a:lnTo>
                    <a:pt x="158" y="126"/>
                  </a:lnTo>
                  <a:lnTo>
                    <a:pt x="181" y="150"/>
                  </a:lnTo>
                  <a:lnTo>
                    <a:pt x="206" y="178"/>
                  </a:lnTo>
                  <a:lnTo>
                    <a:pt x="229" y="208"/>
                  </a:lnTo>
                  <a:lnTo>
                    <a:pt x="254" y="239"/>
                  </a:lnTo>
                  <a:lnTo>
                    <a:pt x="277" y="274"/>
                  </a:lnTo>
                  <a:lnTo>
                    <a:pt x="301" y="312"/>
                  </a:lnTo>
                  <a:lnTo>
                    <a:pt x="324" y="352"/>
                  </a:lnTo>
                  <a:lnTo>
                    <a:pt x="344" y="394"/>
                  </a:lnTo>
                  <a:lnTo>
                    <a:pt x="365" y="439"/>
                  </a:lnTo>
                  <a:lnTo>
                    <a:pt x="383" y="487"/>
                  </a:lnTo>
                  <a:lnTo>
                    <a:pt x="401" y="538"/>
                  </a:lnTo>
                  <a:lnTo>
                    <a:pt x="414" y="591"/>
                  </a:lnTo>
                  <a:lnTo>
                    <a:pt x="427" y="648"/>
                  </a:lnTo>
                  <a:lnTo>
                    <a:pt x="436" y="706"/>
                  </a:lnTo>
                  <a:lnTo>
                    <a:pt x="439" y="738"/>
                  </a:lnTo>
                  <a:lnTo>
                    <a:pt x="443" y="769"/>
                  </a:lnTo>
                  <a:lnTo>
                    <a:pt x="444" y="801"/>
                  </a:lnTo>
                  <a:lnTo>
                    <a:pt x="446" y="834"/>
                  </a:lnTo>
                  <a:lnTo>
                    <a:pt x="446" y="868"/>
                  </a:lnTo>
                  <a:lnTo>
                    <a:pt x="446" y="902"/>
                  </a:lnTo>
                  <a:lnTo>
                    <a:pt x="444" y="938"/>
                  </a:lnTo>
                  <a:lnTo>
                    <a:pt x="442" y="974"/>
                  </a:lnTo>
                  <a:lnTo>
                    <a:pt x="439" y="1011"/>
                  </a:lnTo>
                  <a:lnTo>
                    <a:pt x="435" y="1048"/>
                  </a:lnTo>
                  <a:lnTo>
                    <a:pt x="429" y="1086"/>
                  </a:lnTo>
                  <a:lnTo>
                    <a:pt x="423" y="1126"/>
                  </a:lnTo>
                  <a:lnTo>
                    <a:pt x="416" y="1165"/>
                  </a:lnTo>
                  <a:lnTo>
                    <a:pt x="406" y="1205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339" y="1586"/>
              <a:ext cx="82" cy="99"/>
            </a:xfrm>
            <a:custGeom>
              <a:avLst/>
              <a:gdLst>
                <a:gd name="T0" fmla="*/ 66 w 165"/>
                <a:gd name="T1" fmla="*/ 197 h 197"/>
                <a:gd name="T2" fmla="*/ 0 w 165"/>
                <a:gd name="T3" fmla="*/ 0 h 197"/>
                <a:gd name="T4" fmla="*/ 165 w 165"/>
                <a:gd name="T5" fmla="*/ 1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97">
                  <a:moveTo>
                    <a:pt x="66" y="197"/>
                  </a:moveTo>
                  <a:lnTo>
                    <a:pt x="0" y="0"/>
                  </a:lnTo>
                  <a:lnTo>
                    <a:pt x="165" y="11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2680" y="1835"/>
              <a:ext cx="45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latin typeface="+mn-ea"/>
                  <a:ea typeface="+mn-ea"/>
                  <a:cs typeface="宋体" pitchFamily="2" charset="-122"/>
                </a:rPr>
                <a:t>说明</a:t>
              </a:r>
              <a:endPara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n-ea"/>
                <a:ea typeface="+mn-ea"/>
                <a:cs typeface="宋体" pitchFamily="2" charset="-122"/>
              </a:endParaRPr>
            </a:p>
          </p:txBody>
        </p:sp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2564" y="2103"/>
              <a:ext cx="683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800" i="0" u="none" strike="noStrike" cap="none" normalizeH="0" baseline="0" dirty="0" smtClean="0">
                  <a:ln>
                    <a:noFill/>
                  </a:ln>
                  <a:solidFill>
                    <a:srgbClr val="7BAA80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35%</a:t>
              </a:r>
              <a:endParaRPr kumimoji="0" lang="zh-CN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3519" y="2159"/>
              <a:ext cx="3" cy="47"/>
            </a:xfrm>
            <a:custGeom>
              <a:avLst/>
              <a:gdLst>
                <a:gd name="T0" fmla="*/ 4 w 4"/>
                <a:gd name="T1" fmla="*/ 0 h 93"/>
                <a:gd name="T2" fmla="*/ 3 w 4"/>
                <a:gd name="T3" fmla="*/ 34 h 93"/>
                <a:gd name="T4" fmla="*/ 3 w 4"/>
                <a:gd name="T5" fmla="*/ 67 h 93"/>
                <a:gd name="T6" fmla="*/ 0 w 4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3">
                  <a:moveTo>
                    <a:pt x="4" y="0"/>
                  </a:moveTo>
                  <a:lnTo>
                    <a:pt x="3" y="34"/>
                  </a:lnTo>
                  <a:lnTo>
                    <a:pt x="3" y="67"/>
                  </a:lnTo>
                  <a:lnTo>
                    <a:pt x="0" y="93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3506" y="2252"/>
              <a:ext cx="9" cy="46"/>
            </a:xfrm>
            <a:custGeom>
              <a:avLst/>
              <a:gdLst>
                <a:gd name="T0" fmla="*/ 16 w 16"/>
                <a:gd name="T1" fmla="*/ 0 h 92"/>
                <a:gd name="T2" fmla="*/ 15 w 16"/>
                <a:gd name="T3" fmla="*/ 10 h 92"/>
                <a:gd name="T4" fmla="*/ 4 w 16"/>
                <a:gd name="T5" fmla="*/ 73 h 92"/>
                <a:gd name="T6" fmla="*/ 0 w 16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2">
                  <a:moveTo>
                    <a:pt x="16" y="0"/>
                  </a:moveTo>
                  <a:lnTo>
                    <a:pt x="15" y="10"/>
                  </a:lnTo>
                  <a:lnTo>
                    <a:pt x="4" y="73"/>
                  </a:lnTo>
                  <a:lnTo>
                    <a:pt x="0" y="92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3480" y="2343"/>
              <a:ext cx="15" cy="44"/>
            </a:xfrm>
            <a:custGeom>
              <a:avLst/>
              <a:gdLst>
                <a:gd name="T0" fmla="*/ 31 w 31"/>
                <a:gd name="T1" fmla="*/ 0 h 88"/>
                <a:gd name="T2" fmla="*/ 26 w 31"/>
                <a:gd name="T3" fmla="*/ 14 h 88"/>
                <a:gd name="T4" fmla="*/ 6 w 31"/>
                <a:gd name="T5" fmla="*/ 73 h 88"/>
                <a:gd name="T6" fmla="*/ 0 w 31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88">
                  <a:moveTo>
                    <a:pt x="31" y="0"/>
                  </a:moveTo>
                  <a:lnTo>
                    <a:pt x="26" y="14"/>
                  </a:lnTo>
                  <a:lnTo>
                    <a:pt x="6" y="73"/>
                  </a:lnTo>
                  <a:lnTo>
                    <a:pt x="0" y="88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3440" y="2430"/>
              <a:ext cx="21" cy="41"/>
            </a:xfrm>
            <a:custGeom>
              <a:avLst/>
              <a:gdLst>
                <a:gd name="T0" fmla="*/ 42 w 42"/>
                <a:gd name="T1" fmla="*/ 0 h 83"/>
                <a:gd name="T2" fmla="*/ 36 w 42"/>
                <a:gd name="T3" fmla="*/ 14 h 83"/>
                <a:gd name="T4" fmla="*/ 8 w 42"/>
                <a:gd name="T5" fmla="*/ 70 h 83"/>
                <a:gd name="T6" fmla="*/ 0 w 42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83">
                  <a:moveTo>
                    <a:pt x="42" y="0"/>
                  </a:moveTo>
                  <a:lnTo>
                    <a:pt x="36" y="14"/>
                  </a:lnTo>
                  <a:lnTo>
                    <a:pt x="8" y="70"/>
                  </a:lnTo>
                  <a:lnTo>
                    <a:pt x="0" y="83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3389" y="2511"/>
              <a:ext cx="27" cy="38"/>
            </a:xfrm>
            <a:custGeom>
              <a:avLst/>
              <a:gdLst>
                <a:gd name="T0" fmla="*/ 54 w 54"/>
                <a:gd name="T1" fmla="*/ 0 h 77"/>
                <a:gd name="T2" fmla="*/ 46 w 54"/>
                <a:gd name="T3" fmla="*/ 14 h 77"/>
                <a:gd name="T4" fmla="*/ 10 w 54"/>
                <a:gd name="T5" fmla="*/ 63 h 77"/>
                <a:gd name="T6" fmla="*/ 0 w 54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77">
                  <a:moveTo>
                    <a:pt x="54" y="0"/>
                  </a:moveTo>
                  <a:lnTo>
                    <a:pt x="46" y="14"/>
                  </a:lnTo>
                  <a:lnTo>
                    <a:pt x="10" y="63"/>
                  </a:lnTo>
                  <a:lnTo>
                    <a:pt x="0" y="7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3327" y="2585"/>
              <a:ext cx="32" cy="34"/>
            </a:xfrm>
            <a:custGeom>
              <a:avLst/>
              <a:gdLst>
                <a:gd name="T0" fmla="*/ 64 w 64"/>
                <a:gd name="T1" fmla="*/ 0 h 67"/>
                <a:gd name="T2" fmla="*/ 56 w 64"/>
                <a:gd name="T3" fmla="*/ 11 h 67"/>
                <a:gd name="T4" fmla="*/ 13 w 64"/>
                <a:gd name="T5" fmla="*/ 55 h 67"/>
                <a:gd name="T6" fmla="*/ 0 w 64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7">
                  <a:moveTo>
                    <a:pt x="64" y="0"/>
                  </a:moveTo>
                  <a:lnTo>
                    <a:pt x="56" y="11"/>
                  </a:lnTo>
                  <a:lnTo>
                    <a:pt x="13" y="55"/>
                  </a:lnTo>
                  <a:lnTo>
                    <a:pt x="0" y="6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3256" y="2650"/>
              <a:ext cx="37" cy="29"/>
            </a:xfrm>
            <a:custGeom>
              <a:avLst/>
              <a:gdLst>
                <a:gd name="T0" fmla="*/ 74 w 74"/>
                <a:gd name="T1" fmla="*/ 0 h 58"/>
                <a:gd name="T2" fmla="*/ 65 w 74"/>
                <a:gd name="T3" fmla="*/ 8 h 58"/>
                <a:gd name="T4" fmla="*/ 17 w 74"/>
                <a:gd name="T5" fmla="*/ 47 h 58"/>
                <a:gd name="T6" fmla="*/ 0 w 74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58">
                  <a:moveTo>
                    <a:pt x="74" y="0"/>
                  </a:moveTo>
                  <a:lnTo>
                    <a:pt x="65" y="8"/>
                  </a:lnTo>
                  <a:lnTo>
                    <a:pt x="17" y="47"/>
                  </a:lnTo>
                  <a:lnTo>
                    <a:pt x="0" y="58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3177" y="2705"/>
              <a:ext cx="40" cy="23"/>
            </a:xfrm>
            <a:custGeom>
              <a:avLst/>
              <a:gdLst>
                <a:gd name="T0" fmla="*/ 80 w 80"/>
                <a:gd name="T1" fmla="*/ 0 h 45"/>
                <a:gd name="T2" fmla="*/ 71 w 80"/>
                <a:gd name="T3" fmla="*/ 5 h 45"/>
                <a:gd name="T4" fmla="*/ 17 w 80"/>
                <a:gd name="T5" fmla="*/ 35 h 45"/>
                <a:gd name="T6" fmla="*/ 0 w 80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5">
                  <a:moveTo>
                    <a:pt x="80" y="0"/>
                  </a:moveTo>
                  <a:lnTo>
                    <a:pt x="71" y="5"/>
                  </a:lnTo>
                  <a:lnTo>
                    <a:pt x="17" y="35"/>
                  </a:lnTo>
                  <a:lnTo>
                    <a:pt x="0" y="45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3091" y="2748"/>
              <a:ext cx="44" cy="17"/>
            </a:xfrm>
            <a:custGeom>
              <a:avLst/>
              <a:gdLst>
                <a:gd name="T0" fmla="*/ 88 w 88"/>
                <a:gd name="T1" fmla="*/ 0 h 33"/>
                <a:gd name="T2" fmla="*/ 77 w 88"/>
                <a:gd name="T3" fmla="*/ 4 h 33"/>
                <a:gd name="T4" fmla="*/ 19 w 88"/>
                <a:gd name="T5" fmla="*/ 28 h 33"/>
                <a:gd name="T6" fmla="*/ 0 w 8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33">
                  <a:moveTo>
                    <a:pt x="88" y="0"/>
                  </a:moveTo>
                  <a:lnTo>
                    <a:pt x="77" y="4"/>
                  </a:lnTo>
                  <a:lnTo>
                    <a:pt x="19" y="28"/>
                  </a:lnTo>
                  <a:lnTo>
                    <a:pt x="0" y="33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3001" y="2778"/>
              <a:ext cx="46" cy="10"/>
            </a:xfrm>
            <a:custGeom>
              <a:avLst/>
              <a:gdLst>
                <a:gd name="T0" fmla="*/ 90 w 90"/>
                <a:gd name="T1" fmla="*/ 0 h 21"/>
                <a:gd name="T2" fmla="*/ 78 w 90"/>
                <a:gd name="T3" fmla="*/ 5 h 21"/>
                <a:gd name="T4" fmla="*/ 15 w 90"/>
                <a:gd name="T5" fmla="*/ 18 h 21"/>
                <a:gd name="T6" fmla="*/ 0 w 90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1">
                  <a:moveTo>
                    <a:pt x="90" y="0"/>
                  </a:moveTo>
                  <a:lnTo>
                    <a:pt x="78" y="5"/>
                  </a:lnTo>
                  <a:lnTo>
                    <a:pt x="15" y="18"/>
                  </a:lnTo>
                  <a:lnTo>
                    <a:pt x="0" y="21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2909" y="2796"/>
              <a:ext cx="46" cy="3"/>
            </a:xfrm>
            <a:custGeom>
              <a:avLst/>
              <a:gdLst>
                <a:gd name="T0" fmla="*/ 93 w 93"/>
                <a:gd name="T1" fmla="*/ 0 h 7"/>
                <a:gd name="T2" fmla="*/ 72 w 93"/>
                <a:gd name="T3" fmla="*/ 3 h 7"/>
                <a:gd name="T4" fmla="*/ 41 w 93"/>
                <a:gd name="T5" fmla="*/ 6 h 7"/>
                <a:gd name="T6" fmla="*/ 8 w 93"/>
                <a:gd name="T7" fmla="*/ 7 h 7"/>
                <a:gd name="T8" fmla="*/ 0 w 9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">
                  <a:moveTo>
                    <a:pt x="93" y="0"/>
                  </a:moveTo>
                  <a:lnTo>
                    <a:pt x="72" y="3"/>
                  </a:lnTo>
                  <a:lnTo>
                    <a:pt x="41" y="6"/>
                  </a:lnTo>
                  <a:lnTo>
                    <a:pt x="8" y="7"/>
                  </a:lnTo>
                  <a:lnTo>
                    <a:pt x="0" y="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2816" y="2797"/>
              <a:ext cx="46" cy="3"/>
            </a:xfrm>
            <a:custGeom>
              <a:avLst/>
              <a:gdLst>
                <a:gd name="T0" fmla="*/ 93 w 93"/>
                <a:gd name="T1" fmla="*/ 5 h 5"/>
                <a:gd name="T2" fmla="*/ 63 w 93"/>
                <a:gd name="T3" fmla="*/ 4 h 5"/>
                <a:gd name="T4" fmla="*/ 30 w 93"/>
                <a:gd name="T5" fmla="*/ 3 h 5"/>
                <a:gd name="T6" fmla="*/ 0 w 9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5">
                  <a:moveTo>
                    <a:pt x="93" y="5"/>
                  </a:moveTo>
                  <a:lnTo>
                    <a:pt x="63" y="4"/>
                  </a:lnTo>
                  <a:lnTo>
                    <a:pt x="30" y="3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2724" y="2781"/>
              <a:ext cx="46" cy="10"/>
            </a:xfrm>
            <a:custGeom>
              <a:avLst/>
              <a:gdLst>
                <a:gd name="T0" fmla="*/ 92 w 92"/>
                <a:gd name="T1" fmla="*/ 19 h 19"/>
                <a:gd name="T2" fmla="*/ 54 w 92"/>
                <a:gd name="T3" fmla="*/ 12 h 19"/>
                <a:gd name="T4" fmla="*/ 0 w 92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19">
                  <a:moveTo>
                    <a:pt x="92" y="19"/>
                  </a:moveTo>
                  <a:lnTo>
                    <a:pt x="54" y="12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2635" y="2752"/>
              <a:ext cx="44" cy="17"/>
            </a:xfrm>
            <a:custGeom>
              <a:avLst/>
              <a:gdLst>
                <a:gd name="T0" fmla="*/ 87 w 87"/>
                <a:gd name="T1" fmla="*/ 33 h 33"/>
                <a:gd name="T2" fmla="*/ 48 w 87"/>
                <a:gd name="T3" fmla="*/ 20 h 33"/>
                <a:gd name="T4" fmla="*/ 0 w 87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33">
                  <a:moveTo>
                    <a:pt x="87" y="33"/>
                  </a:moveTo>
                  <a:lnTo>
                    <a:pt x="48" y="20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2552" y="2710"/>
              <a:ext cx="41" cy="23"/>
            </a:xfrm>
            <a:custGeom>
              <a:avLst/>
              <a:gdLst>
                <a:gd name="T0" fmla="*/ 81 w 81"/>
                <a:gd name="T1" fmla="*/ 45 h 45"/>
                <a:gd name="T2" fmla="*/ 44 w 81"/>
                <a:gd name="T3" fmla="*/ 24 h 45"/>
                <a:gd name="T4" fmla="*/ 0 w 8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45">
                  <a:moveTo>
                    <a:pt x="81" y="45"/>
                  </a:moveTo>
                  <a:lnTo>
                    <a:pt x="44" y="24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2476" y="2657"/>
              <a:ext cx="37" cy="28"/>
            </a:xfrm>
            <a:custGeom>
              <a:avLst/>
              <a:gdLst>
                <a:gd name="T0" fmla="*/ 76 w 76"/>
                <a:gd name="T1" fmla="*/ 56 h 56"/>
                <a:gd name="T2" fmla="*/ 41 w 76"/>
                <a:gd name="T3" fmla="*/ 33 h 56"/>
                <a:gd name="T4" fmla="*/ 0 w 76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56">
                  <a:moveTo>
                    <a:pt x="76" y="56"/>
                  </a:moveTo>
                  <a:lnTo>
                    <a:pt x="41" y="33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2408" y="2593"/>
              <a:ext cx="33" cy="34"/>
            </a:xfrm>
            <a:custGeom>
              <a:avLst/>
              <a:gdLst>
                <a:gd name="T0" fmla="*/ 65 w 65"/>
                <a:gd name="T1" fmla="*/ 67 h 67"/>
                <a:gd name="T2" fmla="*/ 37 w 65"/>
                <a:gd name="T3" fmla="*/ 38 h 67"/>
                <a:gd name="T4" fmla="*/ 0 w 65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67">
                  <a:moveTo>
                    <a:pt x="65" y="67"/>
                  </a:moveTo>
                  <a:lnTo>
                    <a:pt x="37" y="38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2350" y="2521"/>
              <a:ext cx="28" cy="37"/>
            </a:xfrm>
            <a:custGeom>
              <a:avLst/>
              <a:gdLst>
                <a:gd name="T0" fmla="*/ 55 w 55"/>
                <a:gd name="T1" fmla="*/ 76 h 76"/>
                <a:gd name="T2" fmla="*/ 32 w 55"/>
                <a:gd name="T3" fmla="*/ 44 h 76"/>
                <a:gd name="T4" fmla="*/ 0 w 55"/>
                <a:gd name="T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76">
                  <a:moveTo>
                    <a:pt x="55" y="76"/>
                  </a:moveTo>
                  <a:lnTo>
                    <a:pt x="32" y="44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2303" y="2441"/>
              <a:ext cx="22" cy="41"/>
            </a:xfrm>
            <a:custGeom>
              <a:avLst/>
              <a:gdLst>
                <a:gd name="T0" fmla="*/ 44 w 44"/>
                <a:gd name="T1" fmla="*/ 82 h 82"/>
                <a:gd name="T2" fmla="*/ 26 w 44"/>
                <a:gd name="T3" fmla="*/ 49 h 82"/>
                <a:gd name="T4" fmla="*/ 0 w 44"/>
                <a:gd name="T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82">
                  <a:moveTo>
                    <a:pt x="44" y="82"/>
                  </a:moveTo>
                  <a:lnTo>
                    <a:pt x="26" y="49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2269" y="2354"/>
              <a:ext cx="15" cy="44"/>
            </a:xfrm>
            <a:custGeom>
              <a:avLst/>
              <a:gdLst>
                <a:gd name="T0" fmla="*/ 32 w 32"/>
                <a:gd name="T1" fmla="*/ 88 h 88"/>
                <a:gd name="T2" fmla="*/ 18 w 32"/>
                <a:gd name="T3" fmla="*/ 51 h 88"/>
                <a:gd name="T4" fmla="*/ 0 w 32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88">
                  <a:moveTo>
                    <a:pt x="32" y="88"/>
                  </a:moveTo>
                  <a:lnTo>
                    <a:pt x="18" y="51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2247" y="2263"/>
              <a:ext cx="9" cy="46"/>
            </a:xfrm>
            <a:custGeom>
              <a:avLst/>
              <a:gdLst>
                <a:gd name="T0" fmla="*/ 20 w 20"/>
                <a:gd name="T1" fmla="*/ 92 h 92"/>
                <a:gd name="T2" fmla="*/ 10 w 20"/>
                <a:gd name="T3" fmla="*/ 51 h 92"/>
                <a:gd name="T4" fmla="*/ 0 w 20"/>
                <a:gd name="T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92">
                  <a:moveTo>
                    <a:pt x="20" y="92"/>
                  </a:moveTo>
                  <a:lnTo>
                    <a:pt x="10" y="51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2238" y="2171"/>
              <a:ext cx="3" cy="46"/>
            </a:xfrm>
            <a:custGeom>
              <a:avLst/>
              <a:gdLst>
                <a:gd name="T0" fmla="*/ 5 w 5"/>
                <a:gd name="T1" fmla="*/ 93 h 93"/>
                <a:gd name="T2" fmla="*/ 3 w 5"/>
                <a:gd name="T3" fmla="*/ 76 h 93"/>
                <a:gd name="T4" fmla="*/ 1 w 5"/>
                <a:gd name="T5" fmla="*/ 44 h 93"/>
                <a:gd name="T6" fmla="*/ 0 w 5"/>
                <a:gd name="T7" fmla="*/ 1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5" y="93"/>
                  </a:moveTo>
                  <a:lnTo>
                    <a:pt x="3" y="76"/>
                  </a:lnTo>
                  <a:lnTo>
                    <a:pt x="1" y="44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2239" y="2077"/>
              <a:ext cx="5" cy="47"/>
            </a:xfrm>
            <a:custGeom>
              <a:avLst/>
              <a:gdLst>
                <a:gd name="T0" fmla="*/ 0 w 10"/>
                <a:gd name="T1" fmla="*/ 93 h 93"/>
                <a:gd name="T2" fmla="*/ 2 w 10"/>
                <a:gd name="T3" fmla="*/ 64 h 93"/>
                <a:gd name="T4" fmla="*/ 6 w 10"/>
                <a:gd name="T5" fmla="*/ 33 h 93"/>
                <a:gd name="T6" fmla="*/ 10 w 10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3">
                  <a:moveTo>
                    <a:pt x="0" y="93"/>
                  </a:moveTo>
                  <a:lnTo>
                    <a:pt x="2" y="64"/>
                  </a:lnTo>
                  <a:lnTo>
                    <a:pt x="6" y="33"/>
                  </a:lnTo>
                  <a:lnTo>
                    <a:pt x="1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2251" y="1986"/>
              <a:ext cx="11" cy="46"/>
            </a:xfrm>
            <a:custGeom>
              <a:avLst/>
              <a:gdLst>
                <a:gd name="T0" fmla="*/ 0 w 22"/>
                <a:gd name="T1" fmla="*/ 90 h 90"/>
                <a:gd name="T2" fmla="*/ 1 w 22"/>
                <a:gd name="T3" fmla="*/ 87 h 90"/>
                <a:gd name="T4" fmla="*/ 15 w 22"/>
                <a:gd name="T5" fmla="*/ 26 h 90"/>
                <a:gd name="T6" fmla="*/ 22 w 22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0">
                  <a:moveTo>
                    <a:pt x="0" y="90"/>
                  </a:moveTo>
                  <a:lnTo>
                    <a:pt x="1" y="87"/>
                  </a:lnTo>
                  <a:lnTo>
                    <a:pt x="15" y="26"/>
                  </a:lnTo>
                  <a:lnTo>
                    <a:pt x="22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2276" y="1899"/>
              <a:ext cx="17" cy="43"/>
            </a:xfrm>
            <a:custGeom>
              <a:avLst/>
              <a:gdLst>
                <a:gd name="T0" fmla="*/ 0 w 35"/>
                <a:gd name="T1" fmla="*/ 87 h 87"/>
                <a:gd name="T2" fmla="*/ 3 w 35"/>
                <a:gd name="T3" fmla="*/ 81 h 87"/>
                <a:gd name="T4" fmla="*/ 25 w 35"/>
                <a:gd name="T5" fmla="*/ 22 h 87"/>
                <a:gd name="T6" fmla="*/ 35 w 35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87">
                  <a:moveTo>
                    <a:pt x="0" y="87"/>
                  </a:moveTo>
                  <a:lnTo>
                    <a:pt x="3" y="81"/>
                  </a:lnTo>
                  <a:lnTo>
                    <a:pt x="25" y="22"/>
                  </a:lnTo>
                  <a:lnTo>
                    <a:pt x="35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2314" y="1817"/>
              <a:ext cx="23" cy="40"/>
            </a:xfrm>
            <a:custGeom>
              <a:avLst/>
              <a:gdLst>
                <a:gd name="T0" fmla="*/ 0 w 46"/>
                <a:gd name="T1" fmla="*/ 80 h 80"/>
                <a:gd name="T2" fmla="*/ 4 w 46"/>
                <a:gd name="T3" fmla="*/ 73 h 80"/>
                <a:gd name="T4" fmla="*/ 34 w 46"/>
                <a:gd name="T5" fmla="*/ 19 h 80"/>
                <a:gd name="T6" fmla="*/ 46 w 46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0">
                  <a:moveTo>
                    <a:pt x="0" y="80"/>
                  </a:moveTo>
                  <a:lnTo>
                    <a:pt x="4" y="73"/>
                  </a:lnTo>
                  <a:lnTo>
                    <a:pt x="34" y="19"/>
                  </a:lnTo>
                  <a:lnTo>
                    <a:pt x="46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2364" y="1742"/>
              <a:ext cx="29" cy="37"/>
            </a:xfrm>
            <a:custGeom>
              <a:avLst/>
              <a:gdLst>
                <a:gd name="T0" fmla="*/ 0 w 57"/>
                <a:gd name="T1" fmla="*/ 74 h 74"/>
                <a:gd name="T2" fmla="*/ 4 w 57"/>
                <a:gd name="T3" fmla="*/ 67 h 74"/>
                <a:gd name="T4" fmla="*/ 41 w 57"/>
                <a:gd name="T5" fmla="*/ 19 h 74"/>
                <a:gd name="T6" fmla="*/ 57 w 57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4">
                  <a:moveTo>
                    <a:pt x="0" y="74"/>
                  </a:moveTo>
                  <a:lnTo>
                    <a:pt x="4" y="67"/>
                  </a:lnTo>
                  <a:lnTo>
                    <a:pt x="41" y="19"/>
                  </a:lnTo>
                  <a:lnTo>
                    <a:pt x="57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2424" y="1676"/>
              <a:ext cx="34" cy="32"/>
            </a:xfrm>
            <a:custGeom>
              <a:avLst/>
              <a:gdLst>
                <a:gd name="T0" fmla="*/ 0 w 69"/>
                <a:gd name="T1" fmla="*/ 63 h 63"/>
                <a:gd name="T2" fmla="*/ 5 w 69"/>
                <a:gd name="T3" fmla="*/ 60 h 63"/>
                <a:gd name="T4" fmla="*/ 48 w 69"/>
                <a:gd name="T5" fmla="*/ 18 h 63"/>
                <a:gd name="T6" fmla="*/ 69 w 69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3">
                  <a:moveTo>
                    <a:pt x="0" y="63"/>
                  </a:moveTo>
                  <a:lnTo>
                    <a:pt x="5" y="60"/>
                  </a:lnTo>
                  <a:lnTo>
                    <a:pt x="48" y="18"/>
                  </a:lnTo>
                  <a:lnTo>
                    <a:pt x="69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2495" y="1620"/>
              <a:ext cx="38" cy="27"/>
            </a:xfrm>
            <a:custGeom>
              <a:avLst/>
              <a:gdLst>
                <a:gd name="T0" fmla="*/ 0 w 75"/>
                <a:gd name="T1" fmla="*/ 53 h 53"/>
                <a:gd name="T2" fmla="*/ 2 w 75"/>
                <a:gd name="T3" fmla="*/ 50 h 53"/>
                <a:gd name="T4" fmla="*/ 52 w 75"/>
                <a:gd name="T5" fmla="*/ 15 h 53"/>
                <a:gd name="T6" fmla="*/ 75 w 7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53">
                  <a:moveTo>
                    <a:pt x="0" y="53"/>
                  </a:moveTo>
                  <a:lnTo>
                    <a:pt x="2" y="50"/>
                  </a:lnTo>
                  <a:lnTo>
                    <a:pt x="52" y="15"/>
                  </a:lnTo>
                  <a:lnTo>
                    <a:pt x="75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2573" y="1575"/>
              <a:ext cx="42" cy="21"/>
            </a:xfrm>
            <a:custGeom>
              <a:avLst/>
              <a:gdLst>
                <a:gd name="T0" fmla="*/ 0 w 84"/>
                <a:gd name="T1" fmla="*/ 41 h 41"/>
                <a:gd name="T2" fmla="*/ 3 w 84"/>
                <a:gd name="T3" fmla="*/ 39 h 41"/>
                <a:gd name="T4" fmla="*/ 57 w 84"/>
                <a:gd name="T5" fmla="*/ 12 h 41"/>
                <a:gd name="T6" fmla="*/ 84 w 84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0" y="41"/>
                  </a:moveTo>
                  <a:lnTo>
                    <a:pt x="3" y="39"/>
                  </a:lnTo>
                  <a:lnTo>
                    <a:pt x="57" y="12"/>
                  </a:lnTo>
                  <a:lnTo>
                    <a:pt x="84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2658" y="1543"/>
              <a:ext cx="44" cy="15"/>
            </a:xfrm>
            <a:custGeom>
              <a:avLst/>
              <a:gdLst>
                <a:gd name="T0" fmla="*/ 0 w 88"/>
                <a:gd name="T1" fmla="*/ 29 h 29"/>
                <a:gd name="T2" fmla="*/ 3 w 88"/>
                <a:gd name="T3" fmla="*/ 28 h 29"/>
                <a:gd name="T4" fmla="*/ 62 w 88"/>
                <a:gd name="T5" fmla="*/ 9 h 29"/>
                <a:gd name="T6" fmla="*/ 88 w 8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29">
                  <a:moveTo>
                    <a:pt x="0" y="29"/>
                  </a:moveTo>
                  <a:lnTo>
                    <a:pt x="3" y="28"/>
                  </a:lnTo>
                  <a:lnTo>
                    <a:pt x="62" y="9"/>
                  </a:lnTo>
                  <a:lnTo>
                    <a:pt x="88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2747" y="1524"/>
              <a:ext cx="46" cy="8"/>
            </a:xfrm>
            <a:custGeom>
              <a:avLst/>
              <a:gdLst>
                <a:gd name="T0" fmla="*/ 0 w 92"/>
                <a:gd name="T1" fmla="*/ 16 h 16"/>
                <a:gd name="T2" fmla="*/ 7 w 92"/>
                <a:gd name="T3" fmla="*/ 14 h 16"/>
                <a:gd name="T4" fmla="*/ 70 w 92"/>
                <a:gd name="T5" fmla="*/ 3 h 16"/>
                <a:gd name="T6" fmla="*/ 92 w 9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6">
                  <a:moveTo>
                    <a:pt x="0" y="16"/>
                  </a:moveTo>
                  <a:lnTo>
                    <a:pt x="7" y="14"/>
                  </a:lnTo>
                  <a:lnTo>
                    <a:pt x="70" y="3"/>
                  </a:lnTo>
                  <a:lnTo>
                    <a:pt x="92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2840" y="1518"/>
              <a:ext cx="46" cy="1"/>
            </a:xfrm>
            <a:custGeom>
              <a:avLst/>
              <a:gdLst>
                <a:gd name="T0" fmla="*/ 0 w 93"/>
                <a:gd name="T1" fmla="*/ 2 h 2"/>
                <a:gd name="T2" fmla="*/ 15 w 93"/>
                <a:gd name="T3" fmla="*/ 2 h 2"/>
                <a:gd name="T4" fmla="*/ 48 w 93"/>
                <a:gd name="T5" fmla="*/ 1 h 2"/>
                <a:gd name="T6" fmla="*/ 81 w 93"/>
                <a:gd name="T7" fmla="*/ 0 h 2"/>
                <a:gd name="T8" fmla="*/ 93 w 9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">
                  <a:moveTo>
                    <a:pt x="0" y="2"/>
                  </a:moveTo>
                  <a:lnTo>
                    <a:pt x="15" y="2"/>
                  </a:lnTo>
                  <a:lnTo>
                    <a:pt x="48" y="1"/>
                  </a:lnTo>
                  <a:lnTo>
                    <a:pt x="81" y="0"/>
                  </a:lnTo>
                  <a:lnTo>
                    <a:pt x="93" y="1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2933" y="1521"/>
              <a:ext cx="46" cy="5"/>
            </a:xfrm>
            <a:custGeom>
              <a:avLst/>
              <a:gdLst>
                <a:gd name="T0" fmla="*/ 0 w 91"/>
                <a:gd name="T1" fmla="*/ 0 h 11"/>
                <a:gd name="T2" fmla="*/ 24 w 91"/>
                <a:gd name="T3" fmla="*/ 1 h 11"/>
                <a:gd name="T4" fmla="*/ 89 w 91"/>
                <a:gd name="T5" fmla="*/ 10 h 11"/>
                <a:gd name="T6" fmla="*/ 91 w 9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1">
                  <a:moveTo>
                    <a:pt x="0" y="0"/>
                  </a:moveTo>
                  <a:lnTo>
                    <a:pt x="24" y="1"/>
                  </a:lnTo>
                  <a:lnTo>
                    <a:pt x="89" y="10"/>
                  </a:lnTo>
                  <a:lnTo>
                    <a:pt x="91" y="11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025" y="1535"/>
              <a:ext cx="45" cy="12"/>
            </a:xfrm>
            <a:custGeom>
              <a:avLst/>
              <a:gdLst>
                <a:gd name="T0" fmla="*/ 0 w 91"/>
                <a:gd name="T1" fmla="*/ 0 h 23"/>
                <a:gd name="T2" fmla="*/ 32 w 91"/>
                <a:gd name="T3" fmla="*/ 7 h 23"/>
                <a:gd name="T4" fmla="*/ 91 w 91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3">
                  <a:moveTo>
                    <a:pt x="0" y="0"/>
                  </a:moveTo>
                  <a:lnTo>
                    <a:pt x="32" y="7"/>
                  </a:lnTo>
                  <a:lnTo>
                    <a:pt x="91" y="23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3114" y="1562"/>
              <a:ext cx="42" cy="19"/>
            </a:xfrm>
            <a:custGeom>
              <a:avLst/>
              <a:gdLst>
                <a:gd name="T0" fmla="*/ 0 w 85"/>
                <a:gd name="T1" fmla="*/ 0 h 37"/>
                <a:gd name="T2" fmla="*/ 32 w 85"/>
                <a:gd name="T3" fmla="*/ 12 h 37"/>
                <a:gd name="T4" fmla="*/ 85 w 85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37">
                  <a:moveTo>
                    <a:pt x="0" y="0"/>
                  </a:moveTo>
                  <a:lnTo>
                    <a:pt x="32" y="12"/>
                  </a:lnTo>
                  <a:lnTo>
                    <a:pt x="85" y="3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3197" y="1602"/>
              <a:ext cx="40" cy="25"/>
            </a:xfrm>
            <a:custGeom>
              <a:avLst/>
              <a:gdLst>
                <a:gd name="T0" fmla="*/ 0 w 79"/>
                <a:gd name="T1" fmla="*/ 0 h 49"/>
                <a:gd name="T2" fmla="*/ 30 w 79"/>
                <a:gd name="T3" fmla="*/ 18 h 49"/>
                <a:gd name="T4" fmla="*/ 79 w 79"/>
                <a:gd name="T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49">
                  <a:moveTo>
                    <a:pt x="0" y="0"/>
                  </a:moveTo>
                  <a:lnTo>
                    <a:pt x="30" y="18"/>
                  </a:lnTo>
                  <a:lnTo>
                    <a:pt x="79" y="49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3275" y="1654"/>
              <a:ext cx="35" cy="30"/>
            </a:xfrm>
            <a:custGeom>
              <a:avLst/>
              <a:gdLst>
                <a:gd name="T0" fmla="*/ 0 w 71"/>
                <a:gd name="T1" fmla="*/ 0 h 61"/>
                <a:gd name="T2" fmla="*/ 26 w 71"/>
                <a:gd name="T3" fmla="*/ 21 h 61"/>
                <a:gd name="T4" fmla="*/ 71 w 71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61">
                  <a:moveTo>
                    <a:pt x="0" y="0"/>
                  </a:moveTo>
                  <a:lnTo>
                    <a:pt x="26" y="21"/>
                  </a:lnTo>
                  <a:lnTo>
                    <a:pt x="71" y="61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3344" y="1716"/>
              <a:ext cx="31" cy="35"/>
            </a:xfrm>
            <a:custGeom>
              <a:avLst/>
              <a:gdLst>
                <a:gd name="T0" fmla="*/ 0 w 62"/>
                <a:gd name="T1" fmla="*/ 0 h 70"/>
                <a:gd name="T2" fmla="*/ 22 w 62"/>
                <a:gd name="T3" fmla="*/ 23 h 70"/>
                <a:gd name="T4" fmla="*/ 62 w 62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22" y="23"/>
                  </a:lnTo>
                  <a:lnTo>
                    <a:pt x="62" y="7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3403" y="1788"/>
              <a:ext cx="26" cy="39"/>
            </a:xfrm>
            <a:custGeom>
              <a:avLst/>
              <a:gdLst>
                <a:gd name="T0" fmla="*/ 0 w 52"/>
                <a:gd name="T1" fmla="*/ 0 h 78"/>
                <a:gd name="T2" fmla="*/ 18 w 52"/>
                <a:gd name="T3" fmla="*/ 24 h 78"/>
                <a:gd name="T4" fmla="*/ 51 w 52"/>
                <a:gd name="T5" fmla="*/ 76 h 78"/>
                <a:gd name="T6" fmla="*/ 52 w 52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8">
                  <a:moveTo>
                    <a:pt x="0" y="0"/>
                  </a:moveTo>
                  <a:lnTo>
                    <a:pt x="18" y="24"/>
                  </a:lnTo>
                  <a:lnTo>
                    <a:pt x="51" y="76"/>
                  </a:lnTo>
                  <a:lnTo>
                    <a:pt x="52" y="78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3452" y="1868"/>
              <a:ext cx="19" cy="42"/>
            </a:xfrm>
            <a:custGeom>
              <a:avLst/>
              <a:gdLst>
                <a:gd name="T0" fmla="*/ 0 w 39"/>
                <a:gd name="T1" fmla="*/ 0 h 85"/>
                <a:gd name="T2" fmla="*/ 13 w 39"/>
                <a:gd name="T3" fmla="*/ 27 h 85"/>
                <a:gd name="T4" fmla="*/ 39 w 39"/>
                <a:gd name="T5" fmla="*/ 83 h 85"/>
                <a:gd name="T6" fmla="*/ 39 w 39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85">
                  <a:moveTo>
                    <a:pt x="0" y="0"/>
                  </a:moveTo>
                  <a:lnTo>
                    <a:pt x="13" y="27"/>
                  </a:lnTo>
                  <a:lnTo>
                    <a:pt x="39" y="83"/>
                  </a:lnTo>
                  <a:lnTo>
                    <a:pt x="39" y="85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3487" y="1954"/>
              <a:ext cx="14" cy="45"/>
            </a:xfrm>
            <a:custGeom>
              <a:avLst/>
              <a:gdLst>
                <a:gd name="T0" fmla="*/ 0 w 27"/>
                <a:gd name="T1" fmla="*/ 0 h 89"/>
                <a:gd name="T2" fmla="*/ 10 w 27"/>
                <a:gd name="T3" fmla="*/ 29 h 89"/>
                <a:gd name="T4" fmla="*/ 27 w 27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89">
                  <a:moveTo>
                    <a:pt x="0" y="0"/>
                  </a:moveTo>
                  <a:lnTo>
                    <a:pt x="10" y="29"/>
                  </a:lnTo>
                  <a:lnTo>
                    <a:pt x="27" y="89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3511" y="2044"/>
              <a:ext cx="6" cy="46"/>
            </a:xfrm>
            <a:custGeom>
              <a:avLst/>
              <a:gdLst>
                <a:gd name="T0" fmla="*/ 0 w 14"/>
                <a:gd name="T1" fmla="*/ 0 h 92"/>
                <a:gd name="T2" fmla="*/ 7 w 14"/>
                <a:gd name="T3" fmla="*/ 35 h 92"/>
                <a:gd name="T4" fmla="*/ 14 w 14"/>
                <a:gd name="T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2">
                  <a:moveTo>
                    <a:pt x="0" y="0"/>
                  </a:moveTo>
                  <a:lnTo>
                    <a:pt x="7" y="35"/>
                  </a:lnTo>
                  <a:lnTo>
                    <a:pt x="14" y="92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3521" y="2136"/>
              <a:ext cx="1" cy="23"/>
            </a:xfrm>
            <a:custGeom>
              <a:avLst/>
              <a:gdLst>
                <a:gd name="T0" fmla="*/ 0 w 1"/>
                <a:gd name="T1" fmla="*/ 0 h 45"/>
                <a:gd name="T2" fmla="*/ 0 w 1"/>
                <a:gd name="T3" fmla="*/ 12 h 45"/>
                <a:gd name="T4" fmla="*/ 1 w 1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5">
                  <a:moveTo>
                    <a:pt x="0" y="0"/>
                  </a:moveTo>
                  <a:lnTo>
                    <a:pt x="0" y="12"/>
                  </a:lnTo>
                  <a:lnTo>
                    <a:pt x="1" y="45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3367" y="1455"/>
              <a:ext cx="263" cy="218"/>
            </a:xfrm>
            <a:custGeom>
              <a:avLst/>
              <a:gdLst>
                <a:gd name="T0" fmla="*/ 2 w 528"/>
                <a:gd name="T1" fmla="*/ 419 h 436"/>
                <a:gd name="T2" fmla="*/ 2 w 528"/>
                <a:gd name="T3" fmla="*/ 419 h 436"/>
                <a:gd name="T4" fmla="*/ 0 w 528"/>
                <a:gd name="T5" fmla="*/ 399 h 436"/>
                <a:gd name="T6" fmla="*/ 0 w 528"/>
                <a:gd name="T7" fmla="*/ 375 h 436"/>
                <a:gd name="T8" fmla="*/ 3 w 528"/>
                <a:gd name="T9" fmla="*/ 344 h 436"/>
                <a:gd name="T10" fmla="*/ 7 w 528"/>
                <a:gd name="T11" fmla="*/ 308 h 436"/>
                <a:gd name="T12" fmla="*/ 11 w 528"/>
                <a:gd name="T13" fmla="*/ 288 h 436"/>
                <a:gd name="T14" fmla="*/ 17 w 528"/>
                <a:gd name="T15" fmla="*/ 268 h 436"/>
                <a:gd name="T16" fmla="*/ 22 w 528"/>
                <a:gd name="T17" fmla="*/ 247 h 436"/>
                <a:gd name="T18" fmla="*/ 29 w 528"/>
                <a:gd name="T19" fmla="*/ 226 h 436"/>
                <a:gd name="T20" fmla="*/ 39 w 528"/>
                <a:gd name="T21" fmla="*/ 204 h 436"/>
                <a:gd name="T22" fmla="*/ 48 w 528"/>
                <a:gd name="T23" fmla="*/ 184 h 436"/>
                <a:gd name="T24" fmla="*/ 61 w 528"/>
                <a:gd name="T25" fmla="*/ 163 h 436"/>
                <a:gd name="T26" fmla="*/ 74 w 528"/>
                <a:gd name="T27" fmla="*/ 141 h 436"/>
                <a:gd name="T28" fmla="*/ 91 w 528"/>
                <a:gd name="T29" fmla="*/ 122 h 436"/>
                <a:gd name="T30" fmla="*/ 109 w 528"/>
                <a:gd name="T31" fmla="*/ 103 h 436"/>
                <a:gd name="T32" fmla="*/ 129 w 528"/>
                <a:gd name="T33" fmla="*/ 85 h 436"/>
                <a:gd name="T34" fmla="*/ 151 w 528"/>
                <a:gd name="T35" fmla="*/ 67 h 436"/>
                <a:gd name="T36" fmla="*/ 176 w 528"/>
                <a:gd name="T37" fmla="*/ 52 h 436"/>
                <a:gd name="T38" fmla="*/ 203 w 528"/>
                <a:gd name="T39" fmla="*/ 38 h 436"/>
                <a:gd name="T40" fmla="*/ 233 w 528"/>
                <a:gd name="T41" fmla="*/ 26 h 436"/>
                <a:gd name="T42" fmla="*/ 266 w 528"/>
                <a:gd name="T43" fmla="*/ 16 h 436"/>
                <a:gd name="T44" fmla="*/ 302 w 528"/>
                <a:gd name="T45" fmla="*/ 8 h 436"/>
                <a:gd name="T46" fmla="*/ 340 w 528"/>
                <a:gd name="T47" fmla="*/ 3 h 436"/>
                <a:gd name="T48" fmla="*/ 381 w 528"/>
                <a:gd name="T49" fmla="*/ 0 h 436"/>
                <a:gd name="T50" fmla="*/ 427 w 528"/>
                <a:gd name="T51" fmla="*/ 0 h 436"/>
                <a:gd name="T52" fmla="*/ 476 w 528"/>
                <a:gd name="T53" fmla="*/ 3 h 436"/>
                <a:gd name="T54" fmla="*/ 528 w 528"/>
                <a:gd name="T55" fmla="*/ 8 h 436"/>
                <a:gd name="T56" fmla="*/ 528 w 528"/>
                <a:gd name="T57" fmla="*/ 8 h 436"/>
                <a:gd name="T58" fmla="*/ 525 w 528"/>
                <a:gd name="T59" fmla="*/ 31 h 436"/>
                <a:gd name="T60" fmla="*/ 520 w 528"/>
                <a:gd name="T61" fmla="*/ 56 h 436"/>
                <a:gd name="T62" fmla="*/ 513 w 528"/>
                <a:gd name="T63" fmla="*/ 89 h 436"/>
                <a:gd name="T64" fmla="*/ 502 w 528"/>
                <a:gd name="T65" fmla="*/ 127 h 436"/>
                <a:gd name="T66" fmla="*/ 487 w 528"/>
                <a:gd name="T67" fmla="*/ 168 h 436"/>
                <a:gd name="T68" fmla="*/ 479 w 528"/>
                <a:gd name="T69" fmla="*/ 190 h 436"/>
                <a:gd name="T70" fmla="*/ 468 w 528"/>
                <a:gd name="T71" fmla="*/ 214 h 436"/>
                <a:gd name="T72" fmla="*/ 457 w 528"/>
                <a:gd name="T73" fmla="*/ 236 h 436"/>
                <a:gd name="T74" fmla="*/ 443 w 528"/>
                <a:gd name="T75" fmla="*/ 258 h 436"/>
                <a:gd name="T76" fmla="*/ 429 w 528"/>
                <a:gd name="T77" fmla="*/ 279 h 436"/>
                <a:gd name="T78" fmla="*/ 414 w 528"/>
                <a:gd name="T79" fmla="*/ 300 h 436"/>
                <a:gd name="T80" fmla="*/ 396 w 528"/>
                <a:gd name="T81" fmla="*/ 321 h 436"/>
                <a:gd name="T82" fmla="*/ 377 w 528"/>
                <a:gd name="T83" fmla="*/ 340 h 436"/>
                <a:gd name="T84" fmla="*/ 357 w 528"/>
                <a:gd name="T85" fmla="*/ 359 h 436"/>
                <a:gd name="T86" fmla="*/ 335 w 528"/>
                <a:gd name="T87" fmla="*/ 375 h 436"/>
                <a:gd name="T88" fmla="*/ 311 w 528"/>
                <a:gd name="T89" fmla="*/ 390 h 436"/>
                <a:gd name="T90" fmla="*/ 285 w 528"/>
                <a:gd name="T91" fmla="*/ 404 h 436"/>
                <a:gd name="T92" fmla="*/ 257 w 528"/>
                <a:gd name="T93" fmla="*/ 415 h 436"/>
                <a:gd name="T94" fmla="*/ 228 w 528"/>
                <a:gd name="T95" fmla="*/ 425 h 436"/>
                <a:gd name="T96" fmla="*/ 195 w 528"/>
                <a:gd name="T97" fmla="*/ 432 h 436"/>
                <a:gd name="T98" fmla="*/ 161 w 528"/>
                <a:gd name="T99" fmla="*/ 436 h 436"/>
                <a:gd name="T100" fmla="*/ 125 w 528"/>
                <a:gd name="T101" fmla="*/ 436 h 436"/>
                <a:gd name="T102" fmla="*/ 87 w 528"/>
                <a:gd name="T103" fmla="*/ 434 h 436"/>
                <a:gd name="T104" fmla="*/ 45 w 528"/>
                <a:gd name="T105" fmla="*/ 429 h 436"/>
                <a:gd name="T106" fmla="*/ 2 w 528"/>
                <a:gd name="T107" fmla="*/ 419 h 436"/>
                <a:gd name="T108" fmla="*/ 2 w 528"/>
                <a:gd name="T109" fmla="*/ 419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8" h="436">
                  <a:moveTo>
                    <a:pt x="2" y="419"/>
                  </a:moveTo>
                  <a:lnTo>
                    <a:pt x="2" y="419"/>
                  </a:lnTo>
                  <a:lnTo>
                    <a:pt x="0" y="399"/>
                  </a:lnTo>
                  <a:lnTo>
                    <a:pt x="0" y="375"/>
                  </a:lnTo>
                  <a:lnTo>
                    <a:pt x="3" y="344"/>
                  </a:lnTo>
                  <a:lnTo>
                    <a:pt x="7" y="308"/>
                  </a:lnTo>
                  <a:lnTo>
                    <a:pt x="11" y="288"/>
                  </a:lnTo>
                  <a:lnTo>
                    <a:pt x="17" y="268"/>
                  </a:lnTo>
                  <a:lnTo>
                    <a:pt x="22" y="247"/>
                  </a:lnTo>
                  <a:lnTo>
                    <a:pt x="29" y="226"/>
                  </a:lnTo>
                  <a:lnTo>
                    <a:pt x="39" y="204"/>
                  </a:lnTo>
                  <a:lnTo>
                    <a:pt x="48" y="184"/>
                  </a:lnTo>
                  <a:lnTo>
                    <a:pt x="61" y="163"/>
                  </a:lnTo>
                  <a:lnTo>
                    <a:pt x="74" y="141"/>
                  </a:lnTo>
                  <a:lnTo>
                    <a:pt x="91" y="122"/>
                  </a:lnTo>
                  <a:lnTo>
                    <a:pt x="109" y="103"/>
                  </a:lnTo>
                  <a:lnTo>
                    <a:pt x="129" y="85"/>
                  </a:lnTo>
                  <a:lnTo>
                    <a:pt x="151" y="67"/>
                  </a:lnTo>
                  <a:lnTo>
                    <a:pt x="176" y="52"/>
                  </a:lnTo>
                  <a:lnTo>
                    <a:pt x="203" y="38"/>
                  </a:lnTo>
                  <a:lnTo>
                    <a:pt x="233" y="26"/>
                  </a:lnTo>
                  <a:lnTo>
                    <a:pt x="266" y="16"/>
                  </a:lnTo>
                  <a:lnTo>
                    <a:pt x="302" y="8"/>
                  </a:lnTo>
                  <a:lnTo>
                    <a:pt x="340" y="3"/>
                  </a:lnTo>
                  <a:lnTo>
                    <a:pt x="381" y="0"/>
                  </a:lnTo>
                  <a:lnTo>
                    <a:pt x="427" y="0"/>
                  </a:lnTo>
                  <a:lnTo>
                    <a:pt x="476" y="3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5" y="31"/>
                  </a:lnTo>
                  <a:lnTo>
                    <a:pt x="520" y="56"/>
                  </a:lnTo>
                  <a:lnTo>
                    <a:pt x="513" y="89"/>
                  </a:lnTo>
                  <a:lnTo>
                    <a:pt x="502" y="127"/>
                  </a:lnTo>
                  <a:lnTo>
                    <a:pt x="487" y="168"/>
                  </a:lnTo>
                  <a:lnTo>
                    <a:pt x="479" y="190"/>
                  </a:lnTo>
                  <a:lnTo>
                    <a:pt x="468" y="214"/>
                  </a:lnTo>
                  <a:lnTo>
                    <a:pt x="457" y="236"/>
                  </a:lnTo>
                  <a:lnTo>
                    <a:pt x="443" y="258"/>
                  </a:lnTo>
                  <a:lnTo>
                    <a:pt x="429" y="279"/>
                  </a:lnTo>
                  <a:lnTo>
                    <a:pt x="414" y="300"/>
                  </a:lnTo>
                  <a:lnTo>
                    <a:pt x="396" y="321"/>
                  </a:lnTo>
                  <a:lnTo>
                    <a:pt x="377" y="340"/>
                  </a:lnTo>
                  <a:lnTo>
                    <a:pt x="357" y="359"/>
                  </a:lnTo>
                  <a:lnTo>
                    <a:pt x="335" y="375"/>
                  </a:lnTo>
                  <a:lnTo>
                    <a:pt x="311" y="390"/>
                  </a:lnTo>
                  <a:lnTo>
                    <a:pt x="285" y="404"/>
                  </a:lnTo>
                  <a:lnTo>
                    <a:pt x="257" y="415"/>
                  </a:lnTo>
                  <a:lnTo>
                    <a:pt x="228" y="425"/>
                  </a:lnTo>
                  <a:lnTo>
                    <a:pt x="195" y="432"/>
                  </a:lnTo>
                  <a:lnTo>
                    <a:pt x="161" y="436"/>
                  </a:lnTo>
                  <a:lnTo>
                    <a:pt x="125" y="436"/>
                  </a:lnTo>
                  <a:lnTo>
                    <a:pt x="87" y="434"/>
                  </a:lnTo>
                  <a:lnTo>
                    <a:pt x="45" y="429"/>
                  </a:lnTo>
                  <a:lnTo>
                    <a:pt x="2" y="419"/>
                  </a:lnTo>
                  <a:lnTo>
                    <a:pt x="2" y="419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3498" y="1661"/>
              <a:ext cx="305" cy="194"/>
            </a:xfrm>
            <a:custGeom>
              <a:avLst/>
              <a:gdLst>
                <a:gd name="T0" fmla="*/ 0 w 610"/>
                <a:gd name="T1" fmla="*/ 329 h 388"/>
                <a:gd name="T2" fmla="*/ 0 w 610"/>
                <a:gd name="T3" fmla="*/ 329 h 388"/>
                <a:gd name="T4" fmla="*/ 4 w 610"/>
                <a:gd name="T5" fmla="*/ 308 h 388"/>
                <a:gd name="T6" fmla="*/ 10 w 610"/>
                <a:gd name="T7" fmla="*/ 285 h 388"/>
                <a:gd name="T8" fmla="*/ 19 w 610"/>
                <a:gd name="T9" fmla="*/ 255 h 388"/>
                <a:gd name="T10" fmla="*/ 33 w 610"/>
                <a:gd name="T11" fmla="*/ 222 h 388"/>
                <a:gd name="T12" fmla="*/ 41 w 610"/>
                <a:gd name="T13" fmla="*/ 204 h 388"/>
                <a:gd name="T14" fmla="*/ 51 w 610"/>
                <a:gd name="T15" fmla="*/ 185 h 388"/>
                <a:gd name="T16" fmla="*/ 62 w 610"/>
                <a:gd name="T17" fmla="*/ 166 h 388"/>
                <a:gd name="T18" fmla="*/ 74 w 610"/>
                <a:gd name="T19" fmla="*/ 148 h 388"/>
                <a:gd name="T20" fmla="*/ 88 w 610"/>
                <a:gd name="T21" fmla="*/ 129 h 388"/>
                <a:gd name="T22" fmla="*/ 103 w 610"/>
                <a:gd name="T23" fmla="*/ 111 h 388"/>
                <a:gd name="T24" fmla="*/ 119 w 610"/>
                <a:gd name="T25" fmla="*/ 93 h 388"/>
                <a:gd name="T26" fmla="*/ 139 w 610"/>
                <a:gd name="T27" fmla="*/ 77 h 388"/>
                <a:gd name="T28" fmla="*/ 158 w 610"/>
                <a:gd name="T29" fmla="*/ 60 h 388"/>
                <a:gd name="T30" fmla="*/ 180 w 610"/>
                <a:gd name="T31" fmla="*/ 47 h 388"/>
                <a:gd name="T32" fmla="*/ 204 w 610"/>
                <a:gd name="T33" fmla="*/ 34 h 388"/>
                <a:gd name="T34" fmla="*/ 230 w 610"/>
                <a:gd name="T35" fmla="*/ 23 h 388"/>
                <a:gd name="T36" fmla="*/ 258 w 610"/>
                <a:gd name="T37" fmla="*/ 14 h 388"/>
                <a:gd name="T38" fmla="*/ 288 w 610"/>
                <a:gd name="T39" fmla="*/ 7 h 388"/>
                <a:gd name="T40" fmla="*/ 319 w 610"/>
                <a:gd name="T41" fmla="*/ 3 h 388"/>
                <a:gd name="T42" fmla="*/ 354 w 610"/>
                <a:gd name="T43" fmla="*/ 0 h 388"/>
                <a:gd name="T44" fmla="*/ 391 w 610"/>
                <a:gd name="T45" fmla="*/ 1 h 388"/>
                <a:gd name="T46" fmla="*/ 429 w 610"/>
                <a:gd name="T47" fmla="*/ 5 h 388"/>
                <a:gd name="T48" fmla="*/ 470 w 610"/>
                <a:gd name="T49" fmla="*/ 12 h 388"/>
                <a:gd name="T50" fmla="*/ 514 w 610"/>
                <a:gd name="T51" fmla="*/ 23 h 388"/>
                <a:gd name="T52" fmla="*/ 561 w 610"/>
                <a:gd name="T53" fmla="*/ 38 h 388"/>
                <a:gd name="T54" fmla="*/ 610 w 610"/>
                <a:gd name="T55" fmla="*/ 56 h 388"/>
                <a:gd name="T56" fmla="*/ 610 w 610"/>
                <a:gd name="T57" fmla="*/ 56 h 388"/>
                <a:gd name="T58" fmla="*/ 602 w 610"/>
                <a:gd name="T59" fmla="*/ 77 h 388"/>
                <a:gd name="T60" fmla="*/ 591 w 610"/>
                <a:gd name="T61" fmla="*/ 101 h 388"/>
                <a:gd name="T62" fmla="*/ 576 w 610"/>
                <a:gd name="T63" fmla="*/ 130 h 388"/>
                <a:gd name="T64" fmla="*/ 557 w 610"/>
                <a:gd name="T65" fmla="*/ 166 h 388"/>
                <a:gd name="T66" fmla="*/ 532 w 610"/>
                <a:gd name="T67" fmla="*/ 203 h 388"/>
                <a:gd name="T68" fmla="*/ 518 w 610"/>
                <a:gd name="T69" fmla="*/ 222 h 388"/>
                <a:gd name="T70" fmla="*/ 503 w 610"/>
                <a:gd name="T71" fmla="*/ 240 h 388"/>
                <a:gd name="T72" fmla="*/ 487 w 610"/>
                <a:gd name="T73" fmla="*/ 259 h 388"/>
                <a:gd name="T74" fmla="*/ 469 w 610"/>
                <a:gd name="T75" fmla="*/ 278 h 388"/>
                <a:gd name="T76" fmla="*/ 450 w 610"/>
                <a:gd name="T77" fmla="*/ 295 h 388"/>
                <a:gd name="T78" fmla="*/ 429 w 610"/>
                <a:gd name="T79" fmla="*/ 312 h 388"/>
                <a:gd name="T80" fmla="*/ 407 w 610"/>
                <a:gd name="T81" fmla="*/ 327 h 388"/>
                <a:gd name="T82" fmla="*/ 384 w 610"/>
                <a:gd name="T83" fmla="*/ 342 h 388"/>
                <a:gd name="T84" fmla="*/ 361 w 610"/>
                <a:gd name="T85" fmla="*/ 355 h 388"/>
                <a:gd name="T86" fmla="*/ 335 w 610"/>
                <a:gd name="T87" fmla="*/ 366 h 388"/>
                <a:gd name="T88" fmla="*/ 307 w 610"/>
                <a:gd name="T89" fmla="*/ 375 h 388"/>
                <a:gd name="T90" fmla="*/ 280 w 610"/>
                <a:gd name="T91" fmla="*/ 382 h 388"/>
                <a:gd name="T92" fmla="*/ 250 w 610"/>
                <a:gd name="T93" fmla="*/ 386 h 388"/>
                <a:gd name="T94" fmla="*/ 218 w 610"/>
                <a:gd name="T95" fmla="*/ 388 h 388"/>
                <a:gd name="T96" fmla="*/ 185 w 610"/>
                <a:gd name="T97" fmla="*/ 386 h 388"/>
                <a:gd name="T98" fmla="*/ 151 w 610"/>
                <a:gd name="T99" fmla="*/ 382 h 388"/>
                <a:gd name="T100" fmla="*/ 115 w 610"/>
                <a:gd name="T101" fmla="*/ 374 h 388"/>
                <a:gd name="T102" fmla="*/ 78 w 610"/>
                <a:gd name="T103" fmla="*/ 363 h 388"/>
                <a:gd name="T104" fmla="*/ 40 w 610"/>
                <a:gd name="T105" fmla="*/ 348 h 388"/>
                <a:gd name="T106" fmla="*/ 0 w 610"/>
                <a:gd name="T107" fmla="*/ 329 h 388"/>
                <a:gd name="T108" fmla="*/ 0 w 610"/>
                <a:gd name="T109" fmla="*/ 329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0" h="388">
                  <a:moveTo>
                    <a:pt x="0" y="329"/>
                  </a:moveTo>
                  <a:lnTo>
                    <a:pt x="0" y="329"/>
                  </a:lnTo>
                  <a:lnTo>
                    <a:pt x="4" y="308"/>
                  </a:lnTo>
                  <a:lnTo>
                    <a:pt x="10" y="285"/>
                  </a:lnTo>
                  <a:lnTo>
                    <a:pt x="19" y="255"/>
                  </a:lnTo>
                  <a:lnTo>
                    <a:pt x="33" y="222"/>
                  </a:lnTo>
                  <a:lnTo>
                    <a:pt x="41" y="204"/>
                  </a:lnTo>
                  <a:lnTo>
                    <a:pt x="51" y="185"/>
                  </a:lnTo>
                  <a:lnTo>
                    <a:pt x="62" y="166"/>
                  </a:lnTo>
                  <a:lnTo>
                    <a:pt x="74" y="148"/>
                  </a:lnTo>
                  <a:lnTo>
                    <a:pt x="88" y="129"/>
                  </a:lnTo>
                  <a:lnTo>
                    <a:pt x="103" y="111"/>
                  </a:lnTo>
                  <a:lnTo>
                    <a:pt x="119" y="93"/>
                  </a:lnTo>
                  <a:lnTo>
                    <a:pt x="139" y="77"/>
                  </a:lnTo>
                  <a:lnTo>
                    <a:pt x="158" y="60"/>
                  </a:lnTo>
                  <a:lnTo>
                    <a:pt x="180" y="47"/>
                  </a:lnTo>
                  <a:lnTo>
                    <a:pt x="204" y="34"/>
                  </a:lnTo>
                  <a:lnTo>
                    <a:pt x="230" y="23"/>
                  </a:lnTo>
                  <a:lnTo>
                    <a:pt x="258" y="14"/>
                  </a:lnTo>
                  <a:lnTo>
                    <a:pt x="288" y="7"/>
                  </a:lnTo>
                  <a:lnTo>
                    <a:pt x="319" y="3"/>
                  </a:lnTo>
                  <a:lnTo>
                    <a:pt x="354" y="0"/>
                  </a:lnTo>
                  <a:lnTo>
                    <a:pt x="391" y="1"/>
                  </a:lnTo>
                  <a:lnTo>
                    <a:pt x="429" y="5"/>
                  </a:lnTo>
                  <a:lnTo>
                    <a:pt x="470" y="12"/>
                  </a:lnTo>
                  <a:lnTo>
                    <a:pt x="514" y="23"/>
                  </a:lnTo>
                  <a:lnTo>
                    <a:pt x="561" y="38"/>
                  </a:lnTo>
                  <a:lnTo>
                    <a:pt x="610" y="56"/>
                  </a:lnTo>
                  <a:lnTo>
                    <a:pt x="610" y="56"/>
                  </a:lnTo>
                  <a:lnTo>
                    <a:pt x="602" y="77"/>
                  </a:lnTo>
                  <a:lnTo>
                    <a:pt x="591" y="101"/>
                  </a:lnTo>
                  <a:lnTo>
                    <a:pt x="576" y="130"/>
                  </a:lnTo>
                  <a:lnTo>
                    <a:pt x="557" y="166"/>
                  </a:lnTo>
                  <a:lnTo>
                    <a:pt x="532" y="203"/>
                  </a:lnTo>
                  <a:lnTo>
                    <a:pt x="518" y="222"/>
                  </a:lnTo>
                  <a:lnTo>
                    <a:pt x="503" y="240"/>
                  </a:lnTo>
                  <a:lnTo>
                    <a:pt x="487" y="259"/>
                  </a:lnTo>
                  <a:lnTo>
                    <a:pt x="469" y="278"/>
                  </a:lnTo>
                  <a:lnTo>
                    <a:pt x="450" y="295"/>
                  </a:lnTo>
                  <a:lnTo>
                    <a:pt x="429" y="312"/>
                  </a:lnTo>
                  <a:lnTo>
                    <a:pt x="407" y="327"/>
                  </a:lnTo>
                  <a:lnTo>
                    <a:pt x="384" y="342"/>
                  </a:lnTo>
                  <a:lnTo>
                    <a:pt x="361" y="355"/>
                  </a:lnTo>
                  <a:lnTo>
                    <a:pt x="335" y="366"/>
                  </a:lnTo>
                  <a:lnTo>
                    <a:pt x="307" y="375"/>
                  </a:lnTo>
                  <a:lnTo>
                    <a:pt x="280" y="382"/>
                  </a:lnTo>
                  <a:lnTo>
                    <a:pt x="250" y="386"/>
                  </a:lnTo>
                  <a:lnTo>
                    <a:pt x="218" y="388"/>
                  </a:lnTo>
                  <a:lnTo>
                    <a:pt x="185" y="386"/>
                  </a:lnTo>
                  <a:lnTo>
                    <a:pt x="151" y="382"/>
                  </a:lnTo>
                  <a:lnTo>
                    <a:pt x="115" y="374"/>
                  </a:lnTo>
                  <a:lnTo>
                    <a:pt x="78" y="363"/>
                  </a:lnTo>
                  <a:lnTo>
                    <a:pt x="40" y="348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3552" y="1884"/>
              <a:ext cx="328" cy="182"/>
            </a:xfrm>
            <a:custGeom>
              <a:avLst/>
              <a:gdLst>
                <a:gd name="T0" fmla="*/ 0 w 655"/>
                <a:gd name="T1" fmla="*/ 250 h 363"/>
                <a:gd name="T2" fmla="*/ 0 w 655"/>
                <a:gd name="T3" fmla="*/ 250 h 363"/>
                <a:gd name="T4" fmla="*/ 8 w 655"/>
                <a:gd name="T5" fmla="*/ 231 h 363"/>
                <a:gd name="T6" fmla="*/ 19 w 655"/>
                <a:gd name="T7" fmla="*/ 209 h 363"/>
                <a:gd name="T8" fmla="*/ 35 w 655"/>
                <a:gd name="T9" fmla="*/ 183 h 363"/>
                <a:gd name="T10" fmla="*/ 56 w 655"/>
                <a:gd name="T11" fmla="*/ 153 h 363"/>
                <a:gd name="T12" fmla="*/ 68 w 655"/>
                <a:gd name="T13" fmla="*/ 137 h 363"/>
                <a:gd name="T14" fmla="*/ 81 w 655"/>
                <a:gd name="T15" fmla="*/ 122 h 363"/>
                <a:gd name="T16" fmla="*/ 96 w 655"/>
                <a:gd name="T17" fmla="*/ 105 h 363"/>
                <a:gd name="T18" fmla="*/ 112 w 655"/>
                <a:gd name="T19" fmla="*/ 90 h 363"/>
                <a:gd name="T20" fmla="*/ 130 w 655"/>
                <a:gd name="T21" fmla="*/ 75 h 363"/>
                <a:gd name="T22" fmla="*/ 148 w 655"/>
                <a:gd name="T23" fmla="*/ 60 h 363"/>
                <a:gd name="T24" fmla="*/ 168 w 655"/>
                <a:gd name="T25" fmla="*/ 46 h 363"/>
                <a:gd name="T26" fmla="*/ 190 w 655"/>
                <a:gd name="T27" fmla="*/ 34 h 363"/>
                <a:gd name="T28" fmla="*/ 214 w 655"/>
                <a:gd name="T29" fmla="*/ 24 h 363"/>
                <a:gd name="T30" fmla="*/ 238 w 655"/>
                <a:gd name="T31" fmla="*/ 15 h 363"/>
                <a:gd name="T32" fmla="*/ 264 w 655"/>
                <a:gd name="T33" fmla="*/ 8 h 363"/>
                <a:gd name="T34" fmla="*/ 292 w 655"/>
                <a:gd name="T35" fmla="*/ 2 h 363"/>
                <a:gd name="T36" fmla="*/ 320 w 655"/>
                <a:gd name="T37" fmla="*/ 0 h 363"/>
                <a:gd name="T38" fmla="*/ 351 w 655"/>
                <a:gd name="T39" fmla="*/ 0 h 363"/>
                <a:gd name="T40" fmla="*/ 384 w 655"/>
                <a:gd name="T41" fmla="*/ 2 h 363"/>
                <a:gd name="T42" fmla="*/ 416 w 655"/>
                <a:gd name="T43" fmla="*/ 8 h 363"/>
                <a:gd name="T44" fmla="*/ 452 w 655"/>
                <a:gd name="T45" fmla="*/ 16 h 363"/>
                <a:gd name="T46" fmla="*/ 489 w 655"/>
                <a:gd name="T47" fmla="*/ 28 h 363"/>
                <a:gd name="T48" fmla="*/ 529 w 655"/>
                <a:gd name="T49" fmla="*/ 45 h 363"/>
                <a:gd name="T50" fmla="*/ 569 w 655"/>
                <a:gd name="T51" fmla="*/ 65 h 363"/>
                <a:gd name="T52" fmla="*/ 611 w 655"/>
                <a:gd name="T53" fmla="*/ 90 h 363"/>
                <a:gd name="T54" fmla="*/ 655 w 655"/>
                <a:gd name="T55" fmla="*/ 119 h 363"/>
                <a:gd name="T56" fmla="*/ 655 w 655"/>
                <a:gd name="T57" fmla="*/ 119 h 363"/>
                <a:gd name="T58" fmla="*/ 643 w 655"/>
                <a:gd name="T59" fmla="*/ 137 h 363"/>
                <a:gd name="T60" fmla="*/ 626 w 655"/>
                <a:gd name="T61" fmla="*/ 157 h 363"/>
                <a:gd name="T62" fmla="*/ 606 w 655"/>
                <a:gd name="T63" fmla="*/ 183 h 363"/>
                <a:gd name="T64" fmla="*/ 578 w 655"/>
                <a:gd name="T65" fmla="*/ 213 h 363"/>
                <a:gd name="T66" fmla="*/ 547 w 655"/>
                <a:gd name="T67" fmla="*/ 243 h 363"/>
                <a:gd name="T68" fmla="*/ 529 w 655"/>
                <a:gd name="T69" fmla="*/ 259 h 363"/>
                <a:gd name="T70" fmla="*/ 510 w 655"/>
                <a:gd name="T71" fmla="*/ 275 h 363"/>
                <a:gd name="T72" fmla="*/ 489 w 655"/>
                <a:gd name="T73" fmla="*/ 289 h 363"/>
                <a:gd name="T74" fmla="*/ 469 w 655"/>
                <a:gd name="T75" fmla="*/ 302 h 363"/>
                <a:gd name="T76" fmla="*/ 445 w 655"/>
                <a:gd name="T77" fmla="*/ 316 h 363"/>
                <a:gd name="T78" fmla="*/ 422 w 655"/>
                <a:gd name="T79" fmla="*/ 328 h 363"/>
                <a:gd name="T80" fmla="*/ 397 w 655"/>
                <a:gd name="T81" fmla="*/ 338 h 363"/>
                <a:gd name="T82" fmla="*/ 373 w 655"/>
                <a:gd name="T83" fmla="*/ 348 h 363"/>
                <a:gd name="T84" fmla="*/ 345 w 655"/>
                <a:gd name="T85" fmla="*/ 354 h 363"/>
                <a:gd name="T86" fmla="*/ 318 w 655"/>
                <a:gd name="T87" fmla="*/ 360 h 363"/>
                <a:gd name="T88" fmla="*/ 290 w 655"/>
                <a:gd name="T89" fmla="*/ 363 h 363"/>
                <a:gd name="T90" fmla="*/ 260 w 655"/>
                <a:gd name="T91" fmla="*/ 363 h 363"/>
                <a:gd name="T92" fmla="*/ 230 w 655"/>
                <a:gd name="T93" fmla="*/ 361 h 363"/>
                <a:gd name="T94" fmla="*/ 200 w 655"/>
                <a:gd name="T95" fmla="*/ 356 h 363"/>
                <a:gd name="T96" fmla="*/ 168 w 655"/>
                <a:gd name="T97" fmla="*/ 348 h 363"/>
                <a:gd name="T98" fmla="*/ 135 w 655"/>
                <a:gd name="T99" fmla="*/ 335 h 363"/>
                <a:gd name="T100" fmla="*/ 103 w 655"/>
                <a:gd name="T101" fmla="*/ 320 h 363"/>
                <a:gd name="T102" fmla="*/ 70 w 655"/>
                <a:gd name="T103" fmla="*/ 301 h 363"/>
                <a:gd name="T104" fmla="*/ 35 w 655"/>
                <a:gd name="T105" fmla="*/ 278 h 363"/>
                <a:gd name="T106" fmla="*/ 0 w 655"/>
                <a:gd name="T107" fmla="*/ 250 h 363"/>
                <a:gd name="T108" fmla="*/ 0 w 655"/>
                <a:gd name="T109" fmla="*/ 25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55" h="363">
                  <a:moveTo>
                    <a:pt x="0" y="250"/>
                  </a:moveTo>
                  <a:lnTo>
                    <a:pt x="0" y="250"/>
                  </a:lnTo>
                  <a:lnTo>
                    <a:pt x="8" y="231"/>
                  </a:lnTo>
                  <a:lnTo>
                    <a:pt x="19" y="209"/>
                  </a:lnTo>
                  <a:lnTo>
                    <a:pt x="35" y="183"/>
                  </a:lnTo>
                  <a:lnTo>
                    <a:pt x="56" y="153"/>
                  </a:lnTo>
                  <a:lnTo>
                    <a:pt x="68" y="137"/>
                  </a:lnTo>
                  <a:lnTo>
                    <a:pt x="81" y="122"/>
                  </a:lnTo>
                  <a:lnTo>
                    <a:pt x="96" y="105"/>
                  </a:lnTo>
                  <a:lnTo>
                    <a:pt x="112" y="90"/>
                  </a:lnTo>
                  <a:lnTo>
                    <a:pt x="130" y="75"/>
                  </a:lnTo>
                  <a:lnTo>
                    <a:pt x="148" y="60"/>
                  </a:lnTo>
                  <a:lnTo>
                    <a:pt x="168" y="46"/>
                  </a:lnTo>
                  <a:lnTo>
                    <a:pt x="190" y="34"/>
                  </a:lnTo>
                  <a:lnTo>
                    <a:pt x="214" y="24"/>
                  </a:lnTo>
                  <a:lnTo>
                    <a:pt x="238" y="15"/>
                  </a:lnTo>
                  <a:lnTo>
                    <a:pt x="264" y="8"/>
                  </a:lnTo>
                  <a:lnTo>
                    <a:pt x="292" y="2"/>
                  </a:lnTo>
                  <a:lnTo>
                    <a:pt x="320" y="0"/>
                  </a:lnTo>
                  <a:lnTo>
                    <a:pt x="351" y="0"/>
                  </a:lnTo>
                  <a:lnTo>
                    <a:pt x="384" y="2"/>
                  </a:lnTo>
                  <a:lnTo>
                    <a:pt x="416" y="8"/>
                  </a:lnTo>
                  <a:lnTo>
                    <a:pt x="452" y="16"/>
                  </a:lnTo>
                  <a:lnTo>
                    <a:pt x="489" y="28"/>
                  </a:lnTo>
                  <a:lnTo>
                    <a:pt x="529" y="45"/>
                  </a:lnTo>
                  <a:lnTo>
                    <a:pt x="569" y="65"/>
                  </a:lnTo>
                  <a:lnTo>
                    <a:pt x="611" y="90"/>
                  </a:lnTo>
                  <a:lnTo>
                    <a:pt x="655" y="119"/>
                  </a:lnTo>
                  <a:lnTo>
                    <a:pt x="655" y="119"/>
                  </a:lnTo>
                  <a:lnTo>
                    <a:pt x="643" y="137"/>
                  </a:lnTo>
                  <a:lnTo>
                    <a:pt x="626" y="157"/>
                  </a:lnTo>
                  <a:lnTo>
                    <a:pt x="606" y="183"/>
                  </a:lnTo>
                  <a:lnTo>
                    <a:pt x="578" y="213"/>
                  </a:lnTo>
                  <a:lnTo>
                    <a:pt x="547" y="243"/>
                  </a:lnTo>
                  <a:lnTo>
                    <a:pt x="529" y="259"/>
                  </a:lnTo>
                  <a:lnTo>
                    <a:pt x="510" y="275"/>
                  </a:lnTo>
                  <a:lnTo>
                    <a:pt x="489" y="289"/>
                  </a:lnTo>
                  <a:lnTo>
                    <a:pt x="469" y="302"/>
                  </a:lnTo>
                  <a:lnTo>
                    <a:pt x="445" y="316"/>
                  </a:lnTo>
                  <a:lnTo>
                    <a:pt x="422" y="328"/>
                  </a:lnTo>
                  <a:lnTo>
                    <a:pt x="397" y="338"/>
                  </a:lnTo>
                  <a:lnTo>
                    <a:pt x="373" y="348"/>
                  </a:lnTo>
                  <a:lnTo>
                    <a:pt x="345" y="354"/>
                  </a:lnTo>
                  <a:lnTo>
                    <a:pt x="318" y="360"/>
                  </a:lnTo>
                  <a:lnTo>
                    <a:pt x="290" y="363"/>
                  </a:lnTo>
                  <a:lnTo>
                    <a:pt x="260" y="363"/>
                  </a:lnTo>
                  <a:lnTo>
                    <a:pt x="230" y="361"/>
                  </a:lnTo>
                  <a:lnTo>
                    <a:pt x="200" y="356"/>
                  </a:lnTo>
                  <a:lnTo>
                    <a:pt x="168" y="348"/>
                  </a:lnTo>
                  <a:lnTo>
                    <a:pt x="135" y="335"/>
                  </a:lnTo>
                  <a:lnTo>
                    <a:pt x="103" y="320"/>
                  </a:lnTo>
                  <a:lnTo>
                    <a:pt x="70" y="301"/>
                  </a:lnTo>
                  <a:lnTo>
                    <a:pt x="35" y="278"/>
                  </a:lnTo>
                  <a:lnTo>
                    <a:pt x="0" y="25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3556" y="2135"/>
              <a:ext cx="333" cy="179"/>
            </a:xfrm>
            <a:custGeom>
              <a:avLst/>
              <a:gdLst>
                <a:gd name="T0" fmla="*/ 0 w 666"/>
                <a:gd name="T1" fmla="*/ 166 h 358"/>
                <a:gd name="T2" fmla="*/ 0 w 666"/>
                <a:gd name="T3" fmla="*/ 166 h 358"/>
                <a:gd name="T4" fmla="*/ 12 w 666"/>
                <a:gd name="T5" fmla="*/ 149 h 358"/>
                <a:gd name="T6" fmla="*/ 28 w 666"/>
                <a:gd name="T7" fmla="*/ 132 h 358"/>
                <a:gd name="T8" fmla="*/ 50 w 666"/>
                <a:gd name="T9" fmla="*/ 111 h 358"/>
                <a:gd name="T10" fmla="*/ 78 w 666"/>
                <a:gd name="T11" fmla="*/ 86 h 358"/>
                <a:gd name="T12" fmla="*/ 94 w 666"/>
                <a:gd name="T13" fmla="*/ 75 h 358"/>
                <a:gd name="T14" fmla="*/ 111 w 666"/>
                <a:gd name="T15" fmla="*/ 63 h 358"/>
                <a:gd name="T16" fmla="*/ 130 w 666"/>
                <a:gd name="T17" fmla="*/ 51 h 358"/>
                <a:gd name="T18" fmla="*/ 149 w 666"/>
                <a:gd name="T19" fmla="*/ 40 h 358"/>
                <a:gd name="T20" fmla="*/ 170 w 666"/>
                <a:gd name="T21" fmla="*/ 30 h 358"/>
                <a:gd name="T22" fmla="*/ 191 w 666"/>
                <a:gd name="T23" fmla="*/ 22 h 358"/>
                <a:gd name="T24" fmla="*/ 215 w 666"/>
                <a:gd name="T25" fmla="*/ 14 h 358"/>
                <a:gd name="T26" fmla="*/ 239 w 666"/>
                <a:gd name="T27" fmla="*/ 8 h 358"/>
                <a:gd name="T28" fmla="*/ 264 w 666"/>
                <a:gd name="T29" fmla="*/ 3 h 358"/>
                <a:gd name="T30" fmla="*/ 290 w 666"/>
                <a:gd name="T31" fmla="*/ 1 h 358"/>
                <a:gd name="T32" fmla="*/ 318 w 666"/>
                <a:gd name="T33" fmla="*/ 0 h 358"/>
                <a:gd name="T34" fmla="*/ 345 w 666"/>
                <a:gd name="T35" fmla="*/ 3 h 358"/>
                <a:gd name="T36" fmla="*/ 374 w 666"/>
                <a:gd name="T37" fmla="*/ 8 h 358"/>
                <a:gd name="T38" fmla="*/ 404 w 666"/>
                <a:gd name="T39" fmla="*/ 15 h 358"/>
                <a:gd name="T40" fmla="*/ 434 w 666"/>
                <a:gd name="T41" fmla="*/ 26 h 358"/>
                <a:gd name="T42" fmla="*/ 464 w 666"/>
                <a:gd name="T43" fmla="*/ 41 h 358"/>
                <a:gd name="T44" fmla="*/ 497 w 666"/>
                <a:gd name="T45" fmla="*/ 59 h 358"/>
                <a:gd name="T46" fmla="*/ 529 w 666"/>
                <a:gd name="T47" fmla="*/ 81 h 358"/>
                <a:gd name="T48" fmla="*/ 563 w 666"/>
                <a:gd name="T49" fmla="*/ 107 h 358"/>
                <a:gd name="T50" fmla="*/ 596 w 666"/>
                <a:gd name="T51" fmla="*/ 137 h 358"/>
                <a:gd name="T52" fmla="*/ 630 w 666"/>
                <a:gd name="T53" fmla="*/ 171 h 358"/>
                <a:gd name="T54" fmla="*/ 666 w 666"/>
                <a:gd name="T55" fmla="*/ 210 h 358"/>
                <a:gd name="T56" fmla="*/ 666 w 666"/>
                <a:gd name="T57" fmla="*/ 210 h 358"/>
                <a:gd name="T58" fmla="*/ 648 w 666"/>
                <a:gd name="T59" fmla="*/ 225 h 358"/>
                <a:gd name="T60" fmla="*/ 627 w 666"/>
                <a:gd name="T61" fmla="*/ 241 h 358"/>
                <a:gd name="T62" fmla="*/ 600 w 666"/>
                <a:gd name="T63" fmla="*/ 260 h 358"/>
                <a:gd name="T64" fmla="*/ 567 w 666"/>
                <a:gd name="T65" fmla="*/ 281 h 358"/>
                <a:gd name="T66" fmla="*/ 529 w 666"/>
                <a:gd name="T67" fmla="*/ 303 h 358"/>
                <a:gd name="T68" fmla="*/ 507 w 666"/>
                <a:gd name="T69" fmla="*/ 312 h 358"/>
                <a:gd name="T70" fmla="*/ 485 w 666"/>
                <a:gd name="T71" fmla="*/ 322 h 358"/>
                <a:gd name="T72" fmla="*/ 462 w 666"/>
                <a:gd name="T73" fmla="*/ 332 h 358"/>
                <a:gd name="T74" fmla="*/ 437 w 666"/>
                <a:gd name="T75" fmla="*/ 340 h 358"/>
                <a:gd name="T76" fmla="*/ 412 w 666"/>
                <a:gd name="T77" fmla="*/ 347 h 358"/>
                <a:gd name="T78" fmla="*/ 386 w 666"/>
                <a:gd name="T79" fmla="*/ 352 h 358"/>
                <a:gd name="T80" fmla="*/ 360 w 666"/>
                <a:gd name="T81" fmla="*/ 355 h 358"/>
                <a:gd name="T82" fmla="*/ 333 w 666"/>
                <a:gd name="T83" fmla="*/ 358 h 358"/>
                <a:gd name="T84" fmla="*/ 305 w 666"/>
                <a:gd name="T85" fmla="*/ 358 h 358"/>
                <a:gd name="T86" fmla="*/ 276 w 666"/>
                <a:gd name="T87" fmla="*/ 355 h 358"/>
                <a:gd name="T88" fmla="*/ 249 w 666"/>
                <a:gd name="T89" fmla="*/ 351 h 358"/>
                <a:gd name="T90" fmla="*/ 220 w 666"/>
                <a:gd name="T91" fmla="*/ 344 h 358"/>
                <a:gd name="T92" fmla="*/ 193 w 666"/>
                <a:gd name="T93" fmla="*/ 333 h 358"/>
                <a:gd name="T94" fmla="*/ 164 w 666"/>
                <a:gd name="T95" fmla="*/ 321 h 358"/>
                <a:gd name="T96" fmla="*/ 135 w 666"/>
                <a:gd name="T97" fmla="*/ 304 h 358"/>
                <a:gd name="T98" fmla="*/ 108 w 666"/>
                <a:gd name="T99" fmla="*/ 284 h 358"/>
                <a:gd name="T100" fmla="*/ 80 w 666"/>
                <a:gd name="T101" fmla="*/ 260 h 358"/>
                <a:gd name="T102" fmla="*/ 53 w 666"/>
                <a:gd name="T103" fmla="*/ 233 h 358"/>
                <a:gd name="T104" fmla="*/ 26 w 666"/>
                <a:gd name="T105" fmla="*/ 201 h 358"/>
                <a:gd name="T106" fmla="*/ 0 w 666"/>
                <a:gd name="T107" fmla="*/ 166 h 358"/>
                <a:gd name="T108" fmla="*/ 0 w 666"/>
                <a:gd name="T109" fmla="*/ 1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6" h="358">
                  <a:moveTo>
                    <a:pt x="0" y="166"/>
                  </a:moveTo>
                  <a:lnTo>
                    <a:pt x="0" y="166"/>
                  </a:lnTo>
                  <a:lnTo>
                    <a:pt x="12" y="149"/>
                  </a:lnTo>
                  <a:lnTo>
                    <a:pt x="28" y="132"/>
                  </a:lnTo>
                  <a:lnTo>
                    <a:pt x="50" y="111"/>
                  </a:lnTo>
                  <a:lnTo>
                    <a:pt x="78" y="86"/>
                  </a:lnTo>
                  <a:lnTo>
                    <a:pt x="94" y="75"/>
                  </a:lnTo>
                  <a:lnTo>
                    <a:pt x="111" y="63"/>
                  </a:lnTo>
                  <a:lnTo>
                    <a:pt x="130" y="51"/>
                  </a:lnTo>
                  <a:lnTo>
                    <a:pt x="149" y="40"/>
                  </a:lnTo>
                  <a:lnTo>
                    <a:pt x="170" y="30"/>
                  </a:lnTo>
                  <a:lnTo>
                    <a:pt x="191" y="22"/>
                  </a:lnTo>
                  <a:lnTo>
                    <a:pt x="215" y="14"/>
                  </a:lnTo>
                  <a:lnTo>
                    <a:pt x="239" y="8"/>
                  </a:lnTo>
                  <a:lnTo>
                    <a:pt x="264" y="3"/>
                  </a:lnTo>
                  <a:lnTo>
                    <a:pt x="290" y="1"/>
                  </a:lnTo>
                  <a:lnTo>
                    <a:pt x="318" y="0"/>
                  </a:lnTo>
                  <a:lnTo>
                    <a:pt x="345" y="3"/>
                  </a:lnTo>
                  <a:lnTo>
                    <a:pt x="374" y="8"/>
                  </a:lnTo>
                  <a:lnTo>
                    <a:pt x="404" y="15"/>
                  </a:lnTo>
                  <a:lnTo>
                    <a:pt x="434" y="26"/>
                  </a:lnTo>
                  <a:lnTo>
                    <a:pt x="464" y="41"/>
                  </a:lnTo>
                  <a:lnTo>
                    <a:pt x="497" y="59"/>
                  </a:lnTo>
                  <a:lnTo>
                    <a:pt x="529" y="81"/>
                  </a:lnTo>
                  <a:lnTo>
                    <a:pt x="563" y="107"/>
                  </a:lnTo>
                  <a:lnTo>
                    <a:pt x="596" y="137"/>
                  </a:lnTo>
                  <a:lnTo>
                    <a:pt x="630" y="171"/>
                  </a:lnTo>
                  <a:lnTo>
                    <a:pt x="666" y="210"/>
                  </a:lnTo>
                  <a:lnTo>
                    <a:pt x="666" y="210"/>
                  </a:lnTo>
                  <a:lnTo>
                    <a:pt x="648" y="225"/>
                  </a:lnTo>
                  <a:lnTo>
                    <a:pt x="627" y="241"/>
                  </a:lnTo>
                  <a:lnTo>
                    <a:pt x="600" y="260"/>
                  </a:lnTo>
                  <a:lnTo>
                    <a:pt x="567" y="281"/>
                  </a:lnTo>
                  <a:lnTo>
                    <a:pt x="529" y="303"/>
                  </a:lnTo>
                  <a:lnTo>
                    <a:pt x="507" y="312"/>
                  </a:lnTo>
                  <a:lnTo>
                    <a:pt x="485" y="322"/>
                  </a:lnTo>
                  <a:lnTo>
                    <a:pt x="462" y="332"/>
                  </a:lnTo>
                  <a:lnTo>
                    <a:pt x="437" y="340"/>
                  </a:lnTo>
                  <a:lnTo>
                    <a:pt x="412" y="347"/>
                  </a:lnTo>
                  <a:lnTo>
                    <a:pt x="386" y="352"/>
                  </a:lnTo>
                  <a:lnTo>
                    <a:pt x="360" y="355"/>
                  </a:lnTo>
                  <a:lnTo>
                    <a:pt x="333" y="358"/>
                  </a:lnTo>
                  <a:lnTo>
                    <a:pt x="305" y="358"/>
                  </a:lnTo>
                  <a:lnTo>
                    <a:pt x="276" y="355"/>
                  </a:lnTo>
                  <a:lnTo>
                    <a:pt x="249" y="351"/>
                  </a:lnTo>
                  <a:lnTo>
                    <a:pt x="220" y="344"/>
                  </a:lnTo>
                  <a:lnTo>
                    <a:pt x="193" y="333"/>
                  </a:lnTo>
                  <a:lnTo>
                    <a:pt x="164" y="321"/>
                  </a:lnTo>
                  <a:lnTo>
                    <a:pt x="135" y="304"/>
                  </a:lnTo>
                  <a:lnTo>
                    <a:pt x="108" y="284"/>
                  </a:lnTo>
                  <a:lnTo>
                    <a:pt x="80" y="260"/>
                  </a:lnTo>
                  <a:lnTo>
                    <a:pt x="53" y="233"/>
                  </a:lnTo>
                  <a:lnTo>
                    <a:pt x="26" y="201"/>
                  </a:lnTo>
                  <a:lnTo>
                    <a:pt x="0" y="166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3519" y="2372"/>
              <a:ext cx="318" cy="185"/>
            </a:xfrm>
            <a:custGeom>
              <a:avLst/>
              <a:gdLst>
                <a:gd name="T0" fmla="*/ 0 w 636"/>
                <a:gd name="T1" fmla="*/ 97 h 370"/>
                <a:gd name="T2" fmla="*/ 0 w 636"/>
                <a:gd name="T3" fmla="*/ 97 h 370"/>
                <a:gd name="T4" fmla="*/ 16 w 636"/>
                <a:gd name="T5" fmla="*/ 84 h 370"/>
                <a:gd name="T6" fmla="*/ 36 w 636"/>
                <a:gd name="T7" fmla="*/ 70 h 370"/>
                <a:gd name="T8" fmla="*/ 63 w 636"/>
                <a:gd name="T9" fmla="*/ 55 h 370"/>
                <a:gd name="T10" fmla="*/ 95 w 636"/>
                <a:gd name="T11" fmla="*/ 38 h 370"/>
                <a:gd name="T12" fmla="*/ 114 w 636"/>
                <a:gd name="T13" fmla="*/ 30 h 370"/>
                <a:gd name="T14" fmla="*/ 133 w 636"/>
                <a:gd name="T15" fmla="*/ 23 h 370"/>
                <a:gd name="T16" fmla="*/ 153 w 636"/>
                <a:gd name="T17" fmla="*/ 16 h 370"/>
                <a:gd name="T18" fmla="*/ 175 w 636"/>
                <a:gd name="T19" fmla="*/ 10 h 370"/>
                <a:gd name="T20" fmla="*/ 197 w 636"/>
                <a:gd name="T21" fmla="*/ 5 h 370"/>
                <a:gd name="T22" fmla="*/ 221 w 636"/>
                <a:gd name="T23" fmla="*/ 1 h 370"/>
                <a:gd name="T24" fmla="*/ 245 w 636"/>
                <a:gd name="T25" fmla="*/ 0 h 370"/>
                <a:gd name="T26" fmla="*/ 270 w 636"/>
                <a:gd name="T27" fmla="*/ 0 h 370"/>
                <a:gd name="T28" fmla="*/ 296 w 636"/>
                <a:gd name="T29" fmla="*/ 1 h 370"/>
                <a:gd name="T30" fmla="*/ 322 w 636"/>
                <a:gd name="T31" fmla="*/ 5 h 370"/>
                <a:gd name="T32" fmla="*/ 348 w 636"/>
                <a:gd name="T33" fmla="*/ 11 h 370"/>
                <a:gd name="T34" fmla="*/ 374 w 636"/>
                <a:gd name="T35" fmla="*/ 21 h 370"/>
                <a:gd name="T36" fmla="*/ 402 w 636"/>
                <a:gd name="T37" fmla="*/ 32 h 370"/>
                <a:gd name="T38" fmla="*/ 428 w 636"/>
                <a:gd name="T39" fmla="*/ 47 h 370"/>
                <a:gd name="T40" fmla="*/ 455 w 636"/>
                <a:gd name="T41" fmla="*/ 64 h 370"/>
                <a:gd name="T42" fmla="*/ 482 w 636"/>
                <a:gd name="T43" fmla="*/ 85 h 370"/>
                <a:gd name="T44" fmla="*/ 508 w 636"/>
                <a:gd name="T45" fmla="*/ 111 h 370"/>
                <a:gd name="T46" fmla="*/ 535 w 636"/>
                <a:gd name="T47" fmla="*/ 140 h 370"/>
                <a:gd name="T48" fmla="*/ 561 w 636"/>
                <a:gd name="T49" fmla="*/ 173 h 370"/>
                <a:gd name="T50" fmla="*/ 587 w 636"/>
                <a:gd name="T51" fmla="*/ 210 h 370"/>
                <a:gd name="T52" fmla="*/ 611 w 636"/>
                <a:gd name="T53" fmla="*/ 251 h 370"/>
                <a:gd name="T54" fmla="*/ 636 w 636"/>
                <a:gd name="T55" fmla="*/ 297 h 370"/>
                <a:gd name="T56" fmla="*/ 636 w 636"/>
                <a:gd name="T57" fmla="*/ 297 h 370"/>
                <a:gd name="T58" fmla="*/ 617 w 636"/>
                <a:gd name="T59" fmla="*/ 308 h 370"/>
                <a:gd name="T60" fmla="*/ 592 w 636"/>
                <a:gd name="T61" fmla="*/ 318 h 370"/>
                <a:gd name="T62" fmla="*/ 562 w 636"/>
                <a:gd name="T63" fmla="*/ 330 h 370"/>
                <a:gd name="T64" fmla="*/ 524 w 636"/>
                <a:gd name="T65" fmla="*/ 344 h 370"/>
                <a:gd name="T66" fmla="*/ 481 w 636"/>
                <a:gd name="T67" fmla="*/ 355 h 370"/>
                <a:gd name="T68" fmla="*/ 458 w 636"/>
                <a:gd name="T69" fmla="*/ 360 h 370"/>
                <a:gd name="T70" fmla="*/ 434 w 636"/>
                <a:gd name="T71" fmla="*/ 364 h 370"/>
                <a:gd name="T72" fmla="*/ 408 w 636"/>
                <a:gd name="T73" fmla="*/ 367 h 370"/>
                <a:gd name="T74" fmla="*/ 384 w 636"/>
                <a:gd name="T75" fmla="*/ 369 h 370"/>
                <a:gd name="T76" fmla="*/ 358 w 636"/>
                <a:gd name="T77" fmla="*/ 370 h 370"/>
                <a:gd name="T78" fmla="*/ 332 w 636"/>
                <a:gd name="T79" fmla="*/ 369 h 370"/>
                <a:gd name="T80" fmla="*/ 304 w 636"/>
                <a:gd name="T81" fmla="*/ 366 h 370"/>
                <a:gd name="T82" fmla="*/ 278 w 636"/>
                <a:gd name="T83" fmla="*/ 362 h 370"/>
                <a:gd name="T84" fmla="*/ 251 w 636"/>
                <a:gd name="T85" fmla="*/ 355 h 370"/>
                <a:gd name="T86" fmla="*/ 225 w 636"/>
                <a:gd name="T87" fmla="*/ 347 h 370"/>
                <a:gd name="T88" fmla="*/ 199 w 636"/>
                <a:gd name="T89" fmla="*/ 336 h 370"/>
                <a:gd name="T90" fmla="*/ 173 w 636"/>
                <a:gd name="T91" fmla="*/ 322 h 370"/>
                <a:gd name="T92" fmla="*/ 148 w 636"/>
                <a:gd name="T93" fmla="*/ 304 h 370"/>
                <a:gd name="T94" fmla="*/ 123 w 636"/>
                <a:gd name="T95" fmla="*/ 285 h 370"/>
                <a:gd name="T96" fmla="*/ 100 w 636"/>
                <a:gd name="T97" fmla="*/ 263 h 370"/>
                <a:gd name="T98" fmla="*/ 77 w 636"/>
                <a:gd name="T99" fmla="*/ 237 h 370"/>
                <a:gd name="T100" fmla="*/ 56 w 636"/>
                <a:gd name="T101" fmla="*/ 207 h 370"/>
                <a:gd name="T102" fmla="*/ 36 w 636"/>
                <a:gd name="T103" fmla="*/ 174 h 370"/>
                <a:gd name="T104" fmla="*/ 16 w 636"/>
                <a:gd name="T105" fmla="*/ 137 h 370"/>
                <a:gd name="T106" fmla="*/ 0 w 636"/>
                <a:gd name="T107" fmla="*/ 97 h 370"/>
                <a:gd name="T108" fmla="*/ 0 w 636"/>
                <a:gd name="T109" fmla="*/ 9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6" h="370">
                  <a:moveTo>
                    <a:pt x="0" y="97"/>
                  </a:moveTo>
                  <a:lnTo>
                    <a:pt x="0" y="97"/>
                  </a:lnTo>
                  <a:lnTo>
                    <a:pt x="16" y="84"/>
                  </a:lnTo>
                  <a:lnTo>
                    <a:pt x="36" y="70"/>
                  </a:lnTo>
                  <a:lnTo>
                    <a:pt x="63" y="55"/>
                  </a:lnTo>
                  <a:lnTo>
                    <a:pt x="95" y="38"/>
                  </a:lnTo>
                  <a:lnTo>
                    <a:pt x="114" y="30"/>
                  </a:lnTo>
                  <a:lnTo>
                    <a:pt x="133" y="23"/>
                  </a:lnTo>
                  <a:lnTo>
                    <a:pt x="153" y="16"/>
                  </a:lnTo>
                  <a:lnTo>
                    <a:pt x="175" y="10"/>
                  </a:lnTo>
                  <a:lnTo>
                    <a:pt x="197" y="5"/>
                  </a:lnTo>
                  <a:lnTo>
                    <a:pt x="221" y="1"/>
                  </a:lnTo>
                  <a:lnTo>
                    <a:pt x="245" y="0"/>
                  </a:lnTo>
                  <a:lnTo>
                    <a:pt x="270" y="0"/>
                  </a:lnTo>
                  <a:lnTo>
                    <a:pt x="296" y="1"/>
                  </a:lnTo>
                  <a:lnTo>
                    <a:pt x="322" y="5"/>
                  </a:lnTo>
                  <a:lnTo>
                    <a:pt x="348" y="11"/>
                  </a:lnTo>
                  <a:lnTo>
                    <a:pt x="374" y="21"/>
                  </a:lnTo>
                  <a:lnTo>
                    <a:pt x="402" y="32"/>
                  </a:lnTo>
                  <a:lnTo>
                    <a:pt x="428" y="47"/>
                  </a:lnTo>
                  <a:lnTo>
                    <a:pt x="455" y="64"/>
                  </a:lnTo>
                  <a:lnTo>
                    <a:pt x="482" y="85"/>
                  </a:lnTo>
                  <a:lnTo>
                    <a:pt x="508" y="111"/>
                  </a:lnTo>
                  <a:lnTo>
                    <a:pt x="535" y="140"/>
                  </a:lnTo>
                  <a:lnTo>
                    <a:pt x="561" y="173"/>
                  </a:lnTo>
                  <a:lnTo>
                    <a:pt x="587" y="210"/>
                  </a:lnTo>
                  <a:lnTo>
                    <a:pt x="611" y="251"/>
                  </a:lnTo>
                  <a:lnTo>
                    <a:pt x="636" y="297"/>
                  </a:lnTo>
                  <a:lnTo>
                    <a:pt x="636" y="297"/>
                  </a:lnTo>
                  <a:lnTo>
                    <a:pt x="617" y="308"/>
                  </a:lnTo>
                  <a:lnTo>
                    <a:pt x="592" y="318"/>
                  </a:lnTo>
                  <a:lnTo>
                    <a:pt x="562" y="330"/>
                  </a:lnTo>
                  <a:lnTo>
                    <a:pt x="524" y="344"/>
                  </a:lnTo>
                  <a:lnTo>
                    <a:pt x="481" y="355"/>
                  </a:lnTo>
                  <a:lnTo>
                    <a:pt x="458" y="360"/>
                  </a:lnTo>
                  <a:lnTo>
                    <a:pt x="434" y="364"/>
                  </a:lnTo>
                  <a:lnTo>
                    <a:pt x="408" y="367"/>
                  </a:lnTo>
                  <a:lnTo>
                    <a:pt x="384" y="369"/>
                  </a:lnTo>
                  <a:lnTo>
                    <a:pt x="358" y="370"/>
                  </a:lnTo>
                  <a:lnTo>
                    <a:pt x="332" y="369"/>
                  </a:lnTo>
                  <a:lnTo>
                    <a:pt x="304" y="366"/>
                  </a:lnTo>
                  <a:lnTo>
                    <a:pt x="278" y="362"/>
                  </a:lnTo>
                  <a:lnTo>
                    <a:pt x="251" y="355"/>
                  </a:lnTo>
                  <a:lnTo>
                    <a:pt x="225" y="347"/>
                  </a:lnTo>
                  <a:lnTo>
                    <a:pt x="199" y="336"/>
                  </a:lnTo>
                  <a:lnTo>
                    <a:pt x="173" y="322"/>
                  </a:lnTo>
                  <a:lnTo>
                    <a:pt x="148" y="304"/>
                  </a:lnTo>
                  <a:lnTo>
                    <a:pt x="123" y="285"/>
                  </a:lnTo>
                  <a:lnTo>
                    <a:pt x="100" y="263"/>
                  </a:lnTo>
                  <a:lnTo>
                    <a:pt x="77" y="237"/>
                  </a:lnTo>
                  <a:lnTo>
                    <a:pt x="56" y="207"/>
                  </a:lnTo>
                  <a:lnTo>
                    <a:pt x="36" y="174"/>
                  </a:lnTo>
                  <a:lnTo>
                    <a:pt x="16" y="137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3416" y="2569"/>
              <a:ext cx="226" cy="253"/>
            </a:xfrm>
            <a:custGeom>
              <a:avLst/>
              <a:gdLst>
                <a:gd name="T0" fmla="*/ 10 w 452"/>
                <a:gd name="T1" fmla="*/ 4 h 507"/>
                <a:gd name="T2" fmla="*/ 10 w 452"/>
                <a:gd name="T3" fmla="*/ 4 h 507"/>
                <a:gd name="T4" fmla="*/ 30 w 452"/>
                <a:gd name="T5" fmla="*/ 2 h 507"/>
                <a:gd name="T6" fmla="*/ 55 w 452"/>
                <a:gd name="T7" fmla="*/ 0 h 507"/>
                <a:gd name="T8" fmla="*/ 85 w 452"/>
                <a:gd name="T9" fmla="*/ 2 h 507"/>
                <a:gd name="T10" fmla="*/ 122 w 452"/>
                <a:gd name="T11" fmla="*/ 4 h 507"/>
                <a:gd name="T12" fmla="*/ 141 w 452"/>
                <a:gd name="T13" fmla="*/ 7 h 507"/>
                <a:gd name="T14" fmla="*/ 162 w 452"/>
                <a:gd name="T15" fmla="*/ 10 h 507"/>
                <a:gd name="T16" fmla="*/ 184 w 452"/>
                <a:gd name="T17" fmla="*/ 15 h 507"/>
                <a:gd name="T18" fmla="*/ 204 w 452"/>
                <a:gd name="T19" fmla="*/ 21 h 507"/>
                <a:gd name="T20" fmla="*/ 226 w 452"/>
                <a:gd name="T21" fmla="*/ 29 h 507"/>
                <a:gd name="T22" fmla="*/ 248 w 452"/>
                <a:gd name="T23" fmla="*/ 39 h 507"/>
                <a:gd name="T24" fmla="*/ 270 w 452"/>
                <a:gd name="T25" fmla="*/ 50 h 507"/>
                <a:gd name="T26" fmla="*/ 292 w 452"/>
                <a:gd name="T27" fmla="*/ 62 h 507"/>
                <a:gd name="T28" fmla="*/ 312 w 452"/>
                <a:gd name="T29" fmla="*/ 77 h 507"/>
                <a:gd name="T30" fmla="*/ 332 w 452"/>
                <a:gd name="T31" fmla="*/ 93 h 507"/>
                <a:gd name="T32" fmla="*/ 351 w 452"/>
                <a:gd name="T33" fmla="*/ 113 h 507"/>
                <a:gd name="T34" fmla="*/ 370 w 452"/>
                <a:gd name="T35" fmla="*/ 133 h 507"/>
                <a:gd name="T36" fmla="*/ 387 w 452"/>
                <a:gd name="T37" fmla="*/ 158 h 507"/>
                <a:gd name="T38" fmla="*/ 402 w 452"/>
                <a:gd name="T39" fmla="*/ 184 h 507"/>
                <a:gd name="T40" fmla="*/ 415 w 452"/>
                <a:gd name="T41" fmla="*/ 214 h 507"/>
                <a:gd name="T42" fmla="*/ 428 w 452"/>
                <a:gd name="T43" fmla="*/ 245 h 507"/>
                <a:gd name="T44" fmla="*/ 437 w 452"/>
                <a:gd name="T45" fmla="*/ 281 h 507"/>
                <a:gd name="T46" fmla="*/ 444 w 452"/>
                <a:gd name="T47" fmla="*/ 319 h 507"/>
                <a:gd name="T48" fmla="*/ 450 w 452"/>
                <a:gd name="T49" fmla="*/ 361 h 507"/>
                <a:gd name="T50" fmla="*/ 452 w 452"/>
                <a:gd name="T51" fmla="*/ 406 h 507"/>
                <a:gd name="T52" fmla="*/ 452 w 452"/>
                <a:gd name="T53" fmla="*/ 455 h 507"/>
                <a:gd name="T54" fmla="*/ 448 w 452"/>
                <a:gd name="T55" fmla="*/ 507 h 507"/>
                <a:gd name="T56" fmla="*/ 448 w 452"/>
                <a:gd name="T57" fmla="*/ 507 h 507"/>
                <a:gd name="T58" fmla="*/ 426 w 452"/>
                <a:gd name="T59" fmla="*/ 506 h 507"/>
                <a:gd name="T60" fmla="*/ 400 w 452"/>
                <a:gd name="T61" fmla="*/ 502 h 507"/>
                <a:gd name="T62" fmla="*/ 367 w 452"/>
                <a:gd name="T63" fmla="*/ 496 h 507"/>
                <a:gd name="T64" fmla="*/ 329 w 452"/>
                <a:gd name="T65" fmla="*/ 488 h 507"/>
                <a:gd name="T66" fmla="*/ 286 w 452"/>
                <a:gd name="T67" fmla="*/ 476 h 507"/>
                <a:gd name="T68" fmla="*/ 265 w 452"/>
                <a:gd name="T69" fmla="*/ 467 h 507"/>
                <a:gd name="T70" fmla="*/ 241 w 452"/>
                <a:gd name="T71" fmla="*/ 458 h 507"/>
                <a:gd name="T72" fmla="*/ 218 w 452"/>
                <a:gd name="T73" fmla="*/ 448 h 507"/>
                <a:gd name="T74" fmla="*/ 196 w 452"/>
                <a:gd name="T75" fmla="*/ 436 h 507"/>
                <a:gd name="T76" fmla="*/ 173 w 452"/>
                <a:gd name="T77" fmla="*/ 424 h 507"/>
                <a:gd name="T78" fmla="*/ 151 w 452"/>
                <a:gd name="T79" fmla="*/ 408 h 507"/>
                <a:gd name="T80" fmla="*/ 130 w 452"/>
                <a:gd name="T81" fmla="*/ 392 h 507"/>
                <a:gd name="T82" fmla="*/ 110 w 452"/>
                <a:gd name="T83" fmla="*/ 376 h 507"/>
                <a:gd name="T84" fmla="*/ 90 w 452"/>
                <a:gd name="T85" fmla="*/ 355 h 507"/>
                <a:gd name="T86" fmla="*/ 73 w 452"/>
                <a:gd name="T87" fmla="*/ 334 h 507"/>
                <a:gd name="T88" fmla="*/ 55 w 452"/>
                <a:gd name="T89" fmla="*/ 311 h 507"/>
                <a:gd name="T90" fmla="*/ 41 w 452"/>
                <a:gd name="T91" fmla="*/ 285 h 507"/>
                <a:gd name="T92" fmla="*/ 27 w 452"/>
                <a:gd name="T93" fmla="*/ 259 h 507"/>
                <a:gd name="T94" fmla="*/ 16 w 452"/>
                <a:gd name="T95" fmla="*/ 229 h 507"/>
                <a:gd name="T96" fmla="*/ 8 w 452"/>
                <a:gd name="T97" fmla="*/ 197 h 507"/>
                <a:gd name="T98" fmla="*/ 3 w 452"/>
                <a:gd name="T99" fmla="*/ 163 h 507"/>
                <a:gd name="T100" fmla="*/ 0 w 452"/>
                <a:gd name="T101" fmla="*/ 128 h 507"/>
                <a:gd name="T102" fmla="*/ 0 w 452"/>
                <a:gd name="T103" fmla="*/ 89 h 507"/>
                <a:gd name="T104" fmla="*/ 3 w 452"/>
                <a:gd name="T105" fmla="*/ 48 h 507"/>
                <a:gd name="T106" fmla="*/ 10 w 452"/>
                <a:gd name="T107" fmla="*/ 4 h 507"/>
                <a:gd name="T108" fmla="*/ 10 w 452"/>
                <a:gd name="T109" fmla="*/ 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2" h="507">
                  <a:moveTo>
                    <a:pt x="10" y="4"/>
                  </a:moveTo>
                  <a:lnTo>
                    <a:pt x="10" y="4"/>
                  </a:lnTo>
                  <a:lnTo>
                    <a:pt x="30" y="2"/>
                  </a:lnTo>
                  <a:lnTo>
                    <a:pt x="55" y="0"/>
                  </a:lnTo>
                  <a:lnTo>
                    <a:pt x="85" y="2"/>
                  </a:lnTo>
                  <a:lnTo>
                    <a:pt x="122" y="4"/>
                  </a:lnTo>
                  <a:lnTo>
                    <a:pt x="141" y="7"/>
                  </a:lnTo>
                  <a:lnTo>
                    <a:pt x="162" y="10"/>
                  </a:lnTo>
                  <a:lnTo>
                    <a:pt x="184" y="15"/>
                  </a:lnTo>
                  <a:lnTo>
                    <a:pt x="204" y="21"/>
                  </a:lnTo>
                  <a:lnTo>
                    <a:pt x="226" y="29"/>
                  </a:lnTo>
                  <a:lnTo>
                    <a:pt x="248" y="39"/>
                  </a:lnTo>
                  <a:lnTo>
                    <a:pt x="270" y="50"/>
                  </a:lnTo>
                  <a:lnTo>
                    <a:pt x="292" y="62"/>
                  </a:lnTo>
                  <a:lnTo>
                    <a:pt x="312" y="77"/>
                  </a:lnTo>
                  <a:lnTo>
                    <a:pt x="332" y="93"/>
                  </a:lnTo>
                  <a:lnTo>
                    <a:pt x="351" y="113"/>
                  </a:lnTo>
                  <a:lnTo>
                    <a:pt x="370" y="133"/>
                  </a:lnTo>
                  <a:lnTo>
                    <a:pt x="387" y="158"/>
                  </a:lnTo>
                  <a:lnTo>
                    <a:pt x="402" y="184"/>
                  </a:lnTo>
                  <a:lnTo>
                    <a:pt x="415" y="214"/>
                  </a:lnTo>
                  <a:lnTo>
                    <a:pt x="428" y="245"/>
                  </a:lnTo>
                  <a:lnTo>
                    <a:pt x="437" y="281"/>
                  </a:lnTo>
                  <a:lnTo>
                    <a:pt x="444" y="319"/>
                  </a:lnTo>
                  <a:lnTo>
                    <a:pt x="450" y="361"/>
                  </a:lnTo>
                  <a:lnTo>
                    <a:pt x="452" y="406"/>
                  </a:lnTo>
                  <a:lnTo>
                    <a:pt x="452" y="455"/>
                  </a:lnTo>
                  <a:lnTo>
                    <a:pt x="448" y="507"/>
                  </a:lnTo>
                  <a:lnTo>
                    <a:pt x="448" y="507"/>
                  </a:lnTo>
                  <a:lnTo>
                    <a:pt x="426" y="506"/>
                  </a:lnTo>
                  <a:lnTo>
                    <a:pt x="400" y="502"/>
                  </a:lnTo>
                  <a:lnTo>
                    <a:pt x="367" y="496"/>
                  </a:lnTo>
                  <a:lnTo>
                    <a:pt x="329" y="488"/>
                  </a:lnTo>
                  <a:lnTo>
                    <a:pt x="286" y="476"/>
                  </a:lnTo>
                  <a:lnTo>
                    <a:pt x="265" y="467"/>
                  </a:lnTo>
                  <a:lnTo>
                    <a:pt x="241" y="458"/>
                  </a:lnTo>
                  <a:lnTo>
                    <a:pt x="218" y="448"/>
                  </a:lnTo>
                  <a:lnTo>
                    <a:pt x="196" y="436"/>
                  </a:lnTo>
                  <a:lnTo>
                    <a:pt x="173" y="424"/>
                  </a:lnTo>
                  <a:lnTo>
                    <a:pt x="151" y="408"/>
                  </a:lnTo>
                  <a:lnTo>
                    <a:pt x="130" y="392"/>
                  </a:lnTo>
                  <a:lnTo>
                    <a:pt x="110" y="376"/>
                  </a:lnTo>
                  <a:lnTo>
                    <a:pt x="90" y="355"/>
                  </a:lnTo>
                  <a:lnTo>
                    <a:pt x="73" y="334"/>
                  </a:lnTo>
                  <a:lnTo>
                    <a:pt x="55" y="311"/>
                  </a:lnTo>
                  <a:lnTo>
                    <a:pt x="41" y="285"/>
                  </a:lnTo>
                  <a:lnTo>
                    <a:pt x="27" y="259"/>
                  </a:lnTo>
                  <a:lnTo>
                    <a:pt x="16" y="229"/>
                  </a:lnTo>
                  <a:lnTo>
                    <a:pt x="8" y="197"/>
                  </a:lnTo>
                  <a:lnTo>
                    <a:pt x="3" y="163"/>
                  </a:lnTo>
                  <a:lnTo>
                    <a:pt x="0" y="128"/>
                  </a:lnTo>
                  <a:lnTo>
                    <a:pt x="0" y="89"/>
                  </a:lnTo>
                  <a:lnTo>
                    <a:pt x="3" y="48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2416" y="1603"/>
              <a:ext cx="419" cy="454"/>
            </a:xfrm>
            <a:custGeom>
              <a:avLst/>
              <a:gdLst>
                <a:gd name="T0" fmla="*/ 0 w 839"/>
                <a:gd name="T1" fmla="*/ 908 h 908"/>
                <a:gd name="T2" fmla="*/ 0 w 839"/>
                <a:gd name="T3" fmla="*/ 908 h 908"/>
                <a:gd name="T4" fmla="*/ 3 w 839"/>
                <a:gd name="T5" fmla="*/ 878 h 908"/>
                <a:gd name="T6" fmla="*/ 9 w 839"/>
                <a:gd name="T7" fmla="*/ 841 h 908"/>
                <a:gd name="T8" fmla="*/ 19 w 839"/>
                <a:gd name="T9" fmla="*/ 794 h 908"/>
                <a:gd name="T10" fmla="*/ 26 w 839"/>
                <a:gd name="T11" fmla="*/ 767 h 908"/>
                <a:gd name="T12" fmla="*/ 34 w 839"/>
                <a:gd name="T13" fmla="*/ 737 h 908"/>
                <a:gd name="T14" fmla="*/ 45 w 839"/>
                <a:gd name="T15" fmla="*/ 706 h 908"/>
                <a:gd name="T16" fmla="*/ 56 w 839"/>
                <a:gd name="T17" fmla="*/ 672 h 908"/>
                <a:gd name="T18" fmla="*/ 70 w 839"/>
                <a:gd name="T19" fmla="*/ 638 h 908"/>
                <a:gd name="T20" fmla="*/ 85 w 839"/>
                <a:gd name="T21" fmla="*/ 602 h 908"/>
                <a:gd name="T22" fmla="*/ 103 w 839"/>
                <a:gd name="T23" fmla="*/ 565 h 908"/>
                <a:gd name="T24" fmla="*/ 123 w 839"/>
                <a:gd name="T25" fmla="*/ 528 h 908"/>
                <a:gd name="T26" fmla="*/ 145 w 839"/>
                <a:gd name="T27" fmla="*/ 490 h 908"/>
                <a:gd name="T28" fmla="*/ 170 w 839"/>
                <a:gd name="T29" fmla="*/ 452 h 908"/>
                <a:gd name="T30" fmla="*/ 196 w 839"/>
                <a:gd name="T31" fmla="*/ 413 h 908"/>
                <a:gd name="T32" fmla="*/ 226 w 839"/>
                <a:gd name="T33" fmla="*/ 374 h 908"/>
                <a:gd name="T34" fmla="*/ 259 w 839"/>
                <a:gd name="T35" fmla="*/ 335 h 908"/>
                <a:gd name="T36" fmla="*/ 293 w 839"/>
                <a:gd name="T37" fmla="*/ 298 h 908"/>
                <a:gd name="T38" fmla="*/ 333 w 839"/>
                <a:gd name="T39" fmla="*/ 261 h 908"/>
                <a:gd name="T40" fmla="*/ 374 w 839"/>
                <a:gd name="T41" fmla="*/ 226 h 908"/>
                <a:gd name="T42" fmla="*/ 419 w 839"/>
                <a:gd name="T43" fmla="*/ 190 h 908"/>
                <a:gd name="T44" fmla="*/ 443 w 839"/>
                <a:gd name="T45" fmla="*/ 173 h 908"/>
                <a:gd name="T46" fmla="*/ 467 w 839"/>
                <a:gd name="T47" fmla="*/ 157 h 908"/>
                <a:gd name="T48" fmla="*/ 493 w 839"/>
                <a:gd name="T49" fmla="*/ 141 h 908"/>
                <a:gd name="T50" fmla="*/ 519 w 839"/>
                <a:gd name="T51" fmla="*/ 126 h 908"/>
                <a:gd name="T52" fmla="*/ 547 w 839"/>
                <a:gd name="T53" fmla="*/ 110 h 908"/>
                <a:gd name="T54" fmla="*/ 575 w 839"/>
                <a:gd name="T55" fmla="*/ 95 h 908"/>
                <a:gd name="T56" fmla="*/ 604 w 839"/>
                <a:gd name="T57" fmla="*/ 82 h 908"/>
                <a:gd name="T58" fmla="*/ 636 w 839"/>
                <a:gd name="T59" fmla="*/ 68 h 908"/>
                <a:gd name="T60" fmla="*/ 666 w 839"/>
                <a:gd name="T61" fmla="*/ 56 h 908"/>
                <a:gd name="T62" fmla="*/ 699 w 839"/>
                <a:gd name="T63" fmla="*/ 43 h 908"/>
                <a:gd name="T64" fmla="*/ 732 w 839"/>
                <a:gd name="T65" fmla="*/ 31 h 908"/>
                <a:gd name="T66" fmla="*/ 766 w 839"/>
                <a:gd name="T67" fmla="*/ 20 h 908"/>
                <a:gd name="T68" fmla="*/ 802 w 839"/>
                <a:gd name="T69" fmla="*/ 9 h 908"/>
                <a:gd name="T70" fmla="*/ 839 w 839"/>
                <a:gd name="T7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9" h="908">
                  <a:moveTo>
                    <a:pt x="0" y="908"/>
                  </a:moveTo>
                  <a:lnTo>
                    <a:pt x="0" y="908"/>
                  </a:lnTo>
                  <a:lnTo>
                    <a:pt x="3" y="878"/>
                  </a:lnTo>
                  <a:lnTo>
                    <a:pt x="9" y="841"/>
                  </a:lnTo>
                  <a:lnTo>
                    <a:pt x="19" y="794"/>
                  </a:lnTo>
                  <a:lnTo>
                    <a:pt x="26" y="767"/>
                  </a:lnTo>
                  <a:lnTo>
                    <a:pt x="34" y="737"/>
                  </a:lnTo>
                  <a:lnTo>
                    <a:pt x="45" y="706"/>
                  </a:lnTo>
                  <a:lnTo>
                    <a:pt x="56" y="672"/>
                  </a:lnTo>
                  <a:lnTo>
                    <a:pt x="70" y="638"/>
                  </a:lnTo>
                  <a:lnTo>
                    <a:pt x="85" y="602"/>
                  </a:lnTo>
                  <a:lnTo>
                    <a:pt x="103" y="565"/>
                  </a:lnTo>
                  <a:lnTo>
                    <a:pt x="123" y="528"/>
                  </a:lnTo>
                  <a:lnTo>
                    <a:pt x="145" y="490"/>
                  </a:lnTo>
                  <a:lnTo>
                    <a:pt x="170" y="452"/>
                  </a:lnTo>
                  <a:lnTo>
                    <a:pt x="196" y="413"/>
                  </a:lnTo>
                  <a:lnTo>
                    <a:pt x="226" y="374"/>
                  </a:lnTo>
                  <a:lnTo>
                    <a:pt x="259" y="335"/>
                  </a:lnTo>
                  <a:lnTo>
                    <a:pt x="293" y="298"/>
                  </a:lnTo>
                  <a:lnTo>
                    <a:pt x="333" y="261"/>
                  </a:lnTo>
                  <a:lnTo>
                    <a:pt x="374" y="226"/>
                  </a:lnTo>
                  <a:lnTo>
                    <a:pt x="419" y="190"/>
                  </a:lnTo>
                  <a:lnTo>
                    <a:pt x="443" y="173"/>
                  </a:lnTo>
                  <a:lnTo>
                    <a:pt x="467" y="157"/>
                  </a:lnTo>
                  <a:lnTo>
                    <a:pt x="493" y="141"/>
                  </a:lnTo>
                  <a:lnTo>
                    <a:pt x="519" y="126"/>
                  </a:lnTo>
                  <a:lnTo>
                    <a:pt x="547" y="110"/>
                  </a:lnTo>
                  <a:lnTo>
                    <a:pt x="575" y="95"/>
                  </a:lnTo>
                  <a:lnTo>
                    <a:pt x="604" y="82"/>
                  </a:lnTo>
                  <a:lnTo>
                    <a:pt x="636" y="68"/>
                  </a:lnTo>
                  <a:lnTo>
                    <a:pt x="666" y="56"/>
                  </a:lnTo>
                  <a:lnTo>
                    <a:pt x="699" y="43"/>
                  </a:lnTo>
                  <a:lnTo>
                    <a:pt x="732" y="31"/>
                  </a:lnTo>
                  <a:lnTo>
                    <a:pt x="766" y="20"/>
                  </a:lnTo>
                  <a:lnTo>
                    <a:pt x="802" y="9"/>
                  </a:lnTo>
                  <a:lnTo>
                    <a:pt x="839" y="0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2370" y="2003"/>
              <a:ext cx="93" cy="93"/>
            </a:xfrm>
            <a:custGeom>
              <a:avLst/>
              <a:gdLst>
                <a:gd name="T0" fmla="*/ 0 w 187"/>
                <a:gd name="T1" fmla="*/ 0 h 186"/>
                <a:gd name="T2" fmla="*/ 55 w 187"/>
                <a:gd name="T3" fmla="*/ 186 h 186"/>
                <a:gd name="T4" fmla="*/ 187 w 187"/>
                <a:gd name="T5" fmla="*/ 5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186">
                  <a:moveTo>
                    <a:pt x="0" y="0"/>
                  </a:moveTo>
                  <a:lnTo>
                    <a:pt x="55" y="186"/>
                  </a:lnTo>
                  <a:lnTo>
                    <a:pt x="187" y="54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2622" y="2619"/>
              <a:ext cx="549" cy="78"/>
            </a:xfrm>
            <a:custGeom>
              <a:avLst/>
              <a:gdLst>
                <a:gd name="T0" fmla="*/ 0 w 1096"/>
                <a:gd name="T1" fmla="*/ 0 h 156"/>
                <a:gd name="T2" fmla="*/ 0 w 1096"/>
                <a:gd name="T3" fmla="*/ 0 h 156"/>
                <a:gd name="T4" fmla="*/ 22 w 1096"/>
                <a:gd name="T5" fmla="*/ 15 h 156"/>
                <a:gd name="T6" fmla="*/ 50 w 1096"/>
                <a:gd name="T7" fmla="*/ 30 h 156"/>
                <a:gd name="T8" fmla="*/ 87 w 1096"/>
                <a:gd name="T9" fmla="*/ 49 h 156"/>
                <a:gd name="T10" fmla="*/ 134 w 1096"/>
                <a:gd name="T11" fmla="*/ 71 h 156"/>
                <a:gd name="T12" fmla="*/ 161 w 1096"/>
                <a:gd name="T13" fmla="*/ 82 h 156"/>
                <a:gd name="T14" fmla="*/ 190 w 1096"/>
                <a:gd name="T15" fmla="*/ 93 h 156"/>
                <a:gd name="T16" fmla="*/ 222 w 1096"/>
                <a:gd name="T17" fmla="*/ 104 h 156"/>
                <a:gd name="T18" fmla="*/ 255 w 1096"/>
                <a:gd name="T19" fmla="*/ 113 h 156"/>
                <a:gd name="T20" fmla="*/ 289 w 1096"/>
                <a:gd name="T21" fmla="*/ 123 h 156"/>
                <a:gd name="T22" fmla="*/ 326 w 1096"/>
                <a:gd name="T23" fmla="*/ 131 h 156"/>
                <a:gd name="T24" fmla="*/ 364 w 1096"/>
                <a:gd name="T25" fmla="*/ 139 h 156"/>
                <a:gd name="T26" fmla="*/ 404 w 1096"/>
                <a:gd name="T27" fmla="*/ 146 h 156"/>
                <a:gd name="T28" fmla="*/ 445 w 1096"/>
                <a:gd name="T29" fmla="*/ 150 h 156"/>
                <a:gd name="T30" fmla="*/ 489 w 1096"/>
                <a:gd name="T31" fmla="*/ 154 h 156"/>
                <a:gd name="T32" fmla="*/ 533 w 1096"/>
                <a:gd name="T33" fmla="*/ 156 h 156"/>
                <a:gd name="T34" fmla="*/ 579 w 1096"/>
                <a:gd name="T35" fmla="*/ 156 h 156"/>
                <a:gd name="T36" fmla="*/ 626 w 1096"/>
                <a:gd name="T37" fmla="*/ 153 h 156"/>
                <a:gd name="T38" fmla="*/ 674 w 1096"/>
                <a:gd name="T39" fmla="*/ 148 h 156"/>
                <a:gd name="T40" fmla="*/ 725 w 1096"/>
                <a:gd name="T41" fmla="*/ 141 h 156"/>
                <a:gd name="T42" fmla="*/ 774 w 1096"/>
                <a:gd name="T43" fmla="*/ 131 h 156"/>
                <a:gd name="T44" fmla="*/ 826 w 1096"/>
                <a:gd name="T45" fmla="*/ 117 h 156"/>
                <a:gd name="T46" fmla="*/ 878 w 1096"/>
                <a:gd name="T47" fmla="*/ 101 h 156"/>
                <a:gd name="T48" fmla="*/ 932 w 1096"/>
                <a:gd name="T49" fmla="*/ 82 h 156"/>
                <a:gd name="T50" fmla="*/ 987 w 1096"/>
                <a:gd name="T51" fmla="*/ 58 h 156"/>
                <a:gd name="T52" fmla="*/ 1040 w 1096"/>
                <a:gd name="T53" fmla="*/ 31 h 156"/>
                <a:gd name="T54" fmla="*/ 1096 w 1096"/>
                <a:gd name="T5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6" h="156">
                  <a:moveTo>
                    <a:pt x="0" y="0"/>
                  </a:moveTo>
                  <a:lnTo>
                    <a:pt x="0" y="0"/>
                  </a:lnTo>
                  <a:lnTo>
                    <a:pt x="22" y="15"/>
                  </a:lnTo>
                  <a:lnTo>
                    <a:pt x="50" y="30"/>
                  </a:lnTo>
                  <a:lnTo>
                    <a:pt x="87" y="49"/>
                  </a:lnTo>
                  <a:lnTo>
                    <a:pt x="134" y="71"/>
                  </a:lnTo>
                  <a:lnTo>
                    <a:pt x="161" y="82"/>
                  </a:lnTo>
                  <a:lnTo>
                    <a:pt x="190" y="93"/>
                  </a:lnTo>
                  <a:lnTo>
                    <a:pt x="222" y="104"/>
                  </a:lnTo>
                  <a:lnTo>
                    <a:pt x="255" y="113"/>
                  </a:lnTo>
                  <a:lnTo>
                    <a:pt x="289" y="123"/>
                  </a:lnTo>
                  <a:lnTo>
                    <a:pt x="326" y="131"/>
                  </a:lnTo>
                  <a:lnTo>
                    <a:pt x="364" y="139"/>
                  </a:lnTo>
                  <a:lnTo>
                    <a:pt x="404" y="146"/>
                  </a:lnTo>
                  <a:lnTo>
                    <a:pt x="445" y="150"/>
                  </a:lnTo>
                  <a:lnTo>
                    <a:pt x="489" y="154"/>
                  </a:lnTo>
                  <a:lnTo>
                    <a:pt x="533" y="156"/>
                  </a:lnTo>
                  <a:lnTo>
                    <a:pt x="579" y="156"/>
                  </a:lnTo>
                  <a:lnTo>
                    <a:pt x="626" y="153"/>
                  </a:lnTo>
                  <a:lnTo>
                    <a:pt x="674" y="148"/>
                  </a:lnTo>
                  <a:lnTo>
                    <a:pt x="725" y="141"/>
                  </a:lnTo>
                  <a:lnTo>
                    <a:pt x="774" y="131"/>
                  </a:lnTo>
                  <a:lnTo>
                    <a:pt x="826" y="117"/>
                  </a:lnTo>
                  <a:lnTo>
                    <a:pt x="878" y="101"/>
                  </a:lnTo>
                  <a:lnTo>
                    <a:pt x="932" y="82"/>
                  </a:lnTo>
                  <a:lnTo>
                    <a:pt x="987" y="58"/>
                  </a:lnTo>
                  <a:lnTo>
                    <a:pt x="1040" y="31"/>
                  </a:lnTo>
                  <a:lnTo>
                    <a:pt x="1096" y="0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3094" y="2603"/>
              <a:ext cx="104" cy="82"/>
            </a:xfrm>
            <a:custGeom>
              <a:avLst/>
              <a:gdLst>
                <a:gd name="T0" fmla="*/ 0 w 208"/>
                <a:gd name="T1" fmla="*/ 0 h 164"/>
                <a:gd name="T2" fmla="*/ 208 w 208"/>
                <a:gd name="T3" fmla="*/ 0 h 164"/>
                <a:gd name="T4" fmla="*/ 109 w 208"/>
                <a:gd name="T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" h="164">
                  <a:moveTo>
                    <a:pt x="0" y="0"/>
                  </a:moveTo>
                  <a:lnTo>
                    <a:pt x="208" y="0"/>
                  </a:lnTo>
                  <a:lnTo>
                    <a:pt x="109" y="164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3198" y="1745"/>
              <a:ext cx="223" cy="603"/>
            </a:xfrm>
            <a:custGeom>
              <a:avLst/>
              <a:gdLst>
                <a:gd name="T0" fmla="*/ 0 w 446"/>
                <a:gd name="T1" fmla="*/ 0 h 1206"/>
                <a:gd name="T2" fmla="*/ 0 w 446"/>
                <a:gd name="T3" fmla="*/ 0 h 1206"/>
                <a:gd name="T4" fmla="*/ 7 w 446"/>
                <a:gd name="T5" fmla="*/ 5 h 1206"/>
                <a:gd name="T6" fmla="*/ 25 w 446"/>
                <a:gd name="T7" fmla="*/ 17 h 1206"/>
                <a:gd name="T8" fmla="*/ 54 w 446"/>
                <a:gd name="T9" fmla="*/ 37 h 1206"/>
                <a:gd name="T10" fmla="*/ 91 w 446"/>
                <a:gd name="T11" fmla="*/ 66 h 1206"/>
                <a:gd name="T12" fmla="*/ 111 w 446"/>
                <a:gd name="T13" fmla="*/ 84 h 1206"/>
                <a:gd name="T14" fmla="*/ 133 w 446"/>
                <a:gd name="T15" fmla="*/ 105 h 1206"/>
                <a:gd name="T16" fmla="*/ 156 w 446"/>
                <a:gd name="T17" fmla="*/ 127 h 1206"/>
                <a:gd name="T18" fmla="*/ 180 w 446"/>
                <a:gd name="T19" fmla="*/ 151 h 1206"/>
                <a:gd name="T20" fmla="*/ 204 w 446"/>
                <a:gd name="T21" fmla="*/ 179 h 1206"/>
                <a:gd name="T22" fmla="*/ 229 w 446"/>
                <a:gd name="T23" fmla="*/ 209 h 1206"/>
                <a:gd name="T24" fmla="*/ 252 w 446"/>
                <a:gd name="T25" fmla="*/ 240 h 1206"/>
                <a:gd name="T26" fmla="*/ 277 w 446"/>
                <a:gd name="T27" fmla="*/ 274 h 1206"/>
                <a:gd name="T28" fmla="*/ 300 w 446"/>
                <a:gd name="T29" fmla="*/ 313 h 1206"/>
                <a:gd name="T30" fmla="*/ 322 w 446"/>
                <a:gd name="T31" fmla="*/ 353 h 1206"/>
                <a:gd name="T32" fmla="*/ 344 w 446"/>
                <a:gd name="T33" fmla="*/ 395 h 1206"/>
                <a:gd name="T34" fmla="*/ 363 w 446"/>
                <a:gd name="T35" fmla="*/ 440 h 1206"/>
                <a:gd name="T36" fmla="*/ 382 w 446"/>
                <a:gd name="T37" fmla="*/ 488 h 1206"/>
                <a:gd name="T38" fmla="*/ 399 w 446"/>
                <a:gd name="T39" fmla="*/ 539 h 1206"/>
                <a:gd name="T40" fmla="*/ 413 w 446"/>
                <a:gd name="T41" fmla="*/ 592 h 1206"/>
                <a:gd name="T42" fmla="*/ 425 w 446"/>
                <a:gd name="T43" fmla="*/ 648 h 1206"/>
                <a:gd name="T44" fmla="*/ 435 w 446"/>
                <a:gd name="T45" fmla="*/ 707 h 1206"/>
                <a:gd name="T46" fmla="*/ 439 w 446"/>
                <a:gd name="T47" fmla="*/ 739 h 1206"/>
                <a:gd name="T48" fmla="*/ 441 w 446"/>
                <a:gd name="T49" fmla="*/ 770 h 1206"/>
                <a:gd name="T50" fmla="*/ 443 w 446"/>
                <a:gd name="T51" fmla="*/ 802 h 1206"/>
                <a:gd name="T52" fmla="*/ 444 w 446"/>
                <a:gd name="T53" fmla="*/ 835 h 1206"/>
                <a:gd name="T54" fmla="*/ 446 w 446"/>
                <a:gd name="T55" fmla="*/ 869 h 1206"/>
                <a:gd name="T56" fmla="*/ 444 w 446"/>
                <a:gd name="T57" fmla="*/ 903 h 1206"/>
                <a:gd name="T58" fmla="*/ 443 w 446"/>
                <a:gd name="T59" fmla="*/ 939 h 1206"/>
                <a:gd name="T60" fmla="*/ 441 w 446"/>
                <a:gd name="T61" fmla="*/ 975 h 1206"/>
                <a:gd name="T62" fmla="*/ 437 w 446"/>
                <a:gd name="T63" fmla="*/ 1012 h 1206"/>
                <a:gd name="T64" fmla="*/ 433 w 446"/>
                <a:gd name="T65" fmla="*/ 1049 h 1206"/>
                <a:gd name="T66" fmla="*/ 428 w 446"/>
                <a:gd name="T67" fmla="*/ 1087 h 1206"/>
                <a:gd name="T68" fmla="*/ 422 w 446"/>
                <a:gd name="T69" fmla="*/ 1127 h 1206"/>
                <a:gd name="T70" fmla="*/ 414 w 446"/>
                <a:gd name="T71" fmla="*/ 1166 h 1206"/>
                <a:gd name="T72" fmla="*/ 406 w 446"/>
                <a:gd name="T73" fmla="*/ 1206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46" h="1206">
                  <a:moveTo>
                    <a:pt x="0" y="0"/>
                  </a:moveTo>
                  <a:lnTo>
                    <a:pt x="0" y="0"/>
                  </a:lnTo>
                  <a:lnTo>
                    <a:pt x="7" y="5"/>
                  </a:lnTo>
                  <a:lnTo>
                    <a:pt x="25" y="17"/>
                  </a:lnTo>
                  <a:lnTo>
                    <a:pt x="54" y="37"/>
                  </a:lnTo>
                  <a:lnTo>
                    <a:pt x="91" y="66"/>
                  </a:lnTo>
                  <a:lnTo>
                    <a:pt x="111" y="84"/>
                  </a:lnTo>
                  <a:lnTo>
                    <a:pt x="133" y="105"/>
                  </a:lnTo>
                  <a:lnTo>
                    <a:pt x="156" y="127"/>
                  </a:lnTo>
                  <a:lnTo>
                    <a:pt x="180" y="151"/>
                  </a:lnTo>
                  <a:lnTo>
                    <a:pt x="204" y="179"/>
                  </a:lnTo>
                  <a:lnTo>
                    <a:pt x="229" y="209"/>
                  </a:lnTo>
                  <a:lnTo>
                    <a:pt x="252" y="240"/>
                  </a:lnTo>
                  <a:lnTo>
                    <a:pt x="277" y="274"/>
                  </a:lnTo>
                  <a:lnTo>
                    <a:pt x="300" y="313"/>
                  </a:lnTo>
                  <a:lnTo>
                    <a:pt x="322" y="353"/>
                  </a:lnTo>
                  <a:lnTo>
                    <a:pt x="344" y="395"/>
                  </a:lnTo>
                  <a:lnTo>
                    <a:pt x="363" y="440"/>
                  </a:lnTo>
                  <a:lnTo>
                    <a:pt x="382" y="488"/>
                  </a:lnTo>
                  <a:lnTo>
                    <a:pt x="399" y="539"/>
                  </a:lnTo>
                  <a:lnTo>
                    <a:pt x="413" y="592"/>
                  </a:lnTo>
                  <a:lnTo>
                    <a:pt x="425" y="648"/>
                  </a:lnTo>
                  <a:lnTo>
                    <a:pt x="435" y="707"/>
                  </a:lnTo>
                  <a:lnTo>
                    <a:pt x="439" y="739"/>
                  </a:lnTo>
                  <a:lnTo>
                    <a:pt x="441" y="770"/>
                  </a:lnTo>
                  <a:lnTo>
                    <a:pt x="443" y="802"/>
                  </a:lnTo>
                  <a:lnTo>
                    <a:pt x="444" y="835"/>
                  </a:lnTo>
                  <a:lnTo>
                    <a:pt x="446" y="869"/>
                  </a:lnTo>
                  <a:lnTo>
                    <a:pt x="444" y="903"/>
                  </a:lnTo>
                  <a:lnTo>
                    <a:pt x="443" y="939"/>
                  </a:lnTo>
                  <a:lnTo>
                    <a:pt x="441" y="975"/>
                  </a:lnTo>
                  <a:lnTo>
                    <a:pt x="437" y="1012"/>
                  </a:lnTo>
                  <a:lnTo>
                    <a:pt x="433" y="1049"/>
                  </a:lnTo>
                  <a:lnTo>
                    <a:pt x="428" y="1087"/>
                  </a:lnTo>
                  <a:lnTo>
                    <a:pt x="422" y="1127"/>
                  </a:lnTo>
                  <a:lnTo>
                    <a:pt x="414" y="1166"/>
                  </a:lnTo>
                  <a:lnTo>
                    <a:pt x="406" y="1206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3176" y="1729"/>
              <a:ext cx="82" cy="98"/>
            </a:xfrm>
            <a:custGeom>
              <a:avLst/>
              <a:gdLst>
                <a:gd name="T0" fmla="*/ 66 w 165"/>
                <a:gd name="T1" fmla="*/ 197 h 197"/>
                <a:gd name="T2" fmla="*/ 0 w 165"/>
                <a:gd name="T3" fmla="*/ 0 h 197"/>
                <a:gd name="T4" fmla="*/ 165 w 165"/>
                <a:gd name="T5" fmla="*/ 1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97">
                  <a:moveTo>
                    <a:pt x="66" y="197"/>
                  </a:moveTo>
                  <a:lnTo>
                    <a:pt x="0" y="0"/>
                  </a:lnTo>
                  <a:lnTo>
                    <a:pt x="165" y="11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131"/>
            <p:cNvSpPr>
              <a:spLocks noChangeArrowheads="1"/>
            </p:cNvSpPr>
            <p:nvPr/>
          </p:nvSpPr>
          <p:spPr bwMode="auto">
            <a:xfrm>
              <a:off x="4540" y="1824"/>
              <a:ext cx="45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latin typeface="+mn-ea"/>
                  <a:ea typeface="+mn-ea"/>
                  <a:cs typeface="宋体" pitchFamily="2" charset="-122"/>
                </a:rPr>
                <a:t>说明</a:t>
              </a:r>
              <a:endPara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n-ea"/>
                <a:ea typeface="+mn-ea"/>
                <a:cs typeface="宋体" pitchFamily="2" charset="-122"/>
              </a:endParaRPr>
            </a:p>
          </p:txBody>
        </p:sp>
        <p:sp>
          <p:nvSpPr>
            <p:cNvPr id="133" name="Rectangle 132"/>
            <p:cNvSpPr>
              <a:spLocks noChangeArrowheads="1"/>
            </p:cNvSpPr>
            <p:nvPr/>
          </p:nvSpPr>
          <p:spPr bwMode="auto">
            <a:xfrm>
              <a:off x="4453" y="2058"/>
              <a:ext cx="624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4800" i="0" u="none" strike="noStrike" cap="none" normalizeH="0" baseline="0" dirty="0" smtClean="0">
                  <a:ln>
                    <a:noFill/>
                  </a:ln>
                  <a:solidFill>
                    <a:srgbClr val="7BAA80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10%</a:t>
              </a:r>
              <a:endParaRPr kumimoji="0" lang="zh-CN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5400" y="2148"/>
              <a:ext cx="2" cy="47"/>
            </a:xfrm>
            <a:custGeom>
              <a:avLst/>
              <a:gdLst>
                <a:gd name="T0" fmla="*/ 3 w 3"/>
                <a:gd name="T1" fmla="*/ 0 h 93"/>
                <a:gd name="T2" fmla="*/ 3 w 3"/>
                <a:gd name="T3" fmla="*/ 34 h 93"/>
                <a:gd name="T4" fmla="*/ 2 w 3"/>
                <a:gd name="T5" fmla="*/ 67 h 93"/>
                <a:gd name="T6" fmla="*/ 0 w 3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93">
                  <a:moveTo>
                    <a:pt x="3" y="0"/>
                  </a:moveTo>
                  <a:lnTo>
                    <a:pt x="3" y="34"/>
                  </a:lnTo>
                  <a:lnTo>
                    <a:pt x="2" y="67"/>
                  </a:lnTo>
                  <a:lnTo>
                    <a:pt x="0" y="93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4"/>
            <p:cNvSpPr>
              <a:spLocks/>
            </p:cNvSpPr>
            <p:nvPr/>
          </p:nvSpPr>
          <p:spPr bwMode="auto">
            <a:xfrm>
              <a:off x="5386" y="2241"/>
              <a:ext cx="9" cy="46"/>
            </a:xfrm>
            <a:custGeom>
              <a:avLst/>
              <a:gdLst>
                <a:gd name="T0" fmla="*/ 16 w 16"/>
                <a:gd name="T1" fmla="*/ 0 h 92"/>
                <a:gd name="T2" fmla="*/ 15 w 16"/>
                <a:gd name="T3" fmla="*/ 10 h 92"/>
                <a:gd name="T4" fmla="*/ 4 w 16"/>
                <a:gd name="T5" fmla="*/ 73 h 92"/>
                <a:gd name="T6" fmla="*/ 0 w 16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2">
                  <a:moveTo>
                    <a:pt x="16" y="0"/>
                  </a:moveTo>
                  <a:lnTo>
                    <a:pt x="15" y="10"/>
                  </a:lnTo>
                  <a:lnTo>
                    <a:pt x="4" y="73"/>
                  </a:lnTo>
                  <a:lnTo>
                    <a:pt x="0" y="92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5360" y="2332"/>
              <a:ext cx="15" cy="44"/>
            </a:xfrm>
            <a:custGeom>
              <a:avLst/>
              <a:gdLst>
                <a:gd name="T0" fmla="*/ 31 w 31"/>
                <a:gd name="T1" fmla="*/ 0 h 87"/>
                <a:gd name="T2" fmla="*/ 27 w 31"/>
                <a:gd name="T3" fmla="*/ 13 h 87"/>
                <a:gd name="T4" fmla="*/ 6 w 31"/>
                <a:gd name="T5" fmla="*/ 72 h 87"/>
                <a:gd name="T6" fmla="*/ 0 w 31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87">
                  <a:moveTo>
                    <a:pt x="31" y="0"/>
                  </a:moveTo>
                  <a:lnTo>
                    <a:pt x="27" y="13"/>
                  </a:lnTo>
                  <a:lnTo>
                    <a:pt x="6" y="72"/>
                  </a:lnTo>
                  <a:lnTo>
                    <a:pt x="0" y="8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5321" y="2419"/>
              <a:ext cx="21" cy="41"/>
            </a:xfrm>
            <a:custGeom>
              <a:avLst/>
              <a:gdLst>
                <a:gd name="T0" fmla="*/ 43 w 43"/>
                <a:gd name="T1" fmla="*/ 0 h 82"/>
                <a:gd name="T2" fmla="*/ 36 w 43"/>
                <a:gd name="T3" fmla="*/ 13 h 82"/>
                <a:gd name="T4" fmla="*/ 7 w 43"/>
                <a:gd name="T5" fmla="*/ 69 h 82"/>
                <a:gd name="T6" fmla="*/ 0 w 43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82">
                  <a:moveTo>
                    <a:pt x="43" y="0"/>
                  </a:moveTo>
                  <a:lnTo>
                    <a:pt x="36" y="13"/>
                  </a:lnTo>
                  <a:lnTo>
                    <a:pt x="7" y="69"/>
                  </a:lnTo>
                  <a:lnTo>
                    <a:pt x="0" y="82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5269" y="2500"/>
              <a:ext cx="27" cy="38"/>
            </a:xfrm>
            <a:custGeom>
              <a:avLst/>
              <a:gdLst>
                <a:gd name="T0" fmla="*/ 53 w 53"/>
                <a:gd name="T1" fmla="*/ 0 h 77"/>
                <a:gd name="T2" fmla="*/ 45 w 53"/>
                <a:gd name="T3" fmla="*/ 14 h 77"/>
                <a:gd name="T4" fmla="*/ 9 w 53"/>
                <a:gd name="T5" fmla="*/ 63 h 77"/>
                <a:gd name="T6" fmla="*/ 0 w 53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77">
                  <a:moveTo>
                    <a:pt x="53" y="0"/>
                  </a:moveTo>
                  <a:lnTo>
                    <a:pt x="45" y="14"/>
                  </a:lnTo>
                  <a:lnTo>
                    <a:pt x="9" y="63"/>
                  </a:lnTo>
                  <a:lnTo>
                    <a:pt x="0" y="7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5208" y="2574"/>
              <a:ext cx="32" cy="34"/>
            </a:xfrm>
            <a:custGeom>
              <a:avLst/>
              <a:gdLst>
                <a:gd name="T0" fmla="*/ 65 w 65"/>
                <a:gd name="T1" fmla="*/ 0 h 67"/>
                <a:gd name="T2" fmla="*/ 55 w 65"/>
                <a:gd name="T3" fmla="*/ 11 h 67"/>
                <a:gd name="T4" fmla="*/ 12 w 65"/>
                <a:gd name="T5" fmla="*/ 55 h 67"/>
                <a:gd name="T6" fmla="*/ 0 w 65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7">
                  <a:moveTo>
                    <a:pt x="65" y="0"/>
                  </a:moveTo>
                  <a:lnTo>
                    <a:pt x="55" y="11"/>
                  </a:lnTo>
                  <a:lnTo>
                    <a:pt x="12" y="55"/>
                  </a:lnTo>
                  <a:lnTo>
                    <a:pt x="0" y="6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5136" y="2639"/>
              <a:ext cx="37" cy="29"/>
            </a:xfrm>
            <a:custGeom>
              <a:avLst/>
              <a:gdLst>
                <a:gd name="T0" fmla="*/ 72 w 72"/>
                <a:gd name="T1" fmla="*/ 0 h 58"/>
                <a:gd name="T2" fmla="*/ 63 w 72"/>
                <a:gd name="T3" fmla="*/ 9 h 58"/>
                <a:gd name="T4" fmla="*/ 15 w 72"/>
                <a:gd name="T5" fmla="*/ 47 h 58"/>
                <a:gd name="T6" fmla="*/ 0 w 72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58">
                  <a:moveTo>
                    <a:pt x="72" y="0"/>
                  </a:moveTo>
                  <a:lnTo>
                    <a:pt x="63" y="9"/>
                  </a:lnTo>
                  <a:lnTo>
                    <a:pt x="15" y="47"/>
                  </a:lnTo>
                  <a:lnTo>
                    <a:pt x="0" y="58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057" y="2694"/>
              <a:ext cx="40" cy="23"/>
            </a:xfrm>
            <a:custGeom>
              <a:avLst/>
              <a:gdLst>
                <a:gd name="T0" fmla="*/ 80 w 80"/>
                <a:gd name="T1" fmla="*/ 0 h 45"/>
                <a:gd name="T2" fmla="*/ 71 w 80"/>
                <a:gd name="T3" fmla="*/ 5 h 45"/>
                <a:gd name="T4" fmla="*/ 17 w 80"/>
                <a:gd name="T5" fmla="*/ 36 h 45"/>
                <a:gd name="T6" fmla="*/ 0 w 80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5">
                  <a:moveTo>
                    <a:pt x="80" y="0"/>
                  </a:moveTo>
                  <a:lnTo>
                    <a:pt x="71" y="5"/>
                  </a:lnTo>
                  <a:lnTo>
                    <a:pt x="17" y="36"/>
                  </a:lnTo>
                  <a:lnTo>
                    <a:pt x="0" y="45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972" y="2737"/>
              <a:ext cx="43" cy="17"/>
            </a:xfrm>
            <a:custGeom>
              <a:avLst/>
              <a:gdLst>
                <a:gd name="T0" fmla="*/ 86 w 86"/>
                <a:gd name="T1" fmla="*/ 0 h 33"/>
                <a:gd name="T2" fmla="*/ 75 w 86"/>
                <a:gd name="T3" fmla="*/ 4 h 33"/>
                <a:gd name="T4" fmla="*/ 17 w 86"/>
                <a:gd name="T5" fmla="*/ 28 h 33"/>
                <a:gd name="T6" fmla="*/ 0 w 86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33">
                  <a:moveTo>
                    <a:pt x="86" y="0"/>
                  </a:moveTo>
                  <a:lnTo>
                    <a:pt x="75" y="4"/>
                  </a:lnTo>
                  <a:lnTo>
                    <a:pt x="17" y="28"/>
                  </a:lnTo>
                  <a:lnTo>
                    <a:pt x="0" y="33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4881" y="2767"/>
              <a:ext cx="46" cy="11"/>
            </a:xfrm>
            <a:custGeom>
              <a:avLst/>
              <a:gdLst>
                <a:gd name="T0" fmla="*/ 92 w 92"/>
                <a:gd name="T1" fmla="*/ 0 h 20"/>
                <a:gd name="T2" fmla="*/ 78 w 92"/>
                <a:gd name="T3" fmla="*/ 4 h 20"/>
                <a:gd name="T4" fmla="*/ 16 w 92"/>
                <a:gd name="T5" fmla="*/ 17 h 20"/>
                <a:gd name="T6" fmla="*/ 0 w 92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20">
                  <a:moveTo>
                    <a:pt x="92" y="0"/>
                  </a:moveTo>
                  <a:lnTo>
                    <a:pt x="78" y="4"/>
                  </a:lnTo>
                  <a:lnTo>
                    <a:pt x="16" y="17"/>
                  </a:lnTo>
                  <a:lnTo>
                    <a:pt x="0" y="2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4789" y="2785"/>
              <a:ext cx="46" cy="3"/>
            </a:xfrm>
            <a:custGeom>
              <a:avLst/>
              <a:gdLst>
                <a:gd name="T0" fmla="*/ 93 w 93"/>
                <a:gd name="T1" fmla="*/ 0 h 7"/>
                <a:gd name="T2" fmla="*/ 74 w 93"/>
                <a:gd name="T3" fmla="*/ 3 h 7"/>
                <a:gd name="T4" fmla="*/ 41 w 93"/>
                <a:gd name="T5" fmla="*/ 6 h 7"/>
                <a:gd name="T6" fmla="*/ 8 w 93"/>
                <a:gd name="T7" fmla="*/ 7 h 7"/>
                <a:gd name="T8" fmla="*/ 0 w 9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">
                  <a:moveTo>
                    <a:pt x="93" y="0"/>
                  </a:moveTo>
                  <a:lnTo>
                    <a:pt x="74" y="3"/>
                  </a:lnTo>
                  <a:lnTo>
                    <a:pt x="41" y="6"/>
                  </a:lnTo>
                  <a:lnTo>
                    <a:pt x="8" y="7"/>
                  </a:lnTo>
                  <a:lnTo>
                    <a:pt x="0" y="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4696" y="2786"/>
              <a:ext cx="46" cy="3"/>
            </a:xfrm>
            <a:custGeom>
              <a:avLst/>
              <a:gdLst>
                <a:gd name="T0" fmla="*/ 91 w 91"/>
                <a:gd name="T1" fmla="*/ 5 h 5"/>
                <a:gd name="T2" fmla="*/ 61 w 91"/>
                <a:gd name="T3" fmla="*/ 4 h 5"/>
                <a:gd name="T4" fmla="*/ 28 w 91"/>
                <a:gd name="T5" fmla="*/ 3 h 5"/>
                <a:gd name="T6" fmla="*/ 0 w 91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5">
                  <a:moveTo>
                    <a:pt x="91" y="5"/>
                  </a:moveTo>
                  <a:lnTo>
                    <a:pt x="61" y="4"/>
                  </a:lnTo>
                  <a:lnTo>
                    <a:pt x="28" y="3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604" y="2770"/>
              <a:ext cx="46" cy="10"/>
            </a:xfrm>
            <a:custGeom>
              <a:avLst/>
              <a:gdLst>
                <a:gd name="T0" fmla="*/ 90 w 90"/>
                <a:gd name="T1" fmla="*/ 19 h 19"/>
                <a:gd name="T2" fmla="*/ 52 w 90"/>
                <a:gd name="T3" fmla="*/ 12 h 19"/>
                <a:gd name="T4" fmla="*/ 0 w 90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9">
                  <a:moveTo>
                    <a:pt x="90" y="19"/>
                  </a:moveTo>
                  <a:lnTo>
                    <a:pt x="52" y="12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4516" y="2741"/>
              <a:ext cx="43" cy="17"/>
            </a:xfrm>
            <a:custGeom>
              <a:avLst/>
              <a:gdLst>
                <a:gd name="T0" fmla="*/ 86 w 86"/>
                <a:gd name="T1" fmla="*/ 33 h 33"/>
                <a:gd name="T2" fmla="*/ 47 w 86"/>
                <a:gd name="T3" fmla="*/ 20 h 33"/>
                <a:gd name="T4" fmla="*/ 0 w 8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33">
                  <a:moveTo>
                    <a:pt x="86" y="33"/>
                  </a:moveTo>
                  <a:lnTo>
                    <a:pt x="47" y="20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7"/>
            <p:cNvSpPr>
              <a:spLocks/>
            </p:cNvSpPr>
            <p:nvPr/>
          </p:nvSpPr>
          <p:spPr bwMode="auto">
            <a:xfrm>
              <a:off x="4432" y="2699"/>
              <a:ext cx="42" cy="23"/>
            </a:xfrm>
            <a:custGeom>
              <a:avLst/>
              <a:gdLst>
                <a:gd name="T0" fmla="*/ 82 w 82"/>
                <a:gd name="T1" fmla="*/ 45 h 45"/>
                <a:gd name="T2" fmla="*/ 44 w 82"/>
                <a:gd name="T3" fmla="*/ 25 h 45"/>
                <a:gd name="T4" fmla="*/ 0 w 82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45">
                  <a:moveTo>
                    <a:pt x="82" y="45"/>
                  </a:moveTo>
                  <a:lnTo>
                    <a:pt x="44" y="25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4356" y="2646"/>
              <a:ext cx="37" cy="28"/>
            </a:xfrm>
            <a:custGeom>
              <a:avLst/>
              <a:gdLst>
                <a:gd name="T0" fmla="*/ 74 w 74"/>
                <a:gd name="T1" fmla="*/ 56 h 56"/>
                <a:gd name="T2" fmla="*/ 39 w 74"/>
                <a:gd name="T3" fmla="*/ 33 h 56"/>
                <a:gd name="T4" fmla="*/ 0 w 74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56">
                  <a:moveTo>
                    <a:pt x="74" y="56"/>
                  </a:moveTo>
                  <a:lnTo>
                    <a:pt x="39" y="33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9"/>
            <p:cNvSpPr>
              <a:spLocks/>
            </p:cNvSpPr>
            <p:nvPr/>
          </p:nvSpPr>
          <p:spPr bwMode="auto">
            <a:xfrm>
              <a:off x="4288" y="2582"/>
              <a:ext cx="33" cy="34"/>
            </a:xfrm>
            <a:custGeom>
              <a:avLst/>
              <a:gdLst>
                <a:gd name="T0" fmla="*/ 66 w 66"/>
                <a:gd name="T1" fmla="*/ 67 h 67"/>
                <a:gd name="T2" fmla="*/ 36 w 66"/>
                <a:gd name="T3" fmla="*/ 38 h 67"/>
                <a:gd name="T4" fmla="*/ 0 w 6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67">
                  <a:moveTo>
                    <a:pt x="66" y="67"/>
                  </a:moveTo>
                  <a:lnTo>
                    <a:pt x="36" y="38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0"/>
            <p:cNvSpPr>
              <a:spLocks/>
            </p:cNvSpPr>
            <p:nvPr/>
          </p:nvSpPr>
          <p:spPr bwMode="auto">
            <a:xfrm>
              <a:off x="4230" y="2510"/>
              <a:ext cx="28" cy="37"/>
            </a:xfrm>
            <a:custGeom>
              <a:avLst/>
              <a:gdLst>
                <a:gd name="T0" fmla="*/ 57 w 57"/>
                <a:gd name="T1" fmla="*/ 76 h 76"/>
                <a:gd name="T2" fmla="*/ 32 w 57"/>
                <a:gd name="T3" fmla="*/ 44 h 76"/>
                <a:gd name="T4" fmla="*/ 0 w 57"/>
                <a:gd name="T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76">
                  <a:moveTo>
                    <a:pt x="57" y="76"/>
                  </a:moveTo>
                  <a:lnTo>
                    <a:pt x="32" y="44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4184" y="2430"/>
              <a:ext cx="22" cy="41"/>
            </a:xfrm>
            <a:custGeom>
              <a:avLst/>
              <a:gdLst>
                <a:gd name="T0" fmla="*/ 44 w 44"/>
                <a:gd name="T1" fmla="*/ 82 h 82"/>
                <a:gd name="T2" fmla="*/ 25 w 44"/>
                <a:gd name="T3" fmla="*/ 49 h 82"/>
                <a:gd name="T4" fmla="*/ 0 w 44"/>
                <a:gd name="T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82">
                  <a:moveTo>
                    <a:pt x="44" y="82"/>
                  </a:moveTo>
                  <a:lnTo>
                    <a:pt x="25" y="49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2"/>
            <p:cNvSpPr>
              <a:spLocks/>
            </p:cNvSpPr>
            <p:nvPr/>
          </p:nvSpPr>
          <p:spPr bwMode="auto">
            <a:xfrm>
              <a:off x="4149" y="2343"/>
              <a:ext cx="15" cy="44"/>
            </a:xfrm>
            <a:custGeom>
              <a:avLst/>
              <a:gdLst>
                <a:gd name="T0" fmla="*/ 32 w 32"/>
                <a:gd name="T1" fmla="*/ 88 h 88"/>
                <a:gd name="T2" fmla="*/ 18 w 32"/>
                <a:gd name="T3" fmla="*/ 51 h 88"/>
                <a:gd name="T4" fmla="*/ 0 w 32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88">
                  <a:moveTo>
                    <a:pt x="32" y="88"/>
                  </a:moveTo>
                  <a:lnTo>
                    <a:pt x="18" y="51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4127" y="2252"/>
              <a:ext cx="9" cy="46"/>
            </a:xfrm>
            <a:custGeom>
              <a:avLst/>
              <a:gdLst>
                <a:gd name="T0" fmla="*/ 18 w 18"/>
                <a:gd name="T1" fmla="*/ 92 h 92"/>
                <a:gd name="T2" fmla="*/ 8 w 18"/>
                <a:gd name="T3" fmla="*/ 51 h 92"/>
                <a:gd name="T4" fmla="*/ 0 w 18"/>
                <a:gd name="T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92">
                  <a:moveTo>
                    <a:pt x="18" y="92"/>
                  </a:moveTo>
                  <a:lnTo>
                    <a:pt x="8" y="51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4118" y="2160"/>
              <a:ext cx="3" cy="46"/>
            </a:xfrm>
            <a:custGeom>
              <a:avLst/>
              <a:gdLst>
                <a:gd name="T0" fmla="*/ 5 w 5"/>
                <a:gd name="T1" fmla="*/ 93 h 93"/>
                <a:gd name="T2" fmla="*/ 4 w 5"/>
                <a:gd name="T3" fmla="*/ 76 h 93"/>
                <a:gd name="T4" fmla="*/ 1 w 5"/>
                <a:gd name="T5" fmla="*/ 44 h 93"/>
                <a:gd name="T6" fmla="*/ 0 w 5"/>
                <a:gd name="T7" fmla="*/ 1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5" y="93"/>
                  </a:moveTo>
                  <a:lnTo>
                    <a:pt x="4" y="76"/>
                  </a:lnTo>
                  <a:lnTo>
                    <a:pt x="1" y="44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5"/>
            <p:cNvSpPr>
              <a:spLocks/>
            </p:cNvSpPr>
            <p:nvPr/>
          </p:nvSpPr>
          <p:spPr bwMode="auto">
            <a:xfrm>
              <a:off x="4119" y="2066"/>
              <a:ext cx="5" cy="47"/>
            </a:xfrm>
            <a:custGeom>
              <a:avLst/>
              <a:gdLst>
                <a:gd name="T0" fmla="*/ 0 w 10"/>
                <a:gd name="T1" fmla="*/ 93 h 93"/>
                <a:gd name="T2" fmla="*/ 3 w 10"/>
                <a:gd name="T3" fmla="*/ 64 h 93"/>
                <a:gd name="T4" fmla="*/ 6 w 10"/>
                <a:gd name="T5" fmla="*/ 33 h 93"/>
                <a:gd name="T6" fmla="*/ 10 w 10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3">
                  <a:moveTo>
                    <a:pt x="0" y="93"/>
                  </a:moveTo>
                  <a:lnTo>
                    <a:pt x="3" y="64"/>
                  </a:lnTo>
                  <a:lnTo>
                    <a:pt x="6" y="33"/>
                  </a:lnTo>
                  <a:lnTo>
                    <a:pt x="10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6"/>
            <p:cNvSpPr>
              <a:spLocks/>
            </p:cNvSpPr>
            <p:nvPr/>
          </p:nvSpPr>
          <p:spPr bwMode="auto">
            <a:xfrm>
              <a:off x="4132" y="1975"/>
              <a:ext cx="10" cy="46"/>
            </a:xfrm>
            <a:custGeom>
              <a:avLst/>
              <a:gdLst>
                <a:gd name="T0" fmla="*/ 0 w 22"/>
                <a:gd name="T1" fmla="*/ 90 h 90"/>
                <a:gd name="T2" fmla="*/ 0 w 22"/>
                <a:gd name="T3" fmla="*/ 87 h 90"/>
                <a:gd name="T4" fmla="*/ 15 w 22"/>
                <a:gd name="T5" fmla="*/ 26 h 90"/>
                <a:gd name="T6" fmla="*/ 22 w 22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0">
                  <a:moveTo>
                    <a:pt x="0" y="90"/>
                  </a:moveTo>
                  <a:lnTo>
                    <a:pt x="0" y="87"/>
                  </a:lnTo>
                  <a:lnTo>
                    <a:pt x="15" y="26"/>
                  </a:lnTo>
                  <a:lnTo>
                    <a:pt x="22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7"/>
            <p:cNvSpPr>
              <a:spLocks/>
            </p:cNvSpPr>
            <p:nvPr/>
          </p:nvSpPr>
          <p:spPr bwMode="auto">
            <a:xfrm>
              <a:off x="4156" y="1888"/>
              <a:ext cx="18" cy="43"/>
            </a:xfrm>
            <a:custGeom>
              <a:avLst/>
              <a:gdLst>
                <a:gd name="T0" fmla="*/ 0 w 36"/>
                <a:gd name="T1" fmla="*/ 87 h 87"/>
                <a:gd name="T2" fmla="*/ 3 w 36"/>
                <a:gd name="T3" fmla="*/ 81 h 87"/>
                <a:gd name="T4" fmla="*/ 26 w 36"/>
                <a:gd name="T5" fmla="*/ 22 h 87"/>
                <a:gd name="T6" fmla="*/ 36 w 36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87">
                  <a:moveTo>
                    <a:pt x="0" y="87"/>
                  </a:moveTo>
                  <a:lnTo>
                    <a:pt x="3" y="81"/>
                  </a:lnTo>
                  <a:lnTo>
                    <a:pt x="26" y="22"/>
                  </a:lnTo>
                  <a:lnTo>
                    <a:pt x="36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8"/>
            <p:cNvSpPr>
              <a:spLocks/>
            </p:cNvSpPr>
            <p:nvPr/>
          </p:nvSpPr>
          <p:spPr bwMode="auto">
            <a:xfrm>
              <a:off x="4194" y="1806"/>
              <a:ext cx="24" cy="40"/>
            </a:xfrm>
            <a:custGeom>
              <a:avLst/>
              <a:gdLst>
                <a:gd name="T0" fmla="*/ 0 w 48"/>
                <a:gd name="T1" fmla="*/ 80 h 80"/>
                <a:gd name="T2" fmla="*/ 4 w 48"/>
                <a:gd name="T3" fmla="*/ 73 h 80"/>
                <a:gd name="T4" fmla="*/ 35 w 48"/>
                <a:gd name="T5" fmla="*/ 20 h 80"/>
                <a:gd name="T6" fmla="*/ 48 w 48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0">
                  <a:moveTo>
                    <a:pt x="0" y="80"/>
                  </a:moveTo>
                  <a:lnTo>
                    <a:pt x="4" y="73"/>
                  </a:lnTo>
                  <a:lnTo>
                    <a:pt x="35" y="20"/>
                  </a:lnTo>
                  <a:lnTo>
                    <a:pt x="48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9"/>
            <p:cNvSpPr>
              <a:spLocks/>
            </p:cNvSpPr>
            <p:nvPr/>
          </p:nvSpPr>
          <p:spPr bwMode="auto">
            <a:xfrm>
              <a:off x="4244" y="1731"/>
              <a:ext cx="29" cy="37"/>
            </a:xfrm>
            <a:custGeom>
              <a:avLst/>
              <a:gdLst>
                <a:gd name="T0" fmla="*/ 0 w 59"/>
                <a:gd name="T1" fmla="*/ 74 h 74"/>
                <a:gd name="T2" fmla="*/ 4 w 59"/>
                <a:gd name="T3" fmla="*/ 67 h 74"/>
                <a:gd name="T4" fmla="*/ 42 w 59"/>
                <a:gd name="T5" fmla="*/ 19 h 74"/>
                <a:gd name="T6" fmla="*/ 59 w 59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74">
                  <a:moveTo>
                    <a:pt x="0" y="74"/>
                  </a:moveTo>
                  <a:lnTo>
                    <a:pt x="4" y="67"/>
                  </a:lnTo>
                  <a:lnTo>
                    <a:pt x="42" y="19"/>
                  </a:lnTo>
                  <a:lnTo>
                    <a:pt x="59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0"/>
            <p:cNvSpPr>
              <a:spLocks/>
            </p:cNvSpPr>
            <p:nvPr/>
          </p:nvSpPr>
          <p:spPr bwMode="auto">
            <a:xfrm>
              <a:off x="4305" y="1665"/>
              <a:ext cx="34" cy="32"/>
            </a:xfrm>
            <a:custGeom>
              <a:avLst/>
              <a:gdLst>
                <a:gd name="T0" fmla="*/ 0 w 67"/>
                <a:gd name="T1" fmla="*/ 63 h 63"/>
                <a:gd name="T2" fmla="*/ 3 w 67"/>
                <a:gd name="T3" fmla="*/ 60 h 63"/>
                <a:gd name="T4" fmla="*/ 48 w 67"/>
                <a:gd name="T5" fmla="*/ 18 h 63"/>
                <a:gd name="T6" fmla="*/ 67 w 67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3">
                  <a:moveTo>
                    <a:pt x="0" y="63"/>
                  </a:moveTo>
                  <a:lnTo>
                    <a:pt x="3" y="60"/>
                  </a:lnTo>
                  <a:lnTo>
                    <a:pt x="48" y="18"/>
                  </a:lnTo>
                  <a:lnTo>
                    <a:pt x="67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auto">
            <a:xfrm>
              <a:off x="4375" y="1609"/>
              <a:ext cx="38" cy="27"/>
            </a:xfrm>
            <a:custGeom>
              <a:avLst/>
              <a:gdLst>
                <a:gd name="T0" fmla="*/ 0 w 76"/>
                <a:gd name="T1" fmla="*/ 53 h 53"/>
                <a:gd name="T2" fmla="*/ 2 w 76"/>
                <a:gd name="T3" fmla="*/ 51 h 53"/>
                <a:gd name="T4" fmla="*/ 53 w 76"/>
                <a:gd name="T5" fmla="*/ 15 h 53"/>
                <a:gd name="T6" fmla="*/ 76 w 76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53">
                  <a:moveTo>
                    <a:pt x="0" y="53"/>
                  </a:moveTo>
                  <a:lnTo>
                    <a:pt x="2" y="51"/>
                  </a:lnTo>
                  <a:lnTo>
                    <a:pt x="53" y="15"/>
                  </a:lnTo>
                  <a:lnTo>
                    <a:pt x="76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4453" y="1564"/>
              <a:ext cx="42" cy="21"/>
            </a:xfrm>
            <a:custGeom>
              <a:avLst/>
              <a:gdLst>
                <a:gd name="T0" fmla="*/ 0 w 84"/>
                <a:gd name="T1" fmla="*/ 41 h 41"/>
                <a:gd name="T2" fmla="*/ 3 w 84"/>
                <a:gd name="T3" fmla="*/ 40 h 41"/>
                <a:gd name="T4" fmla="*/ 58 w 84"/>
                <a:gd name="T5" fmla="*/ 12 h 41"/>
                <a:gd name="T6" fmla="*/ 84 w 84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0" y="41"/>
                  </a:moveTo>
                  <a:lnTo>
                    <a:pt x="3" y="40"/>
                  </a:lnTo>
                  <a:lnTo>
                    <a:pt x="58" y="12"/>
                  </a:lnTo>
                  <a:lnTo>
                    <a:pt x="84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4538" y="1532"/>
              <a:ext cx="45" cy="15"/>
            </a:xfrm>
            <a:custGeom>
              <a:avLst/>
              <a:gdLst>
                <a:gd name="T0" fmla="*/ 0 w 89"/>
                <a:gd name="T1" fmla="*/ 29 h 29"/>
                <a:gd name="T2" fmla="*/ 3 w 89"/>
                <a:gd name="T3" fmla="*/ 28 h 29"/>
                <a:gd name="T4" fmla="*/ 63 w 89"/>
                <a:gd name="T5" fmla="*/ 9 h 29"/>
                <a:gd name="T6" fmla="*/ 89 w 8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29">
                  <a:moveTo>
                    <a:pt x="0" y="29"/>
                  </a:moveTo>
                  <a:lnTo>
                    <a:pt x="3" y="28"/>
                  </a:lnTo>
                  <a:lnTo>
                    <a:pt x="63" y="9"/>
                  </a:lnTo>
                  <a:lnTo>
                    <a:pt x="89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4"/>
            <p:cNvSpPr>
              <a:spLocks/>
            </p:cNvSpPr>
            <p:nvPr/>
          </p:nvSpPr>
          <p:spPr bwMode="auto">
            <a:xfrm>
              <a:off x="4627" y="1513"/>
              <a:ext cx="46" cy="8"/>
            </a:xfrm>
            <a:custGeom>
              <a:avLst/>
              <a:gdLst>
                <a:gd name="T0" fmla="*/ 0 w 92"/>
                <a:gd name="T1" fmla="*/ 16 h 16"/>
                <a:gd name="T2" fmla="*/ 7 w 92"/>
                <a:gd name="T3" fmla="*/ 14 h 16"/>
                <a:gd name="T4" fmla="*/ 71 w 92"/>
                <a:gd name="T5" fmla="*/ 3 h 16"/>
                <a:gd name="T6" fmla="*/ 92 w 9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6">
                  <a:moveTo>
                    <a:pt x="0" y="16"/>
                  </a:moveTo>
                  <a:lnTo>
                    <a:pt x="7" y="14"/>
                  </a:lnTo>
                  <a:lnTo>
                    <a:pt x="71" y="3"/>
                  </a:lnTo>
                  <a:lnTo>
                    <a:pt x="92" y="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5"/>
            <p:cNvSpPr>
              <a:spLocks/>
            </p:cNvSpPr>
            <p:nvPr/>
          </p:nvSpPr>
          <p:spPr bwMode="auto">
            <a:xfrm>
              <a:off x="4720" y="1507"/>
              <a:ext cx="46" cy="1"/>
            </a:xfrm>
            <a:custGeom>
              <a:avLst/>
              <a:gdLst>
                <a:gd name="T0" fmla="*/ 0 w 93"/>
                <a:gd name="T1" fmla="*/ 2 h 2"/>
                <a:gd name="T2" fmla="*/ 15 w 93"/>
                <a:gd name="T3" fmla="*/ 2 h 2"/>
                <a:gd name="T4" fmla="*/ 48 w 93"/>
                <a:gd name="T5" fmla="*/ 1 h 2"/>
                <a:gd name="T6" fmla="*/ 81 w 93"/>
                <a:gd name="T7" fmla="*/ 0 h 2"/>
                <a:gd name="T8" fmla="*/ 93 w 9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">
                  <a:moveTo>
                    <a:pt x="0" y="2"/>
                  </a:moveTo>
                  <a:lnTo>
                    <a:pt x="15" y="2"/>
                  </a:lnTo>
                  <a:lnTo>
                    <a:pt x="48" y="1"/>
                  </a:lnTo>
                  <a:lnTo>
                    <a:pt x="81" y="0"/>
                  </a:lnTo>
                  <a:lnTo>
                    <a:pt x="93" y="1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6"/>
            <p:cNvSpPr>
              <a:spLocks/>
            </p:cNvSpPr>
            <p:nvPr/>
          </p:nvSpPr>
          <p:spPr bwMode="auto">
            <a:xfrm>
              <a:off x="4813" y="1510"/>
              <a:ext cx="46" cy="5"/>
            </a:xfrm>
            <a:custGeom>
              <a:avLst/>
              <a:gdLst>
                <a:gd name="T0" fmla="*/ 0 w 91"/>
                <a:gd name="T1" fmla="*/ 0 h 11"/>
                <a:gd name="T2" fmla="*/ 26 w 91"/>
                <a:gd name="T3" fmla="*/ 2 h 11"/>
                <a:gd name="T4" fmla="*/ 90 w 91"/>
                <a:gd name="T5" fmla="*/ 10 h 11"/>
                <a:gd name="T6" fmla="*/ 91 w 9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1">
                  <a:moveTo>
                    <a:pt x="0" y="0"/>
                  </a:moveTo>
                  <a:lnTo>
                    <a:pt x="26" y="2"/>
                  </a:lnTo>
                  <a:lnTo>
                    <a:pt x="90" y="10"/>
                  </a:lnTo>
                  <a:lnTo>
                    <a:pt x="91" y="11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7"/>
            <p:cNvSpPr>
              <a:spLocks/>
            </p:cNvSpPr>
            <p:nvPr/>
          </p:nvSpPr>
          <p:spPr bwMode="auto">
            <a:xfrm>
              <a:off x="4905" y="1524"/>
              <a:ext cx="45" cy="12"/>
            </a:xfrm>
            <a:custGeom>
              <a:avLst/>
              <a:gdLst>
                <a:gd name="T0" fmla="*/ 0 w 91"/>
                <a:gd name="T1" fmla="*/ 0 h 23"/>
                <a:gd name="T2" fmla="*/ 32 w 91"/>
                <a:gd name="T3" fmla="*/ 7 h 23"/>
                <a:gd name="T4" fmla="*/ 91 w 91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3">
                  <a:moveTo>
                    <a:pt x="0" y="0"/>
                  </a:moveTo>
                  <a:lnTo>
                    <a:pt x="32" y="7"/>
                  </a:lnTo>
                  <a:lnTo>
                    <a:pt x="91" y="23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8"/>
            <p:cNvSpPr>
              <a:spLocks/>
            </p:cNvSpPr>
            <p:nvPr/>
          </p:nvSpPr>
          <p:spPr bwMode="auto">
            <a:xfrm>
              <a:off x="4994" y="1551"/>
              <a:ext cx="42" cy="19"/>
            </a:xfrm>
            <a:custGeom>
              <a:avLst/>
              <a:gdLst>
                <a:gd name="T0" fmla="*/ 0 w 85"/>
                <a:gd name="T1" fmla="*/ 0 h 37"/>
                <a:gd name="T2" fmla="*/ 32 w 85"/>
                <a:gd name="T3" fmla="*/ 12 h 37"/>
                <a:gd name="T4" fmla="*/ 85 w 85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37">
                  <a:moveTo>
                    <a:pt x="0" y="0"/>
                  </a:moveTo>
                  <a:lnTo>
                    <a:pt x="32" y="12"/>
                  </a:lnTo>
                  <a:lnTo>
                    <a:pt x="85" y="37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9"/>
            <p:cNvSpPr>
              <a:spLocks/>
            </p:cNvSpPr>
            <p:nvPr/>
          </p:nvSpPr>
          <p:spPr bwMode="auto">
            <a:xfrm>
              <a:off x="5078" y="1591"/>
              <a:ext cx="39" cy="25"/>
            </a:xfrm>
            <a:custGeom>
              <a:avLst/>
              <a:gdLst>
                <a:gd name="T0" fmla="*/ 0 w 78"/>
                <a:gd name="T1" fmla="*/ 0 h 50"/>
                <a:gd name="T2" fmla="*/ 29 w 78"/>
                <a:gd name="T3" fmla="*/ 18 h 50"/>
                <a:gd name="T4" fmla="*/ 78 w 78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50">
                  <a:moveTo>
                    <a:pt x="0" y="0"/>
                  </a:moveTo>
                  <a:lnTo>
                    <a:pt x="29" y="18"/>
                  </a:lnTo>
                  <a:lnTo>
                    <a:pt x="78" y="5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0"/>
            <p:cNvSpPr>
              <a:spLocks/>
            </p:cNvSpPr>
            <p:nvPr/>
          </p:nvSpPr>
          <p:spPr bwMode="auto">
            <a:xfrm>
              <a:off x="5155" y="1643"/>
              <a:ext cx="35" cy="30"/>
            </a:xfrm>
            <a:custGeom>
              <a:avLst/>
              <a:gdLst>
                <a:gd name="T0" fmla="*/ 0 w 71"/>
                <a:gd name="T1" fmla="*/ 0 h 61"/>
                <a:gd name="T2" fmla="*/ 26 w 71"/>
                <a:gd name="T3" fmla="*/ 21 h 61"/>
                <a:gd name="T4" fmla="*/ 71 w 71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61">
                  <a:moveTo>
                    <a:pt x="0" y="0"/>
                  </a:moveTo>
                  <a:lnTo>
                    <a:pt x="26" y="21"/>
                  </a:lnTo>
                  <a:lnTo>
                    <a:pt x="71" y="61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1"/>
            <p:cNvSpPr>
              <a:spLocks/>
            </p:cNvSpPr>
            <p:nvPr/>
          </p:nvSpPr>
          <p:spPr bwMode="auto">
            <a:xfrm>
              <a:off x="5224" y="1706"/>
              <a:ext cx="31" cy="34"/>
            </a:xfrm>
            <a:custGeom>
              <a:avLst/>
              <a:gdLst>
                <a:gd name="T0" fmla="*/ 0 w 62"/>
                <a:gd name="T1" fmla="*/ 0 h 70"/>
                <a:gd name="T2" fmla="*/ 22 w 62"/>
                <a:gd name="T3" fmla="*/ 23 h 70"/>
                <a:gd name="T4" fmla="*/ 62 w 62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22" y="23"/>
                  </a:lnTo>
                  <a:lnTo>
                    <a:pt x="62" y="70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2"/>
            <p:cNvSpPr>
              <a:spLocks/>
            </p:cNvSpPr>
            <p:nvPr/>
          </p:nvSpPr>
          <p:spPr bwMode="auto">
            <a:xfrm>
              <a:off x="5283" y="1777"/>
              <a:ext cx="26" cy="39"/>
            </a:xfrm>
            <a:custGeom>
              <a:avLst/>
              <a:gdLst>
                <a:gd name="T0" fmla="*/ 0 w 52"/>
                <a:gd name="T1" fmla="*/ 0 h 78"/>
                <a:gd name="T2" fmla="*/ 18 w 52"/>
                <a:gd name="T3" fmla="*/ 25 h 78"/>
                <a:gd name="T4" fmla="*/ 52 w 52"/>
                <a:gd name="T5" fmla="*/ 77 h 78"/>
                <a:gd name="T6" fmla="*/ 52 w 52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8">
                  <a:moveTo>
                    <a:pt x="0" y="0"/>
                  </a:moveTo>
                  <a:lnTo>
                    <a:pt x="18" y="25"/>
                  </a:lnTo>
                  <a:lnTo>
                    <a:pt x="52" y="77"/>
                  </a:lnTo>
                  <a:lnTo>
                    <a:pt x="52" y="78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3"/>
            <p:cNvSpPr>
              <a:spLocks/>
            </p:cNvSpPr>
            <p:nvPr/>
          </p:nvSpPr>
          <p:spPr bwMode="auto">
            <a:xfrm>
              <a:off x="5332" y="1857"/>
              <a:ext cx="20" cy="42"/>
            </a:xfrm>
            <a:custGeom>
              <a:avLst/>
              <a:gdLst>
                <a:gd name="T0" fmla="*/ 0 w 40"/>
                <a:gd name="T1" fmla="*/ 0 h 85"/>
                <a:gd name="T2" fmla="*/ 14 w 40"/>
                <a:gd name="T3" fmla="*/ 27 h 85"/>
                <a:gd name="T4" fmla="*/ 39 w 40"/>
                <a:gd name="T5" fmla="*/ 83 h 85"/>
                <a:gd name="T6" fmla="*/ 40 w 40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5">
                  <a:moveTo>
                    <a:pt x="0" y="0"/>
                  </a:moveTo>
                  <a:lnTo>
                    <a:pt x="14" y="27"/>
                  </a:lnTo>
                  <a:lnTo>
                    <a:pt x="39" y="83"/>
                  </a:lnTo>
                  <a:lnTo>
                    <a:pt x="40" y="85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4"/>
            <p:cNvSpPr>
              <a:spLocks/>
            </p:cNvSpPr>
            <p:nvPr/>
          </p:nvSpPr>
          <p:spPr bwMode="auto">
            <a:xfrm>
              <a:off x="5368" y="1943"/>
              <a:ext cx="13" cy="45"/>
            </a:xfrm>
            <a:custGeom>
              <a:avLst/>
              <a:gdLst>
                <a:gd name="T0" fmla="*/ 0 w 26"/>
                <a:gd name="T1" fmla="*/ 0 h 89"/>
                <a:gd name="T2" fmla="*/ 10 w 26"/>
                <a:gd name="T3" fmla="*/ 29 h 89"/>
                <a:gd name="T4" fmla="*/ 26 w 26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89">
                  <a:moveTo>
                    <a:pt x="0" y="0"/>
                  </a:moveTo>
                  <a:lnTo>
                    <a:pt x="10" y="29"/>
                  </a:lnTo>
                  <a:lnTo>
                    <a:pt x="26" y="89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5"/>
            <p:cNvSpPr>
              <a:spLocks/>
            </p:cNvSpPr>
            <p:nvPr/>
          </p:nvSpPr>
          <p:spPr bwMode="auto">
            <a:xfrm>
              <a:off x="5391" y="2033"/>
              <a:ext cx="7" cy="46"/>
            </a:xfrm>
            <a:custGeom>
              <a:avLst/>
              <a:gdLst>
                <a:gd name="T0" fmla="*/ 0 w 13"/>
                <a:gd name="T1" fmla="*/ 0 h 92"/>
                <a:gd name="T2" fmla="*/ 5 w 13"/>
                <a:gd name="T3" fmla="*/ 35 h 92"/>
                <a:gd name="T4" fmla="*/ 13 w 13"/>
                <a:gd name="T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92">
                  <a:moveTo>
                    <a:pt x="0" y="0"/>
                  </a:moveTo>
                  <a:lnTo>
                    <a:pt x="5" y="35"/>
                  </a:lnTo>
                  <a:lnTo>
                    <a:pt x="13" y="92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6"/>
            <p:cNvSpPr>
              <a:spLocks/>
            </p:cNvSpPr>
            <p:nvPr/>
          </p:nvSpPr>
          <p:spPr bwMode="auto">
            <a:xfrm>
              <a:off x="5401" y="2125"/>
              <a:ext cx="1" cy="23"/>
            </a:xfrm>
            <a:custGeom>
              <a:avLst/>
              <a:gdLst>
                <a:gd name="T0" fmla="*/ 0 w 1"/>
                <a:gd name="T1" fmla="*/ 0 h 45"/>
                <a:gd name="T2" fmla="*/ 1 w 1"/>
                <a:gd name="T3" fmla="*/ 12 h 45"/>
                <a:gd name="T4" fmla="*/ 1 w 1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5">
                  <a:moveTo>
                    <a:pt x="0" y="0"/>
                  </a:moveTo>
                  <a:lnTo>
                    <a:pt x="1" y="12"/>
                  </a:lnTo>
                  <a:lnTo>
                    <a:pt x="1" y="45"/>
                  </a:lnTo>
                </a:path>
              </a:pathLst>
            </a:custGeom>
            <a:noFill/>
            <a:ln w="42863">
              <a:solidFill>
                <a:srgbClr val="52915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7"/>
            <p:cNvSpPr>
              <a:spLocks/>
            </p:cNvSpPr>
            <p:nvPr/>
          </p:nvSpPr>
          <p:spPr bwMode="auto">
            <a:xfrm>
              <a:off x="5247" y="1445"/>
              <a:ext cx="264" cy="217"/>
            </a:xfrm>
            <a:custGeom>
              <a:avLst/>
              <a:gdLst>
                <a:gd name="T0" fmla="*/ 0 w 526"/>
                <a:gd name="T1" fmla="*/ 419 h 436"/>
                <a:gd name="T2" fmla="*/ 0 w 526"/>
                <a:gd name="T3" fmla="*/ 419 h 436"/>
                <a:gd name="T4" fmla="*/ 0 w 526"/>
                <a:gd name="T5" fmla="*/ 399 h 436"/>
                <a:gd name="T6" fmla="*/ 0 w 526"/>
                <a:gd name="T7" fmla="*/ 375 h 436"/>
                <a:gd name="T8" fmla="*/ 1 w 526"/>
                <a:gd name="T9" fmla="*/ 344 h 436"/>
                <a:gd name="T10" fmla="*/ 7 w 526"/>
                <a:gd name="T11" fmla="*/ 308 h 436"/>
                <a:gd name="T12" fmla="*/ 11 w 526"/>
                <a:gd name="T13" fmla="*/ 288 h 436"/>
                <a:gd name="T14" fmla="*/ 15 w 526"/>
                <a:gd name="T15" fmla="*/ 269 h 436"/>
                <a:gd name="T16" fmla="*/ 20 w 526"/>
                <a:gd name="T17" fmla="*/ 247 h 436"/>
                <a:gd name="T18" fmla="*/ 28 w 526"/>
                <a:gd name="T19" fmla="*/ 226 h 436"/>
                <a:gd name="T20" fmla="*/ 37 w 526"/>
                <a:gd name="T21" fmla="*/ 204 h 436"/>
                <a:gd name="T22" fmla="*/ 48 w 526"/>
                <a:gd name="T23" fmla="*/ 184 h 436"/>
                <a:gd name="T24" fmla="*/ 60 w 526"/>
                <a:gd name="T25" fmla="*/ 163 h 436"/>
                <a:gd name="T26" fmla="*/ 74 w 526"/>
                <a:gd name="T27" fmla="*/ 141 h 436"/>
                <a:gd name="T28" fmla="*/ 89 w 526"/>
                <a:gd name="T29" fmla="*/ 122 h 436"/>
                <a:gd name="T30" fmla="*/ 107 w 526"/>
                <a:gd name="T31" fmla="*/ 103 h 436"/>
                <a:gd name="T32" fmla="*/ 127 w 526"/>
                <a:gd name="T33" fmla="*/ 85 h 436"/>
                <a:gd name="T34" fmla="*/ 149 w 526"/>
                <a:gd name="T35" fmla="*/ 67 h 436"/>
                <a:gd name="T36" fmla="*/ 174 w 526"/>
                <a:gd name="T37" fmla="*/ 52 h 436"/>
                <a:gd name="T38" fmla="*/ 201 w 526"/>
                <a:gd name="T39" fmla="*/ 38 h 436"/>
                <a:gd name="T40" fmla="*/ 231 w 526"/>
                <a:gd name="T41" fmla="*/ 26 h 436"/>
                <a:gd name="T42" fmla="*/ 264 w 526"/>
                <a:gd name="T43" fmla="*/ 16 h 436"/>
                <a:gd name="T44" fmla="*/ 300 w 526"/>
                <a:gd name="T45" fmla="*/ 8 h 436"/>
                <a:gd name="T46" fmla="*/ 338 w 526"/>
                <a:gd name="T47" fmla="*/ 3 h 436"/>
                <a:gd name="T48" fmla="*/ 381 w 526"/>
                <a:gd name="T49" fmla="*/ 0 h 436"/>
                <a:gd name="T50" fmla="*/ 426 w 526"/>
                <a:gd name="T51" fmla="*/ 0 h 436"/>
                <a:gd name="T52" fmla="*/ 474 w 526"/>
                <a:gd name="T53" fmla="*/ 3 h 436"/>
                <a:gd name="T54" fmla="*/ 526 w 526"/>
                <a:gd name="T55" fmla="*/ 8 h 436"/>
                <a:gd name="T56" fmla="*/ 526 w 526"/>
                <a:gd name="T57" fmla="*/ 8 h 436"/>
                <a:gd name="T58" fmla="*/ 523 w 526"/>
                <a:gd name="T59" fmla="*/ 32 h 436"/>
                <a:gd name="T60" fmla="*/ 519 w 526"/>
                <a:gd name="T61" fmla="*/ 56 h 436"/>
                <a:gd name="T62" fmla="*/ 511 w 526"/>
                <a:gd name="T63" fmla="*/ 89 h 436"/>
                <a:gd name="T64" fmla="*/ 500 w 526"/>
                <a:gd name="T65" fmla="*/ 127 h 436"/>
                <a:gd name="T66" fmla="*/ 486 w 526"/>
                <a:gd name="T67" fmla="*/ 169 h 436"/>
                <a:gd name="T68" fmla="*/ 477 w 526"/>
                <a:gd name="T69" fmla="*/ 190 h 436"/>
                <a:gd name="T70" fmla="*/ 467 w 526"/>
                <a:gd name="T71" fmla="*/ 214 h 436"/>
                <a:gd name="T72" fmla="*/ 455 w 526"/>
                <a:gd name="T73" fmla="*/ 236 h 436"/>
                <a:gd name="T74" fmla="*/ 442 w 526"/>
                <a:gd name="T75" fmla="*/ 258 h 436"/>
                <a:gd name="T76" fmla="*/ 427 w 526"/>
                <a:gd name="T77" fmla="*/ 280 h 436"/>
                <a:gd name="T78" fmla="*/ 412 w 526"/>
                <a:gd name="T79" fmla="*/ 300 h 436"/>
                <a:gd name="T80" fmla="*/ 394 w 526"/>
                <a:gd name="T81" fmla="*/ 321 h 436"/>
                <a:gd name="T82" fmla="*/ 377 w 526"/>
                <a:gd name="T83" fmla="*/ 340 h 436"/>
                <a:gd name="T84" fmla="*/ 356 w 526"/>
                <a:gd name="T85" fmla="*/ 359 h 436"/>
                <a:gd name="T86" fmla="*/ 334 w 526"/>
                <a:gd name="T87" fmla="*/ 375 h 436"/>
                <a:gd name="T88" fmla="*/ 309 w 526"/>
                <a:gd name="T89" fmla="*/ 390 h 436"/>
                <a:gd name="T90" fmla="*/ 283 w 526"/>
                <a:gd name="T91" fmla="*/ 404 h 436"/>
                <a:gd name="T92" fmla="*/ 256 w 526"/>
                <a:gd name="T93" fmla="*/ 415 h 436"/>
                <a:gd name="T94" fmla="*/ 226 w 526"/>
                <a:gd name="T95" fmla="*/ 425 h 436"/>
                <a:gd name="T96" fmla="*/ 194 w 526"/>
                <a:gd name="T97" fmla="*/ 432 h 436"/>
                <a:gd name="T98" fmla="*/ 160 w 526"/>
                <a:gd name="T99" fmla="*/ 436 h 436"/>
                <a:gd name="T100" fmla="*/ 123 w 526"/>
                <a:gd name="T101" fmla="*/ 436 h 436"/>
                <a:gd name="T102" fmla="*/ 85 w 526"/>
                <a:gd name="T103" fmla="*/ 434 h 436"/>
                <a:gd name="T104" fmla="*/ 44 w 526"/>
                <a:gd name="T105" fmla="*/ 429 h 436"/>
                <a:gd name="T106" fmla="*/ 0 w 526"/>
                <a:gd name="T107" fmla="*/ 419 h 436"/>
                <a:gd name="T108" fmla="*/ 0 w 526"/>
                <a:gd name="T109" fmla="*/ 419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6" h="436">
                  <a:moveTo>
                    <a:pt x="0" y="419"/>
                  </a:moveTo>
                  <a:lnTo>
                    <a:pt x="0" y="419"/>
                  </a:lnTo>
                  <a:lnTo>
                    <a:pt x="0" y="399"/>
                  </a:lnTo>
                  <a:lnTo>
                    <a:pt x="0" y="375"/>
                  </a:lnTo>
                  <a:lnTo>
                    <a:pt x="1" y="344"/>
                  </a:lnTo>
                  <a:lnTo>
                    <a:pt x="7" y="308"/>
                  </a:lnTo>
                  <a:lnTo>
                    <a:pt x="11" y="288"/>
                  </a:lnTo>
                  <a:lnTo>
                    <a:pt x="15" y="269"/>
                  </a:lnTo>
                  <a:lnTo>
                    <a:pt x="20" y="247"/>
                  </a:lnTo>
                  <a:lnTo>
                    <a:pt x="28" y="226"/>
                  </a:lnTo>
                  <a:lnTo>
                    <a:pt x="37" y="204"/>
                  </a:lnTo>
                  <a:lnTo>
                    <a:pt x="48" y="184"/>
                  </a:lnTo>
                  <a:lnTo>
                    <a:pt x="60" y="163"/>
                  </a:lnTo>
                  <a:lnTo>
                    <a:pt x="74" y="141"/>
                  </a:lnTo>
                  <a:lnTo>
                    <a:pt x="89" y="122"/>
                  </a:lnTo>
                  <a:lnTo>
                    <a:pt x="107" y="103"/>
                  </a:lnTo>
                  <a:lnTo>
                    <a:pt x="127" y="85"/>
                  </a:lnTo>
                  <a:lnTo>
                    <a:pt x="149" y="67"/>
                  </a:lnTo>
                  <a:lnTo>
                    <a:pt x="174" y="52"/>
                  </a:lnTo>
                  <a:lnTo>
                    <a:pt x="201" y="38"/>
                  </a:lnTo>
                  <a:lnTo>
                    <a:pt x="231" y="26"/>
                  </a:lnTo>
                  <a:lnTo>
                    <a:pt x="264" y="16"/>
                  </a:lnTo>
                  <a:lnTo>
                    <a:pt x="300" y="8"/>
                  </a:lnTo>
                  <a:lnTo>
                    <a:pt x="338" y="3"/>
                  </a:lnTo>
                  <a:lnTo>
                    <a:pt x="381" y="0"/>
                  </a:lnTo>
                  <a:lnTo>
                    <a:pt x="426" y="0"/>
                  </a:lnTo>
                  <a:lnTo>
                    <a:pt x="474" y="3"/>
                  </a:lnTo>
                  <a:lnTo>
                    <a:pt x="526" y="8"/>
                  </a:lnTo>
                  <a:lnTo>
                    <a:pt x="526" y="8"/>
                  </a:lnTo>
                  <a:lnTo>
                    <a:pt x="523" y="32"/>
                  </a:lnTo>
                  <a:lnTo>
                    <a:pt x="519" y="56"/>
                  </a:lnTo>
                  <a:lnTo>
                    <a:pt x="511" y="89"/>
                  </a:lnTo>
                  <a:lnTo>
                    <a:pt x="500" y="127"/>
                  </a:lnTo>
                  <a:lnTo>
                    <a:pt x="486" y="169"/>
                  </a:lnTo>
                  <a:lnTo>
                    <a:pt x="477" y="190"/>
                  </a:lnTo>
                  <a:lnTo>
                    <a:pt x="467" y="214"/>
                  </a:lnTo>
                  <a:lnTo>
                    <a:pt x="455" y="236"/>
                  </a:lnTo>
                  <a:lnTo>
                    <a:pt x="442" y="258"/>
                  </a:lnTo>
                  <a:lnTo>
                    <a:pt x="427" y="280"/>
                  </a:lnTo>
                  <a:lnTo>
                    <a:pt x="412" y="300"/>
                  </a:lnTo>
                  <a:lnTo>
                    <a:pt x="394" y="321"/>
                  </a:lnTo>
                  <a:lnTo>
                    <a:pt x="377" y="340"/>
                  </a:lnTo>
                  <a:lnTo>
                    <a:pt x="356" y="359"/>
                  </a:lnTo>
                  <a:lnTo>
                    <a:pt x="334" y="375"/>
                  </a:lnTo>
                  <a:lnTo>
                    <a:pt x="309" y="390"/>
                  </a:lnTo>
                  <a:lnTo>
                    <a:pt x="283" y="404"/>
                  </a:lnTo>
                  <a:lnTo>
                    <a:pt x="256" y="415"/>
                  </a:lnTo>
                  <a:lnTo>
                    <a:pt x="226" y="425"/>
                  </a:lnTo>
                  <a:lnTo>
                    <a:pt x="194" y="432"/>
                  </a:lnTo>
                  <a:lnTo>
                    <a:pt x="160" y="436"/>
                  </a:lnTo>
                  <a:lnTo>
                    <a:pt x="123" y="436"/>
                  </a:lnTo>
                  <a:lnTo>
                    <a:pt x="85" y="434"/>
                  </a:lnTo>
                  <a:lnTo>
                    <a:pt x="44" y="429"/>
                  </a:lnTo>
                  <a:lnTo>
                    <a:pt x="0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8"/>
            <p:cNvSpPr>
              <a:spLocks/>
            </p:cNvSpPr>
            <p:nvPr/>
          </p:nvSpPr>
          <p:spPr bwMode="auto">
            <a:xfrm>
              <a:off x="5378" y="1650"/>
              <a:ext cx="305" cy="194"/>
            </a:xfrm>
            <a:custGeom>
              <a:avLst/>
              <a:gdLst>
                <a:gd name="T0" fmla="*/ 0 w 610"/>
                <a:gd name="T1" fmla="*/ 329 h 388"/>
                <a:gd name="T2" fmla="*/ 0 w 610"/>
                <a:gd name="T3" fmla="*/ 329 h 388"/>
                <a:gd name="T4" fmla="*/ 4 w 610"/>
                <a:gd name="T5" fmla="*/ 308 h 388"/>
                <a:gd name="T6" fmla="*/ 11 w 610"/>
                <a:gd name="T7" fmla="*/ 285 h 388"/>
                <a:gd name="T8" fmla="*/ 21 w 610"/>
                <a:gd name="T9" fmla="*/ 255 h 388"/>
                <a:gd name="T10" fmla="*/ 33 w 610"/>
                <a:gd name="T11" fmla="*/ 222 h 388"/>
                <a:gd name="T12" fmla="*/ 43 w 610"/>
                <a:gd name="T13" fmla="*/ 204 h 388"/>
                <a:gd name="T14" fmla="*/ 52 w 610"/>
                <a:gd name="T15" fmla="*/ 185 h 388"/>
                <a:gd name="T16" fmla="*/ 62 w 610"/>
                <a:gd name="T17" fmla="*/ 166 h 388"/>
                <a:gd name="T18" fmla="*/ 74 w 610"/>
                <a:gd name="T19" fmla="*/ 148 h 388"/>
                <a:gd name="T20" fmla="*/ 88 w 610"/>
                <a:gd name="T21" fmla="*/ 129 h 388"/>
                <a:gd name="T22" fmla="*/ 103 w 610"/>
                <a:gd name="T23" fmla="*/ 111 h 388"/>
                <a:gd name="T24" fmla="*/ 121 w 610"/>
                <a:gd name="T25" fmla="*/ 93 h 388"/>
                <a:gd name="T26" fmla="*/ 139 w 610"/>
                <a:gd name="T27" fmla="*/ 77 h 388"/>
                <a:gd name="T28" fmla="*/ 159 w 610"/>
                <a:gd name="T29" fmla="*/ 60 h 388"/>
                <a:gd name="T30" fmla="*/ 181 w 610"/>
                <a:gd name="T31" fmla="*/ 47 h 388"/>
                <a:gd name="T32" fmla="*/ 204 w 610"/>
                <a:gd name="T33" fmla="*/ 34 h 388"/>
                <a:gd name="T34" fmla="*/ 230 w 610"/>
                <a:gd name="T35" fmla="*/ 23 h 388"/>
                <a:gd name="T36" fmla="*/ 258 w 610"/>
                <a:gd name="T37" fmla="*/ 14 h 388"/>
                <a:gd name="T38" fmla="*/ 288 w 610"/>
                <a:gd name="T39" fmla="*/ 7 h 388"/>
                <a:gd name="T40" fmla="*/ 319 w 610"/>
                <a:gd name="T41" fmla="*/ 3 h 388"/>
                <a:gd name="T42" fmla="*/ 354 w 610"/>
                <a:gd name="T43" fmla="*/ 0 h 388"/>
                <a:gd name="T44" fmla="*/ 391 w 610"/>
                <a:gd name="T45" fmla="*/ 1 h 388"/>
                <a:gd name="T46" fmla="*/ 429 w 610"/>
                <a:gd name="T47" fmla="*/ 6 h 388"/>
                <a:gd name="T48" fmla="*/ 472 w 610"/>
                <a:gd name="T49" fmla="*/ 12 h 388"/>
                <a:gd name="T50" fmla="*/ 516 w 610"/>
                <a:gd name="T51" fmla="*/ 23 h 388"/>
                <a:gd name="T52" fmla="*/ 562 w 610"/>
                <a:gd name="T53" fmla="*/ 38 h 388"/>
                <a:gd name="T54" fmla="*/ 610 w 610"/>
                <a:gd name="T55" fmla="*/ 56 h 388"/>
                <a:gd name="T56" fmla="*/ 610 w 610"/>
                <a:gd name="T57" fmla="*/ 56 h 388"/>
                <a:gd name="T58" fmla="*/ 602 w 610"/>
                <a:gd name="T59" fmla="*/ 77 h 388"/>
                <a:gd name="T60" fmla="*/ 592 w 610"/>
                <a:gd name="T61" fmla="*/ 101 h 388"/>
                <a:gd name="T62" fmla="*/ 577 w 610"/>
                <a:gd name="T63" fmla="*/ 130 h 388"/>
                <a:gd name="T64" fmla="*/ 557 w 610"/>
                <a:gd name="T65" fmla="*/ 166 h 388"/>
                <a:gd name="T66" fmla="*/ 532 w 610"/>
                <a:gd name="T67" fmla="*/ 203 h 388"/>
                <a:gd name="T68" fmla="*/ 518 w 610"/>
                <a:gd name="T69" fmla="*/ 222 h 388"/>
                <a:gd name="T70" fmla="*/ 503 w 610"/>
                <a:gd name="T71" fmla="*/ 240 h 388"/>
                <a:gd name="T72" fmla="*/ 487 w 610"/>
                <a:gd name="T73" fmla="*/ 259 h 388"/>
                <a:gd name="T74" fmla="*/ 469 w 610"/>
                <a:gd name="T75" fmla="*/ 278 h 388"/>
                <a:gd name="T76" fmla="*/ 450 w 610"/>
                <a:gd name="T77" fmla="*/ 295 h 388"/>
                <a:gd name="T78" fmla="*/ 429 w 610"/>
                <a:gd name="T79" fmla="*/ 312 h 388"/>
                <a:gd name="T80" fmla="*/ 409 w 610"/>
                <a:gd name="T81" fmla="*/ 327 h 388"/>
                <a:gd name="T82" fmla="*/ 385 w 610"/>
                <a:gd name="T83" fmla="*/ 343 h 388"/>
                <a:gd name="T84" fmla="*/ 361 w 610"/>
                <a:gd name="T85" fmla="*/ 355 h 388"/>
                <a:gd name="T86" fmla="*/ 335 w 610"/>
                <a:gd name="T87" fmla="*/ 366 h 388"/>
                <a:gd name="T88" fmla="*/ 309 w 610"/>
                <a:gd name="T89" fmla="*/ 375 h 388"/>
                <a:gd name="T90" fmla="*/ 280 w 610"/>
                <a:gd name="T91" fmla="*/ 382 h 388"/>
                <a:gd name="T92" fmla="*/ 250 w 610"/>
                <a:gd name="T93" fmla="*/ 386 h 388"/>
                <a:gd name="T94" fmla="*/ 218 w 610"/>
                <a:gd name="T95" fmla="*/ 388 h 388"/>
                <a:gd name="T96" fmla="*/ 187 w 610"/>
                <a:gd name="T97" fmla="*/ 386 h 388"/>
                <a:gd name="T98" fmla="*/ 152 w 610"/>
                <a:gd name="T99" fmla="*/ 382 h 388"/>
                <a:gd name="T100" fmla="*/ 117 w 610"/>
                <a:gd name="T101" fmla="*/ 374 h 388"/>
                <a:gd name="T102" fmla="*/ 80 w 610"/>
                <a:gd name="T103" fmla="*/ 363 h 388"/>
                <a:gd name="T104" fmla="*/ 41 w 610"/>
                <a:gd name="T105" fmla="*/ 348 h 388"/>
                <a:gd name="T106" fmla="*/ 0 w 610"/>
                <a:gd name="T107" fmla="*/ 329 h 388"/>
                <a:gd name="T108" fmla="*/ 0 w 610"/>
                <a:gd name="T109" fmla="*/ 329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0" h="388">
                  <a:moveTo>
                    <a:pt x="0" y="329"/>
                  </a:moveTo>
                  <a:lnTo>
                    <a:pt x="0" y="329"/>
                  </a:lnTo>
                  <a:lnTo>
                    <a:pt x="4" y="308"/>
                  </a:lnTo>
                  <a:lnTo>
                    <a:pt x="11" y="285"/>
                  </a:lnTo>
                  <a:lnTo>
                    <a:pt x="21" y="255"/>
                  </a:lnTo>
                  <a:lnTo>
                    <a:pt x="33" y="222"/>
                  </a:lnTo>
                  <a:lnTo>
                    <a:pt x="43" y="204"/>
                  </a:lnTo>
                  <a:lnTo>
                    <a:pt x="52" y="185"/>
                  </a:lnTo>
                  <a:lnTo>
                    <a:pt x="62" y="166"/>
                  </a:lnTo>
                  <a:lnTo>
                    <a:pt x="74" y="148"/>
                  </a:lnTo>
                  <a:lnTo>
                    <a:pt x="88" y="129"/>
                  </a:lnTo>
                  <a:lnTo>
                    <a:pt x="103" y="111"/>
                  </a:lnTo>
                  <a:lnTo>
                    <a:pt x="121" y="93"/>
                  </a:lnTo>
                  <a:lnTo>
                    <a:pt x="139" y="77"/>
                  </a:lnTo>
                  <a:lnTo>
                    <a:pt x="159" y="60"/>
                  </a:lnTo>
                  <a:lnTo>
                    <a:pt x="181" y="47"/>
                  </a:lnTo>
                  <a:lnTo>
                    <a:pt x="204" y="34"/>
                  </a:lnTo>
                  <a:lnTo>
                    <a:pt x="230" y="23"/>
                  </a:lnTo>
                  <a:lnTo>
                    <a:pt x="258" y="14"/>
                  </a:lnTo>
                  <a:lnTo>
                    <a:pt x="288" y="7"/>
                  </a:lnTo>
                  <a:lnTo>
                    <a:pt x="319" y="3"/>
                  </a:lnTo>
                  <a:lnTo>
                    <a:pt x="354" y="0"/>
                  </a:lnTo>
                  <a:lnTo>
                    <a:pt x="391" y="1"/>
                  </a:lnTo>
                  <a:lnTo>
                    <a:pt x="429" y="6"/>
                  </a:lnTo>
                  <a:lnTo>
                    <a:pt x="472" y="12"/>
                  </a:lnTo>
                  <a:lnTo>
                    <a:pt x="516" y="23"/>
                  </a:lnTo>
                  <a:lnTo>
                    <a:pt x="562" y="38"/>
                  </a:lnTo>
                  <a:lnTo>
                    <a:pt x="610" y="56"/>
                  </a:lnTo>
                  <a:lnTo>
                    <a:pt x="610" y="56"/>
                  </a:lnTo>
                  <a:lnTo>
                    <a:pt x="602" y="77"/>
                  </a:lnTo>
                  <a:lnTo>
                    <a:pt x="592" y="101"/>
                  </a:lnTo>
                  <a:lnTo>
                    <a:pt x="577" y="130"/>
                  </a:lnTo>
                  <a:lnTo>
                    <a:pt x="557" y="166"/>
                  </a:lnTo>
                  <a:lnTo>
                    <a:pt x="532" y="203"/>
                  </a:lnTo>
                  <a:lnTo>
                    <a:pt x="518" y="222"/>
                  </a:lnTo>
                  <a:lnTo>
                    <a:pt x="503" y="240"/>
                  </a:lnTo>
                  <a:lnTo>
                    <a:pt x="487" y="259"/>
                  </a:lnTo>
                  <a:lnTo>
                    <a:pt x="469" y="278"/>
                  </a:lnTo>
                  <a:lnTo>
                    <a:pt x="450" y="295"/>
                  </a:lnTo>
                  <a:lnTo>
                    <a:pt x="429" y="312"/>
                  </a:lnTo>
                  <a:lnTo>
                    <a:pt x="409" y="327"/>
                  </a:lnTo>
                  <a:lnTo>
                    <a:pt x="385" y="343"/>
                  </a:lnTo>
                  <a:lnTo>
                    <a:pt x="361" y="355"/>
                  </a:lnTo>
                  <a:lnTo>
                    <a:pt x="335" y="366"/>
                  </a:lnTo>
                  <a:lnTo>
                    <a:pt x="309" y="375"/>
                  </a:lnTo>
                  <a:lnTo>
                    <a:pt x="280" y="382"/>
                  </a:lnTo>
                  <a:lnTo>
                    <a:pt x="250" y="386"/>
                  </a:lnTo>
                  <a:lnTo>
                    <a:pt x="218" y="388"/>
                  </a:lnTo>
                  <a:lnTo>
                    <a:pt x="187" y="386"/>
                  </a:lnTo>
                  <a:lnTo>
                    <a:pt x="152" y="382"/>
                  </a:lnTo>
                  <a:lnTo>
                    <a:pt x="117" y="374"/>
                  </a:lnTo>
                  <a:lnTo>
                    <a:pt x="80" y="363"/>
                  </a:lnTo>
                  <a:lnTo>
                    <a:pt x="41" y="348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9"/>
            <p:cNvSpPr>
              <a:spLocks/>
            </p:cNvSpPr>
            <p:nvPr/>
          </p:nvSpPr>
          <p:spPr bwMode="auto">
            <a:xfrm>
              <a:off x="5433" y="1873"/>
              <a:ext cx="327" cy="182"/>
            </a:xfrm>
            <a:custGeom>
              <a:avLst/>
              <a:gdLst>
                <a:gd name="T0" fmla="*/ 0 w 654"/>
                <a:gd name="T1" fmla="*/ 250 h 363"/>
                <a:gd name="T2" fmla="*/ 0 w 654"/>
                <a:gd name="T3" fmla="*/ 250 h 363"/>
                <a:gd name="T4" fmla="*/ 8 w 654"/>
                <a:gd name="T5" fmla="*/ 231 h 363"/>
                <a:gd name="T6" fmla="*/ 19 w 654"/>
                <a:gd name="T7" fmla="*/ 209 h 363"/>
                <a:gd name="T8" fmla="*/ 34 w 654"/>
                <a:gd name="T9" fmla="*/ 183 h 363"/>
                <a:gd name="T10" fmla="*/ 55 w 654"/>
                <a:gd name="T11" fmla="*/ 153 h 363"/>
                <a:gd name="T12" fmla="*/ 67 w 654"/>
                <a:gd name="T13" fmla="*/ 137 h 363"/>
                <a:gd name="T14" fmla="*/ 81 w 654"/>
                <a:gd name="T15" fmla="*/ 122 h 363"/>
                <a:gd name="T16" fmla="*/ 96 w 654"/>
                <a:gd name="T17" fmla="*/ 105 h 363"/>
                <a:gd name="T18" fmla="*/ 111 w 654"/>
                <a:gd name="T19" fmla="*/ 90 h 363"/>
                <a:gd name="T20" fmla="*/ 129 w 654"/>
                <a:gd name="T21" fmla="*/ 75 h 363"/>
                <a:gd name="T22" fmla="*/ 148 w 654"/>
                <a:gd name="T23" fmla="*/ 60 h 363"/>
                <a:gd name="T24" fmla="*/ 167 w 654"/>
                <a:gd name="T25" fmla="*/ 46 h 363"/>
                <a:gd name="T26" fmla="*/ 189 w 654"/>
                <a:gd name="T27" fmla="*/ 34 h 363"/>
                <a:gd name="T28" fmla="*/ 213 w 654"/>
                <a:gd name="T29" fmla="*/ 24 h 363"/>
                <a:gd name="T30" fmla="*/ 237 w 654"/>
                <a:gd name="T31" fmla="*/ 15 h 363"/>
                <a:gd name="T32" fmla="*/ 263 w 654"/>
                <a:gd name="T33" fmla="*/ 8 h 363"/>
                <a:gd name="T34" fmla="*/ 291 w 654"/>
                <a:gd name="T35" fmla="*/ 2 h 363"/>
                <a:gd name="T36" fmla="*/ 320 w 654"/>
                <a:gd name="T37" fmla="*/ 0 h 363"/>
                <a:gd name="T38" fmla="*/ 351 w 654"/>
                <a:gd name="T39" fmla="*/ 0 h 363"/>
                <a:gd name="T40" fmla="*/ 383 w 654"/>
                <a:gd name="T41" fmla="*/ 2 h 363"/>
                <a:gd name="T42" fmla="*/ 417 w 654"/>
                <a:gd name="T43" fmla="*/ 8 h 363"/>
                <a:gd name="T44" fmla="*/ 452 w 654"/>
                <a:gd name="T45" fmla="*/ 16 h 363"/>
                <a:gd name="T46" fmla="*/ 490 w 654"/>
                <a:gd name="T47" fmla="*/ 28 h 363"/>
                <a:gd name="T48" fmla="*/ 528 w 654"/>
                <a:gd name="T49" fmla="*/ 45 h 363"/>
                <a:gd name="T50" fmla="*/ 569 w 654"/>
                <a:gd name="T51" fmla="*/ 65 h 363"/>
                <a:gd name="T52" fmla="*/ 610 w 654"/>
                <a:gd name="T53" fmla="*/ 90 h 363"/>
                <a:gd name="T54" fmla="*/ 654 w 654"/>
                <a:gd name="T55" fmla="*/ 119 h 363"/>
                <a:gd name="T56" fmla="*/ 654 w 654"/>
                <a:gd name="T57" fmla="*/ 119 h 363"/>
                <a:gd name="T58" fmla="*/ 642 w 654"/>
                <a:gd name="T59" fmla="*/ 137 h 363"/>
                <a:gd name="T60" fmla="*/ 627 w 654"/>
                <a:gd name="T61" fmla="*/ 157 h 363"/>
                <a:gd name="T62" fmla="*/ 605 w 654"/>
                <a:gd name="T63" fmla="*/ 183 h 363"/>
                <a:gd name="T64" fmla="*/ 579 w 654"/>
                <a:gd name="T65" fmla="*/ 213 h 363"/>
                <a:gd name="T66" fmla="*/ 546 w 654"/>
                <a:gd name="T67" fmla="*/ 244 h 363"/>
                <a:gd name="T68" fmla="*/ 528 w 654"/>
                <a:gd name="T69" fmla="*/ 259 h 363"/>
                <a:gd name="T70" fmla="*/ 509 w 654"/>
                <a:gd name="T71" fmla="*/ 275 h 363"/>
                <a:gd name="T72" fmla="*/ 490 w 654"/>
                <a:gd name="T73" fmla="*/ 289 h 363"/>
                <a:gd name="T74" fmla="*/ 468 w 654"/>
                <a:gd name="T75" fmla="*/ 302 h 363"/>
                <a:gd name="T76" fmla="*/ 446 w 654"/>
                <a:gd name="T77" fmla="*/ 316 h 363"/>
                <a:gd name="T78" fmla="*/ 421 w 654"/>
                <a:gd name="T79" fmla="*/ 328 h 363"/>
                <a:gd name="T80" fmla="*/ 398 w 654"/>
                <a:gd name="T81" fmla="*/ 338 h 363"/>
                <a:gd name="T82" fmla="*/ 372 w 654"/>
                <a:gd name="T83" fmla="*/ 348 h 363"/>
                <a:gd name="T84" fmla="*/ 346 w 654"/>
                <a:gd name="T85" fmla="*/ 354 h 363"/>
                <a:gd name="T86" fmla="*/ 318 w 654"/>
                <a:gd name="T87" fmla="*/ 360 h 363"/>
                <a:gd name="T88" fmla="*/ 289 w 654"/>
                <a:gd name="T89" fmla="*/ 363 h 363"/>
                <a:gd name="T90" fmla="*/ 261 w 654"/>
                <a:gd name="T91" fmla="*/ 363 h 363"/>
                <a:gd name="T92" fmla="*/ 230 w 654"/>
                <a:gd name="T93" fmla="*/ 361 h 363"/>
                <a:gd name="T94" fmla="*/ 199 w 654"/>
                <a:gd name="T95" fmla="*/ 356 h 363"/>
                <a:gd name="T96" fmla="*/ 167 w 654"/>
                <a:gd name="T97" fmla="*/ 348 h 363"/>
                <a:gd name="T98" fmla="*/ 136 w 654"/>
                <a:gd name="T99" fmla="*/ 335 h 363"/>
                <a:gd name="T100" fmla="*/ 103 w 654"/>
                <a:gd name="T101" fmla="*/ 320 h 363"/>
                <a:gd name="T102" fmla="*/ 69 w 654"/>
                <a:gd name="T103" fmla="*/ 301 h 363"/>
                <a:gd name="T104" fmla="*/ 34 w 654"/>
                <a:gd name="T105" fmla="*/ 278 h 363"/>
                <a:gd name="T106" fmla="*/ 0 w 654"/>
                <a:gd name="T107" fmla="*/ 250 h 363"/>
                <a:gd name="T108" fmla="*/ 0 w 654"/>
                <a:gd name="T109" fmla="*/ 25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54" h="363">
                  <a:moveTo>
                    <a:pt x="0" y="250"/>
                  </a:moveTo>
                  <a:lnTo>
                    <a:pt x="0" y="250"/>
                  </a:lnTo>
                  <a:lnTo>
                    <a:pt x="8" y="231"/>
                  </a:lnTo>
                  <a:lnTo>
                    <a:pt x="19" y="209"/>
                  </a:lnTo>
                  <a:lnTo>
                    <a:pt x="34" y="183"/>
                  </a:lnTo>
                  <a:lnTo>
                    <a:pt x="55" y="153"/>
                  </a:lnTo>
                  <a:lnTo>
                    <a:pt x="67" y="137"/>
                  </a:lnTo>
                  <a:lnTo>
                    <a:pt x="81" y="122"/>
                  </a:lnTo>
                  <a:lnTo>
                    <a:pt x="96" y="105"/>
                  </a:lnTo>
                  <a:lnTo>
                    <a:pt x="111" y="90"/>
                  </a:lnTo>
                  <a:lnTo>
                    <a:pt x="129" y="75"/>
                  </a:lnTo>
                  <a:lnTo>
                    <a:pt x="148" y="60"/>
                  </a:lnTo>
                  <a:lnTo>
                    <a:pt x="167" y="46"/>
                  </a:lnTo>
                  <a:lnTo>
                    <a:pt x="189" y="34"/>
                  </a:lnTo>
                  <a:lnTo>
                    <a:pt x="213" y="24"/>
                  </a:lnTo>
                  <a:lnTo>
                    <a:pt x="237" y="15"/>
                  </a:lnTo>
                  <a:lnTo>
                    <a:pt x="263" y="8"/>
                  </a:lnTo>
                  <a:lnTo>
                    <a:pt x="291" y="2"/>
                  </a:lnTo>
                  <a:lnTo>
                    <a:pt x="320" y="0"/>
                  </a:lnTo>
                  <a:lnTo>
                    <a:pt x="351" y="0"/>
                  </a:lnTo>
                  <a:lnTo>
                    <a:pt x="383" y="2"/>
                  </a:lnTo>
                  <a:lnTo>
                    <a:pt x="417" y="8"/>
                  </a:lnTo>
                  <a:lnTo>
                    <a:pt x="452" y="16"/>
                  </a:lnTo>
                  <a:lnTo>
                    <a:pt x="490" y="28"/>
                  </a:lnTo>
                  <a:lnTo>
                    <a:pt x="528" y="45"/>
                  </a:lnTo>
                  <a:lnTo>
                    <a:pt x="569" y="65"/>
                  </a:lnTo>
                  <a:lnTo>
                    <a:pt x="610" y="90"/>
                  </a:lnTo>
                  <a:lnTo>
                    <a:pt x="654" y="119"/>
                  </a:lnTo>
                  <a:lnTo>
                    <a:pt x="654" y="119"/>
                  </a:lnTo>
                  <a:lnTo>
                    <a:pt x="642" y="137"/>
                  </a:lnTo>
                  <a:lnTo>
                    <a:pt x="627" y="157"/>
                  </a:lnTo>
                  <a:lnTo>
                    <a:pt x="605" y="183"/>
                  </a:lnTo>
                  <a:lnTo>
                    <a:pt x="579" y="213"/>
                  </a:lnTo>
                  <a:lnTo>
                    <a:pt x="546" y="244"/>
                  </a:lnTo>
                  <a:lnTo>
                    <a:pt x="528" y="259"/>
                  </a:lnTo>
                  <a:lnTo>
                    <a:pt x="509" y="275"/>
                  </a:lnTo>
                  <a:lnTo>
                    <a:pt x="490" y="289"/>
                  </a:lnTo>
                  <a:lnTo>
                    <a:pt x="468" y="302"/>
                  </a:lnTo>
                  <a:lnTo>
                    <a:pt x="446" y="316"/>
                  </a:lnTo>
                  <a:lnTo>
                    <a:pt x="421" y="328"/>
                  </a:lnTo>
                  <a:lnTo>
                    <a:pt x="398" y="338"/>
                  </a:lnTo>
                  <a:lnTo>
                    <a:pt x="372" y="348"/>
                  </a:lnTo>
                  <a:lnTo>
                    <a:pt x="346" y="354"/>
                  </a:lnTo>
                  <a:lnTo>
                    <a:pt x="318" y="360"/>
                  </a:lnTo>
                  <a:lnTo>
                    <a:pt x="289" y="363"/>
                  </a:lnTo>
                  <a:lnTo>
                    <a:pt x="261" y="363"/>
                  </a:lnTo>
                  <a:lnTo>
                    <a:pt x="230" y="361"/>
                  </a:lnTo>
                  <a:lnTo>
                    <a:pt x="199" y="356"/>
                  </a:lnTo>
                  <a:lnTo>
                    <a:pt x="167" y="348"/>
                  </a:lnTo>
                  <a:lnTo>
                    <a:pt x="136" y="335"/>
                  </a:lnTo>
                  <a:lnTo>
                    <a:pt x="103" y="320"/>
                  </a:lnTo>
                  <a:lnTo>
                    <a:pt x="69" y="301"/>
                  </a:lnTo>
                  <a:lnTo>
                    <a:pt x="34" y="278"/>
                  </a:lnTo>
                  <a:lnTo>
                    <a:pt x="0" y="25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0"/>
            <p:cNvSpPr>
              <a:spLocks/>
            </p:cNvSpPr>
            <p:nvPr/>
          </p:nvSpPr>
          <p:spPr bwMode="auto">
            <a:xfrm>
              <a:off x="4231" y="1592"/>
              <a:ext cx="419" cy="454"/>
            </a:xfrm>
            <a:custGeom>
              <a:avLst/>
              <a:gdLst>
                <a:gd name="T0" fmla="*/ 0 w 839"/>
                <a:gd name="T1" fmla="*/ 908 h 908"/>
                <a:gd name="T2" fmla="*/ 0 w 839"/>
                <a:gd name="T3" fmla="*/ 908 h 908"/>
                <a:gd name="T4" fmla="*/ 4 w 839"/>
                <a:gd name="T5" fmla="*/ 878 h 908"/>
                <a:gd name="T6" fmla="*/ 9 w 839"/>
                <a:gd name="T7" fmla="*/ 841 h 908"/>
                <a:gd name="T8" fmla="*/ 19 w 839"/>
                <a:gd name="T9" fmla="*/ 794 h 908"/>
                <a:gd name="T10" fmla="*/ 27 w 839"/>
                <a:gd name="T11" fmla="*/ 767 h 908"/>
                <a:gd name="T12" fmla="*/ 35 w 839"/>
                <a:gd name="T13" fmla="*/ 737 h 908"/>
                <a:gd name="T14" fmla="*/ 45 w 839"/>
                <a:gd name="T15" fmla="*/ 707 h 908"/>
                <a:gd name="T16" fmla="*/ 57 w 839"/>
                <a:gd name="T17" fmla="*/ 672 h 908"/>
                <a:gd name="T18" fmla="*/ 71 w 839"/>
                <a:gd name="T19" fmla="*/ 638 h 908"/>
                <a:gd name="T20" fmla="*/ 86 w 839"/>
                <a:gd name="T21" fmla="*/ 602 h 908"/>
                <a:gd name="T22" fmla="*/ 104 w 839"/>
                <a:gd name="T23" fmla="*/ 565 h 908"/>
                <a:gd name="T24" fmla="*/ 123 w 839"/>
                <a:gd name="T25" fmla="*/ 528 h 908"/>
                <a:gd name="T26" fmla="*/ 145 w 839"/>
                <a:gd name="T27" fmla="*/ 490 h 908"/>
                <a:gd name="T28" fmla="*/ 170 w 839"/>
                <a:gd name="T29" fmla="*/ 452 h 908"/>
                <a:gd name="T30" fmla="*/ 197 w 839"/>
                <a:gd name="T31" fmla="*/ 413 h 908"/>
                <a:gd name="T32" fmla="*/ 226 w 839"/>
                <a:gd name="T33" fmla="*/ 374 h 908"/>
                <a:gd name="T34" fmla="*/ 259 w 839"/>
                <a:gd name="T35" fmla="*/ 335 h 908"/>
                <a:gd name="T36" fmla="*/ 295 w 839"/>
                <a:gd name="T37" fmla="*/ 298 h 908"/>
                <a:gd name="T38" fmla="*/ 333 w 839"/>
                <a:gd name="T39" fmla="*/ 261 h 908"/>
                <a:gd name="T40" fmla="*/ 374 w 839"/>
                <a:gd name="T41" fmla="*/ 226 h 908"/>
                <a:gd name="T42" fmla="*/ 419 w 839"/>
                <a:gd name="T43" fmla="*/ 190 h 908"/>
                <a:gd name="T44" fmla="*/ 444 w 839"/>
                <a:gd name="T45" fmla="*/ 174 h 908"/>
                <a:gd name="T46" fmla="*/ 469 w 839"/>
                <a:gd name="T47" fmla="*/ 157 h 908"/>
                <a:gd name="T48" fmla="*/ 493 w 839"/>
                <a:gd name="T49" fmla="*/ 141 h 908"/>
                <a:gd name="T50" fmla="*/ 521 w 839"/>
                <a:gd name="T51" fmla="*/ 126 h 908"/>
                <a:gd name="T52" fmla="*/ 548 w 839"/>
                <a:gd name="T53" fmla="*/ 111 h 908"/>
                <a:gd name="T54" fmla="*/ 576 w 839"/>
                <a:gd name="T55" fmla="*/ 95 h 908"/>
                <a:gd name="T56" fmla="*/ 606 w 839"/>
                <a:gd name="T57" fmla="*/ 82 h 908"/>
                <a:gd name="T58" fmla="*/ 636 w 839"/>
                <a:gd name="T59" fmla="*/ 68 h 908"/>
                <a:gd name="T60" fmla="*/ 667 w 839"/>
                <a:gd name="T61" fmla="*/ 56 h 908"/>
                <a:gd name="T62" fmla="*/ 699 w 839"/>
                <a:gd name="T63" fmla="*/ 43 h 908"/>
                <a:gd name="T64" fmla="*/ 733 w 839"/>
                <a:gd name="T65" fmla="*/ 31 h 908"/>
                <a:gd name="T66" fmla="*/ 767 w 839"/>
                <a:gd name="T67" fmla="*/ 20 h 908"/>
                <a:gd name="T68" fmla="*/ 802 w 839"/>
                <a:gd name="T69" fmla="*/ 9 h 908"/>
                <a:gd name="T70" fmla="*/ 839 w 839"/>
                <a:gd name="T7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9" h="908">
                  <a:moveTo>
                    <a:pt x="0" y="908"/>
                  </a:moveTo>
                  <a:lnTo>
                    <a:pt x="0" y="908"/>
                  </a:lnTo>
                  <a:lnTo>
                    <a:pt x="4" y="878"/>
                  </a:lnTo>
                  <a:lnTo>
                    <a:pt x="9" y="841"/>
                  </a:lnTo>
                  <a:lnTo>
                    <a:pt x="19" y="794"/>
                  </a:lnTo>
                  <a:lnTo>
                    <a:pt x="27" y="767"/>
                  </a:lnTo>
                  <a:lnTo>
                    <a:pt x="35" y="737"/>
                  </a:lnTo>
                  <a:lnTo>
                    <a:pt x="45" y="707"/>
                  </a:lnTo>
                  <a:lnTo>
                    <a:pt x="57" y="672"/>
                  </a:lnTo>
                  <a:lnTo>
                    <a:pt x="71" y="638"/>
                  </a:lnTo>
                  <a:lnTo>
                    <a:pt x="86" y="602"/>
                  </a:lnTo>
                  <a:lnTo>
                    <a:pt x="104" y="565"/>
                  </a:lnTo>
                  <a:lnTo>
                    <a:pt x="123" y="528"/>
                  </a:lnTo>
                  <a:lnTo>
                    <a:pt x="145" y="490"/>
                  </a:lnTo>
                  <a:lnTo>
                    <a:pt x="170" y="452"/>
                  </a:lnTo>
                  <a:lnTo>
                    <a:pt x="197" y="413"/>
                  </a:lnTo>
                  <a:lnTo>
                    <a:pt x="226" y="374"/>
                  </a:lnTo>
                  <a:lnTo>
                    <a:pt x="259" y="335"/>
                  </a:lnTo>
                  <a:lnTo>
                    <a:pt x="295" y="298"/>
                  </a:lnTo>
                  <a:lnTo>
                    <a:pt x="333" y="261"/>
                  </a:lnTo>
                  <a:lnTo>
                    <a:pt x="374" y="226"/>
                  </a:lnTo>
                  <a:lnTo>
                    <a:pt x="419" y="190"/>
                  </a:lnTo>
                  <a:lnTo>
                    <a:pt x="444" y="174"/>
                  </a:lnTo>
                  <a:lnTo>
                    <a:pt x="469" y="157"/>
                  </a:lnTo>
                  <a:lnTo>
                    <a:pt x="493" y="141"/>
                  </a:lnTo>
                  <a:lnTo>
                    <a:pt x="521" y="126"/>
                  </a:lnTo>
                  <a:lnTo>
                    <a:pt x="548" y="111"/>
                  </a:lnTo>
                  <a:lnTo>
                    <a:pt x="576" y="95"/>
                  </a:lnTo>
                  <a:lnTo>
                    <a:pt x="606" y="82"/>
                  </a:lnTo>
                  <a:lnTo>
                    <a:pt x="636" y="68"/>
                  </a:lnTo>
                  <a:lnTo>
                    <a:pt x="667" y="56"/>
                  </a:lnTo>
                  <a:lnTo>
                    <a:pt x="699" y="43"/>
                  </a:lnTo>
                  <a:lnTo>
                    <a:pt x="733" y="31"/>
                  </a:lnTo>
                  <a:lnTo>
                    <a:pt x="767" y="20"/>
                  </a:lnTo>
                  <a:lnTo>
                    <a:pt x="802" y="9"/>
                  </a:lnTo>
                  <a:lnTo>
                    <a:pt x="839" y="0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1"/>
            <p:cNvSpPr>
              <a:spLocks/>
            </p:cNvSpPr>
            <p:nvPr/>
          </p:nvSpPr>
          <p:spPr bwMode="auto">
            <a:xfrm>
              <a:off x="4206" y="1970"/>
              <a:ext cx="93" cy="93"/>
            </a:xfrm>
            <a:custGeom>
              <a:avLst/>
              <a:gdLst>
                <a:gd name="T0" fmla="*/ 0 w 187"/>
                <a:gd name="T1" fmla="*/ 0 h 186"/>
                <a:gd name="T2" fmla="*/ 55 w 187"/>
                <a:gd name="T3" fmla="*/ 186 h 186"/>
                <a:gd name="T4" fmla="*/ 187 w 187"/>
                <a:gd name="T5" fmla="*/ 5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186">
                  <a:moveTo>
                    <a:pt x="0" y="0"/>
                  </a:moveTo>
                  <a:lnTo>
                    <a:pt x="55" y="186"/>
                  </a:lnTo>
                  <a:lnTo>
                    <a:pt x="187" y="55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2"/>
            <p:cNvSpPr>
              <a:spLocks/>
            </p:cNvSpPr>
            <p:nvPr/>
          </p:nvSpPr>
          <p:spPr bwMode="auto">
            <a:xfrm>
              <a:off x="4502" y="2608"/>
              <a:ext cx="549" cy="78"/>
            </a:xfrm>
            <a:custGeom>
              <a:avLst/>
              <a:gdLst>
                <a:gd name="T0" fmla="*/ 0 w 1096"/>
                <a:gd name="T1" fmla="*/ 0 h 156"/>
                <a:gd name="T2" fmla="*/ 0 w 1096"/>
                <a:gd name="T3" fmla="*/ 0 h 156"/>
                <a:gd name="T4" fmla="*/ 23 w 1096"/>
                <a:gd name="T5" fmla="*/ 15 h 156"/>
                <a:gd name="T6" fmla="*/ 50 w 1096"/>
                <a:gd name="T7" fmla="*/ 30 h 156"/>
                <a:gd name="T8" fmla="*/ 87 w 1096"/>
                <a:gd name="T9" fmla="*/ 49 h 156"/>
                <a:gd name="T10" fmla="*/ 135 w 1096"/>
                <a:gd name="T11" fmla="*/ 71 h 156"/>
                <a:gd name="T12" fmla="*/ 161 w 1096"/>
                <a:gd name="T13" fmla="*/ 82 h 156"/>
                <a:gd name="T14" fmla="*/ 190 w 1096"/>
                <a:gd name="T15" fmla="*/ 93 h 156"/>
                <a:gd name="T16" fmla="*/ 222 w 1096"/>
                <a:gd name="T17" fmla="*/ 104 h 156"/>
                <a:gd name="T18" fmla="*/ 255 w 1096"/>
                <a:gd name="T19" fmla="*/ 113 h 156"/>
                <a:gd name="T20" fmla="*/ 289 w 1096"/>
                <a:gd name="T21" fmla="*/ 123 h 156"/>
                <a:gd name="T22" fmla="*/ 326 w 1096"/>
                <a:gd name="T23" fmla="*/ 131 h 156"/>
                <a:gd name="T24" fmla="*/ 364 w 1096"/>
                <a:gd name="T25" fmla="*/ 139 h 156"/>
                <a:gd name="T26" fmla="*/ 404 w 1096"/>
                <a:gd name="T27" fmla="*/ 146 h 156"/>
                <a:gd name="T28" fmla="*/ 446 w 1096"/>
                <a:gd name="T29" fmla="*/ 150 h 156"/>
                <a:gd name="T30" fmla="*/ 489 w 1096"/>
                <a:gd name="T31" fmla="*/ 154 h 156"/>
                <a:gd name="T32" fmla="*/ 534 w 1096"/>
                <a:gd name="T33" fmla="*/ 156 h 156"/>
                <a:gd name="T34" fmla="*/ 579 w 1096"/>
                <a:gd name="T35" fmla="*/ 156 h 156"/>
                <a:gd name="T36" fmla="*/ 627 w 1096"/>
                <a:gd name="T37" fmla="*/ 153 h 156"/>
                <a:gd name="T38" fmla="*/ 675 w 1096"/>
                <a:gd name="T39" fmla="*/ 148 h 156"/>
                <a:gd name="T40" fmla="*/ 725 w 1096"/>
                <a:gd name="T41" fmla="*/ 141 h 156"/>
                <a:gd name="T42" fmla="*/ 775 w 1096"/>
                <a:gd name="T43" fmla="*/ 131 h 156"/>
                <a:gd name="T44" fmla="*/ 826 w 1096"/>
                <a:gd name="T45" fmla="*/ 117 h 156"/>
                <a:gd name="T46" fmla="*/ 880 w 1096"/>
                <a:gd name="T47" fmla="*/ 101 h 156"/>
                <a:gd name="T48" fmla="*/ 932 w 1096"/>
                <a:gd name="T49" fmla="*/ 82 h 156"/>
                <a:gd name="T50" fmla="*/ 987 w 1096"/>
                <a:gd name="T51" fmla="*/ 59 h 156"/>
                <a:gd name="T52" fmla="*/ 1041 w 1096"/>
                <a:gd name="T53" fmla="*/ 31 h 156"/>
                <a:gd name="T54" fmla="*/ 1096 w 1096"/>
                <a:gd name="T5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6" h="156">
                  <a:moveTo>
                    <a:pt x="0" y="0"/>
                  </a:moveTo>
                  <a:lnTo>
                    <a:pt x="0" y="0"/>
                  </a:lnTo>
                  <a:lnTo>
                    <a:pt x="23" y="15"/>
                  </a:lnTo>
                  <a:lnTo>
                    <a:pt x="50" y="30"/>
                  </a:lnTo>
                  <a:lnTo>
                    <a:pt x="87" y="49"/>
                  </a:lnTo>
                  <a:lnTo>
                    <a:pt x="135" y="71"/>
                  </a:lnTo>
                  <a:lnTo>
                    <a:pt x="161" y="82"/>
                  </a:lnTo>
                  <a:lnTo>
                    <a:pt x="190" y="93"/>
                  </a:lnTo>
                  <a:lnTo>
                    <a:pt x="222" y="104"/>
                  </a:lnTo>
                  <a:lnTo>
                    <a:pt x="255" y="113"/>
                  </a:lnTo>
                  <a:lnTo>
                    <a:pt x="289" y="123"/>
                  </a:lnTo>
                  <a:lnTo>
                    <a:pt x="326" y="131"/>
                  </a:lnTo>
                  <a:lnTo>
                    <a:pt x="364" y="139"/>
                  </a:lnTo>
                  <a:lnTo>
                    <a:pt x="404" y="146"/>
                  </a:lnTo>
                  <a:lnTo>
                    <a:pt x="446" y="150"/>
                  </a:lnTo>
                  <a:lnTo>
                    <a:pt x="489" y="154"/>
                  </a:lnTo>
                  <a:lnTo>
                    <a:pt x="534" y="156"/>
                  </a:lnTo>
                  <a:lnTo>
                    <a:pt x="579" y="156"/>
                  </a:lnTo>
                  <a:lnTo>
                    <a:pt x="627" y="153"/>
                  </a:lnTo>
                  <a:lnTo>
                    <a:pt x="675" y="148"/>
                  </a:lnTo>
                  <a:lnTo>
                    <a:pt x="725" y="141"/>
                  </a:lnTo>
                  <a:lnTo>
                    <a:pt x="775" y="131"/>
                  </a:lnTo>
                  <a:lnTo>
                    <a:pt x="826" y="117"/>
                  </a:lnTo>
                  <a:lnTo>
                    <a:pt x="880" y="101"/>
                  </a:lnTo>
                  <a:lnTo>
                    <a:pt x="932" y="82"/>
                  </a:lnTo>
                  <a:lnTo>
                    <a:pt x="987" y="59"/>
                  </a:lnTo>
                  <a:lnTo>
                    <a:pt x="1041" y="31"/>
                  </a:lnTo>
                  <a:lnTo>
                    <a:pt x="1096" y="0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3"/>
            <p:cNvSpPr>
              <a:spLocks/>
            </p:cNvSpPr>
            <p:nvPr/>
          </p:nvSpPr>
          <p:spPr bwMode="auto">
            <a:xfrm>
              <a:off x="4974" y="2592"/>
              <a:ext cx="104" cy="82"/>
            </a:xfrm>
            <a:custGeom>
              <a:avLst/>
              <a:gdLst>
                <a:gd name="T0" fmla="*/ 0 w 208"/>
                <a:gd name="T1" fmla="*/ 0 h 164"/>
                <a:gd name="T2" fmla="*/ 208 w 208"/>
                <a:gd name="T3" fmla="*/ 0 h 164"/>
                <a:gd name="T4" fmla="*/ 109 w 208"/>
                <a:gd name="T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" h="164">
                  <a:moveTo>
                    <a:pt x="0" y="0"/>
                  </a:moveTo>
                  <a:lnTo>
                    <a:pt x="208" y="0"/>
                  </a:lnTo>
                  <a:lnTo>
                    <a:pt x="109" y="164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4"/>
            <p:cNvSpPr>
              <a:spLocks/>
            </p:cNvSpPr>
            <p:nvPr/>
          </p:nvSpPr>
          <p:spPr bwMode="auto">
            <a:xfrm>
              <a:off x="5078" y="1734"/>
              <a:ext cx="223" cy="603"/>
            </a:xfrm>
            <a:custGeom>
              <a:avLst/>
              <a:gdLst>
                <a:gd name="T0" fmla="*/ 0 w 446"/>
                <a:gd name="T1" fmla="*/ 0 h 1205"/>
                <a:gd name="T2" fmla="*/ 0 w 446"/>
                <a:gd name="T3" fmla="*/ 0 h 1205"/>
                <a:gd name="T4" fmla="*/ 7 w 446"/>
                <a:gd name="T5" fmla="*/ 4 h 1205"/>
                <a:gd name="T6" fmla="*/ 26 w 446"/>
                <a:gd name="T7" fmla="*/ 16 h 1205"/>
                <a:gd name="T8" fmla="*/ 55 w 446"/>
                <a:gd name="T9" fmla="*/ 37 h 1205"/>
                <a:gd name="T10" fmla="*/ 92 w 446"/>
                <a:gd name="T11" fmla="*/ 65 h 1205"/>
                <a:gd name="T12" fmla="*/ 112 w 446"/>
                <a:gd name="T13" fmla="*/ 83 h 1205"/>
                <a:gd name="T14" fmla="*/ 134 w 446"/>
                <a:gd name="T15" fmla="*/ 104 h 1205"/>
                <a:gd name="T16" fmla="*/ 156 w 446"/>
                <a:gd name="T17" fmla="*/ 126 h 1205"/>
                <a:gd name="T18" fmla="*/ 181 w 446"/>
                <a:gd name="T19" fmla="*/ 150 h 1205"/>
                <a:gd name="T20" fmla="*/ 204 w 446"/>
                <a:gd name="T21" fmla="*/ 178 h 1205"/>
                <a:gd name="T22" fmla="*/ 229 w 446"/>
                <a:gd name="T23" fmla="*/ 208 h 1205"/>
                <a:gd name="T24" fmla="*/ 254 w 446"/>
                <a:gd name="T25" fmla="*/ 239 h 1205"/>
                <a:gd name="T26" fmla="*/ 277 w 446"/>
                <a:gd name="T27" fmla="*/ 274 h 1205"/>
                <a:gd name="T28" fmla="*/ 300 w 446"/>
                <a:gd name="T29" fmla="*/ 312 h 1205"/>
                <a:gd name="T30" fmla="*/ 322 w 446"/>
                <a:gd name="T31" fmla="*/ 352 h 1205"/>
                <a:gd name="T32" fmla="*/ 344 w 446"/>
                <a:gd name="T33" fmla="*/ 394 h 1205"/>
                <a:gd name="T34" fmla="*/ 365 w 446"/>
                <a:gd name="T35" fmla="*/ 439 h 1205"/>
                <a:gd name="T36" fmla="*/ 383 w 446"/>
                <a:gd name="T37" fmla="*/ 487 h 1205"/>
                <a:gd name="T38" fmla="*/ 399 w 446"/>
                <a:gd name="T39" fmla="*/ 538 h 1205"/>
                <a:gd name="T40" fmla="*/ 414 w 446"/>
                <a:gd name="T41" fmla="*/ 591 h 1205"/>
                <a:gd name="T42" fmla="*/ 426 w 446"/>
                <a:gd name="T43" fmla="*/ 648 h 1205"/>
                <a:gd name="T44" fmla="*/ 435 w 446"/>
                <a:gd name="T45" fmla="*/ 706 h 1205"/>
                <a:gd name="T46" fmla="*/ 439 w 446"/>
                <a:gd name="T47" fmla="*/ 738 h 1205"/>
                <a:gd name="T48" fmla="*/ 441 w 446"/>
                <a:gd name="T49" fmla="*/ 769 h 1205"/>
                <a:gd name="T50" fmla="*/ 444 w 446"/>
                <a:gd name="T51" fmla="*/ 801 h 1205"/>
                <a:gd name="T52" fmla="*/ 446 w 446"/>
                <a:gd name="T53" fmla="*/ 834 h 1205"/>
                <a:gd name="T54" fmla="*/ 446 w 446"/>
                <a:gd name="T55" fmla="*/ 868 h 1205"/>
                <a:gd name="T56" fmla="*/ 446 w 446"/>
                <a:gd name="T57" fmla="*/ 902 h 1205"/>
                <a:gd name="T58" fmla="*/ 444 w 446"/>
                <a:gd name="T59" fmla="*/ 938 h 1205"/>
                <a:gd name="T60" fmla="*/ 441 w 446"/>
                <a:gd name="T61" fmla="*/ 974 h 1205"/>
                <a:gd name="T62" fmla="*/ 439 w 446"/>
                <a:gd name="T63" fmla="*/ 1011 h 1205"/>
                <a:gd name="T64" fmla="*/ 433 w 446"/>
                <a:gd name="T65" fmla="*/ 1048 h 1205"/>
                <a:gd name="T66" fmla="*/ 429 w 446"/>
                <a:gd name="T67" fmla="*/ 1086 h 1205"/>
                <a:gd name="T68" fmla="*/ 422 w 446"/>
                <a:gd name="T69" fmla="*/ 1126 h 1205"/>
                <a:gd name="T70" fmla="*/ 414 w 446"/>
                <a:gd name="T71" fmla="*/ 1165 h 1205"/>
                <a:gd name="T72" fmla="*/ 406 w 446"/>
                <a:gd name="T73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46" h="1205">
                  <a:moveTo>
                    <a:pt x="0" y="0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26" y="16"/>
                  </a:lnTo>
                  <a:lnTo>
                    <a:pt x="55" y="37"/>
                  </a:lnTo>
                  <a:lnTo>
                    <a:pt x="92" y="65"/>
                  </a:lnTo>
                  <a:lnTo>
                    <a:pt x="112" y="83"/>
                  </a:lnTo>
                  <a:lnTo>
                    <a:pt x="134" y="104"/>
                  </a:lnTo>
                  <a:lnTo>
                    <a:pt x="156" y="126"/>
                  </a:lnTo>
                  <a:lnTo>
                    <a:pt x="181" y="150"/>
                  </a:lnTo>
                  <a:lnTo>
                    <a:pt x="204" y="178"/>
                  </a:lnTo>
                  <a:lnTo>
                    <a:pt x="229" y="208"/>
                  </a:lnTo>
                  <a:lnTo>
                    <a:pt x="254" y="239"/>
                  </a:lnTo>
                  <a:lnTo>
                    <a:pt x="277" y="274"/>
                  </a:lnTo>
                  <a:lnTo>
                    <a:pt x="300" y="312"/>
                  </a:lnTo>
                  <a:lnTo>
                    <a:pt x="322" y="352"/>
                  </a:lnTo>
                  <a:lnTo>
                    <a:pt x="344" y="394"/>
                  </a:lnTo>
                  <a:lnTo>
                    <a:pt x="365" y="439"/>
                  </a:lnTo>
                  <a:lnTo>
                    <a:pt x="383" y="487"/>
                  </a:lnTo>
                  <a:lnTo>
                    <a:pt x="399" y="538"/>
                  </a:lnTo>
                  <a:lnTo>
                    <a:pt x="414" y="591"/>
                  </a:lnTo>
                  <a:lnTo>
                    <a:pt x="426" y="648"/>
                  </a:lnTo>
                  <a:lnTo>
                    <a:pt x="435" y="706"/>
                  </a:lnTo>
                  <a:lnTo>
                    <a:pt x="439" y="738"/>
                  </a:lnTo>
                  <a:lnTo>
                    <a:pt x="441" y="769"/>
                  </a:lnTo>
                  <a:lnTo>
                    <a:pt x="444" y="801"/>
                  </a:lnTo>
                  <a:lnTo>
                    <a:pt x="446" y="834"/>
                  </a:lnTo>
                  <a:lnTo>
                    <a:pt x="446" y="868"/>
                  </a:lnTo>
                  <a:lnTo>
                    <a:pt x="446" y="902"/>
                  </a:lnTo>
                  <a:lnTo>
                    <a:pt x="444" y="938"/>
                  </a:lnTo>
                  <a:lnTo>
                    <a:pt x="441" y="974"/>
                  </a:lnTo>
                  <a:lnTo>
                    <a:pt x="439" y="1011"/>
                  </a:lnTo>
                  <a:lnTo>
                    <a:pt x="433" y="1048"/>
                  </a:lnTo>
                  <a:lnTo>
                    <a:pt x="429" y="1086"/>
                  </a:lnTo>
                  <a:lnTo>
                    <a:pt x="422" y="1126"/>
                  </a:lnTo>
                  <a:lnTo>
                    <a:pt x="414" y="1165"/>
                  </a:lnTo>
                  <a:lnTo>
                    <a:pt x="406" y="1205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5"/>
            <p:cNvSpPr>
              <a:spLocks/>
            </p:cNvSpPr>
            <p:nvPr/>
          </p:nvSpPr>
          <p:spPr bwMode="auto">
            <a:xfrm>
              <a:off x="5056" y="1718"/>
              <a:ext cx="82" cy="98"/>
            </a:xfrm>
            <a:custGeom>
              <a:avLst/>
              <a:gdLst>
                <a:gd name="T0" fmla="*/ 66 w 165"/>
                <a:gd name="T1" fmla="*/ 197 h 197"/>
                <a:gd name="T2" fmla="*/ 0 w 165"/>
                <a:gd name="T3" fmla="*/ 0 h 197"/>
                <a:gd name="T4" fmla="*/ 165 w 165"/>
                <a:gd name="T5" fmla="*/ 1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97">
                  <a:moveTo>
                    <a:pt x="66" y="197"/>
                  </a:moveTo>
                  <a:lnTo>
                    <a:pt x="0" y="0"/>
                  </a:lnTo>
                  <a:lnTo>
                    <a:pt x="165" y="11"/>
                  </a:lnTo>
                </a:path>
              </a:pathLst>
            </a:custGeom>
            <a:noFill/>
            <a:ln w="42863">
              <a:solidFill>
                <a:srgbClr val="E26A6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744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筷子消耗</a:t>
            </a:r>
            <a:endParaRPr lang="zh-CN" altLang="en-US" dirty="0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992444" y="1367321"/>
            <a:ext cx="1972044" cy="1972044"/>
          </a:xfrm>
          <a:custGeom>
            <a:avLst/>
            <a:gdLst>
              <a:gd name="T0" fmla="*/ 1293 w 1293"/>
              <a:gd name="T1" fmla="*/ 681 h 1293"/>
              <a:gd name="T2" fmla="*/ 1281 w 1293"/>
              <a:gd name="T3" fmla="*/ 777 h 1293"/>
              <a:gd name="T4" fmla="*/ 1255 w 1293"/>
              <a:gd name="T5" fmla="*/ 869 h 1293"/>
              <a:gd name="T6" fmla="*/ 1215 w 1293"/>
              <a:gd name="T7" fmla="*/ 955 h 1293"/>
              <a:gd name="T8" fmla="*/ 1165 w 1293"/>
              <a:gd name="T9" fmla="*/ 1034 h 1293"/>
              <a:gd name="T10" fmla="*/ 1103 w 1293"/>
              <a:gd name="T11" fmla="*/ 1105 h 1293"/>
              <a:gd name="T12" fmla="*/ 1034 w 1293"/>
              <a:gd name="T13" fmla="*/ 1165 h 1293"/>
              <a:gd name="T14" fmla="*/ 955 w 1293"/>
              <a:gd name="T15" fmla="*/ 1215 h 1293"/>
              <a:gd name="T16" fmla="*/ 869 w 1293"/>
              <a:gd name="T17" fmla="*/ 1255 h 1293"/>
              <a:gd name="T18" fmla="*/ 778 w 1293"/>
              <a:gd name="T19" fmla="*/ 1281 h 1293"/>
              <a:gd name="T20" fmla="*/ 681 w 1293"/>
              <a:gd name="T21" fmla="*/ 1293 h 1293"/>
              <a:gd name="T22" fmla="*/ 614 w 1293"/>
              <a:gd name="T23" fmla="*/ 1293 h 1293"/>
              <a:gd name="T24" fmla="*/ 517 w 1293"/>
              <a:gd name="T25" fmla="*/ 1281 h 1293"/>
              <a:gd name="T26" fmla="*/ 424 w 1293"/>
              <a:gd name="T27" fmla="*/ 1255 h 1293"/>
              <a:gd name="T28" fmla="*/ 338 w 1293"/>
              <a:gd name="T29" fmla="*/ 1215 h 1293"/>
              <a:gd name="T30" fmla="*/ 261 w 1293"/>
              <a:gd name="T31" fmla="*/ 1165 h 1293"/>
              <a:gd name="T32" fmla="*/ 190 w 1293"/>
              <a:gd name="T33" fmla="*/ 1105 h 1293"/>
              <a:gd name="T34" fmla="*/ 128 w 1293"/>
              <a:gd name="T35" fmla="*/ 1034 h 1293"/>
              <a:gd name="T36" fmla="*/ 78 w 1293"/>
              <a:gd name="T37" fmla="*/ 955 h 1293"/>
              <a:gd name="T38" fmla="*/ 40 w 1293"/>
              <a:gd name="T39" fmla="*/ 869 h 1293"/>
              <a:gd name="T40" fmla="*/ 14 w 1293"/>
              <a:gd name="T41" fmla="*/ 777 h 1293"/>
              <a:gd name="T42" fmla="*/ 2 w 1293"/>
              <a:gd name="T43" fmla="*/ 681 h 1293"/>
              <a:gd name="T44" fmla="*/ 2 w 1293"/>
              <a:gd name="T45" fmla="*/ 614 h 1293"/>
              <a:gd name="T46" fmla="*/ 14 w 1293"/>
              <a:gd name="T47" fmla="*/ 517 h 1293"/>
              <a:gd name="T48" fmla="*/ 40 w 1293"/>
              <a:gd name="T49" fmla="*/ 424 h 1293"/>
              <a:gd name="T50" fmla="*/ 78 w 1293"/>
              <a:gd name="T51" fmla="*/ 338 h 1293"/>
              <a:gd name="T52" fmla="*/ 128 w 1293"/>
              <a:gd name="T53" fmla="*/ 260 h 1293"/>
              <a:gd name="T54" fmla="*/ 190 w 1293"/>
              <a:gd name="T55" fmla="*/ 190 h 1293"/>
              <a:gd name="T56" fmla="*/ 261 w 1293"/>
              <a:gd name="T57" fmla="*/ 130 h 1293"/>
              <a:gd name="T58" fmla="*/ 338 w 1293"/>
              <a:gd name="T59" fmla="*/ 79 h 1293"/>
              <a:gd name="T60" fmla="*/ 424 w 1293"/>
              <a:gd name="T61" fmla="*/ 40 h 1293"/>
              <a:gd name="T62" fmla="*/ 517 w 1293"/>
              <a:gd name="T63" fmla="*/ 14 h 1293"/>
              <a:gd name="T64" fmla="*/ 614 w 1293"/>
              <a:gd name="T65" fmla="*/ 1 h 1293"/>
              <a:gd name="T66" fmla="*/ 681 w 1293"/>
              <a:gd name="T67" fmla="*/ 1 h 1293"/>
              <a:gd name="T68" fmla="*/ 778 w 1293"/>
              <a:gd name="T69" fmla="*/ 14 h 1293"/>
              <a:gd name="T70" fmla="*/ 869 w 1293"/>
              <a:gd name="T71" fmla="*/ 40 h 1293"/>
              <a:gd name="T72" fmla="*/ 955 w 1293"/>
              <a:gd name="T73" fmla="*/ 79 h 1293"/>
              <a:gd name="T74" fmla="*/ 1034 w 1293"/>
              <a:gd name="T75" fmla="*/ 130 h 1293"/>
              <a:gd name="T76" fmla="*/ 1103 w 1293"/>
              <a:gd name="T77" fmla="*/ 190 h 1293"/>
              <a:gd name="T78" fmla="*/ 1165 w 1293"/>
              <a:gd name="T79" fmla="*/ 260 h 1293"/>
              <a:gd name="T80" fmla="*/ 1215 w 1293"/>
              <a:gd name="T81" fmla="*/ 338 h 1293"/>
              <a:gd name="T82" fmla="*/ 1255 w 1293"/>
              <a:gd name="T83" fmla="*/ 424 h 1293"/>
              <a:gd name="T84" fmla="*/ 1281 w 1293"/>
              <a:gd name="T85" fmla="*/ 517 h 1293"/>
              <a:gd name="T86" fmla="*/ 1293 w 1293"/>
              <a:gd name="T87" fmla="*/ 614 h 1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93" h="1293">
                <a:moveTo>
                  <a:pt x="1293" y="646"/>
                </a:moveTo>
                <a:lnTo>
                  <a:pt x="1293" y="646"/>
                </a:lnTo>
                <a:lnTo>
                  <a:pt x="1293" y="681"/>
                </a:lnTo>
                <a:lnTo>
                  <a:pt x="1290" y="713"/>
                </a:lnTo>
                <a:lnTo>
                  <a:pt x="1286" y="746"/>
                </a:lnTo>
                <a:lnTo>
                  <a:pt x="1281" y="777"/>
                </a:lnTo>
                <a:lnTo>
                  <a:pt x="1273" y="809"/>
                </a:lnTo>
                <a:lnTo>
                  <a:pt x="1264" y="839"/>
                </a:lnTo>
                <a:lnTo>
                  <a:pt x="1255" y="869"/>
                </a:lnTo>
                <a:lnTo>
                  <a:pt x="1243" y="899"/>
                </a:lnTo>
                <a:lnTo>
                  <a:pt x="1230" y="927"/>
                </a:lnTo>
                <a:lnTo>
                  <a:pt x="1215" y="955"/>
                </a:lnTo>
                <a:lnTo>
                  <a:pt x="1200" y="982"/>
                </a:lnTo>
                <a:lnTo>
                  <a:pt x="1183" y="1008"/>
                </a:lnTo>
                <a:lnTo>
                  <a:pt x="1165" y="1034"/>
                </a:lnTo>
                <a:lnTo>
                  <a:pt x="1146" y="1058"/>
                </a:lnTo>
                <a:lnTo>
                  <a:pt x="1125" y="1081"/>
                </a:lnTo>
                <a:lnTo>
                  <a:pt x="1103" y="1105"/>
                </a:lnTo>
                <a:lnTo>
                  <a:pt x="1082" y="1125"/>
                </a:lnTo>
                <a:lnTo>
                  <a:pt x="1058" y="1146"/>
                </a:lnTo>
                <a:lnTo>
                  <a:pt x="1034" y="1165"/>
                </a:lnTo>
                <a:lnTo>
                  <a:pt x="1008" y="1184"/>
                </a:lnTo>
                <a:lnTo>
                  <a:pt x="982" y="1200"/>
                </a:lnTo>
                <a:lnTo>
                  <a:pt x="955" y="1215"/>
                </a:lnTo>
                <a:lnTo>
                  <a:pt x="928" y="1230"/>
                </a:lnTo>
                <a:lnTo>
                  <a:pt x="899" y="1242"/>
                </a:lnTo>
                <a:lnTo>
                  <a:pt x="869" y="1255"/>
                </a:lnTo>
                <a:lnTo>
                  <a:pt x="839" y="1264"/>
                </a:lnTo>
                <a:lnTo>
                  <a:pt x="809" y="1274"/>
                </a:lnTo>
                <a:lnTo>
                  <a:pt x="778" y="1281"/>
                </a:lnTo>
                <a:lnTo>
                  <a:pt x="745" y="1286"/>
                </a:lnTo>
                <a:lnTo>
                  <a:pt x="713" y="1290"/>
                </a:lnTo>
                <a:lnTo>
                  <a:pt x="681" y="1293"/>
                </a:lnTo>
                <a:lnTo>
                  <a:pt x="647" y="1293"/>
                </a:lnTo>
                <a:lnTo>
                  <a:pt x="647" y="1293"/>
                </a:lnTo>
                <a:lnTo>
                  <a:pt x="614" y="1293"/>
                </a:lnTo>
                <a:lnTo>
                  <a:pt x="581" y="1290"/>
                </a:lnTo>
                <a:lnTo>
                  <a:pt x="548" y="1286"/>
                </a:lnTo>
                <a:lnTo>
                  <a:pt x="517" y="1281"/>
                </a:lnTo>
                <a:lnTo>
                  <a:pt x="486" y="1274"/>
                </a:lnTo>
                <a:lnTo>
                  <a:pt x="454" y="1264"/>
                </a:lnTo>
                <a:lnTo>
                  <a:pt x="424" y="1255"/>
                </a:lnTo>
                <a:lnTo>
                  <a:pt x="396" y="1242"/>
                </a:lnTo>
                <a:lnTo>
                  <a:pt x="367" y="1230"/>
                </a:lnTo>
                <a:lnTo>
                  <a:pt x="338" y="1215"/>
                </a:lnTo>
                <a:lnTo>
                  <a:pt x="311" y="1200"/>
                </a:lnTo>
                <a:lnTo>
                  <a:pt x="285" y="1184"/>
                </a:lnTo>
                <a:lnTo>
                  <a:pt x="261" y="1165"/>
                </a:lnTo>
                <a:lnTo>
                  <a:pt x="236" y="1146"/>
                </a:lnTo>
                <a:lnTo>
                  <a:pt x="213" y="1125"/>
                </a:lnTo>
                <a:lnTo>
                  <a:pt x="190" y="1105"/>
                </a:lnTo>
                <a:lnTo>
                  <a:pt x="168" y="1081"/>
                </a:lnTo>
                <a:lnTo>
                  <a:pt x="148" y="1058"/>
                </a:lnTo>
                <a:lnTo>
                  <a:pt x="128" y="1034"/>
                </a:lnTo>
                <a:lnTo>
                  <a:pt x="111" y="1008"/>
                </a:lnTo>
                <a:lnTo>
                  <a:pt x="94" y="982"/>
                </a:lnTo>
                <a:lnTo>
                  <a:pt x="78" y="955"/>
                </a:lnTo>
                <a:lnTo>
                  <a:pt x="64" y="927"/>
                </a:lnTo>
                <a:lnTo>
                  <a:pt x="51" y="899"/>
                </a:lnTo>
                <a:lnTo>
                  <a:pt x="40" y="869"/>
                </a:lnTo>
                <a:lnTo>
                  <a:pt x="30" y="839"/>
                </a:lnTo>
                <a:lnTo>
                  <a:pt x="21" y="809"/>
                </a:lnTo>
                <a:lnTo>
                  <a:pt x="14" y="777"/>
                </a:lnTo>
                <a:lnTo>
                  <a:pt x="8" y="746"/>
                </a:lnTo>
                <a:lnTo>
                  <a:pt x="4" y="713"/>
                </a:lnTo>
                <a:lnTo>
                  <a:pt x="2" y="681"/>
                </a:lnTo>
                <a:lnTo>
                  <a:pt x="0" y="646"/>
                </a:lnTo>
                <a:lnTo>
                  <a:pt x="0" y="646"/>
                </a:lnTo>
                <a:lnTo>
                  <a:pt x="2" y="614"/>
                </a:lnTo>
                <a:lnTo>
                  <a:pt x="4" y="581"/>
                </a:lnTo>
                <a:lnTo>
                  <a:pt x="8" y="548"/>
                </a:lnTo>
                <a:lnTo>
                  <a:pt x="14" y="517"/>
                </a:lnTo>
                <a:lnTo>
                  <a:pt x="21" y="485"/>
                </a:lnTo>
                <a:lnTo>
                  <a:pt x="30" y="454"/>
                </a:lnTo>
                <a:lnTo>
                  <a:pt x="40" y="424"/>
                </a:lnTo>
                <a:lnTo>
                  <a:pt x="51" y="395"/>
                </a:lnTo>
                <a:lnTo>
                  <a:pt x="64" y="367"/>
                </a:lnTo>
                <a:lnTo>
                  <a:pt x="78" y="338"/>
                </a:lnTo>
                <a:lnTo>
                  <a:pt x="94" y="312"/>
                </a:lnTo>
                <a:lnTo>
                  <a:pt x="111" y="285"/>
                </a:lnTo>
                <a:lnTo>
                  <a:pt x="128" y="260"/>
                </a:lnTo>
                <a:lnTo>
                  <a:pt x="148" y="236"/>
                </a:lnTo>
                <a:lnTo>
                  <a:pt x="168" y="213"/>
                </a:lnTo>
                <a:lnTo>
                  <a:pt x="190" y="190"/>
                </a:lnTo>
                <a:lnTo>
                  <a:pt x="213" y="169"/>
                </a:lnTo>
                <a:lnTo>
                  <a:pt x="236" y="149"/>
                </a:lnTo>
                <a:lnTo>
                  <a:pt x="261" y="130"/>
                </a:lnTo>
                <a:lnTo>
                  <a:pt x="285" y="110"/>
                </a:lnTo>
                <a:lnTo>
                  <a:pt x="311" y="94"/>
                </a:lnTo>
                <a:lnTo>
                  <a:pt x="338" y="79"/>
                </a:lnTo>
                <a:lnTo>
                  <a:pt x="367" y="64"/>
                </a:lnTo>
                <a:lnTo>
                  <a:pt x="396" y="52"/>
                </a:lnTo>
                <a:lnTo>
                  <a:pt x="424" y="40"/>
                </a:lnTo>
                <a:lnTo>
                  <a:pt x="454" y="30"/>
                </a:lnTo>
                <a:lnTo>
                  <a:pt x="486" y="20"/>
                </a:lnTo>
                <a:lnTo>
                  <a:pt x="517" y="14"/>
                </a:lnTo>
                <a:lnTo>
                  <a:pt x="548" y="8"/>
                </a:lnTo>
                <a:lnTo>
                  <a:pt x="581" y="4"/>
                </a:lnTo>
                <a:lnTo>
                  <a:pt x="614" y="1"/>
                </a:lnTo>
                <a:lnTo>
                  <a:pt x="647" y="0"/>
                </a:lnTo>
                <a:lnTo>
                  <a:pt x="647" y="0"/>
                </a:lnTo>
                <a:lnTo>
                  <a:pt x="681" y="1"/>
                </a:lnTo>
                <a:lnTo>
                  <a:pt x="713" y="4"/>
                </a:lnTo>
                <a:lnTo>
                  <a:pt x="745" y="8"/>
                </a:lnTo>
                <a:lnTo>
                  <a:pt x="778" y="14"/>
                </a:lnTo>
                <a:lnTo>
                  <a:pt x="809" y="20"/>
                </a:lnTo>
                <a:lnTo>
                  <a:pt x="839" y="30"/>
                </a:lnTo>
                <a:lnTo>
                  <a:pt x="869" y="40"/>
                </a:lnTo>
                <a:lnTo>
                  <a:pt x="899" y="52"/>
                </a:lnTo>
                <a:lnTo>
                  <a:pt x="928" y="64"/>
                </a:lnTo>
                <a:lnTo>
                  <a:pt x="955" y="79"/>
                </a:lnTo>
                <a:lnTo>
                  <a:pt x="982" y="94"/>
                </a:lnTo>
                <a:lnTo>
                  <a:pt x="1008" y="110"/>
                </a:lnTo>
                <a:lnTo>
                  <a:pt x="1034" y="130"/>
                </a:lnTo>
                <a:lnTo>
                  <a:pt x="1058" y="149"/>
                </a:lnTo>
                <a:lnTo>
                  <a:pt x="1082" y="169"/>
                </a:lnTo>
                <a:lnTo>
                  <a:pt x="1103" y="190"/>
                </a:lnTo>
                <a:lnTo>
                  <a:pt x="1125" y="213"/>
                </a:lnTo>
                <a:lnTo>
                  <a:pt x="1146" y="236"/>
                </a:lnTo>
                <a:lnTo>
                  <a:pt x="1165" y="260"/>
                </a:lnTo>
                <a:lnTo>
                  <a:pt x="1183" y="285"/>
                </a:lnTo>
                <a:lnTo>
                  <a:pt x="1200" y="312"/>
                </a:lnTo>
                <a:lnTo>
                  <a:pt x="1215" y="338"/>
                </a:lnTo>
                <a:lnTo>
                  <a:pt x="1230" y="367"/>
                </a:lnTo>
                <a:lnTo>
                  <a:pt x="1243" y="395"/>
                </a:lnTo>
                <a:lnTo>
                  <a:pt x="1255" y="424"/>
                </a:lnTo>
                <a:lnTo>
                  <a:pt x="1264" y="454"/>
                </a:lnTo>
                <a:lnTo>
                  <a:pt x="1273" y="485"/>
                </a:lnTo>
                <a:lnTo>
                  <a:pt x="1281" y="517"/>
                </a:lnTo>
                <a:lnTo>
                  <a:pt x="1286" y="548"/>
                </a:lnTo>
                <a:lnTo>
                  <a:pt x="1290" y="581"/>
                </a:lnTo>
                <a:lnTo>
                  <a:pt x="1293" y="614"/>
                </a:lnTo>
                <a:lnTo>
                  <a:pt x="1293" y="646"/>
                </a:lnTo>
                <a:lnTo>
                  <a:pt x="1293" y="646"/>
                </a:lnTo>
                <a:close/>
              </a:path>
            </a:pathLst>
          </a:custGeom>
          <a:solidFill>
            <a:srgbClr val="E2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+mn-ea"/>
              </a:rPr>
              <a:t>内容说明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132742" y="1774541"/>
            <a:ext cx="6172361" cy="860196"/>
            <a:chOff x="1132742" y="1774541"/>
            <a:chExt cx="6172361" cy="860196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132742" y="2052122"/>
              <a:ext cx="3937988" cy="582615"/>
            </a:xfrm>
            <a:custGeom>
              <a:avLst/>
              <a:gdLst>
                <a:gd name="T0" fmla="*/ 0 w 2582"/>
                <a:gd name="T1" fmla="*/ 324 h 382"/>
                <a:gd name="T2" fmla="*/ 4 w 2582"/>
                <a:gd name="T3" fmla="*/ 382 h 382"/>
                <a:gd name="T4" fmla="*/ 2582 w 2582"/>
                <a:gd name="T5" fmla="*/ 174 h 382"/>
                <a:gd name="T6" fmla="*/ 2582 w 2582"/>
                <a:gd name="T7" fmla="*/ 174 h 382"/>
                <a:gd name="T8" fmla="*/ 2578 w 2582"/>
                <a:gd name="T9" fmla="*/ 87 h 382"/>
                <a:gd name="T10" fmla="*/ 2575 w 2582"/>
                <a:gd name="T11" fmla="*/ 43 h 382"/>
                <a:gd name="T12" fmla="*/ 2575 w 2582"/>
                <a:gd name="T13" fmla="*/ 0 h 382"/>
                <a:gd name="T14" fmla="*/ 2575 w 2582"/>
                <a:gd name="T15" fmla="*/ 0 h 382"/>
                <a:gd name="T16" fmla="*/ 1703 w 2582"/>
                <a:gd name="T17" fmla="*/ 110 h 382"/>
                <a:gd name="T18" fmla="*/ 870 w 2582"/>
                <a:gd name="T19" fmla="*/ 215 h 382"/>
                <a:gd name="T20" fmla="*/ 0 w 2582"/>
                <a:gd name="T21" fmla="*/ 324 h 382"/>
                <a:gd name="T22" fmla="*/ 0 w 2582"/>
                <a:gd name="T23" fmla="*/ 324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2" h="382">
                  <a:moveTo>
                    <a:pt x="0" y="324"/>
                  </a:moveTo>
                  <a:lnTo>
                    <a:pt x="4" y="382"/>
                  </a:lnTo>
                  <a:lnTo>
                    <a:pt x="2582" y="174"/>
                  </a:lnTo>
                  <a:lnTo>
                    <a:pt x="2582" y="174"/>
                  </a:lnTo>
                  <a:lnTo>
                    <a:pt x="2578" y="87"/>
                  </a:lnTo>
                  <a:lnTo>
                    <a:pt x="2575" y="43"/>
                  </a:lnTo>
                  <a:lnTo>
                    <a:pt x="2575" y="0"/>
                  </a:lnTo>
                  <a:lnTo>
                    <a:pt x="2575" y="0"/>
                  </a:lnTo>
                  <a:lnTo>
                    <a:pt x="1703" y="110"/>
                  </a:lnTo>
                  <a:lnTo>
                    <a:pt x="870" y="215"/>
                  </a:lnTo>
                  <a:lnTo>
                    <a:pt x="0" y="324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060054" y="1824872"/>
              <a:ext cx="1735643" cy="492630"/>
            </a:xfrm>
            <a:custGeom>
              <a:avLst/>
              <a:gdLst>
                <a:gd name="T0" fmla="*/ 1104 w 1138"/>
                <a:gd name="T1" fmla="*/ 94 h 323"/>
                <a:gd name="T2" fmla="*/ 1104 w 1138"/>
                <a:gd name="T3" fmla="*/ 94 h 323"/>
                <a:gd name="T4" fmla="*/ 1101 w 1138"/>
                <a:gd name="T5" fmla="*/ 48 h 323"/>
                <a:gd name="T6" fmla="*/ 1098 w 1138"/>
                <a:gd name="T7" fmla="*/ 0 h 323"/>
                <a:gd name="T8" fmla="*/ 1098 w 1138"/>
                <a:gd name="T9" fmla="*/ 0 h 323"/>
                <a:gd name="T10" fmla="*/ 906 w 1138"/>
                <a:gd name="T11" fmla="*/ 27 h 323"/>
                <a:gd name="T12" fmla="*/ 651 w 1138"/>
                <a:gd name="T13" fmla="*/ 63 h 323"/>
                <a:gd name="T14" fmla="*/ 344 w 1138"/>
                <a:gd name="T15" fmla="*/ 104 h 323"/>
                <a:gd name="T16" fmla="*/ 0 w 1138"/>
                <a:gd name="T17" fmla="*/ 149 h 323"/>
                <a:gd name="T18" fmla="*/ 0 w 1138"/>
                <a:gd name="T19" fmla="*/ 149 h 323"/>
                <a:gd name="T20" fmla="*/ 0 w 1138"/>
                <a:gd name="T21" fmla="*/ 192 h 323"/>
                <a:gd name="T22" fmla="*/ 3 w 1138"/>
                <a:gd name="T23" fmla="*/ 236 h 323"/>
                <a:gd name="T24" fmla="*/ 7 w 1138"/>
                <a:gd name="T25" fmla="*/ 323 h 323"/>
                <a:gd name="T26" fmla="*/ 1138 w 1138"/>
                <a:gd name="T27" fmla="*/ 232 h 323"/>
                <a:gd name="T28" fmla="*/ 1138 w 1138"/>
                <a:gd name="T29" fmla="*/ 232 h 323"/>
                <a:gd name="T30" fmla="*/ 1132 w 1138"/>
                <a:gd name="T31" fmla="*/ 206 h 323"/>
                <a:gd name="T32" fmla="*/ 1127 w 1138"/>
                <a:gd name="T33" fmla="*/ 179 h 323"/>
                <a:gd name="T34" fmla="*/ 1120 w 1138"/>
                <a:gd name="T35" fmla="*/ 127 h 323"/>
                <a:gd name="T36" fmla="*/ 1120 w 1138"/>
                <a:gd name="T37" fmla="*/ 127 h 323"/>
                <a:gd name="T38" fmla="*/ 1116 w 1138"/>
                <a:gd name="T39" fmla="*/ 119 h 323"/>
                <a:gd name="T40" fmla="*/ 1110 w 1138"/>
                <a:gd name="T41" fmla="*/ 110 h 323"/>
                <a:gd name="T42" fmla="*/ 1106 w 1138"/>
                <a:gd name="T43" fmla="*/ 102 h 323"/>
                <a:gd name="T44" fmla="*/ 1105 w 1138"/>
                <a:gd name="T45" fmla="*/ 98 h 323"/>
                <a:gd name="T46" fmla="*/ 1104 w 1138"/>
                <a:gd name="T47" fmla="*/ 94 h 323"/>
                <a:gd name="T48" fmla="*/ 1104 w 1138"/>
                <a:gd name="T49" fmla="*/ 9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8" h="323">
                  <a:moveTo>
                    <a:pt x="1104" y="94"/>
                  </a:moveTo>
                  <a:lnTo>
                    <a:pt x="1104" y="94"/>
                  </a:lnTo>
                  <a:lnTo>
                    <a:pt x="1101" y="48"/>
                  </a:lnTo>
                  <a:lnTo>
                    <a:pt x="1098" y="0"/>
                  </a:lnTo>
                  <a:lnTo>
                    <a:pt x="1098" y="0"/>
                  </a:lnTo>
                  <a:lnTo>
                    <a:pt x="906" y="27"/>
                  </a:lnTo>
                  <a:lnTo>
                    <a:pt x="651" y="63"/>
                  </a:lnTo>
                  <a:lnTo>
                    <a:pt x="344" y="104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92"/>
                  </a:lnTo>
                  <a:lnTo>
                    <a:pt x="3" y="236"/>
                  </a:lnTo>
                  <a:lnTo>
                    <a:pt x="7" y="323"/>
                  </a:lnTo>
                  <a:lnTo>
                    <a:pt x="1138" y="232"/>
                  </a:lnTo>
                  <a:lnTo>
                    <a:pt x="1138" y="232"/>
                  </a:lnTo>
                  <a:lnTo>
                    <a:pt x="1132" y="206"/>
                  </a:lnTo>
                  <a:lnTo>
                    <a:pt x="1127" y="179"/>
                  </a:lnTo>
                  <a:lnTo>
                    <a:pt x="1120" y="127"/>
                  </a:lnTo>
                  <a:lnTo>
                    <a:pt x="1120" y="127"/>
                  </a:lnTo>
                  <a:lnTo>
                    <a:pt x="1116" y="119"/>
                  </a:lnTo>
                  <a:lnTo>
                    <a:pt x="1110" y="110"/>
                  </a:lnTo>
                  <a:lnTo>
                    <a:pt x="1106" y="102"/>
                  </a:lnTo>
                  <a:lnTo>
                    <a:pt x="1105" y="98"/>
                  </a:lnTo>
                  <a:lnTo>
                    <a:pt x="1104" y="94"/>
                  </a:lnTo>
                  <a:lnTo>
                    <a:pt x="1104" y="94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734690" y="1774541"/>
              <a:ext cx="570413" cy="404170"/>
            </a:xfrm>
            <a:custGeom>
              <a:avLst/>
              <a:gdLst>
                <a:gd name="T0" fmla="*/ 123 w 374"/>
                <a:gd name="T1" fmla="*/ 13 h 265"/>
                <a:gd name="T2" fmla="*/ 123 w 374"/>
                <a:gd name="T3" fmla="*/ 13 h 265"/>
                <a:gd name="T4" fmla="*/ 75 w 374"/>
                <a:gd name="T5" fmla="*/ 21 h 265"/>
                <a:gd name="T6" fmla="*/ 0 w 374"/>
                <a:gd name="T7" fmla="*/ 33 h 265"/>
                <a:gd name="T8" fmla="*/ 0 w 374"/>
                <a:gd name="T9" fmla="*/ 33 h 265"/>
                <a:gd name="T10" fmla="*/ 3 w 374"/>
                <a:gd name="T11" fmla="*/ 81 h 265"/>
                <a:gd name="T12" fmla="*/ 6 w 374"/>
                <a:gd name="T13" fmla="*/ 127 h 265"/>
                <a:gd name="T14" fmla="*/ 6 w 374"/>
                <a:gd name="T15" fmla="*/ 127 h 265"/>
                <a:gd name="T16" fmla="*/ 7 w 374"/>
                <a:gd name="T17" fmla="*/ 131 h 265"/>
                <a:gd name="T18" fmla="*/ 8 w 374"/>
                <a:gd name="T19" fmla="*/ 135 h 265"/>
                <a:gd name="T20" fmla="*/ 12 w 374"/>
                <a:gd name="T21" fmla="*/ 143 h 265"/>
                <a:gd name="T22" fmla="*/ 18 w 374"/>
                <a:gd name="T23" fmla="*/ 152 h 265"/>
                <a:gd name="T24" fmla="*/ 22 w 374"/>
                <a:gd name="T25" fmla="*/ 160 h 265"/>
                <a:gd name="T26" fmla="*/ 22 w 374"/>
                <a:gd name="T27" fmla="*/ 160 h 265"/>
                <a:gd name="T28" fmla="*/ 29 w 374"/>
                <a:gd name="T29" fmla="*/ 212 h 265"/>
                <a:gd name="T30" fmla="*/ 34 w 374"/>
                <a:gd name="T31" fmla="*/ 239 h 265"/>
                <a:gd name="T32" fmla="*/ 40 w 374"/>
                <a:gd name="T33" fmla="*/ 265 h 265"/>
                <a:gd name="T34" fmla="*/ 139 w 374"/>
                <a:gd name="T35" fmla="*/ 258 h 265"/>
                <a:gd name="T36" fmla="*/ 139 w 374"/>
                <a:gd name="T37" fmla="*/ 258 h 265"/>
                <a:gd name="T38" fmla="*/ 150 w 374"/>
                <a:gd name="T39" fmla="*/ 257 h 265"/>
                <a:gd name="T40" fmla="*/ 177 w 374"/>
                <a:gd name="T41" fmla="*/ 254 h 265"/>
                <a:gd name="T42" fmla="*/ 217 w 374"/>
                <a:gd name="T43" fmla="*/ 248 h 265"/>
                <a:gd name="T44" fmla="*/ 239 w 374"/>
                <a:gd name="T45" fmla="*/ 244 h 265"/>
                <a:gd name="T46" fmla="*/ 261 w 374"/>
                <a:gd name="T47" fmla="*/ 239 h 265"/>
                <a:gd name="T48" fmla="*/ 282 w 374"/>
                <a:gd name="T49" fmla="*/ 232 h 265"/>
                <a:gd name="T50" fmla="*/ 304 w 374"/>
                <a:gd name="T51" fmla="*/ 223 h 265"/>
                <a:gd name="T52" fmla="*/ 323 w 374"/>
                <a:gd name="T53" fmla="*/ 213 h 265"/>
                <a:gd name="T54" fmla="*/ 333 w 374"/>
                <a:gd name="T55" fmla="*/ 206 h 265"/>
                <a:gd name="T56" fmla="*/ 341 w 374"/>
                <a:gd name="T57" fmla="*/ 199 h 265"/>
                <a:gd name="T58" fmla="*/ 348 w 374"/>
                <a:gd name="T59" fmla="*/ 193 h 265"/>
                <a:gd name="T60" fmla="*/ 355 w 374"/>
                <a:gd name="T61" fmla="*/ 186 h 265"/>
                <a:gd name="T62" fmla="*/ 360 w 374"/>
                <a:gd name="T63" fmla="*/ 178 h 265"/>
                <a:gd name="T64" fmla="*/ 366 w 374"/>
                <a:gd name="T65" fmla="*/ 168 h 265"/>
                <a:gd name="T66" fmla="*/ 368 w 374"/>
                <a:gd name="T67" fmla="*/ 158 h 265"/>
                <a:gd name="T68" fmla="*/ 371 w 374"/>
                <a:gd name="T69" fmla="*/ 149 h 265"/>
                <a:gd name="T70" fmla="*/ 372 w 374"/>
                <a:gd name="T71" fmla="*/ 138 h 265"/>
                <a:gd name="T72" fmla="*/ 371 w 374"/>
                <a:gd name="T73" fmla="*/ 127 h 265"/>
                <a:gd name="T74" fmla="*/ 371 w 374"/>
                <a:gd name="T75" fmla="*/ 127 h 265"/>
                <a:gd name="T76" fmla="*/ 372 w 374"/>
                <a:gd name="T77" fmla="*/ 119 h 265"/>
                <a:gd name="T78" fmla="*/ 374 w 374"/>
                <a:gd name="T79" fmla="*/ 111 h 265"/>
                <a:gd name="T80" fmla="*/ 374 w 374"/>
                <a:gd name="T81" fmla="*/ 100 h 265"/>
                <a:gd name="T82" fmla="*/ 372 w 374"/>
                <a:gd name="T83" fmla="*/ 88 h 265"/>
                <a:gd name="T84" fmla="*/ 370 w 374"/>
                <a:gd name="T85" fmla="*/ 75 h 265"/>
                <a:gd name="T86" fmla="*/ 364 w 374"/>
                <a:gd name="T87" fmla="*/ 60 h 265"/>
                <a:gd name="T88" fmla="*/ 356 w 374"/>
                <a:gd name="T89" fmla="*/ 47 h 265"/>
                <a:gd name="T90" fmla="*/ 352 w 374"/>
                <a:gd name="T91" fmla="*/ 40 h 265"/>
                <a:gd name="T92" fmla="*/ 345 w 374"/>
                <a:gd name="T93" fmla="*/ 34 h 265"/>
                <a:gd name="T94" fmla="*/ 338 w 374"/>
                <a:gd name="T95" fmla="*/ 28 h 265"/>
                <a:gd name="T96" fmla="*/ 330 w 374"/>
                <a:gd name="T97" fmla="*/ 22 h 265"/>
                <a:gd name="T98" fmla="*/ 321 w 374"/>
                <a:gd name="T99" fmla="*/ 17 h 265"/>
                <a:gd name="T100" fmla="*/ 310 w 374"/>
                <a:gd name="T101" fmla="*/ 13 h 265"/>
                <a:gd name="T102" fmla="*/ 299 w 374"/>
                <a:gd name="T103" fmla="*/ 8 h 265"/>
                <a:gd name="T104" fmla="*/ 285 w 374"/>
                <a:gd name="T105" fmla="*/ 4 h 265"/>
                <a:gd name="T106" fmla="*/ 270 w 374"/>
                <a:gd name="T107" fmla="*/ 3 h 265"/>
                <a:gd name="T108" fmla="*/ 254 w 374"/>
                <a:gd name="T109" fmla="*/ 0 h 265"/>
                <a:gd name="T110" fmla="*/ 237 w 374"/>
                <a:gd name="T111" fmla="*/ 0 h 265"/>
                <a:gd name="T112" fmla="*/ 218 w 374"/>
                <a:gd name="T113" fmla="*/ 0 h 265"/>
                <a:gd name="T114" fmla="*/ 197 w 374"/>
                <a:gd name="T115" fmla="*/ 2 h 265"/>
                <a:gd name="T116" fmla="*/ 175 w 374"/>
                <a:gd name="T117" fmla="*/ 4 h 265"/>
                <a:gd name="T118" fmla="*/ 150 w 374"/>
                <a:gd name="T119" fmla="*/ 7 h 265"/>
                <a:gd name="T120" fmla="*/ 123 w 374"/>
                <a:gd name="T121" fmla="*/ 13 h 265"/>
                <a:gd name="T122" fmla="*/ 123 w 374"/>
                <a:gd name="T12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4" h="265">
                  <a:moveTo>
                    <a:pt x="123" y="13"/>
                  </a:moveTo>
                  <a:lnTo>
                    <a:pt x="123" y="13"/>
                  </a:lnTo>
                  <a:lnTo>
                    <a:pt x="75" y="21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3" y="81"/>
                  </a:lnTo>
                  <a:lnTo>
                    <a:pt x="6" y="127"/>
                  </a:lnTo>
                  <a:lnTo>
                    <a:pt x="6" y="127"/>
                  </a:lnTo>
                  <a:lnTo>
                    <a:pt x="7" y="131"/>
                  </a:lnTo>
                  <a:lnTo>
                    <a:pt x="8" y="135"/>
                  </a:lnTo>
                  <a:lnTo>
                    <a:pt x="12" y="143"/>
                  </a:lnTo>
                  <a:lnTo>
                    <a:pt x="18" y="152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29" y="212"/>
                  </a:lnTo>
                  <a:lnTo>
                    <a:pt x="34" y="239"/>
                  </a:lnTo>
                  <a:lnTo>
                    <a:pt x="40" y="265"/>
                  </a:lnTo>
                  <a:lnTo>
                    <a:pt x="139" y="258"/>
                  </a:lnTo>
                  <a:lnTo>
                    <a:pt x="139" y="258"/>
                  </a:lnTo>
                  <a:lnTo>
                    <a:pt x="150" y="257"/>
                  </a:lnTo>
                  <a:lnTo>
                    <a:pt x="177" y="254"/>
                  </a:lnTo>
                  <a:lnTo>
                    <a:pt x="217" y="248"/>
                  </a:lnTo>
                  <a:lnTo>
                    <a:pt x="239" y="244"/>
                  </a:lnTo>
                  <a:lnTo>
                    <a:pt x="261" y="239"/>
                  </a:lnTo>
                  <a:lnTo>
                    <a:pt x="282" y="232"/>
                  </a:lnTo>
                  <a:lnTo>
                    <a:pt x="304" y="223"/>
                  </a:lnTo>
                  <a:lnTo>
                    <a:pt x="323" y="213"/>
                  </a:lnTo>
                  <a:lnTo>
                    <a:pt x="333" y="206"/>
                  </a:lnTo>
                  <a:lnTo>
                    <a:pt x="341" y="199"/>
                  </a:lnTo>
                  <a:lnTo>
                    <a:pt x="348" y="193"/>
                  </a:lnTo>
                  <a:lnTo>
                    <a:pt x="355" y="186"/>
                  </a:lnTo>
                  <a:lnTo>
                    <a:pt x="360" y="178"/>
                  </a:lnTo>
                  <a:lnTo>
                    <a:pt x="366" y="168"/>
                  </a:lnTo>
                  <a:lnTo>
                    <a:pt x="368" y="158"/>
                  </a:lnTo>
                  <a:lnTo>
                    <a:pt x="371" y="149"/>
                  </a:lnTo>
                  <a:lnTo>
                    <a:pt x="372" y="138"/>
                  </a:lnTo>
                  <a:lnTo>
                    <a:pt x="371" y="127"/>
                  </a:lnTo>
                  <a:lnTo>
                    <a:pt x="371" y="127"/>
                  </a:lnTo>
                  <a:lnTo>
                    <a:pt x="372" y="119"/>
                  </a:lnTo>
                  <a:lnTo>
                    <a:pt x="374" y="111"/>
                  </a:lnTo>
                  <a:lnTo>
                    <a:pt x="374" y="100"/>
                  </a:lnTo>
                  <a:lnTo>
                    <a:pt x="372" y="88"/>
                  </a:lnTo>
                  <a:lnTo>
                    <a:pt x="370" y="75"/>
                  </a:lnTo>
                  <a:lnTo>
                    <a:pt x="364" y="60"/>
                  </a:lnTo>
                  <a:lnTo>
                    <a:pt x="356" y="47"/>
                  </a:lnTo>
                  <a:lnTo>
                    <a:pt x="352" y="40"/>
                  </a:lnTo>
                  <a:lnTo>
                    <a:pt x="345" y="34"/>
                  </a:lnTo>
                  <a:lnTo>
                    <a:pt x="338" y="28"/>
                  </a:lnTo>
                  <a:lnTo>
                    <a:pt x="330" y="22"/>
                  </a:lnTo>
                  <a:lnTo>
                    <a:pt x="321" y="17"/>
                  </a:lnTo>
                  <a:lnTo>
                    <a:pt x="310" y="13"/>
                  </a:lnTo>
                  <a:lnTo>
                    <a:pt x="299" y="8"/>
                  </a:lnTo>
                  <a:lnTo>
                    <a:pt x="285" y="4"/>
                  </a:lnTo>
                  <a:lnTo>
                    <a:pt x="270" y="3"/>
                  </a:lnTo>
                  <a:lnTo>
                    <a:pt x="254" y="0"/>
                  </a:lnTo>
                  <a:lnTo>
                    <a:pt x="237" y="0"/>
                  </a:lnTo>
                  <a:lnTo>
                    <a:pt x="218" y="0"/>
                  </a:lnTo>
                  <a:lnTo>
                    <a:pt x="197" y="2"/>
                  </a:lnTo>
                  <a:lnTo>
                    <a:pt x="175" y="4"/>
                  </a:lnTo>
                  <a:lnTo>
                    <a:pt x="150" y="7"/>
                  </a:lnTo>
                  <a:lnTo>
                    <a:pt x="123" y="13"/>
                  </a:lnTo>
                  <a:lnTo>
                    <a:pt x="123" y="1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32486" y="1561018"/>
            <a:ext cx="1325372" cy="2264876"/>
            <a:chOff x="632486" y="1561018"/>
            <a:chExt cx="1325372" cy="2264876"/>
          </a:xfrm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32486" y="1561018"/>
              <a:ext cx="1021864" cy="1979670"/>
            </a:xfrm>
            <a:custGeom>
              <a:avLst/>
              <a:gdLst>
                <a:gd name="T0" fmla="*/ 636 w 670"/>
                <a:gd name="T1" fmla="*/ 1298 h 1298"/>
                <a:gd name="T2" fmla="*/ 595 w 670"/>
                <a:gd name="T3" fmla="*/ 1283 h 1298"/>
                <a:gd name="T4" fmla="*/ 521 w 670"/>
                <a:gd name="T5" fmla="*/ 1250 h 1298"/>
                <a:gd name="T6" fmla="*/ 458 w 670"/>
                <a:gd name="T7" fmla="*/ 1218 h 1298"/>
                <a:gd name="T8" fmla="*/ 389 w 670"/>
                <a:gd name="T9" fmla="*/ 1175 h 1298"/>
                <a:gd name="T10" fmla="*/ 317 w 670"/>
                <a:gd name="T11" fmla="*/ 1122 h 1298"/>
                <a:gd name="T12" fmla="*/ 243 w 670"/>
                <a:gd name="T13" fmla="*/ 1058 h 1298"/>
                <a:gd name="T14" fmla="*/ 173 w 670"/>
                <a:gd name="T15" fmla="*/ 983 h 1298"/>
                <a:gd name="T16" fmla="*/ 142 w 670"/>
                <a:gd name="T17" fmla="*/ 941 h 1298"/>
                <a:gd name="T18" fmla="*/ 112 w 670"/>
                <a:gd name="T19" fmla="*/ 896 h 1298"/>
                <a:gd name="T20" fmla="*/ 85 w 670"/>
                <a:gd name="T21" fmla="*/ 848 h 1298"/>
                <a:gd name="T22" fmla="*/ 60 w 670"/>
                <a:gd name="T23" fmla="*/ 796 h 1298"/>
                <a:gd name="T24" fmla="*/ 40 w 670"/>
                <a:gd name="T25" fmla="*/ 742 h 1298"/>
                <a:gd name="T26" fmla="*/ 22 w 670"/>
                <a:gd name="T27" fmla="*/ 683 h 1298"/>
                <a:gd name="T28" fmla="*/ 10 w 670"/>
                <a:gd name="T29" fmla="*/ 622 h 1298"/>
                <a:gd name="T30" fmla="*/ 3 w 670"/>
                <a:gd name="T31" fmla="*/ 558 h 1298"/>
                <a:gd name="T32" fmla="*/ 0 w 670"/>
                <a:gd name="T33" fmla="*/ 489 h 1298"/>
                <a:gd name="T34" fmla="*/ 4 w 670"/>
                <a:gd name="T35" fmla="*/ 417 h 1298"/>
                <a:gd name="T36" fmla="*/ 14 w 670"/>
                <a:gd name="T37" fmla="*/ 341 h 1298"/>
                <a:gd name="T38" fmla="*/ 30 w 670"/>
                <a:gd name="T39" fmla="*/ 262 h 1298"/>
                <a:gd name="T40" fmla="*/ 53 w 670"/>
                <a:gd name="T41" fmla="*/ 178 h 1298"/>
                <a:gd name="T42" fmla="*/ 85 w 670"/>
                <a:gd name="T43" fmla="*/ 91 h 1298"/>
                <a:gd name="T44" fmla="*/ 123 w 670"/>
                <a:gd name="T45" fmla="*/ 0 h 1298"/>
                <a:gd name="T46" fmla="*/ 131 w 670"/>
                <a:gd name="T47" fmla="*/ 4 h 1298"/>
                <a:gd name="T48" fmla="*/ 187 w 670"/>
                <a:gd name="T49" fmla="*/ 31 h 1298"/>
                <a:gd name="T50" fmla="*/ 231 w 670"/>
                <a:gd name="T51" fmla="*/ 56 h 1298"/>
                <a:gd name="T52" fmla="*/ 281 w 670"/>
                <a:gd name="T53" fmla="*/ 91 h 1298"/>
                <a:gd name="T54" fmla="*/ 337 w 670"/>
                <a:gd name="T55" fmla="*/ 135 h 1298"/>
                <a:gd name="T56" fmla="*/ 396 w 670"/>
                <a:gd name="T57" fmla="*/ 191 h 1298"/>
                <a:gd name="T58" fmla="*/ 453 w 670"/>
                <a:gd name="T59" fmla="*/ 256 h 1298"/>
                <a:gd name="T60" fmla="*/ 509 w 670"/>
                <a:gd name="T61" fmla="*/ 335 h 1298"/>
                <a:gd name="T62" fmla="*/ 561 w 670"/>
                <a:gd name="T63" fmla="*/ 428 h 1298"/>
                <a:gd name="T64" fmla="*/ 593 w 670"/>
                <a:gd name="T65" fmla="*/ 506 h 1298"/>
                <a:gd name="T66" fmla="*/ 614 w 670"/>
                <a:gd name="T67" fmla="*/ 562 h 1298"/>
                <a:gd name="T68" fmla="*/ 632 w 670"/>
                <a:gd name="T69" fmla="*/ 623 h 1298"/>
                <a:gd name="T70" fmla="*/ 645 w 670"/>
                <a:gd name="T71" fmla="*/ 687 h 1298"/>
                <a:gd name="T72" fmla="*/ 658 w 670"/>
                <a:gd name="T73" fmla="*/ 754 h 1298"/>
                <a:gd name="T74" fmla="*/ 666 w 670"/>
                <a:gd name="T75" fmla="*/ 826 h 1298"/>
                <a:gd name="T76" fmla="*/ 670 w 670"/>
                <a:gd name="T77" fmla="*/ 903 h 1298"/>
                <a:gd name="T78" fmla="*/ 670 w 670"/>
                <a:gd name="T79" fmla="*/ 983 h 1298"/>
                <a:gd name="T80" fmla="*/ 666 w 670"/>
                <a:gd name="T81" fmla="*/ 1068 h 1298"/>
                <a:gd name="T82" fmla="*/ 658 w 670"/>
                <a:gd name="T83" fmla="*/ 1156 h 1298"/>
                <a:gd name="T84" fmla="*/ 644 w 670"/>
                <a:gd name="T85" fmla="*/ 1250 h 1298"/>
                <a:gd name="T86" fmla="*/ 636 w 670"/>
                <a:gd name="T87" fmla="*/ 1298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0" h="1298">
                  <a:moveTo>
                    <a:pt x="636" y="1298"/>
                  </a:moveTo>
                  <a:lnTo>
                    <a:pt x="636" y="1298"/>
                  </a:lnTo>
                  <a:lnTo>
                    <a:pt x="625" y="1295"/>
                  </a:lnTo>
                  <a:lnTo>
                    <a:pt x="595" y="1283"/>
                  </a:lnTo>
                  <a:lnTo>
                    <a:pt x="550" y="1264"/>
                  </a:lnTo>
                  <a:lnTo>
                    <a:pt x="521" y="1250"/>
                  </a:lnTo>
                  <a:lnTo>
                    <a:pt x="491" y="1235"/>
                  </a:lnTo>
                  <a:lnTo>
                    <a:pt x="458" y="1218"/>
                  </a:lnTo>
                  <a:lnTo>
                    <a:pt x="424" y="1197"/>
                  </a:lnTo>
                  <a:lnTo>
                    <a:pt x="389" y="1175"/>
                  </a:lnTo>
                  <a:lnTo>
                    <a:pt x="353" y="1149"/>
                  </a:lnTo>
                  <a:lnTo>
                    <a:pt x="317" y="1122"/>
                  </a:lnTo>
                  <a:lnTo>
                    <a:pt x="280" y="1091"/>
                  </a:lnTo>
                  <a:lnTo>
                    <a:pt x="243" y="1058"/>
                  </a:lnTo>
                  <a:lnTo>
                    <a:pt x="208" y="1021"/>
                  </a:lnTo>
                  <a:lnTo>
                    <a:pt x="173" y="983"/>
                  </a:lnTo>
                  <a:lnTo>
                    <a:pt x="157" y="963"/>
                  </a:lnTo>
                  <a:lnTo>
                    <a:pt x="142" y="941"/>
                  </a:lnTo>
                  <a:lnTo>
                    <a:pt x="126" y="919"/>
                  </a:lnTo>
                  <a:lnTo>
                    <a:pt x="112" y="896"/>
                  </a:lnTo>
                  <a:lnTo>
                    <a:pt x="97" y="873"/>
                  </a:lnTo>
                  <a:lnTo>
                    <a:pt x="85" y="848"/>
                  </a:lnTo>
                  <a:lnTo>
                    <a:pt x="71" y="822"/>
                  </a:lnTo>
                  <a:lnTo>
                    <a:pt x="60" y="796"/>
                  </a:lnTo>
                  <a:lnTo>
                    <a:pt x="49" y="769"/>
                  </a:lnTo>
                  <a:lnTo>
                    <a:pt x="40" y="742"/>
                  </a:lnTo>
                  <a:lnTo>
                    <a:pt x="30" y="713"/>
                  </a:lnTo>
                  <a:lnTo>
                    <a:pt x="22" y="683"/>
                  </a:lnTo>
                  <a:lnTo>
                    <a:pt x="15" y="653"/>
                  </a:lnTo>
                  <a:lnTo>
                    <a:pt x="10" y="622"/>
                  </a:lnTo>
                  <a:lnTo>
                    <a:pt x="6" y="590"/>
                  </a:lnTo>
                  <a:lnTo>
                    <a:pt x="3" y="558"/>
                  </a:lnTo>
                  <a:lnTo>
                    <a:pt x="0" y="524"/>
                  </a:lnTo>
                  <a:lnTo>
                    <a:pt x="0" y="489"/>
                  </a:lnTo>
                  <a:lnTo>
                    <a:pt x="2" y="454"/>
                  </a:lnTo>
                  <a:lnTo>
                    <a:pt x="4" y="417"/>
                  </a:lnTo>
                  <a:lnTo>
                    <a:pt x="8" y="379"/>
                  </a:lnTo>
                  <a:lnTo>
                    <a:pt x="14" y="341"/>
                  </a:lnTo>
                  <a:lnTo>
                    <a:pt x="21" y="303"/>
                  </a:lnTo>
                  <a:lnTo>
                    <a:pt x="30" y="262"/>
                  </a:lnTo>
                  <a:lnTo>
                    <a:pt x="41" y="221"/>
                  </a:lnTo>
                  <a:lnTo>
                    <a:pt x="53" y="178"/>
                  </a:lnTo>
                  <a:lnTo>
                    <a:pt x="68" y="136"/>
                  </a:lnTo>
                  <a:lnTo>
                    <a:pt x="85" y="91"/>
                  </a:lnTo>
                  <a:lnTo>
                    <a:pt x="103" y="46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31" y="4"/>
                  </a:lnTo>
                  <a:lnTo>
                    <a:pt x="153" y="13"/>
                  </a:lnTo>
                  <a:lnTo>
                    <a:pt x="187" y="31"/>
                  </a:lnTo>
                  <a:lnTo>
                    <a:pt x="208" y="42"/>
                  </a:lnTo>
                  <a:lnTo>
                    <a:pt x="231" y="56"/>
                  </a:lnTo>
                  <a:lnTo>
                    <a:pt x="255" y="72"/>
                  </a:lnTo>
                  <a:lnTo>
                    <a:pt x="281" y="91"/>
                  </a:lnTo>
                  <a:lnTo>
                    <a:pt x="308" y="112"/>
                  </a:lnTo>
                  <a:lnTo>
                    <a:pt x="337" y="135"/>
                  </a:lnTo>
                  <a:lnTo>
                    <a:pt x="366" y="161"/>
                  </a:lnTo>
                  <a:lnTo>
                    <a:pt x="396" y="191"/>
                  </a:lnTo>
                  <a:lnTo>
                    <a:pt x="424" y="222"/>
                  </a:lnTo>
                  <a:lnTo>
                    <a:pt x="453" y="256"/>
                  </a:lnTo>
                  <a:lnTo>
                    <a:pt x="482" y="294"/>
                  </a:lnTo>
                  <a:lnTo>
                    <a:pt x="509" y="335"/>
                  </a:lnTo>
                  <a:lnTo>
                    <a:pt x="535" y="380"/>
                  </a:lnTo>
                  <a:lnTo>
                    <a:pt x="561" y="428"/>
                  </a:lnTo>
                  <a:lnTo>
                    <a:pt x="583" y="479"/>
                  </a:lnTo>
                  <a:lnTo>
                    <a:pt x="593" y="506"/>
                  </a:lnTo>
                  <a:lnTo>
                    <a:pt x="604" y="533"/>
                  </a:lnTo>
                  <a:lnTo>
                    <a:pt x="614" y="562"/>
                  </a:lnTo>
                  <a:lnTo>
                    <a:pt x="622" y="592"/>
                  </a:lnTo>
                  <a:lnTo>
                    <a:pt x="632" y="623"/>
                  </a:lnTo>
                  <a:lnTo>
                    <a:pt x="638" y="654"/>
                  </a:lnTo>
                  <a:lnTo>
                    <a:pt x="645" y="687"/>
                  </a:lnTo>
                  <a:lnTo>
                    <a:pt x="652" y="720"/>
                  </a:lnTo>
                  <a:lnTo>
                    <a:pt x="658" y="754"/>
                  </a:lnTo>
                  <a:lnTo>
                    <a:pt x="662" y="789"/>
                  </a:lnTo>
                  <a:lnTo>
                    <a:pt x="666" y="826"/>
                  </a:lnTo>
                  <a:lnTo>
                    <a:pt x="668" y="864"/>
                  </a:lnTo>
                  <a:lnTo>
                    <a:pt x="670" y="903"/>
                  </a:lnTo>
                  <a:lnTo>
                    <a:pt x="670" y="942"/>
                  </a:lnTo>
                  <a:lnTo>
                    <a:pt x="670" y="983"/>
                  </a:lnTo>
                  <a:lnTo>
                    <a:pt x="668" y="1025"/>
                  </a:lnTo>
                  <a:lnTo>
                    <a:pt x="666" y="1068"/>
                  </a:lnTo>
                  <a:lnTo>
                    <a:pt x="663" y="1111"/>
                  </a:lnTo>
                  <a:lnTo>
                    <a:pt x="658" y="1156"/>
                  </a:lnTo>
                  <a:lnTo>
                    <a:pt x="652" y="1203"/>
                  </a:lnTo>
                  <a:lnTo>
                    <a:pt x="644" y="1250"/>
                  </a:lnTo>
                  <a:lnTo>
                    <a:pt x="636" y="1298"/>
                  </a:lnTo>
                  <a:lnTo>
                    <a:pt x="636" y="1298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861262" y="1766915"/>
              <a:ext cx="718355" cy="1691413"/>
            </a:xfrm>
            <a:custGeom>
              <a:avLst/>
              <a:gdLst>
                <a:gd name="T0" fmla="*/ 0 w 471"/>
                <a:gd name="T1" fmla="*/ 3 h 1109"/>
                <a:gd name="T2" fmla="*/ 4 w 471"/>
                <a:gd name="T3" fmla="*/ 28 h 1109"/>
                <a:gd name="T4" fmla="*/ 29 w 471"/>
                <a:gd name="T5" fmla="*/ 105 h 1109"/>
                <a:gd name="T6" fmla="*/ 78 w 471"/>
                <a:gd name="T7" fmla="*/ 244 h 1109"/>
                <a:gd name="T8" fmla="*/ 131 w 471"/>
                <a:gd name="T9" fmla="*/ 394 h 1109"/>
                <a:gd name="T10" fmla="*/ 186 w 471"/>
                <a:gd name="T11" fmla="*/ 544 h 1109"/>
                <a:gd name="T12" fmla="*/ 218 w 471"/>
                <a:gd name="T13" fmla="*/ 626 h 1109"/>
                <a:gd name="T14" fmla="*/ 270 w 471"/>
                <a:gd name="T15" fmla="*/ 749 h 1109"/>
                <a:gd name="T16" fmla="*/ 310 w 471"/>
                <a:gd name="T17" fmla="*/ 826 h 1109"/>
                <a:gd name="T18" fmla="*/ 330 w 471"/>
                <a:gd name="T19" fmla="*/ 864 h 1109"/>
                <a:gd name="T20" fmla="*/ 398 w 471"/>
                <a:gd name="T21" fmla="*/ 980 h 1109"/>
                <a:gd name="T22" fmla="*/ 428 w 471"/>
                <a:gd name="T23" fmla="*/ 1040 h 1109"/>
                <a:gd name="T24" fmla="*/ 453 w 471"/>
                <a:gd name="T25" fmla="*/ 1103 h 1109"/>
                <a:gd name="T26" fmla="*/ 454 w 471"/>
                <a:gd name="T27" fmla="*/ 1106 h 1109"/>
                <a:gd name="T28" fmla="*/ 460 w 471"/>
                <a:gd name="T29" fmla="*/ 1109 h 1109"/>
                <a:gd name="T30" fmla="*/ 465 w 471"/>
                <a:gd name="T31" fmla="*/ 1107 h 1109"/>
                <a:gd name="T32" fmla="*/ 469 w 471"/>
                <a:gd name="T33" fmla="*/ 1103 h 1109"/>
                <a:gd name="T34" fmla="*/ 471 w 471"/>
                <a:gd name="T35" fmla="*/ 1100 h 1109"/>
                <a:gd name="T36" fmla="*/ 468 w 471"/>
                <a:gd name="T37" fmla="*/ 1073 h 1109"/>
                <a:gd name="T38" fmla="*/ 460 w 471"/>
                <a:gd name="T39" fmla="*/ 1047 h 1109"/>
                <a:gd name="T40" fmla="*/ 435 w 471"/>
                <a:gd name="T41" fmla="*/ 998 h 1109"/>
                <a:gd name="T42" fmla="*/ 418 w 471"/>
                <a:gd name="T43" fmla="*/ 965 h 1109"/>
                <a:gd name="T44" fmla="*/ 359 w 471"/>
                <a:gd name="T45" fmla="*/ 869 h 1109"/>
                <a:gd name="T46" fmla="*/ 337 w 471"/>
                <a:gd name="T47" fmla="*/ 830 h 1109"/>
                <a:gd name="T48" fmla="*/ 298 w 471"/>
                <a:gd name="T49" fmla="*/ 754 h 1109"/>
                <a:gd name="T50" fmla="*/ 246 w 471"/>
                <a:gd name="T51" fmla="*/ 634 h 1109"/>
                <a:gd name="T52" fmla="*/ 213 w 471"/>
                <a:gd name="T53" fmla="*/ 554 h 1109"/>
                <a:gd name="T54" fmla="*/ 157 w 471"/>
                <a:gd name="T55" fmla="*/ 402 h 1109"/>
                <a:gd name="T56" fmla="*/ 101 w 471"/>
                <a:gd name="T57" fmla="*/ 251 h 1109"/>
                <a:gd name="T58" fmla="*/ 51 w 471"/>
                <a:gd name="T59" fmla="*/ 110 h 1109"/>
                <a:gd name="T60" fmla="*/ 32 w 471"/>
                <a:gd name="T61" fmla="*/ 54 h 1109"/>
                <a:gd name="T62" fmla="*/ 14 w 471"/>
                <a:gd name="T63" fmla="*/ 13 h 1109"/>
                <a:gd name="T64" fmla="*/ 6 w 471"/>
                <a:gd name="T65" fmla="*/ 1 h 1109"/>
                <a:gd name="T66" fmla="*/ 3 w 471"/>
                <a:gd name="T67" fmla="*/ 0 h 1109"/>
                <a:gd name="T68" fmla="*/ 0 w 471"/>
                <a:gd name="T69" fmla="*/ 3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1" h="1109">
                  <a:moveTo>
                    <a:pt x="0" y="3"/>
                  </a:moveTo>
                  <a:lnTo>
                    <a:pt x="0" y="3"/>
                  </a:lnTo>
                  <a:lnTo>
                    <a:pt x="2" y="15"/>
                  </a:lnTo>
                  <a:lnTo>
                    <a:pt x="4" y="28"/>
                  </a:lnTo>
                  <a:lnTo>
                    <a:pt x="11" y="54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131" y="394"/>
                  </a:lnTo>
                  <a:lnTo>
                    <a:pt x="158" y="469"/>
                  </a:lnTo>
                  <a:lnTo>
                    <a:pt x="186" y="544"/>
                  </a:lnTo>
                  <a:lnTo>
                    <a:pt x="186" y="544"/>
                  </a:lnTo>
                  <a:lnTo>
                    <a:pt x="218" y="626"/>
                  </a:lnTo>
                  <a:lnTo>
                    <a:pt x="253" y="708"/>
                  </a:lnTo>
                  <a:lnTo>
                    <a:pt x="270" y="749"/>
                  </a:lnTo>
                  <a:lnTo>
                    <a:pt x="289" y="788"/>
                  </a:lnTo>
                  <a:lnTo>
                    <a:pt x="310" y="826"/>
                  </a:lnTo>
                  <a:lnTo>
                    <a:pt x="330" y="864"/>
                  </a:lnTo>
                  <a:lnTo>
                    <a:pt x="330" y="864"/>
                  </a:lnTo>
                  <a:lnTo>
                    <a:pt x="366" y="923"/>
                  </a:lnTo>
                  <a:lnTo>
                    <a:pt x="398" y="980"/>
                  </a:lnTo>
                  <a:lnTo>
                    <a:pt x="415" y="1010"/>
                  </a:lnTo>
                  <a:lnTo>
                    <a:pt x="428" y="1040"/>
                  </a:lnTo>
                  <a:lnTo>
                    <a:pt x="442" y="1070"/>
                  </a:lnTo>
                  <a:lnTo>
                    <a:pt x="453" y="1103"/>
                  </a:lnTo>
                  <a:lnTo>
                    <a:pt x="453" y="1103"/>
                  </a:lnTo>
                  <a:lnTo>
                    <a:pt x="454" y="1106"/>
                  </a:lnTo>
                  <a:lnTo>
                    <a:pt x="457" y="1107"/>
                  </a:lnTo>
                  <a:lnTo>
                    <a:pt x="460" y="1109"/>
                  </a:lnTo>
                  <a:lnTo>
                    <a:pt x="463" y="1107"/>
                  </a:lnTo>
                  <a:lnTo>
                    <a:pt x="465" y="1107"/>
                  </a:lnTo>
                  <a:lnTo>
                    <a:pt x="468" y="1104"/>
                  </a:lnTo>
                  <a:lnTo>
                    <a:pt x="469" y="1103"/>
                  </a:lnTo>
                  <a:lnTo>
                    <a:pt x="471" y="1100"/>
                  </a:lnTo>
                  <a:lnTo>
                    <a:pt x="471" y="1100"/>
                  </a:lnTo>
                  <a:lnTo>
                    <a:pt x="471" y="1087"/>
                  </a:lnTo>
                  <a:lnTo>
                    <a:pt x="468" y="1073"/>
                  </a:lnTo>
                  <a:lnTo>
                    <a:pt x="464" y="1061"/>
                  </a:lnTo>
                  <a:lnTo>
                    <a:pt x="460" y="1047"/>
                  </a:lnTo>
                  <a:lnTo>
                    <a:pt x="448" y="1023"/>
                  </a:lnTo>
                  <a:lnTo>
                    <a:pt x="435" y="998"/>
                  </a:lnTo>
                  <a:lnTo>
                    <a:pt x="435" y="998"/>
                  </a:lnTo>
                  <a:lnTo>
                    <a:pt x="418" y="965"/>
                  </a:lnTo>
                  <a:lnTo>
                    <a:pt x="398" y="933"/>
                  </a:lnTo>
                  <a:lnTo>
                    <a:pt x="359" y="869"/>
                  </a:lnTo>
                  <a:lnTo>
                    <a:pt x="359" y="869"/>
                  </a:lnTo>
                  <a:lnTo>
                    <a:pt x="337" y="830"/>
                  </a:lnTo>
                  <a:lnTo>
                    <a:pt x="317" y="792"/>
                  </a:lnTo>
                  <a:lnTo>
                    <a:pt x="298" y="754"/>
                  </a:lnTo>
                  <a:lnTo>
                    <a:pt x="280" y="714"/>
                  </a:lnTo>
                  <a:lnTo>
                    <a:pt x="246" y="634"/>
                  </a:lnTo>
                  <a:lnTo>
                    <a:pt x="213" y="554"/>
                  </a:lnTo>
                  <a:lnTo>
                    <a:pt x="213" y="554"/>
                  </a:lnTo>
                  <a:lnTo>
                    <a:pt x="184" y="479"/>
                  </a:lnTo>
                  <a:lnTo>
                    <a:pt x="157" y="402"/>
                  </a:lnTo>
                  <a:lnTo>
                    <a:pt x="101" y="251"/>
                  </a:lnTo>
                  <a:lnTo>
                    <a:pt x="101" y="251"/>
                  </a:lnTo>
                  <a:lnTo>
                    <a:pt x="51" y="110"/>
                  </a:lnTo>
                  <a:lnTo>
                    <a:pt x="51" y="110"/>
                  </a:lnTo>
                  <a:lnTo>
                    <a:pt x="41" y="83"/>
                  </a:lnTo>
                  <a:lnTo>
                    <a:pt x="32" y="54"/>
                  </a:lnTo>
                  <a:lnTo>
                    <a:pt x="21" y="26"/>
                  </a:lnTo>
                  <a:lnTo>
                    <a:pt x="14" y="13"/>
                  </a:lnTo>
                  <a:lnTo>
                    <a:pt x="6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576566" y="3488832"/>
              <a:ext cx="381292" cy="337062"/>
            </a:xfrm>
            <a:custGeom>
              <a:avLst/>
              <a:gdLst>
                <a:gd name="T0" fmla="*/ 7 w 250"/>
                <a:gd name="T1" fmla="*/ 0 h 221"/>
                <a:gd name="T2" fmla="*/ 2 w 250"/>
                <a:gd name="T3" fmla="*/ 7 h 221"/>
                <a:gd name="T4" fmla="*/ 0 w 250"/>
                <a:gd name="T5" fmla="*/ 16 h 221"/>
                <a:gd name="T6" fmla="*/ 3 w 250"/>
                <a:gd name="T7" fmla="*/ 38 h 221"/>
                <a:gd name="T8" fmla="*/ 10 w 250"/>
                <a:gd name="T9" fmla="*/ 60 h 221"/>
                <a:gd name="T10" fmla="*/ 18 w 250"/>
                <a:gd name="T11" fmla="*/ 76 h 221"/>
                <a:gd name="T12" fmla="*/ 47 w 250"/>
                <a:gd name="T13" fmla="*/ 130 h 221"/>
                <a:gd name="T14" fmla="*/ 74 w 250"/>
                <a:gd name="T15" fmla="*/ 165 h 221"/>
                <a:gd name="T16" fmla="*/ 85 w 250"/>
                <a:gd name="T17" fmla="*/ 176 h 221"/>
                <a:gd name="T18" fmla="*/ 112 w 250"/>
                <a:gd name="T19" fmla="*/ 198 h 221"/>
                <a:gd name="T20" fmla="*/ 145 w 250"/>
                <a:gd name="T21" fmla="*/ 215 h 221"/>
                <a:gd name="T22" fmla="*/ 169 w 250"/>
                <a:gd name="T23" fmla="*/ 221 h 221"/>
                <a:gd name="T24" fmla="*/ 187 w 250"/>
                <a:gd name="T25" fmla="*/ 220 h 221"/>
                <a:gd name="T26" fmla="*/ 204 w 250"/>
                <a:gd name="T27" fmla="*/ 214 h 221"/>
                <a:gd name="T28" fmla="*/ 212 w 250"/>
                <a:gd name="T29" fmla="*/ 210 h 221"/>
                <a:gd name="T30" fmla="*/ 231 w 250"/>
                <a:gd name="T31" fmla="*/ 192 h 221"/>
                <a:gd name="T32" fmla="*/ 243 w 250"/>
                <a:gd name="T33" fmla="*/ 168 h 221"/>
                <a:gd name="T34" fmla="*/ 250 w 250"/>
                <a:gd name="T35" fmla="*/ 142 h 221"/>
                <a:gd name="T36" fmla="*/ 249 w 250"/>
                <a:gd name="T37" fmla="*/ 117 h 221"/>
                <a:gd name="T38" fmla="*/ 242 w 250"/>
                <a:gd name="T39" fmla="*/ 94 h 221"/>
                <a:gd name="T40" fmla="*/ 227 w 250"/>
                <a:gd name="T41" fmla="*/ 78 h 221"/>
                <a:gd name="T42" fmla="*/ 205 w 250"/>
                <a:gd name="T43" fmla="*/ 70 h 221"/>
                <a:gd name="T44" fmla="*/ 176 w 250"/>
                <a:gd name="T45" fmla="*/ 74 h 221"/>
                <a:gd name="T46" fmla="*/ 172 w 250"/>
                <a:gd name="T47" fmla="*/ 76 h 221"/>
                <a:gd name="T48" fmla="*/ 169 w 250"/>
                <a:gd name="T49" fmla="*/ 85 h 221"/>
                <a:gd name="T50" fmla="*/ 172 w 250"/>
                <a:gd name="T51" fmla="*/ 91 h 221"/>
                <a:gd name="T52" fmla="*/ 180 w 250"/>
                <a:gd name="T53" fmla="*/ 95 h 221"/>
                <a:gd name="T54" fmla="*/ 186 w 250"/>
                <a:gd name="T55" fmla="*/ 95 h 221"/>
                <a:gd name="T56" fmla="*/ 205 w 250"/>
                <a:gd name="T57" fmla="*/ 93 h 221"/>
                <a:gd name="T58" fmla="*/ 219 w 250"/>
                <a:gd name="T59" fmla="*/ 100 h 221"/>
                <a:gd name="T60" fmla="*/ 225 w 250"/>
                <a:gd name="T61" fmla="*/ 112 h 221"/>
                <a:gd name="T62" fmla="*/ 228 w 250"/>
                <a:gd name="T63" fmla="*/ 130 h 221"/>
                <a:gd name="T64" fmla="*/ 225 w 250"/>
                <a:gd name="T65" fmla="*/ 149 h 221"/>
                <a:gd name="T66" fmla="*/ 219 w 250"/>
                <a:gd name="T67" fmla="*/ 168 h 221"/>
                <a:gd name="T68" fmla="*/ 208 w 250"/>
                <a:gd name="T69" fmla="*/ 184 h 221"/>
                <a:gd name="T70" fmla="*/ 195 w 250"/>
                <a:gd name="T71" fmla="*/ 194 h 221"/>
                <a:gd name="T72" fmla="*/ 187 w 250"/>
                <a:gd name="T73" fmla="*/ 198 h 221"/>
                <a:gd name="T74" fmla="*/ 172 w 250"/>
                <a:gd name="T75" fmla="*/ 199 h 221"/>
                <a:gd name="T76" fmla="*/ 157 w 250"/>
                <a:gd name="T77" fmla="*/ 198 h 221"/>
                <a:gd name="T78" fmla="*/ 134 w 250"/>
                <a:gd name="T79" fmla="*/ 188 h 221"/>
                <a:gd name="T80" fmla="*/ 107 w 250"/>
                <a:gd name="T81" fmla="*/ 168 h 221"/>
                <a:gd name="T82" fmla="*/ 85 w 250"/>
                <a:gd name="T83" fmla="*/ 147 h 221"/>
                <a:gd name="T84" fmla="*/ 58 w 250"/>
                <a:gd name="T85" fmla="*/ 113 h 221"/>
                <a:gd name="T86" fmla="*/ 36 w 250"/>
                <a:gd name="T87" fmla="*/ 75 h 221"/>
                <a:gd name="T88" fmla="*/ 28 w 250"/>
                <a:gd name="T89" fmla="*/ 56 h 221"/>
                <a:gd name="T90" fmla="*/ 19 w 250"/>
                <a:gd name="T91" fmla="*/ 37 h 221"/>
                <a:gd name="T92" fmla="*/ 17 w 250"/>
                <a:gd name="T93" fmla="*/ 18 h 221"/>
                <a:gd name="T94" fmla="*/ 11 w 250"/>
                <a:gd name="T95" fmla="*/ 1 h 221"/>
                <a:gd name="T96" fmla="*/ 10 w 250"/>
                <a:gd name="T97" fmla="*/ 0 h 221"/>
                <a:gd name="T98" fmla="*/ 7 w 250"/>
                <a:gd name="T9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221">
                  <a:moveTo>
                    <a:pt x="7" y="0"/>
                  </a:moveTo>
                  <a:lnTo>
                    <a:pt x="7" y="0"/>
                  </a:lnTo>
                  <a:lnTo>
                    <a:pt x="4" y="3"/>
                  </a:lnTo>
                  <a:lnTo>
                    <a:pt x="2" y="7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3" y="38"/>
                  </a:lnTo>
                  <a:lnTo>
                    <a:pt x="6" y="49"/>
                  </a:lnTo>
                  <a:lnTo>
                    <a:pt x="10" y="60"/>
                  </a:lnTo>
                  <a:lnTo>
                    <a:pt x="18" y="76"/>
                  </a:lnTo>
                  <a:lnTo>
                    <a:pt x="18" y="76"/>
                  </a:lnTo>
                  <a:lnTo>
                    <a:pt x="30" y="104"/>
                  </a:lnTo>
                  <a:lnTo>
                    <a:pt x="47" y="130"/>
                  </a:lnTo>
                  <a:lnTo>
                    <a:pt x="64" y="154"/>
                  </a:lnTo>
                  <a:lnTo>
                    <a:pt x="74" y="165"/>
                  </a:lnTo>
                  <a:lnTo>
                    <a:pt x="85" y="176"/>
                  </a:lnTo>
                  <a:lnTo>
                    <a:pt x="85" y="176"/>
                  </a:lnTo>
                  <a:lnTo>
                    <a:pt x="97" y="187"/>
                  </a:lnTo>
                  <a:lnTo>
                    <a:pt x="112" y="198"/>
                  </a:lnTo>
                  <a:lnTo>
                    <a:pt x="129" y="207"/>
                  </a:lnTo>
                  <a:lnTo>
                    <a:pt x="145" y="215"/>
                  </a:lnTo>
                  <a:lnTo>
                    <a:pt x="161" y="220"/>
                  </a:lnTo>
                  <a:lnTo>
                    <a:pt x="169" y="221"/>
                  </a:lnTo>
                  <a:lnTo>
                    <a:pt x="179" y="221"/>
                  </a:lnTo>
                  <a:lnTo>
                    <a:pt x="187" y="220"/>
                  </a:lnTo>
                  <a:lnTo>
                    <a:pt x="195" y="218"/>
                  </a:lnTo>
                  <a:lnTo>
                    <a:pt x="204" y="214"/>
                  </a:lnTo>
                  <a:lnTo>
                    <a:pt x="212" y="210"/>
                  </a:lnTo>
                  <a:lnTo>
                    <a:pt x="212" y="210"/>
                  </a:lnTo>
                  <a:lnTo>
                    <a:pt x="223" y="202"/>
                  </a:lnTo>
                  <a:lnTo>
                    <a:pt x="231" y="192"/>
                  </a:lnTo>
                  <a:lnTo>
                    <a:pt x="238" y="180"/>
                  </a:lnTo>
                  <a:lnTo>
                    <a:pt x="243" y="168"/>
                  </a:lnTo>
                  <a:lnTo>
                    <a:pt x="247" y="155"/>
                  </a:lnTo>
                  <a:lnTo>
                    <a:pt x="250" y="142"/>
                  </a:lnTo>
                  <a:lnTo>
                    <a:pt x="250" y="130"/>
                  </a:lnTo>
                  <a:lnTo>
                    <a:pt x="249" y="117"/>
                  </a:lnTo>
                  <a:lnTo>
                    <a:pt x="246" y="105"/>
                  </a:lnTo>
                  <a:lnTo>
                    <a:pt x="242" y="94"/>
                  </a:lnTo>
                  <a:lnTo>
                    <a:pt x="235" y="85"/>
                  </a:lnTo>
                  <a:lnTo>
                    <a:pt x="227" y="78"/>
                  </a:lnTo>
                  <a:lnTo>
                    <a:pt x="217" y="72"/>
                  </a:lnTo>
                  <a:lnTo>
                    <a:pt x="205" y="70"/>
                  </a:lnTo>
                  <a:lnTo>
                    <a:pt x="191" y="71"/>
                  </a:lnTo>
                  <a:lnTo>
                    <a:pt x="176" y="74"/>
                  </a:lnTo>
                  <a:lnTo>
                    <a:pt x="176" y="74"/>
                  </a:lnTo>
                  <a:lnTo>
                    <a:pt x="172" y="76"/>
                  </a:lnTo>
                  <a:lnTo>
                    <a:pt x="169" y="80"/>
                  </a:lnTo>
                  <a:lnTo>
                    <a:pt x="169" y="85"/>
                  </a:lnTo>
                  <a:lnTo>
                    <a:pt x="171" y="89"/>
                  </a:lnTo>
                  <a:lnTo>
                    <a:pt x="172" y="91"/>
                  </a:lnTo>
                  <a:lnTo>
                    <a:pt x="176" y="94"/>
                  </a:lnTo>
                  <a:lnTo>
                    <a:pt x="180" y="95"/>
                  </a:lnTo>
                  <a:lnTo>
                    <a:pt x="186" y="95"/>
                  </a:lnTo>
                  <a:lnTo>
                    <a:pt x="186" y="95"/>
                  </a:lnTo>
                  <a:lnTo>
                    <a:pt x="197" y="93"/>
                  </a:lnTo>
                  <a:lnTo>
                    <a:pt x="205" y="93"/>
                  </a:lnTo>
                  <a:lnTo>
                    <a:pt x="213" y="94"/>
                  </a:lnTo>
                  <a:lnTo>
                    <a:pt x="219" y="100"/>
                  </a:lnTo>
                  <a:lnTo>
                    <a:pt x="223" y="105"/>
                  </a:lnTo>
                  <a:lnTo>
                    <a:pt x="225" y="112"/>
                  </a:lnTo>
                  <a:lnTo>
                    <a:pt x="228" y="120"/>
                  </a:lnTo>
                  <a:lnTo>
                    <a:pt x="228" y="130"/>
                  </a:lnTo>
                  <a:lnTo>
                    <a:pt x="227" y="139"/>
                  </a:lnTo>
                  <a:lnTo>
                    <a:pt x="225" y="149"/>
                  </a:lnTo>
                  <a:lnTo>
                    <a:pt x="223" y="158"/>
                  </a:lnTo>
                  <a:lnTo>
                    <a:pt x="219" y="168"/>
                  </a:lnTo>
                  <a:lnTo>
                    <a:pt x="213" y="176"/>
                  </a:lnTo>
                  <a:lnTo>
                    <a:pt x="208" y="184"/>
                  </a:lnTo>
                  <a:lnTo>
                    <a:pt x="202" y="190"/>
                  </a:lnTo>
                  <a:lnTo>
                    <a:pt x="195" y="194"/>
                  </a:lnTo>
                  <a:lnTo>
                    <a:pt x="195" y="194"/>
                  </a:lnTo>
                  <a:lnTo>
                    <a:pt x="187" y="198"/>
                  </a:lnTo>
                  <a:lnTo>
                    <a:pt x="180" y="199"/>
                  </a:lnTo>
                  <a:lnTo>
                    <a:pt x="172" y="199"/>
                  </a:lnTo>
                  <a:lnTo>
                    <a:pt x="164" y="199"/>
                  </a:lnTo>
                  <a:lnTo>
                    <a:pt x="157" y="198"/>
                  </a:lnTo>
                  <a:lnTo>
                    <a:pt x="149" y="195"/>
                  </a:lnTo>
                  <a:lnTo>
                    <a:pt x="134" y="188"/>
                  </a:lnTo>
                  <a:lnTo>
                    <a:pt x="120" y="179"/>
                  </a:lnTo>
                  <a:lnTo>
                    <a:pt x="107" y="168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70" y="131"/>
                  </a:lnTo>
                  <a:lnTo>
                    <a:pt x="58" y="113"/>
                  </a:lnTo>
                  <a:lnTo>
                    <a:pt x="47" y="94"/>
                  </a:lnTo>
                  <a:lnTo>
                    <a:pt x="36" y="75"/>
                  </a:lnTo>
                  <a:lnTo>
                    <a:pt x="36" y="75"/>
                  </a:lnTo>
                  <a:lnTo>
                    <a:pt x="28" y="56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8" y="27"/>
                  </a:lnTo>
                  <a:lnTo>
                    <a:pt x="17" y="18"/>
                  </a:lnTo>
                  <a:lnTo>
                    <a:pt x="15" y="10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0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9511" y="3787765"/>
            <a:ext cx="2969505" cy="3097619"/>
            <a:chOff x="179511" y="3787765"/>
            <a:chExt cx="2969505" cy="3097619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68429" y="5038404"/>
              <a:ext cx="2097108" cy="847994"/>
            </a:xfrm>
            <a:custGeom>
              <a:avLst/>
              <a:gdLst>
                <a:gd name="T0" fmla="*/ 270 w 1375"/>
                <a:gd name="T1" fmla="*/ 0 h 556"/>
                <a:gd name="T2" fmla="*/ 0 w 1375"/>
                <a:gd name="T3" fmla="*/ 556 h 556"/>
                <a:gd name="T4" fmla="*/ 1375 w 1375"/>
                <a:gd name="T5" fmla="*/ 556 h 556"/>
                <a:gd name="T6" fmla="*/ 1038 w 1375"/>
                <a:gd name="T7" fmla="*/ 0 h 556"/>
                <a:gd name="T8" fmla="*/ 270 w 1375"/>
                <a:gd name="T9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5" h="556">
                  <a:moveTo>
                    <a:pt x="270" y="0"/>
                  </a:moveTo>
                  <a:lnTo>
                    <a:pt x="0" y="556"/>
                  </a:lnTo>
                  <a:lnTo>
                    <a:pt x="1375" y="556"/>
                  </a:lnTo>
                  <a:lnTo>
                    <a:pt x="1038" y="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80225" y="3787765"/>
              <a:ext cx="1171330" cy="1075244"/>
            </a:xfrm>
            <a:custGeom>
              <a:avLst/>
              <a:gdLst>
                <a:gd name="T0" fmla="*/ 342 w 768"/>
                <a:gd name="T1" fmla="*/ 0 h 705"/>
                <a:gd name="T2" fmla="*/ 0 w 768"/>
                <a:gd name="T3" fmla="*/ 705 h 705"/>
                <a:gd name="T4" fmla="*/ 768 w 768"/>
                <a:gd name="T5" fmla="*/ 705 h 705"/>
                <a:gd name="T6" fmla="*/ 342 w 768"/>
                <a:gd name="T7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8" h="705">
                  <a:moveTo>
                    <a:pt x="342" y="0"/>
                  </a:moveTo>
                  <a:lnTo>
                    <a:pt x="0" y="705"/>
                  </a:lnTo>
                  <a:lnTo>
                    <a:pt x="768" y="705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79511" y="6086195"/>
              <a:ext cx="2969505" cy="799189"/>
            </a:xfrm>
            <a:custGeom>
              <a:avLst/>
              <a:gdLst>
                <a:gd name="T0" fmla="*/ 0 w 1947"/>
                <a:gd name="T1" fmla="*/ 524 h 524"/>
                <a:gd name="T2" fmla="*/ 1947 w 1947"/>
                <a:gd name="T3" fmla="*/ 524 h 524"/>
                <a:gd name="T4" fmla="*/ 1630 w 1947"/>
                <a:gd name="T5" fmla="*/ 0 h 524"/>
                <a:gd name="T6" fmla="*/ 255 w 1947"/>
                <a:gd name="T7" fmla="*/ 0 h 524"/>
                <a:gd name="T8" fmla="*/ 0 w 1947"/>
                <a:gd name="T9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7" h="524">
                  <a:moveTo>
                    <a:pt x="0" y="524"/>
                  </a:moveTo>
                  <a:lnTo>
                    <a:pt x="1947" y="524"/>
                  </a:lnTo>
                  <a:lnTo>
                    <a:pt x="1630" y="0"/>
                  </a:lnTo>
                  <a:lnTo>
                    <a:pt x="255" y="0"/>
                  </a:lnTo>
                  <a:lnTo>
                    <a:pt x="0" y="524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245102" y="6238712"/>
            <a:ext cx="5094067" cy="549061"/>
            <a:chOff x="3245102" y="6238712"/>
            <a:chExt cx="5094067" cy="549061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245102" y="6238712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5 w 198"/>
                <a:gd name="T13" fmla="*/ 270 h 360"/>
                <a:gd name="T14" fmla="*/ 1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1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10 w 198"/>
                <a:gd name="T27" fmla="*/ 153 h 360"/>
                <a:gd name="T28" fmla="*/ 15 w 198"/>
                <a:gd name="T29" fmla="*/ 138 h 360"/>
                <a:gd name="T30" fmla="*/ 22 w 198"/>
                <a:gd name="T31" fmla="*/ 123 h 360"/>
                <a:gd name="T32" fmla="*/ 30 w 198"/>
                <a:gd name="T33" fmla="*/ 109 h 360"/>
                <a:gd name="T34" fmla="*/ 40 w 198"/>
                <a:gd name="T35" fmla="*/ 94 h 360"/>
                <a:gd name="T36" fmla="*/ 50 w 198"/>
                <a:gd name="T37" fmla="*/ 80 h 360"/>
                <a:gd name="T38" fmla="*/ 64 w 198"/>
                <a:gd name="T39" fmla="*/ 67 h 360"/>
                <a:gd name="T40" fmla="*/ 80 w 198"/>
                <a:gd name="T41" fmla="*/ 53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6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6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0 w 198"/>
                <a:gd name="T79" fmla="*/ 282 h 360"/>
                <a:gd name="T80" fmla="*/ 130 w 198"/>
                <a:gd name="T81" fmla="*/ 296 h 360"/>
                <a:gd name="T82" fmla="*/ 117 w 198"/>
                <a:gd name="T83" fmla="*/ 309 h 360"/>
                <a:gd name="T84" fmla="*/ 104 w 198"/>
                <a:gd name="T85" fmla="*/ 320 h 360"/>
                <a:gd name="T86" fmla="*/ 89 w 198"/>
                <a:gd name="T87" fmla="*/ 331 h 360"/>
                <a:gd name="T88" fmla="*/ 72 w 198"/>
                <a:gd name="T89" fmla="*/ 342 h 360"/>
                <a:gd name="T90" fmla="*/ 55 w 198"/>
                <a:gd name="T91" fmla="*/ 352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10" y="153"/>
                  </a:lnTo>
                  <a:lnTo>
                    <a:pt x="15" y="138"/>
                  </a:lnTo>
                  <a:lnTo>
                    <a:pt x="22" y="123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0" y="80"/>
                  </a:lnTo>
                  <a:lnTo>
                    <a:pt x="64" y="67"/>
                  </a:lnTo>
                  <a:lnTo>
                    <a:pt x="80" y="53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6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6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2"/>
                  </a:lnTo>
                  <a:lnTo>
                    <a:pt x="130" y="296"/>
                  </a:lnTo>
                  <a:lnTo>
                    <a:pt x="117" y="309"/>
                  </a:lnTo>
                  <a:lnTo>
                    <a:pt x="104" y="320"/>
                  </a:lnTo>
                  <a:lnTo>
                    <a:pt x="89" y="331"/>
                  </a:lnTo>
                  <a:lnTo>
                    <a:pt x="72" y="342"/>
                  </a:lnTo>
                  <a:lnTo>
                    <a:pt x="55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644696" y="6238712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8 h 360"/>
                <a:gd name="T6" fmla="*/ 24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5 w 198"/>
                <a:gd name="T13" fmla="*/ 270 h 360"/>
                <a:gd name="T14" fmla="*/ 1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1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9 w 198"/>
                <a:gd name="T27" fmla="*/ 153 h 360"/>
                <a:gd name="T28" fmla="*/ 15 w 198"/>
                <a:gd name="T29" fmla="*/ 138 h 360"/>
                <a:gd name="T30" fmla="*/ 20 w 198"/>
                <a:gd name="T31" fmla="*/ 123 h 360"/>
                <a:gd name="T32" fmla="*/ 30 w 198"/>
                <a:gd name="T33" fmla="*/ 109 h 360"/>
                <a:gd name="T34" fmla="*/ 39 w 198"/>
                <a:gd name="T35" fmla="*/ 94 h 360"/>
                <a:gd name="T36" fmla="*/ 50 w 198"/>
                <a:gd name="T37" fmla="*/ 80 h 360"/>
                <a:gd name="T38" fmla="*/ 64 w 198"/>
                <a:gd name="T39" fmla="*/ 67 h 360"/>
                <a:gd name="T40" fmla="*/ 80 w 198"/>
                <a:gd name="T41" fmla="*/ 53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3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3 w 198"/>
                <a:gd name="T55" fmla="*/ 12 h 360"/>
                <a:gd name="T56" fmla="*/ 196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6 w 198"/>
                <a:gd name="T63" fmla="*/ 120 h 360"/>
                <a:gd name="T64" fmla="*/ 193 w 198"/>
                <a:gd name="T65" fmla="*/ 149 h 360"/>
                <a:gd name="T66" fmla="*/ 187 w 198"/>
                <a:gd name="T67" fmla="*/ 180 h 360"/>
                <a:gd name="T68" fmla="*/ 178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0 w 198"/>
                <a:gd name="T79" fmla="*/ 282 h 360"/>
                <a:gd name="T80" fmla="*/ 129 w 198"/>
                <a:gd name="T81" fmla="*/ 296 h 360"/>
                <a:gd name="T82" fmla="*/ 117 w 198"/>
                <a:gd name="T83" fmla="*/ 309 h 360"/>
                <a:gd name="T84" fmla="*/ 103 w 198"/>
                <a:gd name="T85" fmla="*/ 320 h 360"/>
                <a:gd name="T86" fmla="*/ 88 w 198"/>
                <a:gd name="T87" fmla="*/ 331 h 360"/>
                <a:gd name="T88" fmla="*/ 72 w 198"/>
                <a:gd name="T89" fmla="*/ 342 h 360"/>
                <a:gd name="T90" fmla="*/ 54 w 198"/>
                <a:gd name="T91" fmla="*/ 352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5" y="138"/>
                  </a:lnTo>
                  <a:lnTo>
                    <a:pt x="20" y="123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7"/>
                  </a:lnTo>
                  <a:lnTo>
                    <a:pt x="80" y="53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2"/>
                  </a:lnTo>
                  <a:lnTo>
                    <a:pt x="196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6" y="120"/>
                  </a:lnTo>
                  <a:lnTo>
                    <a:pt x="193" y="149"/>
                  </a:lnTo>
                  <a:lnTo>
                    <a:pt x="187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2"/>
                  </a:lnTo>
                  <a:lnTo>
                    <a:pt x="129" y="296"/>
                  </a:lnTo>
                  <a:lnTo>
                    <a:pt x="117" y="309"/>
                  </a:lnTo>
                  <a:lnTo>
                    <a:pt x="103" y="320"/>
                  </a:lnTo>
                  <a:lnTo>
                    <a:pt x="88" y="331"/>
                  </a:lnTo>
                  <a:lnTo>
                    <a:pt x="72" y="342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044291" y="6238712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8 h 360"/>
                <a:gd name="T6" fmla="*/ 24 w 197"/>
                <a:gd name="T7" fmla="*/ 334 h 360"/>
                <a:gd name="T8" fmla="*/ 17 w 197"/>
                <a:gd name="T9" fmla="*/ 316 h 360"/>
                <a:gd name="T10" fmla="*/ 11 w 197"/>
                <a:gd name="T11" fmla="*/ 294 h 360"/>
                <a:gd name="T12" fmla="*/ 5 w 197"/>
                <a:gd name="T13" fmla="*/ 270 h 360"/>
                <a:gd name="T14" fmla="*/ 1 w 197"/>
                <a:gd name="T15" fmla="*/ 243 h 360"/>
                <a:gd name="T16" fmla="*/ 0 w 197"/>
                <a:gd name="T17" fmla="*/ 228 h 360"/>
                <a:gd name="T18" fmla="*/ 0 w 197"/>
                <a:gd name="T19" fmla="*/ 214 h 360"/>
                <a:gd name="T20" fmla="*/ 1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3 h 360"/>
                <a:gd name="T28" fmla="*/ 15 w 197"/>
                <a:gd name="T29" fmla="*/ 138 h 360"/>
                <a:gd name="T30" fmla="*/ 20 w 197"/>
                <a:gd name="T31" fmla="*/ 123 h 360"/>
                <a:gd name="T32" fmla="*/ 30 w 197"/>
                <a:gd name="T33" fmla="*/ 109 h 360"/>
                <a:gd name="T34" fmla="*/ 39 w 197"/>
                <a:gd name="T35" fmla="*/ 94 h 360"/>
                <a:gd name="T36" fmla="*/ 50 w 197"/>
                <a:gd name="T37" fmla="*/ 80 h 360"/>
                <a:gd name="T38" fmla="*/ 64 w 197"/>
                <a:gd name="T39" fmla="*/ 67 h 360"/>
                <a:gd name="T40" fmla="*/ 80 w 197"/>
                <a:gd name="T41" fmla="*/ 53 h 360"/>
                <a:gd name="T42" fmla="*/ 98 w 197"/>
                <a:gd name="T43" fmla="*/ 41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8 h 360"/>
                <a:gd name="T50" fmla="*/ 191 w 197"/>
                <a:gd name="T51" fmla="*/ 0 h 360"/>
                <a:gd name="T52" fmla="*/ 191 w 197"/>
                <a:gd name="T53" fmla="*/ 0 h 360"/>
                <a:gd name="T54" fmla="*/ 193 w 197"/>
                <a:gd name="T55" fmla="*/ 12 h 360"/>
                <a:gd name="T56" fmla="*/ 196 w 197"/>
                <a:gd name="T57" fmla="*/ 45 h 360"/>
                <a:gd name="T58" fmla="*/ 197 w 197"/>
                <a:gd name="T59" fmla="*/ 67 h 360"/>
                <a:gd name="T60" fmla="*/ 197 w 197"/>
                <a:gd name="T61" fmla="*/ 93 h 360"/>
                <a:gd name="T62" fmla="*/ 196 w 197"/>
                <a:gd name="T63" fmla="*/ 120 h 360"/>
                <a:gd name="T64" fmla="*/ 193 w 197"/>
                <a:gd name="T65" fmla="*/ 149 h 360"/>
                <a:gd name="T66" fmla="*/ 186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9 h 360"/>
                <a:gd name="T78" fmla="*/ 140 w 197"/>
                <a:gd name="T79" fmla="*/ 282 h 360"/>
                <a:gd name="T80" fmla="*/ 129 w 197"/>
                <a:gd name="T81" fmla="*/ 296 h 360"/>
                <a:gd name="T82" fmla="*/ 117 w 197"/>
                <a:gd name="T83" fmla="*/ 309 h 360"/>
                <a:gd name="T84" fmla="*/ 103 w 197"/>
                <a:gd name="T85" fmla="*/ 320 h 360"/>
                <a:gd name="T86" fmla="*/ 88 w 197"/>
                <a:gd name="T87" fmla="*/ 331 h 360"/>
                <a:gd name="T88" fmla="*/ 72 w 197"/>
                <a:gd name="T89" fmla="*/ 342 h 360"/>
                <a:gd name="T90" fmla="*/ 54 w 197"/>
                <a:gd name="T91" fmla="*/ 352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7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5" y="138"/>
                  </a:lnTo>
                  <a:lnTo>
                    <a:pt x="20" y="123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7"/>
                  </a:lnTo>
                  <a:lnTo>
                    <a:pt x="80" y="53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2"/>
                  </a:lnTo>
                  <a:lnTo>
                    <a:pt x="196" y="45"/>
                  </a:lnTo>
                  <a:lnTo>
                    <a:pt x="197" y="67"/>
                  </a:lnTo>
                  <a:lnTo>
                    <a:pt x="197" y="93"/>
                  </a:lnTo>
                  <a:lnTo>
                    <a:pt x="196" y="120"/>
                  </a:lnTo>
                  <a:lnTo>
                    <a:pt x="193" y="149"/>
                  </a:lnTo>
                  <a:lnTo>
                    <a:pt x="186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2"/>
                  </a:lnTo>
                  <a:lnTo>
                    <a:pt x="129" y="296"/>
                  </a:lnTo>
                  <a:lnTo>
                    <a:pt x="117" y="309"/>
                  </a:lnTo>
                  <a:lnTo>
                    <a:pt x="103" y="320"/>
                  </a:lnTo>
                  <a:lnTo>
                    <a:pt x="88" y="331"/>
                  </a:lnTo>
                  <a:lnTo>
                    <a:pt x="72" y="342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442360" y="6238712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6 w 198"/>
                <a:gd name="T13" fmla="*/ 270 h 360"/>
                <a:gd name="T14" fmla="*/ 2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2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3 h 360"/>
                <a:gd name="T28" fmla="*/ 15 w 198"/>
                <a:gd name="T29" fmla="*/ 138 h 360"/>
                <a:gd name="T30" fmla="*/ 21 w 198"/>
                <a:gd name="T31" fmla="*/ 123 h 360"/>
                <a:gd name="T32" fmla="*/ 30 w 198"/>
                <a:gd name="T33" fmla="*/ 109 h 360"/>
                <a:gd name="T34" fmla="*/ 40 w 198"/>
                <a:gd name="T35" fmla="*/ 94 h 360"/>
                <a:gd name="T36" fmla="*/ 51 w 198"/>
                <a:gd name="T37" fmla="*/ 80 h 360"/>
                <a:gd name="T38" fmla="*/ 65 w 198"/>
                <a:gd name="T39" fmla="*/ 67 h 360"/>
                <a:gd name="T40" fmla="*/ 81 w 198"/>
                <a:gd name="T41" fmla="*/ 53 h 360"/>
                <a:gd name="T42" fmla="*/ 99 w 198"/>
                <a:gd name="T43" fmla="*/ 41 h 360"/>
                <a:gd name="T44" fmla="*/ 118 w 198"/>
                <a:gd name="T45" fmla="*/ 30 h 360"/>
                <a:gd name="T46" fmla="*/ 140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7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7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4 w 198"/>
                <a:gd name="T71" fmla="*/ 225 h 360"/>
                <a:gd name="T72" fmla="*/ 167 w 198"/>
                <a:gd name="T73" fmla="*/ 240 h 360"/>
                <a:gd name="T74" fmla="*/ 159 w 198"/>
                <a:gd name="T75" fmla="*/ 255 h 360"/>
                <a:gd name="T76" fmla="*/ 150 w 198"/>
                <a:gd name="T77" fmla="*/ 269 h 360"/>
                <a:gd name="T78" fmla="*/ 141 w 198"/>
                <a:gd name="T79" fmla="*/ 282 h 360"/>
                <a:gd name="T80" fmla="*/ 130 w 198"/>
                <a:gd name="T81" fmla="*/ 296 h 360"/>
                <a:gd name="T82" fmla="*/ 118 w 198"/>
                <a:gd name="T83" fmla="*/ 309 h 360"/>
                <a:gd name="T84" fmla="*/ 104 w 198"/>
                <a:gd name="T85" fmla="*/ 320 h 360"/>
                <a:gd name="T86" fmla="*/ 89 w 198"/>
                <a:gd name="T87" fmla="*/ 331 h 360"/>
                <a:gd name="T88" fmla="*/ 73 w 198"/>
                <a:gd name="T89" fmla="*/ 342 h 360"/>
                <a:gd name="T90" fmla="*/ 55 w 198"/>
                <a:gd name="T91" fmla="*/ 352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6" y="270"/>
                  </a:lnTo>
                  <a:lnTo>
                    <a:pt x="2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2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3"/>
                  </a:lnTo>
                  <a:lnTo>
                    <a:pt x="15" y="138"/>
                  </a:lnTo>
                  <a:lnTo>
                    <a:pt x="21" y="123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1" y="80"/>
                  </a:lnTo>
                  <a:lnTo>
                    <a:pt x="65" y="67"/>
                  </a:lnTo>
                  <a:lnTo>
                    <a:pt x="81" y="53"/>
                  </a:lnTo>
                  <a:lnTo>
                    <a:pt x="99" y="41"/>
                  </a:lnTo>
                  <a:lnTo>
                    <a:pt x="118" y="30"/>
                  </a:lnTo>
                  <a:lnTo>
                    <a:pt x="140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7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7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4" y="225"/>
                  </a:lnTo>
                  <a:lnTo>
                    <a:pt x="167" y="240"/>
                  </a:lnTo>
                  <a:lnTo>
                    <a:pt x="159" y="255"/>
                  </a:lnTo>
                  <a:lnTo>
                    <a:pt x="150" y="269"/>
                  </a:lnTo>
                  <a:lnTo>
                    <a:pt x="141" y="282"/>
                  </a:lnTo>
                  <a:lnTo>
                    <a:pt x="130" y="296"/>
                  </a:lnTo>
                  <a:lnTo>
                    <a:pt x="118" y="309"/>
                  </a:lnTo>
                  <a:lnTo>
                    <a:pt x="104" y="320"/>
                  </a:lnTo>
                  <a:lnTo>
                    <a:pt x="89" y="331"/>
                  </a:lnTo>
                  <a:lnTo>
                    <a:pt x="73" y="342"/>
                  </a:lnTo>
                  <a:lnTo>
                    <a:pt x="55" y="352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841955" y="6238712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6 w 198"/>
                <a:gd name="T13" fmla="*/ 270 h 360"/>
                <a:gd name="T14" fmla="*/ 2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2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3 h 360"/>
                <a:gd name="T28" fmla="*/ 15 w 198"/>
                <a:gd name="T29" fmla="*/ 138 h 360"/>
                <a:gd name="T30" fmla="*/ 21 w 198"/>
                <a:gd name="T31" fmla="*/ 123 h 360"/>
                <a:gd name="T32" fmla="*/ 30 w 198"/>
                <a:gd name="T33" fmla="*/ 109 h 360"/>
                <a:gd name="T34" fmla="*/ 40 w 198"/>
                <a:gd name="T35" fmla="*/ 94 h 360"/>
                <a:gd name="T36" fmla="*/ 51 w 198"/>
                <a:gd name="T37" fmla="*/ 80 h 360"/>
                <a:gd name="T38" fmla="*/ 64 w 198"/>
                <a:gd name="T39" fmla="*/ 67 h 360"/>
                <a:gd name="T40" fmla="*/ 81 w 198"/>
                <a:gd name="T41" fmla="*/ 53 h 360"/>
                <a:gd name="T42" fmla="*/ 98 w 198"/>
                <a:gd name="T43" fmla="*/ 41 h 360"/>
                <a:gd name="T44" fmla="*/ 118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7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7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7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1 w 198"/>
                <a:gd name="T79" fmla="*/ 282 h 360"/>
                <a:gd name="T80" fmla="*/ 130 w 198"/>
                <a:gd name="T81" fmla="*/ 296 h 360"/>
                <a:gd name="T82" fmla="*/ 118 w 198"/>
                <a:gd name="T83" fmla="*/ 309 h 360"/>
                <a:gd name="T84" fmla="*/ 104 w 198"/>
                <a:gd name="T85" fmla="*/ 320 h 360"/>
                <a:gd name="T86" fmla="*/ 89 w 198"/>
                <a:gd name="T87" fmla="*/ 331 h 360"/>
                <a:gd name="T88" fmla="*/ 73 w 198"/>
                <a:gd name="T89" fmla="*/ 342 h 360"/>
                <a:gd name="T90" fmla="*/ 55 w 198"/>
                <a:gd name="T91" fmla="*/ 352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6" y="270"/>
                  </a:lnTo>
                  <a:lnTo>
                    <a:pt x="2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2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3"/>
                  </a:lnTo>
                  <a:lnTo>
                    <a:pt x="15" y="138"/>
                  </a:lnTo>
                  <a:lnTo>
                    <a:pt x="21" y="123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1" y="80"/>
                  </a:lnTo>
                  <a:lnTo>
                    <a:pt x="64" y="67"/>
                  </a:lnTo>
                  <a:lnTo>
                    <a:pt x="81" y="53"/>
                  </a:lnTo>
                  <a:lnTo>
                    <a:pt x="98" y="41"/>
                  </a:lnTo>
                  <a:lnTo>
                    <a:pt x="118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7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7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7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1" y="282"/>
                  </a:lnTo>
                  <a:lnTo>
                    <a:pt x="130" y="296"/>
                  </a:lnTo>
                  <a:lnTo>
                    <a:pt x="118" y="309"/>
                  </a:lnTo>
                  <a:lnTo>
                    <a:pt x="104" y="320"/>
                  </a:lnTo>
                  <a:lnTo>
                    <a:pt x="89" y="331"/>
                  </a:lnTo>
                  <a:lnTo>
                    <a:pt x="73" y="342"/>
                  </a:lnTo>
                  <a:lnTo>
                    <a:pt x="55" y="352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241549" y="6238712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6 w 198"/>
                <a:gd name="T13" fmla="*/ 270 h 360"/>
                <a:gd name="T14" fmla="*/ 1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3 h 360"/>
                <a:gd name="T28" fmla="*/ 15 w 198"/>
                <a:gd name="T29" fmla="*/ 138 h 360"/>
                <a:gd name="T30" fmla="*/ 21 w 198"/>
                <a:gd name="T31" fmla="*/ 123 h 360"/>
                <a:gd name="T32" fmla="*/ 30 w 198"/>
                <a:gd name="T33" fmla="*/ 109 h 360"/>
                <a:gd name="T34" fmla="*/ 40 w 198"/>
                <a:gd name="T35" fmla="*/ 94 h 360"/>
                <a:gd name="T36" fmla="*/ 51 w 198"/>
                <a:gd name="T37" fmla="*/ 80 h 360"/>
                <a:gd name="T38" fmla="*/ 64 w 198"/>
                <a:gd name="T39" fmla="*/ 67 h 360"/>
                <a:gd name="T40" fmla="*/ 81 w 198"/>
                <a:gd name="T41" fmla="*/ 53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6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6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1 w 198"/>
                <a:gd name="T79" fmla="*/ 282 h 360"/>
                <a:gd name="T80" fmla="*/ 130 w 198"/>
                <a:gd name="T81" fmla="*/ 296 h 360"/>
                <a:gd name="T82" fmla="*/ 117 w 198"/>
                <a:gd name="T83" fmla="*/ 309 h 360"/>
                <a:gd name="T84" fmla="*/ 104 w 198"/>
                <a:gd name="T85" fmla="*/ 320 h 360"/>
                <a:gd name="T86" fmla="*/ 89 w 198"/>
                <a:gd name="T87" fmla="*/ 331 h 360"/>
                <a:gd name="T88" fmla="*/ 72 w 198"/>
                <a:gd name="T89" fmla="*/ 342 h 360"/>
                <a:gd name="T90" fmla="*/ 55 w 198"/>
                <a:gd name="T91" fmla="*/ 352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6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3"/>
                  </a:lnTo>
                  <a:lnTo>
                    <a:pt x="15" y="138"/>
                  </a:lnTo>
                  <a:lnTo>
                    <a:pt x="21" y="123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1" y="80"/>
                  </a:lnTo>
                  <a:lnTo>
                    <a:pt x="64" y="67"/>
                  </a:lnTo>
                  <a:lnTo>
                    <a:pt x="81" y="53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6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6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1" y="282"/>
                  </a:lnTo>
                  <a:lnTo>
                    <a:pt x="130" y="296"/>
                  </a:lnTo>
                  <a:lnTo>
                    <a:pt x="117" y="309"/>
                  </a:lnTo>
                  <a:lnTo>
                    <a:pt x="104" y="320"/>
                  </a:lnTo>
                  <a:lnTo>
                    <a:pt x="89" y="331"/>
                  </a:lnTo>
                  <a:lnTo>
                    <a:pt x="72" y="342"/>
                  </a:lnTo>
                  <a:lnTo>
                    <a:pt x="55" y="352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641143" y="6238712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8 h 360"/>
                <a:gd name="T6" fmla="*/ 24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5 w 198"/>
                <a:gd name="T13" fmla="*/ 270 h 360"/>
                <a:gd name="T14" fmla="*/ 1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9 w 198"/>
                <a:gd name="T27" fmla="*/ 153 h 360"/>
                <a:gd name="T28" fmla="*/ 15 w 198"/>
                <a:gd name="T29" fmla="*/ 138 h 360"/>
                <a:gd name="T30" fmla="*/ 20 w 198"/>
                <a:gd name="T31" fmla="*/ 123 h 360"/>
                <a:gd name="T32" fmla="*/ 30 w 198"/>
                <a:gd name="T33" fmla="*/ 109 h 360"/>
                <a:gd name="T34" fmla="*/ 39 w 198"/>
                <a:gd name="T35" fmla="*/ 94 h 360"/>
                <a:gd name="T36" fmla="*/ 50 w 198"/>
                <a:gd name="T37" fmla="*/ 80 h 360"/>
                <a:gd name="T38" fmla="*/ 64 w 198"/>
                <a:gd name="T39" fmla="*/ 67 h 360"/>
                <a:gd name="T40" fmla="*/ 80 w 198"/>
                <a:gd name="T41" fmla="*/ 53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6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6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0 w 198"/>
                <a:gd name="T79" fmla="*/ 282 h 360"/>
                <a:gd name="T80" fmla="*/ 129 w 198"/>
                <a:gd name="T81" fmla="*/ 296 h 360"/>
                <a:gd name="T82" fmla="*/ 117 w 198"/>
                <a:gd name="T83" fmla="*/ 309 h 360"/>
                <a:gd name="T84" fmla="*/ 104 w 198"/>
                <a:gd name="T85" fmla="*/ 320 h 360"/>
                <a:gd name="T86" fmla="*/ 89 w 198"/>
                <a:gd name="T87" fmla="*/ 331 h 360"/>
                <a:gd name="T88" fmla="*/ 72 w 198"/>
                <a:gd name="T89" fmla="*/ 342 h 360"/>
                <a:gd name="T90" fmla="*/ 54 w 198"/>
                <a:gd name="T91" fmla="*/ 352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5" y="138"/>
                  </a:lnTo>
                  <a:lnTo>
                    <a:pt x="20" y="123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7"/>
                  </a:lnTo>
                  <a:lnTo>
                    <a:pt x="80" y="53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6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6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2"/>
                  </a:lnTo>
                  <a:lnTo>
                    <a:pt x="129" y="296"/>
                  </a:lnTo>
                  <a:lnTo>
                    <a:pt x="117" y="309"/>
                  </a:lnTo>
                  <a:lnTo>
                    <a:pt x="104" y="320"/>
                  </a:lnTo>
                  <a:lnTo>
                    <a:pt x="89" y="331"/>
                  </a:lnTo>
                  <a:lnTo>
                    <a:pt x="72" y="342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040738" y="6238712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8 h 360"/>
                <a:gd name="T6" fmla="*/ 24 w 197"/>
                <a:gd name="T7" fmla="*/ 334 h 360"/>
                <a:gd name="T8" fmla="*/ 17 w 197"/>
                <a:gd name="T9" fmla="*/ 316 h 360"/>
                <a:gd name="T10" fmla="*/ 11 w 197"/>
                <a:gd name="T11" fmla="*/ 294 h 360"/>
                <a:gd name="T12" fmla="*/ 5 w 197"/>
                <a:gd name="T13" fmla="*/ 270 h 360"/>
                <a:gd name="T14" fmla="*/ 1 w 197"/>
                <a:gd name="T15" fmla="*/ 243 h 360"/>
                <a:gd name="T16" fmla="*/ 0 w 197"/>
                <a:gd name="T17" fmla="*/ 228 h 360"/>
                <a:gd name="T18" fmla="*/ 0 w 197"/>
                <a:gd name="T19" fmla="*/ 214 h 360"/>
                <a:gd name="T20" fmla="*/ 0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3 h 360"/>
                <a:gd name="T28" fmla="*/ 13 w 197"/>
                <a:gd name="T29" fmla="*/ 138 h 360"/>
                <a:gd name="T30" fmla="*/ 20 w 197"/>
                <a:gd name="T31" fmla="*/ 123 h 360"/>
                <a:gd name="T32" fmla="*/ 28 w 197"/>
                <a:gd name="T33" fmla="*/ 109 h 360"/>
                <a:gd name="T34" fmla="*/ 39 w 197"/>
                <a:gd name="T35" fmla="*/ 94 h 360"/>
                <a:gd name="T36" fmla="*/ 50 w 197"/>
                <a:gd name="T37" fmla="*/ 80 h 360"/>
                <a:gd name="T38" fmla="*/ 64 w 197"/>
                <a:gd name="T39" fmla="*/ 67 h 360"/>
                <a:gd name="T40" fmla="*/ 80 w 197"/>
                <a:gd name="T41" fmla="*/ 53 h 360"/>
                <a:gd name="T42" fmla="*/ 98 w 197"/>
                <a:gd name="T43" fmla="*/ 41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8 h 360"/>
                <a:gd name="T50" fmla="*/ 191 w 197"/>
                <a:gd name="T51" fmla="*/ 0 h 360"/>
                <a:gd name="T52" fmla="*/ 191 w 197"/>
                <a:gd name="T53" fmla="*/ 0 h 360"/>
                <a:gd name="T54" fmla="*/ 193 w 197"/>
                <a:gd name="T55" fmla="*/ 12 h 360"/>
                <a:gd name="T56" fmla="*/ 196 w 197"/>
                <a:gd name="T57" fmla="*/ 45 h 360"/>
                <a:gd name="T58" fmla="*/ 197 w 197"/>
                <a:gd name="T59" fmla="*/ 67 h 360"/>
                <a:gd name="T60" fmla="*/ 197 w 197"/>
                <a:gd name="T61" fmla="*/ 93 h 360"/>
                <a:gd name="T62" fmla="*/ 196 w 197"/>
                <a:gd name="T63" fmla="*/ 120 h 360"/>
                <a:gd name="T64" fmla="*/ 193 w 197"/>
                <a:gd name="T65" fmla="*/ 149 h 360"/>
                <a:gd name="T66" fmla="*/ 187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9 h 360"/>
                <a:gd name="T78" fmla="*/ 140 w 197"/>
                <a:gd name="T79" fmla="*/ 282 h 360"/>
                <a:gd name="T80" fmla="*/ 129 w 197"/>
                <a:gd name="T81" fmla="*/ 296 h 360"/>
                <a:gd name="T82" fmla="*/ 117 w 197"/>
                <a:gd name="T83" fmla="*/ 309 h 360"/>
                <a:gd name="T84" fmla="*/ 103 w 197"/>
                <a:gd name="T85" fmla="*/ 320 h 360"/>
                <a:gd name="T86" fmla="*/ 88 w 197"/>
                <a:gd name="T87" fmla="*/ 331 h 360"/>
                <a:gd name="T88" fmla="*/ 72 w 197"/>
                <a:gd name="T89" fmla="*/ 342 h 360"/>
                <a:gd name="T90" fmla="*/ 54 w 197"/>
                <a:gd name="T91" fmla="*/ 352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7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3" y="138"/>
                  </a:lnTo>
                  <a:lnTo>
                    <a:pt x="20" y="123"/>
                  </a:lnTo>
                  <a:lnTo>
                    <a:pt x="28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7"/>
                  </a:lnTo>
                  <a:lnTo>
                    <a:pt x="80" y="53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2"/>
                  </a:lnTo>
                  <a:lnTo>
                    <a:pt x="196" y="45"/>
                  </a:lnTo>
                  <a:lnTo>
                    <a:pt x="197" y="67"/>
                  </a:lnTo>
                  <a:lnTo>
                    <a:pt x="197" y="93"/>
                  </a:lnTo>
                  <a:lnTo>
                    <a:pt x="196" y="120"/>
                  </a:lnTo>
                  <a:lnTo>
                    <a:pt x="193" y="149"/>
                  </a:lnTo>
                  <a:lnTo>
                    <a:pt x="187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2"/>
                  </a:lnTo>
                  <a:lnTo>
                    <a:pt x="129" y="296"/>
                  </a:lnTo>
                  <a:lnTo>
                    <a:pt x="117" y="309"/>
                  </a:lnTo>
                  <a:lnTo>
                    <a:pt x="103" y="320"/>
                  </a:lnTo>
                  <a:lnTo>
                    <a:pt x="88" y="331"/>
                  </a:lnTo>
                  <a:lnTo>
                    <a:pt x="72" y="342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440332" y="6238712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8 h 360"/>
                <a:gd name="T6" fmla="*/ 24 w 197"/>
                <a:gd name="T7" fmla="*/ 334 h 360"/>
                <a:gd name="T8" fmla="*/ 17 w 197"/>
                <a:gd name="T9" fmla="*/ 316 h 360"/>
                <a:gd name="T10" fmla="*/ 10 w 197"/>
                <a:gd name="T11" fmla="*/ 294 h 360"/>
                <a:gd name="T12" fmla="*/ 5 w 197"/>
                <a:gd name="T13" fmla="*/ 270 h 360"/>
                <a:gd name="T14" fmla="*/ 1 w 197"/>
                <a:gd name="T15" fmla="*/ 243 h 360"/>
                <a:gd name="T16" fmla="*/ 0 w 197"/>
                <a:gd name="T17" fmla="*/ 228 h 360"/>
                <a:gd name="T18" fmla="*/ 0 w 197"/>
                <a:gd name="T19" fmla="*/ 214 h 360"/>
                <a:gd name="T20" fmla="*/ 0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3 h 360"/>
                <a:gd name="T28" fmla="*/ 13 w 197"/>
                <a:gd name="T29" fmla="*/ 138 h 360"/>
                <a:gd name="T30" fmla="*/ 20 w 197"/>
                <a:gd name="T31" fmla="*/ 123 h 360"/>
                <a:gd name="T32" fmla="*/ 28 w 197"/>
                <a:gd name="T33" fmla="*/ 109 h 360"/>
                <a:gd name="T34" fmla="*/ 39 w 197"/>
                <a:gd name="T35" fmla="*/ 94 h 360"/>
                <a:gd name="T36" fmla="*/ 50 w 197"/>
                <a:gd name="T37" fmla="*/ 80 h 360"/>
                <a:gd name="T38" fmla="*/ 64 w 197"/>
                <a:gd name="T39" fmla="*/ 67 h 360"/>
                <a:gd name="T40" fmla="*/ 80 w 197"/>
                <a:gd name="T41" fmla="*/ 53 h 360"/>
                <a:gd name="T42" fmla="*/ 98 w 197"/>
                <a:gd name="T43" fmla="*/ 41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8 h 360"/>
                <a:gd name="T50" fmla="*/ 190 w 197"/>
                <a:gd name="T51" fmla="*/ 0 h 360"/>
                <a:gd name="T52" fmla="*/ 190 w 197"/>
                <a:gd name="T53" fmla="*/ 0 h 360"/>
                <a:gd name="T54" fmla="*/ 193 w 197"/>
                <a:gd name="T55" fmla="*/ 12 h 360"/>
                <a:gd name="T56" fmla="*/ 196 w 197"/>
                <a:gd name="T57" fmla="*/ 45 h 360"/>
                <a:gd name="T58" fmla="*/ 197 w 197"/>
                <a:gd name="T59" fmla="*/ 67 h 360"/>
                <a:gd name="T60" fmla="*/ 197 w 197"/>
                <a:gd name="T61" fmla="*/ 93 h 360"/>
                <a:gd name="T62" fmla="*/ 196 w 197"/>
                <a:gd name="T63" fmla="*/ 120 h 360"/>
                <a:gd name="T64" fmla="*/ 193 w 197"/>
                <a:gd name="T65" fmla="*/ 149 h 360"/>
                <a:gd name="T66" fmla="*/ 186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9 h 360"/>
                <a:gd name="T78" fmla="*/ 140 w 197"/>
                <a:gd name="T79" fmla="*/ 282 h 360"/>
                <a:gd name="T80" fmla="*/ 129 w 197"/>
                <a:gd name="T81" fmla="*/ 296 h 360"/>
                <a:gd name="T82" fmla="*/ 117 w 197"/>
                <a:gd name="T83" fmla="*/ 309 h 360"/>
                <a:gd name="T84" fmla="*/ 103 w 197"/>
                <a:gd name="T85" fmla="*/ 320 h 360"/>
                <a:gd name="T86" fmla="*/ 88 w 197"/>
                <a:gd name="T87" fmla="*/ 331 h 360"/>
                <a:gd name="T88" fmla="*/ 72 w 197"/>
                <a:gd name="T89" fmla="*/ 342 h 360"/>
                <a:gd name="T90" fmla="*/ 54 w 197"/>
                <a:gd name="T91" fmla="*/ 352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7" y="316"/>
                  </a:lnTo>
                  <a:lnTo>
                    <a:pt x="10" y="294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3" y="138"/>
                  </a:lnTo>
                  <a:lnTo>
                    <a:pt x="20" y="123"/>
                  </a:lnTo>
                  <a:lnTo>
                    <a:pt x="28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7"/>
                  </a:lnTo>
                  <a:lnTo>
                    <a:pt x="80" y="53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3" y="12"/>
                  </a:lnTo>
                  <a:lnTo>
                    <a:pt x="196" y="45"/>
                  </a:lnTo>
                  <a:lnTo>
                    <a:pt x="197" y="67"/>
                  </a:lnTo>
                  <a:lnTo>
                    <a:pt x="197" y="93"/>
                  </a:lnTo>
                  <a:lnTo>
                    <a:pt x="196" y="120"/>
                  </a:lnTo>
                  <a:lnTo>
                    <a:pt x="193" y="149"/>
                  </a:lnTo>
                  <a:lnTo>
                    <a:pt x="186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2"/>
                  </a:lnTo>
                  <a:lnTo>
                    <a:pt x="129" y="296"/>
                  </a:lnTo>
                  <a:lnTo>
                    <a:pt x="117" y="309"/>
                  </a:lnTo>
                  <a:lnTo>
                    <a:pt x="103" y="320"/>
                  </a:lnTo>
                  <a:lnTo>
                    <a:pt x="88" y="331"/>
                  </a:lnTo>
                  <a:lnTo>
                    <a:pt x="72" y="342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6838402" y="6238712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6 w 198"/>
                <a:gd name="T13" fmla="*/ 270 h 360"/>
                <a:gd name="T14" fmla="*/ 2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3 h 360"/>
                <a:gd name="T28" fmla="*/ 14 w 198"/>
                <a:gd name="T29" fmla="*/ 138 h 360"/>
                <a:gd name="T30" fmla="*/ 21 w 198"/>
                <a:gd name="T31" fmla="*/ 123 h 360"/>
                <a:gd name="T32" fmla="*/ 29 w 198"/>
                <a:gd name="T33" fmla="*/ 109 h 360"/>
                <a:gd name="T34" fmla="*/ 40 w 198"/>
                <a:gd name="T35" fmla="*/ 94 h 360"/>
                <a:gd name="T36" fmla="*/ 51 w 198"/>
                <a:gd name="T37" fmla="*/ 80 h 360"/>
                <a:gd name="T38" fmla="*/ 64 w 198"/>
                <a:gd name="T39" fmla="*/ 67 h 360"/>
                <a:gd name="T40" fmla="*/ 81 w 198"/>
                <a:gd name="T41" fmla="*/ 53 h 360"/>
                <a:gd name="T42" fmla="*/ 99 w 198"/>
                <a:gd name="T43" fmla="*/ 41 h 360"/>
                <a:gd name="T44" fmla="*/ 118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7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7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4 w 198"/>
                <a:gd name="T71" fmla="*/ 225 h 360"/>
                <a:gd name="T72" fmla="*/ 167 w 198"/>
                <a:gd name="T73" fmla="*/ 240 h 360"/>
                <a:gd name="T74" fmla="*/ 159 w 198"/>
                <a:gd name="T75" fmla="*/ 255 h 360"/>
                <a:gd name="T76" fmla="*/ 150 w 198"/>
                <a:gd name="T77" fmla="*/ 269 h 360"/>
                <a:gd name="T78" fmla="*/ 141 w 198"/>
                <a:gd name="T79" fmla="*/ 282 h 360"/>
                <a:gd name="T80" fmla="*/ 130 w 198"/>
                <a:gd name="T81" fmla="*/ 296 h 360"/>
                <a:gd name="T82" fmla="*/ 118 w 198"/>
                <a:gd name="T83" fmla="*/ 309 h 360"/>
                <a:gd name="T84" fmla="*/ 104 w 198"/>
                <a:gd name="T85" fmla="*/ 320 h 360"/>
                <a:gd name="T86" fmla="*/ 89 w 198"/>
                <a:gd name="T87" fmla="*/ 331 h 360"/>
                <a:gd name="T88" fmla="*/ 73 w 198"/>
                <a:gd name="T89" fmla="*/ 342 h 360"/>
                <a:gd name="T90" fmla="*/ 55 w 198"/>
                <a:gd name="T91" fmla="*/ 352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6" y="270"/>
                  </a:lnTo>
                  <a:lnTo>
                    <a:pt x="2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3"/>
                  </a:lnTo>
                  <a:lnTo>
                    <a:pt x="14" y="138"/>
                  </a:lnTo>
                  <a:lnTo>
                    <a:pt x="21" y="123"/>
                  </a:lnTo>
                  <a:lnTo>
                    <a:pt x="29" y="109"/>
                  </a:lnTo>
                  <a:lnTo>
                    <a:pt x="40" y="94"/>
                  </a:lnTo>
                  <a:lnTo>
                    <a:pt x="51" y="80"/>
                  </a:lnTo>
                  <a:lnTo>
                    <a:pt x="64" y="67"/>
                  </a:lnTo>
                  <a:lnTo>
                    <a:pt x="81" y="53"/>
                  </a:lnTo>
                  <a:lnTo>
                    <a:pt x="99" y="41"/>
                  </a:lnTo>
                  <a:lnTo>
                    <a:pt x="118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7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7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4" y="225"/>
                  </a:lnTo>
                  <a:lnTo>
                    <a:pt x="167" y="240"/>
                  </a:lnTo>
                  <a:lnTo>
                    <a:pt x="159" y="255"/>
                  </a:lnTo>
                  <a:lnTo>
                    <a:pt x="150" y="269"/>
                  </a:lnTo>
                  <a:lnTo>
                    <a:pt x="141" y="282"/>
                  </a:lnTo>
                  <a:lnTo>
                    <a:pt x="130" y="296"/>
                  </a:lnTo>
                  <a:lnTo>
                    <a:pt x="118" y="309"/>
                  </a:lnTo>
                  <a:lnTo>
                    <a:pt x="104" y="320"/>
                  </a:lnTo>
                  <a:lnTo>
                    <a:pt x="89" y="331"/>
                  </a:lnTo>
                  <a:lnTo>
                    <a:pt x="73" y="342"/>
                  </a:lnTo>
                  <a:lnTo>
                    <a:pt x="55" y="352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7237996" y="6238712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6 w 198"/>
                <a:gd name="T13" fmla="*/ 270 h 360"/>
                <a:gd name="T14" fmla="*/ 2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3 h 360"/>
                <a:gd name="T28" fmla="*/ 14 w 198"/>
                <a:gd name="T29" fmla="*/ 138 h 360"/>
                <a:gd name="T30" fmla="*/ 21 w 198"/>
                <a:gd name="T31" fmla="*/ 123 h 360"/>
                <a:gd name="T32" fmla="*/ 29 w 198"/>
                <a:gd name="T33" fmla="*/ 109 h 360"/>
                <a:gd name="T34" fmla="*/ 40 w 198"/>
                <a:gd name="T35" fmla="*/ 94 h 360"/>
                <a:gd name="T36" fmla="*/ 51 w 198"/>
                <a:gd name="T37" fmla="*/ 80 h 360"/>
                <a:gd name="T38" fmla="*/ 64 w 198"/>
                <a:gd name="T39" fmla="*/ 67 h 360"/>
                <a:gd name="T40" fmla="*/ 81 w 198"/>
                <a:gd name="T41" fmla="*/ 53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7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7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7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1 w 198"/>
                <a:gd name="T79" fmla="*/ 282 h 360"/>
                <a:gd name="T80" fmla="*/ 130 w 198"/>
                <a:gd name="T81" fmla="*/ 296 h 360"/>
                <a:gd name="T82" fmla="*/ 117 w 198"/>
                <a:gd name="T83" fmla="*/ 309 h 360"/>
                <a:gd name="T84" fmla="*/ 104 w 198"/>
                <a:gd name="T85" fmla="*/ 320 h 360"/>
                <a:gd name="T86" fmla="*/ 89 w 198"/>
                <a:gd name="T87" fmla="*/ 331 h 360"/>
                <a:gd name="T88" fmla="*/ 72 w 198"/>
                <a:gd name="T89" fmla="*/ 342 h 360"/>
                <a:gd name="T90" fmla="*/ 55 w 198"/>
                <a:gd name="T91" fmla="*/ 352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6" y="270"/>
                  </a:lnTo>
                  <a:lnTo>
                    <a:pt x="2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3"/>
                  </a:lnTo>
                  <a:lnTo>
                    <a:pt x="14" y="138"/>
                  </a:lnTo>
                  <a:lnTo>
                    <a:pt x="21" y="123"/>
                  </a:lnTo>
                  <a:lnTo>
                    <a:pt x="29" y="109"/>
                  </a:lnTo>
                  <a:lnTo>
                    <a:pt x="40" y="94"/>
                  </a:lnTo>
                  <a:lnTo>
                    <a:pt x="51" y="80"/>
                  </a:lnTo>
                  <a:lnTo>
                    <a:pt x="64" y="67"/>
                  </a:lnTo>
                  <a:lnTo>
                    <a:pt x="81" y="53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7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7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7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1" y="282"/>
                  </a:lnTo>
                  <a:lnTo>
                    <a:pt x="130" y="296"/>
                  </a:lnTo>
                  <a:lnTo>
                    <a:pt x="117" y="309"/>
                  </a:lnTo>
                  <a:lnTo>
                    <a:pt x="104" y="320"/>
                  </a:lnTo>
                  <a:lnTo>
                    <a:pt x="89" y="331"/>
                  </a:lnTo>
                  <a:lnTo>
                    <a:pt x="72" y="342"/>
                  </a:lnTo>
                  <a:lnTo>
                    <a:pt x="55" y="352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7637590" y="6238712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5 w 198"/>
                <a:gd name="T13" fmla="*/ 270 h 360"/>
                <a:gd name="T14" fmla="*/ 1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10 w 198"/>
                <a:gd name="T27" fmla="*/ 153 h 360"/>
                <a:gd name="T28" fmla="*/ 14 w 198"/>
                <a:gd name="T29" fmla="*/ 138 h 360"/>
                <a:gd name="T30" fmla="*/ 20 w 198"/>
                <a:gd name="T31" fmla="*/ 123 h 360"/>
                <a:gd name="T32" fmla="*/ 29 w 198"/>
                <a:gd name="T33" fmla="*/ 109 h 360"/>
                <a:gd name="T34" fmla="*/ 40 w 198"/>
                <a:gd name="T35" fmla="*/ 94 h 360"/>
                <a:gd name="T36" fmla="*/ 50 w 198"/>
                <a:gd name="T37" fmla="*/ 80 h 360"/>
                <a:gd name="T38" fmla="*/ 64 w 198"/>
                <a:gd name="T39" fmla="*/ 67 h 360"/>
                <a:gd name="T40" fmla="*/ 80 w 198"/>
                <a:gd name="T41" fmla="*/ 53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6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6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0 w 198"/>
                <a:gd name="T79" fmla="*/ 282 h 360"/>
                <a:gd name="T80" fmla="*/ 130 w 198"/>
                <a:gd name="T81" fmla="*/ 296 h 360"/>
                <a:gd name="T82" fmla="*/ 117 w 198"/>
                <a:gd name="T83" fmla="*/ 309 h 360"/>
                <a:gd name="T84" fmla="*/ 104 w 198"/>
                <a:gd name="T85" fmla="*/ 320 h 360"/>
                <a:gd name="T86" fmla="*/ 89 w 198"/>
                <a:gd name="T87" fmla="*/ 331 h 360"/>
                <a:gd name="T88" fmla="*/ 72 w 198"/>
                <a:gd name="T89" fmla="*/ 342 h 360"/>
                <a:gd name="T90" fmla="*/ 55 w 198"/>
                <a:gd name="T91" fmla="*/ 352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10" y="153"/>
                  </a:lnTo>
                  <a:lnTo>
                    <a:pt x="14" y="138"/>
                  </a:lnTo>
                  <a:lnTo>
                    <a:pt x="20" y="123"/>
                  </a:lnTo>
                  <a:lnTo>
                    <a:pt x="29" y="109"/>
                  </a:lnTo>
                  <a:lnTo>
                    <a:pt x="40" y="94"/>
                  </a:lnTo>
                  <a:lnTo>
                    <a:pt x="50" y="80"/>
                  </a:lnTo>
                  <a:lnTo>
                    <a:pt x="64" y="67"/>
                  </a:lnTo>
                  <a:lnTo>
                    <a:pt x="80" y="53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6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6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2"/>
                  </a:lnTo>
                  <a:lnTo>
                    <a:pt x="130" y="296"/>
                  </a:lnTo>
                  <a:lnTo>
                    <a:pt x="117" y="309"/>
                  </a:lnTo>
                  <a:lnTo>
                    <a:pt x="104" y="320"/>
                  </a:lnTo>
                  <a:lnTo>
                    <a:pt x="89" y="331"/>
                  </a:lnTo>
                  <a:lnTo>
                    <a:pt x="72" y="342"/>
                  </a:lnTo>
                  <a:lnTo>
                    <a:pt x="55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8037185" y="6238712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8 h 360"/>
                <a:gd name="T6" fmla="*/ 24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5 w 198"/>
                <a:gd name="T13" fmla="*/ 270 h 360"/>
                <a:gd name="T14" fmla="*/ 1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9 w 198"/>
                <a:gd name="T27" fmla="*/ 153 h 360"/>
                <a:gd name="T28" fmla="*/ 13 w 198"/>
                <a:gd name="T29" fmla="*/ 138 h 360"/>
                <a:gd name="T30" fmla="*/ 20 w 198"/>
                <a:gd name="T31" fmla="*/ 123 h 360"/>
                <a:gd name="T32" fmla="*/ 28 w 198"/>
                <a:gd name="T33" fmla="*/ 109 h 360"/>
                <a:gd name="T34" fmla="*/ 39 w 198"/>
                <a:gd name="T35" fmla="*/ 94 h 360"/>
                <a:gd name="T36" fmla="*/ 50 w 198"/>
                <a:gd name="T37" fmla="*/ 80 h 360"/>
                <a:gd name="T38" fmla="*/ 64 w 198"/>
                <a:gd name="T39" fmla="*/ 67 h 360"/>
                <a:gd name="T40" fmla="*/ 80 w 198"/>
                <a:gd name="T41" fmla="*/ 53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3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3 w 198"/>
                <a:gd name="T55" fmla="*/ 12 h 360"/>
                <a:gd name="T56" fmla="*/ 196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6 w 198"/>
                <a:gd name="T63" fmla="*/ 120 h 360"/>
                <a:gd name="T64" fmla="*/ 193 w 198"/>
                <a:gd name="T65" fmla="*/ 149 h 360"/>
                <a:gd name="T66" fmla="*/ 187 w 198"/>
                <a:gd name="T67" fmla="*/ 180 h 360"/>
                <a:gd name="T68" fmla="*/ 178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0 w 198"/>
                <a:gd name="T79" fmla="*/ 282 h 360"/>
                <a:gd name="T80" fmla="*/ 129 w 198"/>
                <a:gd name="T81" fmla="*/ 296 h 360"/>
                <a:gd name="T82" fmla="*/ 117 w 198"/>
                <a:gd name="T83" fmla="*/ 309 h 360"/>
                <a:gd name="T84" fmla="*/ 103 w 198"/>
                <a:gd name="T85" fmla="*/ 320 h 360"/>
                <a:gd name="T86" fmla="*/ 88 w 198"/>
                <a:gd name="T87" fmla="*/ 331 h 360"/>
                <a:gd name="T88" fmla="*/ 72 w 198"/>
                <a:gd name="T89" fmla="*/ 342 h 360"/>
                <a:gd name="T90" fmla="*/ 54 w 198"/>
                <a:gd name="T91" fmla="*/ 352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3" y="138"/>
                  </a:lnTo>
                  <a:lnTo>
                    <a:pt x="20" y="123"/>
                  </a:lnTo>
                  <a:lnTo>
                    <a:pt x="28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7"/>
                  </a:lnTo>
                  <a:lnTo>
                    <a:pt x="80" y="53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2"/>
                  </a:lnTo>
                  <a:lnTo>
                    <a:pt x="196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6" y="120"/>
                  </a:lnTo>
                  <a:lnTo>
                    <a:pt x="193" y="149"/>
                  </a:lnTo>
                  <a:lnTo>
                    <a:pt x="187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2"/>
                  </a:lnTo>
                  <a:lnTo>
                    <a:pt x="129" y="296"/>
                  </a:lnTo>
                  <a:lnTo>
                    <a:pt x="117" y="309"/>
                  </a:lnTo>
                  <a:lnTo>
                    <a:pt x="103" y="320"/>
                  </a:lnTo>
                  <a:lnTo>
                    <a:pt x="88" y="331"/>
                  </a:lnTo>
                  <a:lnTo>
                    <a:pt x="72" y="342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746371" y="5190921"/>
            <a:ext cx="5092541" cy="549061"/>
            <a:chOff x="2746371" y="5190921"/>
            <a:chExt cx="5092541" cy="549061"/>
          </a:xfrm>
        </p:grpSpPr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746371" y="5190921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7 h 360"/>
                <a:gd name="T6" fmla="*/ 24 w 197"/>
                <a:gd name="T7" fmla="*/ 334 h 360"/>
                <a:gd name="T8" fmla="*/ 17 w 197"/>
                <a:gd name="T9" fmla="*/ 316 h 360"/>
                <a:gd name="T10" fmla="*/ 11 w 197"/>
                <a:gd name="T11" fmla="*/ 294 h 360"/>
                <a:gd name="T12" fmla="*/ 5 w 197"/>
                <a:gd name="T13" fmla="*/ 270 h 360"/>
                <a:gd name="T14" fmla="*/ 1 w 197"/>
                <a:gd name="T15" fmla="*/ 242 h 360"/>
                <a:gd name="T16" fmla="*/ 0 w 197"/>
                <a:gd name="T17" fmla="*/ 227 h 360"/>
                <a:gd name="T18" fmla="*/ 0 w 197"/>
                <a:gd name="T19" fmla="*/ 214 h 360"/>
                <a:gd name="T20" fmla="*/ 1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2 h 360"/>
                <a:gd name="T28" fmla="*/ 15 w 197"/>
                <a:gd name="T29" fmla="*/ 137 h 360"/>
                <a:gd name="T30" fmla="*/ 22 w 197"/>
                <a:gd name="T31" fmla="*/ 122 h 360"/>
                <a:gd name="T32" fmla="*/ 30 w 197"/>
                <a:gd name="T33" fmla="*/ 109 h 360"/>
                <a:gd name="T34" fmla="*/ 39 w 197"/>
                <a:gd name="T35" fmla="*/ 94 h 360"/>
                <a:gd name="T36" fmla="*/ 50 w 197"/>
                <a:gd name="T37" fmla="*/ 80 h 360"/>
                <a:gd name="T38" fmla="*/ 64 w 197"/>
                <a:gd name="T39" fmla="*/ 66 h 360"/>
                <a:gd name="T40" fmla="*/ 80 w 197"/>
                <a:gd name="T41" fmla="*/ 53 h 360"/>
                <a:gd name="T42" fmla="*/ 98 w 197"/>
                <a:gd name="T43" fmla="*/ 40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8 h 360"/>
                <a:gd name="T50" fmla="*/ 191 w 197"/>
                <a:gd name="T51" fmla="*/ 0 h 360"/>
                <a:gd name="T52" fmla="*/ 191 w 197"/>
                <a:gd name="T53" fmla="*/ 0 h 360"/>
                <a:gd name="T54" fmla="*/ 193 w 197"/>
                <a:gd name="T55" fmla="*/ 12 h 360"/>
                <a:gd name="T56" fmla="*/ 196 w 197"/>
                <a:gd name="T57" fmla="*/ 45 h 360"/>
                <a:gd name="T58" fmla="*/ 197 w 197"/>
                <a:gd name="T59" fmla="*/ 66 h 360"/>
                <a:gd name="T60" fmla="*/ 197 w 197"/>
                <a:gd name="T61" fmla="*/ 92 h 360"/>
                <a:gd name="T62" fmla="*/ 196 w 197"/>
                <a:gd name="T63" fmla="*/ 120 h 360"/>
                <a:gd name="T64" fmla="*/ 193 w 197"/>
                <a:gd name="T65" fmla="*/ 148 h 360"/>
                <a:gd name="T66" fmla="*/ 187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8 h 360"/>
                <a:gd name="T78" fmla="*/ 140 w 197"/>
                <a:gd name="T79" fmla="*/ 283 h 360"/>
                <a:gd name="T80" fmla="*/ 129 w 197"/>
                <a:gd name="T81" fmla="*/ 295 h 360"/>
                <a:gd name="T82" fmla="*/ 117 w 197"/>
                <a:gd name="T83" fmla="*/ 309 h 360"/>
                <a:gd name="T84" fmla="*/ 103 w 197"/>
                <a:gd name="T85" fmla="*/ 320 h 360"/>
                <a:gd name="T86" fmla="*/ 88 w 197"/>
                <a:gd name="T87" fmla="*/ 332 h 360"/>
                <a:gd name="T88" fmla="*/ 72 w 197"/>
                <a:gd name="T89" fmla="*/ 342 h 360"/>
                <a:gd name="T90" fmla="*/ 54 w 197"/>
                <a:gd name="T91" fmla="*/ 351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7"/>
                  </a:lnTo>
                  <a:lnTo>
                    <a:pt x="24" y="334"/>
                  </a:lnTo>
                  <a:lnTo>
                    <a:pt x="17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2"/>
                  </a:lnTo>
                  <a:lnTo>
                    <a:pt x="15" y="137"/>
                  </a:lnTo>
                  <a:lnTo>
                    <a:pt x="22" y="122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6"/>
                  </a:lnTo>
                  <a:lnTo>
                    <a:pt x="80" y="53"/>
                  </a:lnTo>
                  <a:lnTo>
                    <a:pt x="98" y="40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2"/>
                  </a:lnTo>
                  <a:lnTo>
                    <a:pt x="196" y="45"/>
                  </a:lnTo>
                  <a:lnTo>
                    <a:pt x="197" y="66"/>
                  </a:lnTo>
                  <a:lnTo>
                    <a:pt x="197" y="92"/>
                  </a:lnTo>
                  <a:lnTo>
                    <a:pt x="196" y="120"/>
                  </a:lnTo>
                  <a:lnTo>
                    <a:pt x="193" y="148"/>
                  </a:lnTo>
                  <a:lnTo>
                    <a:pt x="187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8"/>
                  </a:lnTo>
                  <a:lnTo>
                    <a:pt x="140" y="283"/>
                  </a:lnTo>
                  <a:lnTo>
                    <a:pt x="129" y="295"/>
                  </a:lnTo>
                  <a:lnTo>
                    <a:pt x="117" y="309"/>
                  </a:lnTo>
                  <a:lnTo>
                    <a:pt x="103" y="320"/>
                  </a:lnTo>
                  <a:lnTo>
                    <a:pt x="88" y="332"/>
                  </a:lnTo>
                  <a:lnTo>
                    <a:pt x="72" y="342"/>
                  </a:lnTo>
                  <a:lnTo>
                    <a:pt x="54" y="351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145966" y="5190921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7 h 360"/>
                <a:gd name="T6" fmla="*/ 24 w 197"/>
                <a:gd name="T7" fmla="*/ 334 h 360"/>
                <a:gd name="T8" fmla="*/ 17 w 197"/>
                <a:gd name="T9" fmla="*/ 316 h 360"/>
                <a:gd name="T10" fmla="*/ 10 w 197"/>
                <a:gd name="T11" fmla="*/ 294 h 360"/>
                <a:gd name="T12" fmla="*/ 5 w 197"/>
                <a:gd name="T13" fmla="*/ 270 h 360"/>
                <a:gd name="T14" fmla="*/ 1 w 197"/>
                <a:gd name="T15" fmla="*/ 242 h 360"/>
                <a:gd name="T16" fmla="*/ 0 w 197"/>
                <a:gd name="T17" fmla="*/ 227 h 360"/>
                <a:gd name="T18" fmla="*/ 0 w 197"/>
                <a:gd name="T19" fmla="*/ 214 h 360"/>
                <a:gd name="T20" fmla="*/ 1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2 h 360"/>
                <a:gd name="T28" fmla="*/ 15 w 197"/>
                <a:gd name="T29" fmla="*/ 137 h 360"/>
                <a:gd name="T30" fmla="*/ 21 w 197"/>
                <a:gd name="T31" fmla="*/ 122 h 360"/>
                <a:gd name="T32" fmla="*/ 30 w 197"/>
                <a:gd name="T33" fmla="*/ 109 h 360"/>
                <a:gd name="T34" fmla="*/ 39 w 197"/>
                <a:gd name="T35" fmla="*/ 94 h 360"/>
                <a:gd name="T36" fmla="*/ 50 w 197"/>
                <a:gd name="T37" fmla="*/ 80 h 360"/>
                <a:gd name="T38" fmla="*/ 64 w 197"/>
                <a:gd name="T39" fmla="*/ 66 h 360"/>
                <a:gd name="T40" fmla="*/ 80 w 197"/>
                <a:gd name="T41" fmla="*/ 53 h 360"/>
                <a:gd name="T42" fmla="*/ 98 w 197"/>
                <a:gd name="T43" fmla="*/ 40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8 h 360"/>
                <a:gd name="T50" fmla="*/ 190 w 197"/>
                <a:gd name="T51" fmla="*/ 0 h 360"/>
                <a:gd name="T52" fmla="*/ 190 w 197"/>
                <a:gd name="T53" fmla="*/ 0 h 360"/>
                <a:gd name="T54" fmla="*/ 193 w 197"/>
                <a:gd name="T55" fmla="*/ 12 h 360"/>
                <a:gd name="T56" fmla="*/ 196 w 197"/>
                <a:gd name="T57" fmla="*/ 45 h 360"/>
                <a:gd name="T58" fmla="*/ 197 w 197"/>
                <a:gd name="T59" fmla="*/ 66 h 360"/>
                <a:gd name="T60" fmla="*/ 197 w 197"/>
                <a:gd name="T61" fmla="*/ 92 h 360"/>
                <a:gd name="T62" fmla="*/ 196 w 197"/>
                <a:gd name="T63" fmla="*/ 120 h 360"/>
                <a:gd name="T64" fmla="*/ 193 w 197"/>
                <a:gd name="T65" fmla="*/ 148 h 360"/>
                <a:gd name="T66" fmla="*/ 186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8 h 360"/>
                <a:gd name="T78" fmla="*/ 140 w 197"/>
                <a:gd name="T79" fmla="*/ 283 h 360"/>
                <a:gd name="T80" fmla="*/ 129 w 197"/>
                <a:gd name="T81" fmla="*/ 295 h 360"/>
                <a:gd name="T82" fmla="*/ 117 w 197"/>
                <a:gd name="T83" fmla="*/ 309 h 360"/>
                <a:gd name="T84" fmla="*/ 103 w 197"/>
                <a:gd name="T85" fmla="*/ 320 h 360"/>
                <a:gd name="T86" fmla="*/ 88 w 197"/>
                <a:gd name="T87" fmla="*/ 332 h 360"/>
                <a:gd name="T88" fmla="*/ 72 w 197"/>
                <a:gd name="T89" fmla="*/ 342 h 360"/>
                <a:gd name="T90" fmla="*/ 54 w 197"/>
                <a:gd name="T91" fmla="*/ 351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7"/>
                  </a:lnTo>
                  <a:lnTo>
                    <a:pt x="24" y="334"/>
                  </a:lnTo>
                  <a:lnTo>
                    <a:pt x="17" y="316"/>
                  </a:lnTo>
                  <a:lnTo>
                    <a:pt x="10" y="294"/>
                  </a:lnTo>
                  <a:lnTo>
                    <a:pt x="5" y="270"/>
                  </a:lnTo>
                  <a:lnTo>
                    <a:pt x="1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2"/>
                  </a:lnTo>
                  <a:lnTo>
                    <a:pt x="15" y="137"/>
                  </a:lnTo>
                  <a:lnTo>
                    <a:pt x="21" y="122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6"/>
                  </a:lnTo>
                  <a:lnTo>
                    <a:pt x="80" y="53"/>
                  </a:lnTo>
                  <a:lnTo>
                    <a:pt x="98" y="40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3" y="12"/>
                  </a:lnTo>
                  <a:lnTo>
                    <a:pt x="196" y="45"/>
                  </a:lnTo>
                  <a:lnTo>
                    <a:pt x="197" y="66"/>
                  </a:lnTo>
                  <a:lnTo>
                    <a:pt x="197" y="92"/>
                  </a:lnTo>
                  <a:lnTo>
                    <a:pt x="196" y="120"/>
                  </a:lnTo>
                  <a:lnTo>
                    <a:pt x="193" y="148"/>
                  </a:lnTo>
                  <a:lnTo>
                    <a:pt x="186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8"/>
                  </a:lnTo>
                  <a:lnTo>
                    <a:pt x="140" y="283"/>
                  </a:lnTo>
                  <a:lnTo>
                    <a:pt x="129" y="295"/>
                  </a:lnTo>
                  <a:lnTo>
                    <a:pt x="117" y="309"/>
                  </a:lnTo>
                  <a:lnTo>
                    <a:pt x="103" y="320"/>
                  </a:lnTo>
                  <a:lnTo>
                    <a:pt x="88" y="332"/>
                  </a:lnTo>
                  <a:lnTo>
                    <a:pt x="72" y="342"/>
                  </a:lnTo>
                  <a:lnTo>
                    <a:pt x="54" y="351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544035" y="5190921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7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6 w 198"/>
                <a:gd name="T13" fmla="*/ 270 h 360"/>
                <a:gd name="T14" fmla="*/ 2 w 198"/>
                <a:gd name="T15" fmla="*/ 242 h 360"/>
                <a:gd name="T16" fmla="*/ 0 w 198"/>
                <a:gd name="T17" fmla="*/ 227 h 360"/>
                <a:gd name="T18" fmla="*/ 0 w 198"/>
                <a:gd name="T19" fmla="*/ 214 h 360"/>
                <a:gd name="T20" fmla="*/ 2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2 h 360"/>
                <a:gd name="T28" fmla="*/ 15 w 198"/>
                <a:gd name="T29" fmla="*/ 137 h 360"/>
                <a:gd name="T30" fmla="*/ 21 w 198"/>
                <a:gd name="T31" fmla="*/ 122 h 360"/>
                <a:gd name="T32" fmla="*/ 30 w 198"/>
                <a:gd name="T33" fmla="*/ 109 h 360"/>
                <a:gd name="T34" fmla="*/ 40 w 198"/>
                <a:gd name="T35" fmla="*/ 94 h 360"/>
                <a:gd name="T36" fmla="*/ 51 w 198"/>
                <a:gd name="T37" fmla="*/ 80 h 360"/>
                <a:gd name="T38" fmla="*/ 64 w 198"/>
                <a:gd name="T39" fmla="*/ 66 h 360"/>
                <a:gd name="T40" fmla="*/ 81 w 198"/>
                <a:gd name="T41" fmla="*/ 53 h 360"/>
                <a:gd name="T42" fmla="*/ 99 w 198"/>
                <a:gd name="T43" fmla="*/ 40 h 360"/>
                <a:gd name="T44" fmla="*/ 118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7 w 198"/>
                <a:gd name="T57" fmla="*/ 45 h 360"/>
                <a:gd name="T58" fmla="*/ 198 w 198"/>
                <a:gd name="T59" fmla="*/ 66 h 360"/>
                <a:gd name="T60" fmla="*/ 198 w 198"/>
                <a:gd name="T61" fmla="*/ 92 h 360"/>
                <a:gd name="T62" fmla="*/ 197 w 198"/>
                <a:gd name="T63" fmla="*/ 120 h 360"/>
                <a:gd name="T64" fmla="*/ 194 w 198"/>
                <a:gd name="T65" fmla="*/ 148 h 360"/>
                <a:gd name="T66" fmla="*/ 187 w 198"/>
                <a:gd name="T67" fmla="*/ 180 h 360"/>
                <a:gd name="T68" fmla="*/ 179 w 198"/>
                <a:gd name="T69" fmla="*/ 210 h 360"/>
                <a:gd name="T70" fmla="*/ 174 w 198"/>
                <a:gd name="T71" fmla="*/ 225 h 360"/>
                <a:gd name="T72" fmla="*/ 167 w 198"/>
                <a:gd name="T73" fmla="*/ 240 h 360"/>
                <a:gd name="T74" fmla="*/ 159 w 198"/>
                <a:gd name="T75" fmla="*/ 255 h 360"/>
                <a:gd name="T76" fmla="*/ 150 w 198"/>
                <a:gd name="T77" fmla="*/ 268 h 360"/>
                <a:gd name="T78" fmla="*/ 141 w 198"/>
                <a:gd name="T79" fmla="*/ 283 h 360"/>
                <a:gd name="T80" fmla="*/ 130 w 198"/>
                <a:gd name="T81" fmla="*/ 295 h 360"/>
                <a:gd name="T82" fmla="*/ 118 w 198"/>
                <a:gd name="T83" fmla="*/ 309 h 360"/>
                <a:gd name="T84" fmla="*/ 104 w 198"/>
                <a:gd name="T85" fmla="*/ 320 h 360"/>
                <a:gd name="T86" fmla="*/ 89 w 198"/>
                <a:gd name="T87" fmla="*/ 332 h 360"/>
                <a:gd name="T88" fmla="*/ 73 w 198"/>
                <a:gd name="T89" fmla="*/ 342 h 360"/>
                <a:gd name="T90" fmla="*/ 55 w 198"/>
                <a:gd name="T91" fmla="*/ 351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7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6" y="270"/>
                  </a:lnTo>
                  <a:lnTo>
                    <a:pt x="2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2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2"/>
                  </a:lnTo>
                  <a:lnTo>
                    <a:pt x="15" y="137"/>
                  </a:lnTo>
                  <a:lnTo>
                    <a:pt x="21" y="122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1" y="80"/>
                  </a:lnTo>
                  <a:lnTo>
                    <a:pt x="64" y="66"/>
                  </a:lnTo>
                  <a:lnTo>
                    <a:pt x="81" y="53"/>
                  </a:lnTo>
                  <a:lnTo>
                    <a:pt x="99" y="40"/>
                  </a:lnTo>
                  <a:lnTo>
                    <a:pt x="118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7" y="45"/>
                  </a:lnTo>
                  <a:lnTo>
                    <a:pt x="198" y="66"/>
                  </a:lnTo>
                  <a:lnTo>
                    <a:pt x="198" y="92"/>
                  </a:lnTo>
                  <a:lnTo>
                    <a:pt x="197" y="120"/>
                  </a:lnTo>
                  <a:lnTo>
                    <a:pt x="194" y="148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4" y="225"/>
                  </a:lnTo>
                  <a:lnTo>
                    <a:pt x="167" y="240"/>
                  </a:lnTo>
                  <a:lnTo>
                    <a:pt x="159" y="255"/>
                  </a:lnTo>
                  <a:lnTo>
                    <a:pt x="150" y="268"/>
                  </a:lnTo>
                  <a:lnTo>
                    <a:pt x="141" y="283"/>
                  </a:lnTo>
                  <a:lnTo>
                    <a:pt x="130" y="295"/>
                  </a:lnTo>
                  <a:lnTo>
                    <a:pt x="118" y="309"/>
                  </a:lnTo>
                  <a:lnTo>
                    <a:pt x="104" y="320"/>
                  </a:lnTo>
                  <a:lnTo>
                    <a:pt x="89" y="332"/>
                  </a:lnTo>
                  <a:lnTo>
                    <a:pt x="73" y="342"/>
                  </a:lnTo>
                  <a:lnTo>
                    <a:pt x="55" y="351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943630" y="5190921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7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6 w 198"/>
                <a:gd name="T13" fmla="*/ 270 h 360"/>
                <a:gd name="T14" fmla="*/ 2 w 198"/>
                <a:gd name="T15" fmla="*/ 242 h 360"/>
                <a:gd name="T16" fmla="*/ 0 w 198"/>
                <a:gd name="T17" fmla="*/ 227 h 360"/>
                <a:gd name="T18" fmla="*/ 0 w 198"/>
                <a:gd name="T19" fmla="*/ 214 h 360"/>
                <a:gd name="T20" fmla="*/ 2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2 h 360"/>
                <a:gd name="T28" fmla="*/ 15 w 198"/>
                <a:gd name="T29" fmla="*/ 137 h 360"/>
                <a:gd name="T30" fmla="*/ 21 w 198"/>
                <a:gd name="T31" fmla="*/ 122 h 360"/>
                <a:gd name="T32" fmla="*/ 30 w 198"/>
                <a:gd name="T33" fmla="*/ 109 h 360"/>
                <a:gd name="T34" fmla="*/ 40 w 198"/>
                <a:gd name="T35" fmla="*/ 94 h 360"/>
                <a:gd name="T36" fmla="*/ 51 w 198"/>
                <a:gd name="T37" fmla="*/ 80 h 360"/>
                <a:gd name="T38" fmla="*/ 64 w 198"/>
                <a:gd name="T39" fmla="*/ 66 h 360"/>
                <a:gd name="T40" fmla="*/ 81 w 198"/>
                <a:gd name="T41" fmla="*/ 53 h 360"/>
                <a:gd name="T42" fmla="*/ 98 w 198"/>
                <a:gd name="T43" fmla="*/ 40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7 w 198"/>
                <a:gd name="T57" fmla="*/ 45 h 360"/>
                <a:gd name="T58" fmla="*/ 198 w 198"/>
                <a:gd name="T59" fmla="*/ 66 h 360"/>
                <a:gd name="T60" fmla="*/ 198 w 198"/>
                <a:gd name="T61" fmla="*/ 92 h 360"/>
                <a:gd name="T62" fmla="*/ 197 w 198"/>
                <a:gd name="T63" fmla="*/ 120 h 360"/>
                <a:gd name="T64" fmla="*/ 194 w 198"/>
                <a:gd name="T65" fmla="*/ 148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7 w 198"/>
                <a:gd name="T73" fmla="*/ 240 h 360"/>
                <a:gd name="T74" fmla="*/ 158 w 198"/>
                <a:gd name="T75" fmla="*/ 255 h 360"/>
                <a:gd name="T76" fmla="*/ 150 w 198"/>
                <a:gd name="T77" fmla="*/ 268 h 360"/>
                <a:gd name="T78" fmla="*/ 141 w 198"/>
                <a:gd name="T79" fmla="*/ 283 h 360"/>
                <a:gd name="T80" fmla="*/ 130 w 198"/>
                <a:gd name="T81" fmla="*/ 295 h 360"/>
                <a:gd name="T82" fmla="*/ 117 w 198"/>
                <a:gd name="T83" fmla="*/ 309 h 360"/>
                <a:gd name="T84" fmla="*/ 104 w 198"/>
                <a:gd name="T85" fmla="*/ 320 h 360"/>
                <a:gd name="T86" fmla="*/ 89 w 198"/>
                <a:gd name="T87" fmla="*/ 332 h 360"/>
                <a:gd name="T88" fmla="*/ 72 w 198"/>
                <a:gd name="T89" fmla="*/ 342 h 360"/>
                <a:gd name="T90" fmla="*/ 55 w 198"/>
                <a:gd name="T91" fmla="*/ 351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7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6" y="270"/>
                  </a:lnTo>
                  <a:lnTo>
                    <a:pt x="2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2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2"/>
                  </a:lnTo>
                  <a:lnTo>
                    <a:pt x="15" y="137"/>
                  </a:lnTo>
                  <a:lnTo>
                    <a:pt x="21" y="122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1" y="80"/>
                  </a:lnTo>
                  <a:lnTo>
                    <a:pt x="64" y="66"/>
                  </a:lnTo>
                  <a:lnTo>
                    <a:pt x="81" y="53"/>
                  </a:lnTo>
                  <a:lnTo>
                    <a:pt x="98" y="40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7" y="45"/>
                  </a:lnTo>
                  <a:lnTo>
                    <a:pt x="198" y="66"/>
                  </a:lnTo>
                  <a:lnTo>
                    <a:pt x="198" y="92"/>
                  </a:lnTo>
                  <a:lnTo>
                    <a:pt x="197" y="120"/>
                  </a:lnTo>
                  <a:lnTo>
                    <a:pt x="194" y="148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7" y="240"/>
                  </a:lnTo>
                  <a:lnTo>
                    <a:pt x="158" y="255"/>
                  </a:lnTo>
                  <a:lnTo>
                    <a:pt x="150" y="268"/>
                  </a:lnTo>
                  <a:lnTo>
                    <a:pt x="141" y="283"/>
                  </a:lnTo>
                  <a:lnTo>
                    <a:pt x="130" y="295"/>
                  </a:lnTo>
                  <a:lnTo>
                    <a:pt x="117" y="309"/>
                  </a:lnTo>
                  <a:lnTo>
                    <a:pt x="104" y="320"/>
                  </a:lnTo>
                  <a:lnTo>
                    <a:pt x="89" y="332"/>
                  </a:lnTo>
                  <a:lnTo>
                    <a:pt x="72" y="342"/>
                  </a:lnTo>
                  <a:lnTo>
                    <a:pt x="55" y="351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343224" y="5190921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7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5 w 198"/>
                <a:gd name="T13" fmla="*/ 270 h 360"/>
                <a:gd name="T14" fmla="*/ 1 w 198"/>
                <a:gd name="T15" fmla="*/ 242 h 360"/>
                <a:gd name="T16" fmla="*/ 0 w 198"/>
                <a:gd name="T17" fmla="*/ 227 h 360"/>
                <a:gd name="T18" fmla="*/ 0 w 198"/>
                <a:gd name="T19" fmla="*/ 214 h 360"/>
                <a:gd name="T20" fmla="*/ 1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10 w 198"/>
                <a:gd name="T27" fmla="*/ 152 h 360"/>
                <a:gd name="T28" fmla="*/ 15 w 198"/>
                <a:gd name="T29" fmla="*/ 137 h 360"/>
                <a:gd name="T30" fmla="*/ 20 w 198"/>
                <a:gd name="T31" fmla="*/ 122 h 360"/>
                <a:gd name="T32" fmla="*/ 30 w 198"/>
                <a:gd name="T33" fmla="*/ 109 h 360"/>
                <a:gd name="T34" fmla="*/ 40 w 198"/>
                <a:gd name="T35" fmla="*/ 94 h 360"/>
                <a:gd name="T36" fmla="*/ 50 w 198"/>
                <a:gd name="T37" fmla="*/ 80 h 360"/>
                <a:gd name="T38" fmla="*/ 64 w 198"/>
                <a:gd name="T39" fmla="*/ 66 h 360"/>
                <a:gd name="T40" fmla="*/ 80 w 198"/>
                <a:gd name="T41" fmla="*/ 53 h 360"/>
                <a:gd name="T42" fmla="*/ 98 w 198"/>
                <a:gd name="T43" fmla="*/ 40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6 w 198"/>
                <a:gd name="T57" fmla="*/ 45 h 360"/>
                <a:gd name="T58" fmla="*/ 198 w 198"/>
                <a:gd name="T59" fmla="*/ 66 h 360"/>
                <a:gd name="T60" fmla="*/ 198 w 198"/>
                <a:gd name="T61" fmla="*/ 92 h 360"/>
                <a:gd name="T62" fmla="*/ 196 w 198"/>
                <a:gd name="T63" fmla="*/ 120 h 360"/>
                <a:gd name="T64" fmla="*/ 194 w 198"/>
                <a:gd name="T65" fmla="*/ 148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8 h 360"/>
                <a:gd name="T78" fmla="*/ 140 w 198"/>
                <a:gd name="T79" fmla="*/ 283 h 360"/>
                <a:gd name="T80" fmla="*/ 130 w 198"/>
                <a:gd name="T81" fmla="*/ 295 h 360"/>
                <a:gd name="T82" fmla="*/ 117 w 198"/>
                <a:gd name="T83" fmla="*/ 309 h 360"/>
                <a:gd name="T84" fmla="*/ 104 w 198"/>
                <a:gd name="T85" fmla="*/ 320 h 360"/>
                <a:gd name="T86" fmla="*/ 89 w 198"/>
                <a:gd name="T87" fmla="*/ 332 h 360"/>
                <a:gd name="T88" fmla="*/ 72 w 198"/>
                <a:gd name="T89" fmla="*/ 342 h 360"/>
                <a:gd name="T90" fmla="*/ 55 w 198"/>
                <a:gd name="T91" fmla="*/ 351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7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10" y="152"/>
                  </a:lnTo>
                  <a:lnTo>
                    <a:pt x="15" y="137"/>
                  </a:lnTo>
                  <a:lnTo>
                    <a:pt x="20" y="122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0" y="80"/>
                  </a:lnTo>
                  <a:lnTo>
                    <a:pt x="64" y="66"/>
                  </a:lnTo>
                  <a:lnTo>
                    <a:pt x="80" y="53"/>
                  </a:lnTo>
                  <a:lnTo>
                    <a:pt x="98" y="40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6" y="45"/>
                  </a:lnTo>
                  <a:lnTo>
                    <a:pt x="198" y="66"/>
                  </a:lnTo>
                  <a:lnTo>
                    <a:pt x="198" y="92"/>
                  </a:lnTo>
                  <a:lnTo>
                    <a:pt x="196" y="120"/>
                  </a:lnTo>
                  <a:lnTo>
                    <a:pt x="194" y="148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8"/>
                  </a:lnTo>
                  <a:lnTo>
                    <a:pt x="140" y="283"/>
                  </a:lnTo>
                  <a:lnTo>
                    <a:pt x="130" y="295"/>
                  </a:lnTo>
                  <a:lnTo>
                    <a:pt x="117" y="309"/>
                  </a:lnTo>
                  <a:lnTo>
                    <a:pt x="104" y="320"/>
                  </a:lnTo>
                  <a:lnTo>
                    <a:pt x="89" y="332"/>
                  </a:lnTo>
                  <a:lnTo>
                    <a:pt x="72" y="342"/>
                  </a:lnTo>
                  <a:lnTo>
                    <a:pt x="55" y="351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742818" y="5190921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7 h 360"/>
                <a:gd name="T6" fmla="*/ 24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5 w 198"/>
                <a:gd name="T13" fmla="*/ 270 h 360"/>
                <a:gd name="T14" fmla="*/ 1 w 198"/>
                <a:gd name="T15" fmla="*/ 242 h 360"/>
                <a:gd name="T16" fmla="*/ 0 w 198"/>
                <a:gd name="T17" fmla="*/ 227 h 360"/>
                <a:gd name="T18" fmla="*/ 0 w 198"/>
                <a:gd name="T19" fmla="*/ 214 h 360"/>
                <a:gd name="T20" fmla="*/ 1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9 w 198"/>
                <a:gd name="T27" fmla="*/ 152 h 360"/>
                <a:gd name="T28" fmla="*/ 15 w 198"/>
                <a:gd name="T29" fmla="*/ 137 h 360"/>
                <a:gd name="T30" fmla="*/ 20 w 198"/>
                <a:gd name="T31" fmla="*/ 122 h 360"/>
                <a:gd name="T32" fmla="*/ 30 w 198"/>
                <a:gd name="T33" fmla="*/ 109 h 360"/>
                <a:gd name="T34" fmla="*/ 39 w 198"/>
                <a:gd name="T35" fmla="*/ 94 h 360"/>
                <a:gd name="T36" fmla="*/ 50 w 198"/>
                <a:gd name="T37" fmla="*/ 80 h 360"/>
                <a:gd name="T38" fmla="*/ 64 w 198"/>
                <a:gd name="T39" fmla="*/ 66 h 360"/>
                <a:gd name="T40" fmla="*/ 80 w 198"/>
                <a:gd name="T41" fmla="*/ 53 h 360"/>
                <a:gd name="T42" fmla="*/ 98 w 198"/>
                <a:gd name="T43" fmla="*/ 40 h 360"/>
                <a:gd name="T44" fmla="*/ 117 w 198"/>
                <a:gd name="T45" fmla="*/ 30 h 360"/>
                <a:gd name="T46" fmla="*/ 139 w 198"/>
                <a:gd name="T47" fmla="*/ 19 h 360"/>
                <a:gd name="T48" fmla="*/ 163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3 w 198"/>
                <a:gd name="T55" fmla="*/ 12 h 360"/>
                <a:gd name="T56" fmla="*/ 196 w 198"/>
                <a:gd name="T57" fmla="*/ 45 h 360"/>
                <a:gd name="T58" fmla="*/ 198 w 198"/>
                <a:gd name="T59" fmla="*/ 66 h 360"/>
                <a:gd name="T60" fmla="*/ 198 w 198"/>
                <a:gd name="T61" fmla="*/ 92 h 360"/>
                <a:gd name="T62" fmla="*/ 196 w 198"/>
                <a:gd name="T63" fmla="*/ 120 h 360"/>
                <a:gd name="T64" fmla="*/ 193 w 198"/>
                <a:gd name="T65" fmla="*/ 148 h 360"/>
                <a:gd name="T66" fmla="*/ 187 w 198"/>
                <a:gd name="T67" fmla="*/ 180 h 360"/>
                <a:gd name="T68" fmla="*/ 178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8 h 360"/>
                <a:gd name="T78" fmla="*/ 140 w 198"/>
                <a:gd name="T79" fmla="*/ 283 h 360"/>
                <a:gd name="T80" fmla="*/ 129 w 198"/>
                <a:gd name="T81" fmla="*/ 295 h 360"/>
                <a:gd name="T82" fmla="*/ 117 w 198"/>
                <a:gd name="T83" fmla="*/ 309 h 360"/>
                <a:gd name="T84" fmla="*/ 103 w 198"/>
                <a:gd name="T85" fmla="*/ 320 h 360"/>
                <a:gd name="T86" fmla="*/ 88 w 198"/>
                <a:gd name="T87" fmla="*/ 332 h 360"/>
                <a:gd name="T88" fmla="*/ 72 w 198"/>
                <a:gd name="T89" fmla="*/ 342 h 360"/>
                <a:gd name="T90" fmla="*/ 54 w 198"/>
                <a:gd name="T91" fmla="*/ 351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7"/>
                  </a:lnTo>
                  <a:lnTo>
                    <a:pt x="24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9" y="152"/>
                  </a:lnTo>
                  <a:lnTo>
                    <a:pt x="15" y="137"/>
                  </a:lnTo>
                  <a:lnTo>
                    <a:pt x="20" y="122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6"/>
                  </a:lnTo>
                  <a:lnTo>
                    <a:pt x="80" y="53"/>
                  </a:lnTo>
                  <a:lnTo>
                    <a:pt x="98" y="40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2"/>
                  </a:lnTo>
                  <a:lnTo>
                    <a:pt x="196" y="45"/>
                  </a:lnTo>
                  <a:lnTo>
                    <a:pt x="198" y="66"/>
                  </a:lnTo>
                  <a:lnTo>
                    <a:pt x="198" y="92"/>
                  </a:lnTo>
                  <a:lnTo>
                    <a:pt x="196" y="120"/>
                  </a:lnTo>
                  <a:lnTo>
                    <a:pt x="193" y="148"/>
                  </a:lnTo>
                  <a:lnTo>
                    <a:pt x="187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8"/>
                  </a:lnTo>
                  <a:lnTo>
                    <a:pt x="140" y="283"/>
                  </a:lnTo>
                  <a:lnTo>
                    <a:pt x="129" y="295"/>
                  </a:lnTo>
                  <a:lnTo>
                    <a:pt x="117" y="309"/>
                  </a:lnTo>
                  <a:lnTo>
                    <a:pt x="103" y="320"/>
                  </a:lnTo>
                  <a:lnTo>
                    <a:pt x="88" y="332"/>
                  </a:lnTo>
                  <a:lnTo>
                    <a:pt x="72" y="342"/>
                  </a:lnTo>
                  <a:lnTo>
                    <a:pt x="54" y="351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142413" y="5190921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7 h 360"/>
                <a:gd name="T6" fmla="*/ 24 w 197"/>
                <a:gd name="T7" fmla="*/ 334 h 360"/>
                <a:gd name="T8" fmla="*/ 17 w 197"/>
                <a:gd name="T9" fmla="*/ 316 h 360"/>
                <a:gd name="T10" fmla="*/ 11 w 197"/>
                <a:gd name="T11" fmla="*/ 294 h 360"/>
                <a:gd name="T12" fmla="*/ 5 w 197"/>
                <a:gd name="T13" fmla="*/ 270 h 360"/>
                <a:gd name="T14" fmla="*/ 1 w 197"/>
                <a:gd name="T15" fmla="*/ 242 h 360"/>
                <a:gd name="T16" fmla="*/ 0 w 197"/>
                <a:gd name="T17" fmla="*/ 227 h 360"/>
                <a:gd name="T18" fmla="*/ 0 w 197"/>
                <a:gd name="T19" fmla="*/ 214 h 360"/>
                <a:gd name="T20" fmla="*/ 0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2 h 360"/>
                <a:gd name="T28" fmla="*/ 15 w 197"/>
                <a:gd name="T29" fmla="*/ 137 h 360"/>
                <a:gd name="T30" fmla="*/ 20 w 197"/>
                <a:gd name="T31" fmla="*/ 122 h 360"/>
                <a:gd name="T32" fmla="*/ 30 w 197"/>
                <a:gd name="T33" fmla="*/ 109 h 360"/>
                <a:gd name="T34" fmla="*/ 39 w 197"/>
                <a:gd name="T35" fmla="*/ 94 h 360"/>
                <a:gd name="T36" fmla="*/ 50 w 197"/>
                <a:gd name="T37" fmla="*/ 80 h 360"/>
                <a:gd name="T38" fmla="*/ 64 w 197"/>
                <a:gd name="T39" fmla="*/ 66 h 360"/>
                <a:gd name="T40" fmla="*/ 80 w 197"/>
                <a:gd name="T41" fmla="*/ 53 h 360"/>
                <a:gd name="T42" fmla="*/ 98 w 197"/>
                <a:gd name="T43" fmla="*/ 40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8 h 360"/>
                <a:gd name="T50" fmla="*/ 191 w 197"/>
                <a:gd name="T51" fmla="*/ 0 h 360"/>
                <a:gd name="T52" fmla="*/ 191 w 197"/>
                <a:gd name="T53" fmla="*/ 0 h 360"/>
                <a:gd name="T54" fmla="*/ 193 w 197"/>
                <a:gd name="T55" fmla="*/ 12 h 360"/>
                <a:gd name="T56" fmla="*/ 196 w 197"/>
                <a:gd name="T57" fmla="*/ 45 h 360"/>
                <a:gd name="T58" fmla="*/ 197 w 197"/>
                <a:gd name="T59" fmla="*/ 66 h 360"/>
                <a:gd name="T60" fmla="*/ 197 w 197"/>
                <a:gd name="T61" fmla="*/ 92 h 360"/>
                <a:gd name="T62" fmla="*/ 196 w 197"/>
                <a:gd name="T63" fmla="*/ 120 h 360"/>
                <a:gd name="T64" fmla="*/ 193 w 197"/>
                <a:gd name="T65" fmla="*/ 148 h 360"/>
                <a:gd name="T66" fmla="*/ 186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8 h 360"/>
                <a:gd name="T78" fmla="*/ 140 w 197"/>
                <a:gd name="T79" fmla="*/ 283 h 360"/>
                <a:gd name="T80" fmla="*/ 129 w 197"/>
                <a:gd name="T81" fmla="*/ 295 h 360"/>
                <a:gd name="T82" fmla="*/ 117 w 197"/>
                <a:gd name="T83" fmla="*/ 309 h 360"/>
                <a:gd name="T84" fmla="*/ 103 w 197"/>
                <a:gd name="T85" fmla="*/ 320 h 360"/>
                <a:gd name="T86" fmla="*/ 88 w 197"/>
                <a:gd name="T87" fmla="*/ 332 h 360"/>
                <a:gd name="T88" fmla="*/ 72 w 197"/>
                <a:gd name="T89" fmla="*/ 342 h 360"/>
                <a:gd name="T90" fmla="*/ 54 w 197"/>
                <a:gd name="T91" fmla="*/ 351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7"/>
                  </a:lnTo>
                  <a:lnTo>
                    <a:pt x="24" y="334"/>
                  </a:lnTo>
                  <a:lnTo>
                    <a:pt x="17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2"/>
                  </a:lnTo>
                  <a:lnTo>
                    <a:pt x="15" y="137"/>
                  </a:lnTo>
                  <a:lnTo>
                    <a:pt x="20" y="122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6"/>
                  </a:lnTo>
                  <a:lnTo>
                    <a:pt x="80" y="53"/>
                  </a:lnTo>
                  <a:lnTo>
                    <a:pt x="98" y="40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2"/>
                  </a:lnTo>
                  <a:lnTo>
                    <a:pt x="196" y="45"/>
                  </a:lnTo>
                  <a:lnTo>
                    <a:pt x="197" y="66"/>
                  </a:lnTo>
                  <a:lnTo>
                    <a:pt x="197" y="92"/>
                  </a:lnTo>
                  <a:lnTo>
                    <a:pt x="196" y="120"/>
                  </a:lnTo>
                  <a:lnTo>
                    <a:pt x="193" y="148"/>
                  </a:lnTo>
                  <a:lnTo>
                    <a:pt x="186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8"/>
                  </a:lnTo>
                  <a:lnTo>
                    <a:pt x="140" y="283"/>
                  </a:lnTo>
                  <a:lnTo>
                    <a:pt x="129" y="295"/>
                  </a:lnTo>
                  <a:lnTo>
                    <a:pt x="117" y="309"/>
                  </a:lnTo>
                  <a:lnTo>
                    <a:pt x="103" y="320"/>
                  </a:lnTo>
                  <a:lnTo>
                    <a:pt x="88" y="332"/>
                  </a:lnTo>
                  <a:lnTo>
                    <a:pt x="72" y="342"/>
                  </a:lnTo>
                  <a:lnTo>
                    <a:pt x="54" y="351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540482" y="5190921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7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6 w 198"/>
                <a:gd name="T13" fmla="*/ 270 h 360"/>
                <a:gd name="T14" fmla="*/ 2 w 198"/>
                <a:gd name="T15" fmla="*/ 242 h 360"/>
                <a:gd name="T16" fmla="*/ 0 w 198"/>
                <a:gd name="T17" fmla="*/ 227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2 h 360"/>
                <a:gd name="T28" fmla="*/ 15 w 198"/>
                <a:gd name="T29" fmla="*/ 137 h 360"/>
                <a:gd name="T30" fmla="*/ 21 w 198"/>
                <a:gd name="T31" fmla="*/ 122 h 360"/>
                <a:gd name="T32" fmla="*/ 30 w 198"/>
                <a:gd name="T33" fmla="*/ 109 h 360"/>
                <a:gd name="T34" fmla="*/ 40 w 198"/>
                <a:gd name="T35" fmla="*/ 94 h 360"/>
                <a:gd name="T36" fmla="*/ 51 w 198"/>
                <a:gd name="T37" fmla="*/ 80 h 360"/>
                <a:gd name="T38" fmla="*/ 65 w 198"/>
                <a:gd name="T39" fmla="*/ 66 h 360"/>
                <a:gd name="T40" fmla="*/ 81 w 198"/>
                <a:gd name="T41" fmla="*/ 53 h 360"/>
                <a:gd name="T42" fmla="*/ 99 w 198"/>
                <a:gd name="T43" fmla="*/ 40 h 360"/>
                <a:gd name="T44" fmla="*/ 118 w 198"/>
                <a:gd name="T45" fmla="*/ 30 h 360"/>
                <a:gd name="T46" fmla="*/ 140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7 w 198"/>
                <a:gd name="T57" fmla="*/ 45 h 360"/>
                <a:gd name="T58" fmla="*/ 198 w 198"/>
                <a:gd name="T59" fmla="*/ 66 h 360"/>
                <a:gd name="T60" fmla="*/ 198 w 198"/>
                <a:gd name="T61" fmla="*/ 92 h 360"/>
                <a:gd name="T62" fmla="*/ 197 w 198"/>
                <a:gd name="T63" fmla="*/ 120 h 360"/>
                <a:gd name="T64" fmla="*/ 194 w 198"/>
                <a:gd name="T65" fmla="*/ 148 h 360"/>
                <a:gd name="T66" fmla="*/ 187 w 198"/>
                <a:gd name="T67" fmla="*/ 180 h 360"/>
                <a:gd name="T68" fmla="*/ 179 w 198"/>
                <a:gd name="T69" fmla="*/ 210 h 360"/>
                <a:gd name="T70" fmla="*/ 174 w 198"/>
                <a:gd name="T71" fmla="*/ 225 h 360"/>
                <a:gd name="T72" fmla="*/ 167 w 198"/>
                <a:gd name="T73" fmla="*/ 240 h 360"/>
                <a:gd name="T74" fmla="*/ 159 w 198"/>
                <a:gd name="T75" fmla="*/ 255 h 360"/>
                <a:gd name="T76" fmla="*/ 150 w 198"/>
                <a:gd name="T77" fmla="*/ 268 h 360"/>
                <a:gd name="T78" fmla="*/ 141 w 198"/>
                <a:gd name="T79" fmla="*/ 283 h 360"/>
                <a:gd name="T80" fmla="*/ 130 w 198"/>
                <a:gd name="T81" fmla="*/ 295 h 360"/>
                <a:gd name="T82" fmla="*/ 118 w 198"/>
                <a:gd name="T83" fmla="*/ 309 h 360"/>
                <a:gd name="T84" fmla="*/ 104 w 198"/>
                <a:gd name="T85" fmla="*/ 320 h 360"/>
                <a:gd name="T86" fmla="*/ 89 w 198"/>
                <a:gd name="T87" fmla="*/ 332 h 360"/>
                <a:gd name="T88" fmla="*/ 73 w 198"/>
                <a:gd name="T89" fmla="*/ 342 h 360"/>
                <a:gd name="T90" fmla="*/ 55 w 198"/>
                <a:gd name="T91" fmla="*/ 351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7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6" y="270"/>
                  </a:lnTo>
                  <a:lnTo>
                    <a:pt x="2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2"/>
                  </a:lnTo>
                  <a:lnTo>
                    <a:pt x="15" y="137"/>
                  </a:lnTo>
                  <a:lnTo>
                    <a:pt x="21" y="122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1" y="80"/>
                  </a:lnTo>
                  <a:lnTo>
                    <a:pt x="65" y="66"/>
                  </a:lnTo>
                  <a:lnTo>
                    <a:pt x="81" y="53"/>
                  </a:lnTo>
                  <a:lnTo>
                    <a:pt x="99" y="40"/>
                  </a:lnTo>
                  <a:lnTo>
                    <a:pt x="118" y="30"/>
                  </a:lnTo>
                  <a:lnTo>
                    <a:pt x="140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7" y="45"/>
                  </a:lnTo>
                  <a:lnTo>
                    <a:pt x="198" y="66"/>
                  </a:lnTo>
                  <a:lnTo>
                    <a:pt x="198" y="92"/>
                  </a:lnTo>
                  <a:lnTo>
                    <a:pt x="197" y="120"/>
                  </a:lnTo>
                  <a:lnTo>
                    <a:pt x="194" y="148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4" y="225"/>
                  </a:lnTo>
                  <a:lnTo>
                    <a:pt x="167" y="240"/>
                  </a:lnTo>
                  <a:lnTo>
                    <a:pt x="159" y="255"/>
                  </a:lnTo>
                  <a:lnTo>
                    <a:pt x="150" y="268"/>
                  </a:lnTo>
                  <a:lnTo>
                    <a:pt x="141" y="283"/>
                  </a:lnTo>
                  <a:lnTo>
                    <a:pt x="130" y="295"/>
                  </a:lnTo>
                  <a:lnTo>
                    <a:pt x="118" y="309"/>
                  </a:lnTo>
                  <a:lnTo>
                    <a:pt x="104" y="320"/>
                  </a:lnTo>
                  <a:lnTo>
                    <a:pt x="89" y="332"/>
                  </a:lnTo>
                  <a:lnTo>
                    <a:pt x="73" y="342"/>
                  </a:lnTo>
                  <a:lnTo>
                    <a:pt x="55" y="351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5940077" y="5190921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7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6 w 198"/>
                <a:gd name="T13" fmla="*/ 270 h 360"/>
                <a:gd name="T14" fmla="*/ 2 w 198"/>
                <a:gd name="T15" fmla="*/ 242 h 360"/>
                <a:gd name="T16" fmla="*/ 0 w 198"/>
                <a:gd name="T17" fmla="*/ 227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2 h 360"/>
                <a:gd name="T28" fmla="*/ 14 w 198"/>
                <a:gd name="T29" fmla="*/ 137 h 360"/>
                <a:gd name="T30" fmla="*/ 21 w 198"/>
                <a:gd name="T31" fmla="*/ 122 h 360"/>
                <a:gd name="T32" fmla="*/ 29 w 198"/>
                <a:gd name="T33" fmla="*/ 109 h 360"/>
                <a:gd name="T34" fmla="*/ 40 w 198"/>
                <a:gd name="T35" fmla="*/ 94 h 360"/>
                <a:gd name="T36" fmla="*/ 51 w 198"/>
                <a:gd name="T37" fmla="*/ 80 h 360"/>
                <a:gd name="T38" fmla="*/ 64 w 198"/>
                <a:gd name="T39" fmla="*/ 66 h 360"/>
                <a:gd name="T40" fmla="*/ 81 w 198"/>
                <a:gd name="T41" fmla="*/ 53 h 360"/>
                <a:gd name="T42" fmla="*/ 98 w 198"/>
                <a:gd name="T43" fmla="*/ 40 h 360"/>
                <a:gd name="T44" fmla="*/ 118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7 w 198"/>
                <a:gd name="T57" fmla="*/ 45 h 360"/>
                <a:gd name="T58" fmla="*/ 198 w 198"/>
                <a:gd name="T59" fmla="*/ 66 h 360"/>
                <a:gd name="T60" fmla="*/ 198 w 198"/>
                <a:gd name="T61" fmla="*/ 92 h 360"/>
                <a:gd name="T62" fmla="*/ 197 w 198"/>
                <a:gd name="T63" fmla="*/ 120 h 360"/>
                <a:gd name="T64" fmla="*/ 194 w 198"/>
                <a:gd name="T65" fmla="*/ 148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7 w 198"/>
                <a:gd name="T73" fmla="*/ 240 h 360"/>
                <a:gd name="T74" fmla="*/ 158 w 198"/>
                <a:gd name="T75" fmla="*/ 255 h 360"/>
                <a:gd name="T76" fmla="*/ 150 w 198"/>
                <a:gd name="T77" fmla="*/ 268 h 360"/>
                <a:gd name="T78" fmla="*/ 141 w 198"/>
                <a:gd name="T79" fmla="*/ 283 h 360"/>
                <a:gd name="T80" fmla="*/ 130 w 198"/>
                <a:gd name="T81" fmla="*/ 295 h 360"/>
                <a:gd name="T82" fmla="*/ 118 w 198"/>
                <a:gd name="T83" fmla="*/ 309 h 360"/>
                <a:gd name="T84" fmla="*/ 104 w 198"/>
                <a:gd name="T85" fmla="*/ 320 h 360"/>
                <a:gd name="T86" fmla="*/ 89 w 198"/>
                <a:gd name="T87" fmla="*/ 332 h 360"/>
                <a:gd name="T88" fmla="*/ 73 w 198"/>
                <a:gd name="T89" fmla="*/ 342 h 360"/>
                <a:gd name="T90" fmla="*/ 55 w 198"/>
                <a:gd name="T91" fmla="*/ 351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7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6" y="270"/>
                  </a:lnTo>
                  <a:lnTo>
                    <a:pt x="2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2"/>
                  </a:lnTo>
                  <a:lnTo>
                    <a:pt x="14" y="137"/>
                  </a:lnTo>
                  <a:lnTo>
                    <a:pt x="21" y="122"/>
                  </a:lnTo>
                  <a:lnTo>
                    <a:pt x="29" y="109"/>
                  </a:lnTo>
                  <a:lnTo>
                    <a:pt x="40" y="94"/>
                  </a:lnTo>
                  <a:lnTo>
                    <a:pt x="51" y="80"/>
                  </a:lnTo>
                  <a:lnTo>
                    <a:pt x="64" y="66"/>
                  </a:lnTo>
                  <a:lnTo>
                    <a:pt x="81" y="53"/>
                  </a:lnTo>
                  <a:lnTo>
                    <a:pt x="98" y="40"/>
                  </a:lnTo>
                  <a:lnTo>
                    <a:pt x="118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7" y="45"/>
                  </a:lnTo>
                  <a:lnTo>
                    <a:pt x="198" y="66"/>
                  </a:lnTo>
                  <a:lnTo>
                    <a:pt x="198" y="92"/>
                  </a:lnTo>
                  <a:lnTo>
                    <a:pt x="197" y="120"/>
                  </a:lnTo>
                  <a:lnTo>
                    <a:pt x="194" y="148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7" y="240"/>
                  </a:lnTo>
                  <a:lnTo>
                    <a:pt x="158" y="255"/>
                  </a:lnTo>
                  <a:lnTo>
                    <a:pt x="150" y="268"/>
                  </a:lnTo>
                  <a:lnTo>
                    <a:pt x="141" y="283"/>
                  </a:lnTo>
                  <a:lnTo>
                    <a:pt x="130" y="295"/>
                  </a:lnTo>
                  <a:lnTo>
                    <a:pt x="118" y="309"/>
                  </a:lnTo>
                  <a:lnTo>
                    <a:pt x="104" y="320"/>
                  </a:lnTo>
                  <a:lnTo>
                    <a:pt x="89" y="332"/>
                  </a:lnTo>
                  <a:lnTo>
                    <a:pt x="73" y="342"/>
                  </a:lnTo>
                  <a:lnTo>
                    <a:pt x="55" y="351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339671" y="5190921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7 h 360"/>
                <a:gd name="T6" fmla="*/ 25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6 w 198"/>
                <a:gd name="T13" fmla="*/ 270 h 360"/>
                <a:gd name="T14" fmla="*/ 1 w 198"/>
                <a:gd name="T15" fmla="*/ 242 h 360"/>
                <a:gd name="T16" fmla="*/ 0 w 198"/>
                <a:gd name="T17" fmla="*/ 227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2 h 360"/>
                <a:gd name="T28" fmla="*/ 14 w 198"/>
                <a:gd name="T29" fmla="*/ 137 h 360"/>
                <a:gd name="T30" fmla="*/ 21 w 198"/>
                <a:gd name="T31" fmla="*/ 122 h 360"/>
                <a:gd name="T32" fmla="*/ 29 w 198"/>
                <a:gd name="T33" fmla="*/ 109 h 360"/>
                <a:gd name="T34" fmla="*/ 40 w 198"/>
                <a:gd name="T35" fmla="*/ 94 h 360"/>
                <a:gd name="T36" fmla="*/ 51 w 198"/>
                <a:gd name="T37" fmla="*/ 80 h 360"/>
                <a:gd name="T38" fmla="*/ 64 w 198"/>
                <a:gd name="T39" fmla="*/ 66 h 360"/>
                <a:gd name="T40" fmla="*/ 81 w 198"/>
                <a:gd name="T41" fmla="*/ 53 h 360"/>
                <a:gd name="T42" fmla="*/ 98 w 198"/>
                <a:gd name="T43" fmla="*/ 40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6 w 198"/>
                <a:gd name="T57" fmla="*/ 45 h 360"/>
                <a:gd name="T58" fmla="*/ 198 w 198"/>
                <a:gd name="T59" fmla="*/ 66 h 360"/>
                <a:gd name="T60" fmla="*/ 198 w 198"/>
                <a:gd name="T61" fmla="*/ 92 h 360"/>
                <a:gd name="T62" fmla="*/ 196 w 198"/>
                <a:gd name="T63" fmla="*/ 120 h 360"/>
                <a:gd name="T64" fmla="*/ 194 w 198"/>
                <a:gd name="T65" fmla="*/ 148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8 h 360"/>
                <a:gd name="T78" fmla="*/ 141 w 198"/>
                <a:gd name="T79" fmla="*/ 283 h 360"/>
                <a:gd name="T80" fmla="*/ 130 w 198"/>
                <a:gd name="T81" fmla="*/ 295 h 360"/>
                <a:gd name="T82" fmla="*/ 117 w 198"/>
                <a:gd name="T83" fmla="*/ 309 h 360"/>
                <a:gd name="T84" fmla="*/ 104 w 198"/>
                <a:gd name="T85" fmla="*/ 320 h 360"/>
                <a:gd name="T86" fmla="*/ 89 w 198"/>
                <a:gd name="T87" fmla="*/ 332 h 360"/>
                <a:gd name="T88" fmla="*/ 72 w 198"/>
                <a:gd name="T89" fmla="*/ 342 h 360"/>
                <a:gd name="T90" fmla="*/ 55 w 198"/>
                <a:gd name="T91" fmla="*/ 351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7"/>
                  </a:lnTo>
                  <a:lnTo>
                    <a:pt x="25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6" y="270"/>
                  </a:lnTo>
                  <a:lnTo>
                    <a:pt x="1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2"/>
                  </a:lnTo>
                  <a:lnTo>
                    <a:pt x="14" y="137"/>
                  </a:lnTo>
                  <a:lnTo>
                    <a:pt x="21" y="122"/>
                  </a:lnTo>
                  <a:lnTo>
                    <a:pt x="29" y="109"/>
                  </a:lnTo>
                  <a:lnTo>
                    <a:pt x="40" y="94"/>
                  </a:lnTo>
                  <a:lnTo>
                    <a:pt x="51" y="80"/>
                  </a:lnTo>
                  <a:lnTo>
                    <a:pt x="64" y="66"/>
                  </a:lnTo>
                  <a:lnTo>
                    <a:pt x="81" y="53"/>
                  </a:lnTo>
                  <a:lnTo>
                    <a:pt x="98" y="40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6" y="45"/>
                  </a:lnTo>
                  <a:lnTo>
                    <a:pt x="198" y="66"/>
                  </a:lnTo>
                  <a:lnTo>
                    <a:pt x="198" y="92"/>
                  </a:lnTo>
                  <a:lnTo>
                    <a:pt x="196" y="120"/>
                  </a:lnTo>
                  <a:lnTo>
                    <a:pt x="194" y="148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8"/>
                  </a:lnTo>
                  <a:lnTo>
                    <a:pt x="141" y="283"/>
                  </a:lnTo>
                  <a:lnTo>
                    <a:pt x="130" y="295"/>
                  </a:lnTo>
                  <a:lnTo>
                    <a:pt x="117" y="309"/>
                  </a:lnTo>
                  <a:lnTo>
                    <a:pt x="104" y="320"/>
                  </a:lnTo>
                  <a:lnTo>
                    <a:pt x="89" y="332"/>
                  </a:lnTo>
                  <a:lnTo>
                    <a:pt x="72" y="342"/>
                  </a:lnTo>
                  <a:lnTo>
                    <a:pt x="55" y="351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6739266" y="5190921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7 h 360"/>
                <a:gd name="T6" fmla="*/ 24 w 198"/>
                <a:gd name="T7" fmla="*/ 334 h 360"/>
                <a:gd name="T8" fmla="*/ 18 w 198"/>
                <a:gd name="T9" fmla="*/ 316 h 360"/>
                <a:gd name="T10" fmla="*/ 11 w 198"/>
                <a:gd name="T11" fmla="*/ 294 h 360"/>
                <a:gd name="T12" fmla="*/ 5 w 198"/>
                <a:gd name="T13" fmla="*/ 270 h 360"/>
                <a:gd name="T14" fmla="*/ 1 w 198"/>
                <a:gd name="T15" fmla="*/ 242 h 360"/>
                <a:gd name="T16" fmla="*/ 0 w 198"/>
                <a:gd name="T17" fmla="*/ 227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9 w 198"/>
                <a:gd name="T27" fmla="*/ 152 h 360"/>
                <a:gd name="T28" fmla="*/ 14 w 198"/>
                <a:gd name="T29" fmla="*/ 137 h 360"/>
                <a:gd name="T30" fmla="*/ 20 w 198"/>
                <a:gd name="T31" fmla="*/ 122 h 360"/>
                <a:gd name="T32" fmla="*/ 29 w 198"/>
                <a:gd name="T33" fmla="*/ 109 h 360"/>
                <a:gd name="T34" fmla="*/ 39 w 198"/>
                <a:gd name="T35" fmla="*/ 94 h 360"/>
                <a:gd name="T36" fmla="*/ 50 w 198"/>
                <a:gd name="T37" fmla="*/ 80 h 360"/>
                <a:gd name="T38" fmla="*/ 64 w 198"/>
                <a:gd name="T39" fmla="*/ 66 h 360"/>
                <a:gd name="T40" fmla="*/ 80 w 198"/>
                <a:gd name="T41" fmla="*/ 53 h 360"/>
                <a:gd name="T42" fmla="*/ 98 w 198"/>
                <a:gd name="T43" fmla="*/ 40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8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2 h 360"/>
                <a:gd name="T56" fmla="*/ 196 w 198"/>
                <a:gd name="T57" fmla="*/ 45 h 360"/>
                <a:gd name="T58" fmla="*/ 198 w 198"/>
                <a:gd name="T59" fmla="*/ 66 h 360"/>
                <a:gd name="T60" fmla="*/ 198 w 198"/>
                <a:gd name="T61" fmla="*/ 92 h 360"/>
                <a:gd name="T62" fmla="*/ 196 w 198"/>
                <a:gd name="T63" fmla="*/ 120 h 360"/>
                <a:gd name="T64" fmla="*/ 194 w 198"/>
                <a:gd name="T65" fmla="*/ 148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8 h 360"/>
                <a:gd name="T78" fmla="*/ 140 w 198"/>
                <a:gd name="T79" fmla="*/ 283 h 360"/>
                <a:gd name="T80" fmla="*/ 129 w 198"/>
                <a:gd name="T81" fmla="*/ 295 h 360"/>
                <a:gd name="T82" fmla="*/ 117 w 198"/>
                <a:gd name="T83" fmla="*/ 309 h 360"/>
                <a:gd name="T84" fmla="*/ 104 w 198"/>
                <a:gd name="T85" fmla="*/ 320 h 360"/>
                <a:gd name="T86" fmla="*/ 89 w 198"/>
                <a:gd name="T87" fmla="*/ 332 h 360"/>
                <a:gd name="T88" fmla="*/ 72 w 198"/>
                <a:gd name="T89" fmla="*/ 342 h 360"/>
                <a:gd name="T90" fmla="*/ 54 w 198"/>
                <a:gd name="T91" fmla="*/ 351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7"/>
                  </a:lnTo>
                  <a:lnTo>
                    <a:pt x="24" y="334"/>
                  </a:lnTo>
                  <a:lnTo>
                    <a:pt x="18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9" y="152"/>
                  </a:lnTo>
                  <a:lnTo>
                    <a:pt x="14" y="137"/>
                  </a:lnTo>
                  <a:lnTo>
                    <a:pt x="20" y="122"/>
                  </a:lnTo>
                  <a:lnTo>
                    <a:pt x="29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6"/>
                  </a:lnTo>
                  <a:lnTo>
                    <a:pt x="80" y="53"/>
                  </a:lnTo>
                  <a:lnTo>
                    <a:pt x="98" y="40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2"/>
                  </a:lnTo>
                  <a:lnTo>
                    <a:pt x="196" y="45"/>
                  </a:lnTo>
                  <a:lnTo>
                    <a:pt x="198" y="66"/>
                  </a:lnTo>
                  <a:lnTo>
                    <a:pt x="198" y="92"/>
                  </a:lnTo>
                  <a:lnTo>
                    <a:pt x="196" y="120"/>
                  </a:lnTo>
                  <a:lnTo>
                    <a:pt x="194" y="148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8"/>
                  </a:lnTo>
                  <a:lnTo>
                    <a:pt x="140" y="283"/>
                  </a:lnTo>
                  <a:lnTo>
                    <a:pt x="129" y="295"/>
                  </a:lnTo>
                  <a:lnTo>
                    <a:pt x="117" y="309"/>
                  </a:lnTo>
                  <a:lnTo>
                    <a:pt x="104" y="320"/>
                  </a:lnTo>
                  <a:lnTo>
                    <a:pt x="89" y="332"/>
                  </a:lnTo>
                  <a:lnTo>
                    <a:pt x="72" y="342"/>
                  </a:lnTo>
                  <a:lnTo>
                    <a:pt x="54" y="351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7138860" y="5190921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7 h 360"/>
                <a:gd name="T6" fmla="*/ 24 w 197"/>
                <a:gd name="T7" fmla="*/ 334 h 360"/>
                <a:gd name="T8" fmla="*/ 17 w 197"/>
                <a:gd name="T9" fmla="*/ 316 h 360"/>
                <a:gd name="T10" fmla="*/ 11 w 197"/>
                <a:gd name="T11" fmla="*/ 294 h 360"/>
                <a:gd name="T12" fmla="*/ 5 w 197"/>
                <a:gd name="T13" fmla="*/ 270 h 360"/>
                <a:gd name="T14" fmla="*/ 1 w 197"/>
                <a:gd name="T15" fmla="*/ 242 h 360"/>
                <a:gd name="T16" fmla="*/ 0 w 197"/>
                <a:gd name="T17" fmla="*/ 227 h 360"/>
                <a:gd name="T18" fmla="*/ 0 w 197"/>
                <a:gd name="T19" fmla="*/ 214 h 360"/>
                <a:gd name="T20" fmla="*/ 0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2 h 360"/>
                <a:gd name="T28" fmla="*/ 13 w 197"/>
                <a:gd name="T29" fmla="*/ 137 h 360"/>
                <a:gd name="T30" fmla="*/ 20 w 197"/>
                <a:gd name="T31" fmla="*/ 122 h 360"/>
                <a:gd name="T32" fmla="*/ 28 w 197"/>
                <a:gd name="T33" fmla="*/ 109 h 360"/>
                <a:gd name="T34" fmla="*/ 39 w 197"/>
                <a:gd name="T35" fmla="*/ 94 h 360"/>
                <a:gd name="T36" fmla="*/ 50 w 197"/>
                <a:gd name="T37" fmla="*/ 80 h 360"/>
                <a:gd name="T38" fmla="*/ 64 w 197"/>
                <a:gd name="T39" fmla="*/ 66 h 360"/>
                <a:gd name="T40" fmla="*/ 80 w 197"/>
                <a:gd name="T41" fmla="*/ 53 h 360"/>
                <a:gd name="T42" fmla="*/ 98 w 197"/>
                <a:gd name="T43" fmla="*/ 40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8 h 360"/>
                <a:gd name="T50" fmla="*/ 191 w 197"/>
                <a:gd name="T51" fmla="*/ 0 h 360"/>
                <a:gd name="T52" fmla="*/ 191 w 197"/>
                <a:gd name="T53" fmla="*/ 0 h 360"/>
                <a:gd name="T54" fmla="*/ 193 w 197"/>
                <a:gd name="T55" fmla="*/ 12 h 360"/>
                <a:gd name="T56" fmla="*/ 196 w 197"/>
                <a:gd name="T57" fmla="*/ 45 h 360"/>
                <a:gd name="T58" fmla="*/ 197 w 197"/>
                <a:gd name="T59" fmla="*/ 66 h 360"/>
                <a:gd name="T60" fmla="*/ 197 w 197"/>
                <a:gd name="T61" fmla="*/ 92 h 360"/>
                <a:gd name="T62" fmla="*/ 196 w 197"/>
                <a:gd name="T63" fmla="*/ 120 h 360"/>
                <a:gd name="T64" fmla="*/ 193 w 197"/>
                <a:gd name="T65" fmla="*/ 148 h 360"/>
                <a:gd name="T66" fmla="*/ 187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8 h 360"/>
                <a:gd name="T78" fmla="*/ 140 w 197"/>
                <a:gd name="T79" fmla="*/ 283 h 360"/>
                <a:gd name="T80" fmla="*/ 129 w 197"/>
                <a:gd name="T81" fmla="*/ 295 h 360"/>
                <a:gd name="T82" fmla="*/ 117 w 197"/>
                <a:gd name="T83" fmla="*/ 309 h 360"/>
                <a:gd name="T84" fmla="*/ 103 w 197"/>
                <a:gd name="T85" fmla="*/ 320 h 360"/>
                <a:gd name="T86" fmla="*/ 88 w 197"/>
                <a:gd name="T87" fmla="*/ 332 h 360"/>
                <a:gd name="T88" fmla="*/ 72 w 197"/>
                <a:gd name="T89" fmla="*/ 342 h 360"/>
                <a:gd name="T90" fmla="*/ 54 w 197"/>
                <a:gd name="T91" fmla="*/ 351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7"/>
                  </a:lnTo>
                  <a:lnTo>
                    <a:pt x="24" y="334"/>
                  </a:lnTo>
                  <a:lnTo>
                    <a:pt x="17" y="316"/>
                  </a:lnTo>
                  <a:lnTo>
                    <a:pt x="11" y="294"/>
                  </a:lnTo>
                  <a:lnTo>
                    <a:pt x="5" y="270"/>
                  </a:lnTo>
                  <a:lnTo>
                    <a:pt x="1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2"/>
                  </a:lnTo>
                  <a:lnTo>
                    <a:pt x="13" y="137"/>
                  </a:lnTo>
                  <a:lnTo>
                    <a:pt x="20" y="122"/>
                  </a:lnTo>
                  <a:lnTo>
                    <a:pt x="28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6"/>
                  </a:lnTo>
                  <a:lnTo>
                    <a:pt x="80" y="53"/>
                  </a:lnTo>
                  <a:lnTo>
                    <a:pt x="98" y="40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8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2"/>
                  </a:lnTo>
                  <a:lnTo>
                    <a:pt x="196" y="45"/>
                  </a:lnTo>
                  <a:lnTo>
                    <a:pt x="197" y="66"/>
                  </a:lnTo>
                  <a:lnTo>
                    <a:pt x="197" y="92"/>
                  </a:lnTo>
                  <a:lnTo>
                    <a:pt x="196" y="120"/>
                  </a:lnTo>
                  <a:lnTo>
                    <a:pt x="193" y="148"/>
                  </a:lnTo>
                  <a:lnTo>
                    <a:pt x="187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8"/>
                  </a:lnTo>
                  <a:lnTo>
                    <a:pt x="140" y="283"/>
                  </a:lnTo>
                  <a:lnTo>
                    <a:pt x="129" y="295"/>
                  </a:lnTo>
                  <a:lnTo>
                    <a:pt x="117" y="309"/>
                  </a:lnTo>
                  <a:lnTo>
                    <a:pt x="103" y="320"/>
                  </a:lnTo>
                  <a:lnTo>
                    <a:pt x="88" y="332"/>
                  </a:lnTo>
                  <a:lnTo>
                    <a:pt x="72" y="342"/>
                  </a:lnTo>
                  <a:lnTo>
                    <a:pt x="54" y="351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7538454" y="5190921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7 h 360"/>
                <a:gd name="T6" fmla="*/ 24 w 197"/>
                <a:gd name="T7" fmla="*/ 334 h 360"/>
                <a:gd name="T8" fmla="*/ 17 w 197"/>
                <a:gd name="T9" fmla="*/ 316 h 360"/>
                <a:gd name="T10" fmla="*/ 10 w 197"/>
                <a:gd name="T11" fmla="*/ 294 h 360"/>
                <a:gd name="T12" fmla="*/ 5 w 197"/>
                <a:gd name="T13" fmla="*/ 270 h 360"/>
                <a:gd name="T14" fmla="*/ 1 w 197"/>
                <a:gd name="T15" fmla="*/ 242 h 360"/>
                <a:gd name="T16" fmla="*/ 0 w 197"/>
                <a:gd name="T17" fmla="*/ 227 h 360"/>
                <a:gd name="T18" fmla="*/ 0 w 197"/>
                <a:gd name="T19" fmla="*/ 214 h 360"/>
                <a:gd name="T20" fmla="*/ 0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2 h 360"/>
                <a:gd name="T28" fmla="*/ 13 w 197"/>
                <a:gd name="T29" fmla="*/ 137 h 360"/>
                <a:gd name="T30" fmla="*/ 20 w 197"/>
                <a:gd name="T31" fmla="*/ 122 h 360"/>
                <a:gd name="T32" fmla="*/ 28 w 197"/>
                <a:gd name="T33" fmla="*/ 109 h 360"/>
                <a:gd name="T34" fmla="*/ 39 w 197"/>
                <a:gd name="T35" fmla="*/ 94 h 360"/>
                <a:gd name="T36" fmla="*/ 50 w 197"/>
                <a:gd name="T37" fmla="*/ 80 h 360"/>
                <a:gd name="T38" fmla="*/ 64 w 197"/>
                <a:gd name="T39" fmla="*/ 66 h 360"/>
                <a:gd name="T40" fmla="*/ 80 w 197"/>
                <a:gd name="T41" fmla="*/ 53 h 360"/>
                <a:gd name="T42" fmla="*/ 98 w 197"/>
                <a:gd name="T43" fmla="*/ 40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8 h 360"/>
                <a:gd name="T50" fmla="*/ 190 w 197"/>
                <a:gd name="T51" fmla="*/ 0 h 360"/>
                <a:gd name="T52" fmla="*/ 190 w 197"/>
                <a:gd name="T53" fmla="*/ 0 h 360"/>
                <a:gd name="T54" fmla="*/ 193 w 197"/>
                <a:gd name="T55" fmla="*/ 12 h 360"/>
                <a:gd name="T56" fmla="*/ 196 w 197"/>
                <a:gd name="T57" fmla="*/ 45 h 360"/>
                <a:gd name="T58" fmla="*/ 197 w 197"/>
                <a:gd name="T59" fmla="*/ 66 h 360"/>
                <a:gd name="T60" fmla="*/ 197 w 197"/>
                <a:gd name="T61" fmla="*/ 92 h 360"/>
                <a:gd name="T62" fmla="*/ 196 w 197"/>
                <a:gd name="T63" fmla="*/ 120 h 360"/>
                <a:gd name="T64" fmla="*/ 193 w 197"/>
                <a:gd name="T65" fmla="*/ 148 h 360"/>
                <a:gd name="T66" fmla="*/ 186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8 h 360"/>
                <a:gd name="T78" fmla="*/ 140 w 197"/>
                <a:gd name="T79" fmla="*/ 283 h 360"/>
                <a:gd name="T80" fmla="*/ 129 w 197"/>
                <a:gd name="T81" fmla="*/ 295 h 360"/>
                <a:gd name="T82" fmla="*/ 117 w 197"/>
                <a:gd name="T83" fmla="*/ 309 h 360"/>
                <a:gd name="T84" fmla="*/ 103 w 197"/>
                <a:gd name="T85" fmla="*/ 320 h 360"/>
                <a:gd name="T86" fmla="*/ 88 w 197"/>
                <a:gd name="T87" fmla="*/ 332 h 360"/>
                <a:gd name="T88" fmla="*/ 72 w 197"/>
                <a:gd name="T89" fmla="*/ 342 h 360"/>
                <a:gd name="T90" fmla="*/ 54 w 197"/>
                <a:gd name="T91" fmla="*/ 351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7"/>
                  </a:lnTo>
                  <a:lnTo>
                    <a:pt x="24" y="334"/>
                  </a:lnTo>
                  <a:lnTo>
                    <a:pt x="17" y="316"/>
                  </a:lnTo>
                  <a:lnTo>
                    <a:pt x="10" y="294"/>
                  </a:lnTo>
                  <a:lnTo>
                    <a:pt x="5" y="270"/>
                  </a:lnTo>
                  <a:lnTo>
                    <a:pt x="1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2"/>
                  </a:lnTo>
                  <a:lnTo>
                    <a:pt x="13" y="137"/>
                  </a:lnTo>
                  <a:lnTo>
                    <a:pt x="20" y="122"/>
                  </a:lnTo>
                  <a:lnTo>
                    <a:pt x="28" y="109"/>
                  </a:lnTo>
                  <a:lnTo>
                    <a:pt x="39" y="94"/>
                  </a:lnTo>
                  <a:lnTo>
                    <a:pt x="50" y="80"/>
                  </a:lnTo>
                  <a:lnTo>
                    <a:pt x="64" y="66"/>
                  </a:lnTo>
                  <a:lnTo>
                    <a:pt x="80" y="53"/>
                  </a:lnTo>
                  <a:lnTo>
                    <a:pt x="98" y="40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3" y="12"/>
                  </a:lnTo>
                  <a:lnTo>
                    <a:pt x="196" y="45"/>
                  </a:lnTo>
                  <a:lnTo>
                    <a:pt x="197" y="66"/>
                  </a:lnTo>
                  <a:lnTo>
                    <a:pt x="197" y="92"/>
                  </a:lnTo>
                  <a:lnTo>
                    <a:pt x="196" y="120"/>
                  </a:lnTo>
                  <a:lnTo>
                    <a:pt x="193" y="148"/>
                  </a:lnTo>
                  <a:lnTo>
                    <a:pt x="186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8"/>
                  </a:lnTo>
                  <a:lnTo>
                    <a:pt x="140" y="283"/>
                  </a:lnTo>
                  <a:lnTo>
                    <a:pt x="129" y="295"/>
                  </a:lnTo>
                  <a:lnTo>
                    <a:pt x="117" y="309"/>
                  </a:lnTo>
                  <a:lnTo>
                    <a:pt x="103" y="320"/>
                  </a:lnTo>
                  <a:lnTo>
                    <a:pt x="88" y="332"/>
                  </a:lnTo>
                  <a:lnTo>
                    <a:pt x="72" y="342"/>
                  </a:lnTo>
                  <a:lnTo>
                    <a:pt x="54" y="351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83B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209512" y="4079072"/>
            <a:ext cx="5092541" cy="549061"/>
            <a:chOff x="2209512" y="4079072"/>
            <a:chExt cx="5092541" cy="549061"/>
          </a:xfrm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2209512" y="4079072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8 h 360"/>
                <a:gd name="T6" fmla="*/ 24 w 198"/>
                <a:gd name="T7" fmla="*/ 334 h 360"/>
                <a:gd name="T8" fmla="*/ 18 w 198"/>
                <a:gd name="T9" fmla="*/ 317 h 360"/>
                <a:gd name="T10" fmla="*/ 11 w 198"/>
                <a:gd name="T11" fmla="*/ 295 h 360"/>
                <a:gd name="T12" fmla="*/ 5 w 198"/>
                <a:gd name="T13" fmla="*/ 270 h 360"/>
                <a:gd name="T14" fmla="*/ 1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1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9 w 198"/>
                <a:gd name="T27" fmla="*/ 153 h 360"/>
                <a:gd name="T28" fmla="*/ 15 w 198"/>
                <a:gd name="T29" fmla="*/ 138 h 360"/>
                <a:gd name="T30" fmla="*/ 22 w 198"/>
                <a:gd name="T31" fmla="*/ 123 h 360"/>
                <a:gd name="T32" fmla="*/ 30 w 198"/>
                <a:gd name="T33" fmla="*/ 109 h 360"/>
                <a:gd name="T34" fmla="*/ 39 w 198"/>
                <a:gd name="T35" fmla="*/ 94 h 360"/>
                <a:gd name="T36" fmla="*/ 50 w 198"/>
                <a:gd name="T37" fmla="*/ 81 h 360"/>
                <a:gd name="T38" fmla="*/ 64 w 198"/>
                <a:gd name="T39" fmla="*/ 67 h 360"/>
                <a:gd name="T40" fmla="*/ 80 w 198"/>
                <a:gd name="T41" fmla="*/ 54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10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3 h 360"/>
                <a:gd name="T56" fmla="*/ 196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6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0 w 198"/>
                <a:gd name="T79" fmla="*/ 284 h 360"/>
                <a:gd name="T80" fmla="*/ 129 w 198"/>
                <a:gd name="T81" fmla="*/ 296 h 360"/>
                <a:gd name="T82" fmla="*/ 117 w 198"/>
                <a:gd name="T83" fmla="*/ 310 h 360"/>
                <a:gd name="T84" fmla="*/ 104 w 198"/>
                <a:gd name="T85" fmla="*/ 321 h 360"/>
                <a:gd name="T86" fmla="*/ 89 w 198"/>
                <a:gd name="T87" fmla="*/ 333 h 360"/>
                <a:gd name="T88" fmla="*/ 72 w 198"/>
                <a:gd name="T89" fmla="*/ 343 h 360"/>
                <a:gd name="T90" fmla="*/ 54 w 198"/>
                <a:gd name="T91" fmla="*/ 352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8" y="317"/>
                  </a:lnTo>
                  <a:lnTo>
                    <a:pt x="11" y="295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5" y="138"/>
                  </a:lnTo>
                  <a:lnTo>
                    <a:pt x="22" y="123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1"/>
                  </a:lnTo>
                  <a:lnTo>
                    <a:pt x="64" y="67"/>
                  </a:lnTo>
                  <a:lnTo>
                    <a:pt x="80" y="54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3"/>
                  </a:lnTo>
                  <a:lnTo>
                    <a:pt x="196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6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4"/>
                  </a:lnTo>
                  <a:lnTo>
                    <a:pt x="129" y="296"/>
                  </a:lnTo>
                  <a:lnTo>
                    <a:pt x="117" y="310"/>
                  </a:lnTo>
                  <a:lnTo>
                    <a:pt x="104" y="321"/>
                  </a:lnTo>
                  <a:lnTo>
                    <a:pt x="89" y="333"/>
                  </a:lnTo>
                  <a:lnTo>
                    <a:pt x="72" y="343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2609106" y="4079072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8 h 360"/>
                <a:gd name="T6" fmla="*/ 24 w 197"/>
                <a:gd name="T7" fmla="*/ 334 h 360"/>
                <a:gd name="T8" fmla="*/ 17 w 197"/>
                <a:gd name="T9" fmla="*/ 317 h 360"/>
                <a:gd name="T10" fmla="*/ 11 w 197"/>
                <a:gd name="T11" fmla="*/ 295 h 360"/>
                <a:gd name="T12" fmla="*/ 5 w 197"/>
                <a:gd name="T13" fmla="*/ 270 h 360"/>
                <a:gd name="T14" fmla="*/ 1 w 197"/>
                <a:gd name="T15" fmla="*/ 243 h 360"/>
                <a:gd name="T16" fmla="*/ 0 w 197"/>
                <a:gd name="T17" fmla="*/ 228 h 360"/>
                <a:gd name="T18" fmla="*/ 0 w 197"/>
                <a:gd name="T19" fmla="*/ 214 h 360"/>
                <a:gd name="T20" fmla="*/ 1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3 h 360"/>
                <a:gd name="T28" fmla="*/ 15 w 197"/>
                <a:gd name="T29" fmla="*/ 138 h 360"/>
                <a:gd name="T30" fmla="*/ 22 w 197"/>
                <a:gd name="T31" fmla="*/ 123 h 360"/>
                <a:gd name="T32" fmla="*/ 30 w 197"/>
                <a:gd name="T33" fmla="*/ 109 h 360"/>
                <a:gd name="T34" fmla="*/ 39 w 197"/>
                <a:gd name="T35" fmla="*/ 94 h 360"/>
                <a:gd name="T36" fmla="*/ 50 w 197"/>
                <a:gd name="T37" fmla="*/ 81 h 360"/>
                <a:gd name="T38" fmla="*/ 64 w 197"/>
                <a:gd name="T39" fmla="*/ 67 h 360"/>
                <a:gd name="T40" fmla="*/ 80 w 197"/>
                <a:gd name="T41" fmla="*/ 54 h 360"/>
                <a:gd name="T42" fmla="*/ 98 w 197"/>
                <a:gd name="T43" fmla="*/ 41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10 h 360"/>
                <a:gd name="T50" fmla="*/ 191 w 197"/>
                <a:gd name="T51" fmla="*/ 0 h 360"/>
                <a:gd name="T52" fmla="*/ 191 w 197"/>
                <a:gd name="T53" fmla="*/ 0 h 360"/>
                <a:gd name="T54" fmla="*/ 193 w 197"/>
                <a:gd name="T55" fmla="*/ 13 h 360"/>
                <a:gd name="T56" fmla="*/ 196 w 197"/>
                <a:gd name="T57" fmla="*/ 45 h 360"/>
                <a:gd name="T58" fmla="*/ 197 w 197"/>
                <a:gd name="T59" fmla="*/ 67 h 360"/>
                <a:gd name="T60" fmla="*/ 197 w 197"/>
                <a:gd name="T61" fmla="*/ 93 h 360"/>
                <a:gd name="T62" fmla="*/ 196 w 197"/>
                <a:gd name="T63" fmla="*/ 120 h 360"/>
                <a:gd name="T64" fmla="*/ 193 w 197"/>
                <a:gd name="T65" fmla="*/ 149 h 360"/>
                <a:gd name="T66" fmla="*/ 187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9 h 360"/>
                <a:gd name="T78" fmla="*/ 140 w 197"/>
                <a:gd name="T79" fmla="*/ 284 h 360"/>
                <a:gd name="T80" fmla="*/ 129 w 197"/>
                <a:gd name="T81" fmla="*/ 296 h 360"/>
                <a:gd name="T82" fmla="*/ 117 w 197"/>
                <a:gd name="T83" fmla="*/ 310 h 360"/>
                <a:gd name="T84" fmla="*/ 103 w 197"/>
                <a:gd name="T85" fmla="*/ 321 h 360"/>
                <a:gd name="T86" fmla="*/ 88 w 197"/>
                <a:gd name="T87" fmla="*/ 333 h 360"/>
                <a:gd name="T88" fmla="*/ 72 w 197"/>
                <a:gd name="T89" fmla="*/ 343 h 360"/>
                <a:gd name="T90" fmla="*/ 54 w 197"/>
                <a:gd name="T91" fmla="*/ 352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7" y="317"/>
                  </a:lnTo>
                  <a:lnTo>
                    <a:pt x="11" y="295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5" y="138"/>
                  </a:lnTo>
                  <a:lnTo>
                    <a:pt x="22" y="123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1"/>
                  </a:lnTo>
                  <a:lnTo>
                    <a:pt x="64" y="67"/>
                  </a:lnTo>
                  <a:lnTo>
                    <a:pt x="80" y="54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3"/>
                  </a:lnTo>
                  <a:lnTo>
                    <a:pt x="196" y="45"/>
                  </a:lnTo>
                  <a:lnTo>
                    <a:pt x="197" y="67"/>
                  </a:lnTo>
                  <a:lnTo>
                    <a:pt x="197" y="93"/>
                  </a:lnTo>
                  <a:lnTo>
                    <a:pt x="196" y="120"/>
                  </a:lnTo>
                  <a:lnTo>
                    <a:pt x="193" y="149"/>
                  </a:lnTo>
                  <a:lnTo>
                    <a:pt x="187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4"/>
                  </a:lnTo>
                  <a:lnTo>
                    <a:pt x="129" y="296"/>
                  </a:lnTo>
                  <a:lnTo>
                    <a:pt x="117" y="310"/>
                  </a:lnTo>
                  <a:lnTo>
                    <a:pt x="103" y="321"/>
                  </a:lnTo>
                  <a:lnTo>
                    <a:pt x="88" y="333"/>
                  </a:lnTo>
                  <a:lnTo>
                    <a:pt x="72" y="343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3008701" y="4079072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8 h 360"/>
                <a:gd name="T6" fmla="*/ 24 w 197"/>
                <a:gd name="T7" fmla="*/ 334 h 360"/>
                <a:gd name="T8" fmla="*/ 17 w 197"/>
                <a:gd name="T9" fmla="*/ 317 h 360"/>
                <a:gd name="T10" fmla="*/ 10 w 197"/>
                <a:gd name="T11" fmla="*/ 295 h 360"/>
                <a:gd name="T12" fmla="*/ 5 w 197"/>
                <a:gd name="T13" fmla="*/ 270 h 360"/>
                <a:gd name="T14" fmla="*/ 1 w 197"/>
                <a:gd name="T15" fmla="*/ 243 h 360"/>
                <a:gd name="T16" fmla="*/ 0 w 197"/>
                <a:gd name="T17" fmla="*/ 228 h 360"/>
                <a:gd name="T18" fmla="*/ 0 w 197"/>
                <a:gd name="T19" fmla="*/ 214 h 360"/>
                <a:gd name="T20" fmla="*/ 1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3 h 360"/>
                <a:gd name="T28" fmla="*/ 15 w 197"/>
                <a:gd name="T29" fmla="*/ 138 h 360"/>
                <a:gd name="T30" fmla="*/ 21 w 197"/>
                <a:gd name="T31" fmla="*/ 123 h 360"/>
                <a:gd name="T32" fmla="*/ 30 w 197"/>
                <a:gd name="T33" fmla="*/ 109 h 360"/>
                <a:gd name="T34" fmla="*/ 39 w 197"/>
                <a:gd name="T35" fmla="*/ 94 h 360"/>
                <a:gd name="T36" fmla="*/ 50 w 197"/>
                <a:gd name="T37" fmla="*/ 81 h 360"/>
                <a:gd name="T38" fmla="*/ 64 w 197"/>
                <a:gd name="T39" fmla="*/ 67 h 360"/>
                <a:gd name="T40" fmla="*/ 80 w 197"/>
                <a:gd name="T41" fmla="*/ 54 h 360"/>
                <a:gd name="T42" fmla="*/ 98 w 197"/>
                <a:gd name="T43" fmla="*/ 41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10 h 360"/>
                <a:gd name="T50" fmla="*/ 190 w 197"/>
                <a:gd name="T51" fmla="*/ 0 h 360"/>
                <a:gd name="T52" fmla="*/ 190 w 197"/>
                <a:gd name="T53" fmla="*/ 0 h 360"/>
                <a:gd name="T54" fmla="*/ 193 w 197"/>
                <a:gd name="T55" fmla="*/ 13 h 360"/>
                <a:gd name="T56" fmla="*/ 196 w 197"/>
                <a:gd name="T57" fmla="*/ 45 h 360"/>
                <a:gd name="T58" fmla="*/ 197 w 197"/>
                <a:gd name="T59" fmla="*/ 67 h 360"/>
                <a:gd name="T60" fmla="*/ 197 w 197"/>
                <a:gd name="T61" fmla="*/ 93 h 360"/>
                <a:gd name="T62" fmla="*/ 196 w 197"/>
                <a:gd name="T63" fmla="*/ 120 h 360"/>
                <a:gd name="T64" fmla="*/ 193 w 197"/>
                <a:gd name="T65" fmla="*/ 149 h 360"/>
                <a:gd name="T66" fmla="*/ 186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9 h 360"/>
                <a:gd name="T78" fmla="*/ 140 w 197"/>
                <a:gd name="T79" fmla="*/ 284 h 360"/>
                <a:gd name="T80" fmla="*/ 129 w 197"/>
                <a:gd name="T81" fmla="*/ 296 h 360"/>
                <a:gd name="T82" fmla="*/ 117 w 197"/>
                <a:gd name="T83" fmla="*/ 310 h 360"/>
                <a:gd name="T84" fmla="*/ 103 w 197"/>
                <a:gd name="T85" fmla="*/ 321 h 360"/>
                <a:gd name="T86" fmla="*/ 88 w 197"/>
                <a:gd name="T87" fmla="*/ 333 h 360"/>
                <a:gd name="T88" fmla="*/ 72 w 197"/>
                <a:gd name="T89" fmla="*/ 343 h 360"/>
                <a:gd name="T90" fmla="*/ 54 w 197"/>
                <a:gd name="T91" fmla="*/ 352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7" y="317"/>
                  </a:lnTo>
                  <a:lnTo>
                    <a:pt x="10" y="295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5" y="138"/>
                  </a:lnTo>
                  <a:lnTo>
                    <a:pt x="21" y="123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1"/>
                  </a:lnTo>
                  <a:lnTo>
                    <a:pt x="64" y="67"/>
                  </a:lnTo>
                  <a:lnTo>
                    <a:pt x="80" y="54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1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3" y="13"/>
                  </a:lnTo>
                  <a:lnTo>
                    <a:pt x="196" y="45"/>
                  </a:lnTo>
                  <a:lnTo>
                    <a:pt x="197" y="67"/>
                  </a:lnTo>
                  <a:lnTo>
                    <a:pt x="197" y="93"/>
                  </a:lnTo>
                  <a:lnTo>
                    <a:pt x="196" y="120"/>
                  </a:lnTo>
                  <a:lnTo>
                    <a:pt x="193" y="149"/>
                  </a:lnTo>
                  <a:lnTo>
                    <a:pt x="186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4"/>
                  </a:lnTo>
                  <a:lnTo>
                    <a:pt x="129" y="296"/>
                  </a:lnTo>
                  <a:lnTo>
                    <a:pt x="117" y="310"/>
                  </a:lnTo>
                  <a:lnTo>
                    <a:pt x="103" y="321"/>
                  </a:lnTo>
                  <a:lnTo>
                    <a:pt x="88" y="333"/>
                  </a:lnTo>
                  <a:lnTo>
                    <a:pt x="72" y="343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406770" y="4079072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7 h 360"/>
                <a:gd name="T10" fmla="*/ 11 w 198"/>
                <a:gd name="T11" fmla="*/ 295 h 360"/>
                <a:gd name="T12" fmla="*/ 6 w 198"/>
                <a:gd name="T13" fmla="*/ 270 h 360"/>
                <a:gd name="T14" fmla="*/ 2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2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3 h 360"/>
                <a:gd name="T28" fmla="*/ 15 w 198"/>
                <a:gd name="T29" fmla="*/ 138 h 360"/>
                <a:gd name="T30" fmla="*/ 21 w 198"/>
                <a:gd name="T31" fmla="*/ 123 h 360"/>
                <a:gd name="T32" fmla="*/ 30 w 198"/>
                <a:gd name="T33" fmla="*/ 109 h 360"/>
                <a:gd name="T34" fmla="*/ 40 w 198"/>
                <a:gd name="T35" fmla="*/ 94 h 360"/>
                <a:gd name="T36" fmla="*/ 51 w 198"/>
                <a:gd name="T37" fmla="*/ 81 h 360"/>
                <a:gd name="T38" fmla="*/ 64 w 198"/>
                <a:gd name="T39" fmla="*/ 67 h 360"/>
                <a:gd name="T40" fmla="*/ 81 w 198"/>
                <a:gd name="T41" fmla="*/ 54 h 360"/>
                <a:gd name="T42" fmla="*/ 99 w 198"/>
                <a:gd name="T43" fmla="*/ 41 h 360"/>
                <a:gd name="T44" fmla="*/ 118 w 198"/>
                <a:gd name="T45" fmla="*/ 30 h 360"/>
                <a:gd name="T46" fmla="*/ 139 w 198"/>
                <a:gd name="T47" fmla="*/ 19 h 360"/>
                <a:gd name="T48" fmla="*/ 164 w 198"/>
                <a:gd name="T49" fmla="*/ 10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3 h 360"/>
                <a:gd name="T56" fmla="*/ 197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7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4 w 198"/>
                <a:gd name="T71" fmla="*/ 225 h 360"/>
                <a:gd name="T72" fmla="*/ 167 w 198"/>
                <a:gd name="T73" fmla="*/ 240 h 360"/>
                <a:gd name="T74" fmla="*/ 159 w 198"/>
                <a:gd name="T75" fmla="*/ 255 h 360"/>
                <a:gd name="T76" fmla="*/ 150 w 198"/>
                <a:gd name="T77" fmla="*/ 269 h 360"/>
                <a:gd name="T78" fmla="*/ 141 w 198"/>
                <a:gd name="T79" fmla="*/ 284 h 360"/>
                <a:gd name="T80" fmla="*/ 130 w 198"/>
                <a:gd name="T81" fmla="*/ 296 h 360"/>
                <a:gd name="T82" fmla="*/ 118 w 198"/>
                <a:gd name="T83" fmla="*/ 310 h 360"/>
                <a:gd name="T84" fmla="*/ 104 w 198"/>
                <a:gd name="T85" fmla="*/ 321 h 360"/>
                <a:gd name="T86" fmla="*/ 89 w 198"/>
                <a:gd name="T87" fmla="*/ 333 h 360"/>
                <a:gd name="T88" fmla="*/ 73 w 198"/>
                <a:gd name="T89" fmla="*/ 343 h 360"/>
                <a:gd name="T90" fmla="*/ 55 w 198"/>
                <a:gd name="T91" fmla="*/ 352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7"/>
                  </a:lnTo>
                  <a:lnTo>
                    <a:pt x="11" y="295"/>
                  </a:lnTo>
                  <a:lnTo>
                    <a:pt x="6" y="270"/>
                  </a:lnTo>
                  <a:lnTo>
                    <a:pt x="2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2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3"/>
                  </a:lnTo>
                  <a:lnTo>
                    <a:pt x="15" y="138"/>
                  </a:lnTo>
                  <a:lnTo>
                    <a:pt x="21" y="123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1" y="81"/>
                  </a:lnTo>
                  <a:lnTo>
                    <a:pt x="64" y="67"/>
                  </a:lnTo>
                  <a:lnTo>
                    <a:pt x="81" y="54"/>
                  </a:lnTo>
                  <a:lnTo>
                    <a:pt x="99" y="41"/>
                  </a:lnTo>
                  <a:lnTo>
                    <a:pt x="118" y="30"/>
                  </a:lnTo>
                  <a:lnTo>
                    <a:pt x="139" y="19"/>
                  </a:lnTo>
                  <a:lnTo>
                    <a:pt x="164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3"/>
                  </a:lnTo>
                  <a:lnTo>
                    <a:pt x="197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7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4" y="225"/>
                  </a:lnTo>
                  <a:lnTo>
                    <a:pt x="167" y="240"/>
                  </a:lnTo>
                  <a:lnTo>
                    <a:pt x="159" y="255"/>
                  </a:lnTo>
                  <a:lnTo>
                    <a:pt x="150" y="269"/>
                  </a:lnTo>
                  <a:lnTo>
                    <a:pt x="141" y="284"/>
                  </a:lnTo>
                  <a:lnTo>
                    <a:pt x="130" y="296"/>
                  </a:lnTo>
                  <a:lnTo>
                    <a:pt x="118" y="310"/>
                  </a:lnTo>
                  <a:lnTo>
                    <a:pt x="104" y="321"/>
                  </a:lnTo>
                  <a:lnTo>
                    <a:pt x="89" y="333"/>
                  </a:lnTo>
                  <a:lnTo>
                    <a:pt x="73" y="343"/>
                  </a:lnTo>
                  <a:lnTo>
                    <a:pt x="55" y="352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806364" y="4079072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7 h 360"/>
                <a:gd name="T10" fmla="*/ 11 w 198"/>
                <a:gd name="T11" fmla="*/ 295 h 360"/>
                <a:gd name="T12" fmla="*/ 6 w 198"/>
                <a:gd name="T13" fmla="*/ 270 h 360"/>
                <a:gd name="T14" fmla="*/ 2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2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3 h 360"/>
                <a:gd name="T28" fmla="*/ 15 w 198"/>
                <a:gd name="T29" fmla="*/ 138 h 360"/>
                <a:gd name="T30" fmla="*/ 21 w 198"/>
                <a:gd name="T31" fmla="*/ 123 h 360"/>
                <a:gd name="T32" fmla="*/ 30 w 198"/>
                <a:gd name="T33" fmla="*/ 109 h 360"/>
                <a:gd name="T34" fmla="*/ 40 w 198"/>
                <a:gd name="T35" fmla="*/ 94 h 360"/>
                <a:gd name="T36" fmla="*/ 51 w 198"/>
                <a:gd name="T37" fmla="*/ 81 h 360"/>
                <a:gd name="T38" fmla="*/ 64 w 198"/>
                <a:gd name="T39" fmla="*/ 67 h 360"/>
                <a:gd name="T40" fmla="*/ 81 w 198"/>
                <a:gd name="T41" fmla="*/ 54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10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3 h 360"/>
                <a:gd name="T56" fmla="*/ 197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7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7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1 w 198"/>
                <a:gd name="T79" fmla="*/ 284 h 360"/>
                <a:gd name="T80" fmla="*/ 130 w 198"/>
                <a:gd name="T81" fmla="*/ 296 h 360"/>
                <a:gd name="T82" fmla="*/ 117 w 198"/>
                <a:gd name="T83" fmla="*/ 310 h 360"/>
                <a:gd name="T84" fmla="*/ 104 w 198"/>
                <a:gd name="T85" fmla="*/ 321 h 360"/>
                <a:gd name="T86" fmla="*/ 89 w 198"/>
                <a:gd name="T87" fmla="*/ 333 h 360"/>
                <a:gd name="T88" fmla="*/ 72 w 198"/>
                <a:gd name="T89" fmla="*/ 343 h 360"/>
                <a:gd name="T90" fmla="*/ 55 w 198"/>
                <a:gd name="T91" fmla="*/ 352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7"/>
                  </a:lnTo>
                  <a:lnTo>
                    <a:pt x="11" y="295"/>
                  </a:lnTo>
                  <a:lnTo>
                    <a:pt x="6" y="270"/>
                  </a:lnTo>
                  <a:lnTo>
                    <a:pt x="2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2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3"/>
                  </a:lnTo>
                  <a:lnTo>
                    <a:pt x="15" y="138"/>
                  </a:lnTo>
                  <a:lnTo>
                    <a:pt x="21" y="123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1" y="81"/>
                  </a:lnTo>
                  <a:lnTo>
                    <a:pt x="64" y="67"/>
                  </a:lnTo>
                  <a:lnTo>
                    <a:pt x="81" y="54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3"/>
                  </a:lnTo>
                  <a:lnTo>
                    <a:pt x="197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7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7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1" y="284"/>
                  </a:lnTo>
                  <a:lnTo>
                    <a:pt x="130" y="296"/>
                  </a:lnTo>
                  <a:lnTo>
                    <a:pt x="117" y="310"/>
                  </a:lnTo>
                  <a:lnTo>
                    <a:pt x="104" y="321"/>
                  </a:lnTo>
                  <a:lnTo>
                    <a:pt x="89" y="333"/>
                  </a:lnTo>
                  <a:lnTo>
                    <a:pt x="72" y="343"/>
                  </a:lnTo>
                  <a:lnTo>
                    <a:pt x="55" y="352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205959" y="4079072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7 h 360"/>
                <a:gd name="T10" fmla="*/ 11 w 198"/>
                <a:gd name="T11" fmla="*/ 295 h 360"/>
                <a:gd name="T12" fmla="*/ 5 w 198"/>
                <a:gd name="T13" fmla="*/ 270 h 360"/>
                <a:gd name="T14" fmla="*/ 1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1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10 w 198"/>
                <a:gd name="T27" fmla="*/ 153 h 360"/>
                <a:gd name="T28" fmla="*/ 15 w 198"/>
                <a:gd name="T29" fmla="*/ 138 h 360"/>
                <a:gd name="T30" fmla="*/ 20 w 198"/>
                <a:gd name="T31" fmla="*/ 123 h 360"/>
                <a:gd name="T32" fmla="*/ 30 w 198"/>
                <a:gd name="T33" fmla="*/ 109 h 360"/>
                <a:gd name="T34" fmla="*/ 40 w 198"/>
                <a:gd name="T35" fmla="*/ 94 h 360"/>
                <a:gd name="T36" fmla="*/ 50 w 198"/>
                <a:gd name="T37" fmla="*/ 81 h 360"/>
                <a:gd name="T38" fmla="*/ 64 w 198"/>
                <a:gd name="T39" fmla="*/ 67 h 360"/>
                <a:gd name="T40" fmla="*/ 80 w 198"/>
                <a:gd name="T41" fmla="*/ 54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10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3 h 360"/>
                <a:gd name="T56" fmla="*/ 196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6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0 w 198"/>
                <a:gd name="T79" fmla="*/ 284 h 360"/>
                <a:gd name="T80" fmla="*/ 130 w 198"/>
                <a:gd name="T81" fmla="*/ 296 h 360"/>
                <a:gd name="T82" fmla="*/ 117 w 198"/>
                <a:gd name="T83" fmla="*/ 310 h 360"/>
                <a:gd name="T84" fmla="*/ 104 w 198"/>
                <a:gd name="T85" fmla="*/ 321 h 360"/>
                <a:gd name="T86" fmla="*/ 89 w 198"/>
                <a:gd name="T87" fmla="*/ 333 h 360"/>
                <a:gd name="T88" fmla="*/ 72 w 198"/>
                <a:gd name="T89" fmla="*/ 343 h 360"/>
                <a:gd name="T90" fmla="*/ 55 w 198"/>
                <a:gd name="T91" fmla="*/ 352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7"/>
                  </a:lnTo>
                  <a:lnTo>
                    <a:pt x="11" y="295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10" y="153"/>
                  </a:lnTo>
                  <a:lnTo>
                    <a:pt x="15" y="138"/>
                  </a:lnTo>
                  <a:lnTo>
                    <a:pt x="20" y="123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0" y="81"/>
                  </a:lnTo>
                  <a:lnTo>
                    <a:pt x="64" y="67"/>
                  </a:lnTo>
                  <a:lnTo>
                    <a:pt x="80" y="54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3"/>
                  </a:lnTo>
                  <a:lnTo>
                    <a:pt x="196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6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4"/>
                  </a:lnTo>
                  <a:lnTo>
                    <a:pt x="130" y="296"/>
                  </a:lnTo>
                  <a:lnTo>
                    <a:pt x="117" y="310"/>
                  </a:lnTo>
                  <a:lnTo>
                    <a:pt x="104" y="321"/>
                  </a:lnTo>
                  <a:lnTo>
                    <a:pt x="89" y="333"/>
                  </a:lnTo>
                  <a:lnTo>
                    <a:pt x="72" y="343"/>
                  </a:lnTo>
                  <a:lnTo>
                    <a:pt x="55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605553" y="4079072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8 h 360"/>
                <a:gd name="T6" fmla="*/ 24 w 198"/>
                <a:gd name="T7" fmla="*/ 334 h 360"/>
                <a:gd name="T8" fmla="*/ 18 w 198"/>
                <a:gd name="T9" fmla="*/ 317 h 360"/>
                <a:gd name="T10" fmla="*/ 11 w 198"/>
                <a:gd name="T11" fmla="*/ 295 h 360"/>
                <a:gd name="T12" fmla="*/ 5 w 198"/>
                <a:gd name="T13" fmla="*/ 270 h 360"/>
                <a:gd name="T14" fmla="*/ 1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1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9 w 198"/>
                <a:gd name="T27" fmla="*/ 153 h 360"/>
                <a:gd name="T28" fmla="*/ 15 w 198"/>
                <a:gd name="T29" fmla="*/ 138 h 360"/>
                <a:gd name="T30" fmla="*/ 20 w 198"/>
                <a:gd name="T31" fmla="*/ 123 h 360"/>
                <a:gd name="T32" fmla="*/ 30 w 198"/>
                <a:gd name="T33" fmla="*/ 109 h 360"/>
                <a:gd name="T34" fmla="*/ 39 w 198"/>
                <a:gd name="T35" fmla="*/ 94 h 360"/>
                <a:gd name="T36" fmla="*/ 50 w 198"/>
                <a:gd name="T37" fmla="*/ 81 h 360"/>
                <a:gd name="T38" fmla="*/ 64 w 198"/>
                <a:gd name="T39" fmla="*/ 67 h 360"/>
                <a:gd name="T40" fmla="*/ 80 w 198"/>
                <a:gd name="T41" fmla="*/ 54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3 w 198"/>
                <a:gd name="T49" fmla="*/ 10 h 360"/>
                <a:gd name="T50" fmla="*/ 191 w 198"/>
                <a:gd name="T51" fmla="*/ 0 h 360"/>
                <a:gd name="T52" fmla="*/ 191 w 198"/>
                <a:gd name="T53" fmla="*/ 0 h 360"/>
                <a:gd name="T54" fmla="*/ 193 w 198"/>
                <a:gd name="T55" fmla="*/ 13 h 360"/>
                <a:gd name="T56" fmla="*/ 196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6 w 198"/>
                <a:gd name="T63" fmla="*/ 120 h 360"/>
                <a:gd name="T64" fmla="*/ 193 w 198"/>
                <a:gd name="T65" fmla="*/ 149 h 360"/>
                <a:gd name="T66" fmla="*/ 187 w 198"/>
                <a:gd name="T67" fmla="*/ 180 h 360"/>
                <a:gd name="T68" fmla="*/ 178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0 w 198"/>
                <a:gd name="T79" fmla="*/ 284 h 360"/>
                <a:gd name="T80" fmla="*/ 129 w 198"/>
                <a:gd name="T81" fmla="*/ 296 h 360"/>
                <a:gd name="T82" fmla="*/ 117 w 198"/>
                <a:gd name="T83" fmla="*/ 310 h 360"/>
                <a:gd name="T84" fmla="*/ 103 w 198"/>
                <a:gd name="T85" fmla="*/ 321 h 360"/>
                <a:gd name="T86" fmla="*/ 88 w 198"/>
                <a:gd name="T87" fmla="*/ 333 h 360"/>
                <a:gd name="T88" fmla="*/ 72 w 198"/>
                <a:gd name="T89" fmla="*/ 343 h 360"/>
                <a:gd name="T90" fmla="*/ 54 w 198"/>
                <a:gd name="T91" fmla="*/ 352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8" y="317"/>
                  </a:lnTo>
                  <a:lnTo>
                    <a:pt x="11" y="295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1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5" y="138"/>
                  </a:lnTo>
                  <a:lnTo>
                    <a:pt x="20" y="123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1"/>
                  </a:lnTo>
                  <a:lnTo>
                    <a:pt x="64" y="67"/>
                  </a:lnTo>
                  <a:lnTo>
                    <a:pt x="80" y="54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3"/>
                  </a:lnTo>
                  <a:lnTo>
                    <a:pt x="196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6" y="120"/>
                  </a:lnTo>
                  <a:lnTo>
                    <a:pt x="193" y="149"/>
                  </a:lnTo>
                  <a:lnTo>
                    <a:pt x="187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4"/>
                  </a:lnTo>
                  <a:lnTo>
                    <a:pt x="129" y="296"/>
                  </a:lnTo>
                  <a:lnTo>
                    <a:pt x="117" y="310"/>
                  </a:lnTo>
                  <a:lnTo>
                    <a:pt x="103" y="321"/>
                  </a:lnTo>
                  <a:lnTo>
                    <a:pt x="88" y="333"/>
                  </a:lnTo>
                  <a:lnTo>
                    <a:pt x="72" y="343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5005148" y="4079072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8 h 360"/>
                <a:gd name="T6" fmla="*/ 24 w 197"/>
                <a:gd name="T7" fmla="*/ 334 h 360"/>
                <a:gd name="T8" fmla="*/ 17 w 197"/>
                <a:gd name="T9" fmla="*/ 317 h 360"/>
                <a:gd name="T10" fmla="*/ 11 w 197"/>
                <a:gd name="T11" fmla="*/ 295 h 360"/>
                <a:gd name="T12" fmla="*/ 5 w 197"/>
                <a:gd name="T13" fmla="*/ 270 h 360"/>
                <a:gd name="T14" fmla="*/ 1 w 197"/>
                <a:gd name="T15" fmla="*/ 243 h 360"/>
                <a:gd name="T16" fmla="*/ 0 w 197"/>
                <a:gd name="T17" fmla="*/ 228 h 360"/>
                <a:gd name="T18" fmla="*/ 0 w 197"/>
                <a:gd name="T19" fmla="*/ 214 h 360"/>
                <a:gd name="T20" fmla="*/ 0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3 h 360"/>
                <a:gd name="T28" fmla="*/ 15 w 197"/>
                <a:gd name="T29" fmla="*/ 138 h 360"/>
                <a:gd name="T30" fmla="*/ 20 w 197"/>
                <a:gd name="T31" fmla="*/ 123 h 360"/>
                <a:gd name="T32" fmla="*/ 30 w 197"/>
                <a:gd name="T33" fmla="*/ 109 h 360"/>
                <a:gd name="T34" fmla="*/ 39 w 197"/>
                <a:gd name="T35" fmla="*/ 94 h 360"/>
                <a:gd name="T36" fmla="*/ 50 w 197"/>
                <a:gd name="T37" fmla="*/ 81 h 360"/>
                <a:gd name="T38" fmla="*/ 64 w 197"/>
                <a:gd name="T39" fmla="*/ 67 h 360"/>
                <a:gd name="T40" fmla="*/ 80 w 197"/>
                <a:gd name="T41" fmla="*/ 54 h 360"/>
                <a:gd name="T42" fmla="*/ 98 w 197"/>
                <a:gd name="T43" fmla="*/ 41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10 h 360"/>
                <a:gd name="T50" fmla="*/ 191 w 197"/>
                <a:gd name="T51" fmla="*/ 0 h 360"/>
                <a:gd name="T52" fmla="*/ 191 w 197"/>
                <a:gd name="T53" fmla="*/ 0 h 360"/>
                <a:gd name="T54" fmla="*/ 193 w 197"/>
                <a:gd name="T55" fmla="*/ 13 h 360"/>
                <a:gd name="T56" fmla="*/ 196 w 197"/>
                <a:gd name="T57" fmla="*/ 45 h 360"/>
                <a:gd name="T58" fmla="*/ 197 w 197"/>
                <a:gd name="T59" fmla="*/ 67 h 360"/>
                <a:gd name="T60" fmla="*/ 197 w 197"/>
                <a:gd name="T61" fmla="*/ 93 h 360"/>
                <a:gd name="T62" fmla="*/ 196 w 197"/>
                <a:gd name="T63" fmla="*/ 120 h 360"/>
                <a:gd name="T64" fmla="*/ 193 w 197"/>
                <a:gd name="T65" fmla="*/ 149 h 360"/>
                <a:gd name="T66" fmla="*/ 186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9 h 360"/>
                <a:gd name="T78" fmla="*/ 140 w 197"/>
                <a:gd name="T79" fmla="*/ 284 h 360"/>
                <a:gd name="T80" fmla="*/ 129 w 197"/>
                <a:gd name="T81" fmla="*/ 296 h 360"/>
                <a:gd name="T82" fmla="*/ 117 w 197"/>
                <a:gd name="T83" fmla="*/ 310 h 360"/>
                <a:gd name="T84" fmla="*/ 103 w 197"/>
                <a:gd name="T85" fmla="*/ 321 h 360"/>
                <a:gd name="T86" fmla="*/ 88 w 197"/>
                <a:gd name="T87" fmla="*/ 333 h 360"/>
                <a:gd name="T88" fmla="*/ 72 w 197"/>
                <a:gd name="T89" fmla="*/ 343 h 360"/>
                <a:gd name="T90" fmla="*/ 54 w 197"/>
                <a:gd name="T91" fmla="*/ 352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7" y="317"/>
                  </a:lnTo>
                  <a:lnTo>
                    <a:pt x="11" y="295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5" y="138"/>
                  </a:lnTo>
                  <a:lnTo>
                    <a:pt x="20" y="123"/>
                  </a:lnTo>
                  <a:lnTo>
                    <a:pt x="30" y="109"/>
                  </a:lnTo>
                  <a:lnTo>
                    <a:pt x="39" y="94"/>
                  </a:lnTo>
                  <a:lnTo>
                    <a:pt x="50" y="81"/>
                  </a:lnTo>
                  <a:lnTo>
                    <a:pt x="64" y="67"/>
                  </a:lnTo>
                  <a:lnTo>
                    <a:pt x="80" y="54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3"/>
                  </a:lnTo>
                  <a:lnTo>
                    <a:pt x="196" y="45"/>
                  </a:lnTo>
                  <a:lnTo>
                    <a:pt x="197" y="67"/>
                  </a:lnTo>
                  <a:lnTo>
                    <a:pt x="197" y="93"/>
                  </a:lnTo>
                  <a:lnTo>
                    <a:pt x="196" y="120"/>
                  </a:lnTo>
                  <a:lnTo>
                    <a:pt x="193" y="149"/>
                  </a:lnTo>
                  <a:lnTo>
                    <a:pt x="186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4"/>
                  </a:lnTo>
                  <a:lnTo>
                    <a:pt x="129" y="296"/>
                  </a:lnTo>
                  <a:lnTo>
                    <a:pt x="117" y="310"/>
                  </a:lnTo>
                  <a:lnTo>
                    <a:pt x="103" y="321"/>
                  </a:lnTo>
                  <a:lnTo>
                    <a:pt x="88" y="333"/>
                  </a:lnTo>
                  <a:lnTo>
                    <a:pt x="72" y="343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5403217" y="4079072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7 h 360"/>
                <a:gd name="T10" fmla="*/ 11 w 198"/>
                <a:gd name="T11" fmla="*/ 295 h 360"/>
                <a:gd name="T12" fmla="*/ 6 w 198"/>
                <a:gd name="T13" fmla="*/ 270 h 360"/>
                <a:gd name="T14" fmla="*/ 2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3 h 360"/>
                <a:gd name="T28" fmla="*/ 15 w 198"/>
                <a:gd name="T29" fmla="*/ 138 h 360"/>
                <a:gd name="T30" fmla="*/ 21 w 198"/>
                <a:gd name="T31" fmla="*/ 123 h 360"/>
                <a:gd name="T32" fmla="*/ 30 w 198"/>
                <a:gd name="T33" fmla="*/ 109 h 360"/>
                <a:gd name="T34" fmla="*/ 40 w 198"/>
                <a:gd name="T35" fmla="*/ 94 h 360"/>
                <a:gd name="T36" fmla="*/ 51 w 198"/>
                <a:gd name="T37" fmla="*/ 81 h 360"/>
                <a:gd name="T38" fmla="*/ 65 w 198"/>
                <a:gd name="T39" fmla="*/ 67 h 360"/>
                <a:gd name="T40" fmla="*/ 81 w 198"/>
                <a:gd name="T41" fmla="*/ 54 h 360"/>
                <a:gd name="T42" fmla="*/ 99 w 198"/>
                <a:gd name="T43" fmla="*/ 41 h 360"/>
                <a:gd name="T44" fmla="*/ 118 w 198"/>
                <a:gd name="T45" fmla="*/ 30 h 360"/>
                <a:gd name="T46" fmla="*/ 140 w 198"/>
                <a:gd name="T47" fmla="*/ 19 h 360"/>
                <a:gd name="T48" fmla="*/ 164 w 198"/>
                <a:gd name="T49" fmla="*/ 10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3 h 360"/>
                <a:gd name="T56" fmla="*/ 197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7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4 w 198"/>
                <a:gd name="T71" fmla="*/ 225 h 360"/>
                <a:gd name="T72" fmla="*/ 167 w 198"/>
                <a:gd name="T73" fmla="*/ 240 h 360"/>
                <a:gd name="T74" fmla="*/ 159 w 198"/>
                <a:gd name="T75" fmla="*/ 255 h 360"/>
                <a:gd name="T76" fmla="*/ 150 w 198"/>
                <a:gd name="T77" fmla="*/ 269 h 360"/>
                <a:gd name="T78" fmla="*/ 141 w 198"/>
                <a:gd name="T79" fmla="*/ 284 h 360"/>
                <a:gd name="T80" fmla="*/ 130 w 198"/>
                <a:gd name="T81" fmla="*/ 296 h 360"/>
                <a:gd name="T82" fmla="*/ 118 w 198"/>
                <a:gd name="T83" fmla="*/ 310 h 360"/>
                <a:gd name="T84" fmla="*/ 104 w 198"/>
                <a:gd name="T85" fmla="*/ 321 h 360"/>
                <a:gd name="T86" fmla="*/ 89 w 198"/>
                <a:gd name="T87" fmla="*/ 333 h 360"/>
                <a:gd name="T88" fmla="*/ 73 w 198"/>
                <a:gd name="T89" fmla="*/ 343 h 360"/>
                <a:gd name="T90" fmla="*/ 55 w 198"/>
                <a:gd name="T91" fmla="*/ 352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7"/>
                  </a:lnTo>
                  <a:lnTo>
                    <a:pt x="11" y="295"/>
                  </a:lnTo>
                  <a:lnTo>
                    <a:pt x="6" y="270"/>
                  </a:lnTo>
                  <a:lnTo>
                    <a:pt x="2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3"/>
                  </a:lnTo>
                  <a:lnTo>
                    <a:pt x="15" y="138"/>
                  </a:lnTo>
                  <a:lnTo>
                    <a:pt x="21" y="123"/>
                  </a:lnTo>
                  <a:lnTo>
                    <a:pt x="30" y="109"/>
                  </a:lnTo>
                  <a:lnTo>
                    <a:pt x="40" y="94"/>
                  </a:lnTo>
                  <a:lnTo>
                    <a:pt x="51" y="81"/>
                  </a:lnTo>
                  <a:lnTo>
                    <a:pt x="65" y="67"/>
                  </a:lnTo>
                  <a:lnTo>
                    <a:pt x="81" y="54"/>
                  </a:lnTo>
                  <a:lnTo>
                    <a:pt x="99" y="41"/>
                  </a:lnTo>
                  <a:lnTo>
                    <a:pt x="118" y="30"/>
                  </a:lnTo>
                  <a:lnTo>
                    <a:pt x="140" y="19"/>
                  </a:lnTo>
                  <a:lnTo>
                    <a:pt x="164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3"/>
                  </a:lnTo>
                  <a:lnTo>
                    <a:pt x="197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7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4" y="225"/>
                  </a:lnTo>
                  <a:lnTo>
                    <a:pt x="167" y="240"/>
                  </a:lnTo>
                  <a:lnTo>
                    <a:pt x="159" y="255"/>
                  </a:lnTo>
                  <a:lnTo>
                    <a:pt x="150" y="269"/>
                  </a:lnTo>
                  <a:lnTo>
                    <a:pt x="141" y="284"/>
                  </a:lnTo>
                  <a:lnTo>
                    <a:pt x="130" y="296"/>
                  </a:lnTo>
                  <a:lnTo>
                    <a:pt x="118" y="310"/>
                  </a:lnTo>
                  <a:lnTo>
                    <a:pt x="104" y="321"/>
                  </a:lnTo>
                  <a:lnTo>
                    <a:pt x="89" y="333"/>
                  </a:lnTo>
                  <a:lnTo>
                    <a:pt x="73" y="343"/>
                  </a:lnTo>
                  <a:lnTo>
                    <a:pt x="55" y="352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5802811" y="4079072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7 h 360"/>
                <a:gd name="T10" fmla="*/ 11 w 198"/>
                <a:gd name="T11" fmla="*/ 295 h 360"/>
                <a:gd name="T12" fmla="*/ 6 w 198"/>
                <a:gd name="T13" fmla="*/ 270 h 360"/>
                <a:gd name="T14" fmla="*/ 2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3 h 360"/>
                <a:gd name="T28" fmla="*/ 14 w 198"/>
                <a:gd name="T29" fmla="*/ 138 h 360"/>
                <a:gd name="T30" fmla="*/ 21 w 198"/>
                <a:gd name="T31" fmla="*/ 123 h 360"/>
                <a:gd name="T32" fmla="*/ 29 w 198"/>
                <a:gd name="T33" fmla="*/ 109 h 360"/>
                <a:gd name="T34" fmla="*/ 40 w 198"/>
                <a:gd name="T35" fmla="*/ 94 h 360"/>
                <a:gd name="T36" fmla="*/ 51 w 198"/>
                <a:gd name="T37" fmla="*/ 81 h 360"/>
                <a:gd name="T38" fmla="*/ 64 w 198"/>
                <a:gd name="T39" fmla="*/ 67 h 360"/>
                <a:gd name="T40" fmla="*/ 81 w 198"/>
                <a:gd name="T41" fmla="*/ 54 h 360"/>
                <a:gd name="T42" fmla="*/ 98 w 198"/>
                <a:gd name="T43" fmla="*/ 41 h 360"/>
                <a:gd name="T44" fmla="*/ 118 w 198"/>
                <a:gd name="T45" fmla="*/ 30 h 360"/>
                <a:gd name="T46" fmla="*/ 139 w 198"/>
                <a:gd name="T47" fmla="*/ 19 h 360"/>
                <a:gd name="T48" fmla="*/ 164 w 198"/>
                <a:gd name="T49" fmla="*/ 10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3 h 360"/>
                <a:gd name="T56" fmla="*/ 197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7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7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1 w 198"/>
                <a:gd name="T79" fmla="*/ 284 h 360"/>
                <a:gd name="T80" fmla="*/ 130 w 198"/>
                <a:gd name="T81" fmla="*/ 296 h 360"/>
                <a:gd name="T82" fmla="*/ 118 w 198"/>
                <a:gd name="T83" fmla="*/ 310 h 360"/>
                <a:gd name="T84" fmla="*/ 104 w 198"/>
                <a:gd name="T85" fmla="*/ 321 h 360"/>
                <a:gd name="T86" fmla="*/ 89 w 198"/>
                <a:gd name="T87" fmla="*/ 333 h 360"/>
                <a:gd name="T88" fmla="*/ 73 w 198"/>
                <a:gd name="T89" fmla="*/ 343 h 360"/>
                <a:gd name="T90" fmla="*/ 55 w 198"/>
                <a:gd name="T91" fmla="*/ 352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7"/>
                  </a:lnTo>
                  <a:lnTo>
                    <a:pt x="11" y="295"/>
                  </a:lnTo>
                  <a:lnTo>
                    <a:pt x="6" y="270"/>
                  </a:lnTo>
                  <a:lnTo>
                    <a:pt x="2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3"/>
                  </a:lnTo>
                  <a:lnTo>
                    <a:pt x="14" y="138"/>
                  </a:lnTo>
                  <a:lnTo>
                    <a:pt x="21" y="123"/>
                  </a:lnTo>
                  <a:lnTo>
                    <a:pt x="29" y="109"/>
                  </a:lnTo>
                  <a:lnTo>
                    <a:pt x="40" y="94"/>
                  </a:lnTo>
                  <a:lnTo>
                    <a:pt x="51" y="81"/>
                  </a:lnTo>
                  <a:lnTo>
                    <a:pt x="64" y="67"/>
                  </a:lnTo>
                  <a:lnTo>
                    <a:pt x="81" y="54"/>
                  </a:lnTo>
                  <a:lnTo>
                    <a:pt x="98" y="41"/>
                  </a:lnTo>
                  <a:lnTo>
                    <a:pt x="118" y="30"/>
                  </a:lnTo>
                  <a:lnTo>
                    <a:pt x="139" y="19"/>
                  </a:lnTo>
                  <a:lnTo>
                    <a:pt x="164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3"/>
                  </a:lnTo>
                  <a:lnTo>
                    <a:pt x="197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7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7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1" y="284"/>
                  </a:lnTo>
                  <a:lnTo>
                    <a:pt x="130" y="296"/>
                  </a:lnTo>
                  <a:lnTo>
                    <a:pt x="118" y="310"/>
                  </a:lnTo>
                  <a:lnTo>
                    <a:pt x="104" y="321"/>
                  </a:lnTo>
                  <a:lnTo>
                    <a:pt x="89" y="333"/>
                  </a:lnTo>
                  <a:lnTo>
                    <a:pt x="73" y="343"/>
                  </a:lnTo>
                  <a:lnTo>
                    <a:pt x="55" y="352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6202406" y="4079072"/>
              <a:ext cx="301984" cy="549061"/>
            </a:xfrm>
            <a:custGeom>
              <a:avLst/>
              <a:gdLst>
                <a:gd name="T0" fmla="*/ 36 w 198"/>
                <a:gd name="T1" fmla="*/ 360 h 360"/>
                <a:gd name="T2" fmla="*/ 36 w 198"/>
                <a:gd name="T3" fmla="*/ 360 h 360"/>
                <a:gd name="T4" fmla="*/ 30 w 198"/>
                <a:gd name="T5" fmla="*/ 348 h 360"/>
                <a:gd name="T6" fmla="*/ 25 w 198"/>
                <a:gd name="T7" fmla="*/ 334 h 360"/>
                <a:gd name="T8" fmla="*/ 18 w 198"/>
                <a:gd name="T9" fmla="*/ 317 h 360"/>
                <a:gd name="T10" fmla="*/ 11 w 198"/>
                <a:gd name="T11" fmla="*/ 295 h 360"/>
                <a:gd name="T12" fmla="*/ 6 w 198"/>
                <a:gd name="T13" fmla="*/ 270 h 360"/>
                <a:gd name="T14" fmla="*/ 1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6 w 198"/>
                <a:gd name="T25" fmla="*/ 169 h 360"/>
                <a:gd name="T26" fmla="*/ 10 w 198"/>
                <a:gd name="T27" fmla="*/ 153 h 360"/>
                <a:gd name="T28" fmla="*/ 14 w 198"/>
                <a:gd name="T29" fmla="*/ 138 h 360"/>
                <a:gd name="T30" fmla="*/ 21 w 198"/>
                <a:gd name="T31" fmla="*/ 123 h 360"/>
                <a:gd name="T32" fmla="*/ 29 w 198"/>
                <a:gd name="T33" fmla="*/ 109 h 360"/>
                <a:gd name="T34" fmla="*/ 40 w 198"/>
                <a:gd name="T35" fmla="*/ 94 h 360"/>
                <a:gd name="T36" fmla="*/ 51 w 198"/>
                <a:gd name="T37" fmla="*/ 81 h 360"/>
                <a:gd name="T38" fmla="*/ 64 w 198"/>
                <a:gd name="T39" fmla="*/ 67 h 360"/>
                <a:gd name="T40" fmla="*/ 81 w 198"/>
                <a:gd name="T41" fmla="*/ 54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10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3 h 360"/>
                <a:gd name="T56" fmla="*/ 196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6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1 w 198"/>
                <a:gd name="T79" fmla="*/ 284 h 360"/>
                <a:gd name="T80" fmla="*/ 130 w 198"/>
                <a:gd name="T81" fmla="*/ 296 h 360"/>
                <a:gd name="T82" fmla="*/ 117 w 198"/>
                <a:gd name="T83" fmla="*/ 310 h 360"/>
                <a:gd name="T84" fmla="*/ 104 w 198"/>
                <a:gd name="T85" fmla="*/ 321 h 360"/>
                <a:gd name="T86" fmla="*/ 89 w 198"/>
                <a:gd name="T87" fmla="*/ 333 h 360"/>
                <a:gd name="T88" fmla="*/ 72 w 198"/>
                <a:gd name="T89" fmla="*/ 343 h 360"/>
                <a:gd name="T90" fmla="*/ 55 w 198"/>
                <a:gd name="T91" fmla="*/ 352 h 360"/>
                <a:gd name="T92" fmla="*/ 36 w 198"/>
                <a:gd name="T93" fmla="*/ 360 h 360"/>
                <a:gd name="T94" fmla="*/ 36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6" y="360"/>
                  </a:moveTo>
                  <a:lnTo>
                    <a:pt x="36" y="360"/>
                  </a:lnTo>
                  <a:lnTo>
                    <a:pt x="30" y="348"/>
                  </a:lnTo>
                  <a:lnTo>
                    <a:pt x="25" y="334"/>
                  </a:lnTo>
                  <a:lnTo>
                    <a:pt x="18" y="317"/>
                  </a:lnTo>
                  <a:lnTo>
                    <a:pt x="11" y="295"/>
                  </a:lnTo>
                  <a:lnTo>
                    <a:pt x="6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6" y="169"/>
                  </a:lnTo>
                  <a:lnTo>
                    <a:pt x="10" y="153"/>
                  </a:lnTo>
                  <a:lnTo>
                    <a:pt x="14" y="138"/>
                  </a:lnTo>
                  <a:lnTo>
                    <a:pt x="21" y="123"/>
                  </a:lnTo>
                  <a:lnTo>
                    <a:pt x="29" y="109"/>
                  </a:lnTo>
                  <a:lnTo>
                    <a:pt x="40" y="94"/>
                  </a:lnTo>
                  <a:lnTo>
                    <a:pt x="51" y="81"/>
                  </a:lnTo>
                  <a:lnTo>
                    <a:pt x="64" y="67"/>
                  </a:lnTo>
                  <a:lnTo>
                    <a:pt x="81" y="54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3"/>
                  </a:lnTo>
                  <a:lnTo>
                    <a:pt x="196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6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1" y="284"/>
                  </a:lnTo>
                  <a:lnTo>
                    <a:pt x="130" y="296"/>
                  </a:lnTo>
                  <a:lnTo>
                    <a:pt x="117" y="310"/>
                  </a:lnTo>
                  <a:lnTo>
                    <a:pt x="104" y="321"/>
                  </a:lnTo>
                  <a:lnTo>
                    <a:pt x="89" y="333"/>
                  </a:lnTo>
                  <a:lnTo>
                    <a:pt x="72" y="343"/>
                  </a:lnTo>
                  <a:lnTo>
                    <a:pt x="55" y="352"/>
                  </a:lnTo>
                  <a:lnTo>
                    <a:pt x="36" y="360"/>
                  </a:lnTo>
                  <a:lnTo>
                    <a:pt x="36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602000" y="4079072"/>
              <a:ext cx="301984" cy="549061"/>
            </a:xfrm>
            <a:custGeom>
              <a:avLst/>
              <a:gdLst>
                <a:gd name="T0" fmla="*/ 35 w 198"/>
                <a:gd name="T1" fmla="*/ 360 h 360"/>
                <a:gd name="T2" fmla="*/ 35 w 198"/>
                <a:gd name="T3" fmla="*/ 360 h 360"/>
                <a:gd name="T4" fmla="*/ 30 w 198"/>
                <a:gd name="T5" fmla="*/ 348 h 360"/>
                <a:gd name="T6" fmla="*/ 24 w 198"/>
                <a:gd name="T7" fmla="*/ 334 h 360"/>
                <a:gd name="T8" fmla="*/ 18 w 198"/>
                <a:gd name="T9" fmla="*/ 317 h 360"/>
                <a:gd name="T10" fmla="*/ 11 w 198"/>
                <a:gd name="T11" fmla="*/ 295 h 360"/>
                <a:gd name="T12" fmla="*/ 5 w 198"/>
                <a:gd name="T13" fmla="*/ 270 h 360"/>
                <a:gd name="T14" fmla="*/ 1 w 198"/>
                <a:gd name="T15" fmla="*/ 243 h 360"/>
                <a:gd name="T16" fmla="*/ 0 w 198"/>
                <a:gd name="T17" fmla="*/ 228 h 360"/>
                <a:gd name="T18" fmla="*/ 0 w 198"/>
                <a:gd name="T19" fmla="*/ 214 h 360"/>
                <a:gd name="T20" fmla="*/ 0 w 198"/>
                <a:gd name="T21" fmla="*/ 199 h 360"/>
                <a:gd name="T22" fmla="*/ 3 w 198"/>
                <a:gd name="T23" fmla="*/ 184 h 360"/>
                <a:gd name="T24" fmla="*/ 5 w 198"/>
                <a:gd name="T25" fmla="*/ 169 h 360"/>
                <a:gd name="T26" fmla="*/ 9 w 198"/>
                <a:gd name="T27" fmla="*/ 153 h 360"/>
                <a:gd name="T28" fmla="*/ 14 w 198"/>
                <a:gd name="T29" fmla="*/ 138 h 360"/>
                <a:gd name="T30" fmla="*/ 20 w 198"/>
                <a:gd name="T31" fmla="*/ 123 h 360"/>
                <a:gd name="T32" fmla="*/ 29 w 198"/>
                <a:gd name="T33" fmla="*/ 109 h 360"/>
                <a:gd name="T34" fmla="*/ 39 w 198"/>
                <a:gd name="T35" fmla="*/ 94 h 360"/>
                <a:gd name="T36" fmla="*/ 50 w 198"/>
                <a:gd name="T37" fmla="*/ 81 h 360"/>
                <a:gd name="T38" fmla="*/ 64 w 198"/>
                <a:gd name="T39" fmla="*/ 67 h 360"/>
                <a:gd name="T40" fmla="*/ 80 w 198"/>
                <a:gd name="T41" fmla="*/ 54 h 360"/>
                <a:gd name="T42" fmla="*/ 98 w 198"/>
                <a:gd name="T43" fmla="*/ 41 h 360"/>
                <a:gd name="T44" fmla="*/ 117 w 198"/>
                <a:gd name="T45" fmla="*/ 30 h 360"/>
                <a:gd name="T46" fmla="*/ 139 w 198"/>
                <a:gd name="T47" fmla="*/ 19 h 360"/>
                <a:gd name="T48" fmla="*/ 164 w 198"/>
                <a:gd name="T49" fmla="*/ 10 h 360"/>
                <a:gd name="T50" fmla="*/ 191 w 198"/>
                <a:gd name="T51" fmla="*/ 0 h 360"/>
                <a:gd name="T52" fmla="*/ 191 w 198"/>
                <a:gd name="T53" fmla="*/ 0 h 360"/>
                <a:gd name="T54" fmla="*/ 194 w 198"/>
                <a:gd name="T55" fmla="*/ 13 h 360"/>
                <a:gd name="T56" fmla="*/ 196 w 198"/>
                <a:gd name="T57" fmla="*/ 45 h 360"/>
                <a:gd name="T58" fmla="*/ 198 w 198"/>
                <a:gd name="T59" fmla="*/ 67 h 360"/>
                <a:gd name="T60" fmla="*/ 198 w 198"/>
                <a:gd name="T61" fmla="*/ 93 h 360"/>
                <a:gd name="T62" fmla="*/ 196 w 198"/>
                <a:gd name="T63" fmla="*/ 120 h 360"/>
                <a:gd name="T64" fmla="*/ 194 w 198"/>
                <a:gd name="T65" fmla="*/ 149 h 360"/>
                <a:gd name="T66" fmla="*/ 187 w 198"/>
                <a:gd name="T67" fmla="*/ 180 h 360"/>
                <a:gd name="T68" fmla="*/ 179 w 198"/>
                <a:gd name="T69" fmla="*/ 210 h 360"/>
                <a:gd name="T70" fmla="*/ 173 w 198"/>
                <a:gd name="T71" fmla="*/ 225 h 360"/>
                <a:gd name="T72" fmla="*/ 166 w 198"/>
                <a:gd name="T73" fmla="*/ 240 h 360"/>
                <a:gd name="T74" fmla="*/ 158 w 198"/>
                <a:gd name="T75" fmla="*/ 255 h 360"/>
                <a:gd name="T76" fmla="*/ 150 w 198"/>
                <a:gd name="T77" fmla="*/ 269 h 360"/>
                <a:gd name="T78" fmla="*/ 140 w 198"/>
                <a:gd name="T79" fmla="*/ 284 h 360"/>
                <a:gd name="T80" fmla="*/ 129 w 198"/>
                <a:gd name="T81" fmla="*/ 296 h 360"/>
                <a:gd name="T82" fmla="*/ 117 w 198"/>
                <a:gd name="T83" fmla="*/ 310 h 360"/>
                <a:gd name="T84" fmla="*/ 104 w 198"/>
                <a:gd name="T85" fmla="*/ 321 h 360"/>
                <a:gd name="T86" fmla="*/ 89 w 198"/>
                <a:gd name="T87" fmla="*/ 333 h 360"/>
                <a:gd name="T88" fmla="*/ 72 w 198"/>
                <a:gd name="T89" fmla="*/ 343 h 360"/>
                <a:gd name="T90" fmla="*/ 54 w 198"/>
                <a:gd name="T91" fmla="*/ 352 h 360"/>
                <a:gd name="T92" fmla="*/ 35 w 198"/>
                <a:gd name="T93" fmla="*/ 360 h 360"/>
                <a:gd name="T94" fmla="*/ 35 w 198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8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8" y="317"/>
                  </a:lnTo>
                  <a:lnTo>
                    <a:pt x="11" y="295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3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4" y="138"/>
                  </a:lnTo>
                  <a:lnTo>
                    <a:pt x="20" y="123"/>
                  </a:lnTo>
                  <a:lnTo>
                    <a:pt x="29" y="109"/>
                  </a:lnTo>
                  <a:lnTo>
                    <a:pt x="39" y="94"/>
                  </a:lnTo>
                  <a:lnTo>
                    <a:pt x="50" y="81"/>
                  </a:lnTo>
                  <a:lnTo>
                    <a:pt x="64" y="67"/>
                  </a:lnTo>
                  <a:lnTo>
                    <a:pt x="80" y="54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4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4" y="13"/>
                  </a:lnTo>
                  <a:lnTo>
                    <a:pt x="196" y="45"/>
                  </a:lnTo>
                  <a:lnTo>
                    <a:pt x="198" y="67"/>
                  </a:lnTo>
                  <a:lnTo>
                    <a:pt x="198" y="93"/>
                  </a:lnTo>
                  <a:lnTo>
                    <a:pt x="196" y="120"/>
                  </a:lnTo>
                  <a:lnTo>
                    <a:pt x="194" y="149"/>
                  </a:lnTo>
                  <a:lnTo>
                    <a:pt x="187" y="180"/>
                  </a:lnTo>
                  <a:lnTo>
                    <a:pt x="179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4"/>
                  </a:lnTo>
                  <a:lnTo>
                    <a:pt x="129" y="296"/>
                  </a:lnTo>
                  <a:lnTo>
                    <a:pt x="117" y="310"/>
                  </a:lnTo>
                  <a:lnTo>
                    <a:pt x="104" y="321"/>
                  </a:lnTo>
                  <a:lnTo>
                    <a:pt x="89" y="333"/>
                  </a:lnTo>
                  <a:lnTo>
                    <a:pt x="72" y="343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7001595" y="4079072"/>
              <a:ext cx="300458" cy="549061"/>
            </a:xfrm>
            <a:custGeom>
              <a:avLst/>
              <a:gdLst>
                <a:gd name="T0" fmla="*/ 35 w 197"/>
                <a:gd name="T1" fmla="*/ 360 h 360"/>
                <a:gd name="T2" fmla="*/ 35 w 197"/>
                <a:gd name="T3" fmla="*/ 360 h 360"/>
                <a:gd name="T4" fmla="*/ 30 w 197"/>
                <a:gd name="T5" fmla="*/ 348 h 360"/>
                <a:gd name="T6" fmla="*/ 24 w 197"/>
                <a:gd name="T7" fmla="*/ 334 h 360"/>
                <a:gd name="T8" fmla="*/ 17 w 197"/>
                <a:gd name="T9" fmla="*/ 317 h 360"/>
                <a:gd name="T10" fmla="*/ 11 w 197"/>
                <a:gd name="T11" fmla="*/ 295 h 360"/>
                <a:gd name="T12" fmla="*/ 5 w 197"/>
                <a:gd name="T13" fmla="*/ 270 h 360"/>
                <a:gd name="T14" fmla="*/ 1 w 197"/>
                <a:gd name="T15" fmla="*/ 243 h 360"/>
                <a:gd name="T16" fmla="*/ 0 w 197"/>
                <a:gd name="T17" fmla="*/ 228 h 360"/>
                <a:gd name="T18" fmla="*/ 0 w 197"/>
                <a:gd name="T19" fmla="*/ 214 h 360"/>
                <a:gd name="T20" fmla="*/ 0 w 197"/>
                <a:gd name="T21" fmla="*/ 199 h 360"/>
                <a:gd name="T22" fmla="*/ 2 w 197"/>
                <a:gd name="T23" fmla="*/ 184 h 360"/>
                <a:gd name="T24" fmla="*/ 5 w 197"/>
                <a:gd name="T25" fmla="*/ 169 h 360"/>
                <a:gd name="T26" fmla="*/ 9 w 197"/>
                <a:gd name="T27" fmla="*/ 153 h 360"/>
                <a:gd name="T28" fmla="*/ 13 w 197"/>
                <a:gd name="T29" fmla="*/ 138 h 360"/>
                <a:gd name="T30" fmla="*/ 20 w 197"/>
                <a:gd name="T31" fmla="*/ 123 h 360"/>
                <a:gd name="T32" fmla="*/ 28 w 197"/>
                <a:gd name="T33" fmla="*/ 109 h 360"/>
                <a:gd name="T34" fmla="*/ 39 w 197"/>
                <a:gd name="T35" fmla="*/ 94 h 360"/>
                <a:gd name="T36" fmla="*/ 50 w 197"/>
                <a:gd name="T37" fmla="*/ 81 h 360"/>
                <a:gd name="T38" fmla="*/ 64 w 197"/>
                <a:gd name="T39" fmla="*/ 67 h 360"/>
                <a:gd name="T40" fmla="*/ 80 w 197"/>
                <a:gd name="T41" fmla="*/ 54 h 360"/>
                <a:gd name="T42" fmla="*/ 98 w 197"/>
                <a:gd name="T43" fmla="*/ 41 h 360"/>
                <a:gd name="T44" fmla="*/ 117 w 197"/>
                <a:gd name="T45" fmla="*/ 30 h 360"/>
                <a:gd name="T46" fmla="*/ 139 w 197"/>
                <a:gd name="T47" fmla="*/ 19 h 360"/>
                <a:gd name="T48" fmla="*/ 163 w 197"/>
                <a:gd name="T49" fmla="*/ 10 h 360"/>
                <a:gd name="T50" fmla="*/ 191 w 197"/>
                <a:gd name="T51" fmla="*/ 0 h 360"/>
                <a:gd name="T52" fmla="*/ 191 w 197"/>
                <a:gd name="T53" fmla="*/ 0 h 360"/>
                <a:gd name="T54" fmla="*/ 193 w 197"/>
                <a:gd name="T55" fmla="*/ 13 h 360"/>
                <a:gd name="T56" fmla="*/ 196 w 197"/>
                <a:gd name="T57" fmla="*/ 45 h 360"/>
                <a:gd name="T58" fmla="*/ 197 w 197"/>
                <a:gd name="T59" fmla="*/ 67 h 360"/>
                <a:gd name="T60" fmla="*/ 197 w 197"/>
                <a:gd name="T61" fmla="*/ 93 h 360"/>
                <a:gd name="T62" fmla="*/ 196 w 197"/>
                <a:gd name="T63" fmla="*/ 120 h 360"/>
                <a:gd name="T64" fmla="*/ 193 w 197"/>
                <a:gd name="T65" fmla="*/ 149 h 360"/>
                <a:gd name="T66" fmla="*/ 187 w 197"/>
                <a:gd name="T67" fmla="*/ 180 h 360"/>
                <a:gd name="T68" fmla="*/ 178 w 197"/>
                <a:gd name="T69" fmla="*/ 210 h 360"/>
                <a:gd name="T70" fmla="*/ 173 w 197"/>
                <a:gd name="T71" fmla="*/ 225 h 360"/>
                <a:gd name="T72" fmla="*/ 166 w 197"/>
                <a:gd name="T73" fmla="*/ 240 h 360"/>
                <a:gd name="T74" fmla="*/ 158 w 197"/>
                <a:gd name="T75" fmla="*/ 255 h 360"/>
                <a:gd name="T76" fmla="*/ 150 w 197"/>
                <a:gd name="T77" fmla="*/ 269 h 360"/>
                <a:gd name="T78" fmla="*/ 140 w 197"/>
                <a:gd name="T79" fmla="*/ 284 h 360"/>
                <a:gd name="T80" fmla="*/ 129 w 197"/>
                <a:gd name="T81" fmla="*/ 296 h 360"/>
                <a:gd name="T82" fmla="*/ 117 w 197"/>
                <a:gd name="T83" fmla="*/ 310 h 360"/>
                <a:gd name="T84" fmla="*/ 103 w 197"/>
                <a:gd name="T85" fmla="*/ 321 h 360"/>
                <a:gd name="T86" fmla="*/ 88 w 197"/>
                <a:gd name="T87" fmla="*/ 333 h 360"/>
                <a:gd name="T88" fmla="*/ 72 w 197"/>
                <a:gd name="T89" fmla="*/ 343 h 360"/>
                <a:gd name="T90" fmla="*/ 54 w 197"/>
                <a:gd name="T91" fmla="*/ 352 h 360"/>
                <a:gd name="T92" fmla="*/ 35 w 197"/>
                <a:gd name="T93" fmla="*/ 360 h 360"/>
                <a:gd name="T94" fmla="*/ 35 w 197"/>
                <a:gd name="T9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360">
                  <a:moveTo>
                    <a:pt x="35" y="360"/>
                  </a:moveTo>
                  <a:lnTo>
                    <a:pt x="35" y="360"/>
                  </a:lnTo>
                  <a:lnTo>
                    <a:pt x="30" y="348"/>
                  </a:lnTo>
                  <a:lnTo>
                    <a:pt x="24" y="334"/>
                  </a:lnTo>
                  <a:lnTo>
                    <a:pt x="17" y="317"/>
                  </a:lnTo>
                  <a:lnTo>
                    <a:pt x="11" y="295"/>
                  </a:lnTo>
                  <a:lnTo>
                    <a:pt x="5" y="270"/>
                  </a:lnTo>
                  <a:lnTo>
                    <a:pt x="1" y="243"/>
                  </a:lnTo>
                  <a:lnTo>
                    <a:pt x="0" y="228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5" y="169"/>
                  </a:lnTo>
                  <a:lnTo>
                    <a:pt x="9" y="153"/>
                  </a:lnTo>
                  <a:lnTo>
                    <a:pt x="13" y="138"/>
                  </a:lnTo>
                  <a:lnTo>
                    <a:pt x="20" y="123"/>
                  </a:lnTo>
                  <a:lnTo>
                    <a:pt x="28" y="109"/>
                  </a:lnTo>
                  <a:lnTo>
                    <a:pt x="39" y="94"/>
                  </a:lnTo>
                  <a:lnTo>
                    <a:pt x="50" y="81"/>
                  </a:lnTo>
                  <a:lnTo>
                    <a:pt x="64" y="67"/>
                  </a:lnTo>
                  <a:lnTo>
                    <a:pt x="80" y="54"/>
                  </a:lnTo>
                  <a:lnTo>
                    <a:pt x="98" y="41"/>
                  </a:lnTo>
                  <a:lnTo>
                    <a:pt x="117" y="30"/>
                  </a:lnTo>
                  <a:lnTo>
                    <a:pt x="139" y="19"/>
                  </a:lnTo>
                  <a:lnTo>
                    <a:pt x="163" y="1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93" y="13"/>
                  </a:lnTo>
                  <a:lnTo>
                    <a:pt x="196" y="45"/>
                  </a:lnTo>
                  <a:lnTo>
                    <a:pt x="197" y="67"/>
                  </a:lnTo>
                  <a:lnTo>
                    <a:pt x="197" y="93"/>
                  </a:lnTo>
                  <a:lnTo>
                    <a:pt x="196" y="120"/>
                  </a:lnTo>
                  <a:lnTo>
                    <a:pt x="193" y="149"/>
                  </a:lnTo>
                  <a:lnTo>
                    <a:pt x="187" y="180"/>
                  </a:lnTo>
                  <a:lnTo>
                    <a:pt x="178" y="210"/>
                  </a:lnTo>
                  <a:lnTo>
                    <a:pt x="173" y="225"/>
                  </a:lnTo>
                  <a:lnTo>
                    <a:pt x="166" y="240"/>
                  </a:lnTo>
                  <a:lnTo>
                    <a:pt x="158" y="255"/>
                  </a:lnTo>
                  <a:lnTo>
                    <a:pt x="150" y="269"/>
                  </a:lnTo>
                  <a:lnTo>
                    <a:pt x="140" y="284"/>
                  </a:lnTo>
                  <a:lnTo>
                    <a:pt x="129" y="296"/>
                  </a:lnTo>
                  <a:lnTo>
                    <a:pt x="117" y="310"/>
                  </a:lnTo>
                  <a:lnTo>
                    <a:pt x="103" y="321"/>
                  </a:lnTo>
                  <a:lnTo>
                    <a:pt x="88" y="333"/>
                  </a:lnTo>
                  <a:lnTo>
                    <a:pt x="72" y="343"/>
                  </a:lnTo>
                  <a:lnTo>
                    <a:pt x="54" y="352"/>
                  </a:lnTo>
                  <a:lnTo>
                    <a:pt x="35" y="360"/>
                  </a:lnTo>
                  <a:lnTo>
                    <a:pt x="35" y="36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134267" y="2555428"/>
            <a:ext cx="6205915" cy="379767"/>
            <a:chOff x="1134267" y="2555428"/>
            <a:chExt cx="6205915" cy="379767"/>
          </a:xfrm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635554" y="2555428"/>
              <a:ext cx="704628" cy="379767"/>
            </a:xfrm>
            <a:custGeom>
              <a:avLst/>
              <a:gdLst>
                <a:gd name="T0" fmla="*/ 223 w 462"/>
                <a:gd name="T1" fmla="*/ 2 h 249"/>
                <a:gd name="T2" fmla="*/ 223 w 462"/>
                <a:gd name="T3" fmla="*/ 2 h 249"/>
                <a:gd name="T4" fmla="*/ 189 w 462"/>
                <a:gd name="T5" fmla="*/ 5 h 249"/>
                <a:gd name="T6" fmla="*/ 142 w 462"/>
                <a:gd name="T7" fmla="*/ 8 h 249"/>
                <a:gd name="T8" fmla="*/ 2 w 462"/>
                <a:gd name="T9" fmla="*/ 13 h 249"/>
                <a:gd name="T10" fmla="*/ 2 w 462"/>
                <a:gd name="T11" fmla="*/ 13 h 249"/>
                <a:gd name="T12" fmla="*/ 0 w 462"/>
                <a:gd name="T13" fmla="*/ 128 h 249"/>
                <a:gd name="T14" fmla="*/ 0 w 462"/>
                <a:gd name="T15" fmla="*/ 185 h 249"/>
                <a:gd name="T16" fmla="*/ 1 w 462"/>
                <a:gd name="T17" fmla="*/ 242 h 249"/>
                <a:gd name="T18" fmla="*/ 212 w 462"/>
                <a:gd name="T19" fmla="*/ 248 h 249"/>
                <a:gd name="T20" fmla="*/ 212 w 462"/>
                <a:gd name="T21" fmla="*/ 248 h 249"/>
                <a:gd name="T22" fmla="*/ 222 w 462"/>
                <a:gd name="T23" fmla="*/ 249 h 249"/>
                <a:gd name="T24" fmla="*/ 251 w 462"/>
                <a:gd name="T25" fmla="*/ 249 h 249"/>
                <a:gd name="T26" fmla="*/ 289 w 462"/>
                <a:gd name="T27" fmla="*/ 248 h 249"/>
                <a:gd name="T28" fmla="*/ 312 w 462"/>
                <a:gd name="T29" fmla="*/ 247 h 249"/>
                <a:gd name="T30" fmla="*/ 334 w 462"/>
                <a:gd name="T31" fmla="*/ 244 h 249"/>
                <a:gd name="T32" fmla="*/ 357 w 462"/>
                <a:gd name="T33" fmla="*/ 238 h 249"/>
                <a:gd name="T34" fmla="*/ 379 w 462"/>
                <a:gd name="T35" fmla="*/ 232 h 249"/>
                <a:gd name="T36" fmla="*/ 401 w 462"/>
                <a:gd name="T37" fmla="*/ 223 h 249"/>
                <a:gd name="T38" fmla="*/ 410 w 462"/>
                <a:gd name="T39" fmla="*/ 219 h 249"/>
                <a:gd name="T40" fmla="*/ 418 w 462"/>
                <a:gd name="T41" fmla="*/ 214 h 249"/>
                <a:gd name="T42" fmla="*/ 427 w 462"/>
                <a:gd name="T43" fmla="*/ 207 h 249"/>
                <a:gd name="T44" fmla="*/ 435 w 462"/>
                <a:gd name="T45" fmla="*/ 200 h 249"/>
                <a:gd name="T46" fmla="*/ 440 w 462"/>
                <a:gd name="T47" fmla="*/ 193 h 249"/>
                <a:gd name="T48" fmla="*/ 447 w 462"/>
                <a:gd name="T49" fmla="*/ 185 h 249"/>
                <a:gd name="T50" fmla="*/ 451 w 462"/>
                <a:gd name="T51" fmla="*/ 176 h 249"/>
                <a:gd name="T52" fmla="*/ 454 w 462"/>
                <a:gd name="T53" fmla="*/ 166 h 249"/>
                <a:gd name="T54" fmla="*/ 457 w 462"/>
                <a:gd name="T55" fmla="*/ 155 h 249"/>
                <a:gd name="T56" fmla="*/ 457 w 462"/>
                <a:gd name="T57" fmla="*/ 144 h 249"/>
                <a:gd name="T58" fmla="*/ 457 w 462"/>
                <a:gd name="T59" fmla="*/ 144 h 249"/>
                <a:gd name="T60" fmla="*/ 459 w 462"/>
                <a:gd name="T61" fmla="*/ 137 h 249"/>
                <a:gd name="T62" fmla="*/ 461 w 462"/>
                <a:gd name="T63" fmla="*/ 129 h 249"/>
                <a:gd name="T64" fmla="*/ 462 w 462"/>
                <a:gd name="T65" fmla="*/ 118 h 249"/>
                <a:gd name="T66" fmla="*/ 462 w 462"/>
                <a:gd name="T67" fmla="*/ 106 h 249"/>
                <a:gd name="T68" fmla="*/ 461 w 462"/>
                <a:gd name="T69" fmla="*/ 92 h 249"/>
                <a:gd name="T70" fmla="*/ 458 w 462"/>
                <a:gd name="T71" fmla="*/ 77 h 249"/>
                <a:gd name="T72" fmla="*/ 451 w 462"/>
                <a:gd name="T73" fmla="*/ 64 h 249"/>
                <a:gd name="T74" fmla="*/ 447 w 462"/>
                <a:gd name="T75" fmla="*/ 56 h 249"/>
                <a:gd name="T76" fmla="*/ 442 w 462"/>
                <a:gd name="T77" fmla="*/ 49 h 249"/>
                <a:gd name="T78" fmla="*/ 435 w 462"/>
                <a:gd name="T79" fmla="*/ 42 h 249"/>
                <a:gd name="T80" fmla="*/ 427 w 462"/>
                <a:gd name="T81" fmla="*/ 35 h 249"/>
                <a:gd name="T82" fmla="*/ 418 w 462"/>
                <a:gd name="T83" fmla="*/ 30 h 249"/>
                <a:gd name="T84" fmla="*/ 409 w 462"/>
                <a:gd name="T85" fmla="*/ 23 h 249"/>
                <a:gd name="T86" fmla="*/ 398 w 462"/>
                <a:gd name="T87" fmla="*/ 19 h 249"/>
                <a:gd name="T88" fmla="*/ 384 w 462"/>
                <a:gd name="T89" fmla="*/ 13 h 249"/>
                <a:gd name="T90" fmla="*/ 371 w 462"/>
                <a:gd name="T91" fmla="*/ 9 h 249"/>
                <a:gd name="T92" fmla="*/ 354 w 462"/>
                <a:gd name="T93" fmla="*/ 5 h 249"/>
                <a:gd name="T94" fmla="*/ 338 w 462"/>
                <a:gd name="T95" fmla="*/ 2 h 249"/>
                <a:gd name="T96" fmla="*/ 319 w 462"/>
                <a:gd name="T97" fmla="*/ 1 h 249"/>
                <a:gd name="T98" fmla="*/ 297 w 462"/>
                <a:gd name="T99" fmla="*/ 0 h 249"/>
                <a:gd name="T100" fmla="*/ 275 w 462"/>
                <a:gd name="T101" fmla="*/ 0 h 249"/>
                <a:gd name="T102" fmla="*/ 249 w 462"/>
                <a:gd name="T103" fmla="*/ 1 h 249"/>
                <a:gd name="T104" fmla="*/ 223 w 462"/>
                <a:gd name="T105" fmla="*/ 2 h 249"/>
                <a:gd name="T106" fmla="*/ 223 w 462"/>
                <a:gd name="T107" fmla="*/ 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2" h="249">
                  <a:moveTo>
                    <a:pt x="223" y="2"/>
                  </a:moveTo>
                  <a:lnTo>
                    <a:pt x="223" y="2"/>
                  </a:lnTo>
                  <a:lnTo>
                    <a:pt x="189" y="5"/>
                  </a:lnTo>
                  <a:lnTo>
                    <a:pt x="142" y="8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0" y="128"/>
                  </a:lnTo>
                  <a:lnTo>
                    <a:pt x="0" y="185"/>
                  </a:lnTo>
                  <a:lnTo>
                    <a:pt x="1" y="242"/>
                  </a:lnTo>
                  <a:lnTo>
                    <a:pt x="212" y="248"/>
                  </a:lnTo>
                  <a:lnTo>
                    <a:pt x="212" y="248"/>
                  </a:lnTo>
                  <a:lnTo>
                    <a:pt x="222" y="249"/>
                  </a:lnTo>
                  <a:lnTo>
                    <a:pt x="251" y="249"/>
                  </a:lnTo>
                  <a:lnTo>
                    <a:pt x="289" y="248"/>
                  </a:lnTo>
                  <a:lnTo>
                    <a:pt x="312" y="247"/>
                  </a:lnTo>
                  <a:lnTo>
                    <a:pt x="334" y="244"/>
                  </a:lnTo>
                  <a:lnTo>
                    <a:pt x="357" y="238"/>
                  </a:lnTo>
                  <a:lnTo>
                    <a:pt x="379" y="232"/>
                  </a:lnTo>
                  <a:lnTo>
                    <a:pt x="401" y="223"/>
                  </a:lnTo>
                  <a:lnTo>
                    <a:pt x="410" y="219"/>
                  </a:lnTo>
                  <a:lnTo>
                    <a:pt x="418" y="214"/>
                  </a:lnTo>
                  <a:lnTo>
                    <a:pt x="427" y="207"/>
                  </a:lnTo>
                  <a:lnTo>
                    <a:pt x="435" y="200"/>
                  </a:lnTo>
                  <a:lnTo>
                    <a:pt x="440" y="193"/>
                  </a:lnTo>
                  <a:lnTo>
                    <a:pt x="447" y="185"/>
                  </a:lnTo>
                  <a:lnTo>
                    <a:pt x="451" y="176"/>
                  </a:lnTo>
                  <a:lnTo>
                    <a:pt x="454" y="166"/>
                  </a:lnTo>
                  <a:lnTo>
                    <a:pt x="457" y="155"/>
                  </a:lnTo>
                  <a:lnTo>
                    <a:pt x="457" y="144"/>
                  </a:lnTo>
                  <a:lnTo>
                    <a:pt x="457" y="144"/>
                  </a:lnTo>
                  <a:lnTo>
                    <a:pt x="459" y="137"/>
                  </a:lnTo>
                  <a:lnTo>
                    <a:pt x="461" y="129"/>
                  </a:lnTo>
                  <a:lnTo>
                    <a:pt x="462" y="118"/>
                  </a:lnTo>
                  <a:lnTo>
                    <a:pt x="462" y="106"/>
                  </a:lnTo>
                  <a:lnTo>
                    <a:pt x="461" y="92"/>
                  </a:lnTo>
                  <a:lnTo>
                    <a:pt x="458" y="77"/>
                  </a:lnTo>
                  <a:lnTo>
                    <a:pt x="451" y="64"/>
                  </a:lnTo>
                  <a:lnTo>
                    <a:pt x="447" y="56"/>
                  </a:lnTo>
                  <a:lnTo>
                    <a:pt x="442" y="49"/>
                  </a:lnTo>
                  <a:lnTo>
                    <a:pt x="435" y="42"/>
                  </a:lnTo>
                  <a:lnTo>
                    <a:pt x="427" y="35"/>
                  </a:lnTo>
                  <a:lnTo>
                    <a:pt x="418" y="30"/>
                  </a:lnTo>
                  <a:lnTo>
                    <a:pt x="409" y="23"/>
                  </a:lnTo>
                  <a:lnTo>
                    <a:pt x="398" y="19"/>
                  </a:lnTo>
                  <a:lnTo>
                    <a:pt x="384" y="13"/>
                  </a:lnTo>
                  <a:lnTo>
                    <a:pt x="371" y="9"/>
                  </a:lnTo>
                  <a:lnTo>
                    <a:pt x="354" y="5"/>
                  </a:lnTo>
                  <a:lnTo>
                    <a:pt x="338" y="2"/>
                  </a:lnTo>
                  <a:lnTo>
                    <a:pt x="319" y="1"/>
                  </a:lnTo>
                  <a:lnTo>
                    <a:pt x="297" y="0"/>
                  </a:lnTo>
                  <a:lnTo>
                    <a:pt x="275" y="0"/>
                  </a:lnTo>
                  <a:lnTo>
                    <a:pt x="249" y="1"/>
                  </a:lnTo>
                  <a:lnTo>
                    <a:pt x="223" y="2"/>
                  </a:lnTo>
                  <a:lnTo>
                    <a:pt x="223" y="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087507" y="2575255"/>
              <a:ext cx="1551098" cy="349264"/>
            </a:xfrm>
            <a:custGeom>
              <a:avLst/>
              <a:gdLst>
                <a:gd name="T0" fmla="*/ 1017 w 1017"/>
                <a:gd name="T1" fmla="*/ 0 h 229"/>
                <a:gd name="T2" fmla="*/ 1017 w 1017"/>
                <a:gd name="T3" fmla="*/ 0 h 229"/>
                <a:gd name="T4" fmla="*/ 821 w 1017"/>
                <a:gd name="T5" fmla="*/ 6 h 229"/>
                <a:gd name="T6" fmla="*/ 580 w 1017"/>
                <a:gd name="T7" fmla="*/ 11 h 229"/>
                <a:gd name="T8" fmla="*/ 0 w 1017"/>
                <a:gd name="T9" fmla="*/ 24 h 229"/>
                <a:gd name="T10" fmla="*/ 0 w 1017"/>
                <a:gd name="T11" fmla="*/ 24 h 229"/>
                <a:gd name="T12" fmla="*/ 0 w 1017"/>
                <a:gd name="T13" fmla="*/ 67 h 229"/>
                <a:gd name="T14" fmla="*/ 2 w 1017"/>
                <a:gd name="T15" fmla="*/ 111 h 229"/>
                <a:gd name="T16" fmla="*/ 6 w 1017"/>
                <a:gd name="T17" fmla="*/ 198 h 229"/>
                <a:gd name="T18" fmla="*/ 1016 w 1017"/>
                <a:gd name="T19" fmla="*/ 229 h 229"/>
                <a:gd name="T20" fmla="*/ 1016 w 1017"/>
                <a:gd name="T21" fmla="*/ 229 h 229"/>
                <a:gd name="T22" fmla="*/ 1015 w 1017"/>
                <a:gd name="T23" fmla="*/ 172 h 229"/>
                <a:gd name="T24" fmla="*/ 1015 w 1017"/>
                <a:gd name="T25" fmla="*/ 115 h 229"/>
                <a:gd name="T26" fmla="*/ 1017 w 1017"/>
                <a:gd name="T27" fmla="*/ 0 h 229"/>
                <a:gd name="T28" fmla="*/ 1017 w 1017"/>
                <a:gd name="T2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17" h="229">
                  <a:moveTo>
                    <a:pt x="1017" y="0"/>
                  </a:moveTo>
                  <a:lnTo>
                    <a:pt x="1017" y="0"/>
                  </a:lnTo>
                  <a:lnTo>
                    <a:pt x="821" y="6"/>
                  </a:lnTo>
                  <a:lnTo>
                    <a:pt x="580" y="1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67"/>
                  </a:lnTo>
                  <a:lnTo>
                    <a:pt x="2" y="111"/>
                  </a:lnTo>
                  <a:lnTo>
                    <a:pt x="6" y="198"/>
                  </a:lnTo>
                  <a:lnTo>
                    <a:pt x="1016" y="229"/>
                  </a:lnTo>
                  <a:lnTo>
                    <a:pt x="1016" y="229"/>
                  </a:lnTo>
                  <a:lnTo>
                    <a:pt x="1015" y="172"/>
                  </a:lnTo>
                  <a:lnTo>
                    <a:pt x="1015" y="115"/>
                  </a:lnTo>
                  <a:lnTo>
                    <a:pt x="1017" y="0"/>
                  </a:lnTo>
                  <a:lnTo>
                    <a:pt x="1017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134267" y="2611859"/>
              <a:ext cx="3962391" cy="265379"/>
            </a:xfrm>
            <a:custGeom>
              <a:avLst/>
              <a:gdLst>
                <a:gd name="T0" fmla="*/ 2592 w 2598"/>
                <a:gd name="T1" fmla="*/ 0 h 174"/>
                <a:gd name="T2" fmla="*/ 2592 w 2598"/>
                <a:gd name="T3" fmla="*/ 0 h 174"/>
                <a:gd name="T4" fmla="*/ 1714 w 2598"/>
                <a:gd name="T5" fmla="*/ 15 h 174"/>
                <a:gd name="T6" fmla="*/ 877 w 2598"/>
                <a:gd name="T7" fmla="*/ 27 h 174"/>
                <a:gd name="T8" fmla="*/ 3 w 2598"/>
                <a:gd name="T9" fmla="*/ 38 h 174"/>
                <a:gd name="T10" fmla="*/ 0 w 2598"/>
                <a:gd name="T11" fmla="*/ 95 h 174"/>
                <a:gd name="T12" fmla="*/ 2598 w 2598"/>
                <a:gd name="T13" fmla="*/ 174 h 174"/>
                <a:gd name="T14" fmla="*/ 2598 w 2598"/>
                <a:gd name="T15" fmla="*/ 174 h 174"/>
                <a:gd name="T16" fmla="*/ 2594 w 2598"/>
                <a:gd name="T17" fmla="*/ 87 h 174"/>
                <a:gd name="T18" fmla="*/ 2592 w 2598"/>
                <a:gd name="T19" fmla="*/ 43 h 174"/>
                <a:gd name="T20" fmla="*/ 2592 w 2598"/>
                <a:gd name="T21" fmla="*/ 0 h 174"/>
                <a:gd name="T22" fmla="*/ 2592 w 2598"/>
                <a:gd name="T2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8" h="174">
                  <a:moveTo>
                    <a:pt x="2592" y="0"/>
                  </a:moveTo>
                  <a:lnTo>
                    <a:pt x="2592" y="0"/>
                  </a:lnTo>
                  <a:lnTo>
                    <a:pt x="1714" y="15"/>
                  </a:lnTo>
                  <a:lnTo>
                    <a:pt x="877" y="27"/>
                  </a:lnTo>
                  <a:lnTo>
                    <a:pt x="3" y="38"/>
                  </a:lnTo>
                  <a:lnTo>
                    <a:pt x="0" y="95"/>
                  </a:lnTo>
                  <a:lnTo>
                    <a:pt x="2598" y="174"/>
                  </a:lnTo>
                  <a:lnTo>
                    <a:pt x="2598" y="174"/>
                  </a:lnTo>
                  <a:lnTo>
                    <a:pt x="2594" y="87"/>
                  </a:lnTo>
                  <a:lnTo>
                    <a:pt x="2592" y="43"/>
                  </a:lnTo>
                  <a:lnTo>
                    <a:pt x="2592" y="0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671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/>
              <a:t>叶片</a:t>
            </a:r>
          </a:p>
        </p:txBody>
      </p:sp>
      <p:grpSp>
        <p:nvGrpSpPr>
          <p:cNvPr id="128" name="组合 127"/>
          <p:cNvGrpSpPr/>
          <p:nvPr/>
        </p:nvGrpSpPr>
        <p:grpSpPr>
          <a:xfrm>
            <a:off x="2805113" y="2740025"/>
            <a:ext cx="3144838" cy="3286126"/>
            <a:chOff x="2805113" y="2740025"/>
            <a:chExt cx="3144838" cy="328612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81550" y="2740025"/>
              <a:ext cx="1103313" cy="1138238"/>
            </a:xfrm>
            <a:custGeom>
              <a:avLst/>
              <a:gdLst>
                <a:gd name="T0" fmla="*/ 1391 w 1391"/>
                <a:gd name="T1" fmla="*/ 4 h 1436"/>
                <a:gd name="T2" fmla="*/ 1391 w 1391"/>
                <a:gd name="T3" fmla="*/ 4 h 1436"/>
                <a:gd name="T4" fmla="*/ 1351 w 1391"/>
                <a:gd name="T5" fmla="*/ 3 h 1436"/>
                <a:gd name="T6" fmla="*/ 1237 w 1391"/>
                <a:gd name="T7" fmla="*/ 1 h 1436"/>
                <a:gd name="T8" fmla="*/ 1161 w 1391"/>
                <a:gd name="T9" fmla="*/ 0 h 1436"/>
                <a:gd name="T10" fmla="*/ 1071 w 1391"/>
                <a:gd name="T11" fmla="*/ 1 h 1436"/>
                <a:gd name="T12" fmla="*/ 973 w 1391"/>
                <a:gd name="T13" fmla="*/ 3 h 1436"/>
                <a:gd name="T14" fmla="*/ 867 w 1391"/>
                <a:gd name="T15" fmla="*/ 5 h 1436"/>
                <a:gd name="T16" fmla="*/ 756 w 1391"/>
                <a:gd name="T17" fmla="*/ 8 h 1436"/>
                <a:gd name="T18" fmla="*/ 641 w 1391"/>
                <a:gd name="T19" fmla="*/ 14 h 1436"/>
                <a:gd name="T20" fmla="*/ 526 w 1391"/>
                <a:gd name="T21" fmla="*/ 23 h 1436"/>
                <a:gd name="T22" fmla="*/ 412 w 1391"/>
                <a:gd name="T23" fmla="*/ 32 h 1436"/>
                <a:gd name="T24" fmla="*/ 356 w 1391"/>
                <a:gd name="T25" fmla="*/ 39 h 1436"/>
                <a:gd name="T26" fmla="*/ 301 w 1391"/>
                <a:gd name="T27" fmla="*/ 45 h 1436"/>
                <a:gd name="T28" fmla="*/ 248 w 1391"/>
                <a:gd name="T29" fmla="*/ 53 h 1436"/>
                <a:gd name="T30" fmla="*/ 196 w 1391"/>
                <a:gd name="T31" fmla="*/ 62 h 1436"/>
                <a:gd name="T32" fmla="*/ 145 w 1391"/>
                <a:gd name="T33" fmla="*/ 71 h 1436"/>
                <a:gd name="T34" fmla="*/ 98 w 1391"/>
                <a:gd name="T35" fmla="*/ 80 h 1436"/>
                <a:gd name="T36" fmla="*/ 52 w 1391"/>
                <a:gd name="T37" fmla="*/ 92 h 1436"/>
                <a:gd name="T38" fmla="*/ 9 w 1391"/>
                <a:gd name="T39" fmla="*/ 104 h 1436"/>
                <a:gd name="T40" fmla="*/ 0 w 1391"/>
                <a:gd name="T41" fmla="*/ 1436 h 1436"/>
                <a:gd name="T42" fmla="*/ 1391 w 1391"/>
                <a:gd name="T43" fmla="*/ 4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1" h="1436">
                  <a:moveTo>
                    <a:pt x="1391" y="4"/>
                  </a:moveTo>
                  <a:lnTo>
                    <a:pt x="1391" y="4"/>
                  </a:lnTo>
                  <a:lnTo>
                    <a:pt x="1351" y="3"/>
                  </a:lnTo>
                  <a:lnTo>
                    <a:pt x="1237" y="1"/>
                  </a:lnTo>
                  <a:lnTo>
                    <a:pt x="1161" y="0"/>
                  </a:lnTo>
                  <a:lnTo>
                    <a:pt x="1071" y="1"/>
                  </a:lnTo>
                  <a:lnTo>
                    <a:pt x="973" y="3"/>
                  </a:lnTo>
                  <a:lnTo>
                    <a:pt x="867" y="5"/>
                  </a:lnTo>
                  <a:lnTo>
                    <a:pt x="756" y="8"/>
                  </a:lnTo>
                  <a:lnTo>
                    <a:pt x="641" y="14"/>
                  </a:lnTo>
                  <a:lnTo>
                    <a:pt x="526" y="23"/>
                  </a:lnTo>
                  <a:lnTo>
                    <a:pt x="412" y="32"/>
                  </a:lnTo>
                  <a:lnTo>
                    <a:pt x="356" y="39"/>
                  </a:lnTo>
                  <a:lnTo>
                    <a:pt x="301" y="45"/>
                  </a:lnTo>
                  <a:lnTo>
                    <a:pt x="248" y="53"/>
                  </a:lnTo>
                  <a:lnTo>
                    <a:pt x="196" y="62"/>
                  </a:lnTo>
                  <a:lnTo>
                    <a:pt x="145" y="71"/>
                  </a:lnTo>
                  <a:lnTo>
                    <a:pt x="98" y="80"/>
                  </a:lnTo>
                  <a:lnTo>
                    <a:pt x="52" y="92"/>
                  </a:lnTo>
                  <a:lnTo>
                    <a:pt x="9" y="104"/>
                  </a:lnTo>
                  <a:lnTo>
                    <a:pt x="0" y="1436"/>
                  </a:lnTo>
                  <a:lnTo>
                    <a:pt x="1391" y="4"/>
                  </a:lnTo>
                  <a:close/>
                </a:path>
              </a:pathLst>
            </a:custGeom>
            <a:solidFill>
              <a:srgbClr val="F4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917950" y="2844800"/>
              <a:ext cx="773113" cy="1746250"/>
            </a:xfrm>
            <a:custGeom>
              <a:avLst/>
              <a:gdLst>
                <a:gd name="T0" fmla="*/ 975 w 975"/>
                <a:gd name="T1" fmla="*/ 0 h 2201"/>
                <a:gd name="T2" fmla="*/ 965 w 975"/>
                <a:gd name="T3" fmla="*/ 1408 h 2201"/>
                <a:gd name="T4" fmla="*/ 208 w 975"/>
                <a:gd name="T5" fmla="*/ 2201 h 2201"/>
                <a:gd name="T6" fmla="*/ 0 w 975"/>
                <a:gd name="T7" fmla="*/ 397 h 2201"/>
                <a:gd name="T8" fmla="*/ 0 w 975"/>
                <a:gd name="T9" fmla="*/ 397 h 2201"/>
                <a:gd name="T10" fmla="*/ 19 w 975"/>
                <a:gd name="T11" fmla="*/ 385 h 2201"/>
                <a:gd name="T12" fmla="*/ 72 w 975"/>
                <a:gd name="T13" fmla="*/ 352 h 2201"/>
                <a:gd name="T14" fmla="*/ 110 w 975"/>
                <a:gd name="T15" fmla="*/ 330 h 2201"/>
                <a:gd name="T16" fmla="*/ 158 w 975"/>
                <a:gd name="T17" fmla="*/ 304 h 2201"/>
                <a:gd name="T18" fmla="*/ 211 w 975"/>
                <a:gd name="T19" fmla="*/ 276 h 2201"/>
                <a:gd name="T20" fmla="*/ 271 w 975"/>
                <a:gd name="T21" fmla="*/ 245 h 2201"/>
                <a:gd name="T22" fmla="*/ 339 w 975"/>
                <a:gd name="T23" fmla="*/ 213 h 2201"/>
                <a:gd name="T24" fmla="*/ 413 w 975"/>
                <a:gd name="T25" fmla="*/ 180 h 2201"/>
                <a:gd name="T26" fmla="*/ 493 w 975"/>
                <a:gd name="T27" fmla="*/ 147 h 2201"/>
                <a:gd name="T28" fmla="*/ 579 w 975"/>
                <a:gd name="T29" fmla="*/ 114 h 2201"/>
                <a:gd name="T30" fmla="*/ 624 w 975"/>
                <a:gd name="T31" fmla="*/ 98 h 2201"/>
                <a:gd name="T32" fmla="*/ 670 w 975"/>
                <a:gd name="T33" fmla="*/ 82 h 2201"/>
                <a:gd name="T34" fmla="*/ 718 w 975"/>
                <a:gd name="T35" fmla="*/ 68 h 2201"/>
                <a:gd name="T36" fmla="*/ 767 w 975"/>
                <a:gd name="T37" fmla="*/ 52 h 2201"/>
                <a:gd name="T38" fmla="*/ 816 w 975"/>
                <a:gd name="T39" fmla="*/ 38 h 2201"/>
                <a:gd name="T40" fmla="*/ 868 w 975"/>
                <a:gd name="T41" fmla="*/ 25 h 2201"/>
                <a:gd name="T42" fmla="*/ 920 w 975"/>
                <a:gd name="T43" fmla="*/ 12 h 2201"/>
                <a:gd name="T44" fmla="*/ 975 w 975"/>
                <a:gd name="T45" fmla="*/ 0 h 2201"/>
                <a:gd name="T46" fmla="*/ 975 w 975"/>
                <a:gd name="T47" fmla="*/ 0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5" h="2201">
                  <a:moveTo>
                    <a:pt x="975" y="0"/>
                  </a:moveTo>
                  <a:lnTo>
                    <a:pt x="965" y="1408"/>
                  </a:lnTo>
                  <a:lnTo>
                    <a:pt x="208" y="2201"/>
                  </a:lnTo>
                  <a:lnTo>
                    <a:pt x="0" y="397"/>
                  </a:lnTo>
                  <a:lnTo>
                    <a:pt x="0" y="397"/>
                  </a:lnTo>
                  <a:lnTo>
                    <a:pt x="19" y="385"/>
                  </a:lnTo>
                  <a:lnTo>
                    <a:pt x="72" y="352"/>
                  </a:lnTo>
                  <a:lnTo>
                    <a:pt x="110" y="330"/>
                  </a:lnTo>
                  <a:lnTo>
                    <a:pt x="158" y="304"/>
                  </a:lnTo>
                  <a:lnTo>
                    <a:pt x="211" y="276"/>
                  </a:lnTo>
                  <a:lnTo>
                    <a:pt x="271" y="245"/>
                  </a:lnTo>
                  <a:lnTo>
                    <a:pt x="339" y="213"/>
                  </a:lnTo>
                  <a:lnTo>
                    <a:pt x="413" y="180"/>
                  </a:lnTo>
                  <a:lnTo>
                    <a:pt x="493" y="147"/>
                  </a:lnTo>
                  <a:lnTo>
                    <a:pt x="579" y="114"/>
                  </a:lnTo>
                  <a:lnTo>
                    <a:pt x="624" y="98"/>
                  </a:lnTo>
                  <a:lnTo>
                    <a:pt x="670" y="82"/>
                  </a:lnTo>
                  <a:lnTo>
                    <a:pt x="718" y="68"/>
                  </a:lnTo>
                  <a:lnTo>
                    <a:pt x="767" y="52"/>
                  </a:lnTo>
                  <a:lnTo>
                    <a:pt x="816" y="38"/>
                  </a:lnTo>
                  <a:lnTo>
                    <a:pt x="868" y="25"/>
                  </a:lnTo>
                  <a:lnTo>
                    <a:pt x="920" y="12"/>
                  </a:lnTo>
                  <a:lnTo>
                    <a:pt x="975" y="0"/>
                  </a:lnTo>
                  <a:lnTo>
                    <a:pt x="975" y="0"/>
                  </a:lnTo>
                  <a:close/>
                </a:path>
              </a:pathLst>
            </a:custGeom>
            <a:solidFill>
              <a:srgbClr val="E8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094038" y="3227388"/>
              <a:ext cx="884238" cy="2159000"/>
            </a:xfrm>
            <a:custGeom>
              <a:avLst/>
              <a:gdLst>
                <a:gd name="T0" fmla="*/ 917 w 1115"/>
                <a:gd name="T1" fmla="*/ 0 h 2721"/>
                <a:gd name="T2" fmla="*/ 1115 w 1115"/>
                <a:gd name="T3" fmla="*/ 1823 h 2721"/>
                <a:gd name="T4" fmla="*/ 284 w 1115"/>
                <a:gd name="T5" fmla="*/ 2721 h 2721"/>
                <a:gd name="T6" fmla="*/ 0 w 1115"/>
                <a:gd name="T7" fmla="*/ 1077 h 2721"/>
                <a:gd name="T8" fmla="*/ 0 w 1115"/>
                <a:gd name="T9" fmla="*/ 1077 h 2721"/>
                <a:gd name="T10" fmla="*/ 18 w 1115"/>
                <a:gd name="T11" fmla="*/ 1044 h 2721"/>
                <a:gd name="T12" fmla="*/ 38 w 1115"/>
                <a:gd name="T13" fmla="*/ 1006 h 2721"/>
                <a:gd name="T14" fmla="*/ 67 w 1115"/>
                <a:gd name="T15" fmla="*/ 957 h 2721"/>
                <a:gd name="T16" fmla="*/ 103 w 1115"/>
                <a:gd name="T17" fmla="*/ 895 h 2721"/>
                <a:gd name="T18" fmla="*/ 147 w 1115"/>
                <a:gd name="T19" fmla="*/ 826 h 2721"/>
                <a:gd name="T20" fmla="*/ 196 w 1115"/>
                <a:gd name="T21" fmla="*/ 749 h 2721"/>
                <a:gd name="T22" fmla="*/ 253 w 1115"/>
                <a:gd name="T23" fmla="*/ 666 h 2721"/>
                <a:gd name="T24" fmla="*/ 285 w 1115"/>
                <a:gd name="T25" fmla="*/ 622 h 2721"/>
                <a:gd name="T26" fmla="*/ 317 w 1115"/>
                <a:gd name="T27" fmla="*/ 579 h 2721"/>
                <a:gd name="T28" fmla="*/ 351 w 1115"/>
                <a:gd name="T29" fmla="*/ 535 h 2721"/>
                <a:gd name="T30" fmla="*/ 387 w 1115"/>
                <a:gd name="T31" fmla="*/ 490 h 2721"/>
                <a:gd name="T32" fmla="*/ 423 w 1115"/>
                <a:gd name="T33" fmla="*/ 445 h 2721"/>
                <a:gd name="T34" fmla="*/ 462 w 1115"/>
                <a:gd name="T35" fmla="*/ 400 h 2721"/>
                <a:gd name="T36" fmla="*/ 502 w 1115"/>
                <a:gd name="T37" fmla="*/ 356 h 2721"/>
                <a:gd name="T38" fmla="*/ 542 w 1115"/>
                <a:gd name="T39" fmla="*/ 312 h 2721"/>
                <a:gd name="T40" fmla="*/ 585 w 1115"/>
                <a:gd name="T41" fmla="*/ 268 h 2721"/>
                <a:gd name="T42" fmla="*/ 630 w 1115"/>
                <a:gd name="T43" fmla="*/ 226 h 2721"/>
                <a:gd name="T44" fmla="*/ 675 w 1115"/>
                <a:gd name="T45" fmla="*/ 184 h 2721"/>
                <a:gd name="T46" fmla="*/ 721 w 1115"/>
                <a:gd name="T47" fmla="*/ 144 h 2721"/>
                <a:gd name="T48" fmla="*/ 768 w 1115"/>
                <a:gd name="T49" fmla="*/ 105 h 2721"/>
                <a:gd name="T50" fmla="*/ 816 w 1115"/>
                <a:gd name="T51" fmla="*/ 69 h 2721"/>
                <a:gd name="T52" fmla="*/ 866 w 1115"/>
                <a:gd name="T53" fmla="*/ 33 h 2721"/>
                <a:gd name="T54" fmla="*/ 917 w 1115"/>
                <a:gd name="T55" fmla="*/ 0 h 2721"/>
                <a:gd name="T56" fmla="*/ 917 w 1115"/>
                <a:gd name="T57" fmla="*/ 0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15" h="2721">
                  <a:moveTo>
                    <a:pt x="917" y="0"/>
                  </a:moveTo>
                  <a:lnTo>
                    <a:pt x="1115" y="1823"/>
                  </a:lnTo>
                  <a:lnTo>
                    <a:pt x="284" y="2721"/>
                  </a:lnTo>
                  <a:lnTo>
                    <a:pt x="0" y="1077"/>
                  </a:lnTo>
                  <a:lnTo>
                    <a:pt x="0" y="1077"/>
                  </a:lnTo>
                  <a:lnTo>
                    <a:pt x="18" y="1044"/>
                  </a:lnTo>
                  <a:lnTo>
                    <a:pt x="38" y="1006"/>
                  </a:lnTo>
                  <a:lnTo>
                    <a:pt x="67" y="957"/>
                  </a:lnTo>
                  <a:lnTo>
                    <a:pt x="103" y="895"/>
                  </a:lnTo>
                  <a:lnTo>
                    <a:pt x="147" y="826"/>
                  </a:lnTo>
                  <a:lnTo>
                    <a:pt x="196" y="749"/>
                  </a:lnTo>
                  <a:lnTo>
                    <a:pt x="253" y="666"/>
                  </a:lnTo>
                  <a:lnTo>
                    <a:pt x="285" y="622"/>
                  </a:lnTo>
                  <a:lnTo>
                    <a:pt x="317" y="579"/>
                  </a:lnTo>
                  <a:lnTo>
                    <a:pt x="351" y="535"/>
                  </a:lnTo>
                  <a:lnTo>
                    <a:pt x="387" y="490"/>
                  </a:lnTo>
                  <a:lnTo>
                    <a:pt x="423" y="445"/>
                  </a:lnTo>
                  <a:lnTo>
                    <a:pt x="462" y="400"/>
                  </a:lnTo>
                  <a:lnTo>
                    <a:pt x="502" y="356"/>
                  </a:lnTo>
                  <a:lnTo>
                    <a:pt x="542" y="312"/>
                  </a:lnTo>
                  <a:lnTo>
                    <a:pt x="585" y="268"/>
                  </a:lnTo>
                  <a:lnTo>
                    <a:pt x="630" y="226"/>
                  </a:lnTo>
                  <a:lnTo>
                    <a:pt x="675" y="184"/>
                  </a:lnTo>
                  <a:lnTo>
                    <a:pt x="721" y="144"/>
                  </a:lnTo>
                  <a:lnTo>
                    <a:pt x="768" y="105"/>
                  </a:lnTo>
                  <a:lnTo>
                    <a:pt x="816" y="69"/>
                  </a:lnTo>
                  <a:lnTo>
                    <a:pt x="866" y="33"/>
                  </a:lnTo>
                  <a:lnTo>
                    <a:pt x="917" y="0"/>
                  </a:lnTo>
                  <a:lnTo>
                    <a:pt x="917" y="0"/>
                  </a:lnTo>
                  <a:close/>
                </a:path>
              </a:pathLst>
            </a:custGeom>
            <a:solidFill>
              <a:srgbClr val="D25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805113" y="4276725"/>
              <a:ext cx="438150" cy="1616075"/>
            </a:xfrm>
            <a:custGeom>
              <a:avLst/>
              <a:gdLst>
                <a:gd name="T0" fmla="*/ 551 w 551"/>
                <a:gd name="T1" fmla="*/ 1492 h 2035"/>
                <a:gd name="T2" fmla="*/ 259 w 551"/>
                <a:gd name="T3" fmla="*/ 0 h 2035"/>
                <a:gd name="T4" fmla="*/ 259 w 551"/>
                <a:gd name="T5" fmla="*/ 0 h 2035"/>
                <a:gd name="T6" fmla="*/ 243 w 551"/>
                <a:gd name="T7" fmla="*/ 37 h 2035"/>
                <a:gd name="T8" fmla="*/ 226 w 551"/>
                <a:gd name="T9" fmla="*/ 85 h 2035"/>
                <a:gd name="T10" fmla="*/ 202 w 551"/>
                <a:gd name="T11" fmla="*/ 150 h 2035"/>
                <a:gd name="T12" fmla="*/ 176 w 551"/>
                <a:gd name="T13" fmla="*/ 231 h 2035"/>
                <a:gd name="T14" fmla="*/ 162 w 551"/>
                <a:gd name="T15" fmla="*/ 277 h 2035"/>
                <a:gd name="T16" fmla="*/ 148 w 551"/>
                <a:gd name="T17" fmla="*/ 328 h 2035"/>
                <a:gd name="T18" fmla="*/ 132 w 551"/>
                <a:gd name="T19" fmla="*/ 383 h 2035"/>
                <a:gd name="T20" fmla="*/ 118 w 551"/>
                <a:gd name="T21" fmla="*/ 441 h 2035"/>
                <a:gd name="T22" fmla="*/ 103 w 551"/>
                <a:gd name="T23" fmla="*/ 504 h 2035"/>
                <a:gd name="T24" fmla="*/ 89 w 551"/>
                <a:gd name="T25" fmla="*/ 569 h 2035"/>
                <a:gd name="T26" fmla="*/ 76 w 551"/>
                <a:gd name="T27" fmla="*/ 638 h 2035"/>
                <a:gd name="T28" fmla="*/ 61 w 551"/>
                <a:gd name="T29" fmla="*/ 710 h 2035"/>
                <a:gd name="T30" fmla="*/ 50 w 551"/>
                <a:gd name="T31" fmla="*/ 786 h 2035"/>
                <a:gd name="T32" fmla="*/ 38 w 551"/>
                <a:gd name="T33" fmla="*/ 865 h 2035"/>
                <a:gd name="T34" fmla="*/ 28 w 551"/>
                <a:gd name="T35" fmla="*/ 948 h 2035"/>
                <a:gd name="T36" fmla="*/ 19 w 551"/>
                <a:gd name="T37" fmla="*/ 1033 h 2035"/>
                <a:gd name="T38" fmla="*/ 12 w 551"/>
                <a:gd name="T39" fmla="*/ 1121 h 2035"/>
                <a:gd name="T40" fmla="*/ 6 w 551"/>
                <a:gd name="T41" fmla="*/ 1212 h 2035"/>
                <a:gd name="T42" fmla="*/ 2 w 551"/>
                <a:gd name="T43" fmla="*/ 1307 h 2035"/>
                <a:gd name="T44" fmla="*/ 0 w 551"/>
                <a:gd name="T45" fmla="*/ 1404 h 2035"/>
                <a:gd name="T46" fmla="*/ 0 w 551"/>
                <a:gd name="T47" fmla="*/ 1503 h 2035"/>
                <a:gd name="T48" fmla="*/ 4 w 551"/>
                <a:gd name="T49" fmla="*/ 1604 h 2035"/>
                <a:gd name="T50" fmla="*/ 8 w 551"/>
                <a:gd name="T51" fmla="*/ 1708 h 2035"/>
                <a:gd name="T52" fmla="*/ 17 w 551"/>
                <a:gd name="T53" fmla="*/ 1814 h 2035"/>
                <a:gd name="T54" fmla="*/ 27 w 551"/>
                <a:gd name="T55" fmla="*/ 1924 h 2035"/>
                <a:gd name="T56" fmla="*/ 33 w 551"/>
                <a:gd name="T57" fmla="*/ 1979 h 2035"/>
                <a:gd name="T58" fmla="*/ 40 w 551"/>
                <a:gd name="T59" fmla="*/ 2035 h 2035"/>
                <a:gd name="T60" fmla="*/ 551 w 551"/>
                <a:gd name="T61" fmla="*/ 1492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2035">
                  <a:moveTo>
                    <a:pt x="551" y="1492"/>
                  </a:moveTo>
                  <a:lnTo>
                    <a:pt x="259" y="0"/>
                  </a:lnTo>
                  <a:lnTo>
                    <a:pt x="259" y="0"/>
                  </a:lnTo>
                  <a:lnTo>
                    <a:pt x="243" y="37"/>
                  </a:lnTo>
                  <a:lnTo>
                    <a:pt x="226" y="85"/>
                  </a:lnTo>
                  <a:lnTo>
                    <a:pt x="202" y="150"/>
                  </a:lnTo>
                  <a:lnTo>
                    <a:pt x="176" y="231"/>
                  </a:lnTo>
                  <a:lnTo>
                    <a:pt x="162" y="277"/>
                  </a:lnTo>
                  <a:lnTo>
                    <a:pt x="148" y="328"/>
                  </a:lnTo>
                  <a:lnTo>
                    <a:pt x="132" y="383"/>
                  </a:lnTo>
                  <a:lnTo>
                    <a:pt x="118" y="441"/>
                  </a:lnTo>
                  <a:lnTo>
                    <a:pt x="103" y="504"/>
                  </a:lnTo>
                  <a:lnTo>
                    <a:pt x="89" y="569"/>
                  </a:lnTo>
                  <a:lnTo>
                    <a:pt x="76" y="638"/>
                  </a:lnTo>
                  <a:lnTo>
                    <a:pt x="61" y="710"/>
                  </a:lnTo>
                  <a:lnTo>
                    <a:pt x="50" y="786"/>
                  </a:lnTo>
                  <a:lnTo>
                    <a:pt x="38" y="865"/>
                  </a:lnTo>
                  <a:lnTo>
                    <a:pt x="28" y="948"/>
                  </a:lnTo>
                  <a:lnTo>
                    <a:pt x="19" y="1033"/>
                  </a:lnTo>
                  <a:lnTo>
                    <a:pt x="12" y="1121"/>
                  </a:lnTo>
                  <a:lnTo>
                    <a:pt x="6" y="1212"/>
                  </a:lnTo>
                  <a:lnTo>
                    <a:pt x="2" y="1307"/>
                  </a:lnTo>
                  <a:lnTo>
                    <a:pt x="0" y="1404"/>
                  </a:lnTo>
                  <a:lnTo>
                    <a:pt x="0" y="1503"/>
                  </a:lnTo>
                  <a:lnTo>
                    <a:pt x="4" y="1604"/>
                  </a:lnTo>
                  <a:lnTo>
                    <a:pt x="8" y="1708"/>
                  </a:lnTo>
                  <a:lnTo>
                    <a:pt x="17" y="1814"/>
                  </a:lnTo>
                  <a:lnTo>
                    <a:pt x="27" y="1924"/>
                  </a:lnTo>
                  <a:lnTo>
                    <a:pt x="33" y="1979"/>
                  </a:lnTo>
                  <a:lnTo>
                    <a:pt x="40" y="2035"/>
                  </a:lnTo>
                  <a:lnTo>
                    <a:pt x="551" y="1492"/>
                  </a:lnTo>
                  <a:close/>
                </a:path>
              </a:pathLst>
            </a:custGeom>
            <a:solidFill>
              <a:srgbClr val="B84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927350" y="5554663"/>
              <a:ext cx="1560513" cy="471488"/>
            </a:xfrm>
            <a:custGeom>
              <a:avLst/>
              <a:gdLst>
                <a:gd name="T0" fmla="*/ 498 w 1966"/>
                <a:gd name="T1" fmla="*/ 0 h 594"/>
                <a:gd name="T2" fmla="*/ 1966 w 1966"/>
                <a:gd name="T3" fmla="*/ 411 h 594"/>
                <a:gd name="T4" fmla="*/ 1966 w 1966"/>
                <a:gd name="T5" fmla="*/ 411 h 594"/>
                <a:gd name="T6" fmla="*/ 1960 w 1966"/>
                <a:gd name="T7" fmla="*/ 415 h 594"/>
                <a:gd name="T8" fmla="*/ 1939 w 1966"/>
                <a:gd name="T9" fmla="*/ 424 h 594"/>
                <a:gd name="T10" fmla="*/ 1905 w 1966"/>
                <a:gd name="T11" fmla="*/ 439 h 594"/>
                <a:gd name="T12" fmla="*/ 1857 w 1966"/>
                <a:gd name="T13" fmla="*/ 458 h 594"/>
                <a:gd name="T14" fmla="*/ 1826 w 1966"/>
                <a:gd name="T15" fmla="*/ 468 h 594"/>
                <a:gd name="T16" fmla="*/ 1792 w 1966"/>
                <a:gd name="T17" fmla="*/ 478 h 594"/>
                <a:gd name="T18" fmla="*/ 1755 w 1966"/>
                <a:gd name="T19" fmla="*/ 490 h 594"/>
                <a:gd name="T20" fmla="*/ 1712 w 1966"/>
                <a:gd name="T21" fmla="*/ 502 h 594"/>
                <a:gd name="T22" fmla="*/ 1668 w 1966"/>
                <a:gd name="T23" fmla="*/ 513 h 594"/>
                <a:gd name="T24" fmla="*/ 1618 w 1966"/>
                <a:gd name="T25" fmla="*/ 524 h 594"/>
                <a:gd name="T26" fmla="*/ 1565 w 1966"/>
                <a:gd name="T27" fmla="*/ 535 h 594"/>
                <a:gd name="T28" fmla="*/ 1507 w 1966"/>
                <a:gd name="T29" fmla="*/ 546 h 594"/>
                <a:gd name="T30" fmla="*/ 1446 w 1966"/>
                <a:gd name="T31" fmla="*/ 555 h 594"/>
                <a:gd name="T32" fmla="*/ 1381 w 1966"/>
                <a:gd name="T33" fmla="*/ 565 h 594"/>
                <a:gd name="T34" fmla="*/ 1311 w 1966"/>
                <a:gd name="T35" fmla="*/ 573 h 594"/>
                <a:gd name="T36" fmla="*/ 1237 w 1966"/>
                <a:gd name="T37" fmla="*/ 580 h 594"/>
                <a:gd name="T38" fmla="*/ 1158 w 1966"/>
                <a:gd name="T39" fmla="*/ 586 h 594"/>
                <a:gd name="T40" fmla="*/ 1075 w 1966"/>
                <a:gd name="T41" fmla="*/ 589 h 594"/>
                <a:gd name="T42" fmla="*/ 989 w 1966"/>
                <a:gd name="T43" fmla="*/ 593 h 594"/>
                <a:gd name="T44" fmla="*/ 897 w 1966"/>
                <a:gd name="T45" fmla="*/ 594 h 594"/>
                <a:gd name="T46" fmla="*/ 801 w 1966"/>
                <a:gd name="T47" fmla="*/ 593 h 594"/>
                <a:gd name="T48" fmla="*/ 701 w 1966"/>
                <a:gd name="T49" fmla="*/ 591 h 594"/>
                <a:gd name="T50" fmla="*/ 596 w 1966"/>
                <a:gd name="T51" fmla="*/ 586 h 594"/>
                <a:gd name="T52" fmla="*/ 486 w 1966"/>
                <a:gd name="T53" fmla="*/ 579 h 594"/>
                <a:gd name="T54" fmla="*/ 371 w 1966"/>
                <a:gd name="T55" fmla="*/ 569 h 594"/>
                <a:gd name="T56" fmla="*/ 253 w 1966"/>
                <a:gd name="T57" fmla="*/ 557 h 594"/>
                <a:gd name="T58" fmla="*/ 129 w 1966"/>
                <a:gd name="T59" fmla="*/ 542 h 594"/>
                <a:gd name="T60" fmla="*/ 0 w 1966"/>
                <a:gd name="T61" fmla="*/ 524 h 594"/>
                <a:gd name="T62" fmla="*/ 498 w 1966"/>
                <a:gd name="T6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6" h="594">
                  <a:moveTo>
                    <a:pt x="498" y="0"/>
                  </a:moveTo>
                  <a:lnTo>
                    <a:pt x="1966" y="411"/>
                  </a:lnTo>
                  <a:lnTo>
                    <a:pt x="1966" y="411"/>
                  </a:lnTo>
                  <a:lnTo>
                    <a:pt x="1960" y="415"/>
                  </a:lnTo>
                  <a:lnTo>
                    <a:pt x="1939" y="424"/>
                  </a:lnTo>
                  <a:lnTo>
                    <a:pt x="1905" y="439"/>
                  </a:lnTo>
                  <a:lnTo>
                    <a:pt x="1857" y="458"/>
                  </a:lnTo>
                  <a:lnTo>
                    <a:pt x="1826" y="468"/>
                  </a:lnTo>
                  <a:lnTo>
                    <a:pt x="1792" y="478"/>
                  </a:lnTo>
                  <a:lnTo>
                    <a:pt x="1755" y="490"/>
                  </a:lnTo>
                  <a:lnTo>
                    <a:pt x="1712" y="502"/>
                  </a:lnTo>
                  <a:lnTo>
                    <a:pt x="1668" y="513"/>
                  </a:lnTo>
                  <a:lnTo>
                    <a:pt x="1618" y="524"/>
                  </a:lnTo>
                  <a:lnTo>
                    <a:pt x="1565" y="535"/>
                  </a:lnTo>
                  <a:lnTo>
                    <a:pt x="1507" y="546"/>
                  </a:lnTo>
                  <a:lnTo>
                    <a:pt x="1446" y="555"/>
                  </a:lnTo>
                  <a:lnTo>
                    <a:pt x="1381" y="565"/>
                  </a:lnTo>
                  <a:lnTo>
                    <a:pt x="1311" y="573"/>
                  </a:lnTo>
                  <a:lnTo>
                    <a:pt x="1237" y="580"/>
                  </a:lnTo>
                  <a:lnTo>
                    <a:pt x="1158" y="586"/>
                  </a:lnTo>
                  <a:lnTo>
                    <a:pt x="1075" y="589"/>
                  </a:lnTo>
                  <a:lnTo>
                    <a:pt x="989" y="593"/>
                  </a:lnTo>
                  <a:lnTo>
                    <a:pt x="897" y="594"/>
                  </a:lnTo>
                  <a:lnTo>
                    <a:pt x="801" y="593"/>
                  </a:lnTo>
                  <a:lnTo>
                    <a:pt x="701" y="591"/>
                  </a:lnTo>
                  <a:lnTo>
                    <a:pt x="596" y="586"/>
                  </a:lnTo>
                  <a:lnTo>
                    <a:pt x="486" y="579"/>
                  </a:lnTo>
                  <a:lnTo>
                    <a:pt x="371" y="569"/>
                  </a:lnTo>
                  <a:lnTo>
                    <a:pt x="253" y="557"/>
                  </a:lnTo>
                  <a:lnTo>
                    <a:pt x="129" y="542"/>
                  </a:lnTo>
                  <a:lnTo>
                    <a:pt x="0" y="524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B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386138" y="4764088"/>
              <a:ext cx="2114550" cy="1079500"/>
            </a:xfrm>
            <a:custGeom>
              <a:avLst/>
              <a:gdLst>
                <a:gd name="T0" fmla="*/ 0 w 2665"/>
                <a:gd name="T1" fmla="*/ 925 h 1360"/>
                <a:gd name="T2" fmla="*/ 840 w 2665"/>
                <a:gd name="T3" fmla="*/ 0 h 1360"/>
                <a:gd name="T4" fmla="*/ 2665 w 2665"/>
                <a:gd name="T5" fmla="*/ 330 h 1360"/>
                <a:gd name="T6" fmla="*/ 2665 w 2665"/>
                <a:gd name="T7" fmla="*/ 330 h 1360"/>
                <a:gd name="T8" fmla="*/ 2647 w 2665"/>
                <a:gd name="T9" fmla="*/ 362 h 1360"/>
                <a:gd name="T10" fmla="*/ 2626 w 2665"/>
                <a:gd name="T11" fmla="*/ 399 h 1360"/>
                <a:gd name="T12" fmla="*/ 2595 w 2665"/>
                <a:gd name="T13" fmla="*/ 448 h 1360"/>
                <a:gd name="T14" fmla="*/ 2556 w 2665"/>
                <a:gd name="T15" fmla="*/ 508 h 1360"/>
                <a:gd name="T16" fmla="*/ 2534 w 2665"/>
                <a:gd name="T17" fmla="*/ 542 h 1360"/>
                <a:gd name="T18" fmla="*/ 2508 w 2665"/>
                <a:gd name="T19" fmla="*/ 576 h 1360"/>
                <a:gd name="T20" fmla="*/ 2480 w 2665"/>
                <a:gd name="T21" fmla="*/ 612 h 1360"/>
                <a:gd name="T22" fmla="*/ 2451 w 2665"/>
                <a:gd name="T23" fmla="*/ 651 h 1360"/>
                <a:gd name="T24" fmla="*/ 2419 w 2665"/>
                <a:gd name="T25" fmla="*/ 690 h 1360"/>
                <a:gd name="T26" fmla="*/ 2385 w 2665"/>
                <a:gd name="T27" fmla="*/ 732 h 1360"/>
                <a:gd name="T28" fmla="*/ 2347 w 2665"/>
                <a:gd name="T29" fmla="*/ 773 h 1360"/>
                <a:gd name="T30" fmla="*/ 2308 w 2665"/>
                <a:gd name="T31" fmla="*/ 815 h 1360"/>
                <a:gd name="T32" fmla="*/ 2267 w 2665"/>
                <a:gd name="T33" fmla="*/ 858 h 1360"/>
                <a:gd name="T34" fmla="*/ 2223 w 2665"/>
                <a:gd name="T35" fmla="*/ 901 h 1360"/>
                <a:gd name="T36" fmla="*/ 2176 w 2665"/>
                <a:gd name="T37" fmla="*/ 944 h 1360"/>
                <a:gd name="T38" fmla="*/ 2127 w 2665"/>
                <a:gd name="T39" fmla="*/ 987 h 1360"/>
                <a:gd name="T40" fmla="*/ 2077 w 2665"/>
                <a:gd name="T41" fmla="*/ 1029 h 1360"/>
                <a:gd name="T42" fmla="*/ 2022 w 2665"/>
                <a:gd name="T43" fmla="*/ 1072 h 1360"/>
                <a:gd name="T44" fmla="*/ 1967 w 2665"/>
                <a:gd name="T45" fmla="*/ 1112 h 1360"/>
                <a:gd name="T46" fmla="*/ 1908 w 2665"/>
                <a:gd name="T47" fmla="*/ 1152 h 1360"/>
                <a:gd name="T48" fmla="*/ 1846 w 2665"/>
                <a:gd name="T49" fmla="*/ 1191 h 1360"/>
                <a:gd name="T50" fmla="*/ 1783 w 2665"/>
                <a:gd name="T51" fmla="*/ 1229 h 1360"/>
                <a:gd name="T52" fmla="*/ 1717 w 2665"/>
                <a:gd name="T53" fmla="*/ 1264 h 1360"/>
                <a:gd name="T54" fmla="*/ 1682 w 2665"/>
                <a:gd name="T55" fmla="*/ 1282 h 1360"/>
                <a:gd name="T56" fmla="*/ 1648 w 2665"/>
                <a:gd name="T57" fmla="*/ 1298 h 1360"/>
                <a:gd name="T58" fmla="*/ 1613 w 2665"/>
                <a:gd name="T59" fmla="*/ 1315 h 1360"/>
                <a:gd name="T60" fmla="*/ 1576 w 2665"/>
                <a:gd name="T61" fmla="*/ 1330 h 1360"/>
                <a:gd name="T62" fmla="*/ 1539 w 2665"/>
                <a:gd name="T63" fmla="*/ 1346 h 1360"/>
                <a:gd name="T64" fmla="*/ 1503 w 2665"/>
                <a:gd name="T65" fmla="*/ 1360 h 1360"/>
                <a:gd name="T66" fmla="*/ 0 w 2665"/>
                <a:gd name="T67" fmla="*/ 92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65" h="1360">
                  <a:moveTo>
                    <a:pt x="0" y="925"/>
                  </a:moveTo>
                  <a:lnTo>
                    <a:pt x="840" y="0"/>
                  </a:lnTo>
                  <a:lnTo>
                    <a:pt x="2665" y="330"/>
                  </a:lnTo>
                  <a:lnTo>
                    <a:pt x="2665" y="330"/>
                  </a:lnTo>
                  <a:lnTo>
                    <a:pt x="2647" y="362"/>
                  </a:lnTo>
                  <a:lnTo>
                    <a:pt x="2626" y="399"/>
                  </a:lnTo>
                  <a:lnTo>
                    <a:pt x="2595" y="448"/>
                  </a:lnTo>
                  <a:lnTo>
                    <a:pt x="2556" y="508"/>
                  </a:lnTo>
                  <a:lnTo>
                    <a:pt x="2534" y="542"/>
                  </a:lnTo>
                  <a:lnTo>
                    <a:pt x="2508" y="576"/>
                  </a:lnTo>
                  <a:lnTo>
                    <a:pt x="2480" y="612"/>
                  </a:lnTo>
                  <a:lnTo>
                    <a:pt x="2451" y="651"/>
                  </a:lnTo>
                  <a:lnTo>
                    <a:pt x="2419" y="690"/>
                  </a:lnTo>
                  <a:lnTo>
                    <a:pt x="2385" y="732"/>
                  </a:lnTo>
                  <a:lnTo>
                    <a:pt x="2347" y="773"/>
                  </a:lnTo>
                  <a:lnTo>
                    <a:pt x="2308" y="815"/>
                  </a:lnTo>
                  <a:lnTo>
                    <a:pt x="2267" y="858"/>
                  </a:lnTo>
                  <a:lnTo>
                    <a:pt x="2223" y="901"/>
                  </a:lnTo>
                  <a:lnTo>
                    <a:pt x="2176" y="944"/>
                  </a:lnTo>
                  <a:lnTo>
                    <a:pt x="2127" y="987"/>
                  </a:lnTo>
                  <a:lnTo>
                    <a:pt x="2077" y="1029"/>
                  </a:lnTo>
                  <a:lnTo>
                    <a:pt x="2022" y="1072"/>
                  </a:lnTo>
                  <a:lnTo>
                    <a:pt x="1967" y="1112"/>
                  </a:lnTo>
                  <a:lnTo>
                    <a:pt x="1908" y="1152"/>
                  </a:lnTo>
                  <a:lnTo>
                    <a:pt x="1846" y="1191"/>
                  </a:lnTo>
                  <a:lnTo>
                    <a:pt x="1783" y="1229"/>
                  </a:lnTo>
                  <a:lnTo>
                    <a:pt x="1717" y="1264"/>
                  </a:lnTo>
                  <a:lnTo>
                    <a:pt x="1682" y="1282"/>
                  </a:lnTo>
                  <a:lnTo>
                    <a:pt x="1648" y="1298"/>
                  </a:lnTo>
                  <a:lnTo>
                    <a:pt x="1613" y="1315"/>
                  </a:lnTo>
                  <a:lnTo>
                    <a:pt x="1576" y="1330"/>
                  </a:lnTo>
                  <a:lnTo>
                    <a:pt x="1539" y="1346"/>
                  </a:lnTo>
                  <a:lnTo>
                    <a:pt x="1503" y="1360"/>
                  </a:lnTo>
                  <a:lnTo>
                    <a:pt x="0" y="925"/>
                  </a:lnTo>
                  <a:close/>
                </a:path>
              </a:pathLst>
            </a:custGeom>
            <a:solidFill>
              <a:srgbClr val="87A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140200" y="4062413"/>
              <a:ext cx="1687513" cy="889000"/>
            </a:xfrm>
            <a:custGeom>
              <a:avLst/>
              <a:gdLst>
                <a:gd name="T0" fmla="*/ 0 w 2127"/>
                <a:gd name="T1" fmla="*/ 789 h 1120"/>
                <a:gd name="T2" fmla="*/ 1772 w 2127"/>
                <a:gd name="T3" fmla="*/ 1120 h 1120"/>
                <a:gd name="T4" fmla="*/ 1772 w 2127"/>
                <a:gd name="T5" fmla="*/ 1120 h 1120"/>
                <a:gd name="T6" fmla="*/ 1781 w 2127"/>
                <a:gd name="T7" fmla="*/ 1104 h 1120"/>
                <a:gd name="T8" fmla="*/ 1805 w 2127"/>
                <a:gd name="T9" fmla="*/ 1060 h 1120"/>
                <a:gd name="T10" fmla="*/ 1822 w 2127"/>
                <a:gd name="T11" fmla="*/ 1025 h 1120"/>
                <a:gd name="T12" fmla="*/ 1843 w 2127"/>
                <a:gd name="T13" fmla="*/ 985 h 1120"/>
                <a:gd name="T14" fmla="*/ 1866 w 2127"/>
                <a:gd name="T15" fmla="*/ 937 h 1120"/>
                <a:gd name="T16" fmla="*/ 1890 w 2127"/>
                <a:gd name="T17" fmla="*/ 881 h 1120"/>
                <a:gd name="T18" fmla="*/ 1918 w 2127"/>
                <a:gd name="T19" fmla="*/ 819 h 1120"/>
                <a:gd name="T20" fmla="*/ 1946 w 2127"/>
                <a:gd name="T21" fmla="*/ 749 h 1120"/>
                <a:gd name="T22" fmla="*/ 1974 w 2127"/>
                <a:gd name="T23" fmla="*/ 672 h 1120"/>
                <a:gd name="T24" fmla="*/ 2005 w 2127"/>
                <a:gd name="T25" fmla="*/ 590 h 1120"/>
                <a:gd name="T26" fmla="*/ 2036 w 2127"/>
                <a:gd name="T27" fmla="*/ 500 h 1120"/>
                <a:gd name="T28" fmla="*/ 2066 w 2127"/>
                <a:gd name="T29" fmla="*/ 403 h 1120"/>
                <a:gd name="T30" fmla="*/ 2096 w 2127"/>
                <a:gd name="T31" fmla="*/ 299 h 1120"/>
                <a:gd name="T32" fmla="*/ 2127 w 2127"/>
                <a:gd name="T33" fmla="*/ 189 h 1120"/>
                <a:gd name="T34" fmla="*/ 752 w 2127"/>
                <a:gd name="T35" fmla="*/ 0 h 1120"/>
                <a:gd name="T36" fmla="*/ 0 w 2127"/>
                <a:gd name="T37" fmla="*/ 789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27" h="1120">
                  <a:moveTo>
                    <a:pt x="0" y="789"/>
                  </a:moveTo>
                  <a:lnTo>
                    <a:pt x="1772" y="1120"/>
                  </a:lnTo>
                  <a:lnTo>
                    <a:pt x="1772" y="1120"/>
                  </a:lnTo>
                  <a:lnTo>
                    <a:pt x="1781" y="1104"/>
                  </a:lnTo>
                  <a:lnTo>
                    <a:pt x="1805" y="1060"/>
                  </a:lnTo>
                  <a:lnTo>
                    <a:pt x="1822" y="1025"/>
                  </a:lnTo>
                  <a:lnTo>
                    <a:pt x="1843" y="985"/>
                  </a:lnTo>
                  <a:lnTo>
                    <a:pt x="1866" y="937"/>
                  </a:lnTo>
                  <a:lnTo>
                    <a:pt x="1890" y="881"/>
                  </a:lnTo>
                  <a:lnTo>
                    <a:pt x="1918" y="819"/>
                  </a:lnTo>
                  <a:lnTo>
                    <a:pt x="1946" y="749"/>
                  </a:lnTo>
                  <a:lnTo>
                    <a:pt x="1974" y="672"/>
                  </a:lnTo>
                  <a:lnTo>
                    <a:pt x="2005" y="590"/>
                  </a:lnTo>
                  <a:lnTo>
                    <a:pt x="2036" y="500"/>
                  </a:lnTo>
                  <a:lnTo>
                    <a:pt x="2066" y="403"/>
                  </a:lnTo>
                  <a:lnTo>
                    <a:pt x="2096" y="299"/>
                  </a:lnTo>
                  <a:lnTo>
                    <a:pt x="2127" y="189"/>
                  </a:lnTo>
                  <a:lnTo>
                    <a:pt x="752" y="0"/>
                  </a:lnTo>
                  <a:lnTo>
                    <a:pt x="0" y="789"/>
                  </a:lnTo>
                  <a:close/>
                </a:path>
              </a:pathLst>
            </a:custGeom>
            <a:solidFill>
              <a:srgbClr val="9DB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795838" y="2787650"/>
              <a:ext cx="1154113" cy="1362075"/>
            </a:xfrm>
            <a:custGeom>
              <a:avLst/>
              <a:gdLst>
                <a:gd name="T0" fmla="*/ 0 w 1453"/>
                <a:gd name="T1" fmla="*/ 1522 h 1716"/>
                <a:gd name="T2" fmla="*/ 1317 w 1453"/>
                <a:gd name="T3" fmla="*/ 1716 h 1716"/>
                <a:gd name="T4" fmla="*/ 1317 w 1453"/>
                <a:gd name="T5" fmla="*/ 1716 h 1716"/>
                <a:gd name="T6" fmla="*/ 1326 w 1453"/>
                <a:gd name="T7" fmla="*/ 1677 h 1716"/>
                <a:gd name="T8" fmla="*/ 1335 w 1453"/>
                <a:gd name="T9" fmla="*/ 1630 h 1716"/>
                <a:gd name="T10" fmla="*/ 1347 w 1453"/>
                <a:gd name="T11" fmla="*/ 1567 h 1716"/>
                <a:gd name="T12" fmla="*/ 1361 w 1453"/>
                <a:gd name="T13" fmla="*/ 1489 h 1716"/>
                <a:gd name="T14" fmla="*/ 1376 w 1453"/>
                <a:gd name="T15" fmla="*/ 1397 h 1716"/>
                <a:gd name="T16" fmla="*/ 1393 w 1453"/>
                <a:gd name="T17" fmla="*/ 1292 h 1716"/>
                <a:gd name="T18" fmla="*/ 1408 w 1453"/>
                <a:gd name="T19" fmla="*/ 1176 h 1716"/>
                <a:gd name="T20" fmla="*/ 1423 w 1453"/>
                <a:gd name="T21" fmla="*/ 1051 h 1716"/>
                <a:gd name="T22" fmla="*/ 1428 w 1453"/>
                <a:gd name="T23" fmla="*/ 985 h 1716"/>
                <a:gd name="T24" fmla="*/ 1434 w 1453"/>
                <a:gd name="T25" fmla="*/ 917 h 1716"/>
                <a:gd name="T26" fmla="*/ 1440 w 1453"/>
                <a:gd name="T27" fmla="*/ 847 h 1716"/>
                <a:gd name="T28" fmla="*/ 1444 w 1453"/>
                <a:gd name="T29" fmla="*/ 775 h 1716"/>
                <a:gd name="T30" fmla="*/ 1448 w 1453"/>
                <a:gd name="T31" fmla="*/ 702 h 1716"/>
                <a:gd name="T32" fmla="*/ 1451 w 1453"/>
                <a:gd name="T33" fmla="*/ 627 h 1716"/>
                <a:gd name="T34" fmla="*/ 1452 w 1453"/>
                <a:gd name="T35" fmla="*/ 552 h 1716"/>
                <a:gd name="T36" fmla="*/ 1453 w 1453"/>
                <a:gd name="T37" fmla="*/ 475 h 1716"/>
                <a:gd name="T38" fmla="*/ 1453 w 1453"/>
                <a:gd name="T39" fmla="*/ 397 h 1716"/>
                <a:gd name="T40" fmla="*/ 1451 w 1453"/>
                <a:gd name="T41" fmla="*/ 318 h 1716"/>
                <a:gd name="T42" fmla="*/ 1447 w 1453"/>
                <a:gd name="T43" fmla="*/ 239 h 1716"/>
                <a:gd name="T44" fmla="*/ 1443 w 1453"/>
                <a:gd name="T45" fmla="*/ 160 h 1716"/>
                <a:gd name="T46" fmla="*/ 1437 w 1453"/>
                <a:gd name="T47" fmla="*/ 81 h 1716"/>
                <a:gd name="T48" fmla="*/ 1428 w 1453"/>
                <a:gd name="T49" fmla="*/ 0 h 1716"/>
                <a:gd name="T50" fmla="*/ 0 w 1453"/>
                <a:gd name="T51" fmla="*/ 1522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53" h="1716">
                  <a:moveTo>
                    <a:pt x="0" y="1522"/>
                  </a:moveTo>
                  <a:lnTo>
                    <a:pt x="1317" y="1716"/>
                  </a:lnTo>
                  <a:lnTo>
                    <a:pt x="1317" y="1716"/>
                  </a:lnTo>
                  <a:lnTo>
                    <a:pt x="1326" y="1677"/>
                  </a:lnTo>
                  <a:lnTo>
                    <a:pt x="1335" y="1630"/>
                  </a:lnTo>
                  <a:lnTo>
                    <a:pt x="1347" y="1567"/>
                  </a:lnTo>
                  <a:lnTo>
                    <a:pt x="1361" y="1489"/>
                  </a:lnTo>
                  <a:lnTo>
                    <a:pt x="1376" y="1397"/>
                  </a:lnTo>
                  <a:lnTo>
                    <a:pt x="1393" y="1292"/>
                  </a:lnTo>
                  <a:lnTo>
                    <a:pt x="1408" y="1176"/>
                  </a:lnTo>
                  <a:lnTo>
                    <a:pt x="1423" y="1051"/>
                  </a:lnTo>
                  <a:lnTo>
                    <a:pt x="1428" y="985"/>
                  </a:lnTo>
                  <a:lnTo>
                    <a:pt x="1434" y="917"/>
                  </a:lnTo>
                  <a:lnTo>
                    <a:pt x="1440" y="847"/>
                  </a:lnTo>
                  <a:lnTo>
                    <a:pt x="1444" y="775"/>
                  </a:lnTo>
                  <a:lnTo>
                    <a:pt x="1448" y="702"/>
                  </a:lnTo>
                  <a:lnTo>
                    <a:pt x="1451" y="627"/>
                  </a:lnTo>
                  <a:lnTo>
                    <a:pt x="1452" y="552"/>
                  </a:lnTo>
                  <a:lnTo>
                    <a:pt x="1453" y="475"/>
                  </a:lnTo>
                  <a:lnTo>
                    <a:pt x="1453" y="397"/>
                  </a:lnTo>
                  <a:lnTo>
                    <a:pt x="1451" y="318"/>
                  </a:lnTo>
                  <a:lnTo>
                    <a:pt x="1447" y="239"/>
                  </a:lnTo>
                  <a:lnTo>
                    <a:pt x="1443" y="160"/>
                  </a:lnTo>
                  <a:lnTo>
                    <a:pt x="1437" y="81"/>
                  </a:lnTo>
                  <a:lnTo>
                    <a:pt x="1428" y="0"/>
                  </a:lnTo>
                  <a:lnTo>
                    <a:pt x="0" y="1522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3559175" y="5956300"/>
            <a:ext cx="1839913" cy="388938"/>
            <a:chOff x="3559175" y="5956300"/>
            <a:chExt cx="1839913" cy="388938"/>
          </a:xfrm>
        </p:grpSpPr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3559175" y="5956300"/>
              <a:ext cx="0" cy="6350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3559175" y="6083300"/>
              <a:ext cx="0" cy="6350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3559175" y="6210300"/>
              <a:ext cx="0" cy="6350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559175" y="6338888"/>
              <a:ext cx="55563" cy="6350"/>
            </a:xfrm>
            <a:custGeom>
              <a:avLst/>
              <a:gdLst>
                <a:gd name="T0" fmla="*/ 0 w 71"/>
                <a:gd name="T1" fmla="*/ 0 h 10"/>
                <a:gd name="T2" fmla="*/ 0 w 71"/>
                <a:gd name="T3" fmla="*/ 10 h 10"/>
                <a:gd name="T4" fmla="*/ 71 w 7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0">
                  <a:moveTo>
                    <a:pt x="0" y="0"/>
                  </a:moveTo>
                  <a:lnTo>
                    <a:pt x="0" y="10"/>
                  </a:lnTo>
                  <a:lnTo>
                    <a:pt x="71" y="10"/>
                  </a:lnTo>
                </a:path>
              </a:pathLst>
            </a:cu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3678238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3805238" y="6345238"/>
              <a:ext cx="650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3933825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4060825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4187825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4316413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4443413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4570413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4697413" y="6345238"/>
              <a:ext cx="650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4826000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4953000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5080000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5208588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5335588" y="63452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4908550" y="5521325"/>
            <a:ext cx="1211263" cy="0"/>
            <a:chOff x="4908550" y="5521325"/>
            <a:chExt cx="1211263" cy="0"/>
          </a:xfrm>
        </p:grpSpPr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4908550" y="552132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5037138" y="552132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5164138" y="552132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5291138" y="552132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5418138" y="5521325"/>
              <a:ext cx="650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5546725" y="552132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5673725" y="552132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5800725" y="552132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5929313" y="552132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6056313" y="552132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522913" y="4560888"/>
            <a:ext cx="1185862" cy="0"/>
            <a:chOff x="5522913" y="4560888"/>
            <a:chExt cx="1185862" cy="0"/>
          </a:xfrm>
        </p:grpSpPr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5522913" y="4560888"/>
              <a:ext cx="650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5651500" y="456088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>
              <a:off x="5778500" y="456088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5905500" y="4560888"/>
              <a:ext cx="650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6034088" y="456088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6161088" y="456088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6288088" y="456088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6416675" y="456088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>
              <a:off x="6543675" y="456088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6670675" y="4560888"/>
              <a:ext cx="381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5794375" y="3690938"/>
            <a:ext cx="1454150" cy="0"/>
            <a:chOff x="5794375" y="3690938"/>
            <a:chExt cx="1454150" cy="0"/>
          </a:xfrm>
        </p:grpSpPr>
        <p:sp>
          <p:nvSpPr>
            <p:cNvPr id="52" name="Line 51"/>
            <p:cNvSpPr>
              <a:spLocks noChangeShapeType="1"/>
            </p:cNvSpPr>
            <p:nvPr/>
          </p:nvSpPr>
          <p:spPr bwMode="auto">
            <a:xfrm>
              <a:off x="5794375" y="36909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5921375" y="36909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>
              <a:off x="6048375" y="36909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>
              <a:off x="6175375" y="3690938"/>
              <a:ext cx="650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>
              <a:off x="6303963" y="36909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>
              <a:off x="6430963" y="36909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>
              <a:off x="6557963" y="36909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>
              <a:off x="6684963" y="36909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>
              <a:off x="6811963" y="36909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60"/>
            <p:cNvSpPr>
              <a:spLocks noChangeShapeType="1"/>
            </p:cNvSpPr>
            <p:nvPr/>
          </p:nvSpPr>
          <p:spPr bwMode="auto">
            <a:xfrm>
              <a:off x="6940550" y="36909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>
              <a:off x="7067550" y="3690938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62"/>
            <p:cNvSpPr>
              <a:spLocks noChangeShapeType="1"/>
            </p:cNvSpPr>
            <p:nvPr/>
          </p:nvSpPr>
          <p:spPr bwMode="auto">
            <a:xfrm>
              <a:off x="7194550" y="3690938"/>
              <a:ext cx="53975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2238375" y="5251450"/>
            <a:ext cx="690563" cy="0"/>
            <a:chOff x="2238375" y="5251450"/>
            <a:chExt cx="690563" cy="0"/>
          </a:xfrm>
        </p:grpSpPr>
        <p:sp>
          <p:nvSpPr>
            <p:cNvPr id="64" name="Line 63"/>
            <p:cNvSpPr>
              <a:spLocks noChangeShapeType="1"/>
            </p:cNvSpPr>
            <p:nvPr/>
          </p:nvSpPr>
          <p:spPr bwMode="auto">
            <a:xfrm flipH="1">
              <a:off x="2865438" y="52514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 flipH="1">
              <a:off x="2736850" y="5251450"/>
              <a:ext cx="650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 flipH="1">
              <a:off x="2609850" y="52514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 flipH="1">
              <a:off x="2482850" y="52514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 flipH="1">
              <a:off x="2355850" y="52514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 flipH="1">
              <a:off x="2238375" y="5251450"/>
              <a:ext cx="523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987550" y="3797300"/>
            <a:ext cx="1465263" cy="0"/>
            <a:chOff x="1987550" y="3797300"/>
            <a:chExt cx="1465263" cy="0"/>
          </a:xfrm>
        </p:grpSpPr>
        <p:sp>
          <p:nvSpPr>
            <p:cNvPr id="70" name="Line 69"/>
            <p:cNvSpPr>
              <a:spLocks noChangeShapeType="1"/>
            </p:cNvSpPr>
            <p:nvPr/>
          </p:nvSpPr>
          <p:spPr bwMode="auto">
            <a:xfrm flipH="1">
              <a:off x="3389313" y="379730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 flipH="1">
              <a:off x="3262313" y="379730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 flipH="1">
              <a:off x="3135313" y="379730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 flipH="1">
              <a:off x="3006725" y="3797300"/>
              <a:ext cx="650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 flipH="1">
              <a:off x="2879725" y="379730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 flipH="1">
              <a:off x="2752725" y="379730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 flipH="1">
              <a:off x="2625725" y="379730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76"/>
            <p:cNvSpPr>
              <a:spLocks noChangeShapeType="1"/>
            </p:cNvSpPr>
            <p:nvPr/>
          </p:nvSpPr>
          <p:spPr bwMode="auto">
            <a:xfrm flipH="1">
              <a:off x="2497138" y="379730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 flipH="1">
              <a:off x="2370138" y="379730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78"/>
            <p:cNvSpPr>
              <a:spLocks noChangeShapeType="1"/>
            </p:cNvSpPr>
            <p:nvPr/>
          </p:nvSpPr>
          <p:spPr bwMode="auto">
            <a:xfrm flipH="1">
              <a:off x="2243138" y="379730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79"/>
            <p:cNvSpPr>
              <a:spLocks noChangeShapeType="1"/>
            </p:cNvSpPr>
            <p:nvPr/>
          </p:nvSpPr>
          <p:spPr bwMode="auto">
            <a:xfrm flipH="1">
              <a:off x="2114550" y="3797300"/>
              <a:ext cx="650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80"/>
            <p:cNvSpPr>
              <a:spLocks noChangeShapeType="1"/>
            </p:cNvSpPr>
            <p:nvPr/>
          </p:nvSpPr>
          <p:spPr bwMode="auto">
            <a:xfrm flipH="1">
              <a:off x="1987550" y="379730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2747963" y="2597150"/>
            <a:ext cx="1590675" cy="584201"/>
            <a:chOff x="2747963" y="2597150"/>
            <a:chExt cx="1590675" cy="584201"/>
          </a:xfrm>
        </p:grpSpPr>
        <p:sp>
          <p:nvSpPr>
            <p:cNvPr id="82" name="Line 81"/>
            <p:cNvSpPr>
              <a:spLocks noChangeShapeType="1"/>
            </p:cNvSpPr>
            <p:nvPr/>
          </p:nvSpPr>
          <p:spPr bwMode="auto">
            <a:xfrm flipH="1" flipV="1">
              <a:off x="4308475" y="3125788"/>
              <a:ext cx="30163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82"/>
            <p:cNvSpPr>
              <a:spLocks noChangeShapeType="1"/>
            </p:cNvSpPr>
            <p:nvPr/>
          </p:nvSpPr>
          <p:spPr bwMode="auto">
            <a:xfrm flipH="1" flipV="1">
              <a:off x="4248150" y="3013075"/>
              <a:ext cx="30163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83"/>
            <p:cNvSpPr>
              <a:spLocks noChangeShapeType="1"/>
            </p:cNvSpPr>
            <p:nvPr/>
          </p:nvSpPr>
          <p:spPr bwMode="auto">
            <a:xfrm flipH="1" flipV="1">
              <a:off x="4187825" y="2900363"/>
              <a:ext cx="30163" cy="5715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84"/>
            <p:cNvSpPr>
              <a:spLocks noChangeShapeType="1"/>
            </p:cNvSpPr>
            <p:nvPr/>
          </p:nvSpPr>
          <p:spPr bwMode="auto">
            <a:xfrm flipH="1" flipV="1">
              <a:off x="4127500" y="2789238"/>
              <a:ext cx="30163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85"/>
            <p:cNvSpPr>
              <a:spLocks noChangeShapeType="1"/>
            </p:cNvSpPr>
            <p:nvPr/>
          </p:nvSpPr>
          <p:spPr bwMode="auto">
            <a:xfrm flipH="1" flipV="1">
              <a:off x="4067175" y="2676525"/>
              <a:ext cx="30163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3986213" y="2597150"/>
              <a:ext cx="50800" cy="23813"/>
            </a:xfrm>
            <a:custGeom>
              <a:avLst/>
              <a:gdLst>
                <a:gd name="T0" fmla="*/ 62 w 62"/>
                <a:gd name="T1" fmla="*/ 29 h 29"/>
                <a:gd name="T2" fmla="*/ 46 w 62"/>
                <a:gd name="T3" fmla="*/ 0 h 29"/>
                <a:gd name="T4" fmla="*/ 0 w 6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29">
                  <a:moveTo>
                    <a:pt x="62" y="29"/>
                  </a:move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87"/>
            <p:cNvSpPr>
              <a:spLocks noChangeShapeType="1"/>
            </p:cNvSpPr>
            <p:nvPr/>
          </p:nvSpPr>
          <p:spPr bwMode="auto">
            <a:xfrm flipH="1">
              <a:off x="3859213" y="25971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88"/>
            <p:cNvSpPr>
              <a:spLocks noChangeShapeType="1"/>
            </p:cNvSpPr>
            <p:nvPr/>
          </p:nvSpPr>
          <p:spPr bwMode="auto">
            <a:xfrm flipH="1">
              <a:off x="3732213" y="25971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Line 89"/>
            <p:cNvSpPr>
              <a:spLocks noChangeShapeType="1"/>
            </p:cNvSpPr>
            <p:nvPr/>
          </p:nvSpPr>
          <p:spPr bwMode="auto">
            <a:xfrm flipH="1">
              <a:off x="3603625" y="2597150"/>
              <a:ext cx="650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90"/>
            <p:cNvSpPr>
              <a:spLocks noChangeShapeType="1"/>
            </p:cNvSpPr>
            <p:nvPr/>
          </p:nvSpPr>
          <p:spPr bwMode="auto">
            <a:xfrm flipH="1">
              <a:off x="3476625" y="25971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91"/>
            <p:cNvSpPr>
              <a:spLocks noChangeShapeType="1"/>
            </p:cNvSpPr>
            <p:nvPr/>
          </p:nvSpPr>
          <p:spPr bwMode="auto">
            <a:xfrm flipH="1">
              <a:off x="3349625" y="25971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92"/>
            <p:cNvSpPr>
              <a:spLocks noChangeShapeType="1"/>
            </p:cNvSpPr>
            <p:nvPr/>
          </p:nvSpPr>
          <p:spPr bwMode="auto">
            <a:xfrm flipH="1">
              <a:off x="3222625" y="25971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93"/>
            <p:cNvSpPr>
              <a:spLocks noChangeShapeType="1"/>
            </p:cNvSpPr>
            <p:nvPr/>
          </p:nvSpPr>
          <p:spPr bwMode="auto">
            <a:xfrm flipH="1">
              <a:off x="3094038" y="25971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94"/>
            <p:cNvSpPr>
              <a:spLocks noChangeShapeType="1"/>
            </p:cNvSpPr>
            <p:nvPr/>
          </p:nvSpPr>
          <p:spPr bwMode="auto">
            <a:xfrm flipH="1">
              <a:off x="2967038" y="25971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95"/>
            <p:cNvSpPr>
              <a:spLocks noChangeShapeType="1"/>
            </p:cNvSpPr>
            <p:nvPr/>
          </p:nvSpPr>
          <p:spPr bwMode="auto">
            <a:xfrm flipH="1">
              <a:off x="2840038" y="2597150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96"/>
            <p:cNvSpPr>
              <a:spLocks noChangeShapeType="1"/>
            </p:cNvSpPr>
            <p:nvPr/>
          </p:nvSpPr>
          <p:spPr bwMode="auto">
            <a:xfrm flipH="1">
              <a:off x="2747963" y="2597150"/>
              <a:ext cx="28575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364038" y="1831975"/>
            <a:ext cx="1009650" cy="1019176"/>
            <a:chOff x="4364038" y="1831975"/>
            <a:chExt cx="1009650" cy="1019176"/>
          </a:xfrm>
        </p:grpSpPr>
        <p:sp>
          <p:nvSpPr>
            <p:cNvPr id="98" name="Line 97"/>
            <p:cNvSpPr>
              <a:spLocks noChangeShapeType="1"/>
            </p:cNvSpPr>
            <p:nvPr/>
          </p:nvSpPr>
          <p:spPr bwMode="auto">
            <a:xfrm flipH="1" flipV="1">
              <a:off x="5351463" y="2792413"/>
              <a:ext cx="22225" cy="58738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Line 98"/>
            <p:cNvSpPr>
              <a:spLocks noChangeShapeType="1"/>
            </p:cNvSpPr>
            <p:nvPr/>
          </p:nvSpPr>
          <p:spPr bwMode="auto">
            <a:xfrm flipH="1" flipV="1">
              <a:off x="5307013" y="2671763"/>
              <a:ext cx="22225" cy="6032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Line 99"/>
            <p:cNvSpPr>
              <a:spLocks noChangeShapeType="1"/>
            </p:cNvSpPr>
            <p:nvPr/>
          </p:nvSpPr>
          <p:spPr bwMode="auto">
            <a:xfrm flipH="1" flipV="1">
              <a:off x="5262563" y="2552700"/>
              <a:ext cx="23813" cy="6032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100"/>
            <p:cNvSpPr>
              <a:spLocks noChangeShapeType="1"/>
            </p:cNvSpPr>
            <p:nvPr/>
          </p:nvSpPr>
          <p:spPr bwMode="auto">
            <a:xfrm flipH="1" flipV="1">
              <a:off x="5219700" y="2433638"/>
              <a:ext cx="22225" cy="58738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101"/>
            <p:cNvSpPr>
              <a:spLocks noChangeShapeType="1"/>
            </p:cNvSpPr>
            <p:nvPr/>
          </p:nvSpPr>
          <p:spPr bwMode="auto">
            <a:xfrm flipH="1" flipV="1">
              <a:off x="5175250" y="2312988"/>
              <a:ext cx="22225" cy="6032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Line 102"/>
            <p:cNvSpPr>
              <a:spLocks noChangeShapeType="1"/>
            </p:cNvSpPr>
            <p:nvPr/>
          </p:nvSpPr>
          <p:spPr bwMode="auto">
            <a:xfrm flipH="1" flipV="1">
              <a:off x="5130800" y="2193925"/>
              <a:ext cx="22225" cy="6032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103"/>
            <p:cNvSpPr>
              <a:spLocks noChangeShapeType="1"/>
            </p:cNvSpPr>
            <p:nvPr/>
          </p:nvSpPr>
          <p:spPr bwMode="auto">
            <a:xfrm flipH="1" flipV="1">
              <a:off x="5086350" y="2073275"/>
              <a:ext cx="23813" cy="6032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Line 104"/>
            <p:cNvSpPr>
              <a:spLocks noChangeShapeType="1"/>
            </p:cNvSpPr>
            <p:nvPr/>
          </p:nvSpPr>
          <p:spPr bwMode="auto">
            <a:xfrm flipH="1" flipV="1">
              <a:off x="5043488" y="1954213"/>
              <a:ext cx="22225" cy="6032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105"/>
            <p:cNvSpPr>
              <a:spLocks noChangeShapeType="1"/>
            </p:cNvSpPr>
            <p:nvPr/>
          </p:nvSpPr>
          <p:spPr bwMode="auto">
            <a:xfrm flipH="1" flipV="1">
              <a:off x="4999038" y="1835150"/>
              <a:ext cx="22225" cy="6032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Line 106"/>
            <p:cNvSpPr>
              <a:spLocks noChangeShapeType="1"/>
            </p:cNvSpPr>
            <p:nvPr/>
          </p:nvSpPr>
          <p:spPr bwMode="auto">
            <a:xfrm flipH="1">
              <a:off x="4873625" y="1831975"/>
              <a:ext cx="65088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Line 107"/>
            <p:cNvSpPr>
              <a:spLocks noChangeShapeType="1"/>
            </p:cNvSpPr>
            <p:nvPr/>
          </p:nvSpPr>
          <p:spPr bwMode="auto">
            <a:xfrm flipH="1">
              <a:off x="4746625" y="183197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108"/>
            <p:cNvSpPr>
              <a:spLocks noChangeShapeType="1"/>
            </p:cNvSpPr>
            <p:nvPr/>
          </p:nvSpPr>
          <p:spPr bwMode="auto">
            <a:xfrm flipH="1">
              <a:off x="4619625" y="183197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109"/>
            <p:cNvSpPr>
              <a:spLocks noChangeShapeType="1"/>
            </p:cNvSpPr>
            <p:nvPr/>
          </p:nvSpPr>
          <p:spPr bwMode="auto">
            <a:xfrm flipH="1">
              <a:off x="4492625" y="183197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Line 110"/>
            <p:cNvSpPr>
              <a:spLocks noChangeShapeType="1"/>
            </p:cNvSpPr>
            <p:nvPr/>
          </p:nvSpPr>
          <p:spPr bwMode="auto">
            <a:xfrm flipH="1">
              <a:off x="4364038" y="1831975"/>
              <a:ext cx="63500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Rectangle 111"/>
          <p:cNvSpPr>
            <a:spLocks noChangeArrowheads="1"/>
          </p:cNvSpPr>
          <p:nvPr/>
        </p:nvSpPr>
        <p:spPr bwMode="auto">
          <a:xfrm>
            <a:off x="5489575" y="6116638"/>
            <a:ext cx="1966913" cy="438150"/>
          </a:xfrm>
          <a:prstGeom prst="rect">
            <a:avLst/>
          </a:prstGeom>
          <a:solidFill>
            <a:srgbClr val="5B92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/>
              <a:t>各项</a:t>
            </a:r>
            <a:r>
              <a:rPr lang="zh-CN" altLang="en-US" b="1" dirty="0" smtClean="0"/>
              <a:t>说明</a:t>
            </a:r>
            <a:endParaRPr lang="zh-CN" altLang="en-US" b="1" dirty="0"/>
          </a:p>
        </p:txBody>
      </p:sp>
      <p:sp>
        <p:nvSpPr>
          <p:cNvPr id="114" name="Rectangle 113"/>
          <p:cNvSpPr>
            <a:spLocks noChangeArrowheads="1"/>
          </p:cNvSpPr>
          <p:nvPr/>
        </p:nvSpPr>
        <p:spPr bwMode="auto">
          <a:xfrm>
            <a:off x="247650" y="5070475"/>
            <a:ext cx="1968500" cy="438150"/>
          </a:xfrm>
          <a:prstGeom prst="rect">
            <a:avLst/>
          </a:prstGeom>
          <a:solidFill>
            <a:srgbClr val="B848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/>
              <a:t>各项</a:t>
            </a:r>
            <a:r>
              <a:rPr lang="zh-CN" altLang="en-US" b="1" dirty="0" smtClean="0"/>
              <a:t>说明</a:t>
            </a:r>
            <a:endParaRPr lang="zh-CN" altLang="en-US" b="1" dirty="0"/>
          </a:p>
        </p:txBody>
      </p:sp>
      <p:sp>
        <p:nvSpPr>
          <p:cNvPr id="116" name="Rectangle 115"/>
          <p:cNvSpPr>
            <a:spLocks noChangeArrowheads="1"/>
          </p:cNvSpPr>
          <p:nvPr/>
        </p:nvSpPr>
        <p:spPr bwMode="auto">
          <a:xfrm>
            <a:off x="0" y="3586163"/>
            <a:ext cx="1968500" cy="438150"/>
          </a:xfrm>
          <a:prstGeom prst="rect">
            <a:avLst/>
          </a:prstGeom>
          <a:solidFill>
            <a:srgbClr val="D25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/>
              <a:t>各项</a:t>
            </a:r>
            <a:r>
              <a:rPr lang="zh-CN" altLang="en-US" b="1" dirty="0" smtClean="0"/>
              <a:t>说明</a:t>
            </a:r>
            <a:endParaRPr lang="zh-CN" altLang="en-US" b="1" dirty="0"/>
          </a:p>
        </p:txBody>
      </p:sp>
      <p:sp>
        <p:nvSpPr>
          <p:cNvPr id="118" name="Rectangle 117"/>
          <p:cNvSpPr>
            <a:spLocks noChangeArrowheads="1"/>
          </p:cNvSpPr>
          <p:nvPr/>
        </p:nvSpPr>
        <p:spPr bwMode="auto">
          <a:xfrm>
            <a:off x="776288" y="2347913"/>
            <a:ext cx="1968500" cy="439738"/>
          </a:xfrm>
          <a:prstGeom prst="rect">
            <a:avLst/>
          </a:prstGeom>
          <a:solidFill>
            <a:srgbClr val="E887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/>
              <a:t>各项</a:t>
            </a:r>
            <a:r>
              <a:rPr lang="zh-CN" altLang="en-US" b="1" dirty="0" smtClean="0"/>
              <a:t>说明</a:t>
            </a:r>
            <a:endParaRPr lang="zh-CN" altLang="en-US" b="1" dirty="0"/>
          </a:p>
        </p:txBody>
      </p:sp>
      <p:sp>
        <p:nvSpPr>
          <p:cNvPr id="120" name="Rectangle 119"/>
          <p:cNvSpPr>
            <a:spLocks noChangeArrowheads="1"/>
          </p:cNvSpPr>
          <p:nvPr/>
        </p:nvSpPr>
        <p:spPr bwMode="auto">
          <a:xfrm>
            <a:off x="2339975" y="1628775"/>
            <a:ext cx="1968500" cy="438150"/>
          </a:xfrm>
          <a:prstGeom prst="rect">
            <a:avLst/>
          </a:prstGeom>
          <a:solidFill>
            <a:srgbClr val="F4BD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 smtClean="0"/>
              <a:t>各项说明</a:t>
            </a:r>
            <a:endParaRPr lang="zh-CN" altLang="en-US" b="1" dirty="0"/>
          </a:p>
        </p:txBody>
      </p:sp>
      <p:sp>
        <p:nvSpPr>
          <p:cNvPr id="122" name="Rectangle 121"/>
          <p:cNvSpPr>
            <a:spLocks noChangeArrowheads="1"/>
          </p:cNvSpPr>
          <p:nvPr/>
        </p:nvSpPr>
        <p:spPr bwMode="auto">
          <a:xfrm>
            <a:off x="6186488" y="5283200"/>
            <a:ext cx="1878013" cy="439738"/>
          </a:xfrm>
          <a:prstGeom prst="rect">
            <a:avLst/>
          </a:prstGeom>
          <a:solidFill>
            <a:srgbClr val="87A6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/>
              <a:t>各项</a:t>
            </a:r>
            <a:r>
              <a:rPr lang="zh-CN" altLang="en-US" b="1" dirty="0" smtClean="0"/>
              <a:t>说明</a:t>
            </a:r>
            <a:endParaRPr lang="zh-CN" altLang="en-US" b="1" dirty="0"/>
          </a:p>
        </p:txBody>
      </p:sp>
      <p:sp>
        <p:nvSpPr>
          <p:cNvPr id="124" name="Rectangle 123"/>
          <p:cNvSpPr>
            <a:spLocks noChangeArrowheads="1"/>
          </p:cNvSpPr>
          <p:nvPr/>
        </p:nvSpPr>
        <p:spPr bwMode="auto">
          <a:xfrm>
            <a:off x="6748463" y="4373563"/>
            <a:ext cx="1866900" cy="438150"/>
          </a:xfrm>
          <a:prstGeom prst="rect">
            <a:avLst/>
          </a:prstGeom>
          <a:solidFill>
            <a:srgbClr val="9DBF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/>
              <a:t>各项</a:t>
            </a:r>
            <a:r>
              <a:rPr lang="zh-CN" altLang="en-US" b="1" dirty="0" smtClean="0"/>
              <a:t>说明</a:t>
            </a:r>
            <a:endParaRPr lang="zh-CN" altLang="en-US" b="1" dirty="0"/>
          </a:p>
        </p:txBody>
      </p:sp>
      <p:sp>
        <p:nvSpPr>
          <p:cNvPr id="126" name="Rectangle 125"/>
          <p:cNvSpPr>
            <a:spLocks noChangeArrowheads="1"/>
          </p:cNvSpPr>
          <p:nvPr/>
        </p:nvSpPr>
        <p:spPr bwMode="auto">
          <a:xfrm>
            <a:off x="7288213" y="3484563"/>
            <a:ext cx="1855788" cy="438150"/>
          </a:xfrm>
          <a:prstGeom prst="rect">
            <a:avLst/>
          </a:prstGeom>
          <a:solidFill>
            <a:srgbClr val="B6C6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/>
              <a:t>各项</a:t>
            </a:r>
            <a:r>
              <a:rPr lang="zh-CN" altLang="en-US" b="1" dirty="0" smtClean="0"/>
              <a:t>说明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5173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爱惜花草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6779764" y="1713248"/>
            <a:ext cx="1427641" cy="1361750"/>
            <a:chOff x="6779764" y="1713248"/>
            <a:chExt cx="1427641" cy="136175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6779764" y="2238808"/>
              <a:ext cx="643223" cy="836190"/>
            </a:xfrm>
            <a:custGeom>
              <a:avLst/>
              <a:gdLst>
                <a:gd name="T0" fmla="*/ 243 w 410"/>
                <a:gd name="T1" fmla="*/ 533 h 533"/>
                <a:gd name="T2" fmla="*/ 0 w 410"/>
                <a:gd name="T3" fmla="*/ 442 h 533"/>
                <a:gd name="T4" fmla="*/ 167 w 410"/>
                <a:gd name="T5" fmla="*/ 0 h 533"/>
                <a:gd name="T6" fmla="*/ 410 w 410"/>
                <a:gd name="T7" fmla="*/ 91 h 533"/>
                <a:gd name="T8" fmla="*/ 243 w 410"/>
                <a:gd name="T9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533">
                  <a:moveTo>
                    <a:pt x="243" y="533"/>
                  </a:moveTo>
                  <a:lnTo>
                    <a:pt x="0" y="442"/>
                  </a:lnTo>
                  <a:lnTo>
                    <a:pt x="167" y="0"/>
                  </a:lnTo>
                  <a:lnTo>
                    <a:pt x="410" y="91"/>
                  </a:lnTo>
                  <a:lnTo>
                    <a:pt x="243" y="533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797021" y="1713248"/>
              <a:ext cx="1410384" cy="798538"/>
              <a:chOff x="6797021" y="1713248"/>
              <a:chExt cx="1410384" cy="798538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7065292" y="1713248"/>
                <a:ext cx="572625" cy="572625"/>
              </a:xfrm>
              <a:custGeom>
                <a:avLst/>
                <a:gdLst>
                  <a:gd name="T0" fmla="*/ 365 w 365"/>
                  <a:gd name="T1" fmla="*/ 183 h 365"/>
                  <a:gd name="T2" fmla="*/ 360 w 365"/>
                  <a:gd name="T3" fmla="*/ 219 h 365"/>
                  <a:gd name="T4" fmla="*/ 350 w 365"/>
                  <a:gd name="T5" fmla="*/ 253 h 365"/>
                  <a:gd name="T6" fmla="*/ 333 w 365"/>
                  <a:gd name="T7" fmla="*/ 284 h 365"/>
                  <a:gd name="T8" fmla="*/ 311 w 365"/>
                  <a:gd name="T9" fmla="*/ 311 h 365"/>
                  <a:gd name="T10" fmla="*/ 284 w 365"/>
                  <a:gd name="T11" fmla="*/ 333 h 365"/>
                  <a:gd name="T12" fmla="*/ 253 w 365"/>
                  <a:gd name="T13" fmla="*/ 350 h 365"/>
                  <a:gd name="T14" fmla="*/ 219 w 365"/>
                  <a:gd name="T15" fmla="*/ 360 h 365"/>
                  <a:gd name="T16" fmla="*/ 183 w 365"/>
                  <a:gd name="T17" fmla="*/ 365 h 365"/>
                  <a:gd name="T18" fmla="*/ 164 w 365"/>
                  <a:gd name="T19" fmla="*/ 363 h 365"/>
                  <a:gd name="T20" fmla="*/ 128 w 365"/>
                  <a:gd name="T21" fmla="*/ 356 h 365"/>
                  <a:gd name="T22" fmla="*/ 95 w 365"/>
                  <a:gd name="T23" fmla="*/ 342 h 365"/>
                  <a:gd name="T24" fmla="*/ 67 w 365"/>
                  <a:gd name="T25" fmla="*/ 323 h 365"/>
                  <a:gd name="T26" fmla="*/ 42 w 365"/>
                  <a:gd name="T27" fmla="*/ 298 h 365"/>
                  <a:gd name="T28" fmla="*/ 22 w 365"/>
                  <a:gd name="T29" fmla="*/ 269 h 365"/>
                  <a:gd name="T30" fmla="*/ 9 w 365"/>
                  <a:gd name="T31" fmla="*/ 237 h 365"/>
                  <a:gd name="T32" fmla="*/ 1 w 365"/>
                  <a:gd name="T33" fmla="*/ 201 h 365"/>
                  <a:gd name="T34" fmla="*/ 0 w 365"/>
                  <a:gd name="T35" fmla="*/ 183 h 365"/>
                  <a:gd name="T36" fmla="*/ 4 w 365"/>
                  <a:gd name="T37" fmla="*/ 146 h 365"/>
                  <a:gd name="T38" fmla="*/ 15 w 365"/>
                  <a:gd name="T39" fmla="*/ 112 h 365"/>
                  <a:gd name="T40" fmla="*/ 31 w 365"/>
                  <a:gd name="T41" fmla="*/ 80 h 365"/>
                  <a:gd name="T42" fmla="*/ 54 w 365"/>
                  <a:gd name="T43" fmla="*/ 53 h 365"/>
                  <a:gd name="T44" fmla="*/ 80 w 365"/>
                  <a:gd name="T45" fmla="*/ 31 h 365"/>
                  <a:gd name="T46" fmla="*/ 112 w 365"/>
                  <a:gd name="T47" fmla="*/ 15 h 365"/>
                  <a:gd name="T48" fmla="*/ 146 w 365"/>
                  <a:gd name="T49" fmla="*/ 4 h 365"/>
                  <a:gd name="T50" fmla="*/ 183 w 365"/>
                  <a:gd name="T51" fmla="*/ 0 h 365"/>
                  <a:gd name="T52" fmla="*/ 201 w 365"/>
                  <a:gd name="T53" fmla="*/ 1 h 365"/>
                  <a:gd name="T54" fmla="*/ 237 w 365"/>
                  <a:gd name="T55" fmla="*/ 9 h 365"/>
                  <a:gd name="T56" fmla="*/ 269 w 365"/>
                  <a:gd name="T57" fmla="*/ 22 h 365"/>
                  <a:gd name="T58" fmla="*/ 298 w 365"/>
                  <a:gd name="T59" fmla="*/ 42 h 365"/>
                  <a:gd name="T60" fmla="*/ 323 w 365"/>
                  <a:gd name="T61" fmla="*/ 67 h 365"/>
                  <a:gd name="T62" fmla="*/ 342 w 365"/>
                  <a:gd name="T63" fmla="*/ 95 h 365"/>
                  <a:gd name="T64" fmla="*/ 356 w 365"/>
                  <a:gd name="T65" fmla="*/ 128 h 365"/>
                  <a:gd name="T66" fmla="*/ 363 w 365"/>
                  <a:gd name="T67" fmla="*/ 164 h 365"/>
                  <a:gd name="T68" fmla="*/ 365 w 365"/>
                  <a:gd name="T69" fmla="*/ 183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5" h="365">
                    <a:moveTo>
                      <a:pt x="365" y="183"/>
                    </a:moveTo>
                    <a:lnTo>
                      <a:pt x="365" y="183"/>
                    </a:lnTo>
                    <a:lnTo>
                      <a:pt x="363" y="201"/>
                    </a:lnTo>
                    <a:lnTo>
                      <a:pt x="360" y="219"/>
                    </a:lnTo>
                    <a:lnTo>
                      <a:pt x="356" y="237"/>
                    </a:lnTo>
                    <a:lnTo>
                      <a:pt x="350" y="253"/>
                    </a:lnTo>
                    <a:lnTo>
                      <a:pt x="342" y="269"/>
                    </a:lnTo>
                    <a:lnTo>
                      <a:pt x="333" y="284"/>
                    </a:lnTo>
                    <a:lnTo>
                      <a:pt x="323" y="298"/>
                    </a:lnTo>
                    <a:lnTo>
                      <a:pt x="311" y="311"/>
                    </a:lnTo>
                    <a:lnTo>
                      <a:pt x="298" y="323"/>
                    </a:lnTo>
                    <a:lnTo>
                      <a:pt x="284" y="333"/>
                    </a:lnTo>
                    <a:lnTo>
                      <a:pt x="269" y="342"/>
                    </a:lnTo>
                    <a:lnTo>
                      <a:pt x="253" y="350"/>
                    </a:lnTo>
                    <a:lnTo>
                      <a:pt x="237" y="356"/>
                    </a:lnTo>
                    <a:lnTo>
                      <a:pt x="219" y="360"/>
                    </a:lnTo>
                    <a:lnTo>
                      <a:pt x="201" y="363"/>
                    </a:lnTo>
                    <a:lnTo>
                      <a:pt x="183" y="365"/>
                    </a:lnTo>
                    <a:lnTo>
                      <a:pt x="183" y="365"/>
                    </a:lnTo>
                    <a:lnTo>
                      <a:pt x="164" y="363"/>
                    </a:lnTo>
                    <a:lnTo>
                      <a:pt x="146" y="360"/>
                    </a:lnTo>
                    <a:lnTo>
                      <a:pt x="128" y="356"/>
                    </a:lnTo>
                    <a:lnTo>
                      <a:pt x="112" y="350"/>
                    </a:lnTo>
                    <a:lnTo>
                      <a:pt x="95" y="342"/>
                    </a:lnTo>
                    <a:lnTo>
                      <a:pt x="80" y="333"/>
                    </a:lnTo>
                    <a:lnTo>
                      <a:pt x="67" y="323"/>
                    </a:lnTo>
                    <a:lnTo>
                      <a:pt x="54" y="311"/>
                    </a:lnTo>
                    <a:lnTo>
                      <a:pt x="42" y="298"/>
                    </a:lnTo>
                    <a:lnTo>
                      <a:pt x="31" y="284"/>
                    </a:lnTo>
                    <a:lnTo>
                      <a:pt x="22" y="269"/>
                    </a:lnTo>
                    <a:lnTo>
                      <a:pt x="15" y="253"/>
                    </a:lnTo>
                    <a:lnTo>
                      <a:pt x="9" y="237"/>
                    </a:lnTo>
                    <a:lnTo>
                      <a:pt x="4" y="219"/>
                    </a:lnTo>
                    <a:lnTo>
                      <a:pt x="1" y="201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1" y="164"/>
                    </a:lnTo>
                    <a:lnTo>
                      <a:pt x="4" y="146"/>
                    </a:lnTo>
                    <a:lnTo>
                      <a:pt x="9" y="128"/>
                    </a:lnTo>
                    <a:lnTo>
                      <a:pt x="15" y="112"/>
                    </a:lnTo>
                    <a:lnTo>
                      <a:pt x="22" y="95"/>
                    </a:lnTo>
                    <a:lnTo>
                      <a:pt x="31" y="80"/>
                    </a:lnTo>
                    <a:lnTo>
                      <a:pt x="42" y="67"/>
                    </a:lnTo>
                    <a:lnTo>
                      <a:pt x="54" y="53"/>
                    </a:lnTo>
                    <a:lnTo>
                      <a:pt x="67" y="42"/>
                    </a:lnTo>
                    <a:lnTo>
                      <a:pt x="80" y="31"/>
                    </a:lnTo>
                    <a:lnTo>
                      <a:pt x="95" y="22"/>
                    </a:lnTo>
                    <a:lnTo>
                      <a:pt x="112" y="15"/>
                    </a:lnTo>
                    <a:lnTo>
                      <a:pt x="128" y="9"/>
                    </a:lnTo>
                    <a:lnTo>
                      <a:pt x="146" y="4"/>
                    </a:lnTo>
                    <a:lnTo>
                      <a:pt x="164" y="1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201" y="1"/>
                    </a:lnTo>
                    <a:lnTo>
                      <a:pt x="219" y="4"/>
                    </a:lnTo>
                    <a:lnTo>
                      <a:pt x="237" y="9"/>
                    </a:lnTo>
                    <a:lnTo>
                      <a:pt x="253" y="15"/>
                    </a:lnTo>
                    <a:lnTo>
                      <a:pt x="269" y="22"/>
                    </a:lnTo>
                    <a:lnTo>
                      <a:pt x="284" y="31"/>
                    </a:lnTo>
                    <a:lnTo>
                      <a:pt x="298" y="42"/>
                    </a:lnTo>
                    <a:lnTo>
                      <a:pt x="311" y="53"/>
                    </a:lnTo>
                    <a:lnTo>
                      <a:pt x="323" y="67"/>
                    </a:lnTo>
                    <a:lnTo>
                      <a:pt x="333" y="80"/>
                    </a:lnTo>
                    <a:lnTo>
                      <a:pt x="342" y="95"/>
                    </a:lnTo>
                    <a:lnTo>
                      <a:pt x="350" y="112"/>
                    </a:lnTo>
                    <a:lnTo>
                      <a:pt x="356" y="128"/>
                    </a:lnTo>
                    <a:lnTo>
                      <a:pt x="360" y="146"/>
                    </a:lnTo>
                    <a:lnTo>
                      <a:pt x="363" y="164"/>
                    </a:lnTo>
                    <a:lnTo>
                      <a:pt x="365" y="183"/>
                    </a:lnTo>
                    <a:lnTo>
                      <a:pt x="365" y="183"/>
                    </a:lnTo>
                    <a:close/>
                  </a:path>
                </a:pathLst>
              </a:cu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7415143" y="2158798"/>
                <a:ext cx="792262" cy="334162"/>
              </a:xfrm>
              <a:custGeom>
                <a:avLst/>
                <a:gdLst>
                  <a:gd name="T0" fmla="*/ 505 w 505"/>
                  <a:gd name="T1" fmla="*/ 72 h 213"/>
                  <a:gd name="T2" fmla="*/ 21 w 505"/>
                  <a:gd name="T3" fmla="*/ 213 h 213"/>
                  <a:gd name="T4" fmla="*/ 0 w 505"/>
                  <a:gd name="T5" fmla="*/ 142 h 213"/>
                  <a:gd name="T6" fmla="*/ 484 w 505"/>
                  <a:gd name="T7" fmla="*/ 0 h 213"/>
                  <a:gd name="T8" fmla="*/ 505 w 505"/>
                  <a:gd name="T9" fmla="*/ 7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5" h="213">
                    <a:moveTo>
                      <a:pt x="505" y="72"/>
                    </a:moveTo>
                    <a:lnTo>
                      <a:pt x="21" y="213"/>
                    </a:lnTo>
                    <a:lnTo>
                      <a:pt x="0" y="142"/>
                    </a:lnTo>
                    <a:lnTo>
                      <a:pt x="484" y="0"/>
                    </a:lnTo>
                    <a:lnTo>
                      <a:pt x="505" y="72"/>
                    </a:lnTo>
                    <a:close/>
                  </a:path>
                </a:pathLst>
              </a:cu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6797021" y="2354902"/>
                <a:ext cx="149039" cy="156884"/>
              </a:xfrm>
              <a:custGeom>
                <a:avLst/>
                <a:gdLst>
                  <a:gd name="T0" fmla="*/ 55 w 95"/>
                  <a:gd name="T1" fmla="*/ 100 h 100"/>
                  <a:gd name="T2" fmla="*/ 0 w 95"/>
                  <a:gd name="T3" fmla="*/ 67 h 100"/>
                  <a:gd name="T4" fmla="*/ 40 w 95"/>
                  <a:gd name="T5" fmla="*/ 0 h 100"/>
                  <a:gd name="T6" fmla="*/ 95 w 95"/>
                  <a:gd name="T7" fmla="*/ 33 h 100"/>
                  <a:gd name="T8" fmla="*/ 55 w 95"/>
                  <a:gd name="T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0">
                    <a:moveTo>
                      <a:pt x="55" y="100"/>
                    </a:moveTo>
                    <a:lnTo>
                      <a:pt x="0" y="67"/>
                    </a:lnTo>
                    <a:lnTo>
                      <a:pt x="40" y="0"/>
                    </a:lnTo>
                    <a:lnTo>
                      <a:pt x="95" y="33"/>
                    </a:lnTo>
                    <a:lnTo>
                      <a:pt x="55" y="100"/>
                    </a:lnTo>
                    <a:close/>
                  </a:path>
                </a:pathLst>
              </a:cu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780681" y="757827"/>
            <a:ext cx="1363319" cy="1344493"/>
            <a:chOff x="7780681" y="757827"/>
            <a:chExt cx="1363319" cy="1344493"/>
          </a:xfrm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910895" y="757827"/>
              <a:ext cx="1233105" cy="1233105"/>
            </a:xfrm>
            <a:custGeom>
              <a:avLst/>
              <a:gdLst>
                <a:gd name="T0" fmla="*/ 786 w 786"/>
                <a:gd name="T1" fmla="*/ 414 h 786"/>
                <a:gd name="T2" fmla="*/ 779 w 786"/>
                <a:gd name="T3" fmla="*/ 472 h 786"/>
                <a:gd name="T4" fmla="*/ 762 w 786"/>
                <a:gd name="T5" fmla="*/ 528 h 786"/>
                <a:gd name="T6" fmla="*/ 738 w 786"/>
                <a:gd name="T7" fmla="*/ 581 h 786"/>
                <a:gd name="T8" fmla="*/ 709 w 786"/>
                <a:gd name="T9" fmla="*/ 628 h 786"/>
                <a:gd name="T10" fmla="*/ 671 w 786"/>
                <a:gd name="T11" fmla="*/ 671 h 786"/>
                <a:gd name="T12" fmla="*/ 628 w 786"/>
                <a:gd name="T13" fmla="*/ 709 h 786"/>
                <a:gd name="T14" fmla="*/ 581 w 786"/>
                <a:gd name="T15" fmla="*/ 738 h 786"/>
                <a:gd name="T16" fmla="*/ 528 w 786"/>
                <a:gd name="T17" fmla="*/ 762 h 786"/>
                <a:gd name="T18" fmla="*/ 472 w 786"/>
                <a:gd name="T19" fmla="*/ 779 h 786"/>
                <a:gd name="T20" fmla="*/ 414 w 786"/>
                <a:gd name="T21" fmla="*/ 786 h 786"/>
                <a:gd name="T22" fmla="*/ 372 w 786"/>
                <a:gd name="T23" fmla="*/ 786 h 786"/>
                <a:gd name="T24" fmla="*/ 314 w 786"/>
                <a:gd name="T25" fmla="*/ 779 h 786"/>
                <a:gd name="T26" fmla="*/ 257 w 786"/>
                <a:gd name="T27" fmla="*/ 762 h 786"/>
                <a:gd name="T28" fmla="*/ 205 w 786"/>
                <a:gd name="T29" fmla="*/ 738 h 786"/>
                <a:gd name="T30" fmla="*/ 158 w 786"/>
                <a:gd name="T31" fmla="*/ 709 h 786"/>
                <a:gd name="T32" fmla="*/ 115 w 786"/>
                <a:gd name="T33" fmla="*/ 671 h 786"/>
                <a:gd name="T34" fmla="*/ 77 w 786"/>
                <a:gd name="T35" fmla="*/ 628 h 786"/>
                <a:gd name="T36" fmla="*/ 48 w 786"/>
                <a:gd name="T37" fmla="*/ 581 h 786"/>
                <a:gd name="T38" fmla="*/ 24 w 786"/>
                <a:gd name="T39" fmla="*/ 528 h 786"/>
                <a:gd name="T40" fmla="*/ 7 w 786"/>
                <a:gd name="T41" fmla="*/ 472 h 786"/>
                <a:gd name="T42" fmla="*/ 0 w 786"/>
                <a:gd name="T43" fmla="*/ 414 h 786"/>
                <a:gd name="T44" fmla="*/ 0 w 786"/>
                <a:gd name="T45" fmla="*/ 372 h 786"/>
                <a:gd name="T46" fmla="*/ 7 w 786"/>
                <a:gd name="T47" fmla="*/ 314 h 786"/>
                <a:gd name="T48" fmla="*/ 24 w 786"/>
                <a:gd name="T49" fmla="*/ 258 h 786"/>
                <a:gd name="T50" fmla="*/ 48 w 786"/>
                <a:gd name="T51" fmla="*/ 205 h 786"/>
                <a:gd name="T52" fmla="*/ 77 w 786"/>
                <a:gd name="T53" fmla="*/ 158 h 786"/>
                <a:gd name="T54" fmla="*/ 115 w 786"/>
                <a:gd name="T55" fmla="*/ 115 h 786"/>
                <a:gd name="T56" fmla="*/ 158 w 786"/>
                <a:gd name="T57" fmla="*/ 77 h 786"/>
                <a:gd name="T58" fmla="*/ 205 w 786"/>
                <a:gd name="T59" fmla="*/ 48 h 786"/>
                <a:gd name="T60" fmla="*/ 257 w 786"/>
                <a:gd name="T61" fmla="*/ 24 h 786"/>
                <a:gd name="T62" fmla="*/ 314 w 786"/>
                <a:gd name="T63" fmla="*/ 7 h 786"/>
                <a:gd name="T64" fmla="*/ 372 w 786"/>
                <a:gd name="T65" fmla="*/ 0 h 786"/>
                <a:gd name="T66" fmla="*/ 414 w 786"/>
                <a:gd name="T67" fmla="*/ 0 h 786"/>
                <a:gd name="T68" fmla="*/ 472 w 786"/>
                <a:gd name="T69" fmla="*/ 7 h 786"/>
                <a:gd name="T70" fmla="*/ 528 w 786"/>
                <a:gd name="T71" fmla="*/ 24 h 786"/>
                <a:gd name="T72" fmla="*/ 581 w 786"/>
                <a:gd name="T73" fmla="*/ 48 h 786"/>
                <a:gd name="T74" fmla="*/ 628 w 786"/>
                <a:gd name="T75" fmla="*/ 77 h 786"/>
                <a:gd name="T76" fmla="*/ 671 w 786"/>
                <a:gd name="T77" fmla="*/ 115 h 786"/>
                <a:gd name="T78" fmla="*/ 709 w 786"/>
                <a:gd name="T79" fmla="*/ 158 h 786"/>
                <a:gd name="T80" fmla="*/ 738 w 786"/>
                <a:gd name="T81" fmla="*/ 205 h 786"/>
                <a:gd name="T82" fmla="*/ 762 w 786"/>
                <a:gd name="T83" fmla="*/ 258 h 786"/>
                <a:gd name="T84" fmla="*/ 779 w 786"/>
                <a:gd name="T85" fmla="*/ 314 h 786"/>
                <a:gd name="T86" fmla="*/ 786 w 786"/>
                <a:gd name="T87" fmla="*/ 372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6" h="786">
                  <a:moveTo>
                    <a:pt x="786" y="393"/>
                  </a:moveTo>
                  <a:lnTo>
                    <a:pt x="786" y="393"/>
                  </a:lnTo>
                  <a:lnTo>
                    <a:pt x="786" y="414"/>
                  </a:lnTo>
                  <a:lnTo>
                    <a:pt x="785" y="433"/>
                  </a:lnTo>
                  <a:lnTo>
                    <a:pt x="782" y="453"/>
                  </a:lnTo>
                  <a:lnTo>
                    <a:pt x="779" y="472"/>
                  </a:lnTo>
                  <a:lnTo>
                    <a:pt x="774" y="491"/>
                  </a:lnTo>
                  <a:lnTo>
                    <a:pt x="768" y="511"/>
                  </a:lnTo>
                  <a:lnTo>
                    <a:pt x="762" y="528"/>
                  </a:lnTo>
                  <a:lnTo>
                    <a:pt x="755" y="546"/>
                  </a:lnTo>
                  <a:lnTo>
                    <a:pt x="747" y="563"/>
                  </a:lnTo>
                  <a:lnTo>
                    <a:pt x="738" y="581"/>
                  </a:lnTo>
                  <a:lnTo>
                    <a:pt x="729" y="597"/>
                  </a:lnTo>
                  <a:lnTo>
                    <a:pt x="719" y="613"/>
                  </a:lnTo>
                  <a:lnTo>
                    <a:pt x="709" y="628"/>
                  </a:lnTo>
                  <a:lnTo>
                    <a:pt x="697" y="643"/>
                  </a:lnTo>
                  <a:lnTo>
                    <a:pt x="683" y="658"/>
                  </a:lnTo>
                  <a:lnTo>
                    <a:pt x="671" y="671"/>
                  </a:lnTo>
                  <a:lnTo>
                    <a:pt x="658" y="683"/>
                  </a:lnTo>
                  <a:lnTo>
                    <a:pt x="643" y="697"/>
                  </a:lnTo>
                  <a:lnTo>
                    <a:pt x="628" y="709"/>
                  </a:lnTo>
                  <a:lnTo>
                    <a:pt x="613" y="719"/>
                  </a:lnTo>
                  <a:lnTo>
                    <a:pt x="597" y="729"/>
                  </a:lnTo>
                  <a:lnTo>
                    <a:pt x="581" y="738"/>
                  </a:lnTo>
                  <a:lnTo>
                    <a:pt x="563" y="747"/>
                  </a:lnTo>
                  <a:lnTo>
                    <a:pt x="546" y="755"/>
                  </a:lnTo>
                  <a:lnTo>
                    <a:pt x="528" y="762"/>
                  </a:lnTo>
                  <a:lnTo>
                    <a:pt x="511" y="768"/>
                  </a:lnTo>
                  <a:lnTo>
                    <a:pt x="491" y="774"/>
                  </a:lnTo>
                  <a:lnTo>
                    <a:pt x="472" y="779"/>
                  </a:lnTo>
                  <a:lnTo>
                    <a:pt x="453" y="782"/>
                  </a:lnTo>
                  <a:lnTo>
                    <a:pt x="433" y="785"/>
                  </a:lnTo>
                  <a:lnTo>
                    <a:pt x="414" y="786"/>
                  </a:lnTo>
                  <a:lnTo>
                    <a:pt x="393" y="786"/>
                  </a:lnTo>
                  <a:lnTo>
                    <a:pt x="393" y="786"/>
                  </a:lnTo>
                  <a:lnTo>
                    <a:pt x="372" y="786"/>
                  </a:lnTo>
                  <a:lnTo>
                    <a:pt x="353" y="785"/>
                  </a:lnTo>
                  <a:lnTo>
                    <a:pt x="333" y="782"/>
                  </a:lnTo>
                  <a:lnTo>
                    <a:pt x="314" y="779"/>
                  </a:lnTo>
                  <a:lnTo>
                    <a:pt x="295" y="774"/>
                  </a:lnTo>
                  <a:lnTo>
                    <a:pt x="275" y="768"/>
                  </a:lnTo>
                  <a:lnTo>
                    <a:pt x="257" y="762"/>
                  </a:lnTo>
                  <a:lnTo>
                    <a:pt x="240" y="755"/>
                  </a:lnTo>
                  <a:lnTo>
                    <a:pt x="223" y="747"/>
                  </a:lnTo>
                  <a:lnTo>
                    <a:pt x="205" y="738"/>
                  </a:lnTo>
                  <a:lnTo>
                    <a:pt x="189" y="729"/>
                  </a:lnTo>
                  <a:lnTo>
                    <a:pt x="173" y="719"/>
                  </a:lnTo>
                  <a:lnTo>
                    <a:pt x="158" y="709"/>
                  </a:lnTo>
                  <a:lnTo>
                    <a:pt x="143" y="697"/>
                  </a:lnTo>
                  <a:lnTo>
                    <a:pt x="128" y="683"/>
                  </a:lnTo>
                  <a:lnTo>
                    <a:pt x="115" y="671"/>
                  </a:lnTo>
                  <a:lnTo>
                    <a:pt x="103" y="658"/>
                  </a:lnTo>
                  <a:lnTo>
                    <a:pt x="89" y="643"/>
                  </a:lnTo>
                  <a:lnTo>
                    <a:pt x="77" y="628"/>
                  </a:lnTo>
                  <a:lnTo>
                    <a:pt x="67" y="613"/>
                  </a:lnTo>
                  <a:lnTo>
                    <a:pt x="57" y="597"/>
                  </a:lnTo>
                  <a:lnTo>
                    <a:pt x="48" y="581"/>
                  </a:lnTo>
                  <a:lnTo>
                    <a:pt x="39" y="563"/>
                  </a:lnTo>
                  <a:lnTo>
                    <a:pt x="31" y="546"/>
                  </a:lnTo>
                  <a:lnTo>
                    <a:pt x="24" y="528"/>
                  </a:lnTo>
                  <a:lnTo>
                    <a:pt x="18" y="511"/>
                  </a:lnTo>
                  <a:lnTo>
                    <a:pt x="12" y="491"/>
                  </a:lnTo>
                  <a:lnTo>
                    <a:pt x="7" y="472"/>
                  </a:lnTo>
                  <a:lnTo>
                    <a:pt x="4" y="453"/>
                  </a:lnTo>
                  <a:lnTo>
                    <a:pt x="1" y="433"/>
                  </a:lnTo>
                  <a:lnTo>
                    <a:pt x="0" y="414"/>
                  </a:lnTo>
                  <a:lnTo>
                    <a:pt x="0" y="393"/>
                  </a:lnTo>
                  <a:lnTo>
                    <a:pt x="0" y="393"/>
                  </a:lnTo>
                  <a:lnTo>
                    <a:pt x="0" y="372"/>
                  </a:lnTo>
                  <a:lnTo>
                    <a:pt x="1" y="353"/>
                  </a:lnTo>
                  <a:lnTo>
                    <a:pt x="4" y="333"/>
                  </a:lnTo>
                  <a:lnTo>
                    <a:pt x="7" y="314"/>
                  </a:lnTo>
                  <a:lnTo>
                    <a:pt x="12" y="295"/>
                  </a:lnTo>
                  <a:lnTo>
                    <a:pt x="18" y="275"/>
                  </a:lnTo>
                  <a:lnTo>
                    <a:pt x="24" y="258"/>
                  </a:lnTo>
                  <a:lnTo>
                    <a:pt x="31" y="240"/>
                  </a:lnTo>
                  <a:lnTo>
                    <a:pt x="39" y="223"/>
                  </a:lnTo>
                  <a:lnTo>
                    <a:pt x="48" y="205"/>
                  </a:lnTo>
                  <a:lnTo>
                    <a:pt x="57" y="189"/>
                  </a:lnTo>
                  <a:lnTo>
                    <a:pt x="67" y="173"/>
                  </a:lnTo>
                  <a:lnTo>
                    <a:pt x="77" y="158"/>
                  </a:lnTo>
                  <a:lnTo>
                    <a:pt x="89" y="143"/>
                  </a:lnTo>
                  <a:lnTo>
                    <a:pt x="103" y="128"/>
                  </a:lnTo>
                  <a:lnTo>
                    <a:pt x="115" y="115"/>
                  </a:lnTo>
                  <a:lnTo>
                    <a:pt x="128" y="103"/>
                  </a:lnTo>
                  <a:lnTo>
                    <a:pt x="143" y="89"/>
                  </a:lnTo>
                  <a:lnTo>
                    <a:pt x="158" y="77"/>
                  </a:lnTo>
                  <a:lnTo>
                    <a:pt x="173" y="67"/>
                  </a:lnTo>
                  <a:lnTo>
                    <a:pt x="189" y="57"/>
                  </a:lnTo>
                  <a:lnTo>
                    <a:pt x="205" y="48"/>
                  </a:lnTo>
                  <a:lnTo>
                    <a:pt x="223" y="39"/>
                  </a:lnTo>
                  <a:lnTo>
                    <a:pt x="240" y="31"/>
                  </a:lnTo>
                  <a:lnTo>
                    <a:pt x="257" y="24"/>
                  </a:lnTo>
                  <a:lnTo>
                    <a:pt x="275" y="18"/>
                  </a:lnTo>
                  <a:lnTo>
                    <a:pt x="295" y="12"/>
                  </a:lnTo>
                  <a:lnTo>
                    <a:pt x="314" y="7"/>
                  </a:lnTo>
                  <a:lnTo>
                    <a:pt x="333" y="4"/>
                  </a:lnTo>
                  <a:lnTo>
                    <a:pt x="353" y="1"/>
                  </a:lnTo>
                  <a:lnTo>
                    <a:pt x="372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414" y="0"/>
                  </a:lnTo>
                  <a:lnTo>
                    <a:pt x="433" y="1"/>
                  </a:lnTo>
                  <a:lnTo>
                    <a:pt x="453" y="4"/>
                  </a:lnTo>
                  <a:lnTo>
                    <a:pt x="472" y="7"/>
                  </a:lnTo>
                  <a:lnTo>
                    <a:pt x="491" y="12"/>
                  </a:lnTo>
                  <a:lnTo>
                    <a:pt x="511" y="18"/>
                  </a:lnTo>
                  <a:lnTo>
                    <a:pt x="528" y="24"/>
                  </a:lnTo>
                  <a:lnTo>
                    <a:pt x="546" y="31"/>
                  </a:lnTo>
                  <a:lnTo>
                    <a:pt x="563" y="39"/>
                  </a:lnTo>
                  <a:lnTo>
                    <a:pt x="581" y="48"/>
                  </a:lnTo>
                  <a:lnTo>
                    <a:pt x="597" y="57"/>
                  </a:lnTo>
                  <a:lnTo>
                    <a:pt x="613" y="67"/>
                  </a:lnTo>
                  <a:lnTo>
                    <a:pt x="628" y="77"/>
                  </a:lnTo>
                  <a:lnTo>
                    <a:pt x="643" y="89"/>
                  </a:lnTo>
                  <a:lnTo>
                    <a:pt x="658" y="103"/>
                  </a:lnTo>
                  <a:lnTo>
                    <a:pt x="671" y="115"/>
                  </a:lnTo>
                  <a:lnTo>
                    <a:pt x="683" y="128"/>
                  </a:lnTo>
                  <a:lnTo>
                    <a:pt x="697" y="143"/>
                  </a:lnTo>
                  <a:lnTo>
                    <a:pt x="709" y="158"/>
                  </a:lnTo>
                  <a:lnTo>
                    <a:pt x="719" y="173"/>
                  </a:lnTo>
                  <a:lnTo>
                    <a:pt x="729" y="189"/>
                  </a:lnTo>
                  <a:lnTo>
                    <a:pt x="738" y="205"/>
                  </a:lnTo>
                  <a:lnTo>
                    <a:pt x="747" y="223"/>
                  </a:lnTo>
                  <a:lnTo>
                    <a:pt x="755" y="240"/>
                  </a:lnTo>
                  <a:lnTo>
                    <a:pt x="762" y="258"/>
                  </a:lnTo>
                  <a:lnTo>
                    <a:pt x="768" y="275"/>
                  </a:lnTo>
                  <a:lnTo>
                    <a:pt x="774" y="295"/>
                  </a:lnTo>
                  <a:lnTo>
                    <a:pt x="779" y="314"/>
                  </a:lnTo>
                  <a:lnTo>
                    <a:pt x="782" y="333"/>
                  </a:lnTo>
                  <a:lnTo>
                    <a:pt x="785" y="353"/>
                  </a:lnTo>
                  <a:lnTo>
                    <a:pt x="786" y="372"/>
                  </a:lnTo>
                  <a:lnTo>
                    <a:pt x="786" y="393"/>
                  </a:lnTo>
                  <a:lnTo>
                    <a:pt x="786" y="393"/>
                  </a:lnTo>
                  <a:close/>
                </a:path>
              </a:pathLst>
            </a:cu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</a:rPr>
                <a:t>STOP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780681" y="1641082"/>
              <a:ext cx="489477" cy="461238"/>
            </a:xfrm>
            <a:custGeom>
              <a:avLst/>
              <a:gdLst>
                <a:gd name="T0" fmla="*/ 196 w 312"/>
                <a:gd name="T1" fmla="*/ 0 h 294"/>
                <a:gd name="T2" fmla="*/ 0 w 312"/>
                <a:gd name="T3" fmla="*/ 294 h 294"/>
                <a:gd name="T4" fmla="*/ 312 w 312"/>
                <a:gd name="T5" fmla="*/ 134 h 294"/>
                <a:gd name="T6" fmla="*/ 196 w 312"/>
                <a:gd name="T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94">
                  <a:moveTo>
                    <a:pt x="196" y="0"/>
                  </a:moveTo>
                  <a:lnTo>
                    <a:pt x="0" y="294"/>
                  </a:lnTo>
                  <a:lnTo>
                    <a:pt x="312" y="134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780681" y="1641082"/>
              <a:ext cx="489477" cy="461238"/>
            </a:xfrm>
            <a:custGeom>
              <a:avLst/>
              <a:gdLst>
                <a:gd name="T0" fmla="*/ 196 w 312"/>
                <a:gd name="T1" fmla="*/ 0 h 294"/>
                <a:gd name="T2" fmla="*/ 0 w 312"/>
                <a:gd name="T3" fmla="*/ 294 h 294"/>
                <a:gd name="T4" fmla="*/ 312 w 312"/>
                <a:gd name="T5" fmla="*/ 13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2" h="294">
                  <a:moveTo>
                    <a:pt x="196" y="0"/>
                  </a:moveTo>
                  <a:lnTo>
                    <a:pt x="0" y="294"/>
                  </a:lnTo>
                  <a:lnTo>
                    <a:pt x="312" y="1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2211" y="1890527"/>
            <a:ext cx="7884970" cy="4675132"/>
            <a:chOff x="112211" y="1890527"/>
            <a:chExt cx="7884970" cy="467513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281911" y="2551007"/>
              <a:ext cx="291804" cy="1135837"/>
            </a:xfrm>
            <a:custGeom>
              <a:avLst/>
              <a:gdLst>
                <a:gd name="T0" fmla="*/ 3 w 186"/>
                <a:gd name="T1" fmla="*/ 590 h 724"/>
                <a:gd name="T2" fmla="*/ 3 w 186"/>
                <a:gd name="T3" fmla="*/ 590 h 724"/>
                <a:gd name="T4" fmla="*/ 0 w 186"/>
                <a:gd name="T5" fmla="*/ 611 h 724"/>
                <a:gd name="T6" fmla="*/ 0 w 186"/>
                <a:gd name="T7" fmla="*/ 630 h 724"/>
                <a:gd name="T8" fmla="*/ 3 w 186"/>
                <a:gd name="T9" fmla="*/ 649 h 724"/>
                <a:gd name="T10" fmla="*/ 10 w 186"/>
                <a:gd name="T11" fmla="*/ 669 h 724"/>
                <a:gd name="T12" fmla="*/ 18 w 186"/>
                <a:gd name="T13" fmla="*/ 685 h 724"/>
                <a:gd name="T14" fmla="*/ 28 w 186"/>
                <a:gd name="T15" fmla="*/ 700 h 724"/>
                <a:gd name="T16" fmla="*/ 36 w 186"/>
                <a:gd name="T17" fmla="*/ 707 h 724"/>
                <a:gd name="T18" fmla="*/ 42 w 186"/>
                <a:gd name="T19" fmla="*/ 712 h 724"/>
                <a:gd name="T20" fmla="*/ 49 w 186"/>
                <a:gd name="T21" fmla="*/ 716 h 724"/>
                <a:gd name="T22" fmla="*/ 57 w 186"/>
                <a:gd name="T23" fmla="*/ 721 h 724"/>
                <a:gd name="T24" fmla="*/ 57 w 186"/>
                <a:gd name="T25" fmla="*/ 721 h 724"/>
                <a:gd name="T26" fmla="*/ 66 w 186"/>
                <a:gd name="T27" fmla="*/ 722 h 724"/>
                <a:gd name="T28" fmla="*/ 74 w 186"/>
                <a:gd name="T29" fmla="*/ 724 h 724"/>
                <a:gd name="T30" fmla="*/ 82 w 186"/>
                <a:gd name="T31" fmla="*/ 721 h 724"/>
                <a:gd name="T32" fmla="*/ 89 w 186"/>
                <a:gd name="T33" fmla="*/ 718 h 724"/>
                <a:gd name="T34" fmla="*/ 95 w 186"/>
                <a:gd name="T35" fmla="*/ 712 h 724"/>
                <a:gd name="T36" fmla="*/ 101 w 186"/>
                <a:gd name="T37" fmla="*/ 706 h 724"/>
                <a:gd name="T38" fmla="*/ 107 w 186"/>
                <a:gd name="T39" fmla="*/ 698 h 724"/>
                <a:gd name="T40" fmla="*/ 112 w 186"/>
                <a:gd name="T41" fmla="*/ 690 h 724"/>
                <a:gd name="T42" fmla="*/ 119 w 186"/>
                <a:gd name="T43" fmla="*/ 672 h 724"/>
                <a:gd name="T44" fmla="*/ 125 w 186"/>
                <a:gd name="T45" fmla="*/ 652 h 724"/>
                <a:gd name="T46" fmla="*/ 134 w 186"/>
                <a:gd name="T47" fmla="*/ 620 h 724"/>
                <a:gd name="T48" fmla="*/ 134 w 186"/>
                <a:gd name="T49" fmla="*/ 620 h 724"/>
                <a:gd name="T50" fmla="*/ 150 w 186"/>
                <a:gd name="T51" fmla="*/ 547 h 724"/>
                <a:gd name="T52" fmla="*/ 164 w 186"/>
                <a:gd name="T53" fmla="*/ 474 h 724"/>
                <a:gd name="T54" fmla="*/ 174 w 186"/>
                <a:gd name="T55" fmla="*/ 399 h 724"/>
                <a:gd name="T56" fmla="*/ 180 w 186"/>
                <a:gd name="T57" fmla="*/ 326 h 724"/>
                <a:gd name="T58" fmla="*/ 185 w 186"/>
                <a:gd name="T59" fmla="*/ 253 h 724"/>
                <a:gd name="T60" fmla="*/ 186 w 186"/>
                <a:gd name="T61" fmla="*/ 180 h 724"/>
                <a:gd name="T62" fmla="*/ 186 w 186"/>
                <a:gd name="T63" fmla="*/ 106 h 724"/>
                <a:gd name="T64" fmla="*/ 183 w 186"/>
                <a:gd name="T65" fmla="*/ 33 h 724"/>
                <a:gd name="T66" fmla="*/ 183 w 186"/>
                <a:gd name="T67" fmla="*/ 33 h 724"/>
                <a:gd name="T68" fmla="*/ 146 w 186"/>
                <a:gd name="T69" fmla="*/ 23 h 724"/>
                <a:gd name="T70" fmla="*/ 107 w 186"/>
                <a:gd name="T71" fmla="*/ 14 h 724"/>
                <a:gd name="T72" fmla="*/ 70 w 186"/>
                <a:gd name="T73" fmla="*/ 6 h 724"/>
                <a:gd name="T74" fmla="*/ 31 w 186"/>
                <a:gd name="T75" fmla="*/ 0 h 724"/>
                <a:gd name="T76" fmla="*/ 31 w 186"/>
                <a:gd name="T77" fmla="*/ 0 h 724"/>
                <a:gd name="T78" fmla="*/ 40 w 186"/>
                <a:gd name="T79" fmla="*/ 36 h 724"/>
                <a:gd name="T80" fmla="*/ 46 w 186"/>
                <a:gd name="T81" fmla="*/ 72 h 724"/>
                <a:gd name="T82" fmla="*/ 52 w 186"/>
                <a:gd name="T83" fmla="*/ 107 h 724"/>
                <a:gd name="T84" fmla="*/ 55 w 186"/>
                <a:gd name="T85" fmla="*/ 145 h 724"/>
                <a:gd name="T86" fmla="*/ 58 w 186"/>
                <a:gd name="T87" fmla="*/ 182 h 724"/>
                <a:gd name="T88" fmla="*/ 60 w 186"/>
                <a:gd name="T89" fmla="*/ 219 h 724"/>
                <a:gd name="T90" fmla="*/ 58 w 186"/>
                <a:gd name="T91" fmla="*/ 256 h 724"/>
                <a:gd name="T92" fmla="*/ 57 w 186"/>
                <a:gd name="T93" fmla="*/ 294 h 724"/>
                <a:gd name="T94" fmla="*/ 54 w 186"/>
                <a:gd name="T95" fmla="*/ 331 h 724"/>
                <a:gd name="T96" fmla="*/ 49 w 186"/>
                <a:gd name="T97" fmla="*/ 368 h 724"/>
                <a:gd name="T98" fmla="*/ 45 w 186"/>
                <a:gd name="T99" fmla="*/ 405 h 724"/>
                <a:gd name="T100" fmla="*/ 37 w 186"/>
                <a:gd name="T101" fmla="*/ 442 h 724"/>
                <a:gd name="T102" fmla="*/ 30 w 186"/>
                <a:gd name="T103" fmla="*/ 480 h 724"/>
                <a:gd name="T104" fmla="*/ 22 w 186"/>
                <a:gd name="T105" fmla="*/ 517 h 724"/>
                <a:gd name="T106" fmla="*/ 3 w 186"/>
                <a:gd name="T107" fmla="*/ 590 h 724"/>
                <a:gd name="T108" fmla="*/ 3 w 186"/>
                <a:gd name="T109" fmla="*/ 59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" h="724">
                  <a:moveTo>
                    <a:pt x="3" y="590"/>
                  </a:moveTo>
                  <a:lnTo>
                    <a:pt x="3" y="590"/>
                  </a:lnTo>
                  <a:lnTo>
                    <a:pt x="0" y="611"/>
                  </a:lnTo>
                  <a:lnTo>
                    <a:pt x="0" y="630"/>
                  </a:lnTo>
                  <a:lnTo>
                    <a:pt x="3" y="649"/>
                  </a:lnTo>
                  <a:lnTo>
                    <a:pt x="10" y="669"/>
                  </a:lnTo>
                  <a:lnTo>
                    <a:pt x="18" y="685"/>
                  </a:lnTo>
                  <a:lnTo>
                    <a:pt x="28" y="700"/>
                  </a:lnTo>
                  <a:lnTo>
                    <a:pt x="36" y="707"/>
                  </a:lnTo>
                  <a:lnTo>
                    <a:pt x="42" y="712"/>
                  </a:lnTo>
                  <a:lnTo>
                    <a:pt x="49" y="716"/>
                  </a:lnTo>
                  <a:lnTo>
                    <a:pt x="57" y="721"/>
                  </a:lnTo>
                  <a:lnTo>
                    <a:pt x="57" y="721"/>
                  </a:lnTo>
                  <a:lnTo>
                    <a:pt x="66" y="722"/>
                  </a:lnTo>
                  <a:lnTo>
                    <a:pt x="74" y="724"/>
                  </a:lnTo>
                  <a:lnTo>
                    <a:pt x="82" y="721"/>
                  </a:lnTo>
                  <a:lnTo>
                    <a:pt x="89" y="718"/>
                  </a:lnTo>
                  <a:lnTo>
                    <a:pt x="95" y="712"/>
                  </a:lnTo>
                  <a:lnTo>
                    <a:pt x="101" y="706"/>
                  </a:lnTo>
                  <a:lnTo>
                    <a:pt x="107" y="698"/>
                  </a:lnTo>
                  <a:lnTo>
                    <a:pt x="112" y="690"/>
                  </a:lnTo>
                  <a:lnTo>
                    <a:pt x="119" y="672"/>
                  </a:lnTo>
                  <a:lnTo>
                    <a:pt x="125" y="652"/>
                  </a:lnTo>
                  <a:lnTo>
                    <a:pt x="134" y="620"/>
                  </a:lnTo>
                  <a:lnTo>
                    <a:pt x="134" y="620"/>
                  </a:lnTo>
                  <a:lnTo>
                    <a:pt x="150" y="547"/>
                  </a:lnTo>
                  <a:lnTo>
                    <a:pt x="164" y="474"/>
                  </a:lnTo>
                  <a:lnTo>
                    <a:pt x="174" y="399"/>
                  </a:lnTo>
                  <a:lnTo>
                    <a:pt x="180" y="326"/>
                  </a:lnTo>
                  <a:lnTo>
                    <a:pt x="185" y="253"/>
                  </a:lnTo>
                  <a:lnTo>
                    <a:pt x="186" y="180"/>
                  </a:lnTo>
                  <a:lnTo>
                    <a:pt x="186" y="106"/>
                  </a:lnTo>
                  <a:lnTo>
                    <a:pt x="183" y="33"/>
                  </a:lnTo>
                  <a:lnTo>
                    <a:pt x="183" y="33"/>
                  </a:lnTo>
                  <a:lnTo>
                    <a:pt x="146" y="23"/>
                  </a:lnTo>
                  <a:lnTo>
                    <a:pt x="107" y="14"/>
                  </a:lnTo>
                  <a:lnTo>
                    <a:pt x="70" y="6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40" y="36"/>
                  </a:lnTo>
                  <a:lnTo>
                    <a:pt x="46" y="72"/>
                  </a:lnTo>
                  <a:lnTo>
                    <a:pt x="52" y="107"/>
                  </a:lnTo>
                  <a:lnTo>
                    <a:pt x="55" y="145"/>
                  </a:lnTo>
                  <a:lnTo>
                    <a:pt x="58" y="182"/>
                  </a:lnTo>
                  <a:lnTo>
                    <a:pt x="60" y="219"/>
                  </a:lnTo>
                  <a:lnTo>
                    <a:pt x="58" y="256"/>
                  </a:lnTo>
                  <a:lnTo>
                    <a:pt x="57" y="294"/>
                  </a:lnTo>
                  <a:lnTo>
                    <a:pt x="54" y="331"/>
                  </a:lnTo>
                  <a:lnTo>
                    <a:pt x="49" y="368"/>
                  </a:lnTo>
                  <a:lnTo>
                    <a:pt x="45" y="405"/>
                  </a:lnTo>
                  <a:lnTo>
                    <a:pt x="37" y="442"/>
                  </a:lnTo>
                  <a:lnTo>
                    <a:pt x="30" y="480"/>
                  </a:lnTo>
                  <a:lnTo>
                    <a:pt x="22" y="517"/>
                  </a:lnTo>
                  <a:lnTo>
                    <a:pt x="3" y="590"/>
                  </a:lnTo>
                  <a:lnTo>
                    <a:pt x="3" y="590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863949" y="2732992"/>
              <a:ext cx="268271" cy="1106029"/>
            </a:xfrm>
            <a:custGeom>
              <a:avLst/>
              <a:gdLst>
                <a:gd name="T0" fmla="*/ 13 w 171"/>
                <a:gd name="T1" fmla="*/ 545 h 705"/>
                <a:gd name="T2" fmla="*/ 13 w 171"/>
                <a:gd name="T3" fmla="*/ 545 h 705"/>
                <a:gd name="T4" fmla="*/ 4 w 171"/>
                <a:gd name="T5" fmla="*/ 585 h 705"/>
                <a:gd name="T6" fmla="*/ 1 w 171"/>
                <a:gd name="T7" fmla="*/ 606 h 705"/>
                <a:gd name="T8" fmla="*/ 0 w 171"/>
                <a:gd name="T9" fmla="*/ 626 h 705"/>
                <a:gd name="T10" fmla="*/ 0 w 171"/>
                <a:gd name="T11" fmla="*/ 645 h 705"/>
                <a:gd name="T12" fmla="*/ 1 w 171"/>
                <a:gd name="T13" fmla="*/ 654 h 705"/>
                <a:gd name="T14" fmla="*/ 4 w 171"/>
                <a:gd name="T15" fmla="*/ 663 h 705"/>
                <a:gd name="T16" fmla="*/ 7 w 171"/>
                <a:gd name="T17" fmla="*/ 672 h 705"/>
                <a:gd name="T18" fmla="*/ 12 w 171"/>
                <a:gd name="T19" fmla="*/ 679 h 705"/>
                <a:gd name="T20" fmla="*/ 18 w 171"/>
                <a:gd name="T21" fmla="*/ 687 h 705"/>
                <a:gd name="T22" fmla="*/ 25 w 171"/>
                <a:gd name="T23" fmla="*/ 694 h 705"/>
                <a:gd name="T24" fmla="*/ 25 w 171"/>
                <a:gd name="T25" fmla="*/ 694 h 705"/>
                <a:gd name="T26" fmla="*/ 31 w 171"/>
                <a:gd name="T27" fmla="*/ 699 h 705"/>
                <a:gd name="T28" fmla="*/ 38 w 171"/>
                <a:gd name="T29" fmla="*/ 703 h 705"/>
                <a:gd name="T30" fmla="*/ 44 w 171"/>
                <a:gd name="T31" fmla="*/ 705 h 705"/>
                <a:gd name="T32" fmla="*/ 52 w 171"/>
                <a:gd name="T33" fmla="*/ 705 h 705"/>
                <a:gd name="T34" fmla="*/ 58 w 171"/>
                <a:gd name="T35" fmla="*/ 705 h 705"/>
                <a:gd name="T36" fmla="*/ 64 w 171"/>
                <a:gd name="T37" fmla="*/ 703 h 705"/>
                <a:gd name="T38" fmla="*/ 70 w 171"/>
                <a:gd name="T39" fmla="*/ 700 h 705"/>
                <a:gd name="T40" fmla="*/ 76 w 171"/>
                <a:gd name="T41" fmla="*/ 697 h 705"/>
                <a:gd name="T42" fmla="*/ 85 w 171"/>
                <a:gd name="T43" fmla="*/ 688 h 705"/>
                <a:gd name="T44" fmla="*/ 94 w 171"/>
                <a:gd name="T45" fmla="*/ 676 h 705"/>
                <a:gd name="T46" fmla="*/ 99 w 171"/>
                <a:gd name="T47" fmla="*/ 661 h 705"/>
                <a:gd name="T48" fmla="*/ 102 w 171"/>
                <a:gd name="T49" fmla="*/ 647 h 705"/>
                <a:gd name="T50" fmla="*/ 102 w 171"/>
                <a:gd name="T51" fmla="*/ 647 h 705"/>
                <a:gd name="T52" fmla="*/ 119 w 171"/>
                <a:gd name="T53" fmla="*/ 575 h 705"/>
                <a:gd name="T54" fmla="*/ 134 w 171"/>
                <a:gd name="T55" fmla="*/ 504 h 705"/>
                <a:gd name="T56" fmla="*/ 147 w 171"/>
                <a:gd name="T57" fmla="*/ 431 h 705"/>
                <a:gd name="T58" fmla="*/ 159 w 171"/>
                <a:gd name="T59" fmla="*/ 358 h 705"/>
                <a:gd name="T60" fmla="*/ 166 w 171"/>
                <a:gd name="T61" fmla="*/ 286 h 705"/>
                <a:gd name="T62" fmla="*/ 169 w 171"/>
                <a:gd name="T63" fmla="*/ 249 h 705"/>
                <a:gd name="T64" fmla="*/ 171 w 171"/>
                <a:gd name="T65" fmla="*/ 213 h 705"/>
                <a:gd name="T66" fmla="*/ 171 w 171"/>
                <a:gd name="T67" fmla="*/ 178 h 705"/>
                <a:gd name="T68" fmla="*/ 171 w 171"/>
                <a:gd name="T69" fmla="*/ 142 h 705"/>
                <a:gd name="T70" fmla="*/ 169 w 171"/>
                <a:gd name="T71" fmla="*/ 106 h 705"/>
                <a:gd name="T72" fmla="*/ 166 w 171"/>
                <a:gd name="T73" fmla="*/ 70 h 705"/>
                <a:gd name="T74" fmla="*/ 166 w 171"/>
                <a:gd name="T75" fmla="*/ 70 h 705"/>
                <a:gd name="T76" fmla="*/ 101 w 171"/>
                <a:gd name="T77" fmla="*/ 35 h 705"/>
                <a:gd name="T78" fmla="*/ 32 w 171"/>
                <a:gd name="T79" fmla="*/ 0 h 705"/>
                <a:gd name="T80" fmla="*/ 32 w 171"/>
                <a:gd name="T81" fmla="*/ 0 h 705"/>
                <a:gd name="T82" fmla="*/ 40 w 171"/>
                <a:gd name="T83" fmla="*/ 67 h 705"/>
                <a:gd name="T84" fmla="*/ 43 w 171"/>
                <a:gd name="T85" fmla="*/ 136 h 705"/>
                <a:gd name="T86" fmla="*/ 43 w 171"/>
                <a:gd name="T87" fmla="*/ 203 h 705"/>
                <a:gd name="T88" fmla="*/ 41 w 171"/>
                <a:gd name="T89" fmla="*/ 271 h 705"/>
                <a:gd name="T90" fmla="*/ 37 w 171"/>
                <a:gd name="T91" fmla="*/ 340 h 705"/>
                <a:gd name="T92" fmla="*/ 31 w 171"/>
                <a:gd name="T93" fmla="*/ 408 h 705"/>
                <a:gd name="T94" fmla="*/ 22 w 171"/>
                <a:gd name="T95" fmla="*/ 477 h 705"/>
                <a:gd name="T96" fmla="*/ 13 w 171"/>
                <a:gd name="T97" fmla="*/ 545 h 705"/>
                <a:gd name="T98" fmla="*/ 13 w 171"/>
                <a:gd name="T99" fmla="*/ 54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705">
                  <a:moveTo>
                    <a:pt x="13" y="545"/>
                  </a:moveTo>
                  <a:lnTo>
                    <a:pt x="13" y="545"/>
                  </a:lnTo>
                  <a:lnTo>
                    <a:pt x="4" y="585"/>
                  </a:lnTo>
                  <a:lnTo>
                    <a:pt x="1" y="606"/>
                  </a:lnTo>
                  <a:lnTo>
                    <a:pt x="0" y="626"/>
                  </a:lnTo>
                  <a:lnTo>
                    <a:pt x="0" y="645"/>
                  </a:lnTo>
                  <a:lnTo>
                    <a:pt x="1" y="654"/>
                  </a:lnTo>
                  <a:lnTo>
                    <a:pt x="4" y="663"/>
                  </a:lnTo>
                  <a:lnTo>
                    <a:pt x="7" y="672"/>
                  </a:lnTo>
                  <a:lnTo>
                    <a:pt x="12" y="679"/>
                  </a:lnTo>
                  <a:lnTo>
                    <a:pt x="18" y="687"/>
                  </a:lnTo>
                  <a:lnTo>
                    <a:pt x="25" y="694"/>
                  </a:lnTo>
                  <a:lnTo>
                    <a:pt x="25" y="694"/>
                  </a:lnTo>
                  <a:lnTo>
                    <a:pt x="31" y="699"/>
                  </a:lnTo>
                  <a:lnTo>
                    <a:pt x="38" y="703"/>
                  </a:lnTo>
                  <a:lnTo>
                    <a:pt x="44" y="705"/>
                  </a:lnTo>
                  <a:lnTo>
                    <a:pt x="52" y="705"/>
                  </a:lnTo>
                  <a:lnTo>
                    <a:pt x="58" y="705"/>
                  </a:lnTo>
                  <a:lnTo>
                    <a:pt x="64" y="703"/>
                  </a:lnTo>
                  <a:lnTo>
                    <a:pt x="70" y="700"/>
                  </a:lnTo>
                  <a:lnTo>
                    <a:pt x="76" y="697"/>
                  </a:lnTo>
                  <a:lnTo>
                    <a:pt x="85" y="688"/>
                  </a:lnTo>
                  <a:lnTo>
                    <a:pt x="94" y="676"/>
                  </a:lnTo>
                  <a:lnTo>
                    <a:pt x="99" y="661"/>
                  </a:lnTo>
                  <a:lnTo>
                    <a:pt x="102" y="647"/>
                  </a:lnTo>
                  <a:lnTo>
                    <a:pt x="102" y="647"/>
                  </a:lnTo>
                  <a:lnTo>
                    <a:pt x="119" y="575"/>
                  </a:lnTo>
                  <a:lnTo>
                    <a:pt x="134" y="504"/>
                  </a:lnTo>
                  <a:lnTo>
                    <a:pt x="147" y="431"/>
                  </a:lnTo>
                  <a:lnTo>
                    <a:pt x="159" y="358"/>
                  </a:lnTo>
                  <a:lnTo>
                    <a:pt x="166" y="286"/>
                  </a:lnTo>
                  <a:lnTo>
                    <a:pt x="169" y="249"/>
                  </a:lnTo>
                  <a:lnTo>
                    <a:pt x="171" y="213"/>
                  </a:lnTo>
                  <a:lnTo>
                    <a:pt x="171" y="178"/>
                  </a:lnTo>
                  <a:lnTo>
                    <a:pt x="171" y="142"/>
                  </a:lnTo>
                  <a:lnTo>
                    <a:pt x="169" y="106"/>
                  </a:lnTo>
                  <a:lnTo>
                    <a:pt x="166" y="70"/>
                  </a:lnTo>
                  <a:lnTo>
                    <a:pt x="166" y="70"/>
                  </a:lnTo>
                  <a:lnTo>
                    <a:pt x="101" y="35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0" y="67"/>
                  </a:lnTo>
                  <a:lnTo>
                    <a:pt x="43" y="136"/>
                  </a:lnTo>
                  <a:lnTo>
                    <a:pt x="43" y="203"/>
                  </a:lnTo>
                  <a:lnTo>
                    <a:pt x="41" y="271"/>
                  </a:lnTo>
                  <a:lnTo>
                    <a:pt x="37" y="340"/>
                  </a:lnTo>
                  <a:lnTo>
                    <a:pt x="31" y="408"/>
                  </a:lnTo>
                  <a:lnTo>
                    <a:pt x="22" y="477"/>
                  </a:lnTo>
                  <a:lnTo>
                    <a:pt x="13" y="545"/>
                  </a:lnTo>
                  <a:lnTo>
                    <a:pt x="13" y="545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435005" y="3071860"/>
              <a:ext cx="266702" cy="941302"/>
            </a:xfrm>
            <a:custGeom>
              <a:avLst/>
              <a:gdLst>
                <a:gd name="T0" fmla="*/ 0 w 170"/>
                <a:gd name="T1" fmla="*/ 573 h 600"/>
                <a:gd name="T2" fmla="*/ 0 w 170"/>
                <a:gd name="T3" fmla="*/ 573 h 600"/>
                <a:gd name="T4" fmla="*/ 0 w 170"/>
                <a:gd name="T5" fmla="*/ 578 h 600"/>
                <a:gd name="T6" fmla="*/ 2 w 170"/>
                <a:gd name="T7" fmla="*/ 582 h 600"/>
                <a:gd name="T8" fmla="*/ 8 w 170"/>
                <a:gd name="T9" fmla="*/ 588 h 600"/>
                <a:gd name="T10" fmla="*/ 17 w 170"/>
                <a:gd name="T11" fmla="*/ 594 h 600"/>
                <a:gd name="T12" fmla="*/ 26 w 170"/>
                <a:gd name="T13" fmla="*/ 597 h 600"/>
                <a:gd name="T14" fmla="*/ 36 w 170"/>
                <a:gd name="T15" fmla="*/ 600 h 600"/>
                <a:gd name="T16" fmla="*/ 45 w 170"/>
                <a:gd name="T17" fmla="*/ 599 h 600"/>
                <a:gd name="T18" fmla="*/ 54 w 170"/>
                <a:gd name="T19" fmla="*/ 597 h 600"/>
                <a:gd name="T20" fmla="*/ 57 w 170"/>
                <a:gd name="T21" fmla="*/ 594 h 600"/>
                <a:gd name="T22" fmla="*/ 60 w 170"/>
                <a:gd name="T23" fmla="*/ 591 h 600"/>
                <a:gd name="T24" fmla="*/ 60 w 170"/>
                <a:gd name="T25" fmla="*/ 591 h 600"/>
                <a:gd name="T26" fmla="*/ 75 w 170"/>
                <a:gd name="T27" fmla="*/ 563 h 600"/>
                <a:gd name="T28" fmla="*/ 88 w 170"/>
                <a:gd name="T29" fmla="*/ 536 h 600"/>
                <a:gd name="T30" fmla="*/ 100 w 170"/>
                <a:gd name="T31" fmla="*/ 508 h 600"/>
                <a:gd name="T32" fmla="*/ 111 w 170"/>
                <a:gd name="T33" fmla="*/ 480 h 600"/>
                <a:gd name="T34" fmla="*/ 121 w 170"/>
                <a:gd name="T35" fmla="*/ 450 h 600"/>
                <a:gd name="T36" fmla="*/ 130 w 170"/>
                <a:gd name="T37" fmla="*/ 420 h 600"/>
                <a:gd name="T38" fmla="*/ 137 w 170"/>
                <a:gd name="T39" fmla="*/ 392 h 600"/>
                <a:gd name="T40" fmla="*/ 143 w 170"/>
                <a:gd name="T41" fmla="*/ 362 h 600"/>
                <a:gd name="T42" fmla="*/ 155 w 170"/>
                <a:gd name="T43" fmla="*/ 301 h 600"/>
                <a:gd name="T44" fmla="*/ 163 w 170"/>
                <a:gd name="T45" fmla="*/ 240 h 600"/>
                <a:gd name="T46" fmla="*/ 167 w 170"/>
                <a:gd name="T47" fmla="*/ 179 h 600"/>
                <a:gd name="T48" fmla="*/ 170 w 170"/>
                <a:gd name="T49" fmla="*/ 118 h 600"/>
                <a:gd name="T50" fmla="*/ 170 w 170"/>
                <a:gd name="T51" fmla="*/ 118 h 600"/>
                <a:gd name="T52" fmla="*/ 99 w 170"/>
                <a:gd name="T53" fmla="*/ 58 h 600"/>
                <a:gd name="T54" fmla="*/ 24 w 170"/>
                <a:gd name="T55" fmla="*/ 0 h 600"/>
                <a:gd name="T56" fmla="*/ 24 w 170"/>
                <a:gd name="T57" fmla="*/ 0 h 600"/>
                <a:gd name="T58" fmla="*/ 29 w 170"/>
                <a:gd name="T59" fmla="*/ 36 h 600"/>
                <a:gd name="T60" fmla="*/ 30 w 170"/>
                <a:gd name="T61" fmla="*/ 72 h 600"/>
                <a:gd name="T62" fmla="*/ 30 w 170"/>
                <a:gd name="T63" fmla="*/ 107 h 600"/>
                <a:gd name="T64" fmla="*/ 30 w 170"/>
                <a:gd name="T65" fmla="*/ 143 h 600"/>
                <a:gd name="T66" fmla="*/ 26 w 170"/>
                <a:gd name="T67" fmla="*/ 215 h 600"/>
                <a:gd name="T68" fmla="*/ 21 w 170"/>
                <a:gd name="T69" fmla="*/ 286 h 600"/>
                <a:gd name="T70" fmla="*/ 8 w 170"/>
                <a:gd name="T71" fmla="*/ 431 h 600"/>
                <a:gd name="T72" fmla="*/ 2 w 170"/>
                <a:gd name="T73" fmla="*/ 502 h 600"/>
                <a:gd name="T74" fmla="*/ 0 w 170"/>
                <a:gd name="T75" fmla="*/ 538 h 600"/>
                <a:gd name="T76" fmla="*/ 0 w 170"/>
                <a:gd name="T77" fmla="*/ 573 h 600"/>
                <a:gd name="T78" fmla="*/ 0 w 170"/>
                <a:gd name="T79" fmla="*/ 57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0" h="600">
                  <a:moveTo>
                    <a:pt x="0" y="573"/>
                  </a:moveTo>
                  <a:lnTo>
                    <a:pt x="0" y="573"/>
                  </a:lnTo>
                  <a:lnTo>
                    <a:pt x="0" y="578"/>
                  </a:lnTo>
                  <a:lnTo>
                    <a:pt x="2" y="582"/>
                  </a:lnTo>
                  <a:lnTo>
                    <a:pt x="8" y="588"/>
                  </a:lnTo>
                  <a:lnTo>
                    <a:pt x="17" y="594"/>
                  </a:lnTo>
                  <a:lnTo>
                    <a:pt x="26" y="597"/>
                  </a:lnTo>
                  <a:lnTo>
                    <a:pt x="36" y="600"/>
                  </a:lnTo>
                  <a:lnTo>
                    <a:pt x="45" y="599"/>
                  </a:lnTo>
                  <a:lnTo>
                    <a:pt x="54" y="597"/>
                  </a:lnTo>
                  <a:lnTo>
                    <a:pt x="57" y="594"/>
                  </a:lnTo>
                  <a:lnTo>
                    <a:pt x="60" y="591"/>
                  </a:lnTo>
                  <a:lnTo>
                    <a:pt x="60" y="591"/>
                  </a:lnTo>
                  <a:lnTo>
                    <a:pt x="75" y="563"/>
                  </a:lnTo>
                  <a:lnTo>
                    <a:pt x="88" y="536"/>
                  </a:lnTo>
                  <a:lnTo>
                    <a:pt x="100" y="508"/>
                  </a:lnTo>
                  <a:lnTo>
                    <a:pt x="111" y="480"/>
                  </a:lnTo>
                  <a:lnTo>
                    <a:pt x="121" y="450"/>
                  </a:lnTo>
                  <a:lnTo>
                    <a:pt x="130" y="420"/>
                  </a:lnTo>
                  <a:lnTo>
                    <a:pt x="137" y="392"/>
                  </a:lnTo>
                  <a:lnTo>
                    <a:pt x="143" y="362"/>
                  </a:lnTo>
                  <a:lnTo>
                    <a:pt x="155" y="301"/>
                  </a:lnTo>
                  <a:lnTo>
                    <a:pt x="163" y="240"/>
                  </a:lnTo>
                  <a:lnTo>
                    <a:pt x="167" y="179"/>
                  </a:lnTo>
                  <a:lnTo>
                    <a:pt x="170" y="118"/>
                  </a:lnTo>
                  <a:lnTo>
                    <a:pt x="170" y="118"/>
                  </a:lnTo>
                  <a:lnTo>
                    <a:pt x="99" y="5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9" y="36"/>
                  </a:lnTo>
                  <a:lnTo>
                    <a:pt x="30" y="72"/>
                  </a:lnTo>
                  <a:lnTo>
                    <a:pt x="30" y="107"/>
                  </a:lnTo>
                  <a:lnTo>
                    <a:pt x="30" y="143"/>
                  </a:lnTo>
                  <a:lnTo>
                    <a:pt x="26" y="215"/>
                  </a:lnTo>
                  <a:lnTo>
                    <a:pt x="21" y="286"/>
                  </a:lnTo>
                  <a:lnTo>
                    <a:pt x="8" y="431"/>
                  </a:lnTo>
                  <a:lnTo>
                    <a:pt x="2" y="502"/>
                  </a:lnTo>
                  <a:lnTo>
                    <a:pt x="0" y="538"/>
                  </a:lnTo>
                  <a:lnTo>
                    <a:pt x="0" y="573"/>
                  </a:lnTo>
                  <a:lnTo>
                    <a:pt x="0" y="573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825646" y="3501721"/>
              <a:ext cx="309061" cy="950715"/>
            </a:xfrm>
            <a:custGeom>
              <a:avLst/>
              <a:gdLst>
                <a:gd name="T0" fmla="*/ 37 w 197"/>
                <a:gd name="T1" fmla="*/ 603 h 606"/>
                <a:gd name="T2" fmla="*/ 37 w 197"/>
                <a:gd name="T3" fmla="*/ 603 h 606"/>
                <a:gd name="T4" fmla="*/ 58 w 197"/>
                <a:gd name="T5" fmla="*/ 578 h 606"/>
                <a:gd name="T6" fmla="*/ 78 w 197"/>
                <a:gd name="T7" fmla="*/ 551 h 606"/>
                <a:gd name="T8" fmla="*/ 94 w 197"/>
                <a:gd name="T9" fmla="*/ 524 h 606"/>
                <a:gd name="T10" fmla="*/ 110 w 197"/>
                <a:gd name="T11" fmla="*/ 496 h 606"/>
                <a:gd name="T12" fmla="*/ 124 w 197"/>
                <a:gd name="T13" fmla="*/ 466 h 606"/>
                <a:gd name="T14" fmla="*/ 136 w 197"/>
                <a:gd name="T15" fmla="*/ 436 h 606"/>
                <a:gd name="T16" fmla="*/ 146 w 197"/>
                <a:gd name="T17" fmla="*/ 407 h 606"/>
                <a:gd name="T18" fmla="*/ 156 w 197"/>
                <a:gd name="T19" fmla="*/ 375 h 606"/>
                <a:gd name="T20" fmla="*/ 164 w 197"/>
                <a:gd name="T21" fmla="*/ 344 h 606"/>
                <a:gd name="T22" fmla="*/ 171 w 197"/>
                <a:gd name="T23" fmla="*/ 311 h 606"/>
                <a:gd name="T24" fmla="*/ 177 w 197"/>
                <a:gd name="T25" fmla="*/ 279 h 606"/>
                <a:gd name="T26" fmla="*/ 183 w 197"/>
                <a:gd name="T27" fmla="*/ 246 h 606"/>
                <a:gd name="T28" fmla="*/ 191 w 197"/>
                <a:gd name="T29" fmla="*/ 180 h 606"/>
                <a:gd name="T30" fmla="*/ 197 w 197"/>
                <a:gd name="T31" fmla="*/ 113 h 606"/>
                <a:gd name="T32" fmla="*/ 197 w 197"/>
                <a:gd name="T33" fmla="*/ 113 h 606"/>
                <a:gd name="T34" fmla="*/ 145 w 197"/>
                <a:gd name="T35" fmla="*/ 58 h 606"/>
                <a:gd name="T36" fmla="*/ 89 w 197"/>
                <a:gd name="T37" fmla="*/ 0 h 606"/>
                <a:gd name="T38" fmla="*/ 89 w 197"/>
                <a:gd name="T39" fmla="*/ 0 h 606"/>
                <a:gd name="T40" fmla="*/ 85 w 197"/>
                <a:gd name="T41" fmla="*/ 63 h 606"/>
                <a:gd name="T42" fmla="*/ 79 w 197"/>
                <a:gd name="T43" fmla="*/ 125 h 606"/>
                <a:gd name="T44" fmla="*/ 70 w 197"/>
                <a:gd name="T45" fmla="*/ 186 h 606"/>
                <a:gd name="T46" fmla="*/ 60 w 197"/>
                <a:gd name="T47" fmla="*/ 249 h 606"/>
                <a:gd name="T48" fmla="*/ 48 w 197"/>
                <a:gd name="T49" fmla="*/ 310 h 606"/>
                <a:gd name="T50" fmla="*/ 33 w 197"/>
                <a:gd name="T51" fmla="*/ 372 h 606"/>
                <a:gd name="T52" fmla="*/ 18 w 197"/>
                <a:gd name="T53" fmla="*/ 433 h 606"/>
                <a:gd name="T54" fmla="*/ 2 w 197"/>
                <a:gd name="T55" fmla="*/ 496 h 606"/>
                <a:gd name="T56" fmla="*/ 2 w 197"/>
                <a:gd name="T57" fmla="*/ 496 h 606"/>
                <a:gd name="T58" fmla="*/ 0 w 197"/>
                <a:gd name="T59" fmla="*/ 512 h 606"/>
                <a:gd name="T60" fmla="*/ 2 w 197"/>
                <a:gd name="T61" fmla="*/ 532 h 606"/>
                <a:gd name="T62" fmla="*/ 5 w 197"/>
                <a:gd name="T63" fmla="*/ 553 h 606"/>
                <a:gd name="T64" fmla="*/ 9 w 197"/>
                <a:gd name="T65" fmla="*/ 572 h 606"/>
                <a:gd name="T66" fmla="*/ 13 w 197"/>
                <a:gd name="T67" fmla="*/ 590 h 606"/>
                <a:gd name="T68" fmla="*/ 18 w 197"/>
                <a:gd name="T69" fmla="*/ 596 h 606"/>
                <a:gd name="T70" fmla="*/ 21 w 197"/>
                <a:gd name="T71" fmla="*/ 602 h 606"/>
                <a:gd name="T72" fmla="*/ 25 w 197"/>
                <a:gd name="T73" fmla="*/ 605 h 606"/>
                <a:gd name="T74" fmla="*/ 28 w 197"/>
                <a:gd name="T75" fmla="*/ 606 h 606"/>
                <a:gd name="T76" fmla="*/ 33 w 197"/>
                <a:gd name="T77" fmla="*/ 606 h 606"/>
                <a:gd name="T78" fmla="*/ 37 w 197"/>
                <a:gd name="T79" fmla="*/ 603 h 606"/>
                <a:gd name="T80" fmla="*/ 37 w 197"/>
                <a:gd name="T81" fmla="*/ 603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7" h="606">
                  <a:moveTo>
                    <a:pt x="37" y="603"/>
                  </a:moveTo>
                  <a:lnTo>
                    <a:pt x="37" y="603"/>
                  </a:lnTo>
                  <a:lnTo>
                    <a:pt x="58" y="578"/>
                  </a:lnTo>
                  <a:lnTo>
                    <a:pt x="78" y="551"/>
                  </a:lnTo>
                  <a:lnTo>
                    <a:pt x="94" y="524"/>
                  </a:lnTo>
                  <a:lnTo>
                    <a:pt x="110" y="496"/>
                  </a:lnTo>
                  <a:lnTo>
                    <a:pt x="124" y="466"/>
                  </a:lnTo>
                  <a:lnTo>
                    <a:pt x="136" y="436"/>
                  </a:lnTo>
                  <a:lnTo>
                    <a:pt x="146" y="407"/>
                  </a:lnTo>
                  <a:lnTo>
                    <a:pt x="156" y="375"/>
                  </a:lnTo>
                  <a:lnTo>
                    <a:pt x="164" y="344"/>
                  </a:lnTo>
                  <a:lnTo>
                    <a:pt x="171" y="311"/>
                  </a:lnTo>
                  <a:lnTo>
                    <a:pt x="177" y="279"/>
                  </a:lnTo>
                  <a:lnTo>
                    <a:pt x="183" y="246"/>
                  </a:lnTo>
                  <a:lnTo>
                    <a:pt x="191" y="180"/>
                  </a:lnTo>
                  <a:lnTo>
                    <a:pt x="197" y="113"/>
                  </a:lnTo>
                  <a:lnTo>
                    <a:pt x="197" y="113"/>
                  </a:lnTo>
                  <a:lnTo>
                    <a:pt x="145" y="58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5" y="63"/>
                  </a:lnTo>
                  <a:lnTo>
                    <a:pt x="79" y="125"/>
                  </a:lnTo>
                  <a:lnTo>
                    <a:pt x="70" y="186"/>
                  </a:lnTo>
                  <a:lnTo>
                    <a:pt x="60" y="249"/>
                  </a:lnTo>
                  <a:lnTo>
                    <a:pt x="48" y="310"/>
                  </a:lnTo>
                  <a:lnTo>
                    <a:pt x="33" y="372"/>
                  </a:lnTo>
                  <a:lnTo>
                    <a:pt x="18" y="433"/>
                  </a:lnTo>
                  <a:lnTo>
                    <a:pt x="2" y="496"/>
                  </a:lnTo>
                  <a:lnTo>
                    <a:pt x="2" y="496"/>
                  </a:lnTo>
                  <a:lnTo>
                    <a:pt x="0" y="512"/>
                  </a:lnTo>
                  <a:lnTo>
                    <a:pt x="2" y="532"/>
                  </a:lnTo>
                  <a:lnTo>
                    <a:pt x="5" y="553"/>
                  </a:lnTo>
                  <a:lnTo>
                    <a:pt x="9" y="572"/>
                  </a:lnTo>
                  <a:lnTo>
                    <a:pt x="13" y="590"/>
                  </a:lnTo>
                  <a:lnTo>
                    <a:pt x="18" y="596"/>
                  </a:lnTo>
                  <a:lnTo>
                    <a:pt x="21" y="602"/>
                  </a:lnTo>
                  <a:lnTo>
                    <a:pt x="25" y="605"/>
                  </a:lnTo>
                  <a:lnTo>
                    <a:pt x="28" y="606"/>
                  </a:lnTo>
                  <a:lnTo>
                    <a:pt x="33" y="606"/>
                  </a:lnTo>
                  <a:lnTo>
                    <a:pt x="37" y="603"/>
                  </a:lnTo>
                  <a:lnTo>
                    <a:pt x="37" y="603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12211" y="1890527"/>
              <a:ext cx="7884970" cy="4675132"/>
            </a:xfrm>
            <a:custGeom>
              <a:avLst/>
              <a:gdLst>
                <a:gd name="T0" fmla="*/ 2784 w 5026"/>
                <a:gd name="T1" fmla="*/ 1411 h 2980"/>
                <a:gd name="T2" fmla="*/ 2617 w 5026"/>
                <a:gd name="T3" fmla="*/ 1200 h 2980"/>
                <a:gd name="T4" fmla="*/ 2550 w 5026"/>
                <a:gd name="T5" fmla="*/ 1273 h 2980"/>
                <a:gd name="T6" fmla="*/ 2523 w 5026"/>
                <a:gd name="T7" fmla="*/ 1402 h 2980"/>
                <a:gd name="T8" fmla="*/ 2477 w 5026"/>
                <a:gd name="T9" fmla="*/ 1523 h 2980"/>
                <a:gd name="T10" fmla="*/ 2404 w 5026"/>
                <a:gd name="T11" fmla="*/ 1630 h 2980"/>
                <a:gd name="T12" fmla="*/ 2392 w 5026"/>
                <a:gd name="T13" fmla="*/ 1632 h 2980"/>
                <a:gd name="T14" fmla="*/ 2376 w 5026"/>
                <a:gd name="T15" fmla="*/ 1599 h 2980"/>
                <a:gd name="T16" fmla="*/ 2369 w 5026"/>
                <a:gd name="T17" fmla="*/ 1523 h 2980"/>
                <a:gd name="T18" fmla="*/ 2415 w 5026"/>
                <a:gd name="T19" fmla="*/ 1337 h 2980"/>
                <a:gd name="T20" fmla="*/ 2452 w 5026"/>
                <a:gd name="T21" fmla="*/ 1090 h 2980"/>
                <a:gd name="T22" fmla="*/ 2376 w 5026"/>
                <a:gd name="T23" fmla="*/ 950 h 2980"/>
                <a:gd name="T24" fmla="*/ 2285 w 5026"/>
                <a:gd name="T25" fmla="*/ 932 h 2980"/>
                <a:gd name="T26" fmla="*/ 2255 w 5026"/>
                <a:gd name="T27" fmla="*/ 1145 h 2980"/>
                <a:gd name="T28" fmla="*/ 2218 w 5026"/>
                <a:gd name="T29" fmla="*/ 1261 h 2980"/>
                <a:gd name="T30" fmla="*/ 2178 w 5026"/>
                <a:gd name="T31" fmla="*/ 1344 h 2980"/>
                <a:gd name="T32" fmla="*/ 2154 w 5026"/>
                <a:gd name="T33" fmla="*/ 1353 h 2980"/>
                <a:gd name="T34" fmla="*/ 2120 w 5026"/>
                <a:gd name="T35" fmla="*/ 1335 h 2980"/>
                <a:gd name="T36" fmla="*/ 2118 w 5026"/>
                <a:gd name="T37" fmla="*/ 1291 h 2980"/>
                <a:gd name="T38" fmla="*/ 2144 w 5026"/>
                <a:gd name="T39" fmla="*/ 968 h 2980"/>
                <a:gd name="T40" fmla="*/ 2147 w 5026"/>
                <a:gd name="T41" fmla="*/ 789 h 2980"/>
                <a:gd name="T42" fmla="*/ 2035 w 5026"/>
                <a:gd name="T43" fmla="*/ 677 h 2980"/>
                <a:gd name="T44" fmla="*/ 1923 w 5026"/>
                <a:gd name="T45" fmla="*/ 643 h 2980"/>
                <a:gd name="T46" fmla="*/ 1923 w 5026"/>
                <a:gd name="T47" fmla="*/ 786 h 2980"/>
                <a:gd name="T48" fmla="*/ 1888 w 5026"/>
                <a:gd name="T49" fmla="*/ 1041 h 2980"/>
                <a:gd name="T50" fmla="*/ 1853 w 5026"/>
                <a:gd name="T51" fmla="*/ 1198 h 2980"/>
                <a:gd name="T52" fmla="*/ 1824 w 5026"/>
                <a:gd name="T53" fmla="*/ 1237 h 2980"/>
                <a:gd name="T54" fmla="*/ 1798 w 5026"/>
                <a:gd name="T55" fmla="*/ 1242 h 2980"/>
                <a:gd name="T56" fmla="*/ 1779 w 5026"/>
                <a:gd name="T57" fmla="*/ 1231 h 2980"/>
                <a:gd name="T58" fmla="*/ 1758 w 5026"/>
                <a:gd name="T59" fmla="*/ 1200 h 2980"/>
                <a:gd name="T60" fmla="*/ 1755 w 5026"/>
                <a:gd name="T61" fmla="*/ 1143 h 2980"/>
                <a:gd name="T62" fmla="*/ 1776 w 5026"/>
                <a:gd name="T63" fmla="*/ 1014 h 2980"/>
                <a:gd name="T64" fmla="*/ 1797 w 5026"/>
                <a:gd name="T65" fmla="*/ 740 h 2980"/>
                <a:gd name="T66" fmla="*/ 1786 w 5026"/>
                <a:gd name="T67" fmla="*/ 537 h 2980"/>
                <a:gd name="T68" fmla="*/ 1566 w 5026"/>
                <a:gd name="T69" fmla="*/ 454 h 2980"/>
                <a:gd name="T70" fmla="*/ 1568 w 5026"/>
                <a:gd name="T71" fmla="*/ 674 h 2980"/>
                <a:gd name="T72" fmla="*/ 1533 w 5026"/>
                <a:gd name="T73" fmla="*/ 968 h 2980"/>
                <a:gd name="T74" fmla="*/ 1502 w 5026"/>
                <a:gd name="T75" fmla="*/ 1093 h 2980"/>
                <a:gd name="T76" fmla="*/ 1478 w 5026"/>
                <a:gd name="T77" fmla="*/ 1133 h 2980"/>
                <a:gd name="T78" fmla="*/ 1449 w 5026"/>
                <a:gd name="T79" fmla="*/ 1143 h 2980"/>
                <a:gd name="T80" fmla="*/ 1425 w 5026"/>
                <a:gd name="T81" fmla="*/ 1133 h 2980"/>
                <a:gd name="T82" fmla="*/ 1393 w 5026"/>
                <a:gd name="T83" fmla="*/ 1090 h 2980"/>
                <a:gd name="T84" fmla="*/ 1386 w 5026"/>
                <a:gd name="T85" fmla="*/ 1011 h 2980"/>
                <a:gd name="T86" fmla="*/ 1420 w 5026"/>
                <a:gd name="T87" fmla="*/ 863 h 2980"/>
                <a:gd name="T88" fmla="*/ 1440 w 5026"/>
                <a:gd name="T89" fmla="*/ 715 h 2980"/>
                <a:gd name="T90" fmla="*/ 1438 w 5026"/>
                <a:gd name="T91" fmla="*/ 566 h 2980"/>
                <a:gd name="T92" fmla="*/ 1414 w 5026"/>
                <a:gd name="T93" fmla="*/ 421 h 2980"/>
                <a:gd name="T94" fmla="*/ 1297 w 5026"/>
                <a:gd name="T95" fmla="*/ 408 h 2980"/>
                <a:gd name="T96" fmla="*/ 1136 w 5026"/>
                <a:gd name="T97" fmla="*/ 411 h 2980"/>
                <a:gd name="T98" fmla="*/ 1009 w 5026"/>
                <a:gd name="T99" fmla="*/ 429 h 2980"/>
                <a:gd name="T100" fmla="*/ 852 w 5026"/>
                <a:gd name="T101" fmla="*/ 473 h 2980"/>
                <a:gd name="T102" fmla="*/ 712 w 5026"/>
                <a:gd name="T103" fmla="*/ 536 h 2980"/>
                <a:gd name="T104" fmla="*/ 587 w 5026"/>
                <a:gd name="T105" fmla="*/ 615 h 2980"/>
                <a:gd name="T106" fmla="*/ 476 w 5026"/>
                <a:gd name="T107" fmla="*/ 706 h 2980"/>
                <a:gd name="T108" fmla="*/ 381 w 5026"/>
                <a:gd name="T109" fmla="*/ 805 h 2980"/>
                <a:gd name="T110" fmla="*/ 228 w 5026"/>
                <a:gd name="T111" fmla="*/ 1021 h 2980"/>
                <a:gd name="T112" fmla="*/ 121 w 5026"/>
                <a:gd name="T113" fmla="*/ 1237 h 2980"/>
                <a:gd name="T114" fmla="*/ 52 w 5026"/>
                <a:gd name="T115" fmla="*/ 1429 h 2980"/>
                <a:gd name="T116" fmla="*/ 3 w 5026"/>
                <a:gd name="T117" fmla="*/ 1633 h 2980"/>
                <a:gd name="T118" fmla="*/ 3245 w 5026"/>
                <a:gd name="T119" fmla="*/ 0 h 2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6" h="2980">
                  <a:moveTo>
                    <a:pt x="3245" y="0"/>
                  </a:moveTo>
                  <a:lnTo>
                    <a:pt x="2799" y="1434"/>
                  </a:lnTo>
                  <a:lnTo>
                    <a:pt x="2799" y="1434"/>
                  </a:lnTo>
                  <a:lnTo>
                    <a:pt x="2784" y="1411"/>
                  </a:lnTo>
                  <a:lnTo>
                    <a:pt x="2738" y="1349"/>
                  </a:lnTo>
                  <a:lnTo>
                    <a:pt x="2704" y="1306"/>
                  </a:lnTo>
                  <a:lnTo>
                    <a:pt x="2663" y="1256"/>
                  </a:lnTo>
                  <a:lnTo>
                    <a:pt x="2617" y="1200"/>
                  </a:lnTo>
                  <a:lnTo>
                    <a:pt x="2564" y="1140"/>
                  </a:lnTo>
                  <a:lnTo>
                    <a:pt x="2564" y="1140"/>
                  </a:lnTo>
                  <a:lnTo>
                    <a:pt x="2558" y="1207"/>
                  </a:lnTo>
                  <a:lnTo>
                    <a:pt x="2550" y="1273"/>
                  </a:lnTo>
                  <a:lnTo>
                    <a:pt x="2544" y="1306"/>
                  </a:lnTo>
                  <a:lnTo>
                    <a:pt x="2538" y="1338"/>
                  </a:lnTo>
                  <a:lnTo>
                    <a:pt x="2531" y="1371"/>
                  </a:lnTo>
                  <a:lnTo>
                    <a:pt x="2523" y="1402"/>
                  </a:lnTo>
                  <a:lnTo>
                    <a:pt x="2513" y="1434"/>
                  </a:lnTo>
                  <a:lnTo>
                    <a:pt x="2503" y="1463"/>
                  </a:lnTo>
                  <a:lnTo>
                    <a:pt x="2491" y="1493"/>
                  </a:lnTo>
                  <a:lnTo>
                    <a:pt x="2477" y="1523"/>
                  </a:lnTo>
                  <a:lnTo>
                    <a:pt x="2461" y="1551"/>
                  </a:lnTo>
                  <a:lnTo>
                    <a:pt x="2445" y="1578"/>
                  </a:lnTo>
                  <a:lnTo>
                    <a:pt x="2425" y="1605"/>
                  </a:lnTo>
                  <a:lnTo>
                    <a:pt x="2404" y="1630"/>
                  </a:lnTo>
                  <a:lnTo>
                    <a:pt x="2404" y="1630"/>
                  </a:lnTo>
                  <a:lnTo>
                    <a:pt x="2400" y="1633"/>
                  </a:lnTo>
                  <a:lnTo>
                    <a:pt x="2395" y="1633"/>
                  </a:lnTo>
                  <a:lnTo>
                    <a:pt x="2392" y="1632"/>
                  </a:lnTo>
                  <a:lnTo>
                    <a:pt x="2388" y="1629"/>
                  </a:lnTo>
                  <a:lnTo>
                    <a:pt x="2385" y="1623"/>
                  </a:lnTo>
                  <a:lnTo>
                    <a:pt x="2380" y="1617"/>
                  </a:lnTo>
                  <a:lnTo>
                    <a:pt x="2376" y="1599"/>
                  </a:lnTo>
                  <a:lnTo>
                    <a:pt x="2372" y="1580"/>
                  </a:lnTo>
                  <a:lnTo>
                    <a:pt x="2369" y="1559"/>
                  </a:lnTo>
                  <a:lnTo>
                    <a:pt x="2367" y="1539"/>
                  </a:lnTo>
                  <a:lnTo>
                    <a:pt x="2369" y="1523"/>
                  </a:lnTo>
                  <a:lnTo>
                    <a:pt x="2369" y="1523"/>
                  </a:lnTo>
                  <a:lnTo>
                    <a:pt x="2385" y="1460"/>
                  </a:lnTo>
                  <a:lnTo>
                    <a:pt x="2400" y="1399"/>
                  </a:lnTo>
                  <a:lnTo>
                    <a:pt x="2415" y="1337"/>
                  </a:lnTo>
                  <a:lnTo>
                    <a:pt x="2427" y="1276"/>
                  </a:lnTo>
                  <a:lnTo>
                    <a:pt x="2437" y="1213"/>
                  </a:lnTo>
                  <a:lnTo>
                    <a:pt x="2446" y="1152"/>
                  </a:lnTo>
                  <a:lnTo>
                    <a:pt x="2452" y="1090"/>
                  </a:lnTo>
                  <a:lnTo>
                    <a:pt x="2456" y="1027"/>
                  </a:lnTo>
                  <a:lnTo>
                    <a:pt x="2456" y="1027"/>
                  </a:lnTo>
                  <a:lnTo>
                    <a:pt x="2418" y="988"/>
                  </a:lnTo>
                  <a:lnTo>
                    <a:pt x="2376" y="950"/>
                  </a:lnTo>
                  <a:lnTo>
                    <a:pt x="2333" y="910"/>
                  </a:lnTo>
                  <a:lnTo>
                    <a:pt x="2288" y="871"/>
                  </a:lnTo>
                  <a:lnTo>
                    <a:pt x="2288" y="871"/>
                  </a:lnTo>
                  <a:lnTo>
                    <a:pt x="2285" y="932"/>
                  </a:lnTo>
                  <a:lnTo>
                    <a:pt x="2281" y="993"/>
                  </a:lnTo>
                  <a:lnTo>
                    <a:pt x="2273" y="1054"/>
                  </a:lnTo>
                  <a:lnTo>
                    <a:pt x="2261" y="1115"/>
                  </a:lnTo>
                  <a:lnTo>
                    <a:pt x="2255" y="1145"/>
                  </a:lnTo>
                  <a:lnTo>
                    <a:pt x="2248" y="1173"/>
                  </a:lnTo>
                  <a:lnTo>
                    <a:pt x="2239" y="1203"/>
                  </a:lnTo>
                  <a:lnTo>
                    <a:pt x="2229" y="1233"/>
                  </a:lnTo>
                  <a:lnTo>
                    <a:pt x="2218" y="1261"/>
                  </a:lnTo>
                  <a:lnTo>
                    <a:pt x="2206" y="1289"/>
                  </a:lnTo>
                  <a:lnTo>
                    <a:pt x="2193" y="1316"/>
                  </a:lnTo>
                  <a:lnTo>
                    <a:pt x="2178" y="1344"/>
                  </a:lnTo>
                  <a:lnTo>
                    <a:pt x="2178" y="1344"/>
                  </a:lnTo>
                  <a:lnTo>
                    <a:pt x="2175" y="1347"/>
                  </a:lnTo>
                  <a:lnTo>
                    <a:pt x="2172" y="1350"/>
                  </a:lnTo>
                  <a:lnTo>
                    <a:pt x="2163" y="1352"/>
                  </a:lnTo>
                  <a:lnTo>
                    <a:pt x="2154" y="1353"/>
                  </a:lnTo>
                  <a:lnTo>
                    <a:pt x="2144" y="1350"/>
                  </a:lnTo>
                  <a:lnTo>
                    <a:pt x="2135" y="1347"/>
                  </a:lnTo>
                  <a:lnTo>
                    <a:pt x="2126" y="1341"/>
                  </a:lnTo>
                  <a:lnTo>
                    <a:pt x="2120" y="1335"/>
                  </a:lnTo>
                  <a:lnTo>
                    <a:pt x="2118" y="1331"/>
                  </a:lnTo>
                  <a:lnTo>
                    <a:pt x="2118" y="1326"/>
                  </a:lnTo>
                  <a:lnTo>
                    <a:pt x="2118" y="1326"/>
                  </a:lnTo>
                  <a:lnTo>
                    <a:pt x="2118" y="1291"/>
                  </a:lnTo>
                  <a:lnTo>
                    <a:pt x="2120" y="1255"/>
                  </a:lnTo>
                  <a:lnTo>
                    <a:pt x="2126" y="1184"/>
                  </a:lnTo>
                  <a:lnTo>
                    <a:pt x="2139" y="1039"/>
                  </a:lnTo>
                  <a:lnTo>
                    <a:pt x="2144" y="968"/>
                  </a:lnTo>
                  <a:lnTo>
                    <a:pt x="2148" y="896"/>
                  </a:lnTo>
                  <a:lnTo>
                    <a:pt x="2148" y="860"/>
                  </a:lnTo>
                  <a:lnTo>
                    <a:pt x="2148" y="825"/>
                  </a:lnTo>
                  <a:lnTo>
                    <a:pt x="2147" y="789"/>
                  </a:lnTo>
                  <a:lnTo>
                    <a:pt x="2142" y="753"/>
                  </a:lnTo>
                  <a:lnTo>
                    <a:pt x="2142" y="753"/>
                  </a:lnTo>
                  <a:lnTo>
                    <a:pt x="2090" y="715"/>
                  </a:lnTo>
                  <a:lnTo>
                    <a:pt x="2035" y="677"/>
                  </a:lnTo>
                  <a:lnTo>
                    <a:pt x="1979" y="642"/>
                  </a:lnTo>
                  <a:lnTo>
                    <a:pt x="1920" y="607"/>
                  </a:lnTo>
                  <a:lnTo>
                    <a:pt x="1920" y="607"/>
                  </a:lnTo>
                  <a:lnTo>
                    <a:pt x="1923" y="643"/>
                  </a:lnTo>
                  <a:lnTo>
                    <a:pt x="1925" y="679"/>
                  </a:lnTo>
                  <a:lnTo>
                    <a:pt x="1925" y="715"/>
                  </a:lnTo>
                  <a:lnTo>
                    <a:pt x="1925" y="750"/>
                  </a:lnTo>
                  <a:lnTo>
                    <a:pt x="1923" y="786"/>
                  </a:lnTo>
                  <a:lnTo>
                    <a:pt x="1920" y="823"/>
                  </a:lnTo>
                  <a:lnTo>
                    <a:pt x="1913" y="895"/>
                  </a:lnTo>
                  <a:lnTo>
                    <a:pt x="1901" y="968"/>
                  </a:lnTo>
                  <a:lnTo>
                    <a:pt x="1888" y="1041"/>
                  </a:lnTo>
                  <a:lnTo>
                    <a:pt x="1873" y="1112"/>
                  </a:lnTo>
                  <a:lnTo>
                    <a:pt x="1856" y="1184"/>
                  </a:lnTo>
                  <a:lnTo>
                    <a:pt x="1856" y="1184"/>
                  </a:lnTo>
                  <a:lnTo>
                    <a:pt x="1853" y="1198"/>
                  </a:lnTo>
                  <a:lnTo>
                    <a:pt x="1848" y="1213"/>
                  </a:lnTo>
                  <a:lnTo>
                    <a:pt x="1839" y="1225"/>
                  </a:lnTo>
                  <a:lnTo>
                    <a:pt x="1830" y="1234"/>
                  </a:lnTo>
                  <a:lnTo>
                    <a:pt x="1824" y="1237"/>
                  </a:lnTo>
                  <a:lnTo>
                    <a:pt x="1818" y="1240"/>
                  </a:lnTo>
                  <a:lnTo>
                    <a:pt x="1812" y="1242"/>
                  </a:lnTo>
                  <a:lnTo>
                    <a:pt x="1806" y="1242"/>
                  </a:lnTo>
                  <a:lnTo>
                    <a:pt x="1798" y="1242"/>
                  </a:lnTo>
                  <a:lnTo>
                    <a:pt x="1792" y="1240"/>
                  </a:lnTo>
                  <a:lnTo>
                    <a:pt x="1785" y="1236"/>
                  </a:lnTo>
                  <a:lnTo>
                    <a:pt x="1779" y="1231"/>
                  </a:lnTo>
                  <a:lnTo>
                    <a:pt x="1779" y="1231"/>
                  </a:lnTo>
                  <a:lnTo>
                    <a:pt x="1772" y="1224"/>
                  </a:lnTo>
                  <a:lnTo>
                    <a:pt x="1766" y="1216"/>
                  </a:lnTo>
                  <a:lnTo>
                    <a:pt x="1761" y="1209"/>
                  </a:lnTo>
                  <a:lnTo>
                    <a:pt x="1758" y="1200"/>
                  </a:lnTo>
                  <a:lnTo>
                    <a:pt x="1755" y="1191"/>
                  </a:lnTo>
                  <a:lnTo>
                    <a:pt x="1754" y="1182"/>
                  </a:lnTo>
                  <a:lnTo>
                    <a:pt x="1754" y="1163"/>
                  </a:lnTo>
                  <a:lnTo>
                    <a:pt x="1755" y="1143"/>
                  </a:lnTo>
                  <a:lnTo>
                    <a:pt x="1758" y="1122"/>
                  </a:lnTo>
                  <a:lnTo>
                    <a:pt x="1767" y="1082"/>
                  </a:lnTo>
                  <a:lnTo>
                    <a:pt x="1767" y="1082"/>
                  </a:lnTo>
                  <a:lnTo>
                    <a:pt x="1776" y="1014"/>
                  </a:lnTo>
                  <a:lnTo>
                    <a:pt x="1785" y="945"/>
                  </a:lnTo>
                  <a:lnTo>
                    <a:pt x="1791" y="877"/>
                  </a:lnTo>
                  <a:lnTo>
                    <a:pt x="1795" y="808"/>
                  </a:lnTo>
                  <a:lnTo>
                    <a:pt x="1797" y="740"/>
                  </a:lnTo>
                  <a:lnTo>
                    <a:pt x="1797" y="673"/>
                  </a:lnTo>
                  <a:lnTo>
                    <a:pt x="1794" y="604"/>
                  </a:lnTo>
                  <a:lnTo>
                    <a:pt x="1786" y="537"/>
                  </a:lnTo>
                  <a:lnTo>
                    <a:pt x="1786" y="537"/>
                  </a:lnTo>
                  <a:lnTo>
                    <a:pt x="1733" y="514"/>
                  </a:lnTo>
                  <a:lnTo>
                    <a:pt x="1678" y="491"/>
                  </a:lnTo>
                  <a:lnTo>
                    <a:pt x="1623" y="472"/>
                  </a:lnTo>
                  <a:lnTo>
                    <a:pt x="1566" y="454"/>
                  </a:lnTo>
                  <a:lnTo>
                    <a:pt x="1566" y="454"/>
                  </a:lnTo>
                  <a:lnTo>
                    <a:pt x="1569" y="527"/>
                  </a:lnTo>
                  <a:lnTo>
                    <a:pt x="1569" y="601"/>
                  </a:lnTo>
                  <a:lnTo>
                    <a:pt x="1568" y="674"/>
                  </a:lnTo>
                  <a:lnTo>
                    <a:pt x="1563" y="747"/>
                  </a:lnTo>
                  <a:lnTo>
                    <a:pt x="1557" y="820"/>
                  </a:lnTo>
                  <a:lnTo>
                    <a:pt x="1547" y="895"/>
                  </a:lnTo>
                  <a:lnTo>
                    <a:pt x="1533" y="968"/>
                  </a:lnTo>
                  <a:lnTo>
                    <a:pt x="1517" y="1041"/>
                  </a:lnTo>
                  <a:lnTo>
                    <a:pt x="1517" y="1041"/>
                  </a:lnTo>
                  <a:lnTo>
                    <a:pt x="1508" y="1073"/>
                  </a:lnTo>
                  <a:lnTo>
                    <a:pt x="1502" y="1093"/>
                  </a:lnTo>
                  <a:lnTo>
                    <a:pt x="1495" y="1111"/>
                  </a:lnTo>
                  <a:lnTo>
                    <a:pt x="1490" y="1119"/>
                  </a:lnTo>
                  <a:lnTo>
                    <a:pt x="1484" y="1127"/>
                  </a:lnTo>
                  <a:lnTo>
                    <a:pt x="1478" y="1133"/>
                  </a:lnTo>
                  <a:lnTo>
                    <a:pt x="1472" y="1139"/>
                  </a:lnTo>
                  <a:lnTo>
                    <a:pt x="1465" y="1142"/>
                  </a:lnTo>
                  <a:lnTo>
                    <a:pt x="1457" y="1145"/>
                  </a:lnTo>
                  <a:lnTo>
                    <a:pt x="1449" y="1143"/>
                  </a:lnTo>
                  <a:lnTo>
                    <a:pt x="1440" y="1142"/>
                  </a:lnTo>
                  <a:lnTo>
                    <a:pt x="1440" y="1142"/>
                  </a:lnTo>
                  <a:lnTo>
                    <a:pt x="1432" y="1137"/>
                  </a:lnTo>
                  <a:lnTo>
                    <a:pt x="1425" y="1133"/>
                  </a:lnTo>
                  <a:lnTo>
                    <a:pt x="1419" y="1128"/>
                  </a:lnTo>
                  <a:lnTo>
                    <a:pt x="1411" y="1121"/>
                  </a:lnTo>
                  <a:lnTo>
                    <a:pt x="1401" y="1106"/>
                  </a:lnTo>
                  <a:lnTo>
                    <a:pt x="1393" y="1090"/>
                  </a:lnTo>
                  <a:lnTo>
                    <a:pt x="1386" y="1070"/>
                  </a:lnTo>
                  <a:lnTo>
                    <a:pt x="1383" y="1051"/>
                  </a:lnTo>
                  <a:lnTo>
                    <a:pt x="1383" y="1032"/>
                  </a:lnTo>
                  <a:lnTo>
                    <a:pt x="1386" y="1011"/>
                  </a:lnTo>
                  <a:lnTo>
                    <a:pt x="1386" y="1011"/>
                  </a:lnTo>
                  <a:lnTo>
                    <a:pt x="1405" y="938"/>
                  </a:lnTo>
                  <a:lnTo>
                    <a:pt x="1413" y="901"/>
                  </a:lnTo>
                  <a:lnTo>
                    <a:pt x="1420" y="863"/>
                  </a:lnTo>
                  <a:lnTo>
                    <a:pt x="1428" y="826"/>
                  </a:lnTo>
                  <a:lnTo>
                    <a:pt x="1432" y="789"/>
                  </a:lnTo>
                  <a:lnTo>
                    <a:pt x="1437" y="752"/>
                  </a:lnTo>
                  <a:lnTo>
                    <a:pt x="1440" y="715"/>
                  </a:lnTo>
                  <a:lnTo>
                    <a:pt x="1441" y="677"/>
                  </a:lnTo>
                  <a:lnTo>
                    <a:pt x="1443" y="640"/>
                  </a:lnTo>
                  <a:lnTo>
                    <a:pt x="1441" y="603"/>
                  </a:lnTo>
                  <a:lnTo>
                    <a:pt x="1438" y="566"/>
                  </a:lnTo>
                  <a:lnTo>
                    <a:pt x="1435" y="528"/>
                  </a:lnTo>
                  <a:lnTo>
                    <a:pt x="1429" y="493"/>
                  </a:lnTo>
                  <a:lnTo>
                    <a:pt x="1423" y="457"/>
                  </a:lnTo>
                  <a:lnTo>
                    <a:pt x="1414" y="421"/>
                  </a:lnTo>
                  <a:lnTo>
                    <a:pt x="1414" y="421"/>
                  </a:lnTo>
                  <a:lnTo>
                    <a:pt x="1376" y="415"/>
                  </a:lnTo>
                  <a:lnTo>
                    <a:pt x="1335" y="411"/>
                  </a:lnTo>
                  <a:lnTo>
                    <a:pt x="1297" y="408"/>
                  </a:lnTo>
                  <a:lnTo>
                    <a:pt x="1256" y="406"/>
                  </a:lnTo>
                  <a:lnTo>
                    <a:pt x="1216" y="406"/>
                  </a:lnTo>
                  <a:lnTo>
                    <a:pt x="1176" y="408"/>
                  </a:lnTo>
                  <a:lnTo>
                    <a:pt x="1136" y="411"/>
                  </a:lnTo>
                  <a:lnTo>
                    <a:pt x="1096" y="415"/>
                  </a:lnTo>
                  <a:lnTo>
                    <a:pt x="1096" y="415"/>
                  </a:lnTo>
                  <a:lnTo>
                    <a:pt x="1053" y="421"/>
                  </a:lnTo>
                  <a:lnTo>
                    <a:pt x="1009" y="429"/>
                  </a:lnTo>
                  <a:lnTo>
                    <a:pt x="969" y="439"/>
                  </a:lnTo>
                  <a:lnTo>
                    <a:pt x="929" y="450"/>
                  </a:lnTo>
                  <a:lnTo>
                    <a:pt x="890" y="460"/>
                  </a:lnTo>
                  <a:lnTo>
                    <a:pt x="852" y="473"/>
                  </a:lnTo>
                  <a:lnTo>
                    <a:pt x="816" y="488"/>
                  </a:lnTo>
                  <a:lnTo>
                    <a:pt x="780" y="503"/>
                  </a:lnTo>
                  <a:lnTo>
                    <a:pt x="744" y="520"/>
                  </a:lnTo>
                  <a:lnTo>
                    <a:pt x="712" y="536"/>
                  </a:lnTo>
                  <a:lnTo>
                    <a:pt x="679" y="554"/>
                  </a:lnTo>
                  <a:lnTo>
                    <a:pt x="648" y="573"/>
                  </a:lnTo>
                  <a:lnTo>
                    <a:pt x="616" y="594"/>
                  </a:lnTo>
                  <a:lnTo>
                    <a:pt x="587" y="615"/>
                  </a:lnTo>
                  <a:lnTo>
                    <a:pt x="558" y="636"/>
                  </a:lnTo>
                  <a:lnTo>
                    <a:pt x="530" y="658"/>
                  </a:lnTo>
                  <a:lnTo>
                    <a:pt x="503" y="682"/>
                  </a:lnTo>
                  <a:lnTo>
                    <a:pt x="476" y="706"/>
                  </a:lnTo>
                  <a:lnTo>
                    <a:pt x="451" y="729"/>
                  </a:lnTo>
                  <a:lnTo>
                    <a:pt x="427" y="753"/>
                  </a:lnTo>
                  <a:lnTo>
                    <a:pt x="403" y="779"/>
                  </a:lnTo>
                  <a:lnTo>
                    <a:pt x="381" y="805"/>
                  </a:lnTo>
                  <a:lnTo>
                    <a:pt x="338" y="857"/>
                  </a:lnTo>
                  <a:lnTo>
                    <a:pt x="298" y="911"/>
                  </a:lnTo>
                  <a:lnTo>
                    <a:pt x="262" y="966"/>
                  </a:lnTo>
                  <a:lnTo>
                    <a:pt x="228" y="1021"/>
                  </a:lnTo>
                  <a:lnTo>
                    <a:pt x="196" y="1076"/>
                  </a:lnTo>
                  <a:lnTo>
                    <a:pt x="170" y="1130"/>
                  </a:lnTo>
                  <a:lnTo>
                    <a:pt x="144" y="1185"/>
                  </a:lnTo>
                  <a:lnTo>
                    <a:pt x="121" y="1237"/>
                  </a:lnTo>
                  <a:lnTo>
                    <a:pt x="100" y="1288"/>
                  </a:lnTo>
                  <a:lnTo>
                    <a:pt x="82" y="1338"/>
                  </a:lnTo>
                  <a:lnTo>
                    <a:pt x="65" y="1384"/>
                  </a:lnTo>
                  <a:lnTo>
                    <a:pt x="52" y="1429"/>
                  </a:lnTo>
                  <a:lnTo>
                    <a:pt x="40" y="1471"/>
                  </a:lnTo>
                  <a:lnTo>
                    <a:pt x="21" y="1542"/>
                  </a:lnTo>
                  <a:lnTo>
                    <a:pt x="9" y="1599"/>
                  </a:lnTo>
                  <a:lnTo>
                    <a:pt x="3" y="1633"/>
                  </a:lnTo>
                  <a:lnTo>
                    <a:pt x="0" y="1646"/>
                  </a:lnTo>
                  <a:lnTo>
                    <a:pt x="4282" y="2980"/>
                  </a:lnTo>
                  <a:lnTo>
                    <a:pt x="5026" y="593"/>
                  </a:lnTo>
                  <a:lnTo>
                    <a:pt x="3245" y="0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377491" y="2864774"/>
              <a:ext cx="357695" cy="354557"/>
            </a:xfrm>
            <a:custGeom>
              <a:avLst/>
              <a:gdLst>
                <a:gd name="T0" fmla="*/ 169 w 228"/>
                <a:gd name="T1" fmla="*/ 226 h 226"/>
                <a:gd name="T2" fmla="*/ 0 w 228"/>
                <a:gd name="T3" fmla="*/ 168 h 226"/>
                <a:gd name="T4" fmla="*/ 60 w 228"/>
                <a:gd name="T5" fmla="*/ 0 h 226"/>
                <a:gd name="T6" fmla="*/ 228 w 228"/>
                <a:gd name="T7" fmla="*/ 58 h 226"/>
                <a:gd name="T8" fmla="*/ 169 w 228"/>
                <a:gd name="T9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6">
                  <a:moveTo>
                    <a:pt x="169" y="226"/>
                  </a:moveTo>
                  <a:lnTo>
                    <a:pt x="0" y="168"/>
                  </a:lnTo>
                  <a:lnTo>
                    <a:pt x="60" y="0"/>
                  </a:lnTo>
                  <a:lnTo>
                    <a:pt x="228" y="58"/>
                  </a:lnTo>
                  <a:lnTo>
                    <a:pt x="169" y="2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190799" y="3437399"/>
              <a:ext cx="357695" cy="356126"/>
            </a:xfrm>
            <a:custGeom>
              <a:avLst/>
              <a:gdLst>
                <a:gd name="T0" fmla="*/ 169 w 228"/>
                <a:gd name="T1" fmla="*/ 227 h 227"/>
                <a:gd name="T2" fmla="*/ 0 w 228"/>
                <a:gd name="T3" fmla="*/ 168 h 227"/>
                <a:gd name="T4" fmla="*/ 60 w 228"/>
                <a:gd name="T5" fmla="*/ 0 h 227"/>
                <a:gd name="T6" fmla="*/ 228 w 228"/>
                <a:gd name="T7" fmla="*/ 59 h 227"/>
                <a:gd name="T8" fmla="*/ 169 w 228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7">
                  <a:moveTo>
                    <a:pt x="169" y="227"/>
                  </a:moveTo>
                  <a:lnTo>
                    <a:pt x="0" y="168"/>
                  </a:lnTo>
                  <a:lnTo>
                    <a:pt x="60" y="0"/>
                  </a:lnTo>
                  <a:lnTo>
                    <a:pt x="228" y="59"/>
                  </a:lnTo>
                  <a:lnTo>
                    <a:pt x="169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004108" y="4008455"/>
              <a:ext cx="357695" cy="357695"/>
            </a:xfrm>
            <a:custGeom>
              <a:avLst/>
              <a:gdLst>
                <a:gd name="T0" fmla="*/ 169 w 228"/>
                <a:gd name="T1" fmla="*/ 228 h 228"/>
                <a:gd name="T2" fmla="*/ 0 w 228"/>
                <a:gd name="T3" fmla="*/ 170 h 228"/>
                <a:gd name="T4" fmla="*/ 60 w 228"/>
                <a:gd name="T5" fmla="*/ 0 h 228"/>
                <a:gd name="T6" fmla="*/ 228 w 228"/>
                <a:gd name="T7" fmla="*/ 60 h 228"/>
                <a:gd name="T8" fmla="*/ 169 w 228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8">
                  <a:moveTo>
                    <a:pt x="169" y="228"/>
                  </a:moveTo>
                  <a:lnTo>
                    <a:pt x="0" y="170"/>
                  </a:lnTo>
                  <a:lnTo>
                    <a:pt x="60" y="0"/>
                  </a:lnTo>
                  <a:lnTo>
                    <a:pt x="228" y="60"/>
                  </a:lnTo>
                  <a:lnTo>
                    <a:pt x="169" y="2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817416" y="4582649"/>
              <a:ext cx="357695" cy="356126"/>
            </a:xfrm>
            <a:custGeom>
              <a:avLst/>
              <a:gdLst>
                <a:gd name="T0" fmla="*/ 168 w 228"/>
                <a:gd name="T1" fmla="*/ 227 h 227"/>
                <a:gd name="T2" fmla="*/ 0 w 228"/>
                <a:gd name="T3" fmla="*/ 169 h 227"/>
                <a:gd name="T4" fmla="*/ 60 w 228"/>
                <a:gd name="T5" fmla="*/ 0 h 227"/>
                <a:gd name="T6" fmla="*/ 228 w 228"/>
                <a:gd name="T7" fmla="*/ 59 h 227"/>
                <a:gd name="T8" fmla="*/ 168 w 228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7">
                  <a:moveTo>
                    <a:pt x="168" y="227"/>
                  </a:moveTo>
                  <a:lnTo>
                    <a:pt x="0" y="169"/>
                  </a:lnTo>
                  <a:lnTo>
                    <a:pt x="60" y="0"/>
                  </a:lnTo>
                  <a:lnTo>
                    <a:pt x="228" y="59"/>
                  </a:lnTo>
                  <a:lnTo>
                    <a:pt x="168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630725" y="5155275"/>
              <a:ext cx="357695" cy="357695"/>
            </a:xfrm>
            <a:custGeom>
              <a:avLst/>
              <a:gdLst>
                <a:gd name="T0" fmla="*/ 168 w 228"/>
                <a:gd name="T1" fmla="*/ 228 h 228"/>
                <a:gd name="T2" fmla="*/ 0 w 228"/>
                <a:gd name="T3" fmla="*/ 168 h 228"/>
                <a:gd name="T4" fmla="*/ 60 w 228"/>
                <a:gd name="T5" fmla="*/ 0 h 228"/>
                <a:gd name="T6" fmla="*/ 228 w 228"/>
                <a:gd name="T7" fmla="*/ 60 h 228"/>
                <a:gd name="T8" fmla="*/ 168 w 228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8">
                  <a:moveTo>
                    <a:pt x="168" y="228"/>
                  </a:moveTo>
                  <a:lnTo>
                    <a:pt x="0" y="168"/>
                  </a:lnTo>
                  <a:lnTo>
                    <a:pt x="60" y="0"/>
                  </a:lnTo>
                  <a:lnTo>
                    <a:pt x="228" y="60"/>
                  </a:lnTo>
                  <a:lnTo>
                    <a:pt x="168" y="2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444033" y="5727900"/>
              <a:ext cx="357695" cy="357695"/>
            </a:xfrm>
            <a:custGeom>
              <a:avLst/>
              <a:gdLst>
                <a:gd name="T0" fmla="*/ 168 w 228"/>
                <a:gd name="T1" fmla="*/ 228 h 228"/>
                <a:gd name="T2" fmla="*/ 0 w 228"/>
                <a:gd name="T3" fmla="*/ 170 h 228"/>
                <a:gd name="T4" fmla="*/ 60 w 228"/>
                <a:gd name="T5" fmla="*/ 0 h 228"/>
                <a:gd name="T6" fmla="*/ 228 w 228"/>
                <a:gd name="T7" fmla="*/ 59 h 228"/>
                <a:gd name="T8" fmla="*/ 168 w 228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8">
                  <a:moveTo>
                    <a:pt x="168" y="228"/>
                  </a:moveTo>
                  <a:lnTo>
                    <a:pt x="0" y="170"/>
                  </a:lnTo>
                  <a:lnTo>
                    <a:pt x="60" y="0"/>
                  </a:lnTo>
                  <a:lnTo>
                    <a:pt x="228" y="59"/>
                  </a:lnTo>
                  <a:lnTo>
                    <a:pt x="168" y="2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7504" y="5636907"/>
            <a:ext cx="1477844" cy="908356"/>
            <a:chOff x="107504" y="5636907"/>
            <a:chExt cx="1477844" cy="908356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07504" y="5636907"/>
              <a:ext cx="1477844" cy="908356"/>
            </a:xfrm>
            <a:custGeom>
              <a:avLst/>
              <a:gdLst>
                <a:gd name="T0" fmla="*/ 451 w 942"/>
                <a:gd name="T1" fmla="*/ 293 h 579"/>
                <a:gd name="T2" fmla="*/ 442 w 942"/>
                <a:gd name="T3" fmla="*/ 259 h 579"/>
                <a:gd name="T4" fmla="*/ 421 w 942"/>
                <a:gd name="T5" fmla="*/ 210 h 579"/>
                <a:gd name="T6" fmla="*/ 389 w 942"/>
                <a:gd name="T7" fmla="*/ 149 h 579"/>
                <a:gd name="T8" fmla="*/ 366 w 942"/>
                <a:gd name="T9" fmla="*/ 117 h 579"/>
                <a:gd name="T10" fmla="*/ 339 w 942"/>
                <a:gd name="T11" fmla="*/ 88 h 579"/>
                <a:gd name="T12" fmla="*/ 308 w 942"/>
                <a:gd name="T13" fmla="*/ 61 h 579"/>
                <a:gd name="T14" fmla="*/ 271 w 942"/>
                <a:gd name="T15" fmla="*/ 37 h 579"/>
                <a:gd name="T16" fmla="*/ 229 w 942"/>
                <a:gd name="T17" fmla="*/ 18 h 579"/>
                <a:gd name="T18" fmla="*/ 183 w 942"/>
                <a:gd name="T19" fmla="*/ 6 h 579"/>
                <a:gd name="T20" fmla="*/ 130 w 942"/>
                <a:gd name="T21" fmla="*/ 0 h 579"/>
                <a:gd name="T22" fmla="*/ 70 w 942"/>
                <a:gd name="T23" fmla="*/ 3 h 579"/>
                <a:gd name="T24" fmla="*/ 6 w 942"/>
                <a:gd name="T25" fmla="*/ 16 h 579"/>
                <a:gd name="T26" fmla="*/ 3 w 942"/>
                <a:gd name="T27" fmla="*/ 30 h 579"/>
                <a:gd name="T28" fmla="*/ 0 w 942"/>
                <a:gd name="T29" fmla="*/ 62 h 579"/>
                <a:gd name="T30" fmla="*/ 6 w 942"/>
                <a:gd name="T31" fmla="*/ 112 h 579"/>
                <a:gd name="T32" fmla="*/ 15 w 942"/>
                <a:gd name="T33" fmla="*/ 140 h 579"/>
                <a:gd name="T34" fmla="*/ 28 w 942"/>
                <a:gd name="T35" fmla="*/ 170 h 579"/>
                <a:gd name="T36" fmla="*/ 48 w 942"/>
                <a:gd name="T37" fmla="*/ 199 h 579"/>
                <a:gd name="T38" fmla="*/ 74 w 942"/>
                <a:gd name="T39" fmla="*/ 229 h 579"/>
                <a:gd name="T40" fmla="*/ 109 w 942"/>
                <a:gd name="T41" fmla="*/ 257 h 579"/>
                <a:gd name="T42" fmla="*/ 152 w 942"/>
                <a:gd name="T43" fmla="*/ 284 h 579"/>
                <a:gd name="T44" fmla="*/ 205 w 942"/>
                <a:gd name="T45" fmla="*/ 308 h 579"/>
                <a:gd name="T46" fmla="*/ 269 w 942"/>
                <a:gd name="T47" fmla="*/ 329 h 579"/>
                <a:gd name="T48" fmla="*/ 345 w 942"/>
                <a:gd name="T49" fmla="*/ 344 h 579"/>
                <a:gd name="T50" fmla="*/ 433 w 942"/>
                <a:gd name="T51" fmla="*/ 356 h 579"/>
                <a:gd name="T52" fmla="*/ 531 w 942"/>
                <a:gd name="T53" fmla="*/ 579 h 579"/>
                <a:gd name="T54" fmla="*/ 531 w 942"/>
                <a:gd name="T55" fmla="*/ 382 h 579"/>
                <a:gd name="T56" fmla="*/ 567 w 942"/>
                <a:gd name="T57" fmla="*/ 387 h 579"/>
                <a:gd name="T58" fmla="*/ 621 w 942"/>
                <a:gd name="T59" fmla="*/ 388 h 579"/>
                <a:gd name="T60" fmla="*/ 688 w 942"/>
                <a:gd name="T61" fmla="*/ 381 h 579"/>
                <a:gd name="T62" fmla="*/ 724 w 942"/>
                <a:gd name="T63" fmla="*/ 374 h 579"/>
                <a:gd name="T64" fmla="*/ 761 w 942"/>
                <a:gd name="T65" fmla="*/ 362 h 579"/>
                <a:gd name="T66" fmla="*/ 798 w 942"/>
                <a:gd name="T67" fmla="*/ 344 h 579"/>
                <a:gd name="T68" fmla="*/ 832 w 942"/>
                <a:gd name="T69" fmla="*/ 321 h 579"/>
                <a:gd name="T70" fmla="*/ 863 w 942"/>
                <a:gd name="T71" fmla="*/ 292 h 579"/>
                <a:gd name="T72" fmla="*/ 892 w 942"/>
                <a:gd name="T73" fmla="*/ 256 h 579"/>
                <a:gd name="T74" fmla="*/ 916 w 942"/>
                <a:gd name="T75" fmla="*/ 211 h 579"/>
                <a:gd name="T76" fmla="*/ 932 w 942"/>
                <a:gd name="T77" fmla="*/ 159 h 579"/>
                <a:gd name="T78" fmla="*/ 942 w 942"/>
                <a:gd name="T79" fmla="*/ 97 h 579"/>
                <a:gd name="T80" fmla="*/ 929 w 942"/>
                <a:gd name="T81" fmla="*/ 91 h 579"/>
                <a:gd name="T82" fmla="*/ 889 w 942"/>
                <a:gd name="T83" fmla="*/ 79 h 579"/>
                <a:gd name="T84" fmla="*/ 831 w 942"/>
                <a:gd name="T85" fmla="*/ 67 h 579"/>
                <a:gd name="T86" fmla="*/ 777 w 942"/>
                <a:gd name="T87" fmla="*/ 64 h 579"/>
                <a:gd name="T88" fmla="*/ 738 w 942"/>
                <a:gd name="T89" fmla="*/ 65 h 579"/>
                <a:gd name="T90" fmla="*/ 698 w 942"/>
                <a:gd name="T91" fmla="*/ 73 h 579"/>
                <a:gd name="T92" fmla="*/ 658 w 942"/>
                <a:gd name="T93" fmla="*/ 85 h 579"/>
                <a:gd name="T94" fmla="*/ 616 w 942"/>
                <a:gd name="T95" fmla="*/ 104 h 579"/>
                <a:gd name="T96" fmla="*/ 576 w 942"/>
                <a:gd name="T97" fmla="*/ 129 h 579"/>
                <a:gd name="T98" fmla="*/ 537 w 942"/>
                <a:gd name="T99" fmla="*/ 164 h 579"/>
                <a:gd name="T100" fmla="*/ 502 w 942"/>
                <a:gd name="T101" fmla="*/ 208 h 579"/>
                <a:gd name="T102" fmla="*/ 467 w 942"/>
                <a:gd name="T103" fmla="*/ 262 h 579"/>
                <a:gd name="T104" fmla="*/ 451 w 942"/>
                <a:gd name="T105" fmla="*/ 29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42" h="579">
                  <a:moveTo>
                    <a:pt x="451" y="293"/>
                  </a:moveTo>
                  <a:lnTo>
                    <a:pt x="451" y="293"/>
                  </a:lnTo>
                  <a:lnTo>
                    <a:pt x="448" y="277"/>
                  </a:lnTo>
                  <a:lnTo>
                    <a:pt x="442" y="259"/>
                  </a:lnTo>
                  <a:lnTo>
                    <a:pt x="433" y="237"/>
                  </a:lnTo>
                  <a:lnTo>
                    <a:pt x="421" y="210"/>
                  </a:lnTo>
                  <a:lnTo>
                    <a:pt x="406" y="180"/>
                  </a:lnTo>
                  <a:lnTo>
                    <a:pt x="389" y="149"/>
                  </a:lnTo>
                  <a:lnTo>
                    <a:pt x="378" y="134"/>
                  </a:lnTo>
                  <a:lnTo>
                    <a:pt x="366" y="117"/>
                  </a:lnTo>
                  <a:lnTo>
                    <a:pt x="353" y="103"/>
                  </a:lnTo>
                  <a:lnTo>
                    <a:pt x="339" y="88"/>
                  </a:lnTo>
                  <a:lnTo>
                    <a:pt x="323" y="74"/>
                  </a:lnTo>
                  <a:lnTo>
                    <a:pt x="308" y="61"/>
                  </a:lnTo>
                  <a:lnTo>
                    <a:pt x="290" y="47"/>
                  </a:lnTo>
                  <a:lnTo>
                    <a:pt x="271" y="37"/>
                  </a:lnTo>
                  <a:lnTo>
                    <a:pt x="252" y="27"/>
                  </a:lnTo>
                  <a:lnTo>
                    <a:pt x="229" y="18"/>
                  </a:lnTo>
                  <a:lnTo>
                    <a:pt x="207" y="10"/>
                  </a:lnTo>
                  <a:lnTo>
                    <a:pt x="183" y="6"/>
                  </a:lnTo>
                  <a:lnTo>
                    <a:pt x="156" y="1"/>
                  </a:lnTo>
                  <a:lnTo>
                    <a:pt x="130" y="0"/>
                  </a:lnTo>
                  <a:lnTo>
                    <a:pt x="101" y="0"/>
                  </a:lnTo>
                  <a:lnTo>
                    <a:pt x="70" y="3"/>
                  </a:lnTo>
                  <a:lnTo>
                    <a:pt x="39" y="9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3" y="30"/>
                  </a:lnTo>
                  <a:lnTo>
                    <a:pt x="1" y="43"/>
                  </a:lnTo>
                  <a:lnTo>
                    <a:pt x="0" y="62"/>
                  </a:lnTo>
                  <a:lnTo>
                    <a:pt x="1" y="86"/>
                  </a:lnTo>
                  <a:lnTo>
                    <a:pt x="6" y="112"/>
                  </a:lnTo>
                  <a:lnTo>
                    <a:pt x="10" y="125"/>
                  </a:lnTo>
                  <a:lnTo>
                    <a:pt x="15" y="140"/>
                  </a:lnTo>
                  <a:lnTo>
                    <a:pt x="21" y="155"/>
                  </a:lnTo>
                  <a:lnTo>
                    <a:pt x="28" y="170"/>
                  </a:lnTo>
                  <a:lnTo>
                    <a:pt x="37" y="184"/>
                  </a:lnTo>
                  <a:lnTo>
                    <a:pt x="48" y="199"/>
                  </a:lnTo>
                  <a:lnTo>
                    <a:pt x="61" y="214"/>
                  </a:lnTo>
                  <a:lnTo>
                    <a:pt x="74" y="229"/>
                  </a:lnTo>
                  <a:lnTo>
                    <a:pt x="91" y="243"/>
                  </a:lnTo>
                  <a:lnTo>
                    <a:pt x="109" y="257"/>
                  </a:lnTo>
                  <a:lnTo>
                    <a:pt x="130" y="271"/>
                  </a:lnTo>
                  <a:lnTo>
                    <a:pt x="152" y="284"/>
                  </a:lnTo>
                  <a:lnTo>
                    <a:pt x="177" y="296"/>
                  </a:lnTo>
                  <a:lnTo>
                    <a:pt x="205" y="308"/>
                  </a:lnTo>
                  <a:lnTo>
                    <a:pt x="235" y="318"/>
                  </a:lnTo>
                  <a:lnTo>
                    <a:pt x="269" y="329"/>
                  </a:lnTo>
                  <a:lnTo>
                    <a:pt x="305" y="336"/>
                  </a:lnTo>
                  <a:lnTo>
                    <a:pt x="345" y="344"/>
                  </a:lnTo>
                  <a:lnTo>
                    <a:pt x="389" y="351"/>
                  </a:lnTo>
                  <a:lnTo>
                    <a:pt x="433" y="356"/>
                  </a:lnTo>
                  <a:lnTo>
                    <a:pt x="433" y="579"/>
                  </a:lnTo>
                  <a:lnTo>
                    <a:pt x="531" y="579"/>
                  </a:lnTo>
                  <a:lnTo>
                    <a:pt x="531" y="382"/>
                  </a:lnTo>
                  <a:lnTo>
                    <a:pt x="531" y="382"/>
                  </a:lnTo>
                  <a:lnTo>
                    <a:pt x="548" y="385"/>
                  </a:lnTo>
                  <a:lnTo>
                    <a:pt x="567" y="387"/>
                  </a:lnTo>
                  <a:lnTo>
                    <a:pt x="591" y="388"/>
                  </a:lnTo>
                  <a:lnTo>
                    <a:pt x="621" y="388"/>
                  </a:lnTo>
                  <a:lnTo>
                    <a:pt x="652" y="387"/>
                  </a:lnTo>
                  <a:lnTo>
                    <a:pt x="688" y="381"/>
                  </a:lnTo>
                  <a:lnTo>
                    <a:pt x="706" y="378"/>
                  </a:lnTo>
                  <a:lnTo>
                    <a:pt x="724" y="374"/>
                  </a:lnTo>
                  <a:lnTo>
                    <a:pt x="743" y="368"/>
                  </a:lnTo>
                  <a:lnTo>
                    <a:pt x="761" y="362"/>
                  </a:lnTo>
                  <a:lnTo>
                    <a:pt x="780" y="353"/>
                  </a:lnTo>
                  <a:lnTo>
                    <a:pt x="798" y="344"/>
                  </a:lnTo>
                  <a:lnTo>
                    <a:pt x="814" y="333"/>
                  </a:lnTo>
                  <a:lnTo>
                    <a:pt x="832" y="321"/>
                  </a:lnTo>
                  <a:lnTo>
                    <a:pt x="849" y="308"/>
                  </a:lnTo>
                  <a:lnTo>
                    <a:pt x="863" y="292"/>
                  </a:lnTo>
                  <a:lnTo>
                    <a:pt x="878" y="275"/>
                  </a:lnTo>
                  <a:lnTo>
                    <a:pt x="892" y="256"/>
                  </a:lnTo>
                  <a:lnTo>
                    <a:pt x="904" y="235"/>
                  </a:lnTo>
                  <a:lnTo>
                    <a:pt x="916" y="211"/>
                  </a:lnTo>
                  <a:lnTo>
                    <a:pt x="925" y="186"/>
                  </a:lnTo>
                  <a:lnTo>
                    <a:pt x="932" y="159"/>
                  </a:lnTo>
                  <a:lnTo>
                    <a:pt x="939" y="129"/>
                  </a:lnTo>
                  <a:lnTo>
                    <a:pt x="942" y="97"/>
                  </a:lnTo>
                  <a:lnTo>
                    <a:pt x="942" y="97"/>
                  </a:lnTo>
                  <a:lnTo>
                    <a:pt x="929" y="91"/>
                  </a:lnTo>
                  <a:lnTo>
                    <a:pt x="911" y="85"/>
                  </a:lnTo>
                  <a:lnTo>
                    <a:pt x="889" y="79"/>
                  </a:lnTo>
                  <a:lnTo>
                    <a:pt x="862" y="71"/>
                  </a:lnTo>
                  <a:lnTo>
                    <a:pt x="831" y="67"/>
                  </a:lnTo>
                  <a:lnTo>
                    <a:pt x="795" y="64"/>
                  </a:lnTo>
                  <a:lnTo>
                    <a:pt x="777" y="64"/>
                  </a:lnTo>
                  <a:lnTo>
                    <a:pt x="758" y="64"/>
                  </a:lnTo>
                  <a:lnTo>
                    <a:pt x="738" y="65"/>
                  </a:lnTo>
                  <a:lnTo>
                    <a:pt x="719" y="68"/>
                  </a:lnTo>
                  <a:lnTo>
                    <a:pt x="698" y="73"/>
                  </a:lnTo>
                  <a:lnTo>
                    <a:pt x="677" y="77"/>
                  </a:lnTo>
                  <a:lnTo>
                    <a:pt x="658" y="85"/>
                  </a:lnTo>
                  <a:lnTo>
                    <a:pt x="637" y="94"/>
                  </a:lnTo>
                  <a:lnTo>
                    <a:pt x="616" y="104"/>
                  </a:lnTo>
                  <a:lnTo>
                    <a:pt x="597" y="116"/>
                  </a:lnTo>
                  <a:lnTo>
                    <a:pt x="576" y="129"/>
                  </a:lnTo>
                  <a:lnTo>
                    <a:pt x="557" y="146"/>
                  </a:lnTo>
                  <a:lnTo>
                    <a:pt x="537" y="164"/>
                  </a:lnTo>
                  <a:lnTo>
                    <a:pt x="520" y="184"/>
                  </a:lnTo>
                  <a:lnTo>
                    <a:pt x="502" y="208"/>
                  </a:lnTo>
                  <a:lnTo>
                    <a:pt x="484" y="234"/>
                  </a:lnTo>
                  <a:lnTo>
                    <a:pt x="467" y="262"/>
                  </a:lnTo>
                  <a:lnTo>
                    <a:pt x="451" y="293"/>
                  </a:lnTo>
                  <a:lnTo>
                    <a:pt x="451" y="293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1261" y="5815755"/>
              <a:ext cx="420448" cy="283959"/>
            </a:xfrm>
            <a:custGeom>
              <a:avLst/>
              <a:gdLst>
                <a:gd name="T0" fmla="*/ 3 w 268"/>
                <a:gd name="T1" fmla="*/ 17 h 181"/>
                <a:gd name="T2" fmla="*/ 3 w 268"/>
                <a:gd name="T3" fmla="*/ 17 h 181"/>
                <a:gd name="T4" fmla="*/ 128 w 268"/>
                <a:gd name="T5" fmla="*/ 96 h 181"/>
                <a:gd name="T6" fmla="*/ 190 w 268"/>
                <a:gd name="T7" fmla="*/ 137 h 181"/>
                <a:gd name="T8" fmla="*/ 251 w 268"/>
                <a:gd name="T9" fmla="*/ 179 h 181"/>
                <a:gd name="T10" fmla="*/ 251 w 268"/>
                <a:gd name="T11" fmla="*/ 179 h 181"/>
                <a:gd name="T12" fmla="*/ 256 w 268"/>
                <a:gd name="T13" fmla="*/ 181 h 181"/>
                <a:gd name="T14" fmla="*/ 259 w 268"/>
                <a:gd name="T15" fmla="*/ 181 h 181"/>
                <a:gd name="T16" fmla="*/ 263 w 268"/>
                <a:gd name="T17" fmla="*/ 179 h 181"/>
                <a:gd name="T18" fmla="*/ 265 w 268"/>
                <a:gd name="T19" fmla="*/ 178 h 181"/>
                <a:gd name="T20" fmla="*/ 268 w 268"/>
                <a:gd name="T21" fmla="*/ 175 h 181"/>
                <a:gd name="T22" fmla="*/ 268 w 268"/>
                <a:gd name="T23" fmla="*/ 170 h 181"/>
                <a:gd name="T24" fmla="*/ 268 w 268"/>
                <a:gd name="T25" fmla="*/ 167 h 181"/>
                <a:gd name="T26" fmla="*/ 266 w 268"/>
                <a:gd name="T27" fmla="*/ 163 h 181"/>
                <a:gd name="T28" fmla="*/ 266 w 268"/>
                <a:gd name="T29" fmla="*/ 163 h 181"/>
                <a:gd name="T30" fmla="*/ 256 w 268"/>
                <a:gd name="T31" fmla="*/ 151 h 181"/>
                <a:gd name="T32" fmla="*/ 243 w 268"/>
                <a:gd name="T33" fmla="*/ 139 h 181"/>
                <a:gd name="T34" fmla="*/ 229 w 268"/>
                <a:gd name="T35" fmla="*/ 129 h 181"/>
                <a:gd name="T36" fmla="*/ 216 w 268"/>
                <a:gd name="T37" fmla="*/ 118 h 181"/>
                <a:gd name="T38" fmla="*/ 186 w 268"/>
                <a:gd name="T39" fmla="*/ 100 h 181"/>
                <a:gd name="T40" fmla="*/ 158 w 268"/>
                <a:gd name="T41" fmla="*/ 82 h 181"/>
                <a:gd name="T42" fmla="*/ 158 w 268"/>
                <a:gd name="T43" fmla="*/ 82 h 181"/>
                <a:gd name="T44" fmla="*/ 122 w 268"/>
                <a:gd name="T45" fmla="*/ 62 h 181"/>
                <a:gd name="T46" fmla="*/ 85 w 268"/>
                <a:gd name="T47" fmla="*/ 39 h 181"/>
                <a:gd name="T48" fmla="*/ 49 w 268"/>
                <a:gd name="T49" fmla="*/ 20 h 181"/>
                <a:gd name="T50" fmla="*/ 12 w 268"/>
                <a:gd name="T51" fmla="*/ 0 h 181"/>
                <a:gd name="T52" fmla="*/ 12 w 268"/>
                <a:gd name="T53" fmla="*/ 0 h 181"/>
                <a:gd name="T54" fmla="*/ 7 w 268"/>
                <a:gd name="T55" fmla="*/ 0 h 181"/>
                <a:gd name="T56" fmla="*/ 4 w 268"/>
                <a:gd name="T57" fmla="*/ 0 h 181"/>
                <a:gd name="T58" fmla="*/ 3 w 268"/>
                <a:gd name="T59" fmla="*/ 2 h 181"/>
                <a:gd name="T60" fmla="*/ 0 w 268"/>
                <a:gd name="T61" fmla="*/ 5 h 181"/>
                <a:gd name="T62" fmla="*/ 0 w 268"/>
                <a:gd name="T63" fmla="*/ 8 h 181"/>
                <a:gd name="T64" fmla="*/ 0 w 268"/>
                <a:gd name="T65" fmla="*/ 11 h 181"/>
                <a:gd name="T66" fmla="*/ 0 w 268"/>
                <a:gd name="T67" fmla="*/ 14 h 181"/>
                <a:gd name="T68" fmla="*/ 3 w 268"/>
                <a:gd name="T69" fmla="*/ 17 h 181"/>
                <a:gd name="T70" fmla="*/ 3 w 268"/>
                <a:gd name="T71" fmla="*/ 1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8" h="181">
                  <a:moveTo>
                    <a:pt x="3" y="17"/>
                  </a:moveTo>
                  <a:lnTo>
                    <a:pt x="3" y="17"/>
                  </a:lnTo>
                  <a:lnTo>
                    <a:pt x="128" y="96"/>
                  </a:lnTo>
                  <a:lnTo>
                    <a:pt x="190" y="137"/>
                  </a:lnTo>
                  <a:lnTo>
                    <a:pt x="251" y="179"/>
                  </a:lnTo>
                  <a:lnTo>
                    <a:pt x="251" y="179"/>
                  </a:lnTo>
                  <a:lnTo>
                    <a:pt x="256" y="181"/>
                  </a:lnTo>
                  <a:lnTo>
                    <a:pt x="259" y="181"/>
                  </a:lnTo>
                  <a:lnTo>
                    <a:pt x="263" y="179"/>
                  </a:lnTo>
                  <a:lnTo>
                    <a:pt x="265" y="178"/>
                  </a:lnTo>
                  <a:lnTo>
                    <a:pt x="268" y="175"/>
                  </a:lnTo>
                  <a:lnTo>
                    <a:pt x="268" y="170"/>
                  </a:lnTo>
                  <a:lnTo>
                    <a:pt x="268" y="167"/>
                  </a:lnTo>
                  <a:lnTo>
                    <a:pt x="266" y="163"/>
                  </a:lnTo>
                  <a:lnTo>
                    <a:pt x="266" y="163"/>
                  </a:lnTo>
                  <a:lnTo>
                    <a:pt x="256" y="151"/>
                  </a:lnTo>
                  <a:lnTo>
                    <a:pt x="243" y="139"/>
                  </a:lnTo>
                  <a:lnTo>
                    <a:pt x="229" y="129"/>
                  </a:lnTo>
                  <a:lnTo>
                    <a:pt x="216" y="118"/>
                  </a:lnTo>
                  <a:lnTo>
                    <a:pt x="186" y="100"/>
                  </a:lnTo>
                  <a:lnTo>
                    <a:pt x="158" y="82"/>
                  </a:lnTo>
                  <a:lnTo>
                    <a:pt x="158" y="82"/>
                  </a:lnTo>
                  <a:lnTo>
                    <a:pt x="122" y="62"/>
                  </a:lnTo>
                  <a:lnTo>
                    <a:pt x="85" y="39"/>
                  </a:lnTo>
                  <a:lnTo>
                    <a:pt x="49" y="2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3" y="17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929574" y="5867526"/>
              <a:ext cx="523991" cy="296510"/>
            </a:xfrm>
            <a:custGeom>
              <a:avLst/>
              <a:gdLst>
                <a:gd name="T0" fmla="*/ 15 w 334"/>
                <a:gd name="T1" fmla="*/ 186 h 189"/>
                <a:gd name="T2" fmla="*/ 15 w 334"/>
                <a:gd name="T3" fmla="*/ 186 h 189"/>
                <a:gd name="T4" fmla="*/ 30 w 334"/>
                <a:gd name="T5" fmla="*/ 170 h 189"/>
                <a:gd name="T6" fmla="*/ 46 w 334"/>
                <a:gd name="T7" fmla="*/ 154 h 189"/>
                <a:gd name="T8" fmla="*/ 64 w 334"/>
                <a:gd name="T9" fmla="*/ 139 h 189"/>
                <a:gd name="T10" fmla="*/ 80 w 334"/>
                <a:gd name="T11" fmla="*/ 127 h 189"/>
                <a:gd name="T12" fmla="*/ 100 w 334"/>
                <a:gd name="T13" fmla="*/ 113 h 189"/>
                <a:gd name="T14" fmla="*/ 119 w 334"/>
                <a:gd name="T15" fmla="*/ 103 h 189"/>
                <a:gd name="T16" fmla="*/ 138 w 334"/>
                <a:gd name="T17" fmla="*/ 93 h 189"/>
                <a:gd name="T18" fmla="*/ 158 w 334"/>
                <a:gd name="T19" fmla="*/ 84 h 189"/>
                <a:gd name="T20" fmla="*/ 200 w 334"/>
                <a:gd name="T21" fmla="*/ 66 h 189"/>
                <a:gd name="T22" fmla="*/ 241 w 334"/>
                <a:gd name="T23" fmla="*/ 51 h 189"/>
                <a:gd name="T24" fmla="*/ 326 w 334"/>
                <a:gd name="T25" fmla="*/ 24 h 189"/>
                <a:gd name="T26" fmla="*/ 326 w 334"/>
                <a:gd name="T27" fmla="*/ 24 h 189"/>
                <a:gd name="T28" fmla="*/ 331 w 334"/>
                <a:gd name="T29" fmla="*/ 21 h 189"/>
                <a:gd name="T30" fmla="*/ 334 w 334"/>
                <a:gd name="T31" fmla="*/ 17 h 189"/>
                <a:gd name="T32" fmla="*/ 334 w 334"/>
                <a:gd name="T33" fmla="*/ 12 h 189"/>
                <a:gd name="T34" fmla="*/ 332 w 334"/>
                <a:gd name="T35" fmla="*/ 8 h 189"/>
                <a:gd name="T36" fmla="*/ 329 w 334"/>
                <a:gd name="T37" fmla="*/ 5 h 189"/>
                <a:gd name="T38" fmla="*/ 326 w 334"/>
                <a:gd name="T39" fmla="*/ 2 h 189"/>
                <a:gd name="T40" fmla="*/ 322 w 334"/>
                <a:gd name="T41" fmla="*/ 0 h 189"/>
                <a:gd name="T42" fmla="*/ 316 w 334"/>
                <a:gd name="T43" fmla="*/ 0 h 189"/>
                <a:gd name="T44" fmla="*/ 316 w 334"/>
                <a:gd name="T45" fmla="*/ 0 h 189"/>
                <a:gd name="T46" fmla="*/ 229 w 334"/>
                <a:gd name="T47" fmla="*/ 29 h 189"/>
                <a:gd name="T48" fmla="*/ 183 w 334"/>
                <a:gd name="T49" fmla="*/ 43 h 189"/>
                <a:gd name="T50" fmla="*/ 161 w 334"/>
                <a:gd name="T51" fmla="*/ 52 h 189"/>
                <a:gd name="T52" fmla="*/ 138 w 334"/>
                <a:gd name="T53" fmla="*/ 61 h 189"/>
                <a:gd name="T54" fmla="*/ 118 w 334"/>
                <a:gd name="T55" fmla="*/ 72 h 189"/>
                <a:gd name="T56" fmla="*/ 97 w 334"/>
                <a:gd name="T57" fmla="*/ 84 h 189"/>
                <a:gd name="T58" fmla="*/ 77 w 334"/>
                <a:gd name="T59" fmla="*/ 96 h 189"/>
                <a:gd name="T60" fmla="*/ 58 w 334"/>
                <a:gd name="T61" fmla="*/ 109 h 189"/>
                <a:gd name="T62" fmla="*/ 42 w 334"/>
                <a:gd name="T63" fmla="*/ 125 h 189"/>
                <a:gd name="T64" fmla="*/ 27 w 334"/>
                <a:gd name="T65" fmla="*/ 142 h 189"/>
                <a:gd name="T66" fmla="*/ 12 w 334"/>
                <a:gd name="T67" fmla="*/ 160 h 189"/>
                <a:gd name="T68" fmla="*/ 2 w 334"/>
                <a:gd name="T69" fmla="*/ 179 h 189"/>
                <a:gd name="T70" fmla="*/ 2 w 334"/>
                <a:gd name="T71" fmla="*/ 179 h 189"/>
                <a:gd name="T72" fmla="*/ 0 w 334"/>
                <a:gd name="T73" fmla="*/ 182 h 189"/>
                <a:gd name="T74" fmla="*/ 0 w 334"/>
                <a:gd name="T75" fmla="*/ 185 h 189"/>
                <a:gd name="T76" fmla="*/ 2 w 334"/>
                <a:gd name="T77" fmla="*/ 186 h 189"/>
                <a:gd name="T78" fmla="*/ 5 w 334"/>
                <a:gd name="T79" fmla="*/ 188 h 189"/>
                <a:gd name="T80" fmla="*/ 9 w 334"/>
                <a:gd name="T81" fmla="*/ 189 h 189"/>
                <a:gd name="T82" fmla="*/ 12 w 334"/>
                <a:gd name="T83" fmla="*/ 188 h 189"/>
                <a:gd name="T84" fmla="*/ 15 w 334"/>
                <a:gd name="T85" fmla="*/ 186 h 189"/>
                <a:gd name="T86" fmla="*/ 15 w 334"/>
                <a:gd name="T87" fmla="*/ 18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4" h="189">
                  <a:moveTo>
                    <a:pt x="15" y="186"/>
                  </a:moveTo>
                  <a:lnTo>
                    <a:pt x="15" y="186"/>
                  </a:lnTo>
                  <a:lnTo>
                    <a:pt x="30" y="170"/>
                  </a:lnTo>
                  <a:lnTo>
                    <a:pt x="46" y="154"/>
                  </a:lnTo>
                  <a:lnTo>
                    <a:pt x="64" y="139"/>
                  </a:lnTo>
                  <a:lnTo>
                    <a:pt x="80" y="127"/>
                  </a:lnTo>
                  <a:lnTo>
                    <a:pt x="100" y="113"/>
                  </a:lnTo>
                  <a:lnTo>
                    <a:pt x="119" y="103"/>
                  </a:lnTo>
                  <a:lnTo>
                    <a:pt x="138" y="93"/>
                  </a:lnTo>
                  <a:lnTo>
                    <a:pt x="158" y="84"/>
                  </a:lnTo>
                  <a:lnTo>
                    <a:pt x="200" y="66"/>
                  </a:lnTo>
                  <a:lnTo>
                    <a:pt x="241" y="51"/>
                  </a:lnTo>
                  <a:lnTo>
                    <a:pt x="326" y="24"/>
                  </a:lnTo>
                  <a:lnTo>
                    <a:pt x="326" y="24"/>
                  </a:lnTo>
                  <a:lnTo>
                    <a:pt x="331" y="21"/>
                  </a:lnTo>
                  <a:lnTo>
                    <a:pt x="334" y="17"/>
                  </a:lnTo>
                  <a:lnTo>
                    <a:pt x="334" y="12"/>
                  </a:lnTo>
                  <a:lnTo>
                    <a:pt x="332" y="8"/>
                  </a:lnTo>
                  <a:lnTo>
                    <a:pt x="329" y="5"/>
                  </a:lnTo>
                  <a:lnTo>
                    <a:pt x="326" y="2"/>
                  </a:lnTo>
                  <a:lnTo>
                    <a:pt x="322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29" y="29"/>
                  </a:lnTo>
                  <a:lnTo>
                    <a:pt x="183" y="43"/>
                  </a:lnTo>
                  <a:lnTo>
                    <a:pt x="161" y="52"/>
                  </a:lnTo>
                  <a:lnTo>
                    <a:pt x="138" y="61"/>
                  </a:lnTo>
                  <a:lnTo>
                    <a:pt x="118" y="72"/>
                  </a:lnTo>
                  <a:lnTo>
                    <a:pt x="97" y="84"/>
                  </a:lnTo>
                  <a:lnTo>
                    <a:pt x="77" y="96"/>
                  </a:lnTo>
                  <a:lnTo>
                    <a:pt x="58" y="109"/>
                  </a:lnTo>
                  <a:lnTo>
                    <a:pt x="42" y="125"/>
                  </a:lnTo>
                  <a:lnTo>
                    <a:pt x="27" y="142"/>
                  </a:lnTo>
                  <a:lnTo>
                    <a:pt x="12" y="160"/>
                  </a:lnTo>
                  <a:lnTo>
                    <a:pt x="2" y="179"/>
                  </a:lnTo>
                  <a:lnTo>
                    <a:pt x="2" y="179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2" y="186"/>
                  </a:lnTo>
                  <a:lnTo>
                    <a:pt x="5" y="188"/>
                  </a:lnTo>
                  <a:lnTo>
                    <a:pt x="9" y="189"/>
                  </a:lnTo>
                  <a:lnTo>
                    <a:pt x="12" y="188"/>
                  </a:lnTo>
                  <a:lnTo>
                    <a:pt x="15" y="186"/>
                  </a:lnTo>
                  <a:lnTo>
                    <a:pt x="15" y="186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1646830" y="6093296"/>
            <a:ext cx="20548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</a:rPr>
              <a:t>植物名称</a:t>
            </a:r>
            <a:endParaRPr lang="zh-CN" altLang="en-US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9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02768" y="274637"/>
            <a:ext cx="5033728" cy="1143000"/>
          </a:xfrm>
        </p:spPr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生长条件</a:t>
            </a:r>
            <a:endParaRPr lang="zh-CN" altLang="en-US" dirty="0"/>
          </a:p>
        </p:txBody>
      </p:sp>
      <p:grpSp>
        <p:nvGrpSpPr>
          <p:cNvPr id="95" name="组合 94"/>
          <p:cNvGrpSpPr/>
          <p:nvPr/>
        </p:nvGrpSpPr>
        <p:grpSpPr>
          <a:xfrm>
            <a:off x="2578780" y="4264568"/>
            <a:ext cx="542925" cy="2403476"/>
            <a:chOff x="2578780" y="4264568"/>
            <a:chExt cx="542925" cy="2403476"/>
          </a:xfrm>
        </p:grpSpPr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2578780" y="4264568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2578780" y="4423318"/>
              <a:ext cx="0" cy="80963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2578780" y="4583656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2578780" y="4742406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578780" y="4901156"/>
              <a:ext cx="0" cy="80963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2578780" y="5061493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2578780" y="5220243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2578780" y="5378993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2578780" y="5539331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2578780" y="5698081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2578780" y="5856831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2578780" y="6017168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2578780" y="6175918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2578780" y="6334668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2578780" y="6493418"/>
              <a:ext cx="0" cy="80963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578780" y="6653756"/>
              <a:ext cx="66675" cy="14288"/>
            </a:xfrm>
            <a:custGeom>
              <a:avLst/>
              <a:gdLst>
                <a:gd name="T0" fmla="*/ 0 w 83"/>
                <a:gd name="T1" fmla="*/ 0 h 17"/>
                <a:gd name="T2" fmla="*/ 0 w 83"/>
                <a:gd name="T3" fmla="*/ 17 h 17"/>
                <a:gd name="T4" fmla="*/ 83 w 83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17">
                  <a:moveTo>
                    <a:pt x="0" y="0"/>
                  </a:moveTo>
                  <a:lnTo>
                    <a:pt x="0" y="17"/>
                  </a:lnTo>
                  <a:lnTo>
                    <a:pt x="83" y="17"/>
                  </a:lnTo>
                </a:path>
              </a:pathLst>
            </a:cu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2724830" y="6668043"/>
              <a:ext cx="79375" cy="0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2883580" y="6668043"/>
              <a:ext cx="79375" cy="0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3042330" y="6668043"/>
              <a:ext cx="79375" cy="0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561193" y="4294731"/>
            <a:ext cx="539750" cy="1450975"/>
            <a:chOff x="1561193" y="4294731"/>
            <a:chExt cx="539750" cy="1450975"/>
          </a:xfrm>
        </p:grpSpPr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1561193" y="4294731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1561193" y="4453481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561193" y="4612231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1561193" y="4772568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1561193" y="4931318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1561193" y="5090068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1561193" y="5248818"/>
              <a:ext cx="0" cy="80963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1561193" y="5409156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561193" y="5567906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561193" y="5726656"/>
              <a:ext cx="61913" cy="19050"/>
            </a:xfrm>
            <a:custGeom>
              <a:avLst/>
              <a:gdLst>
                <a:gd name="T0" fmla="*/ 0 w 77"/>
                <a:gd name="T1" fmla="*/ 0 h 23"/>
                <a:gd name="T2" fmla="*/ 0 w 77"/>
                <a:gd name="T3" fmla="*/ 23 h 23"/>
                <a:gd name="T4" fmla="*/ 77 w 77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23">
                  <a:moveTo>
                    <a:pt x="0" y="0"/>
                  </a:moveTo>
                  <a:lnTo>
                    <a:pt x="0" y="23"/>
                  </a:lnTo>
                  <a:lnTo>
                    <a:pt x="77" y="23"/>
                  </a:lnTo>
                </a:path>
              </a:pathLst>
            </a:cu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702480" y="5745706"/>
              <a:ext cx="79375" cy="0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1861230" y="5745706"/>
              <a:ext cx="79375" cy="0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2019980" y="5745706"/>
              <a:ext cx="80963" cy="0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1173843" y="4650331"/>
            <a:ext cx="1930400" cy="420688"/>
          </a:xfrm>
          <a:prstGeom prst="rect">
            <a:avLst/>
          </a:prstGeom>
          <a:solidFill>
            <a:srgbClr val="E2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内容说明 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3855" y="13243"/>
            <a:ext cx="3062288" cy="3198813"/>
            <a:chOff x="3855" y="13243"/>
            <a:chExt cx="3062288" cy="3198813"/>
          </a:xfrm>
        </p:grpSpPr>
        <p:grpSp>
          <p:nvGrpSpPr>
            <p:cNvPr id="88" name="组合 87"/>
            <p:cNvGrpSpPr/>
            <p:nvPr/>
          </p:nvGrpSpPr>
          <p:grpSpPr>
            <a:xfrm>
              <a:off x="516618" y="13243"/>
              <a:ext cx="1909762" cy="2813050"/>
              <a:chOff x="516618" y="13243"/>
              <a:chExt cx="1909762" cy="2813050"/>
            </a:xfrm>
          </p:grpSpPr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1483405" y="13243"/>
                <a:ext cx="942975" cy="984250"/>
              </a:xfrm>
              <a:custGeom>
                <a:avLst/>
                <a:gdLst>
                  <a:gd name="T0" fmla="*/ 3 w 1189"/>
                  <a:gd name="T1" fmla="*/ 1239 h 1241"/>
                  <a:gd name="T2" fmla="*/ 0 w 1189"/>
                  <a:gd name="T3" fmla="*/ 1185 h 1241"/>
                  <a:gd name="T4" fmla="*/ 3 w 1189"/>
                  <a:gd name="T5" fmla="*/ 1084 h 1241"/>
                  <a:gd name="T6" fmla="*/ 10 w 1189"/>
                  <a:gd name="T7" fmla="*/ 994 h 1241"/>
                  <a:gd name="T8" fmla="*/ 27 w 1189"/>
                  <a:gd name="T9" fmla="*/ 892 h 1241"/>
                  <a:gd name="T10" fmla="*/ 52 w 1189"/>
                  <a:gd name="T11" fmla="*/ 782 h 1241"/>
                  <a:gd name="T12" fmla="*/ 87 w 1189"/>
                  <a:gd name="T13" fmla="*/ 665 h 1241"/>
                  <a:gd name="T14" fmla="*/ 124 w 1189"/>
                  <a:gd name="T15" fmla="*/ 577 h 1241"/>
                  <a:gd name="T16" fmla="*/ 153 w 1189"/>
                  <a:gd name="T17" fmla="*/ 519 h 1241"/>
                  <a:gd name="T18" fmla="*/ 187 w 1189"/>
                  <a:gd name="T19" fmla="*/ 460 h 1241"/>
                  <a:gd name="T20" fmla="*/ 224 w 1189"/>
                  <a:gd name="T21" fmla="*/ 404 h 1241"/>
                  <a:gd name="T22" fmla="*/ 267 w 1189"/>
                  <a:gd name="T23" fmla="*/ 350 h 1241"/>
                  <a:gd name="T24" fmla="*/ 316 w 1189"/>
                  <a:gd name="T25" fmla="*/ 298 h 1241"/>
                  <a:gd name="T26" fmla="*/ 369 w 1189"/>
                  <a:gd name="T27" fmla="*/ 248 h 1241"/>
                  <a:gd name="T28" fmla="*/ 426 w 1189"/>
                  <a:gd name="T29" fmla="*/ 201 h 1241"/>
                  <a:gd name="T30" fmla="*/ 491 w 1189"/>
                  <a:gd name="T31" fmla="*/ 158 h 1241"/>
                  <a:gd name="T32" fmla="*/ 562 w 1189"/>
                  <a:gd name="T33" fmla="*/ 119 h 1241"/>
                  <a:gd name="T34" fmla="*/ 639 w 1189"/>
                  <a:gd name="T35" fmla="*/ 86 h 1241"/>
                  <a:gd name="T36" fmla="*/ 723 w 1189"/>
                  <a:gd name="T37" fmla="*/ 56 h 1241"/>
                  <a:gd name="T38" fmla="*/ 813 w 1189"/>
                  <a:gd name="T39" fmla="*/ 32 h 1241"/>
                  <a:gd name="T40" fmla="*/ 910 w 1189"/>
                  <a:gd name="T41" fmla="*/ 15 h 1241"/>
                  <a:gd name="T42" fmla="*/ 1016 w 1189"/>
                  <a:gd name="T43" fmla="*/ 4 h 1241"/>
                  <a:gd name="T44" fmla="*/ 1128 w 1189"/>
                  <a:gd name="T45" fmla="*/ 0 h 1241"/>
                  <a:gd name="T46" fmla="*/ 1189 w 1189"/>
                  <a:gd name="T47" fmla="*/ 0 h 1241"/>
                  <a:gd name="T48" fmla="*/ 1184 w 1189"/>
                  <a:gd name="T49" fmla="*/ 56 h 1241"/>
                  <a:gd name="T50" fmla="*/ 1173 w 1189"/>
                  <a:gd name="T51" fmla="*/ 158 h 1241"/>
                  <a:gd name="T52" fmla="*/ 1156 w 1189"/>
                  <a:gd name="T53" fmla="*/ 248 h 1241"/>
                  <a:gd name="T54" fmla="*/ 1133 w 1189"/>
                  <a:gd name="T55" fmla="*/ 351 h 1241"/>
                  <a:gd name="T56" fmla="*/ 1099 w 1189"/>
                  <a:gd name="T57" fmla="*/ 463 h 1241"/>
                  <a:gd name="T58" fmla="*/ 1055 w 1189"/>
                  <a:gd name="T59" fmla="*/ 581 h 1241"/>
                  <a:gd name="T60" fmla="*/ 997 w 1189"/>
                  <a:gd name="T61" fmla="*/ 699 h 1241"/>
                  <a:gd name="T62" fmla="*/ 963 w 1189"/>
                  <a:gd name="T63" fmla="*/ 758 h 1241"/>
                  <a:gd name="T64" fmla="*/ 925 w 1189"/>
                  <a:gd name="T65" fmla="*/ 814 h 1241"/>
                  <a:gd name="T66" fmla="*/ 883 w 1189"/>
                  <a:gd name="T67" fmla="*/ 870 h 1241"/>
                  <a:gd name="T68" fmla="*/ 838 w 1189"/>
                  <a:gd name="T69" fmla="*/ 925 h 1241"/>
                  <a:gd name="T70" fmla="*/ 788 w 1189"/>
                  <a:gd name="T71" fmla="*/ 975 h 1241"/>
                  <a:gd name="T72" fmla="*/ 733 w 1189"/>
                  <a:gd name="T73" fmla="*/ 1024 h 1241"/>
                  <a:gd name="T74" fmla="*/ 673 w 1189"/>
                  <a:gd name="T75" fmla="*/ 1068 h 1241"/>
                  <a:gd name="T76" fmla="*/ 609 w 1189"/>
                  <a:gd name="T77" fmla="*/ 1109 h 1241"/>
                  <a:gd name="T78" fmla="*/ 540 w 1189"/>
                  <a:gd name="T79" fmla="*/ 1145 h 1241"/>
                  <a:gd name="T80" fmla="*/ 465 w 1189"/>
                  <a:gd name="T81" fmla="*/ 1176 h 1241"/>
                  <a:gd name="T82" fmla="*/ 384 w 1189"/>
                  <a:gd name="T83" fmla="*/ 1202 h 1241"/>
                  <a:gd name="T84" fmla="*/ 298 w 1189"/>
                  <a:gd name="T85" fmla="*/ 1221 h 1241"/>
                  <a:gd name="T86" fmla="*/ 205 w 1189"/>
                  <a:gd name="T87" fmla="*/ 1235 h 1241"/>
                  <a:gd name="T88" fmla="*/ 108 w 1189"/>
                  <a:gd name="T89" fmla="*/ 1241 h 1241"/>
                  <a:gd name="T90" fmla="*/ 3 w 1189"/>
                  <a:gd name="T91" fmla="*/ 1239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9" h="1241">
                    <a:moveTo>
                      <a:pt x="3" y="1239"/>
                    </a:moveTo>
                    <a:lnTo>
                      <a:pt x="3" y="1239"/>
                    </a:lnTo>
                    <a:lnTo>
                      <a:pt x="2" y="1226"/>
                    </a:lnTo>
                    <a:lnTo>
                      <a:pt x="0" y="1185"/>
                    </a:lnTo>
                    <a:lnTo>
                      <a:pt x="2" y="1123"/>
                    </a:lnTo>
                    <a:lnTo>
                      <a:pt x="3" y="1084"/>
                    </a:lnTo>
                    <a:lnTo>
                      <a:pt x="6" y="1041"/>
                    </a:lnTo>
                    <a:lnTo>
                      <a:pt x="10" y="994"/>
                    </a:lnTo>
                    <a:lnTo>
                      <a:pt x="18" y="946"/>
                    </a:lnTo>
                    <a:lnTo>
                      <a:pt x="27" y="892"/>
                    </a:lnTo>
                    <a:lnTo>
                      <a:pt x="37" y="838"/>
                    </a:lnTo>
                    <a:lnTo>
                      <a:pt x="52" y="782"/>
                    </a:lnTo>
                    <a:lnTo>
                      <a:pt x="68" y="724"/>
                    </a:lnTo>
                    <a:lnTo>
                      <a:pt x="87" y="665"/>
                    </a:lnTo>
                    <a:lnTo>
                      <a:pt x="111" y="606"/>
                    </a:lnTo>
                    <a:lnTo>
                      <a:pt x="124" y="577"/>
                    </a:lnTo>
                    <a:lnTo>
                      <a:pt x="139" y="547"/>
                    </a:lnTo>
                    <a:lnTo>
                      <a:pt x="153" y="519"/>
                    </a:lnTo>
                    <a:lnTo>
                      <a:pt x="170" y="490"/>
                    </a:lnTo>
                    <a:lnTo>
                      <a:pt x="187" y="460"/>
                    </a:lnTo>
                    <a:lnTo>
                      <a:pt x="205" y="432"/>
                    </a:lnTo>
                    <a:lnTo>
                      <a:pt x="224" y="404"/>
                    </a:lnTo>
                    <a:lnTo>
                      <a:pt x="245" y="376"/>
                    </a:lnTo>
                    <a:lnTo>
                      <a:pt x="267" y="350"/>
                    </a:lnTo>
                    <a:lnTo>
                      <a:pt x="291" y="323"/>
                    </a:lnTo>
                    <a:lnTo>
                      <a:pt x="316" y="298"/>
                    </a:lnTo>
                    <a:lnTo>
                      <a:pt x="341" y="271"/>
                    </a:lnTo>
                    <a:lnTo>
                      <a:pt x="369" y="248"/>
                    </a:lnTo>
                    <a:lnTo>
                      <a:pt x="397" y="224"/>
                    </a:lnTo>
                    <a:lnTo>
                      <a:pt x="426" y="201"/>
                    </a:lnTo>
                    <a:lnTo>
                      <a:pt x="459" y="178"/>
                    </a:lnTo>
                    <a:lnTo>
                      <a:pt x="491" y="158"/>
                    </a:lnTo>
                    <a:lnTo>
                      <a:pt x="525" y="139"/>
                    </a:lnTo>
                    <a:lnTo>
                      <a:pt x="562" y="119"/>
                    </a:lnTo>
                    <a:lnTo>
                      <a:pt x="599" y="102"/>
                    </a:lnTo>
                    <a:lnTo>
                      <a:pt x="639" y="86"/>
                    </a:lnTo>
                    <a:lnTo>
                      <a:pt x="680" y="69"/>
                    </a:lnTo>
                    <a:lnTo>
                      <a:pt x="723" y="56"/>
                    </a:lnTo>
                    <a:lnTo>
                      <a:pt x="767" y="43"/>
                    </a:lnTo>
                    <a:lnTo>
                      <a:pt x="813" y="32"/>
                    </a:lnTo>
                    <a:lnTo>
                      <a:pt x="861" y="22"/>
                    </a:lnTo>
                    <a:lnTo>
                      <a:pt x="910" y="15"/>
                    </a:lnTo>
                    <a:lnTo>
                      <a:pt x="962" y="9"/>
                    </a:lnTo>
                    <a:lnTo>
                      <a:pt x="1016" y="4"/>
                    </a:lnTo>
                    <a:lnTo>
                      <a:pt x="1071" y="1"/>
                    </a:lnTo>
                    <a:lnTo>
                      <a:pt x="1128" y="0"/>
                    </a:lnTo>
                    <a:lnTo>
                      <a:pt x="1189" y="0"/>
                    </a:lnTo>
                    <a:lnTo>
                      <a:pt x="1189" y="0"/>
                    </a:lnTo>
                    <a:lnTo>
                      <a:pt x="1187" y="15"/>
                    </a:lnTo>
                    <a:lnTo>
                      <a:pt x="1184" y="56"/>
                    </a:lnTo>
                    <a:lnTo>
                      <a:pt x="1177" y="119"/>
                    </a:lnTo>
                    <a:lnTo>
                      <a:pt x="1173" y="158"/>
                    </a:lnTo>
                    <a:lnTo>
                      <a:pt x="1165" y="202"/>
                    </a:lnTo>
                    <a:lnTo>
                      <a:pt x="1156" y="248"/>
                    </a:lnTo>
                    <a:lnTo>
                      <a:pt x="1144" y="298"/>
                    </a:lnTo>
                    <a:lnTo>
                      <a:pt x="1133" y="351"/>
                    </a:lnTo>
                    <a:lnTo>
                      <a:pt x="1116" y="407"/>
                    </a:lnTo>
                    <a:lnTo>
                      <a:pt x="1099" y="463"/>
                    </a:lnTo>
                    <a:lnTo>
                      <a:pt x="1078" y="522"/>
                    </a:lnTo>
                    <a:lnTo>
                      <a:pt x="1055" y="581"/>
                    </a:lnTo>
                    <a:lnTo>
                      <a:pt x="1027" y="640"/>
                    </a:lnTo>
                    <a:lnTo>
                      <a:pt x="997" y="699"/>
                    </a:lnTo>
                    <a:lnTo>
                      <a:pt x="981" y="729"/>
                    </a:lnTo>
                    <a:lnTo>
                      <a:pt x="963" y="758"/>
                    </a:lnTo>
                    <a:lnTo>
                      <a:pt x="944" y="786"/>
                    </a:lnTo>
                    <a:lnTo>
                      <a:pt x="925" y="814"/>
                    </a:lnTo>
                    <a:lnTo>
                      <a:pt x="904" y="844"/>
                    </a:lnTo>
                    <a:lnTo>
                      <a:pt x="883" y="870"/>
                    </a:lnTo>
                    <a:lnTo>
                      <a:pt x="861" y="898"/>
                    </a:lnTo>
                    <a:lnTo>
                      <a:pt x="838" y="925"/>
                    </a:lnTo>
                    <a:lnTo>
                      <a:pt x="813" y="950"/>
                    </a:lnTo>
                    <a:lnTo>
                      <a:pt x="788" y="975"/>
                    </a:lnTo>
                    <a:lnTo>
                      <a:pt x="761" y="1000"/>
                    </a:lnTo>
                    <a:lnTo>
                      <a:pt x="733" y="1024"/>
                    </a:lnTo>
                    <a:lnTo>
                      <a:pt x="704" y="1046"/>
                    </a:lnTo>
                    <a:lnTo>
                      <a:pt x="673" y="1068"/>
                    </a:lnTo>
                    <a:lnTo>
                      <a:pt x="642" y="1089"/>
                    </a:lnTo>
                    <a:lnTo>
                      <a:pt x="609" y="1109"/>
                    </a:lnTo>
                    <a:lnTo>
                      <a:pt x="575" y="1127"/>
                    </a:lnTo>
                    <a:lnTo>
                      <a:pt x="540" y="1145"/>
                    </a:lnTo>
                    <a:lnTo>
                      <a:pt x="503" y="1161"/>
                    </a:lnTo>
                    <a:lnTo>
                      <a:pt x="465" y="1176"/>
                    </a:lnTo>
                    <a:lnTo>
                      <a:pt x="425" y="1189"/>
                    </a:lnTo>
                    <a:lnTo>
                      <a:pt x="384" y="1202"/>
                    </a:lnTo>
                    <a:lnTo>
                      <a:pt x="342" y="1213"/>
                    </a:lnTo>
                    <a:lnTo>
                      <a:pt x="298" y="1221"/>
                    </a:lnTo>
                    <a:lnTo>
                      <a:pt x="252" y="1229"/>
                    </a:lnTo>
                    <a:lnTo>
                      <a:pt x="205" y="1235"/>
                    </a:lnTo>
                    <a:lnTo>
                      <a:pt x="158" y="1239"/>
                    </a:lnTo>
                    <a:lnTo>
                      <a:pt x="108" y="1241"/>
                    </a:lnTo>
                    <a:lnTo>
                      <a:pt x="56" y="1241"/>
                    </a:lnTo>
                    <a:lnTo>
                      <a:pt x="3" y="1239"/>
                    </a:lnTo>
                    <a:lnTo>
                      <a:pt x="3" y="1239"/>
                    </a:lnTo>
                    <a:close/>
                  </a:path>
                </a:pathLst>
              </a:custGeom>
              <a:solidFill>
                <a:srgbClr val="628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1507218" y="211681"/>
                <a:ext cx="704850" cy="779463"/>
              </a:xfrm>
              <a:custGeom>
                <a:avLst/>
                <a:gdLst>
                  <a:gd name="T0" fmla="*/ 5 w 887"/>
                  <a:gd name="T1" fmla="*/ 983 h 983"/>
                  <a:gd name="T2" fmla="*/ 33 w 887"/>
                  <a:gd name="T3" fmla="*/ 924 h 983"/>
                  <a:gd name="T4" fmla="*/ 59 w 887"/>
                  <a:gd name="T5" fmla="*/ 866 h 983"/>
                  <a:gd name="T6" fmla="*/ 78 w 887"/>
                  <a:gd name="T7" fmla="*/ 829 h 983"/>
                  <a:gd name="T8" fmla="*/ 119 w 887"/>
                  <a:gd name="T9" fmla="*/ 760 h 983"/>
                  <a:gd name="T10" fmla="*/ 141 w 887"/>
                  <a:gd name="T11" fmla="*/ 726 h 983"/>
                  <a:gd name="T12" fmla="*/ 190 w 887"/>
                  <a:gd name="T13" fmla="*/ 655 h 983"/>
                  <a:gd name="T14" fmla="*/ 243 w 887"/>
                  <a:gd name="T15" fmla="*/ 589 h 983"/>
                  <a:gd name="T16" fmla="*/ 355 w 887"/>
                  <a:gd name="T17" fmla="*/ 461 h 983"/>
                  <a:gd name="T18" fmla="*/ 414 w 887"/>
                  <a:gd name="T19" fmla="*/ 399 h 983"/>
                  <a:gd name="T20" fmla="*/ 539 w 887"/>
                  <a:gd name="T21" fmla="*/ 281 h 983"/>
                  <a:gd name="T22" fmla="*/ 671 w 887"/>
                  <a:gd name="T23" fmla="*/ 171 h 983"/>
                  <a:gd name="T24" fmla="*/ 809 w 887"/>
                  <a:gd name="T25" fmla="*/ 71 h 983"/>
                  <a:gd name="T26" fmla="*/ 881 w 887"/>
                  <a:gd name="T27" fmla="*/ 24 h 983"/>
                  <a:gd name="T28" fmla="*/ 887 w 887"/>
                  <a:gd name="T29" fmla="*/ 15 h 983"/>
                  <a:gd name="T30" fmla="*/ 886 w 887"/>
                  <a:gd name="T31" fmla="*/ 6 h 983"/>
                  <a:gd name="T32" fmla="*/ 880 w 887"/>
                  <a:gd name="T33" fmla="*/ 0 h 983"/>
                  <a:gd name="T34" fmla="*/ 871 w 887"/>
                  <a:gd name="T35" fmla="*/ 2 h 983"/>
                  <a:gd name="T36" fmla="*/ 797 w 887"/>
                  <a:gd name="T37" fmla="*/ 49 h 983"/>
                  <a:gd name="T38" fmla="*/ 659 w 887"/>
                  <a:gd name="T39" fmla="*/ 151 h 983"/>
                  <a:gd name="T40" fmla="*/ 526 w 887"/>
                  <a:gd name="T41" fmla="*/ 261 h 983"/>
                  <a:gd name="T42" fmla="*/ 401 w 887"/>
                  <a:gd name="T43" fmla="*/ 381 h 983"/>
                  <a:gd name="T44" fmla="*/ 340 w 887"/>
                  <a:gd name="T45" fmla="*/ 443 h 983"/>
                  <a:gd name="T46" fmla="*/ 227 w 887"/>
                  <a:gd name="T47" fmla="*/ 574 h 983"/>
                  <a:gd name="T48" fmla="*/ 174 w 887"/>
                  <a:gd name="T49" fmla="*/ 643 h 983"/>
                  <a:gd name="T50" fmla="*/ 123 w 887"/>
                  <a:gd name="T51" fmla="*/ 714 h 983"/>
                  <a:gd name="T52" fmla="*/ 103 w 887"/>
                  <a:gd name="T53" fmla="*/ 747 h 983"/>
                  <a:gd name="T54" fmla="*/ 66 w 887"/>
                  <a:gd name="T55" fmla="*/ 812 h 983"/>
                  <a:gd name="T56" fmla="*/ 48 w 887"/>
                  <a:gd name="T57" fmla="*/ 846 h 983"/>
                  <a:gd name="T58" fmla="*/ 17 w 887"/>
                  <a:gd name="T59" fmla="*/ 910 h 983"/>
                  <a:gd name="T60" fmla="*/ 5 w 887"/>
                  <a:gd name="T61" fmla="*/ 946 h 983"/>
                  <a:gd name="T62" fmla="*/ 0 w 887"/>
                  <a:gd name="T63" fmla="*/ 980 h 983"/>
                  <a:gd name="T64" fmla="*/ 1 w 887"/>
                  <a:gd name="T65" fmla="*/ 981 h 983"/>
                  <a:gd name="T66" fmla="*/ 4 w 887"/>
                  <a:gd name="T67" fmla="*/ 983 h 983"/>
                  <a:gd name="T68" fmla="*/ 5 w 887"/>
                  <a:gd name="T69" fmla="*/ 983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87" h="983">
                    <a:moveTo>
                      <a:pt x="5" y="983"/>
                    </a:moveTo>
                    <a:lnTo>
                      <a:pt x="5" y="983"/>
                    </a:lnTo>
                    <a:lnTo>
                      <a:pt x="20" y="953"/>
                    </a:lnTo>
                    <a:lnTo>
                      <a:pt x="33" y="924"/>
                    </a:lnTo>
                    <a:lnTo>
                      <a:pt x="45" y="894"/>
                    </a:lnTo>
                    <a:lnTo>
                      <a:pt x="59" y="866"/>
                    </a:lnTo>
                    <a:lnTo>
                      <a:pt x="59" y="866"/>
                    </a:lnTo>
                    <a:lnTo>
                      <a:pt x="78" y="829"/>
                    </a:lnTo>
                    <a:lnTo>
                      <a:pt x="97" y="794"/>
                    </a:lnTo>
                    <a:lnTo>
                      <a:pt x="119" y="760"/>
                    </a:lnTo>
                    <a:lnTo>
                      <a:pt x="141" y="726"/>
                    </a:lnTo>
                    <a:lnTo>
                      <a:pt x="141" y="726"/>
                    </a:lnTo>
                    <a:lnTo>
                      <a:pt x="165" y="691"/>
                    </a:lnTo>
                    <a:lnTo>
                      <a:pt x="190" y="655"/>
                    </a:lnTo>
                    <a:lnTo>
                      <a:pt x="215" y="621"/>
                    </a:lnTo>
                    <a:lnTo>
                      <a:pt x="243" y="589"/>
                    </a:lnTo>
                    <a:lnTo>
                      <a:pt x="297" y="523"/>
                    </a:lnTo>
                    <a:lnTo>
                      <a:pt x="355" y="461"/>
                    </a:lnTo>
                    <a:lnTo>
                      <a:pt x="355" y="461"/>
                    </a:lnTo>
                    <a:lnTo>
                      <a:pt x="414" y="399"/>
                    </a:lnTo>
                    <a:lnTo>
                      <a:pt x="476" y="338"/>
                    </a:lnTo>
                    <a:lnTo>
                      <a:pt x="539" y="281"/>
                    </a:lnTo>
                    <a:lnTo>
                      <a:pt x="604" y="225"/>
                    </a:lnTo>
                    <a:lnTo>
                      <a:pt x="671" y="171"/>
                    </a:lnTo>
                    <a:lnTo>
                      <a:pt x="740" y="120"/>
                    </a:lnTo>
                    <a:lnTo>
                      <a:pt x="809" y="71"/>
                    </a:lnTo>
                    <a:lnTo>
                      <a:pt x="881" y="24"/>
                    </a:lnTo>
                    <a:lnTo>
                      <a:pt x="881" y="24"/>
                    </a:lnTo>
                    <a:lnTo>
                      <a:pt x="884" y="21"/>
                    </a:lnTo>
                    <a:lnTo>
                      <a:pt x="887" y="15"/>
                    </a:lnTo>
                    <a:lnTo>
                      <a:pt x="887" y="11"/>
                    </a:lnTo>
                    <a:lnTo>
                      <a:pt x="886" y="6"/>
                    </a:lnTo>
                    <a:lnTo>
                      <a:pt x="883" y="3"/>
                    </a:lnTo>
                    <a:lnTo>
                      <a:pt x="880" y="0"/>
                    </a:lnTo>
                    <a:lnTo>
                      <a:pt x="876" y="0"/>
                    </a:lnTo>
                    <a:lnTo>
                      <a:pt x="871" y="2"/>
                    </a:lnTo>
                    <a:lnTo>
                      <a:pt x="871" y="2"/>
                    </a:lnTo>
                    <a:lnTo>
                      <a:pt x="797" y="49"/>
                    </a:lnTo>
                    <a:lnTo>
                      <a:pt x="728" y="98"/>
                    </a:lnTo>
                    <a:lnTo>
                      <a:pt x="659" y="151"/>
                    </a:lnTo>
                    <a:lnTo>
                      <a:pt x="591" y="205"/>
                    </a:lnTo>
                    <a:lnTo>
                      <a:pt x="526" y="261"/>
                    </a:lnTo>
                    <a:lnTo>
                      <a:pt x="463" y="320"/>
                    </a:lnTo>
                    <a:lnTo>
                      <a:pt x="401" y="381"/>
                    </a:lnTo>
                    <a:lnTo>
                      <a:pt x="340" y="443"/>
                    </a:lnTo>
                    <a:lnTo>
                      <a:pt x="340" y="443"/>
                    </a:lnTo>
                    <a:lnTo>
                      <a:pt x="283" y="508"/>
                    </a:lnTo>
                    <a:lnTo>
                      <a:pt x="227" y="574"/>
                    </a:lnTo>
                    <a:lnTo>
                      <a:pt x="200" y="608"/>
                    </a:lnTo>
                    <a:lnTo>
                      <a:pt x="174" y="643"/>
                    </a:lnTo>
                    <a:lnTo>
                      <a:pt x="149" y="679"/>
                    </a:lnTo>
                    <a:lnTo>
                      <a:pt x="123" y="714"/>
                    </a:lnTo>
                    <a:lnTo>
                      <a:pt x="123" y="714"/>
                    </a:lnTo>
                    <a:lnTo>
                      <a:pt x="103" y="747"/>
                    </a:lnTo>
                    <a:lnTo>
                      <a:pt x="84" y="779"/>
                    </a:lnTo>
                    <a:lnTo>
                      <a:pt x="66" y="812"/>
                    </a:lnTo>
                    <a:lnTo>
                      <a:pt x="48" y="846"/>
                    </a:lnTo>
                    <a:lnTo>
                      <a:pt x="48" y="846"/>
                    </a:lnTo>
                    <a:lnTo>
                      <a:pt x="32" y="877"/>
                    </a:lnTo>
                    <a:lnTo>
                      <a:pt x="17" y="910"/>
                    </a:lnTo>
                    <a:lnTo>
                      <a:pt x="11" y="928"/>
                    </a:lnTo>
                    <a:lnTo>
                      <a:pt x="5" y="946"/>
                    </a:lnTo>
                    <a:lnTo>
                      <a:pt x="3" y="962"/>
                    </a:lnTo>
                    <a:lnTo>
                      <a:pt x="0" y="980"/>
                    </a:lnTo>
                    <a:lnTo>
                      <a:pt x="0" y="980"/>
                    </a:lnTo>
                    <a:lnTo>
                      <a:pt x="1" y="981"/>
                    </a:lnTo>
                    <a:lnTo>
                      <a:pt x="3" y="983"/>
                    </a:lnTo>
                    <a:lnTo>
                      <a:pt x="4" y="983"/>
                    </a:lnTo>
                    <a:lnTo>
                      <a:pt x="5" y="983"/>
                    </a:lnTo>
                    <a:lnTo>
                      <a:pt x="5" y="983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0"/>
              <p:cNvSpPr>
                <a:spLocks/>
              </p:cNvSpPr>
              <p:nvPr/>
            </p:nvSpPr>
            <p:spPr bwMode="auto">
              <a:xfrm>
                <a:off x="1570718" y="689518"/>
                <a:ext cx="612775" cy="163513"/>
              </a:xfrm>
              <a:custGeom>
                <a:avLst/>
                <a:gdLst>
                  <a:gd name="T0" fmla="*/ 9 w 773"/>
                  <a:gd name="T1" fmla="*/ 205 h 205"/>
                  <a:gd name="T2" fmla="*/ 9 w 773"/>
                  <a:gd name="T3" fmla="*/ 205 h 205"/>
                  <a:gd name="T4" fmla="*/ 50 w 773"/>
                  <a:gd name="T5" fmla="*/ 184 h 205"/>
                  <a:gd name="T6" fmla="*/ 92 w 773"/>
                  <a:gd name="T7" fmla="*/ 162 h 205"/>
                  <a:gd name="T8" fmla="*/ 133 w 773"/>
                  <a:gd name="T9" fmla="*/ 141 h 205"/>
                  <a:gd name="T10" fmla="*/ 176 w 773"/>
                  <a:gd name="T11" fmla="*/ 122 h 205"/>
                  <a:gd name="T12" fmla="*/ 176 w 773"/>
                  <a:gd name="T13" fmla="*/ 122 h 205"/>
                  <a:gd name="T14" fmla="*/ 221 w 773"/>
                  <a:gd name="T15" fmla="*/ 104 h 205"/>
                  <a:gd name="T16" fmla="*/ 269 w 773"/>
                  <a:gd name="T17" fmla="*/ 88 h 205"/>
                  <a:gd name="T18" fmla="*/ 316 w 773"/>
                  <a:gd name="T19" fmla="*/ 75 h 205"/>
                  <a:gd name="T20" fmla="*/ 363 w 773"/>
                  <a:gd name="T21" fmla="*/ 63 h 205"/>
                  <a:gd name="T22" fmla="*/ 363 w 773"/>
                  <a:gd name="T23" fmla="*/ 63 h 205"/>
                  <a:gd name="T24" fmla="*/ 413 w 773"/>
                  <a:gd name="T25" fmla="*/ 53 h 205"/>
                  <a:gd name="T26" fmla="*/ 462 w 773"/>
                  <a:gd name="T27" fmla="*/ 44 h 205"/>
                  <a:gd name="T28" fmla="*/ 510 w 773"/>
                  <a:gd name="T29" fmla="*/ 37 h 205"/>
                  <a:gd name="T30" fmla="*/ 561 w 773"/>
                  <a:gd name="T31" fmla="*/ 31 h 205"/>
                  <a:gd name="T32" fmla="*/ 611 w 773"/>
                  <a:gd name="T33" fmla="*/ 28 h 205"/>
                  <a:gd name="T34" fmla="*/ 661 w 773"/>
                  <a:gd name="T35" fmla="*/ 25 h 205"/>
                  <a:gd name="T36" fmla="*/ 711 w 773"/>
                  <a:gd name="T37" fmla="*/ 23 h 205"/>
                  <a:gd name="T38" fmla="*/ 760 w 773"/>
                  <a:gd name="T39" fmla="*/ 22 h 205"/>
                  <a:gd name="T40" fmla="*/ 760 w 773"/>
                  <a:gd name="T41" fmla="*/ 22 h 205"/>
                  <a:gd name="T42" fmla="*/ 766 w 773"/>
                  <a:gd name="T43" fmla="*/ 22 h 205"/>
                  <a:gd name="T44" fmla="*/ 769 w 773"/>
                  <a:gd name="T45" fmla="*/ 19 h 205"/>
                  <a:gd name="T46" fmla="*/ 772 w 773"/>
                  <a:gd name="T47" fmla="*/ 14 h 205"/>
                  <a:gd name="T48" fmla="*/ 773 w 773"/>
                  <a:gd name="T49" fmla="*/ 10 h 205"/>
                  <a:gd name="T50" fmla="*/ 773 w 773"/>
                  <a:gd name="T51" fmla="*/ 7 h 205"/>
                  <a:gd name="T52" fmla="*/ 770 w 773"/>
                  <a:gd name="T53" fmla="*/ 3 h 205"/>
                  <a:gd name="T54" fmla="*/ 767 w 773"/>
                  <a:gd name="T55" fmla="*/ 0 h 205"/>
                  <a:gd name="T56" fmla="*/ 763 w 773"/>
                  <a:gd name="T57" fmla="*/ 0 h 205"/>
                  <a:gd name="T58" fmla="*/ 763 w 773"/>
                  <a:gd name="T59" fmla="*/ 0 h 205"/>
                  <a:gd name="T60" fmla="*/ 713 w 773"/>
                  <a:gd name="T61" fmla="*/ 0 h 205"/>
                  <a:gd name="T62" fmla="*/ 661 w 773"/>
                  <a:gd name="T63" fmla="*/ 1 h 205"/>
                  <a:gd name="T64" fmla="*/ 611 w 773"/>
                  <a:gd name="T65" fmla="*/ 4 h 205"/>
                  <a:gd name="T66" fmla="*/ 561 w 773"/>
                  <a:gd name="T67" fmla="*/ 8 h 205"/>
                  <a:gd name="T68" fmla="*/ 509 w 773"/>
                  <a:gd name="T69" fmla="*/ 14 h 205"/>
                  <a:gd name="T70" fmla="*/ 459 w 773"/>
                  <a:gd name="T71" fmla="*/ 22 h 205"/>
                  <a:gd name="T72" fmla="*/ 410 w 773"/>
                  <a:gd name="T73" fmla="*/ 31 h 205"/>
                  <a:gd name="T74" fmla="*/ 360 w 773"/>
                  <a:gd name="T75" fmla="*/ 41 h 205"/>
                  <a:gd name="T76" fmla="*/ 360 w 773"/>
                  <a:gd name="T77" fmla="*/ 41 h 205"/>
                  <a:gd name="T78" fmla="*/ 313 w 773"/>
                  <a:gd name="T79" fmla="*/ 53 h 205"/>
                  <a:gd name="T80" fmla="*/ 267 w 773"/>
                  <a:gd name="T81" fmla="*/ 66 h 205"/>
                  <a:gd name="T82" fmla="*/ 221 w 773"/>
                  <a:gd name="T83" fmla="*/ 82 h 205"/>
                  <a:gd name="T84" fmla="*/ 176 w 773"/>
                  <a:gd name="T85" fmla="*/ 98 h 205"/>
                  <a:gd name="T86" fmla="*/ 176 w 773"/>
                  <a:gd name="T87" fmla="*/ 98 h 205"/>
                  <a:gd name="T88" fmla="*/ 130 w 773"/>
                  <a:gd name="T89" fmla="*/ 118 h 205"/>
                  <a:gd name="T90" fmla="*/ 108 w 773"/>
                  <a:gd name="T91" fmla="*/ 128 h 205"/>
                  <a:gd name="T92" fmla="*/ 86 w 773"/>
                  <a:gd name="T93" fmla="*/ 140 h 205"/>
                  <a:gd name="T94" fmla="*/ 64 w 773"/>
                  <a:gd name="T95" fmla="*/ 152 h 205"/>
                  <a:gd name="T96" fmla="*/ 42 w 773"/>
                  <a:gd name="T97" fmla="*/ 165 h 205"/>
                  <a:gd name="T98" fmla="*/ 21 w 773"/>
                  <a:gd name="T99" fmla="*/ 180 h 205"/>
                  <a:gd name="T100" fmla="*/ 3 w 773"/>
                  <a:gd name="T101" fmla="*/ 196 h 205"/>
                  <a:gd name="T102" fmla="*/ 3 w 773"/>
                  <a:gd name="T103" fmla="*/ 196 h 205"/>
                  <a:gd name="T104" fmla="*/ 0 w 773"/>
                  <a:gd name="T105" fmla="*/ 199 h 205"/>
                  <a:gd name="T106" fmla="*/ 2 w 773"/>
                  <a:gd name="T107" fmla="*/ 202 h 205"/>
                  <a:gd name="T108" fmla="*/ 5 w 773"/>
                  <a:gd name="T109" fmla="*/ 205 h 205"/>
                  <a:gd name="T110" fmla="*/ 9 w 773"/>
                  <a:gd name="T111" fmla="*/ 205 h 205"/>
                  <a:gd name="T112" fmla="*/ 9 w 773"/>
                  <a:gd name="T113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73" h="205">
                    <a:moveTo>
                      <a:pt x="9" y="205"/>
                    </a:moveTo>
                    <a:lnTo>
                      <a:pt x="9" y="205"/>
                    </a:lnTo>
                    <a:lnTo>
                      <a:pt x="50" y="184"/>
                    </a:lnTo>
                    <a:lnTo>
                      <a:pt x="92" y="162"/>
                    </a:lnTo>
                    <a:lnTo>
                      <a:pt x="133" y="141"/>
                    </a:lnTo>
                    <a:lnTo>
                      <a:pt x="176" y="122"/>
                    </a:lnTo>
                    <a:lnTo>
                      <a:pt x="176" y="122"/>
                    </a:lnTo>
                    <a:lnTo>
                      <a:pt x="221" y="104"/>
                    </a:lnTo>
                    <a:lnTo>
                      <a:pt x="269" y="88"/>
                    </a:lnTo>
                    <a:lnTo>
                      <a:pt x="316" y="75"/>
                    </a:lnTo>
                    <a:lnTo>
                      <a:pt x="363" y="63"/>
                    </a:lnTo>
                    <a:lnTo>
                      <a:pt x="363" y="63"/>
                    </a:lnTo>
                    <a:lnTo>
                      <a:pt x="413" y="53"/>
                    </a:lnTo>
                    <a:lnTo>
                      <a:pt x="462" y="44"/>
                    </a:lnTo>
                    <a:lnTo>
                      <a:pt x="510" y="37"/>
                    </a:lnTo>
                    <a:lnTo>
                      <a:pt x="561" y="31"/>
                    </a:lnTo>
                    <a:lnTo>
                      <a:pt x="611" y="28"/>
                    </a:lnTo>
                    <a:lnTo>
                      <a:pt x="661" y="25"/>
                    </a:lnTo>
                    <a:lnTo>
                      <a:pt x="711" y="23"/>
                    </a:lnTo>
                    <a:lnTo>
                      <a:pt x="760" y="22"/>
                    </a:lnTo>
                    <a:lnTo>
                      <a:pt x="760" y="22"/>
                    </a:lnTo>
                    <a:lnTo>
                      <a:pt x="766" y="22"/>
                    </a:lnTo>
                    <a:lnTo>
                      <a:pt x="769" y="19"/>
                    </a:lnTo>
                    <a:lnTo>
                      <a:pt x="772" y="14"/>
                    </a:lnTo>
                    <a:lnTo>
                      <a:pt x="773" y="10"/>
                    </a:lnTo>
                    <a:lnTo>
                      <a:pt x="773" y="7"/>
                    </a:lnTo>
                    <a:lnTo>
                      <a:pt x="770" y="3"/>
                    </a:lnTo>
                    <a:lnTo>
                      <a:pt x="767" y="0"/>
                    </a:lnTo>
                    <a:lnTo>
                      <a:pt x="763" y="0"/>
                    </a:lnTo>
                    <a:lnTo>
                      <a:pt x="763" y="0"/>
                    </a:lnTo>
                    <a:lnTo>
                      <a:pt x="713" y="0"/>
                    </a:lnTo>
                    <a:lnTo>
                      <a:pt x="661" y="1"/>
                    </a:lnTo>
                    <a:lnTo>
                      <a:pt x="611" y="4"/>
                    </a:lnTo>
                    <a:lnTo>
                      <a:pt x="561" y="8"/>
                    </a:lnTo>
                    <a:lnTo>
                      <a:pt x="509" y="14"/>
                    </a:lnTo>
                    <a:lnTo>
                      <a:pt x="459" y="22"/>
                    </a:lnTo>
                    <a:lnTo>
                      <a:pt x="410" y="31"/>
                    </a:lnTo>
                    <a:lnTo>
                      <a:pt x="360" y="41"/>
                    </a:lnTo>
                    <a:lnTo>
                      <a:pt x="360" y="41"/>
                    </a:lnTo>
                    <a:lnTo>
                      <a:pt x="313" y="53"/>
                    </a:lnTo>
                    <a:lnTo>
                      <a:pt x="267" y="66"/>
                    </a:lnTo>
                    <a:lnTo>
                      <a:pt x="221" y="82"/>
                    </a:lnTo>
                    <a:lnTo>
                      <a:pt x="176" y="98"/>
                    </a:lnTo>
                    <a:lnTo>
                      <a:pt x="176" y="98"/>
                    </a:lnTo>
                    <a:lnTo>
                      <a:pt x="130" y="118"/>
                    </a:lnTo>
                    <a:lnTo>
                      <a:pt x="108" y="128"/>
                    </a:lnTo>
                    <a:lnTo>
                      <a:pt x="86" y="140"/>
                    </a:lnTo>
                    <a:lnTo>
                      <a:pt x="64" y="152"/>
                    </a:lnTo>
                    <a:lnTo>
                      <a:pt x="42" y="165"/>
                    </a:lnTo>
                    <a:lnTo>
                      <a:pt x="21" y="180"/>
                    </a:lnTo>
                    <a:lnTo>
                      <a:pt x="3" y="196"/>
                    </a:lnTo>
                    <a:lnTo>
                      <a:pt x="3" y="196"/>
                    </a:lnTo>
                    <a:lnTo>
                      <a:pt x="0" y="199"/>
                    </a:lnTo>
                    <a:lnTo>
                      <a:pt x="2" y="202"/>
                    </a:lnTo>
                    <a:lnTo>
                      <a:pt x="5" y="205"/>
                    </a:lnTo>
                    <a:lnTo>
                      <a:pt x="9" y="205"/>
                    </a:lnTo>
                    <a:lnTo>
                      <a:pt x="9" y="205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1785030" y="359318"/>
                <a:ext cx="538163" cy="214313"/>
              </a:xfrm>
              <a:custGeom>
                <a:avLst/>
                <a:gdLst>
                  <a:gd name="T0" fmla="*/ 9 w 678"/>
                  <a:gd name="T1" fmla="*/ 270 h 272"/>
                  <a:gd name="T2" fmla="*/ 9 w 678"/>
                  <a:gd name="T3" fmla="*/ 270 h 272"/>
                  <a:gd name="T4" fmla="*/ 22 w 678"/>
                  <a:gd name="T5" fmla="*/ 252 h 272"/>
                  <a:gd name="T6" fmla="*/ 37 w 678"/>
                  <a:gd name="T7" fmla="*/ 235 h 272"/>
                  <a:gd name="T8" fmla="*/ 52 w 678"/>
                  <a:gd name="T9" fmla="*/ 220 h 272"/>
                  <a:gd name="T10" fmla="*/ 68 w 678"/>
                  <a:gd name="T11" fmla="*/ 205 h 272"/>
                  <a:gd name="T12" fmla="*/ 86 w 678"/>
                  <a:gd name="T13" fmla="*/ 192 h 272"/>
                  <a:gd name="T14" fmla="*/ 105 w 678"/>
                  <a:gd name="T15" fmla="*/ 179 h 272"/>
                  <a:gd name="T16" fmla="*/ 124 w 678"/>
                  <a:gd name="T17" fmla="*/ 167 h 272"/>
                  <a:gd name="T18" fmla="*/ 143 w 678"/>
                  <a:gd name="T19" fmla="*/ 157 h 272"/>
                  <a:gd name="T20" fmla="*/ 184 w 678"/>
                  <a:gd name="T21" fmla="*/ 136 h 272"/>
                  <a:gd name="T22" fmla="*/ 226 w 678"/>
                  <a:gd name="T23" fmla="*/ 120 h 272"/>
                  <a:gd name="T24" fmla="*/ 268 w 678"/>
                  <a:gd name="T25" fmla="*/ 103 h 272"/>
                  <a:gd name="T26" fmla="*/ 310 w 678"/>
                  <a:gd name="T27" fmla="*/ 90 h 272"/>
                  <a:gd name="T28" fmla="*/ 310 w 678"/>
                  <a:gd name="T29" fmla="*/ 90 h 272"/>
                  <a:gd name="T30" fmla="*/ 353 w 678"/>
                  <a:gd name="T31" fmla="*/ 77 h 272"/>
                  <a:gd name="T32" fmla="*/ 397 w 678"/>
                  <a:gd name="T33" fmla="*/ 65 h 272"/>
                  <a:gd name="T34" fmla="*/ 443 w 678"/>
                  <a:gd name="T35" fmla="*/ 53 h 272"/>
                  <a:gd name="T36" fmla="*/ 488 w 678"/>
                  <a:gd name="T37" fmla="*/ 44 h 272"/>
                  <a:gd name="T38" fmla="*/ 534 w 678"/>
                  <a:gd name="T39" fmla="*/ 36 h 272"/>
                  <a:gd name="T40" fmla="*/ 580 w 678"/>
                  <a:gd name="T41" fmla="*/ 30 h 272"/>
                  <a:gd name="T42" fmla="*/ 625 w 678"/>
                  <a:gd name="T43" fmla="*/ 24 h 272"/>
                  <a:gd name="T44" fmla="*/ 671 w 678"/>
                  <a:gd name="T45" fmla="*/ 21 h 272"/>
                  <a:gd name="T46" fmla="*/ 671 w 678"/>
                  <a:gd name="T47" fmla="*/ 21 h 272"/>
                  <a:gd name="T48" fmla="*/ 674 w 678"/>
                  <a:gd name="T49" fmla="*/ 19 h 272"/>
                  <a:gd name="T50" fmla="*/ 677 w 678"/>
                  <a:gd name="T51" fmla="*/ 18 h 272"/>
                  <a:gd name="T52" fmla="*/ 678 w 678"/>
                  <a:gd name="T53" fmla="*/ 13 h 272"/>
                  <a:gd name="T54" fmla="*/ 678 w 678"/>
                  <a:gd name="T55" fmla="*/ 10 h 272"/>
                  <a:gd name="T56" fmla="*/ 677 w 678"/>
                  <a:gd name="T57" fmla="*/ 6 h 272"/>
                  <a:gd name="T58" fmla="*/ 676 w 678"/>
                  <a:gd name="T59" fmla="*/ 3 h 272"/>
                  <a:gd name="T60" fmla="*/ 671 w 678"/>
                  <a:gd name="T61" fmla="*/ 0 h 272"/>
                  <a:gd name="T62" fmla="*/ 667 w 678"/>
                  <a:gd name="T63" fmla="*/ 0 h 272"/>
                  <a:gd name="T64" fmla="*/ 667 w 678"/>
                  <a:gd name="T65" fmla="*/ 0 h 272"/>
                  <a:gd name="T66" fmla="*/ 618 w 678"/>
                  <a:gd name="T67" fmla="*/ 3 h 272"/>
                  <a:gd name="T68" fmla="*/ 571 w 678"/>
                  <a:gd name="T69" fmla="*/ 9 h 272"/>
                  <a:gd name="T70" fmla="*/ 524 w 678"/>
                  <a:gd name="T71" fmla="*/ 16 h 272"/>
                  <a:gd name="T72" fmla="*/ 475 w 678"/>
                  <a:gd name="T73" fmla="*/ 25 h 272"/>
                  <a:gd name="T74" fmla="*/ 428 w 678"/>
                  <a:gd name="T75" fmla="*/ 36 h 272"/>
                  <a:gd name="T76" fmla="*/ 381 w 678"/>
                  <a:gd name="T77" fmla="*/ 47 h 272"/>
                  <a:gd name="T78" fmla="*/ 335 w 678"/>
                  <a:gd name="T79" fmla="*/ 61 h 272"/>
                  <a:gd name="T80" fmla="*/ 289 w 678"/>
                  <a:gd name="T81" fmla="*/ 75 h 272"/>
                  <a:gd name="T82" fmla="*/ 289 w 678"/>
                  <a:gd name="T83" fmla="*/ 75 h 272"/>
                  <a:gd name="T84" fmla="*/ 240 w 678"/>
                  <a:gd name="T85" fmla="*/ 92 h 272"/>
                  <a:gd name="T86" fmla="*/ 193 w 678"/>
                  <a:gd name="T87" fmla="*/ 111 h 272"/>
                  <a:gd name="T88" fmla="*/ 170 w 678"/>
                  <a:gd name="T89" fmla="*/ 123 h 272"/>
                  <a:gd name="T90" fmla="*/ 146 w 678"/>
                  <a:gd name="T91" fmla="*/ 133 h 272"/>
                  <a:gd name="T92" fmla="*/ 124 w 678"/>
                  <a:gd name="T93" fmla="*/ 146 h 272"/>
                  <a:gd name="T94" fmla="*/ 102 w 678"/>
                  <a:gd name="T95" fmla="*/ 159 h 272"/>
                  <a:gd name="T96" fmla="*/ 102 w 678"/>
                  <a:gd name="T97" fmla="*/ 159 h 272"/>
                  <a:gd name="T98" fmla="*/ 72 w 678"/>
                  <a:gd name="T99" fmla="*/ 180 h 272"/>
                  <a:gd name="T100" fmla="*/ 58 w 678"/>
                  <a:gd name="T101" fmla="*/ 192 h 272"/>
                  <a:gd name="T102" fmla="*/ 43 w 678"/>
                  <a:gd name="T103" fmla="*/ 205 h 272"/>
                  <a:gd name="T104" fmla="*/ 30 w 678"/>
                  <a:gd name="T105" fmla="*/ 218 h 272"/>
                  <a:gd name="T106" fmla="*/ 18 w 678"/>
                  <a:gd name="T107" fmla="*/ 233 h 272"/>
                  <a:gd name="T108" fmla="*/ 9 w 678"/>
                  <a:gd name="T109" fmla="*/ 248 h 272"/>
                  <a:gd name="T110" fmla="*/ 0 w 678"/>
                  <a:gd name="T111" fmla="*/ 266 h 272"/>
                  <a:gd name="T112" fmla="*/ 0 w 678"/>
                  <a:gd name="T113" fmla="*/ 266 h 272"/>
                  <a:gd name="T114" fmla="*/ 0 w 678"/>
                  <a:gd name="T115" fmla="*/ 269 h 272"/>
                  <a:gd name="T116" fmla="*/ 3 w 678"/>
                  <a:gd name="T117" fmla="*/ 272 h 272"/>
                  <a:gd name="T118" fmla="*/ 6 w 678"/>
                  <a:gd name="T119" fmla="*/ 272 h 272"/>
                  <a:gd name="T120" fmla="*/ 9 w 678"/>
                  <a:gd name="T121" fmla="*/ 270 h 272"/>
                  <a:gd name="T122" fmla="*/ 9 w 678"/>
                  <a:gd name="T123" fmla="*/ 27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8" h="272">
                    <a:moveTo>
                      <a:pt x="9" y="270"/>
                    </a:moveTo>
                    <a:lnTo>
                      <a:pt x="9" y="270"/>
                    </a:lnTo>
                    <a:lnTo>
                      <a:pt x="22" y="252"/>
                    </a:lnTo>
                    <a:lnTo>
                      <a:pt x="37" y="235"/>
                    </a:lnTo>
                    <a:lnTo>
                      <a:pt x="52" y="220"/>
                    </a:lnTo>
                    <a:lnTo>
                      <a:pt x="68" y="205"/>
                    </a:lnTo>
                    <a:lnTo>
                      <a:pt x="86" y="192"/>
                    </a:lnTo>
                    <a:lnTo>
                      <a:pt x="105" y="179"/>
                    </a:lnTo>
                    <a:lnTo>
                      <a:pt x="124" y="167"/>
                    </a:lnTo>
                    <a:lnTo>
                      <a:pt x="143" y="157"/>
                    </a:lnTo>
                    <a:lnTo>
                      <a:pt x="184" y="136"/>
                    </a:lnTo>
                    <a:lnTo>
                      <a:pt x="226" y="120"/>
                    </a:lnTo>
                    <a:lnTo>
                      <a:pt x="268" y="103"/>
                    </a:lnTo>
                    <a:lnTo>
                      <a:pt x="310" y="90"/>
                    </a:lnTo>
                    <a:lnTo>
                      <a:pt x="310" y="90"/>
                    </a:lnTo>
                    <a:lnTo>
                      <a:pt x="353" y="77"/>
                    </a:lnTo>
                    <a:lnTo>
                      <a:pt x="397" y="65"/>
                    </a:lnTo>
                    <a:lnTo>
                      <a:pt x="443" y="53"/>
                    </a:lnTo>
                    <a:lnTo>
                      <a:pt x="488" y="44"/>
                    </a:lnTo>
                    <a:lnTo>
                      <a:pt x="534" y="36"/>
                    </a:lnTo>
                    <a:lnTo>
                      <a:pt x="580" y="30"/>
                    </a:lnTo>
                    <a:lnTo>
                      <a:pt x="625" y="24"/>
                    </a:lnTo>
                    <a:lnTo>
                      <a:pt x="671" y="21"/>
                    </a:lnTo>
                    <a:lnTo>
                      <a:pt x="671" y="21"/>
                    </a:lnTo>
                    <a:lnTo>
                      <a:pt x="674" y="19"/>
                    </a:lnTo>
                    <a:lnTo>
                      <a:pt x="677" y="18"/>
                    </a:lnTo>
                    <a:lnTo>
                      <a:pt x="678" y="13"/>
                    </a:lnTo>
                    <a:lnTo>
                      <a:pt x="678" y="10"/>
                    </a:lnTo>
                    <a:lnTo>
                      <a:pt x="677" y="6"/>
                    </a:lnTo>
                    <a:lnTo>
                      <a:pt x="676" y="3"/>
                    </a:lnTo>
                    <a:lnTo>
                      <a:pt x="671" y="0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618" y="3"/>
                    </a:lnTo>
                    <a:lnTo>
                      <a:pt x="571" y="9"/>
                    </a:lnTo>
                    <a:lnTo>
                      <a:pt x="524" y="16"/>
                    </a:lnTo>
                    <a:lnTo>
                      <a:pt x="475" y="25"/>
                    </a:lnTo>
                    <a:lnTo>
                      <a:pt x="428" y="36"/>
                    </a:lnTo>
                    <a:lnTo>
                      <a:pt x="381" y="47"/>
                    </a:lnTo>
                    <a:lnTo>
                      <a:pt x="335" y="61"/>
                    </a:lnTo>
                    <a:lnTo>
                      <a:pt x="289" y="75"/>
                    </a:lnTo>
                    <a:lnTo>
                      <a:pt x="289" y="75"/>
                    </a:lnTo>
                    <a:lnTo>
                      <a:pt x="240" y="92"/>
                    </a:lnTo>
                    <a:lnTo>
                      <a:pt x="193" y="111"/>
                    </a:lnTo>
                    <a:lnTo>
                      <a:pt x="170" y="123"/>
                    </a:lnTo>
                    <a:lnTo>
                      <a:pt x="146" y="133"/>
                    </a:lnTo>
                    <a:lnTo>
                      <a:pt x="124" y="146"/>
                    </a:lnTo>
                    <a:lnTo>
                      <a:pt x="102" y="159"/>
                    </a:lnTo>
                    <a:lnTo>
                      <a:pt x="102" y="159"/>
                    </a:lnTo>
                    <a:lnTo>
                      <a:pt x="72" y="180"/>
                    </a:lnTo>
                    <a:lnTo>
                      <a:pt x="58" y="192"/>
                    </a:lnTo>
                    <a:lnTo>
                      <a:pt x="43" y="205"/>
                    </a:lnTo>
                    <a:lnTo>
                      <a:pt x="30" y="218"/>
                    </a:lnTo>
                    <a:lnTo>
                      <a:pt x="18" y="233"/>
                    </a:lnTo>
                    <a:lnTo>
                      <a:pt x="9" y="248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72"/>
                    </a:lnTo>
                    <a:lnTo>
                      <a:pt x="6" y="272"/>
                    </a:lnTo>
                    <a:lnTo>
                      <a:pt x="9" y="270"/>
                    </a:lnTo>
                    <a:lnTo>
                      <a:pt x="9" y="270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1966005" y="56106"/>
                <a:ext cx="188913" cy="330200"/>
              </a:xfrm>
              <a:custGeom>
                <a:avLst/>
                <a:gdLst>
                  <a:gd name="T0" fmla="*/ 13 w 239"/>
                  <a:gd name="T1" fmla="*/ 413 h 416"/>
                  <a:gd name="T2" fmla="*/ 13 w 239"/>
                  <a:gd name="T3" fmla="*/ 413 h 416"/>
                  <a:gd name="T4" fmla="*/ 32 w 239"/>
                  <a:gd name="T5" fmla="*/ 360 h 416"/>
                  <a:gd name="T6" fmla="*/ 53 w 239"/>
                  <a:gd name="T7" fmla="*/ 308 h 416"/>
                  <a:gd name="T8" fmla="*/ 76 w 239"/>
                  <a:gd name="T9" fmla="*/ 257 h 416"/>
                  <a:gd name="T10" fmla="*/ 88 w 239"/>
                  <a:gd name="T11" fmla="*/ 232 h 416"/>
                  <a:gd name="T12" fmla="*/ 103 w 239"/>
                  <a:gd name="T13" fmla="*/ 208 h 416"/>
                  <a:gd name="T14" fmla="*/ 103 w 239"/>
                  <a:gd name="T15" fmla="*/ 208 h 416"/>
                  <a:gd name="T16" fmla="*/ 134 w 239"/>
                  <a:gd name="T17" fmla="*/ 158 h 416"/>
                  <a:gd name="T18" fmla="*/ 166 w 239"/>
                  <a:gd name="T19" fmla="*/ 111 h 416"/>
                  <a:gd name="T20" fmla="*/ 202 w 239"/>
                  <a:gd name="T21" fmla="*/ 65 h 416"/>
                  <a:gd name="T22" fmla="*/ 237 w 239"/>
                  <a:gd name="T23" fmla="*/ 19 h 416"/>
                  <a:gd name="T24" fmla="*/ 237 w 239"/>
                  <a:gd name="T25" fmla="*/ 19 h 416"/>
                  <a:gd name="T26" fmla="*/ 239 w 239"/>
                  <a:gd name="T27" fmla="*/ 15 h 416"/>
                  <a:gd name="T28" fmla="*/ 239 w 239"/>
                  <a:gd name="T29" fmla="*/ 10 h 416"/>
                  <a:gd name="T30" fmla="*/ 237 w 239"/>
                  <a:gd name="T31" fmla="*/ 6 h 416"/>
                  <a:gd name="T32" fmla="*/ 234 w 239"/>
                  <a:gd name="T33" fmla="*/ 3 h 416"/>
                  <a:gd name="T34" fmla="*/ 230 w 239"/>
                  <a:gd name="T35" fmla="*/ 2 h 416"/>
                  <a:gd name="T36" fmla="*/ 225 w 239"/>
                  <a:gd name="T37" fmla="*/ 0 h 416"/>
                  <a:gd name="T38" fmla="*/ 221 w 239"/>
                  <a:gd name="T39" fmla="*/ 2 h 416"/>
                  <a:gd name="T40" fmla="*/ 218 w 239"/>
                  <a:gd name="T41" fmla="*/ 5 h 416"/>
                  <a:gd name="T42" fmla="*/ 218 w 239"/>
                  <a:gd name="T43" fmla="*/ 5 h 416"/>
                  <a:gd name="T44" fmla="*/ 181 w 239"/>
                  <a:gd name="T45" fmla="*/ 53 h 416"/>
                  <a:gd name="T46" fmla="*/ 144 w 239"/>
                  <a:gd name="T47" fmla="*/ 102 h 416"/>
                  <a:gd name="T48" fmla="*/ 110 w 239"/>
                  <a:gd name="T49" fmla="*/ 152 h 416"/>
                  <a:gd name="T50" fmla="*/ 79 w 239"/>
                  <a:gd name="T51" fmla="*/ 204 h 416"/>
                  <a:gd name="T52" fmla="*/ 79 w 239"/>
                  <a:gd name="T53" fmla="*/ 204 h 416"/>
                  <a:gd name="T54" fmla="*/ 53 w 239"/>
                  <a:gd name="T55" fmla="*/ 251 h 416"/>
                  <a:gd name="T56" fmla="*/ 39 w 239"/>
                  <a:gd name="T57" fmla="*/ 277 h 416"/>
                  <a:gd name="T58" fmla="*/ 29 w 239"/>
                  <a:gd name="T59" fmla="*/ 303 h 416"/>
                  <a:gd name="T60" fmla="*/ 19 w 239"/>
                  <a:gd name="T61" fmla="*/ 329 h 416"/>
                  <a:gd name="T62" fmla="*/ 10 w 239"/>
                  <a:gd name="T63" fmla="*/ 356 h 416"/>
                  <a:gd name="T64" fmla="*/ 4 w 239"/>
                  <a:gd name="T65" fmla="*/ 382 h 416"/>
                  <a:gd name="T66" fmla="*/ 0 w 239"/>
                  <a:gd name="T67" fmla="*/ 410 h 416"/>
                  <a:gd name="T68" fmla="*/ 0 w 239"/>
                  <a:gd name="T69" fmla="*/ 410 h 416"/>
                  <a:gd name="T70" fmla="*/ 0 w 239"/>
                  <a:gd name="T71" fmla="*/ 412 h 416"/>
                  <a:gd name="T72" fmla="*/ 1 w 239"/>
                  <a:gd name="T73" fmla="*/ 415 h 416"/>
                  <a:gd name="T74" fmla="*/ 4 w 239"/>
                  <a:gd name="T75" fmla="*/ 416 h 416"/>
                  <a:gd name="T76" fmla="*/ 9 w 239"/>
                  <a:gd name="T77" fmla="*/ 416 h 416"/>
                  <a:gd name="T78" fmla="*/ 11 w 239"/>
                  <a:gd name="T79" fmla="*/ 415 h 416"/>
                  <a:gd name="T80" fmla="*/ 13 w 239"/>
                  <a:gd name="T81" fmla="*/ 413 h 416"/>
                  <a:gd name="T82" fmla="*/ 13 w 239"/>
                  <a:gd name="T83" fmla="*/ 413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9" h="416">
                    <a:moveTo>
                      <a:pt x="13" y="413"/>
                    </a:moveTo>
                    <a:lnTo>
                      <a:pt x="13" y="413"/>
                    </a:lnTo>
                    <a:lnTo>
                      <a:pt x="32" y="360"/>
                    </a:lnTo>
                    <a:lnTo>
                      <a:pt x="53" y="308"/>
                    </a:lnTo>
                    <a:lnTo>
                      <a:pt x="76" y="257"/>
                    </a:lnTo>
                    <a:lnTo>
                      <a:pt x="88" y="232"/>
                    </a:lnTo>
                    <a:lnTo>
                      <a:pt x="103" y="208"/>
                    </a:lnTo>
                    <a:lnTo>
                      <a:pt x="103" y="208"/>
                    </a:lnTo>
                    <a:lnTo>
                      <a:pt x="134" y="158"/>
                    </a:lnTo>
                    <a:lnTo>
                      <a:pt x="166" y="111"/>
                    </a:lnTo>
                    <a:lnTo>
                      <a:pt x="202" y="65"/>
                    </a:lnTo>
                    <a:lnTo>
                      <a:pt x="237" y="19"/>
                    </a:lnTo>
                    <a:lnTo>
                      <a:pt x="237" y="19"/>
                    </a:lnTo>
                    <a:lnTo>
                      <a:pt x="239" y="15"/>
                    </a:lnTo>
                    <a:lnTo>
                      <a:pt x="239" y="10"/>
                    </a:lnTo>
                    <a:lnTo>
                      <a:pt x="237" y="6"/>
                    </a:lnTo>
                    <a:lnTo>
                      <a:pt x="234" y="3"/>
                    </a:lnTo>
                    <a:lnTo>
                      <a:pt x="230" y="2"/>
                    </a:lnTo>
                    <a:lnTo>
                      <a:pt x="225" y="0"/>
                    </a:lnTo>
                    <a:lnTo>
                      <a:pt x="221" y="2"/>
                    </a:lnTo>
                    <a:lnTo>
                      <a:pt x="218" y="5"/>
                    </a:lnTo>
                    <a:lnTo>
                      <a:pt x="218" y="5"/>
                    </a:lnTo>
                    <a:lnTo>
                      <a:pt x="181" y="53"/>
                    </a:lnTo>
                    <a:lnTo>
                      <a:pt x="144" y="102"/>
                    </a:lnTo>
                    <a:lnTo>
                      <a:pt x="110" y="152"/>
                    </a:lnTo>
                    <a:lnTo>
                      <a:pt x="79" y="204"/>
                    </a:lnTo>
                    <a:lnTo>
                      <a:pt x="79" y="204"/>
                    </a:lnTo>
                    <a:lnTo>
                      <a:pt x="53" y="251"/>
                    </a:lnTo>
                    <a:lnTo>
                      <a:pt x="39" y="277"/>
                    </a:lnTo>
                    <a:lnTo>
                      <a:pt x="29" y="303"/>
                    </a:lnTo>
                    <a:lnTo>
                      <a:pt x="19" y="329"/>
                    </a:lnTo>
                    <a:lnTo>
                      <a:pt x="10" y="356"/>
                    </a:lnTo>
                    <a:lnTo>
                      <a:pt x="4" y="382"/>
                    </a:lnTo>
                    <a:lnTo>
                      <a:pt x="0" y="410"/>
                    </a:lnTo>
                    <a:lnTo>
                      <a:pt x="0" y="410"/>
                    </a:lnTo>
                    <a:lnTo>
                      <a:pt x="0" y="412"/>
                    </a:lnTo>
                    <a:lnTo>
                      <a:pt x="1" y="415"/>
                    </a:lnTo>
                    <a:lnTo>
                      <a:pt x="4" y="416"/>
                    </a:lnTo>
                    <a:lnTo>
                      <a:pt x="9" y="416"/>
                    </a:lnTo>
                    <a:lnTo>
                      <a:pt x="11" y="415"/>
                    </a:lnTo>
                    <a:lnTo>
                      <a:pt x="13" y="413"/>
                    </a:lnTo>
                    <a:lnTo>
                      <a:pt x="13" y="413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1691368" y="189456"/>
                <a:ext cx="196850" cy="496888"/>
              </a:xfrm>
              <a:custGeom>
                <a:avLst/>
                <a:gdLst>
                  <a:gd name="T0" fmla="*/ 13 w 249"/>
                  <a:gd name="T1" fmla="*/ 621 h 625"/>
                  <a:gd name="T2" fmla="*/ 13 w 249"/>
                  <a:gd name="T3" fmla="*/ 621 h 625"/>
                  <a:gd name="T4" fmla="*/ 22 w 249"/>
                  <a:gd name="T5" fmla="*/ 544 h 625"/>
                  <a:gd name="T6" fmla="*/ 27 w 249"/>
                  <a:gd name="T7" fmla="*/ 504 h 625"/>
                  <a:gd name="T8" fmla="*/ 34 w 249"/>
                  <a:gd name="T9" fmla="*/ 466 h 625"/>
                  <a:gd name="T10" fmla="*/ 34 w 249"/>
                  <a:gd name="T11" fmla="*/ 466 h 625"/>
                  <a:gd name="T12" fmla="*/ 43 w 249"/>
                  <a:gd name="T13" fmla="*/ 423 h 625"/>
                  <a:gd name="T14" fmla="*/ 55 w 249"/>
                  <a:gd name="T15" fmla="*/ 382 h 625"/>
                  <a:gd name="T16" fmla="*/ 68 w 249"/>
                  <a:gd name="T17" fmla="*/ 341 h 625"/>
                  <a:gd name="T18" fmla="*/ 83 w 249"/>
                  <a:gd name="T19" fmla="*/ 299 h 625"/>
                  <a:gd name="T20" fmla="*/ 83 w 249"/>
                  <a:gd name="T21" fmla="*/ 299 h 625"/>
                  <a:gd name="T22" fmla="*/ 97 w 249"/>
                  <a:gd name="T23" fmla="*/ 261 h 625"/>
                  <a:gd name="T24" fmla="*/ 114 w 249"/>
                  <a:gd name="T25" fmla="*/ 224 h 625"/>
                  <a:gd name="T26" fmla="*/ 133 w 249"/>
                  <a:gd name="T27" fmla="*/ 186 h 625"/>
                  <a:gd name="T28" fmla="*/ 152 w 249"/>
                  <a:gd name="T29" fmla="*/ 150 h 625"/>
                  <a:gd name="T30" fmla="*/ 173 w 249"/>
                  <a:gd name="T31" fmla="*/ 115 h 625"/>
                  <a:gd name="T32" fmla="*/ 196 w 249"/>
                  <a:gd name="T33" fmla="*/ 81 h 625"/>
                  <a:gd name="T34" fmla="*/ 220 w 249"/>
                  <a:gd name="T35" fmla="*/ 48 h 625"/>
                  <a:gd name="T36" fmla="*/ 246 w 249"/>
                  <a:gd name="T37" fmla="*/ 16 h 625"/>
                  <a:gd name="T38" fmla="*/ 246 w 249"/>
                  <a:gd name="T39" fmla="*/ 16 h 625"/>
                  <a:gd name="T40" fmla="*/ 249 w 249"/>
                  <a:gd name="T41" fmla="*/ 12 h 625"/>
                  <a:gd name="T42" fmla="*/ 249 w 249"/>
                  <a:gd name="T43" fmla="*/ 9 h 625"/>
                  <a:gd name="T44" fmla="*/ 248 w 249"/>
                  <a:gd name="T45" fmla="*/ 6 h 625"/>
                  <a:gd name="T46" fmla="*/ 245 w 249"/>
                  <a:gd name="T47" fmla="*/ 3 h 625"/>
                  <a:gd name="T48" fmla="*/ 240 w 249"/>
                  <a:gd name="T49" fmla="*/ 1 h 625"/>
                  <a:gd name="T50" fmla="*/ 238 w 249"/>
                  <a:gd name="T51" fmla="*/ 0 h 625"/>
                  <a:gd name="T52" fmla="*/ 233 w 249"/>
                  <a:gd name="T53" fmla="*/ 1 h 625"/>
                  <a:gd name="T54" fmla="*/ 230 w 249"/>
                  <a:gd name="T55" fmla="*/ 4 h 625"/>
                  <a:gd name="T56" fmla="*/ 230 w 249"/>
                  <a:gd name="T57" fmla="*/ 4 h 625"/>
                  <a:gd name="T58" fmla="*/ 204 w 249"/>
                  <a:gd name="T59" fmla="*/ 37 h 625"/>
                  <a:gd name="T60" fmla="*/ 179 w 249"/>
                  <a:gd name="T61" fmla="*/ 71 h 625"/>
                  <a:gd name="T62" fmla="*/ 155 w 249"/>
                  <a:gd name="T63" fmla="*/ 104 h 625"/>
                  <a:gd name="T64" fmla="*/ 134 w 249"/>
                  <a:gd name="T65" fmla="*/ 141 h 625"/>
                  <a:gd name="T66" fmla="*/ 114 w 249"/>
                  <a:gd name="T67" fmla="*/ 177 h 625"/>
                  <a:gd name="T68" fmla="*/ 96 w 249"/>
                  <a:gd name="T69" fmla="*/ 215 h 625"/>
                  <a:gd name="T70" fmla="*/ 80 w 249"/>
                  <a:gd name="T71" fmla="*/ 253 h 625"/>
                  <a:gd name="T72" fmla="*/ 64 w 249"/>
                  <a:gd name="T73" fmla="*/ 292 h 625"/>
                  <a:gd name="T74" fmla="*/ 64 w 249"/>
                  <a:gd name="T75" fmla="*/ 292 h 625"/>
                  <a:gd name="T76" fmla="*/ 50 w 249"/>
                  <a:gd name="T77" fmla="*/ 332 h 625"/>
                  <a:gd name="T78" fmla="*/ 37 w 249"/>
                  <a:gd name="T79" fmla="*/ 373 h 625"/>
                  <a:gd name="T80" fmla="*/ 27 w 249"/>
                  <a:gd name="T81" fmla="*/ 414 h 625"/>
                  <a:gd name="T82" fmla="*/ 16 w 249"/>
                  <a:gd name="T83" fmla="*/ 456 h 625"/>
                  <a:gd name="T84" fmla="*/ 16 w 249"/>
                  <a:gd name="T85" fmla="*/ 456 h 625"/>
                  <a:gd name="T86" fmla="*/ 9 w 249"/>
                  <a:gd name="T87" fmla="*/ 495 h 625"/>
                  <a:gd name="T88" fmla="*/ 3 w 249"/>
                  <a:gd name="T89" fmla="*/ 538 h 625"/>
                  <a:gd name="T90" fmla="*/ 2 w 249"/>
                  <a:gd name="T91" fmla="*/ 559 h 625"/>
                  <a:gd name="T92" fmla="*/ 0 w 249"/>
                  <a:gd name="T93" fmla="*/ 579 h 625"/>
                  <a:gd name="T94" fmla="*/ 2 w 249"/>
                  <a:gd name="T95" fmla="*/ 602 h 625"/>
                  <a:gd name="T96" fmla="*/ 3 w 249"/>
                  <a:gd name="T97" fmla="*/ 622 h 625"/>
                  <a:gd name="T98" fmla="*/ 3 w 249"/>
                  <a:gd name="T99" fmla="*/ 622 h 625"/>
                  <a:gd name="T100" fmla="*/ 5 w 249"/>
                  <a:gd name="T101" fmla="*/ 625 h 625"/>
                  <a:gd name="T102" fmla="*/ 7 w 249"/>
                  <a:gd name="T103" fmla="*/ 625 h 625"/>
                  <a:gd name="T104" fmla="*/ 12 w 249"/>
                  <a:gd name="T105" fmla="*/ 625 h 625"/>
                  <a:gd name="T106" fmla="*/ 13 w 249"/>
                  <a:gd name="T107" fmla="*/ 621 h 625"/>
                  <a:gd name="T108" fmla="*/ 13 w 249"/>
                  <a:gd name="T109" fmla="*/ 621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9" h="625">
                    <a:moveTo>
                      <a:pt x="13" y="621"/>
                    </a:moveTo>
                    <a:lnTo>
                      <a:pt x="13" y="621"/>
                    </a:lnTo>
                    <a:lnTo>
                      <a:pt x="22" y="544"/>
                    </a:lnTo>
                    <a:lnTo>
                      <a:pt x="27" y="504"/>
                    </a:lnTo>
                    <a:lnTo>
                      <a:pt x="34" y="466"/>
                    </a:lnTo>
                    <a:lnTo>
                      <a:pt x="34" y="466"/>
                    </a:lnTo>
                    <a:lnTo>
                      <a:pt x="43" y="423"/>
                    </a:lnTo>
                    <a:lnTo>
                      <a:pt x="55" y="382"/>
                    </a:lnTo>
                    <a:lnTo>
                      <a:pt x="68" y="341"/>
                    </a:lnTo>
                    <a:lnTo>
                      <a:pt x="83" y="299"/>
                    </a:lnTo>
                    <a:lnTo>
                      <a:pt x="83" y="299"/>
                    </a:lnTo>
                    <a:lnTo>
                      <a:pt x="97" y="261"/>
                    </a:lnTo>
                    <a:lnTo>
                      <a:pt x="114" y="224"/>
                    </a:lnTo>
                    <a:lnTo>
                      <a:pt x="133" y="186"/>
                    </a:lnTo>
                    <a:lnTo>
                      <a:pt x="152" y="150"/>
                    </a:lnTo>
                    <a:lnTo>
                      <a:pt x="173" y="115"/>
                    </a:lnTo>
                    <a:lnTo>
                      <a:pt x="196" y="81"/>
                    </a:lnTo>
                    <a:lnTo>
                      <a:pt x="220" y="48"/>
                    </a:lnTo>
                    <a:lnTo>
                      <a:pt x="246" y="16"/>
                    </a:lnTo>
                    <a:lnTo>
                      <a:pt x="246" y="16"/>
                    </a:lnTo>
                    <a:lnTo>
                      <a:pt x="249" y="12"/>
                    </a:lnTo>
                    <a:lnTo>
                      <a:pt x="249" y="9"/>
                    </a:lnTo>
                    <a:lnTo>
                      <a:pt x="248" y="6"/>
                    </a:lnTo>
                    <a:lnTo>
                      <a:pt x="245" y="3"/>
                    </a:lnTo>
                    <a:lnTo>
                      <a:pt x="240" y="1"/>
                    </a:lnTo>
                    <a:lnTo>
                      <a:pt x="238" y="0"/>
                    </a:lnTo>
                    <a:lnTo>
                      <a:pt x="233" y="1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04" y="37"/>
                    </a:lnTo>
                    <a:lnTo>
                      <a:pt x="179" y="71"/>
                    </a:lnTo>
                    <a:lnTo>
                      <a:pt x="155" y="104"/>
                    </a:lnTo>
                    <a:lnTo>
                      <a:pt x="134" y="141"/>
                    </a:lnTo>
                    <a:lnTo>
                      <a:pt x="114" y="177"/>
                    </a:lnTo>
                    <a:lnTo>
                      <a:pt x="96" y="215"/>
                    </a:lnTo>
                    <a:lnTo>
                      <a:pt x="80" y="253"/>
                    </a:lnTo>
                    <a:lnTo>
                      <a:pt x="64" y="292"/>
                    </a:lnTo>
                    <a:lnTo>
                      <a:pt x="64" y="292"/>
                    </a:lnTo>
                    <a:lnTo>
                      <a:pt x="50" y="332"/>
                    </a:lnTo>
                    <a:lnTo>
                      <a:pt x="37" y="373"/>
                    </a:lnTo>
                    <a:lnTo>
                      <a:pt x="27" y="414"/>
                    </a:lnTo>
                    <a:lnTo>
                      <a:pt x="16" y="456"/>
                    </a:lnTo>
                    <a:lnTo>
                      <a:pt x="16" y="456"/>
                    </a:lnTo>
                    <a:lnTo>
                      <a:pt x="9" y="495"/>
                    </a:lnTo>
                    <a:lnTo>
                      <a:pt x="3" y="538"/>
                    </a:lnTo>
                    <a:lnTo>
                      <a:pt x="2" y="559"/>
                    </a:lnTo>
                    <a:lnTo>
                      <a:pt x="0" y="579"/>
                    </a:lnTo>
                    <a:lnTo>
                      <a:pt x="2" y="602"/>
                    </a:lnTo>
                    <a:lnTo>
                      <a:pt x="3" y="622"/>
                    </a:lnTo>
                    <a:lnTo>
                      <a:pt x="3" y="622"/>
                    </a:lnTo>
                    <a:lnTo>
                      <a:pt x="5" y="625"/>
                    </a:lnTo>
                    <a:lnTo>
                      <a:pt x="7" y="625"/>
                    </a:lnTo>
                    <a:lnTo>
                      <a:pt x="12" y="625"/>
                    </a:lnTo>
                    <a:lnTo>
                      <a:pt x="13" y="621"/>
                    </a:lnTo>
                    <a:lnTo>
                      <a:pt x="13" y="621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auto">
              <a:xfrm>
                <a:off x="516618" y="19593"/>
                <a:ext cx="952500" cy="985838"/>
              </a:xfrm>
              <a:custGeom>
                <a:avLst/>
                <a:gdLst>
                  <a:gd name="T0" fmla="*/ 1199 w 1200"/>
                  <a:gd name="T1" fmla="*/ 1239 h 1240"/>
                  <a:gd name="T2" fmla="*/ 1200 w 1200"/>
                  <a:gd name="T3" fmla="*/ 1184 h 1240"/>
                  <a:gd name="T4" fmla="*/ 1199 w 1200"/>
                  <a:gd name="T5" fmla="*/ 1084 h 1240"/>
                  <a:gd name="T6" fmla="*/ 1190 w 1200"/>
                  <a:gd name="T7" fmla="*/ 994 h 1240"/>
                  <a:gd name="T8" fmla="*/ 1175 w 1200"/>
                  <a:gd name="T9" fmla="*/ 892 h 1240"/>
                  <a:gd name="T10" fmla="*/ 1150 w 1200"/>
                  <a:gd name="T11" fmla="*/ 782 h 1240"/>
                  <a:gd name="T12" fmla="*/ 1113 w 1200"/>
                  <a:gd name="T13" fmla="*/ 665 h 1240"/>
                  <a:gd name="T14" fmla="*/ 1077 w 1200"/>
                  <a:gd name="T15" fmla="*/ 577 h 1240"/>
                  <a:gd name="T16" fmla="*/ 1047 w 1200"/>
                  <a:gd name="T17" fmla="*/ 519 h 1240"/>
                  <a:gd name="T18" fmla="*/ 1013 w 1200"/>
                  <a:gd name="T19" fmla="*/ 460 h 1240"/>
                  <a:gd name="T20" fmla="*/ 975 w 1200"/>
                  <a:gd name="T21" fmla="*/ 404 h 1240"/>
                  <a:gd name="T22" fmla="*/ 931 w 1200"/>
                  <a:gd name="T23" fmla="*/ 349 h 1240"/>
                  <a:gd name="T24" fmla="*/ 883 w 1200"/>
                  <a:gd name="T25" fmla="*/ 298 h 1240"/>
                  <a:gd name="T26" fmla="*/ 829 w 1200"/>
                  <a:gd name="T27" fmla="*/ 248 h 1240"/>
                  <a:gd name="T28" fmla="*/ 770 w 1200"/>
                  <a:gd name="T29" fmla="*/ 200 h 1240"/>
                  <a:gd name="T30" fmla="*/ 705 w 1200"/>
                  <a:gd name="T31" fmla="*/ 158 h 1240"/>
                  <a:gd name="T32" fmla="*/ 634 w 1200"/>
                  <a:gd name="T33" fmla="*/ 119 h 1240"/>
                  <a:gd name="T34" fmla="*/ 556 w 1200"/>
                  <a:gd name="T35" fmla="*/ 85 h 1240"/>
                  <a:gd name="T36" fmla="*/ 472 w 1200"/>
                  <a:gd name="T37" fmla="*/ 56 h 1240"/>
                  <a:gd name="T38" fmla="*/ 380 w 1200"/>
                  <a:gd name="T39" fmla="*/ 32 h 1240"/>
                  <a:gd name="T40" fmla="*/ 280 w 1200"/>
                  <a:gd name="T41" fmla="*/ 15 h 1240"/>
                  <a:gd name="T42" fmla="*/ 174 w 1200"/>
                  <a:gd name="T43" fmla="*/ 4 h 1240"/>
                  <a:gd name="T44" fmla="*/ 60 w 1200"/>
                  <a:gd name="T45" fmla="*/ 0 h 1240"/>
                  <a:gd name="T46" fmla="*/ 0 w 1200"/>
                  <a:gd name="T47" fmla="*/ 0 h 1240"/>
                  <a:gd name="T48" fmla="*/ 4 w 1200"/>
                  <a:gd name="T49" fmla="*/ 56 h 1240"/>
                  <a:gd name="T50" fmla="*/ 16 w 1200"/>
                  <a:gd name="T51" fmla="*/ 158 h 1240"/>
                  <a:gd name="T52" fmla="*/ 32 w 1200"/>
                  <a:gd name="T53" fmla="*/ 248 h 1240"/>
                  <a:gd name="T54" fmla="*/ 57 w 1200"/>
                  <a:gd name="T55" fmla="*/ 351 h 1240"/>
                  <a:gd name="T56" fmla="*/ 91 w 1200"/>
                  <a:gd name="T57" fmla="*/ 463 h 1240"/>
                  <a:gd name="T58" fmla="*/ 136 w 1200"/>
                  <a:gd name="T59" fmla="*/ 581 h 1240"/>
                  <a:gd name="T60" fmla="*/ 193 w 1200"/>
                  <a:gd name="T61" fmla="*/ 699 h 1240"/>
                  <a:gd name="T62" fmla="*/ 229 w 1200"/>
                  <a:gd name="T63" fmla="*/ 758 h 1240"/>
                  <a:gd name="T64" fmla="*/ 267 w 1200"/>
                  <a:gd name="T65" fmla="*/ 814 h 1240"/>
                  <a:gd name="T66" fmla="*/ 308 w 1200"/>
                  <a:gd name="T67" fmla="*/ 870 h 1240"/>
                  <a:gd name="T68" fmla="*/ 354 w 1200"/>
                  <a:gd name="T69" fmla="*/ 925 h 1240"/>
                  <a:gd name="T70" fmla="*/ 405 w 1200"/>
                  <a:gd name="T71" fmla="*/ 975 h 1240"/>
                  <a:gd name="T72" fmla="*/ 460 w 1200"/>
                  <a:gd name="T73" fmla="*/ 1024 h 1240"/>
                  <a:gd name="T74" fmla="*/ 521 w 1200"/>
                  <a:gd name="T75" fmla="*/ 1068 h 1240"/>
                  <a:gd name="T76" fmla="*/ 585 w 1200"/>
                  <a:gd name="T77" fmla="*/ 1109 h 1240"/>
                  <a:gd name="T78" fmla="*/ 656 w 1200"/>
                  <a:gd name="T79" fmla="*/ 1145 h 1240"/>
                  <a:gd name="T80" fmla="*/ 731 w 1200"/>
                  <a:gd name="T81" fmla="*/ 1176 h 1240"/>
                  <a:gd name="T82" fmla="*/ 814 w 1200"/>
                  <a:gd name="T83" fmla="*/ 1202 h 1240"/>
                  <a:gd name="T84" fmla="*/ 901 w 1200"/>
                  <a:gd name="T85" fmla="*/ 1221 h 1240"/>
                  <a:gd name="T86" fmla="*/ 994 w 1200"/>
                  <a:gd name="T87" fmla="*/ 1235 h 1240"/>
                  <a:gd name="T88" fmla="*/ 1093 w 1200"/>
                  <a:gd name="T89" fmla="*/ 1240 h 1240"/>
                  <a:gd name="T90" fmla="*/ 1199 w 1200"/>
                  <a:gd name="T91" fmla="*/ 1239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0" h="1240">
                    <a:moveTo>
                      <a:pt x="1199" y="1239"/>
                    </a:moveTo>
                    <a:lnTo>
                      <a:pt x="1199" y="1239"/>
                    </a:lnTo>
                    <a:lnTo>
                      <a:pt x="1199" y="1226"/>
                    </a:lnTo>
                    <a:lnTo>
                      <a:pt x="1200" y="1184"/>
                    </a:lnTo>
                    <a:lnTo>
                      <a:pt x="1200" y="1122"/>
                    </a:lnTo>
                    <a:lnTo>
                      <a:pt x="1199" y="1084"/>
                    </a:lnTo>
                    <a:lnTo>
                      <a:pt x="1194" y="1041"/>
                    </a:lnTo>
                    <a:lnTo>
                      <a:pt x="1190" y="994"/>
                    </a:lnTo>
                    <a:lnTo>
                      <a:pt x="1184" y="945"/>
                    </a:lnTo>
                    <a:lnTo>
                      <a:pt x="1175" y="892"/>
                    </a:lnTo>
                    <a:lnTo>
                      <a:pt x="1164" y="838"/>
                    </a:lnTo>
                    <a:lnTo>
                      <a:pt x="1150" y="782"/>
                    </a:lnTo>
                    <a:lnTo>
                      <a:pt x="1133" y="724"/>
                    </a:lnTo>
                    <a:lnTo>
                      <a:pt x="1113" y="665"/>
                    </a:lnTo>
                    <a:lnTo>
                      <a:pt x="1090" y="606"/>
                    </a:lnTo>
                    <a:lnTo>
                      <a:pt x="1077" y="577"/>
                    </a:lnTo>
                    <a:lnTo>
                      <a:pt x="1062" y="547"/>
                    </a:lnTo>
                    <a:lnTo>
                      <a:pt x="1047" y="519"/>
                    </a:lnTo>
                    <a:lnTo>
                      <a:pt x="1029" y="490"/>
                    </a:lnTo>
                    <a:lnTo>
                      <a:pt x="1013" y="460"/>
                    </a:lnTo>
                    <a:lnTo>
                      <a:pt x="994" y="432"/>
                    </a:lnTo>
                    <a:lnTo>
                      <a:pt x="975" y="404"/>
                    </a:lnTo>
                    <a:lnTo>
                      <a:pt x="953" y="376"/>
                    </a:lnTo>
                    <a:lnTo>
                      <a:pt x="931" y="349"/>
                    </a:lnTo>
                    <a:lnTo>
                      <a:pt x="907" y="323"/>
                    </a:lnTo>
                    <a:lnTo>
                      <a:pt x="883" y="298"/>
                    </a:lnTo>
                    <a:lnTo>
                      <a:pt x="857" y="271"/>
                    </a:lnTo>
                    <a:lnTo>
                      <a:pt x="829" y="248"/>
                    </a:lnTo>
                    <a:lnTo>
                      <a:pt x="801" y="224"/>
                    </a:lnTo>
                    <a:lnTo>
                      <a:pt x="770" y="200"/>
                    </a:lnTo>
                    <a:lnTo>
                      <a:pt x="739" y="178"/>
                    </a:lnTo>
                    <a:lnTo>
                      <a:pt x="705" y="158"/>
                    </a:lnTo>
                    <a:lnTo>
                      <a:pt x="669" y="139"/>
                    </a:lnTo>
                    <a:lnTo>
                      <a:pt x="634" y="119"/>
                    </a:lnTo>
                    <a:lnTo>
                      <a:pt x="596" y="102"/>
                    </a:lnTo>
                    <a:lnTo>
                      <a:pt x="556" y="85"/>
                    </a:lnTo>
                    <a:lnTo>
                      <a:pt x="515" y="69"/>
                    </a:lnTo>
                    <a:lnTo>
                      <a:pt x="472" y="56"/>
                    </a:lnTo>
                    <a:lnTo>
                      <a:pt x="426" y="43"/>
                    </a:lnTo>
                    <a:lnTo>
                      <a:pt x="380" y="32"/>
                    </a:lnTo>
                    <a:lnTo>
                      <a:pt x="332" y="22"/>
                    </a:lnTo>
                    <a:lnTo>
                      <a:pt x="280" y="15"/>
                    </a:lnTo>
                    <a:lnTo>
                      <a:pt x="229" y="9"/>
                    </a:lnTo>
                    <a:lnTo>
                      <a:pt x="174" y="4"/>
                    </a:lnTo>
                    <a:lnTo>
                      <a:pt x="118" y="1"/>
                    </a:lnTo>
                    <a:lnTo>
                      <a:pt x="6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4" y="56"/>
                    </a:lnTo>
                    <a:lnTo>
                      <a:pt x="10" y="119"/>
                    </a:lnTo>
                    <a:lnTo>
                      <a:pt x="16" y="158"/>
                    </a:lnTo>
                    <a:lnTo>
                      <a:pt x="24" y="202"/>
                    </a:lnTo>
                    <a:lnTo>
                      <a:pt x="32" y="248"/>
                    </a:lnTo>
                    <a:lnTo>
                      <a:pt x="44" y="298"/>
                    </a:lnTo>
                    <a:lnTo>
                      <a:pt x="57" y="351"/>
                    </a:lnTo>
                    <a:lnTo>
                      <a:pt x="72" y="407"/>
                    </a:lnTo>
                    <a:lnTo>
                      <a:pt x="91" y="463"/>
                    </a:lnTo>
                    <a:lnTo>
                      <a:pt x="112" y="522"/>
                    </a:lnTo>
                    <a:lnTo>
                      <a:pt x="136" y="581"/>
                    </a:lnTo>
                    <a:lnTo>
                      <a:pt x="164" y="640"/>
                    </a:lnTo>
                    <a:lnTo>
                      <a:pt x="193" y="699"/>
                    </a:lnTo>
                    <a:lnTo>
                      <a:pt x="211" y="729"/>
                    </a:lnTo>
                    <a:lnTo>
                      <a:pt x="229" y="758"/>
                    </a:lnTo>
                    <a:lnTo>
                      <a:pt x="246" y="786"/>
                    </a:lnTo>
                    <a:lnTo>
                      <a:pt x="267" y="814"/>
                    </a:lnTo>
                    <a:lnTo>
                      <a:pt x="286" y="844"/>
                    </a:lnTo>
                    <a:lnTo>
                      <a:pt x="308" y="870"/>
                    </a:lnTo>
                    <a:lnTo>
                      <a:pt x="330" y="898"/>
                    </a:lnTo>
                    <a:lnTo>
                      <a:pt x="354" y="925"/>
                    </a:lnTo>
                    <a:lnTo>
                      <a:pt x="379" y="950"/>
                    </a:lnTo>
                    <a:lnTo>
                      <a:pt x="405" y="975"/>
                    </a:lnTo>
                    <a:lnTo>
                      <a:pt x="432" y="1000"/>
                    </a:lnTo>
                    <a:lnTo>
                      <a:pt x="460" y="1024"/>
                    </a:lnTo>
                    <a:lnTo>
                      <a:pt x="490" y="1046"/>
                    </a:lnTo>
                    <a:lnTo>
                      <a:pt x="521" y="1068"/>
                    </a:lnTo>
                    <a:lnTo>
                      <a:pt x="553" y="1089"/>
                    </a:lnTo>
                    <a:lnTo>
                      <a:pt x="585" y="1109"/>
                    </a:lnTo>
                    <a:lnTo>
                      <a:pt x="621" y="1127"/>
                    </a:lnTo>
                    <a:lnTo>
                      <a:pt x="656" y="1145"/>
                    </a:lnTo>
                    <a:lnTo>
                      <a:pt x="693" y="1161"/>
                    </a:lnTo>
                    <a:lnTo>
                      <a:pt x="731" y="1176"/>
                    </a:lnTo>
                    <a:lnTo>
                      <a:pt x="771" y="1189"/>
                    </a:lnTo>
                    <a:lnTo>
                      <a:pt x="814" y="1202"/>
                    </a:lnTo>
                    <a:lnTo>
                      <a:pt x="857" y="1212"/>
                    </a:lnTo>
                    <a:lnTo>
                      <a:pt x="901" y="1221"/>
                    </a:lnTo>
                    <a:lnTo>
                      <a:pt x="947" y="1229"/>
                    </a:lnTo>
                    <a:lnTo>
                      <a:pt x="994" y="1235"/>
                    </a:lnTo>
                    <a:lnTo>
                      <a:pt x="1043" y="1239"/>
                    </a:lnTo>
                    <a:lnTo>
                      <a:pt x="1093" y="1240"/>
                    </a:lnTo>
                    <a:lnTo>
                      <a:pt x="1144" y="1240"/>
                    </a:lnTo>
                    <a:lnTo>
                      <a:pt x="1199" y="1239"/>
                    </a:lnTo>
                    <a:lnTo>
                      <a:pt x="1199" y="1239"/>
                    </a:lnTo>
                    <a:close/>
                  </a:path>
                </a:pathLst>
              </a:custGeom>
              <a:solidFill>
                <a:srgbClr val="628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732518" y="218031"/>
                <a:ext cx="712788" cy="779463"/>
              </a:xfrm>
              <a:custGeom>
                <a:avLst/>
                <a:gdLst>
                  <a:gd name="T0" fmla="*/ 898 w 898"/>
                  <a:gd name="T1" fmla="*/ 980 h 983"/>
                  <a:gd name="T2" fmla="*/ 892 w 898"/>
                  <a:gd name="T3" fmla="*/ 947 h 983"/>
                  <a:gd name="T4" fmla="*/ 882 w 898"/>
                  <a:gd name="T5" fmla="*/ 915 h 983"/>
                  <a:gd name="T6" fmla="*/ 852 w 898"/>
                  <a:gd name="T7" fmla="*/ 853 h 983"/>
                  <a:gd name="T8" fmla="*/ 836 w 898"/>
                  <a:gd name="T9" fmla="*/ 819 h 983"/>
                  <a:gd name="T10" fmla="*/ 798 w 898"/>
                  <a:gd name="T11" fmla="*/ 754 h 983"/>
                  <a:gd name="T12" fmla="*/ 778 w 898"/>
                  <a:gd name="T13" fmla="*/ 722 h 983"/>
                  <a:gd name="T14" fmla="*/ 728 w 898"/>
                  <a:gd name="T15" fmla="*/ 649 h 983"/>
                  <a:gd name="T16" fmla="*/ 674 w 898"/>
                  <a:gd name="T17" fmla="*/ 580 h 983"/>
                  <a:gd name="T18" fmla="*/ 618 w 898"/>
                  <a:gd name="T19" fmla="*/ 512 h 983"/>
                  <a:gd name="T20" fmla="*/ 559 w 898"/>
                  <a:gd name="T21" fmla="*/ 447 h 983"/>
                  <a:gd name="T22" fmla="*/ 435 w 898"/>
                  <a:gd name="T23" fmla="*/ 323 h 983"/>
                  <a:gd name="T24" fmla="*/ 304 w 898"/>
                  <a:gd name="T25" fmla="*/ 207 h 983"/>
                  <a:gd name="T26" fmla="*/ 165 w 898"/>
                  <a:gd name="T27" fmla="*/ 99 h 983"/>
                  <a:gd name="T28" fmla="*/ 20 w 898"/>
                  <a:gd name="T29" fmla="*/ 2 h 983"/>
                  <a:gd name="T30" fmla="*/ 15 w 898"/>
                  <a:gd name="T31" fmla="*/ 0 h 983"/>
                  <a:gd name="T32" fmla="*/ 6 w 898"/>
                  <a:gd name="T33" fmla="*/ 3 h 983"/>
                  <a:gd name="T34" fmla="*/ 0 w 898"/>
                  <a:gd name="T35" fmla="*/ 10 h 983"/>
                  <a:gd name="T36" fmla="*/ 1 w 898"/>
                  <a:gd name="T37" fmla="*/ 19 h 983"/>
                  <a:gd name="T38" fmla="*/ 6 w 898"/>
                  <a:gd name="T39" fmla="*/ 22 h 983"/>
                  <a:gd name="T40" fmla="*/ 147 w 898"/>
                  <a:gd name="T41" fmla="*/ 118 h 983"/>
                  <a:gd name="T42" fmla="*/ 284 w 898"/>
                  <a:gd name="T43" fmla="*/ 221 h 983"/>
                  <a:gd name="T44" fmla="*/ 413 w 898"/>
                  <a:gd name="T45" fmla="*/ 335 h 983"/>
                  <a:gd name="T46" fmla="*/ 535 w 898"/>
                  <a:gd name="T47" fmla="*/ 455 h 983"/>
                  <a:gd name="T48" fmla="*/ 591 w 898"/>
                  <a:gd name="T49" fmla="*/ 516 h 983"/>
                  <a:gd name="T50" fmla="*/ 672 w 898"/>
                  <a:gd name="T51" fmla="*/ 612 h 983"/>
                  <a:gd name="T52" fmla="*/ 724 w 898"/>
                  <a:gd name="T53" fmla="*/ 680 h 983"/>
                  <a:gd name="T54" fmla="*/ 747 w 898"/>
                  <a:gd name="T55" fmla="*/ 714 h 983"/>
                  <a:gd name="T56" fmla="*/ 792 w 898"/>
                  <a:gd name="T57" fmla="*/ 782 h 983"/>
                  <a:gd name="T58" fmla="*/ 832 w 898"/>
                  <a:gd name="T59" fmla="*/ 853 h 983"/>
                  <a:gd name="T60" fmla="*/ 848 w 898"/>
                  <a:gd name="T61" fmla="*/ 885 h 983"/>
                  <a:gd name="T62" fmla="*/ 876 w 898"/>
                  <a:gd name="T63" fmla="*/ 950 h 983"/>
                  <a:gd name="T64" fmla="*/ 892 w 898"/>
                  <a:gd name="T65" fmla="*/ 981 h 983"/>
                  <a:gd name="T66" fmla="*/ 896 w 898"/>
                  <a:gd name="T67" fmla="*/ 983 h 983"/>
                  <a:gd name="T68" fmla="*/ 898 w 898"/>
                  <a:gd name="T69" fmla="*/ 98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98" h="983">
                    <a:moveTo>
                      <a:pt x="898" y="980"/>
                    </a:moveTo>
                    <a:lnTo>
                      <a:pt x="898" y="980"/>
                    </a:lnTo>
                    <a:lnTo>
                      <a:pt x="896" y="963"/>
                    </a:lnTo>
                    <a:lnTo>
                      <a:pt x="892" y="947"/>
                    </a:lnTo>
                    <a:lnTo>
                      <a:pt x="888" y="931"/>
                    </a:lnTo>
                    <a:lnTo>
                      <a:pt x="882" y="915"/>
                    </a:lnTo>
                    <a:lnTo>
                      <a:pt x="867" y="882"/>
                    </a:lnTo>
                    <a:lnTo>
                      <a:pt x="852" y="853"/>
                    </a:lnTo>
                    <a:lnTo>
                      <a:pt x="852" y="853"/>
                    </a:lnTo>
                    <a:lnTo>
                      <a:pt x="836" y="819"/>
                    </a:lnTo>
                    <a:lnTo>
                      <a:pt x="817" y="786"/>
                    </a:lnTo>
                    <a:lnTo>
                      <a:pt x="798" y="754"/>
                    </a:lnTo>
                    <a:lnTo>
                      <a:pt x="778" y="722"/>
                    </a:lnTo>
                    <a:lnTo>
                      <a:pt x="778" y="722"/>
                    </a:lnTo>
                    <a:lnTo>
                      <a:pt x="753" y="686"/>
                    </a:lnTo>
                    <a:lnTo>
                      <a:pt x="728" y="649"/>
                    </a:lnTo>
                    <a:lnTo>
                      <a:pt x="702" y="614"/>
                    </a:lnTo>
                    <a:lnTo>
                      <a:pt x="674" y="580"/>
                    </a:lnTo>
                    <a:lnTo>
                      <a:pt x="646" y="546"/>
                    </a:lnTo>
                    <a:lnTo>
                      <a:pt x="618" y="512"/>
                    </a:lnTo>
                    <a:lnTo>
                      <a:pt x="559" y="447"/>
                    </a:lnTo>
                    <a:lnTo>
                      <a:pt x="559" y="447"/>
                    </a:lnTo>
                    <a:lnTo>
                      <a:pt x="498" y="384"/>
                    </a:lnTo>
                    <a:lnTo>
                      <a:pt x="435" y="323"/>
                    </a:lnTo>
                    <a:lnTo>
                      <a:pt x="370" y="264"/>
                    </a:lnTo>
                    <a:lnTo>
                      <a:pt x="304" y="207"/>
                    </a:lnTo>
                    <a:lnTo>
                      <a:pt x="236" y="152"/>
                    </a:lnTo>
                    <a:lnTo>
                      <a:pt x="165" y="99"/>
                    </a:lnTo>
                    <a:lnTo>
                      <a:pt x="93" y="5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5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1" y="19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78" y="69"/>
                    </a:lnTo>
                    <a:lnTo>
                      <a:pt x="147" y="118"/>
                    </a:lnTo>
                    <a:lnTo>
                      <a:pt x="217" y="168"/>
                    </a:lnTo>
                    <a:lnTo>
                      <a:pt x="284" y="221"/>
                    </a:lnTo>
                    <a:lnTo>
                      <a:pt x="349" y="277"/>
                    </a:lnTo>
                    <a:lnTo>
                      <a:pt x="413" y="335"/>
                    </a:lnTo>
                    <a:lnTo>
                      <a:pt x="475" y="394"/>
                    </a:lnTo>
                    <a:lnTo>
                      <a:pt x="535" y="455"/>
                    </a:lnTo>
                    <a:lnTo>
                      <a:pt x="535" y="455"/>
                    </a:lnTo>
                    <a:lnTo>
                      <a:pt x="591" y="516"/>
                    </a:lnTo>
                    <a:lnTo>
                      <a:pt x="647" y="580"/>
                    </a:lnTo>
                    <a:lnTo>
                      <a:pt x="672" y="612"/>
                    </a:lnTo>
                    <a:lnTo>
                      <a:pt x="699" y="646"/>
                    </a:lnTo>
                    <a:lnTo>
                      <a:pt x="724" y="680"/>
                    </a:lnTo>
                    <a:lnTo>
                      <a:pt x="747" y="714"/>
                    </a:lnTo>
                    <a:lnTo>
                      <a:pt x="747" y="714"/>
                    </a:lnTo>
                    <a:lnTo>
                      <a:pt x="771" y="748"/>
                    </a:lnTo>
                    <a:lnTo>
                      <a:pt x="792" y="782"/>
                    </a:lnTo>
                    <a:lnTo>
                      <a:pt x="812" y="817"/>
                    </a:lnTo>
                    <a:lnTo>
                      <a:pt x="832" y="853"/>
                    </a:lnTo>
                    <a:lnTo>
                      <a:pt x="832" y="853"/>
                    </a:lnTo>
                    <a:lnTo>
                      <a:pt x="848" y="885"/>
                    </a:lnTo>
                    <a:lnTo>
                      <a:pt x="861" y="918"/>
                    </a:lnTo>
                    <a:lnTo>
                      <a:pt x="876" y="950"/>
                    </a:lnTo>
                    <a:lnTo>
                      <a:pt x="892" y="981"/>
                    </a:lnTo>
                    <a:lnTo>
                      <a:pt x="892" y="981"/>
                    </a:lnTo>
                    <a:lnTo>
                      <a:pt x="895" y="983"/>
                    </a:lnTo>
                    <a:lnTo>
                      <a:pt x="896" y="983"/>
                    </a:lnTo>
                    <a:lnTo>
                      <a:pt x="898" y="981"/>
                    </a:lnTo>
                    <a:lnTo>
                      <a:pt x="898" y="980"/>
                    </a:lnTo>
                    <a:lnTo>
                      <a:pt x="898" y="980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762680" y="697456"/>
                <a:ext cx="619125" cy="161925"/>
              </a:xfrm>
              <a:custGeom>
                <a:avLst/>
                <a:gdLst>
                  <a:gd name="T0" fmla="*/ 778 w 780"/>
                  <a:gd name="T1" fmla="*/ 195 h 206"/>
                  <a:gd name="T2" fmla="*/ 778 w 780"/>
                  <a:gd name="T3" fmla="*/ 195 h 206"/>
                  <a:gd name="T4" fmla="*/ 761 w 780"/>
                  <a:gd name="T5" fmla="*/ 180 h 206"/>
                  <a:gd name="T6" fmla="*/ 741 w 780"/>
                  <a:gd name="T7" fmla="*/ 167 h 206"/>
                  <a:gd name="T8" fmla="*/ 721 w 780"/>
                  <a:gd name="T9" fmla="*/ 155 h 206"/>
                  <a:gd name="T10" fmla="*/ 700 w 780"/>
                  <a:gd name="T11" fmla="*/ 144 h 206"/>
                  <a:gd name="T12" fmla="*/ 657 w 780"/>
                  <a:gd name="T13" fmla="*/ 123 h 206"/>
                  <a:gd name="T14" fmla="*/ 615 w 780"/>
                  <a:gd name="T15" fmla="*/ 104 h 206"/>
                  <a:gd name="T16" fmla="*/ 615 w 780"/>
                  <a:gd name="T17" fmla="*/ 104 h 206"/>
                  <a:gd name="T18" fmla="*/ 567 w 780"/>
                  <a:gd name="T19" fmla="*/ 86 h 206"/>
                  <a:gd name="T20" fmla="*/ 520 w 780"/>
                  <a:gd name="T21" fmla="*/ 70 h 206"/>
                  <a:gd name="T22" fmla="*/ 473 w 780"/>
                  <a:gd name="T23" fmla="*/ 55 h 206"/>
                  <a:gd name="T24" fmla="*/ 424 w 780"/>
                  <a:gd name="T25" fmla="*/ 43 h 206"/>
                  <a:gd name="T26" fmla="*/ 424 w 780"/>
                  <a:gd name="T27" fmla="*/ 43 h 206"/>
                  <a:gd name="T28" fmla="*/ 374 w 780"/>
                  <a:gd name="T29" fmla="*/ 33 h 206"/>
                  <a:gd name="T30" fmla="*/ 323 w 780"/>
                  <a:gd name="T31" fmla="*/ 23 h 206"/>
                  <a:gd name="T32" fmla="*/ 271 w 780"/>
                  <a:gd name="T33" fmla="*/ 15 h 206"/>
                  <a:gd name="T34" fmla="*/ 219 w 780"/>
                  <a:gd name="T35" fmla="*/ 9 h 206"/>
                  <a:gd name="T36" fmla="*/ 168 w 780"/>
                  <a:gd name="T37" fmla="*/ 5 h 206"/>
                  <a:gd name="T38" fmla="*/ 116 w 780"/>
                  <a:gd name="T39" fmla="*/ 2 h 206"/>
                  <a:gd name="T40" fmla="*/ 65 w 780"/>
                  <a:gd name="T41" fmla="*/ 0 h 206"/>
                  <a:gd name="T42" fmla="*/ 13 w 780"/>
                  <a:gd name="T43" fmla="*/ 0 h 206"/>
                  <a:gd name="T44" fmla="*/ 13 w 780"/>
                  <a:gd name="T45" fmla="*/ 0 h 206"/>
                  <a:gd name="T46" fmla="*/ 7 w 780"/>
                  <a:gd name="T47" fmla="*/ 0 h 206"/>
                  <a:gd name="T48" fmla="*/ 4 w 780"/>
                  <a:gd name="T49" fmla="*/ 3 h 206"/>
                  <a:gd name="T50" fmla="*/ 1 w 780"/>
                  <a:gd name="T51" fmla="*/ 6 h 206"/>
                  <a:gd name="T52" fmla="*/ 0 w 780"/>
                  <a:gd name="T53" fmla="*/ 11 h 206"/>
                  <a:gd name="T54" fmla="*/ 1 w 780"/>
                  <a:gd name="T55" fmla="*/ 15 h 206"/>
                  <a:gd name="T56" fmla="*/ 3 w 780"/>
                  <a:gd name="T57" fmla="*/ 20 h 206"/>
                  <a:gd name="T58" fmla="*/ 6 w 780"/>
                  <a:gd name="T59" fmla="*/ 23 h 206"/>
                  <a:gd name="T60" fmla="*/ 10 w 780"/>
                  <a:gd name="T61" fmla="*/ 23 h 206"/>
                  <a:gd name="T62" fmla="*/ 10 w 780"/>
                  <a:gd name="T63" fmla="*/ 23 h 206"/>
                  <a:gd name="T64" fmla="*/ 60 w 780"/>
                  <a:gd name="T65" fmla="*/ 24 h 206"/>
                  <a:gd name="T66" fmla="*/ 110 w 780"/>
                  <a:gd name="T67" fmla="*/ 26 h 206"/>
                  <a:gd name="T68" fmla="*/ 160 w 780"/>
                  <a:gd name="T69" fmla="*/ 29 h 206"/>
                  <a:gd name="T70" fmla="*/ 211 w 780"/>
                  <a:gd name="T71" fmla="*/ 33 h 206"/>
                  <a:gd name="T72" fmla="*/ 261 w 780"/>
                  <a:gd name="T73" fmla="*/ 37 h 206"/>
                  <a:gd name="T74" fmla="*/ 311 w 780"/>
                  <a:gd name="T75" fmla="*/ 45 h 206"/>
                  <a:gd name="T76" fmla="*/ 359 w 780"/>
                  <a:gd name="T77" fmla="*/ 54 h 206"/>
                  <a:gd name="T78" fmla="*/ 410 w 780"/>
                  <a:gd name="T79" fmla="*/ 62 h 206"/>
                  <a:gd name="T80" fmla="*/ 410 w 780"/>
                  <a:gd name="T81" fmla="*/ 62 h 206"/>
                  <a:gd name="T82" fmla="*/ 457 w 780"/>
                  <a:gd name="T83" fmla="*/ 74 h 206"/>
                  <a:gd name="T84" fmla="*/ 504 w 780"/>
                  <a:gd name="T85" fmla="*/ 88 h 206"/>
                  <a:gd name="T86" fmla="*/ 551 w 780"/>
                  <a:gd name="T87" fmla="*/ 102 h 206"/>
                  <a:gd name="T88" fmla="*/ 597 w 780"/>
                  <a:gd name="T89" fmla="*/ 120 h 206"/>
                  <a:gd name="T90" fmla="*/ 597 w 780"/>
                  <a:gd name="T91" fmla="*/ 120 h 206"/>
                  <a:gd name="T92" fmla="*/ 621 w 780"/>
                  <a:gd name="T93" fmla="*/ 129 h 206"/>
                  <a:gd name="T94" fmla="*/ 643 w 780"/>
                  <a:gd name="T95" fmla="*/ 139 h 206"/>
                  <a:gd name="T96" fmla="*/ 685 w 780"/>
                  <a:gd name="T97" fmla="*/ 161 h 206"/>
                  <a:gd name="T98" fmla="*/ 730 w 780"/>
                  <a:gd name="T99" fmla="*/ 183 h 206"/>
                  <a:gd name="T100" fmla="*/ 772 w 780"/>
                  <a:gd name="T101" fmla="*/ 206 h 206"/>
                  <a:gd name="T102" fmla="*/ 772 w 780"/>
                  <a:gd name="T103" fmla="*/ 206 h 206"/>
                  <a:gd name="T104" fmla="*/ 775 w 780"/>
                  <a:gd name="T105" fmla="*/ 206 h 206"/>
                  <a:gd name="T106" fmla="*/ 777 w 780"/>
                  <a:gd name="T107" fmla="*/ 206 h 206"/>
                  <a:gd name="T108" fmla="*/ 780 w 780"/>
                  <a:gd name="T109" fmla="*/ 203 h 206"/>
                  <a:gd name="T110" fmla="*/ 780 w 780"/>
                  <a:gd name="T111" fmla="*/ 200 h 206"/>
                  <a:gd name="T112" fmla="*/ 778 w 780"/>
                  <a:gd name="T113" fmla="*/ 195 h 206"/>
                  <a:gd name="T114" fmla="*/ 778 w 780"/>
                  <a:gd name="T115" fmla="*/ 195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80" h="206">
                    <a:moveTo>
                      <a:pt x="778" y="195"/>
                    </a:moveTo>
                    <a:lnTo>
                      <a:pt x="778" y="195"/>
                    </a:lnTo>
                    <a:lnTo>
                      <a:pt x="761" y="180"/>
                    </a:lnTo>
                    <a:lnTo>
                      <a:pt x="741" y="167"/>
                    </a:lnTo>
                    <a:lnTo>
                      <a:pt x="721" y="155"/>
                    </a:lnTo>
                    <a:lnTo>
                      <a:pt x="700" y="144"/>
                    </a:lnTo>
                    <a:lnTo>
                      <a:pt x="657" y="123"/>
                    </a:lnTo>
                    <a:lnTo>
                      <a:pt x="615" y="104"/>
                    </a:lnTo>
                    <a:lnTo>
                      <a:pt x="615" y="104"/>
                    </a:lnTo>
                    <a:lnTo>
                      <a:pt x="567" y="86"/>
                    </a:lnTo>
                    <a:lnTo>
                      <a:pt x="520" y="70"/>
                    </a:lnTo>
                    <a:lnTo>
                      <a:pt x="473" y="55"/>
                    </a:lnTo>
                    <a:lnTo>
                      <a:pt x="424" y="43"/>
                    </a:lnTo>
                    <a:lnTo>
                      <a:pt x="424" y="43"/>
                    </a:lnTo>
                    <a:lnTo>
                      <a:pt x="374" y="33"/>
                    </a:lnTo>
                    <a:lnTo>
                      <a:pt x="323" y="23"/>
                    </a:lnTo>
                    <a:lnTo>
                      <a:pt x="271" y="15"/>
                    </a:lnTo>
                    <a:lnTo>
                      <a:pt x="219" y="9"/>
                    </a:lnTo>
                    <a:lnTo>
                      <a:pt x="168" y="5"/>
                    </a:lnTo>
                    <a:lnTo>
                      <a:pt x="116" y="2"/>
                    </a:lnTo>
                    <a:lnTo>
                      <a:pt x="65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3" y="20"/>
                    </a:lnTo>
                    <a:lnTo>
                      <a:pt x="6" y="23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60" y="24"/>
                    </a:lnTo>
                    <a:lnTo>
                      <a:pt x="110" y="26"/>
                    </a:lnTo>
                    <a:lnTo>
                      <a:pt x="160" y="29"/>
                    </a:lnTo>
                    <a:lnTo>
                      <a:pt x="211" y="33"/>
                    </a:lnTo>
                    <a:lnTo>
                      <a:pt x="261" y="37"/>
                    </a:lnTo>
                    <a:lnTo>
                      <a:pt x="311" y="45"/>
                    </a:lnTo>
                    <a:lnTo>
                      <a:pt x="359" y="54"/>
                    </a:lnTo>
                    <a:lnTo>
                      <a:pt x="410" y="62"/>
                    </a:lnTo>
                    <a:lnTo>
                      <a:pt x="410" y="62"/>
                    </a:lnTo>
                    <a:lnTo>
                      <a:pt x="457" y="74"/>
                    </a:lnTo>
                    <a:lnTo>
                      <a:pt x="504" y="88"/>
                    </a:lnTo>
                    <a:lnTo>
                      <a:pt x="551" y="102"/>
                    </a:lnTo>
                    <a:lnTo>
                      <a:pt x="597" y="120"/>
                    </a:lnTo>
                    <a:lnTo>
                      <a:pt x="597" y="120"/>
                    </a:lnTo>
                    <a:lnTo>
                      <a:pt x="621" y="129"/>
                    </a:lnTo>
                    <a:lnTo>
                      <a:pt x="643" y="139"/>
                    </a:lnTo>
                    <a:lnTo>
                      <a:pt x="685" y="161"/>
                    </a:lnTo>
                    <a:lnTo>
                      <a:pt x="730" y="183"/>
                    </a:lnTo>
                    <a:lnTo>
                      <a:pt x="772" y="206"/>
                    </a:lnTo>
                    <a:lnTo>
                      <a:pt x="772" y="206"/>
                    </a:lnTo>
                    <a:lnTo>
                      <a:pt x="775" y="206"/>
                    </a:lnTo>
                    <a:lnTo>
                      <a:pt x="777" y="206"/>
                    </a:lnTo>
                    <a:lnTo>
                      <a:pt x="780" y="203"/>
                    </a:lnTo>
                    <a:lnTo>
                      <a:pt x="780" y="200"/>
                    </a:lnTo>
                    <a:lnTo>
                      <a:pt x="778" y="195"/>
                    </a:lnTo>
                    <a:lnTo>
                      <a:pt x="778" y="195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621393" y="365668"/>
                <a:ext cx="542925" cy="215900"/>
              </a:xfrm>
              <a:custGeom>
                <a:avLst/>
                <a:gdLst>
                  <a:gd name="T0" fmla="*/ 684 w 684"/>
                  <a:gd name="T1" fmla="*/ 266 h 271"/>
                  <a:gd name="T2" fmla="*/ 684 w 684"/>
                  <a:gd name="T3" fmla="*/ 266 h 271"/>
                  <a:gd name="T4" fmla="*/ 677 w 684"/>
                  <a:gd name="T5" fmla="*/ 248 h 271"/>
                  <a:gd name="T6" fmla="*/ 666 w 684"/>
                  <a:gd name="T7" fmla="*/ 232 h 271"/>
                  <a:gd name="T8" fmla="*/ 654 w 684"/>
                  <a:gd name="T9" fmla="*/ 217 h 271"/>
                  <a:gd name="T10" fmla="*/ 640 w 684"/>
                  <a:gd name="T11" fmla="*/ 204 h 271"/>
                  <a:gd name="T12" fmla="*/ 626 w 684"/>
                  <a:gd name="T13" fmla="*/ 190 h 271"/>
                  <a:gd name="T14" fmla="*/ 610 w 684"/>
                  <a:gd name="T15" fmla="*/ 179 h 271"/>
                  <a:gd name="T16" fmla="*/ 579 w 684"/>
                  <a:gd name="T17" fmla="*/ 156 h 271"/>
                  <a:gd name="T18" fmla="*/ 579 w 684"/>
                  <a:gd name="T19" fmla="*/ 156 h 271"/>
                  <a:gd name="T20" fmla="*/ 557 w 684"/>
                  <a:gd name="T21" fmla="*/ 145 h 271"/>
                  <a:gd name="T22" fmla="*/ 535 w 684"/>
                  <a:gd name="T23" fmla="*/ 133 h 271"/>
                  <a:gd name="T24" fmla="*/ 513 w 684"/>
                  <a:gd name="T25" fmla="*/ 121 h 271"/>
                  <a:gd name="T26" fmla="*/ 489 w 684"/>
                  <a:gd name="T27" fmla="*/ 111 h 271"/>
                  <a:gd name="T28" fmla="*/ 444 w 684"/>
                  <a:gd name="T29" fmla="*/ 93 h 271"/>
                  <a:gd name="T30" fmla="*/ 396 w 684"/>
                  <a:gd name="T31" fmla="*/ 75 h 271"/>
                  <a:gd name="T32" fmla="*/ 396 w 684"/>
                  <a:gd name="T33" fmla="*/ 75 h 271"/>
                  <a:gd name="T34" fmla="*/ 349 w 684"/>
                  <a:gd name="T35" fmla="*/ 61 h 271"/>
                  <a:gd name="T36" fmla="*/ 302 w 684"/>
                  <a:gd name="T37" fmla="*/ 47 h 271"/>
                  <a:gd name="T38" fmla="*/ 253 w 684"/>
                  <a:gd name="T39" fmla="*/ 35 h 271"/>
                  <a:gd name="T40" fmla="*/ 206 w 684"/>
                  <a:gd name="T41" fmla="*/ 25 h 271"/>
                  <a:gd name="T42" fmla="*/ 157 w 684"/>
                  <a:gd name="T43" fmla="*/ 16 h 271"/>
                  <a:gd name="T44" fmla="*/ 109 w 684"/>
                  <a:gd name="T45" fmla="*/ 9 h 271"/>
                  <a:gd name="T46" fmla="*/ 59 w 684"/>
                  <a:gd name="T47" fmla="*/ 3 h 271"/>
                  <a:gd name="T48" fmla="*/ 10 w 684"/>
                  <a:gd name="T49" fmla="*/ 0 h 271"/>
                  <a:gd name="T50" fmla="*/ 10 w 684"/>
                  <a:gd name="T51" fmla="*/ 0 h 271"/>
                  <a:gd name="T52" fmla="*/ 6 w 684"/>
                  <a:gd name="T53" fmla="*/ 0 h 271"/>
                  <a:gd name="T54" fmla="*/ 3 w 684"/>
                  <a:gd name="T55" fmla="*/ 3 h 271"/>
                  <a:gd name="T56" fmla="*/ 0 w 684"/>
                  <a:gd name="T57" fmla="*/ 6 h 271"/>
                  <a:gd name="T58" fmla="*/ 0 w 684"/>
                  <a:gd name="T59" fmla="*/ 10 h 271"/>
                  <a:gd name="T60" fmla="*/ 0 w 684"/>
                  <a:gd name="T61" fmla="*/ 13 h 271"/>
                  <a:gd name="T62" fmla="*/ 1 w 684"/>
                  <a:gd name="T63" fmla="*/ 18 h 271"/>
                  <a:gd name="T64" fmla="*/ 4 w 684"/>
                  <a:gd name="T65" fmla="*/ 19 h 271"/>
                  <a:gd name="T66" fmla="*/ 9 w 684"/>
                  <a:gd name="T67" fmla="*/ 21 h 271"/>
                  <a:gd name="T68" fmla="*/ 9 w 684"/>
                  <a:gd name="T69" fmla="*/ 21 h 271"/>
                  <a:gd name="T70" fmla="*/ 54 w 684"/>
                  <a:gd name="T71" fmla="*/ 24 h 271"/>
                  <a:gd name="T72" fmla="*/ 101 w 684"/>
                  <a:gd name="T73" fmla="*/ 30 h 271"/>
                  <a:gd name="T74" fmla="*/ 147 w 684"/>
                  <a:gd name="T75" fmla="*/ 37 h 271"/>
                  <a:gd name="T76" fmla="*/ 193 w 684"/>
                  <a:gd name="T77" fmla="*/ 44 h 271"/>
                  <a:gd name="T78" fmla="*/ 240 w 684"/>
                  <a:gd name="T79" fmla="*/ 55 h 271"/>
                  <a:gd name="T80" fmla="*/ 284 w 684"/>
                  <a:gd name="T81" fmla="*/ 65 h 271"/>
                  <a:gd name="T82" fmla="*/ 330 w 684"/>
                  <a:gd name="T83" fmla="*/ 78 h 271"/>
                  <a:gd name="T84" fmla="*/ 374 w 684"/>
                  <a:gd name="T85" fmla="*/ 91 h 271"/>
                  <a:gd name="T86" fmla="*/ 374 w 684"/>
                  <a:gd name="T87" fmla="*/ 91 h 271"/>
                  <a:gd name="T88" fmla="*/ 416 w 684"/>
                  <a:gd name="T89" fmla="*/ 105 h 271"/>
                  <a:gd name="T90" fmla="*/ 458 w 684"/>
                  <a:gd name="T91" fmla="*/ 120 h 271"/>
                  <a:gd name="T92" fmla="*/ 500 w 684"/>
                  <a:gd name="T93" fmla="*/ 137 h 271"/>
                  <a:gd name="T94" fmla="*/ 541 w 684"/>
                  <a:gd name="T95" fmla="*/ 156 h 271"/>
                  <a:gd name="T96" fmla="*/ 562 w 684"/>
                  <a:gd name="T97" fmla="*/ 167 h 271"/>
                  <a:gd name="T98" fmla="*/ 581 w 684"/>
                  <a:gd name="T99" fmla="*/ 179 h 271"/>
                  <a:gd name="T100" fmla="*/ 598 w 684"/>
                  <a:gd name="T101" fmla="*/ 192 h 271"/>
                  <a:gd name="T102" fmla="*/ 616 w 684"/>
                  <a:gd name="T103" fmla="*/ 205 h 271"/>
                  <a:gd name="T104" fmla="*/ 634 w 684"/>
                  <a:gd name="T105" fmla="*/ 220 h 271"/>
                  <a:gd name="T106" fmla="*/ 649 w 684"/>
                  <a:gd name="T107" fmla="*/ 236 h 271"/>
                  <a:gd name="T108" fmla="*/ 663 w 684"/>
                  <a:gd name="T109" fmla="*/ 252 h 271"/>
                  <a:gd name="T110" fmla="*/ 677 w 684"/>
                  <a:gd name="T111" fmla="*/ 270 h 271"/>
                  <a:gd name="T112" fmla="*/ 677 w 684"/>
                  <a:gd name="T113" fmla="*/ 270 h 271"/>
                  <a:gd name="T114" fmla="*/ 680 w 684"/>
                  <a:gd name="T115" fmla="*/ 271 h 271"/>
                  <a:gd name="T116" fmla="*/ 682 w 684"/>
                  <a:gd name="T117" fmla="*/ 271 h 271"/>
                  <a:gd name="T118" fmla="*/ 684 w 684"/>
                  <a:gd name="T119" fmla="*/ 269 h 271"/>
                  <a:gd name="T120" fmla="*/ 684 w 684"/>
                  <a:gd name="T121" fmla="*/ 266 h 271"/>
                  <a:gd name="T122" fmla="*/ 684 w 684"/>
                  <a:gd name="T123" fmla="*/ 266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84" h="271">
                    <a:moveTo>
                      <a:pt x="684" y="266"/>
                    </a:moveTo>
                    <a:lnTo>
                      <a:pt x="684" y="266"/>
                    </a:lnTo>
                    <a:lnTo>
                      <a:pt x="677" y="248"/>
                    </a:lnTo>
                    <a:lnTo>
                      <a:pt x="666" y="232"/>
                    </a:lnTo>
                    <a:lnTo>
                      <a:pt x="654" y="217"/>
                    </a:lnTo>
                    <a:lnTo>
                      <a:pt x="640" y="204"/>
                    </a:lnTo>
                    <a:lnTo>
                      <a:pt x="626" y="190"/>
                    </a:lnTo>
                    <a:lnTo>
                      <a:pt x="610" y="179"/>
                    </a:lnTo>
                    <a:lnTo>
                      <a:pt x="579" y="156"/>
                    </a:lnTo>
                    <a:lnTo>
                      <a:pt x="579" y="156"/>
                    </a:lnTo>
                    <a:lnTo>
                      <a:pt x="557" y="145"/>
                    </a:lnTo>
                    <a:lnTo>
                      <a:pt x="535" y="133"/>
                    </a:lnTo>
                    <a:lnTo>
                      <a:pt x="513" y="121"/>
                    </a:lnTo>
                    <a:lnTo>
                      <a:pt x="489" y="111"/>
                    </a:lnTo>
                    <a:lnTo>
                      <a:pt x="444" y="93"/>
                    </a:lnTo>
                    <a:lnTo>
                      <a:pt x="396" y="75"/>
                    </a:lnTo>
                    <a:lnTo>
                      <a:pt x="396" y="75"/>
                    </a:lnTo>
                    <a:lnTo>
                      <a:pt x="349" y="61"/>
                    </a:lnTo>
                    <a:lnTo>
                      <a:pt x="302" y="47"/>
                    </a:lnTo>
                    <a:lnTo>
                      <a:pt x="253" y="35"/>
                    </a:lnTo>
                    <a:lnTo>
                      <a:pt x="206" y="25"/>
                    </a:lnTo>
                    <a:lnTo>
                      <a:pt x="157" y="16"/>
                    </a:lnTo>
                    <a:lnTo>
                      <a:pt x="109" y="9"/>
                    </a:lnTo>
                    <a:lnTo>
                      <a:pt x="59" y="3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4" y="19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54" y="24"/>
                    </a:lnTo>
                    <a:lnTo>
                      <a:pt x="101" y="30"/>
                    </a:lnTo>
                    <a:lnTo>
                      <a:pt x="147" y="37"/>
                    </a:lnTo>
                    <a:lnTo>
                      <a:pt x="193" y="44"/>
                    </a:lnTo>
                    <a:lnTo>
                      <a:pt x="240" y="55"/>
                    </a:lnTo>
                    <a:lnTo>
                      <a:pt x="284" y="65"/>
                    </a:lnTo>
                    <a:lnTo>
                      <a:pt x="330" y="78"/>
                    </a:lnTo>
                    <a:lnTo>
                      <a:pt x="374" y="91"/>
                    </a:lnTo>
                    <a:lnTo>
                      <a:pt x="374" y="91"/>
                    </a:lnTo>
                    <a:lnTo>
                      <a:pt x="416" y="105"/>
                    </a:lnTo>
                    <a:lnTo>
                      <a:pt x="458" y="120"/>
                    </a:lnTo>
                    <a:lnTo>
                      <a:pt x="500" y="137"/>
                    </a:lnTo>
                    <a:lnTo>
                      <a:pt x="541" y="156"/>
                    </a:lnTo>
                    <a:lnTo>
                      <a:pt x="562" y="167"/>
                    </a:lnTo>
                    <a:lnTo>
                      <a:pt x="581" y="179"/>
                    </a:lnTo>
                    <a:lnTo>
                      <a:pt x="598" y="192"/>
                    </a:lnTo>
                    <a:lnTo>
                      <a:pt x="616" y="205"/>
                    </a:lnTo>
                    <a:lnTo>
                      <a:pt x="634" y="220"/>
                    </a:lnTo>
                    <a:lnTo>
                      <a:pt x="649" y="236"/>
                    </a:lnTo>
                    <a:lnTo>
                      <a:pt x="663" y="252"/>
                    </a:lnTo>
                    <a:lnTo>
                      <a:pt x="677" y="270"/>
                    </a:lnTo>
                    <a:lnTo>
                      <a:pt x="677" y="270"/>
                    </a:lnTo>
                    <a:lnTo>
                      <a:pt x="680" y="271"/>
                    </a:lnTo>
                    <a:lnTo>
                      <a:pt x="682" y="271"/>
                    </a:lnTo>
                    <a:lnTo>
                      <a:pt x="684" y="269"/>
                    </a:lnTo>
                    <a:lnTo>
                      <a:pt x="684" y="266"/>
                    </a:lnTo>
                    <a:lnTo>
                      <a:pt x="684" y="266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791255" y="62456"/>
                <a:ext cx="190500" cy="330200"/>
              </a:xfrm>
              <a:custGeom>
                <a:avLst/>
                <a:gdLst>
                  <a:gd name="T0" fmla="*/ 242 w 242"/>
                  <a:gd name="T1" fmla="*/ 409 h 416"/>
                  <a:gd name="T2" fmla="*/ 242 w 242"/>
                  <a:gd name="T3" fmla="*/ 409 h 416"/>
                  <a:gd name="T4" fmla="*/ 237 w 242"/>
                  <a:gd name="T5" fmla="*/ 381 h 416"/>
                  <a:gd name="T6" fmla="*/ 230 w 242"/>
                  <a:gd name="T7" fmla="*/ 353 h 416"/>
                  <a:gd name="T8" fmla="*/ 221 w 242"/>
                  <a:gd name="T9" fmla="*/ 326 h 416"/>
                  <a:gd name="T10" fmla="*/ 211 w 242"/>
                  <a:gd name="T11" fmla="*/ 298 h 416"/>
                  <a:gd name="T12" fmla="*/ 199 w 242"/>
                  <a:gd name="T13" fmla="*/ 271 h 416"/>
                  <a:gd name="T14" fmla="*/ 186 w 242"/>
                  <a:gd name="T15" fmla="*/ 246 h 416"/>
                  <a:gd name="T16" fmla="*/ 158 w 242"/>
                  <a:gd name="T17" fmla="*/ 196 h 416"/>
                  <a:gd name="T18" fmla="*/ 158 w 242"/>
                  <a:gd name="T19" fmla="*/ 196 h 416"/>
                  <a:gd name="T20" fmla="*/ 127 w 242"/>
                  <a:gd name="T21" fmla="*/ 146 h 416"/>
                  <a:gd name="T22" fmla="*/ 93 w 242"/>
                  <a:gd name="T23" fmla="*/ 97 h 416"/>
                  <a:gd name="T24" fmla="*/ 58 w 242"/>
                  <a:gd name="T25" fmla="*/ 50 h 416"/>
                  <a:gd name="T26" fmla="*/ 21 w 242"/>
                  <a:gd name="T27" fmla="*/ 4 h 416"/>
                  <a:gd name="T28" fmla="*/ 21 w 242"/>
                  <a:gd name="T29" fmla="*/ 4 h 416"/>
                  <a:gd name="T30" fmla="*/ 18 w 242"/>
                  <a:gd name="T31" fmla="*/ 1 h 416"/>
                  <a:gd name="T32" fmla="*/ 13 w 242"/>
                  <a:gd name="T33" fmla="*/ 0 h 416"/>
                  <a:gd name="T34" fmla="*/ 9 w 242"/>
                  <a:gd name="T35" fmla="*/ 0 h 416"/>
                  <a:gd name="T36" fmla="*/ 4 w 242"/>
                  <a:gd name="T37" fmla="*/ 3 h 416"/>
                  <a:gd name="T38" fmla="*/ 2 w 242"/>
                  <a:gd name="T39" fmla="*/ 6 h 416"/>
                  <a:gd name="T40" fmla="*/ 0 w 242"/>
                  <a:gd name="T41" fmla="*/ 10 h 416"/>
                  <a:gd name="T42" fmla="*/ 0 w 242"/>
                  <a:gd name="T43" fmla="*/ 15 h 416"/>
                  <a:gd name="T44" fmla="*/ 3 w 242"/>
                  <a:gd name="T45" fmla="*/ 19 h 416"/>
                  <a:gd name="T46" fmla="*/ 3 w 242"/>
                  <a:gd name="T47" fmla="*/ 19 h 416"/>
                  <a:gd name="T48" fmla="*/ 38 w 242"/>
                  <a:gd name="T49" fmla="*/ 65 h 416"/>
                  <a:gd name="T50" fmla="*/ 72 w 242"/>
                  <a:gd name="T51" fmla="*/ 111 h 416"/>
                  <a:gd name="T52" fmla="*/ 106 w 242"/>
                  <a:gd name="T53" fmla="*/ 158 h 416"/>
                  <a:gd name="T54" fmla="*/ 137 w 242"/>
                  <a:gd name="T55" fmla="*/ 206 h 416"/>
                  <a:gd name="T56" fmla="*/ 137 w 242"/>
                  <a:gd name="T57" fmla="*/ 206 h 416"/>
                  <a:gd name="T58" fmla="*/ 152 w 242"/>
                  <a:gd name="T59" fmla="*/ 230 h 416"/>
                  <a:gd name="T60" fmla="*/ 165 w 242"/>
                  <a:gd name="T61" fmla="*/ 255 h 416"/>
                  <a:gd name="T62" fmla="*/ 177 w 242"/>
                  <a:gd name="T63" fmla="*/ 282 h 416"/>
                  <a:gd name="T64" fmla="*/ 189 w 242"/>
                  <a:gd name="T65" fmla="*/ 307 h 416"/>
                  <a:gd name="T66" fmla="*/ 209 w 242"/>
                  <a:gd name="T67" fmla="*/ 360 h 416"/>
                  <a:gd name="T68" fmla="*/ 230 w 242"/>
                  <a:gd name="T69" fmla="*/ 413 h 416"/>
                  <a:gd name="T70" fmla="*/ 230 w 242"/>
                  <a:gd name="T71" fmla="*/ 413 h 416"/>
                  <a:gd name="T72" fmla="*/ 232 w 242"/>
                  <a:gd name="T73" fmla="*/ 414 h 416"/>
                  <a:gd name="T74" fmla="*/ 233 w 242"/>
                  <a:gd name="T75" fmla="*/ 416 h 416"/>
                  <a:gd name="T76" fmla="*/ 237 w 242"/>
                  <a:gd name="T77" fmla="*/ 416 h 416"/>
                  <a:gd name="T78" fmla="*/ 240 w 242"/>
                  <a:gd name="T79" fmla="*/ 413 h 416"/>
                  <a:gd name="T80" fmla="*/ 242 w 242"/>
                  <a:gd name="T81" fmla="*/ 412 h 416"/>
                  <a:gd name="T82" fmla="*/ 242 w 242"/>
                  <a:gd name="T83" fmla="*/ 409 h 416"/>
                  <a:gd name="T84" fmla="*/ 242 w 242"/>
                  <a:gd name="T85" fmla="*/ 409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2" h="416">
                    <a:moveTo>
                      <a:pt x="242" y="409"/>
                    </a:moveTo>
                    <a:lnTo>
                      <a:pt x="242" y="409"/>
                    </a:lnTo>
                    <a:lnTo>
                      <a:pt x="237" y="381"/>
                    </a:lnTo>
                    <a:lnTo>
                      <a:pt x="230" y="353"/>
                    </a:lnTo>
                    <a:lnTo>
                      <a:pt x="221" y="326"/>
                    </a:lnTo>
                    <a:lnTo>
                      <a:pt x="211" y="298"/>
                    </a:lnTo>
                    <a:lnTo>
                      <a:pt x="199" y="271"/>
                    </a:lnTo>
                    <a:lnTo>
                      <a:pt x="186" y="246"/>
                    </a:lnTo>
                    <a:lnTo>
                      <a:pt x="158" y="196"/>
                    </a:lnTo>
                    <a:lnTo>
                      <a:pt x="158" y="196"/>
                    </a:lnTo>
                    <a:lnTo>
                      <a:pt x="127" y="146"/>
                    </a:lnTo>
                    <a:lnTo>
                      <a:pt x="93" y="97"/>
                    </a:lnTo>
                    <a:lnTo>
                      <a:pt x="58" y="50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18" y="1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38" y="65"/>
                    </a:lnTo>
                    <a:lnTo>
                      <a:pt x="72" y="111"/>
                    </a:lnTo>
                    <a:lnTo>
                      <a:pt x="106" y="158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2" y="230"/>
                    </a:lnTo>
                    <a:lnTo>
                      <a:pt x="165" y="255"/>
                    </a:lnTo>
                    <a:lnTo>
                      <a:pt x="177" y="282"/>
                    </a:lnTo>
                    <a:lnTo>
                      <a:pt x="189" y="307"/>
                    </a:lnTo>
                    <a:lnTo>
                      <a:pt x="209" y="360"/>
                    </a:lnTo>
                    <a:lnTo>
                      <a:pt x="230" y="413"/>
                    </a:lnTo>
                    <a:lnTo>
                      <a:pt x="230" y="413"/>
                    </a:lnTo>
                    <a:lnTo>
                      <a:pt x="232" y="414"/>
                    </a:lnTo>
                    <a:lnTo>
                      <a:pt x="233" y="416"/>
                    </a:lnTo>
                    <a:lnTo>
                      <a:pt x="237" y="416"/>
                    </a:lnTo>
                    <a:lnTo>
                      <a:pt x="240" y="413"/>
                    </a:lnTo>
                    <a:lnTo>
                      <a:pt x="242" y="412"/>
                    </a:lnTo>
                    <a:lnTo>
                      <a:pt x="242" y="409"/>
                    </a:lnTo>
                    <a:lnTo>
                      <a:pt x="242" y="409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1061130" y="197393"/>
                <a:ext cx="200025" cy="496888"/>
              </a:xfrm>
              <a:custGeom>
                <a:avLst/>
                <a:gdLst>
                  <a:gd name="T0" fmla="*/ 249 w 252"/>
                  <a:gd name="T1" fmla="*/ 621 h 625"/>
                  <a:gd name="T2" fmla="*/ 249 w 252"/>
                  <a:gd name="T3" fmla="*/ 621 h 625"/>
                  <a:gd name="T4" fmla="*/ 250 w 252"/>
                  <a:gd name="T5" fmla="*/ 601 h 625"/>
                  <a:gd name="T6" fmla="*/ 252 w 252"/>
                  <a:gd name="T7" fmla="*/ 581 h 625"/>
                  <a:gd name="T8" fmla="*/ 250 w 252"/>
                  <a:gd name="T9" fmla="*/ 560 h 625"/>
                  <a:gd name="T10" fmla="*/ 250 w 252"/>
                  <a:gd name="T11" fmla="*/ 540 h 625"/>
                  <a:gd name="T12" fmla="*/ 245 w 252"/>
                  <a:gd name="T13" fmla="*/ 498 h 625"/>
                  <a:gd name="T14" fmla="*/ 237 w 252"/>
                  <a:gd name="T15" fmla="*/ 457 h 625"/>
                  <a:gd name="T16" fmla="*/ 227 w 252"/>
                  <a:gd name="T17" fmla="*/ 417 h 625"/>
                  <a:gd name="T18" fmla="*/ 216 w 252"/>
                  <a:gd name="T19" fmla="*/ 377 h 625"/>
                  <a:gd name="T20" fmla="*/ 203 w 252"/>
                  <a:gd name="T21" fmla="*/ 337 h 625"/>
                  <a:gd name="T22" fmla="*/ 190 w 252"/>
                  <a:gd name="T23" fmla="*/ 301 h 625"/>
                  <a:gd name="T24" fmla="*/ 190 w 252"/>
                  <a:gd name="T25" fmla="*/ 301 h 625"/>
                  <a:gd name="T26" fmla="*/ 174 w 252"/>
                  <a:gd name="T27" fmla="*/ 259 h 625"/>
                  <a:gd name="T28" fmla="*/ 157 w 252"/>
                  <a:gd name="T29" fmla="*/ 221 h 625"/>
                  <a:gd name="T30" fmla="*/ 138 w 252"/>
                  <a:gd name="T31" fmla="*/ 181 h 625"/>
                  <a:gd name="T32" fmla="*/ 118 w 252"/>
                  <a:gd name="T33" fmla="*/ 144 h 625"/>
                  <a:gd name="T34" fmla="*/ 96 w 252"/>
                  <a:gd name="T35" fmla="*/ 106 h 625"/>
                  <a:gd name="T36" fmla="*/ 72 w 252"/>
                  <a:gd name="T37" fmla="*/ 70 h 625"/>
                  <a:gd name="T38" fmla="*/ 47 w 252"/>
                  <a:gd name="T39" fmla="*/ 36 h 625"/>
                  <a:gd name="T40" fmla="*/ 19 w 252"/>
                  <a:gd name="T41" fmla="*/ 3 h 625"/>
                  <a:gd name="T42" fmla="*/ 19 w 252"/>
                  <a:gd name="T43" fmla="*/ 3 h 625"/>
                  <a:gd name="T44" fmla="*/ 16 w 252"/>
                  <a:gd name="T45" fmla="*/ 0 h 625"/>
                  <a:gd name="T46" fmla="*/ 11 w 252"/>
                  <a:gd name="T47" fmla="*/ 0 h 625"/>
                  <a:gd name="T48" fmla="*/ 7 w 252"/>
                  <a:gd name="T49" fmla="*/ 0 h 625"/>
                  <a:gd name="T50" fmla="*/ 4 w 252"/>
                  <a:gd name="T51" fmla="*/ 3 h 625"/>
                  <a:gd name="T52" fmla="*/ 1 w 252"/>
                  <a:gd name="T53" fmla="*/ 6 h 625"/>
                  <a:gd name="T54" fmla="*/ 0 w 252"/>
                  <a:gd name="T55" fmla="*/ 8 h 625"/>
                  <a:gd name="T56" fmla="*/ 1 w 252"/>
                  <a:gd name="T57" fmla="*/ 13 h 625"/>
                  <a:gd name="T58" fmla="*/ 3 w 252"/>
                  <a:gd name="T59" fmla="*/ 17 h 625"/>
                  <a:gd name="T60" fmla="*/ 3 w 252"/>
                  <a:gd name="T61" fmla="*/ 17 h 625"/>
                  <a:gd name="T62" fmla="*/ 29 w 252"/>
                  <a:gd name="T63" fmla="*/ 48 h 625"/>
                  <a:gd name="T64" fmla="*/ 54 w 252"/>
                  <a:gd name="T65" fmla="*/ 81 h 625"/>
                  <a:gd name="T66" fmla="*/ 76 w 252"/>
                  <a:gd name="T67" fmla="*/ 116 h 625"/>
                  <a:gd name="T68" fmla="*/ 99 w 252"/>
                  <a:gd name="T69" fmla="*/ 152 h 625"/>
                  <a:gd name="T70" fmla="*/ 118 w 252"/>
                  <a:gd name="T71" fmla="*/ 187 h 625"/>
                  <a:gd name="T72" fmla="*/ 135 w 252"/>
                  <a:gd name="T73" fmla="*/ 224 h 625"/>
                  <a:gd name="T74" fmla="*/ 153 w 252"/>
                  <a:gd name="T75" fmla="*/ 262 h 625"/>
                  <a:gd name="T76" fmla="*/ 168 w 252"/>
                  <a:gd name="T77" fmla="*/ 299 h 625"/>
                  <a:gd name="T78" fmla="*/ 168 w 252"/>
                  <a:gd name="T79" fmla="*/ 299 h 625"/>
                  <a:gd name="T80" fmla="*/ 184 w 252"/>
                  <a:gd name="T81" fmla="*/ 340 h 625"/>
                  <a:gd name="T82" fmla="*/ 196 w 252"/>
                  <a:gd name="T83" fmla="*/ 382 h 625"/>
                  <a:gd name="T84" fmla="*/ 208 w 252"/>
                  <a:gd name="T85" fmla="*/ 424 h 625"/>
                  <a:gd name="T86" fmla="*/ 218 w 252"/>
                  <a:gd name="T87" fmla="*/ 467 h 625"/>
                  <a:gd name="T88" fmla="*/ 218 w 252"/>
                  <a:gd name="T89" fmla="*/ 467 h 625"/>
                  <a:gd name="T90" fmla="*/ 224 w 252"/>
                  <a:gd name="T91" fmla="*/ 506 h 625"/>
                  <a:gd name="T92" fmla="*/ 230 w 252"/>
                  <a:gd name="T93" fmla="*/ 544 h 625"/>
                  <a:gd name="T94" fmla="*/ 239 w 252"/>
                  <a:gd name="T95" fmla="*/ 622 h 625"/>
                  <a:gd name="T96" fmla="*/ 239 w 252"/>
                  <a:gd name="T97" fmla="*/ 622 h 625"/>
                  <a:gd name="T98" fmla="*/ 240 w 252"/>
                  <a:gd name="T99" fmla="*/ 625 h 625"/>
                  <a:gd name="T100" fmla="*/ 243 w 252"/>
                  <a:gd name="T101" fmla="*/ 625 h 625"/>
                  <a:gd name="T102" fmla="*/ 247 w 252"/>
                  <a:gd name="T103" fmla="*/ 625 h 625"/>
                  <a:gd name="T104" fmla="*/ 249 w 252"/>
                  <a:gd name="T105" fmla="*/ 621 h 625"/>
                  <a:gd name="T106" fmla="*/ 249 w 252"/>
                  <a:gd name="T107" fmla="*/ 621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2" h="625">
                    <a:moveTo>
                      <a:pt x="249" y="621"/>
                    </a:moveTo>
                    <a:lnTo>
                      <a:pt x="249" y="621"/>
                    </a:lnTo>
                    <a:lnTo>
                      <a:pt x="250" y="601"/>
                    </a:lnTo>
                    <a:lnTo>
                      <a:pt x="252" y="581"/>
                    </a:lnTo>
                    <a:lnTo>
                      <a:pt x="250" y="560"/>
                    </a:lnTo>
                    <a:lnTo>
                      <a:pt x="250" y="540"/>
                    </a:lnTo>
                    <a:lnTo>
                      <a:pt x="245" y="498"/>
                    </a:lnTo>
                    <a:lnTo>
                      <a:pt x="237" y="457"/>
                    </a:lnTo>
                    <a:lnTo>
                      <a:pt x="227" y="417"/>
                    </a:lnTo>
                    <a:lnTo>
                      <a:pt x="216" y="377"/>
                    </a:lnTo>
                    <a:lnTo>
                      <a:pt x="203" y="337"/>
                    </a:lnTo>
                    <a:lnTo>
                      <a:pt x="190" y="301"/>
                    </a:lnTo>
                    <a:lnTo>
                      <a:pt x="190" y="301"/>
                    </a:lnTo>
                    <a:lnTo>
                      <a:pt x="174" y="259"/>
                    </a:lnTo>
                    <a:lnTo>
                      <a:pt x="157" y="221"/>
                    </a:lnTo>
                    <a:lnTo>
                      <a:pt x="138" y="181"/>
                    </a:lnTo>
                    <a:lnTo>
                      <a:pt x="118" y="144"/>
                    </a:lnTo>
                    <a:lnTo>
                      <a:pt x="96" y="106"/>
                    </a:lnTo>
                    <a:lnTo>
                      <a:pt x="72" y="70"/>
                    </a:lnTo>
                    <a:lnTo>
                      <a:pt x="47" y="36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6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1" y="13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29" y="48"/>
                    </a:lnTo>
                    <a:lnTo>
                      <a:pt x="54" y="81"/>
                    </a:lnTo>
                    <a:lnTo>
                      <a:pt x="76" y="116"/>
                    </a:lnTo>
                    <a:lnTo>
                      <a:pt x="99" y="152"/>
                    </a:lnTo>
                    <a:lnTo>
                      <a:pt x="118" y="187"/>
                    </a:lnTo>
                    <a:lnTo>
                      <a:pt x="135" y="224"/>
                    </a:lnTo>
                    <a:lnTo>
                      <a:pt x="153" y="262"/>
                    </a:lnTo>
                    <a:lnTo>
                      <a:pt x="168" y="299"/>
                    </a:lnTo>
                    <a:lnTo>
                      <a:pt x="168" y="299"/>
                    </a:lnTo>
                    <a:lnTo>
                      <a:pt x="184" y="340"/>
                    </a:lnTo>
                    <a:lnTo>
                      <a:pt x="196" y="382"/>
                    </a:lnTo>
                    <a:lnTo>
                      <a:pt x="208" y="424"/>
                    </a:lnTo>
                    <a:lnTo>
                      <a:pt x="218" y="467"/>
                    </a:lnTo>
                    <a:lnTo>
                      <a:pt x="218" y="467"/>
                    </a:lnTo>
                    <a:lnTo>
                      <a:pt x="224" y="506"/>
                    </a:lnTo>
                    <a:lnTo>
                      <a:pt x="230" y="544"/>
                    </a:lnTo>
                    <a:lnTo>
                      <a:pt x="239" y="622"/>
                    </a:lnTo>
                    <a:lnTo>
                      <a:pt x="239" y="622"/>
                    </a:lnTo>
                    <a:lnTo>
                      <a:pt x="240" y="625"/>
                    </a:lnTo>
                    <a:lnTo>
                      <a:pt x="243" y="625"/>
                    </a:lnTo>
                    <a:lnTo>
                      <a:pt x="247" y="625"/>
                    </a:lnTo>
                    <a:lnTo>
                      <a:pt x="249" y="621"/>
                    </a:lnTo>
                    <a:lnTo>
                      <a:pt x="249" y="621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1483405" y="1053056"/>
                <a:ext cx="942975" cy="984250"/>
              </a:xfrm>
              <a:custGeom>
                <a:avLst/>
                <a:gdLst>
                  <a:gd name="T0" fmla="*/ 3 w 1189"/>
                  <a:gd name="T1" fmla="*/ 1239 h 1241"/>
                  <a:gd name="T2" fmla="*/ 0 w 1189"/>
                  <a:gd name="T3" fmla="*/ 1184 h 1241"/>
                  <a:gd name="T4" fmla="*/ 3 w 1189"/>
                  <a:gd name="T5" fmla="*/ 1084 h 1241"/>
                  <a:gd name="T6" fmla="*/ 10 w 1189"/>
                  <a:gd name="T7" fmla="*/ 994 h 1241"/>
                  <a:gd name="T8" fmla="*/ 27 w 1189"/>
                  <a:gd name="T9" fmla="*/ 892 h 1241"/>
                  <a:gd name="T10" fmla="*/ 52 w 1189"/>
                  <a:gd name="T11" fmla="*/ 782 h 1241"/>
                  <a:gd name="T12" fmla="*/ 87 w 1189"/>
                  <a:gd name="T13" fmla="*/ 665 h 1241"/>
                  <a:gd name="T14" fmla="*/ 124 w 1189"/>
                  <a:gd name="T15" fmla="*/ 577 h 1241"/>
                  <a:gd name="T16" fmla="*/ 153 w 1189"/>
                  <a:gd name="T17" fmla="*/ 519 h 1241"/>
                  <a:gd name="T18" fmla="*/ 187 w 1189"/>
                  <a:gd name="T19" fmla="*/ 460 h 1241"/>
                  <a:gd name="T20" fmla="*/ 224 w 1189"/>
                  <a:gd name="T21" fmla="*/ 404 h 1241"/>
                  <a:gd name="T22" fmla="*/ 267 w 1189"/>
                  <a:gd name="T23" fmla="*/ 350 h 1241"/>
                  <a:gd name="T24" fmla="*/ 316 w 1189"/>
                  <a:gd name="T25" fmla="*/ 296 h 1241"/>
                  <a:gd name="T26" fmla="*/ 369 w 1189"/>
                  <a:gd name="T27" fmla="*/ 248 h 1241"/>
                  <a:gd name="T28" fmla="*/ 426 w 1189"/>
                  <a:gd name="T29" fmla="*/ 201 h 1241"/>
                  <a:gd name="T30" fmla="*/ 491 w 1189"/>
                  <a:gd name="T31" fmla="*/ 158 h 1241"/>
                  <a:gd name="T32" fmla="*/ 562 w 1189"/>
                  <a:gd name="T33" fmla="*/ 119 h 1241"/>
                  <a:gd name="T34" fmla="*/ 639 w 1189"/>
                  <a:gd name="T35" fmla="*/ 85 h 1241"/>
                  <a:gd name="T36" fmla="*/ 723 w 1189"/>
                  <a:gd name="T37" fmla="*/ 56 h 1241"/>
                  <a:gd name="T38" fmla="*/ 813 w 1189"/>
                  <a:gd name="T39" fmla="*/ 32 h 1241"/>
                  <a:gd name="T40" fmla="*/ 910 w 1189"/>
                  <a:gd name="T41" fmla="*/ 15 h 1241"/>
                  <a:gd name="T42" fmla="*/ 1016 w 1189"/>
                  <a:gd name="T43" fmla="*/ 3 h 1241"/>
                  <a:gd name="T44" fmla="*/ 1128 w 1189"/>
                  <a:gd name="T45" fmla="*/ 0 h 1241"/>
                  <a:gd name="T46" fmla="*/ 1189 w 1189"/>
                  <a:gd name="T47" fmla="*/ 0 h 1241"/>
                  <a:gd name="T48" fmla="*/ 1184 w 1189"/>
                  <a:gd name="T49" fmla="*/ 56 h 1241"/>
                  <a:gd name="T50" fmla="*/ 1173 w 1189"/>
                  <a:gd name="T51" fmla="*/ 158 h 1241"/>
                  <a:gd name="T52" fmla="*/ 1156 w 1189"/>
                  <a:gd name="T53" fmla="*/ 248 h 1241"/>
                  <a:gd name="T54" fmla="*/ 1133 w 1189"/>
                  <a:gd name="T55" fmla="*/ 351 h 1241"/>
                  <a:gd name="T56" fmla="*/ 1099 w 1189"/>
                  <a:gd name="T57" fmla="*/ 463 h 1241"/>
                  <a:gd name="T58" fmla="*/ 1055 w 1189"/>
                  <a:gd name="T59" fmla="*/ 580 h 1241"/>
                  <a:gd name="T60" fmla="*/ 997 w 1189"/>
                  <a:gd name="T61" fmla="*/ 699 h 1241"/>
                  <a:gd name="T62" fmla="*/ 963 w 1189"/>
                  <a:gd name="T63" fmla="*/ 757 h 1241"/>
                  <a:gd name="T64" fmla="*/ 925 w 1189"/>
                  <a:gd name="T65" fmla="*/ 814 h 1241"/>
                  <a:gd name="T66" fmla="*/ 883 w 1189"/>
                  <a:gd name="T67" fmla="*/ 870 h 1241"/>
                  <a:gd name="T68" fmla="*/ 838 w 1189"/>
                  <a:gd name="T69" fmla="*/ 925 h 1241"/>
                  <a:gd name="T70" fmla="*/ 788 w 1189"/>
                  <a:gd name="T71" fmla="*/ 975 h 1241"/>
                  <a:gd name="T72" fmla="*/ 733 w 1189"/>
                  <a:gd name="T73" fmla="*/ 1024 h 1241"/>
                  <a:gd name="T74" fmla="*/ 673 w 1189"/>
                  <a:gd name="T75" fmla="*/ 1068 h 1241"/>
                  <a:gd name="T76" fmla="*/ 609 w 1189"/>
                  <a:gd name="T77" fmla="*/ 1109 h 1241"/>
                  <a:gd name="T78" fmla="*/ 540 w 1189"/>
                  <a:gd name="T79" fmla="*/ 1145 h 1241"/>
                  <a:gd name="T80" fmla="*/ 465 w 1189"/>
                  <a:gd name="T81" fmla="*/ 1176 h 1241"/>
                  <a:gd name="T82" fmla="*/ 384 w 1189"/>
                  <a:gd name="T83" fmla="*/ 1201 h 1241"/>
                  <a:gd name="T84" fmla="*/ 298 w 1189"/>
                  <a:gd name="T85" fmla="*/ 1221 h 1241"/>
                  <a:gd name="T86" fmla="*/ 205 w 1189"/>
                  <a:gd name="T87" fmla="*/ 1235 h 1241"/>
                  <a:gd name="T88" fmla="*/ 108 w 1189"/>
                  <a:gd name="T89" fmla="*/ 1241 h 1241"/>
                  <a:gd name="T90" fmla="*/ 3 w 1189"/>
                  <a:gd name="T91" fmla="*/ 1239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9" h="1241">
                    <a:moveTo>
                      <a:pt x="3" y="1239"/>
                    </a:moveTo>
                    <a:lnTo>
                      <a:pt x="3" y="1239"/>
                    </a:lnTo>
                    <a:lnTo>
                      <a:pt x="2" y="1226"/>
                    </a:lnTo>
                    <a:lnTo>
                      <a:pt x="0" y="1184"/>
                    </a:lnTo>
                    <a:lnTo>
                      <a:pt x="2" y="1123"/>
                    </a:lnTo>
                    <a:lnTo>
                      <a:pt x="3" y="1084"/>
                    </a:lnTo>
                    <a:lnTo>
                      <a:pt x="6" y="1041"/>
                    </a:lnTo>
                    <a:lnTo>
                      <a:pt x="10" y="994"/>
                    </a:lnTo>
                    <a:lnTo>
                      <a:pt x="18" y="946"/>
                    </a:lnTo>
                    <a:lnTo>
                      <a:pt x="27" y="892"/>
                    </a:lnTo>
                    <a:lnTo>
                      <a:pt x="37" y="838"/>
                    </a:lnTo>
                    <a:lnTo>
                      <a:pt x="52" y="782"/>
                    </a:lnTo>
                    <a:lnTo>
                      <a:pt x="68" y="724"/>
                    </a:lnTo>
                    <a:lnTo>
                      <a:pt x="87" y="665"/>
                    </a:lnTo>
                    <a:lnTo>
                      <a:pt x="111" y="606"/>
                    </a:lnTo>
                    <a:lnTo>
                      <a:pt x="124" y="577"/>
                    </a:lnTo>
                    <a:lnTo>
                      <a:pt x="139" y="547"/>
                    </a:lnTo>
                    <a:lnTo>
                      <a:pt x="153" y="519"/>
                    </a:lnTo>
                    <a:lnTo>
                      <a:pt x="170" y="490"/>
                    </a:lnTo>
                    <a:lnTo>
                      <a:pt x="187" y="460"/>
                    </a:lnTo>
                    <a:lnTo>
                      <a:pt x="205" y="432"/>
                    </a:lnTo>
                    <a:lnTo>
                      <a:pt x="224" y="404"/>
                    </a:lnTo>
                    <a:lnTo>
                      <a:pt x="245" y="376"/>
                    </a:lnTo>
                    <a:lnTo>
                      <a:pt x="267" y="350"/>
                    </a:lnTo>
                    <a:lnTo>
                      <a:pt x="291" y="323"/>
                    </a:lnTo>
                    <a:lnTo>
                      <a:pt x="316" y="296"/>
                    </a:lnTo>
                    <a:lnTo>
                      <a:pt x="341" y="271"/>
                    </a:lnTo>
                    <a:lnTo>
                      <a:pt x="369" y="248"/>
                    </a:lnTo>
                    <a:lnTo>
                      <a:pt x="397" y="224"/>
                    </a:lnTo>
                    <a:lnTo>
                      <a:pt x="426" y="201"/>
                    </a:lnTo>
                    <a:lnTo>
                      <a:pt x="459" y="178"/>
                    </a:lnTo>
                    <a:lnTo>
                      <a:pt x="491" y="158"/>
                    </a:lnTo>
                    <a:lnTo>
                      <a:pt x="525" y="139"/>
                    </a:lnTo>
                    <a:lnTo>
                      <a:pt x="562" y="119"/>
                    </a:lnTo>
                    <a:lnTo>
                      <a:pt x="599" y="102"/>
                    </a:lnTo>
                    <a:lnTo>
                      <a:pt x="639" y="85"/>
                    </a:lnTo>
                    <a:lnTo>
                      <a:pt x="680" y="69"/>
                    </a:lnTo>
                    <a:lnTo>
                      <a:pt x="723" y="56"/>
                    </a:lnTo>
                    <a:lnTo>
                      <a:pt x="767" y="43"/>
                    </a:lnTo>
                    <a:lnTo>
                      <a:pt x="813" y="32"/>
                    </a:lnTo>
                    <a:lnTo>
                      <a:pt x="861" y="22"/>
                    </a:lnTo>
                    <a:lnTo>
                      <a:pt x="910" y="15"/>
                    </a:lnTo>
                    <a:lnTo>
                      <a:pt x="962" y="9"/>
                    </a:lnTo>
                    <a:lnTo>
                      <a:pt x="1016" y="3"/>
                    </a:lnTo>
                    <a:lnTo>
                      <a:pt x="1071" y="0"/>
                    </a:lnTo>
                    <a:lnTo>
                      <a:pt x="1128" y="0"/>
                    </a:lnTo>
                    <a:lnTo>
                      <a:pt x="1189" y="0"/>
                    </a:lnTo>
                    <a:lnTo>
                      <a:pt x="1189" y="0"/>
                    </a:lnTo>
                    <a:lnTo>
                      <a:pt x="1187" y="15"/>
                    </a:lnTo>
                    <a:lnTo>
                      <a:pt x="1184" y="56"/>
                    </a:lnTo>
                    <a:lnTo>
                      <a:pt x="1177" y="119"/>
                    </a:lnTo>
                    <a:lnTo>
                      <a:pt x="1173" y="158"/>
                    </a:lnTo>
                    <a:lnTo>
                      <a:pt x="1165" y="201"/>
                    </a:lnTo>
                    <a:lnTo>
                      <a:pt x="1156" y="248"/>
                    </a:lnTo>
                    <a:lnTo>
                      <a:pt x="1144" y="298"/>
                    </a:lnTo>
                    <a:lnTo>
                      <a:pt x="1133" y="351"/>
                    </a:lnTo>
                    <a:lnTo>
                      <a:pt x="1116" y="406"/>
                    </a:lnTo>
                    <a:lnTo>
                      <a:pt x="1099" y="463"/>
                    </a:lnTo>
                    <a:lnTo>
                      <a:pt x="1078" y="521"/>
                    </a:lnTo>
                    <a:lnTo>
                      <a:pt x="1055" y="580"/>
                    </a:lnTo>
                    <a:lnTo>
                      <a:pt x="1027" y="640"/>
                    </a:lnTo>
                    <a:lnTo>
                      <a:pt x="997" y="699"/>
                    </a:lnTo>
                    <a:lnTo>
                      <a:pt x="981" y="729"/>
                    </a:lnTo>
                    <a:lnTo>
                      <a:pt x="963" y="757"/>
                    </a:lnTo>
                    <a:lnTo>
                      <a:pt x="944" y="786"/>
                    </a:lnTo>
                    <a:lnTo>
                      <a:pt x="925" y="814"/>
                    </a:lnTo>
                    <a:lnTo>
                      <a:pt x="904" y="842"/>
                    </a:lnTo>
                    <a:lnTo>
                      <a:pt x="883" y="870"/>
                    </a:lnTo>
                    <a:lnTo>
                      <a:pt x="861" y="898"/>
                    </a:lnTo>
                    <a:lnTo>
                      <a:pt x="838" y="925"/>
                    </a:lnTo>
                    <a:lnTo>
                      <a:pt x="813" y="950"/>
                    </a:lnTo>
                    <a:lnTo>
                      <a:pt x="788" y="975"/>
                    </a:lnTo>
                    <a:lnTo>
                      <a:pt x="761" y="1000"/>
                    </a:lnTo>
                    <a:lnTo>
                      <a:pt x="733" y="1024"/>
                    </a:lnTo>
                    <a:lnTo>
                      <a:pt x="704" y="1046"/>
                    </a:lnTo>
                    <a:lnTo>
                      <a:pt x="673" y="1068"/>
                    </a:lnTo>
                    <a:lnTo>
                      <a:pt x="642" y="1089"/>
                    </a:lnTo>
                    <a:lnTo>
                      <a:pt x="609" y="1109"/>
                    </a:lnTo>
                    <a:lnTo>
                      <a:pt x="575" y="1127"/>
                    </a:lnTo>
                    <a:lnTo>
                      <a:pt x="540" y="1145"/>
                    </a:lnTo>
                    <a:lnTo>
                      <a:pt x="503" y="1161"/>
                    </a:lnTo>
                    <a:lnTo>
                      <a:pt x="465" y="1176"/>
                    </a:lnTo>
                    <a:lnTo>
                      <a:pt x="425" y="1189"/>
                    </a:lnTo>
                    <a:lnTo>
                      <a:pt x="384" y="1201"/>
                    </a:lnTo>
                    <a:lnTo>
                      <a:pt x="342" y="1213"/>
                    </a:lnTo>
                    <a:lnTo>
                      <a:pt x="298" y="1221"/>
                    </a:lnTo>
                    <a:lnTo>
                      <a:pt x="252" y="1229"/>
                    </a:lnTo>
                    <a:lnTo>
                      <a:pt x="205" y="1235"/>
                    </a:lnTo>
                    <a:lnTo>
                      <a:pt x="158" y="1238"/>
                    </a:lnTo>
                    <a:lnTo>
                      <a:pt x="108" y="1241"/>
                    </a:lnTo>
                    <a:lnTo>
                      <a:pt x="56" y="1241"/>
                    </a:lnTo>
                    <a:lnTo>
                      <a:pt x="3" y="1239"/>
                    </a:lnTo>
                    <a:lnTo>
                      <a:pt x="3" y="1239"/>
                    </a:lnTo>
                    <a:close/>
                  </a:path>
                </a:pathLst>
              </a:custGeom>
              <a:solidFill>
                <a:srgbClr val="628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1507218" y="1249906"/>
                <a:ext cx="704850" cy="781050"/>
              </a:xfrm>
              <a:custGeom>
                <a:avLst/>
                <a:gdLst>
                  <a:gd name="T0" fmla="*/ 5 w 887"/>
                  <a:gd name="T1" fmla="*/ 982 h 984"/>
                  <a:gd name="T2" fmla="*/ 33 w 887"/>
                  <a:gd name="T3" fmla="*/ 925 h 984"/>
                  <a:gd name="T4" fmla="*/ 59 w 887"/>
                  <a:gd name="T5" fmla="*/ 867 h 984"/>
                  <a:gd name="T6" fmla="*/ 78 w 887"/>
                  <a:gd name="T7" fmla="*/ 830 h 984"/>
                  <a:gd name="T8" fmla="*/ 119 w 887"/>
                  <a:gd name="T9" fmla="*/ 761 h 984"/>
                  <a:gd name="T10" fmla="*/ 141 w 887"/>
                  <a:gd name="T11" fmla="*/ 727 h 984"/>
                  <a:gd name="T12" fmla="*/ 190 w 887"/>
                  <a:gd name="T13" fmla="*/ 656 h 984"/>
                  <a:gd name="T14" fmla="*/ 243 w 887"/>
                  <a:gd name="T15" fmla="*/ 590 h 984"/>
                  <a:gd name="T16" fmla="*/ 355 w 887"/>
                  <a:gd name="T17" fmla="*/ 461 h 984"/>
                  <a:gd name="T18" fmla="*/ 414 w 887"/>
                  <a:gd name="T19" fmla="*/ 400 h 984"/>
                  <a:gd name="T20" fmla="*/ 539 w 887"/>
                  <a:gd name="T21" fmla="*/ 282 h 984"/>
                  <a:gd name="T22" fmla="*/ 671 w 887"/>
                  <a:gd name="T23" fmla="*/ 172 h 984"/>
                  <a:gd name="T24" fmla="*/ 809 w 887"/>
                  <a:gd name="T25" fmla="*/ 71 h 984"/>
                  <a:gd name="T26" fmla="*/ 881 w 887"/>
                  <a:gd name="T27" fmla="*/ 25 h 984"/>
                  <a:gd name="T28" fmla="*/ 887 w 887"/>
                  <a:gd name="T29" fmla="*/ 16 h 984"/>
                  <a:gd name="T30" fmla="*/ 886 w 887"/>
                  <a:gd name="T31" fmla="*/ 7 h 984"/>
                  <a:gd name="T32" fmla="*/ 880 w 887"/>
                  <a:gd name="T33" fmla="*/ 1 h 984"/>
                  <a:gd name="T34" fmla="*/ 871 w 887"/>
                  <a:gd name="T35" fmla="*/ 3 h 984"/>
                  <a:gd name="T36" fmla="*/ 797 w 887"/>
                  <a:gd name="T37" fmla="*/ 50 h 984"/>
                  <a:gd name="T38" fmla="*/ 659 w 887"/>
                  <a:gd name="T39" fmla="*/ 152 h 984"/>
                  <a:gd name="T40" fmla="*/ 526 w 887"/>
                  <a:gd name="T41" fmla="*/ 262 h 984"/>
                  <a:gd name="T42" fmla="*/ 401 w 887"/>
                  <a:gd name="T43" fmla="*/ 382 h 984"/>
                  <a:gd name="T44" fmla="*/ 340 w 887"/>
                  <a:gd name="T45" fmla="*/ 444 h 984"/>
                  <a:gd name="T46" fmla="*/ 227 w 887"/>
                  <a:gd name="T47" fmla="*/ 575 h 984"/>
                  <a:gd name="T48" fmla="*/ 174 w 887"/>
                  <a:gd name="T49" fmla="*/ 644 h 984"/>
                  <a:gd name="T50" fmla="*/ 123 w 887"/>
                  <a:gd name="T51" fmla="*/ 715 h 984"/>
                  <a:gd name="T52" fmla="*/ 103 w 887"/>
                  <a:gd name="T53" fmla="*/ 746 h 984"/>
                  <a:gd name="T54" fmla="*/ 66 w 887"/>
                  <a:gd name="T55" fmla="*/ 813 h 984"/>
                  <a:gd name="T56" fmla="*/ 48 w 887"/>
                  <a:gd name="T57" fmla="*/ 847 h 984"/>
                  <a:gd name="T58" fmla="*/ 17 w 887"/>
                  <a:gd name="T59" fmla="*/ 911 h 984"/>
                  <a:gd name="T60" fmla="*/ 5 w 887"/>
                  <a:gd name="T61" fmla="*/ 947 h 984"/>
                  <a:gd name="T62" fmla="*/ 0 w 887"/>
                  <a:gd name="T63" fmla="*/ 981 h 984"/>
                  <a:gd name="T64" fmla="*/ 1 w 887"/>
                  <a:gd name="T65" fmla="*/ 982 h 984"/>
                  <a:gd name="T66" fmla="*/ 4 w 887"/>
                  <a:gd name="T67" fmla="*/ 984 h 984"/>
                  <a:gd name="T68" fmla="*/ 5 w 887"/>
                  <a:gd name="T69" fmla="*/ 982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87" h="984">
                    <a:moveTo>
                      <a:pt x="5" y="982"/>
                    </a:moveTo>
                    <a:lnTo>
                      <a:pt x="5" y="982"/>
                    </a:lnTo>
                    <a:lnTo>
                      <a:pt x="20" y="954"/>
                    </a:lnTo>
                    <a:lnTo>
                      <a:pt x="33" y="925"/>
                    </a:lnTo>
                    <a:lnTo>
                      <a:pt x="45" y="895"/>
                    </a:lnTo>
                    <a:lnTo>
                      <a:pt x="59" y="867"/>
                    </a:lnTo>
                    <a:lnTo>
                      <a:pt x="59" y="867"/>
                    </a:lnTo>
                    <a:lnTo>
                      <a:pt x="78" y="830"/>
                    </a:lnTo>
                    <a:lnTo>
                      <a:pt x="97" y="795"/>
                    </a:lnTo>
                    <a:lnTo>
                      <a:pt x="119" y="761"/>
                    </a:lnTo>
                    <a:lnTo>
                      <a:pt x="141" y="727"/>
                    </a:lnTo>
                    <a:lnTo>
                      <a:pt x="141" y="727"/>
                    </a:lnTo>
                    <a:lnTo>
                      <a:pt x="165" y="692"/>
                    </a:lnTo>
                    <a:lnTo>
                      <a:pt x="190" y="656"/>
                    </a:lnTo>
                    <a:lnTo>
                      <a:pt x="215" y="622"/>
                    </a:lnTo>
                    <a:lnTo>
                      <a:pt x="243" y="590"/>
                    </a:lnTo>
                    <a:lnTo>
                      <a:pt x="297" y="523"/>
                    </a:lnTo>
                    <a:lnTo>
                      <a:pt x="355" y="461"/>
                    </a:lnTo>
                    <a:lnTo>
                      <a:pt x="355" y="461"/>
                    </a:lnTo>
                    <a:lnTo>
                      <a:pt x="414" y="400"/>
                    </a:lnTo>
                    <a:lnTo>
                      <a:pt x="476" y="339"/>
                    </a:lnTo>
                    <a:lnTo>
                      <a:pt x="539" y="282"/>
                    </a:lnTo>
                    <a:lnTo>
                      <a:pt x="604" y="225"/>
                    </a:lnTo>
                    <a:lnTo>
                      <a:pt x="671" y="172"/>
                    </a:lnTo>
                    <a:lnTo>
                      <a:pt x="740" y="121"/>
                    </a:lnTo>
                    <a:lnTo>
                      <a:pt x="809" y="71"/>
                    </a:lnTo>
                    <a:lnTo>
                      <a:pt x="881" y="25"/>
                    </a:lnTo>
                    <a:lnTo>
                      <a:pt x="881" y="25"/>
                    </a:lnTo>
                    <a:lnTo>
                      <a:pt x="884" y="20"/>
                    </a:lnTo>
                    <a:lnTo>
                      <a:pt x="887" y="16"/>
                    </a:lnTo>
                    <a:lnTo>
                      <a:pt x="887" y="12"/>
                    </a:lnTo>
                    <a:lnTo>
                      <a:pt x="886" y="7"/>
                    </a:lnTo>
                    <a:lnTo>
                      <a:pt x="883" y="4"/>
                    </a:lnTo>
                    <a:lnTo>
                      <a:pt x="880" y="1"/>
                    </a:lnTo>
                    <a:lnTo>
                      <a:pt x="876" y="0"/>
                    </a:lnTo>
                    <a:lnTo>
                      <a:pt x="871" y="3"/>
                    </a:lnTo>
                    <a:lnTo>
                      <a:pt x="871" y="3"/>
                    </a:lnTo>
                    <a:lnTo>
                      <a:pt x="797" y="50"/>
                    </a:lnTo>
                    <a:lnTo>
                      <a:pt x="728" y="99"/>
                    </a:lnTo>
                    <a:lnTo>
                      <a:pt x="659" y="152"/>
                    </a:lnTo>
                    <a:lnTo>
                      <a:pt x="591" y="206"/>
                    </a:lnTo>
                    <a:lnTo>
                      <a:pt x="526" y="262"/>
                    </a:lnTo>
                    <a:lnTo>
                      <a:pt x="463" y="321"/>
                    </a:lnTo>
                    <a:lnTo>
                      <a:pt x="401" y="382"/>
                    </a:lnTo>
                    <a:lnTo>
                      <a:pt x="340" y="444"/>
                    </a:lnTo>
                    <a:lnTo>
                      <a:pt x="340" y="444"/>
                    </a:lnTo>
                    <a:lnTo>
                      <a:pt x="283" y="509"/>
                    </a:lnTo>
                    <a:lnTo>
                      <a:pt x="227" y="575"/>
                    </a:lnTo>
                    <a:lnTo>
                      <a:pt x="200" y="609"/>
                    </a:lnTo>
                    <a:lnTo>
                      <a:pt x="174" y="644"/>
                    </a:lnTo>
                    <a:lnTo>
                      <a:pt x="149" y="678"/>
                    </a:lnTo>
                    <a:lnTo>
                      <a:pt x="123" y="715"/>
                    </a:lnTo>
                    <a:lnTo>
                      <a:pt x="123" y="715"/>
                    </a:lnTo>
                    <a:lnTo>
                      <a:pt x="103" y="746"/>
                    </a:lnTo>
                    <a:lnTo>
                      <a:pt x="84" y="779"/>
                    </a:lnTo>
                    <a:lnTo>
                      <a:pt x="66" y="813"/>
                    </a:lnTo>
                    <a:lnTo>
                      <a:pt x="48" y="847"/>
                    </a:lnTo>
                    <a:lnTo>
                      <a:pt x="48" y="847"/>
                    </a:lnTo>
                    <a:lnTo>
                      <a:pt x="32" y="877"/>
                    </a:lnTo>
                    <a:lnTo>
                      <a:pt x="17" y="911"/>
                    </a:lnTo>
                    <a:lnTo>
                      <a:pt x="11" y="929"/>
                    </a:lnTo>
                    <a:lnTo>
                      <a:pt x="5" y="947"/>
                    </a:lnTo>
                    <a:lnTo>
                      <a:pt x="3" y="963"/>
                    </a:lnTo>
                    <a:lnTo>
                      <a:pt x="0" y="981"/>
                    </a:lnTo>
                    <a:lnTo>
                      <a:pt x="0" y="981"/>
                    </a:lnTo>
                    <a:lnTo>
                      <a:pt x="1" y="982"/>
                    </a:lnTo>
                    <a:lnTo>
                      <a:pt x="3" y="984"/>
                    </a:lnTo>
                    <a:lnTo>
                      <a:pt x="4" y="984"/>
                    </a:lnTo>
                    <a:lnTo>
                      <a:pt x="5" y="982"/>
                    </a:lnTo>
                    <a:lnTo>
                      <a:pt x="5" y="982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1570718" y="1729331"/>
                <a:ext cx="612775" cy="163513"/>
              </a:xfrm>
              <a:custGeom>
                <a:avLst/>
                <a:gdLst>
                  <a:gd name="T0" fmla="*/ 9 w 773"/>
                  <a:gd name="T1" fmla="*/ 205 h 205"/>
                  <a:gd name="T2" fmla="*/ 9 w 773"/>
                  <a:gd name="T3" fmla="*/ 205 h 205"/>
                  <a:gd name="T4" fmla="*/ 50 w 773"/>
                  <a:gd name="T5" fmla="*/ 184 h 205"/>
                  <a:gd name="T6" fmla="*/ 92 w 773"/>
                  <a:gd name="T7" fmla="*/ 162 h 205"/>
                  <a:gd name="T8" fmla="*/ 133 w 773"/>
                  <a:gd name="T9" fmla="*/ 141 h 205"/>
                  <a:gd name="T10" fmla="*/ 176 w 773"/>
                  <a:gd name="T11" fmla="*/ 121 h 205"/>
                  <a:gd name="T12" fmla="*/ 176 w 773"/>
                  <a:gd name="T13" fmla="*/ 121 h 205"/>
                  <a:gd name="T14" fmla="*/ 221 w 773"/>
                  <a:gd name="T15" fmla="*/ 104 h 205"/>
                  <a:gd name="T16" fmla="*/ 269 w 773"/>
                  <a:gd name="T17" fmla="*/ 88 h 205"/>
                  <a:gd name="T18" fmla="*/ 316 w 773"/>
                  <a:gd name="T19" fmla="*/ 75 h 205"/>
                  <a:gd name="T20" fmla="*/ 363 w 773"/>
                  <a:gd name="T21" fmla="*/ 63 h 205"/>
                  <a:gd name="T22" fmla="*/ 363 w 773"/>
                  <a:gd name="T23" fmla="*/ 63 h 205"/>
                  <a:gd name="T24" fmla="*/ 413 w 773"/>
                  <a:gd name="T25" fmla="*/ 53 h 205"/>
                  <a:gd name="T26" fmla="*/ 462 w 773"/>
                  <a:gd name="T27" fmla="*/ 44 h 205"/>
                  <a:gd name="T28" fmla="*/ 510 w 773"/>
                  <a:gd name="T29" fmla="*/ 36 h 205"/>
                  <a:gd name="T30" fmla="*/ 561 w 773"/>
                  <a:gd name="T31" fmla="*/ 31 h 205"/>
                  <a:gd name="T32" fmla="*/ 611 w 773"/>
                  <a:gd name="T33" fmla="*/ 28 h 205"/>
                  <a:gd name="T34" fmla="*/ 661 w 773"/>
                  <a:gd name="T35" fmla="*/ 25 h 205"/>
                  <a:gd name="T36" fmla="*/ 711 w 773"/>
                  <a:gd name="T37" fmla="*/ 23 h 205"/>
                  <a:gd name="T38" fmla="*/ 760 w 773"/>
                  <a:gd name="T39" fmla="*/ 22 h 205"/>
                  <a:gd name="T40" fmla="*/ 760 w 773"/>
                  <a:gd name="T41" fmla="*/ 22 h 205"/>
                  <a:gd name="T42" fmla="*/ 766 w 773"/>
                  <a:gd name="T43" fmla="*/ 22 h 205"/>
                  <a:gd name="T44" fmla="*/ 769 w 773"/>
                  <a:gd name="T45" fmla="*/ 19 h 205"/>
                  <a:gd name="T46" fmla="*/ 772 w 773"/>
                  <a:gd name="T47" fmla="*/ 14 h 205"/>
                  <a:gd name="T48" fmla="*/ 773 w 773"/>
                  <a:gd name="T49" fmla="*/ 10 h 205"/>
                  <a:gd name="T50" fmla="*/ 773 w 773"/>
                  <a:gd name="T51" fmla="*/ 5 h 205"/>
                  <a:gd name="T52" fmla="*/ 770 w 773"/>
                  <a:gd name="T53" fmla="*/ 3 h 205"/>
                  <a:gd name="T54" fmla="*/ 767 w 773"/>
                  <a:gd name="T55" fmla="*/ 0 h 205"/>
                  <a:gd name="T56" fmla="*/ 763 w 773"/>
                  <a:gd name="T57" fmla="*/ 0 h 205"/>
                  <a:gd name="T58" fmla="*/ 763 w 773"/>
                  <a:gd name="T59" fmla="*/ 0 h 205"/>
                  <a:gd name="T60" fmla="*/ 713 w 773"/>
                  <a:gd name="T61" fmla="*/ 0 h 205"/>
                  <a:gd name="T62" fmla="*/ 661 w 773"/>
                  <a:gd name="T63" fmla="*/ 1 h 205"/>
                  <a:gd name="T64" fmla="*/ 611 w 773"/>
                  <a:gd name="T65" fmla="*/ 4 h 205"/>
                  <a:gd name="T66" fmla="*/ 561 w 773"/>
                  <a:gd name="T67" fmla="*/ 8 h 205"/>
                  <a:gd name="T68" fmla="*/ 509 w 773"/>
                  <a:gd name="T69" fmla="*/ 14 h 205"/>
                  <a:gd name="T70" fmla="*/ 459 w 773"/>
                  <a:gd name="T71" fmla="*/ 22 h 205"/>
                  <a:gd name="T72" fmla="*/ 410 w 773"/>
                  <a:gd name="T73" fmla="*/ 31 h 205"/>
                  <a:gd name="T74" fmla="*/ 360 w 773"/>
                  <a:gd name="T75" fmla="*/ 41 h 205"/>
                  <a:gd name="T76" fmla="*/ 360 w 773"/>
                  <a:gd name="T77" fmla="*/ 41 h 205"/>
                  <a:gd name="T78" fmla="*/ 313 w 773"/>
                  <a:gd name="T79" fmla="*/ 53 h 205"/>
                  <a:gd name="T80" fmla="*/ 267 w 773"/>
                  <a:gd name="T81" fmla="*/ 66 h 205"/>
                  <a:gd name="T82" fmla="*/ 221 w 773"/>
                  <a:gd name="T83" fmla="*/ 81 h 205"/>
                  <a:gd name="T84" fmla="*/ 176 w 773"/>
                  <a:gd name="T85" fmla="*/ 98 h 205"/>
                  <a:gd name="T86" fmla="*/ 176 w 773"/>
                  <a:gd name="T87" fmla="*/ 98 h 205"/>
                  <a:gd name="T88" fmla="*/ 130 w 773"/>
                  <a:gd name="T89" fmla="*/ 118 h 205"/>
                  <a:gd name="T90" fmla="*/ 108 w 773"/>
                  <a:gd name="T91" fmla="*/ 128 h 205"/>
                  <a:gd name="T92" fmla="*/ 86 w 773"/>
                  <a:gd name="T93" fmla="*/ 140 h 205"/>
                  <a:gd name="T94" fmla="*/ 64 w 773"/>
                  <a:gd name="T95" fmla="*/ 152 h 205"/>
                  <a:gd name="T96" fmla="*/ 42 w 773"/>
                  <a:gd name="T97" fmla="*/ 165 h 205"/>
                  <a:gd name="T98" fmla="*/ 21 w 773"/>
                  <a:gd name="T99" fmla="*/ 180 h 205"/>
                  <a:gd name="T100" fmla="*/ 3 w 773"/>
                  <a:gd name="T101" fmla="*/ 194 h 205"/>
                  <a:gd name="T102" fmla="*/ 3 w 773"/>
                  <a:gd name="T103" fmla="*/ 194 h 205"/>
                  <a:gd name="T104" fmla="*/ 0 w 773"/>
                  <a:gd name="T105" fmla="*/ 199 h 205"/>
                  <a:gd name="T106" fmla="*/ 2 w 773"/>
                  <a:gd name="T107" fmla="*/ 202 h 205"/>
                  <a:gd name="T108" fmla="*/ 5 w 773"/>
                  <a:gd name="T109" fmla="*/ 205 h 205"/>
                  <a:gd name="T110" fmla="*/ 9 w 773"/>
                  <a:gd name="T111" fmla="*/ 205 h 205"/>
                  <a:gd name="T112" fmla="*/ 9 w 773"/>
                  <a:gd name="T113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73" h="205">
                    <a:moveTo>
                      <a:pt x="9" y="205"/>
                    </a:moveTo>
                    <a:lnTo>
                      <a:pt x="9" y="205"/>
                    </a:lnTo>
                    <a:lnTo>
                      <a:pt x="50" y="184"/>
                    </a:lnTo>
                    <a:lnTo>
                      <a:pt x="92" y="162"/>
                    </a:lnTo>
                    <a:lnTo>
                      <a:pt x="133" y="141"/>
                    </a:lnTo>
                    <a:lnTo>
                      <a:pt x="176" y="121"/>
                    </a:lnTo>
                    <a:lnTo>
                      <a:pt x="176" y="121"/>
                    </a:lnTo>
                    <a:lnTo>
                      <a:pt x="221" y="104"/>
                    </a:lnTo>
                    <a:lnTo>
                      <a:pt x="269" y="88"/>
                    </a:lnTo>
                    <a:lnTo>
                      <a:pt x="316" y="75"/>
                    </a:lnTo>
                    <a:lnTo>
                      <a:pt x="363" y="63"/>
                    </a:lnTo>
                    <a:lnTo>
                      <a:pt x="363" y="63"/>
                    </a:lnTo>
                    <a:lnTo>
                      <a:pt x="413" y="53"/>
                    </a:lnTo>
                    <a:lnTo>
                      <a:pt x="462" y="44"/>
                    </a:lnTo>
                    <a:lnTo>
                      <a:pt x="510" y="36"/>
                    </a:lnTo>
                    <a:lnTo>
                      <a:pt x="561" y="31"/>
                    </a:lnTo>
                    <a:lnTo>
                      <a:pt x="611" y="28"/>
                    </a:lnTo>
                    <a:lnTo>
                      <a:pt x="661" y="25"/>
                    </a:lnTo>
                    <a:lnTo>
                      <a:pt x="711" y="23"/>
                    </a:lnTo>
                    <a:lnTo>
                      <a:pt x="760" y="22"/>
                    </a:lnTo>
                    <a:lnTo>
                      <a:pt x="760" y="22"/>
                    </a:lnTo>
                    <a:lnTo>
                      <a:pt x="766" y="22"/>
                    </a:lnTo>
                    <a:lnTo>
                      <a:pt x="769" y="19"/>
                    </a:lnTo>
                    <a:lnTo>
                      <a:pt x="772" y="14"/>
                    </a:lnTo>
                    <a:lnTo>
                      <a:pt x="773" y="10"/>
                    </a:lnTo>
                    <a:lnTo>
                      <a:pt x="773" y="5"/>
                    </a:lnTo>
                    <a:lnTo>
                      <a:pt x="770" y="3"/>
                    </a:lnTo>
                    <a:lnTo>
                      <a:pt x="767" y="0"/>
                    </a:lnTo>
                    <a:lnTo>
                      <a:pt x="763" y="0"/>
                    </a:lnTo>
                    <a:lnTo>
                      <a:pt x="763" y="0"/>
                    </a:lnTo>
                    <a:lnTo>
                      <a:pt x="713" y="0"/>
                    </a:lnTo>
                    <a:lnTo>
                      <a:pt x="661" y="1"/>
                    </a:lnTo>
                    <a:lnTo>
                      <a:pt x="611" y="4"/>
                    </a:lnTo>
                    <a:lnTo>
                      <a:pt x="561" y="8"/>
                    </a:lnTo>
                    <a:lnTo>
                      <a:pt x="509" y="14"/>
                    </a:lnTo>
                    <a:lnTo>
                      <a:pt x="459" y="22"/>
                    </a:lnTo>
                    <a:lnTo>
                      <a:pt x="410" y="31"/>
                    </a:lnTo>
                    <a:lnTo>
                      <a:pt x="360" y="41"/>
                    </a:lnTo>
                    <a:lnTo>
                      <a:pt x="360" y="41"/>
                    </a:lnTo>
                    <a:lnTo>
                      <a:pt x="313" y="53"/>
                    </a:lnTo>
                    <a:lnTo>
                      <a:pt x="267" y="66"/>
                    </a:lnTo>
                    <a:lnTo>
                      <a:pt x="221" y="81"/>
                    </a:lnTo>
                    <a:lnTo>
                      <a:pt x="176" y="98"/>
                    </a:lnTo>
                    <a:lnTo>
                      <a:pt x="176" y="98"/>
                    </a:lnTo>
                    <a:lnTo>
                      <a:pt x="130" y="118"/>
                    </a:lnTo>
                    <a:lnTo>
                      <a:pt x="108" y="128"/>
                    </a:lnTo>
                    <a:lnTo>
                      <a:pt x="86" y="140"/>
                    </a:lnTo>
                    <a:lnTo>
                      <a:pt x="64" y="152"/>
                    </a:lnTo>
                    <a:lnTo>
                      <a:pt x="42" y="165"/>
                    </a:lnTo>
                    <a:lnTo>
                      <a:pt x="21" y="180"/>
                    </a:lnTo>
                    <a:lnTo>
                      <a:pt x="3" y="194"/>
                    </a:lnTo>
                    <a:lnTo>
                      <a:pt x="3" y="194"/>
                    </a:lnTo>
                    <a:lnTo>
                      <a:pt x="0" y="199"/>
                    </a:lnTo>
                    <a:lnTo>
                      <a:pt x="2" y="202"/>
                    </a:lnTo>
                    <a:lnTo>
                      <a:pt x="5" y="205"/>
                    </a:lnTo>
                    <a:lnTo>
                      <a:pt x="9" y="205"/>
                    </a:lnTo>
                    <a:lnTo>
                      <a:pt x="9" y="205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1785030" y="1399131"/>
                <a:ext cx="538163" cy="214313"/>
              </a:xfrm>
              <a:custGeom>
                <a:avLst/>
                <a:gdLst>
                  <a:gd name="T0" fmla="*/ 9 w 678"/>
                  <a:gd name="T1" fmla="*/ 270 h 272"/>
                  <a:gd name="T2" fmla="*/ 9 w 678"/>
                  <a:gd name="T3" fmla="*/ 270 h 272"/>
                  <a:gd name="T4" fmla="*/ 22 w 678"/>
                  <a:gd name="T5" fmla="*/ 252 h 272"/>
                  <a:gd name="T6" fmla="*/ 37 w 678"/>
                  <a:gd name="T7" fmla="*/ 235 h 272"/>
                  <a:gd name="T8" fmla="*/ 52 w 678"/>
                  <a:gd name="T9" fmla="*/ 220 h 272"/>
                  <a:gd name="T10" fmla="*/ 68 w 678"/>
                  <a:gd name="T11" fmla="*/ 205 h 272"/>
                  <a:gd name="T12" fmla="*/ 86 w 678"/>
                  <a:gd name="T13" fmla="*/ 192 h 272"/>
                  <a:gd name="T14" fmla="*/ 105 w 678"/>
                  <a:gd name="T15" fmla="*/ 179 h 272"/>
                  <a:gd name="T16" fmla="*/ 124 w 678"/>
                  <a:gd name="T17" fmla="*/ 167 h 272"/>
                  <a:gd name="T18" fmla="*/ 143 w 678"/>
                  <a:gd name="T19" fmla="*/ 156 h 272"/>
                  <a:gd name="T20" fmla="*/ 184 w 678"/>
                  <a:gd name="T21" fmla="*/ 136 h 272"/>
                  <a:gd name="T22" fmla="*/ 226 w 678"/>
                  <a:gd name="T23" fmla="*/ 120 h 272"/>
                  <a:gd name="T24" fmla="*/ 268 w 678"/>
                  <a:gd name="T25" fmla="*/ 103 h 272"/>
                  <a:gd name="T26" fmla="*/ 310 w 678"/>
                  <a:gd name="T27" fmla="*/ 90 h 272"/>
                  <a:gd name="T28" fmla="*/ 310 w 678"/>
                  <a:gd name="T29" fmla="*/ 90 h 272"/>
                  <a:gd name="T30" fmla="*/ 353 w 678"/>
                  <a:gd name="T31" fmla="*/ 77 h 272"/>
                  <a:gd name="T32" fmla="*/ 397 w 678"/>
                  <a:gd name="T33" fmla="*/ 65 h 272"/>
                  <a:gd name="T34" fmla="*/ 443 w 678"/>
                  <a:gd name="T35" fmla="*/ 53 h 272"/>
                  <a:gd name="T36" fmla="*/ 488 w 678"/>
                  <a:gd name="T37" fmla="*/ 44 h 272"/>
                  <a:gd name="T38" fmla="*/ 534 w 678"/>
                  <a:gd name="T39" fmla="*/ 36 h 272"/>
                  <a:gd name="T40" fmla="*/ 580 w 678"/>
                  <a:gd name="T41" fmla="*/ 30 h 272"/>
                  <a:gd name="T42" fmla="*/ 625 w 678"/>
                  <a:gd name="T43" fmla="*/ 24 h 272"/>
                  <a:gd name="T44" fmla="*/ 671 w 678"/>
                  <a:gd name="T45" fmla="*/ 21 h 272"/>
                  <a:gd name="T46" fmla="*/ 671 w 678"/>
                  <a:gd name="T47" fmla="*/ 21 h 272"/>
                  <a:gd name="T48" fmla="*/ 674 w 678"/>
                  <a:gd name="T49" fmla="*/ 19 h 272"/>
                  <a:gd name="T50" fmla="*/ 677 w 678"/>
                  <a:gd name="T51" fmla="*/ 18 h 272"/>
                  <a:gd name="T52" fmla="*/ 678 w 678"/>
                  <a:gd name="T53" fmla="*/ 13 h 272"/>
                  <a:gd name="T54" fmla="*/ 678 w 678"/>
                  <a:gd name="T55" fmla="*/ 10 h 272"/>
                  <a:gd name="T56" fmla="*/ 677 w 678"/>
                  <a:gd name="T57" fmla="*/ 6 h 272"/>
                  <a:gd name="T58" fmla="*/ 676 w 678"/>
                  <a:gd name="T59" fmla="*/ 3 h 272"/>
                  <a:gd name="T60" fmla="*/ 671 w 678"/>
                  <a:gd name="T61" fmla="*/ 0 h 272"/>
                  <a:gd name="T62" fmla="*/ 667 w 678"/>
                  <a:gd name="T63" fmla="*/ 0 h 272"/>
                  <a:gd name="T64" fmla="*/ 667 w 678"/>
                  <a:gd name="T65" fmla="*/ 0 h 272"/>
                  <a:gd name="T66" fmla="*/ 618 w 678"/>
                  <a:gd name="T67" fmla="*/ 3 h 272"/>
                  <a:gd name="T68" fmla="*/ 571 w 678"/>
                  <a:gd name="T69" fmla="*/ 9 h 272"/>
                  <a:gd name="T70" fmla="*/ 524 w 678"/>
                  <a:gd name="T71" fmla="*/ 16 h 272"/>
                  <a:gd name="T72" fmla="*/ 475 w 678"/>
                  <a:gd name="T73" fmla="*/ 25 h 272"/>
                  <a:gd name="T74" fmla="*/ 428 w 678"/>
                  <a:gd name="T75" fmla="*/ 36 h 272"/>
                  <a:gd name="T76" fmla="*/ 381 w 678"/>
                  <a:gd name="T77" fmla="*/ 47 h 272"/>
                  <a:gd name="T78" fmla="*/ 335 w 678"/>
                  <a:gd name="T79" fmla="*/ 61 h 272"/>
                  <a:gd name="T80" fmla="*/ 289 w 678"/>
                  <a:gd name="T81" fmla="*/ 75 h 272"/>
                  <a:gd name="T82" fmla="*/ 289 w 678"/>
                  <a:gd name="T83" fmla="*/ 75 h 272"/>
                  <a:gd name="T84" fmla="*/ 240 w 678"/>
                  <a:gd name="T85" fmla="*/ 92 h 272"/>
                  <a:gd name="T86" fmla="*/ 193 w 678"/>
                  <a:gd name="T87" fmla="*/ 111 h 272"/>
                  <a:gd name="T88" fmla="*/ 170 w 678"/>
                  <a:gd name="T89" fmla="*/ 123 h 272"/>
                  <a:gd name="T90" fmla="*/ 146 w 678"/>
                  <a:gd name="T91" fmla="*/ 133 h 272"/>
                  <a:gd name="T92" fmla="*/ 124 w 678"/>
                  <a:gd name="T93" fmla="*/ 146 h 272"/>
                  <a:gd name="T94" fmla="*/ 102 w 678"/>
                  <a:gd name="T95" fmla="*/ 159 h 272"/>
                  <a:gd name="T96" fmla="*/ 102 w 678"/>
                  <a:gd name="T97" fmla="*/ 159 h 272"/>
                  <a:gd name="T98" fmla="*/ 72 w 678"/>
                  <a:gd name="T99" fmla="*/ 180 h 272"/>
                  <a:gd name="T100" fmla="*/ 58 w 678"/>
                  <a:gd name="T101" fmla="*/ 192 h 272"/>
                  <a:gd name="T102" fmla="*/ 43 w 678"/>
                  <a:gd name="T103" fmla="*/ 205 h 272"/>
                  <a:gd name="T104" fmla="*/ 30 w 678"/>
                  <a:gd name="T105" fmla="*/ 218 h 272"/>
                  <a:gd name="T106" fmla="*/ 18 w 678"/>
                  <a:gd name="T107" fmla="*/ 233 h 272"/>
                  <a:gd name="T108" fmla="*/ 9 w 678"/>
                  <a:gd name="T109" fmla="*/ 248 h 272"/>
                  <a:gd name="T110" fmla="*/ 0 w 678"/>
                  <a:gd name="T111" fmla="*/ 266 h 272"/>
                  <a:gd name="T112" fmla="*/ 0 w 678"/>
                  <a:gd name="T113" fmla="*/ 266 h 272"/>
                  <a:gd name="T114" fmla="*/ 0 w 678"/>
                  <a:gd name="T115" fmla="*/ 269 h 272"/>
                  <a:gd name="T116" fmla="*/ 3 w 678"/>
                  <a:gd name="T117" fmla="*/ 272 h 272"/>
                  <a:gd name="T118" fmla="*/ 6 w 678"/>
                  <a:gd name="T119" fmla="*/ 272 h 272"/>
                  <a:gd name="T120" fmla="*/ 9 w 678"/>
                  <a:gd name="T121" fmla="*/ 270 h 272"/>
                  <a:gd name="T122" fmla="*/ 9 w 678"/>
                  <a:gd name="T123" fmla="*/ 27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8" h="272">
                    <a:moveTo>
                      <a:pt x="9" y="270"/>
                    </a:moveTo>
                    <a:lnTo>
                      <a:pt x="9" y="270"/>
                    </a:lnTo>
                    <a:lnTo>
                      <a:pt x="22" y="252"/>
                    </a:lnTo>
                    <a:lnTo>
                      <a:pt x="37" y="235"/>
                    </a:lnTo>
                    <a:lnTo>
                      <a:pt x="52" y="220"/>
                    </a:lnTo>
                    <a:lnTo>
                      <a:pt x="68" y="205"/>
                    </a:lnTo>
                    <a:lnTo>
                      <a:pt x="86" y="192"/>
                    </a:lnTo>
                    <a:lnTo>
                      <a:pt x="105" y="179"/>
                    </a:lnTo>
                    <a:lnTo>
                      <a:pt x="124" y="167"/>
                    </a:lnTo>
                    <a:lnTo>
                      <a:pt x="143" y="156"/>
                    </a:lnTo>
                    <a:lnTo>
                      <a:pt x="184" y="136"/>
                    </a:lnTo>
                    <a:lnTo>
                      <a:pt x="226" y="120"/>
                    </a:lnTo>
                    <a:lnTo>
                      <a:pt x="268" y="103"/>
                    </a:lnTo>
                    <a:lnTo>
                      <a:pt x="310" y="90"/>
                    </a:lnTo>
                    <a:lnTo>
                      <a:pt x="310" y="90"/>
                    </a:lnTo>
                    <a:lnTo>
                      <a:pt x="353" y="77"/>
                    </a:lnTo>
                    <a:lnTo>
                      <a:pt x="397" y="65"/>
                    </a:lnTo>
                    <a:lnTo>
                      <a:pt x="443" y="53"/>
                    </a:lnTo>
                    <a:lnTo>
                      <a:pt x="488" y="44"/>
                    </a:lnTo>
                    <a:lnTo>
                      <a:pt x="534" y="36"/>
                    </a:lnTo>
                    <a:lnTo>
                      <a:pt x="580" y="30"/>
                    </a:lnTo>
                    <a:lnTo>
                      <a:pt x="625" y="24"/>
                    </a:lnTo>
                    <a:lnTo>
                      <a:pt x="671" y="21"/>
                    </a:lnTo>
                    <a:lnTo>
                      <a:pt x="671" y="21"/>
                    </a:lnTo>
                    <a:lnTo>
                      <a:pt x="674" y="19"/>
                    </a:lnTo>
                    <a:lnTo>
                      <a:pt x="677" y="18"/>
                    </a:lnTo>
                    <a:lnTo>
                      <a:pt x="678" y="13"/>
                    </a:lnTo>
                    <a:lnTo>
                      <a:pt x="678" y="10"/>
                    </a:lnTo>
                    <a:lnTo>
                      <a:pt x="677" y="6"/>
                    </a:lnTo>
                    <a:lnTo>
                      <a:pt x="676" y="3"/>
                    </a:lnTo>
                    <a:lnTo>
                      <a:pt x="671" y="0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618" y="3"/>
                    </a:lnTo>
                    <a:lnTo>
                      <a:pt x="571" y="9"/>
                    </a:lnTo>
                    <a:lnTo>
                      <a:pt x="524" y="16"/>
                    </a:lnTo>
                    <a:lnTo>
                      <a:pt x="475" y="25"/>
                    </a:lnTo>
                    <a:lnTo>
                      <a:pt x="428" y="36"/>
                    </a:lnTo>
                    <a:lnTo>
                      <a:pt x="381" y="47"/>
                    </a:lnTo>
                    <a:lnTo>
                      <a:pt x="335" y="61"/>
                    </a:lnTo>
                    <a:lnTo>
                      <a:pt x="289" y="75"/>
                    </a:lnTo>
                    <a:lnTo>
                      <a:pt x="289" y="75"/>
                    </a:lnTo>
                    <a:lnTo>
                      <a:pt x="240" y="92"/>
                    </a:lnTo>
                    <a:lnTo>
                      <a:pt x="193" y="111"/>
                    </a:lnTo>
                    <a:lnTo>
                      <a:pt x="170" y="123"/>
                    </a:lnTo>
                    <a:lnTo>
                      <a:pt x="146" y="133"/>
                    </a:lnTo>
                    <a:lnTo>
                      <a:pt x="124" y="146"/>
                    </a:lnTo>
                    <a:lnTo>
                      <a:pt x="102" y="159"/>
                    </a:lnTo>
                    <a:lnTo>
                      <a:pt x="102" y="159"/>
                    </a:lnTo>
                    <a:lnTo>
                      <a:pt x="72" y="180"/>
                    </a:lnTo>
                    <a:lnTo>
                      <a:pt x="58" y="192"/>
                    </a:lnTo>
                    <a:lnTo>
                      <a:pt x="43" y="205"/>
                    </a:lnTo>
                    <a:lnTo>
                      <a:pt x="30" y="218"/>
                    </a:lnTo>
                    <a:lnTo>
                      <a:pt x="18" y="233"/>
                    </a:lnTo>
                    <a:lnTo>
                      <a:pt x="9" y="248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72"/>
                    </a:lnTo>
                    <a:lnTo>
                      <a:pt x="6" y="272"/>
                    </a:lnTo>
                    <a:lnTo>
                      <a:pt x="9" y="270"/>
                    </a:lnTo>
                    <a:lnTo>
                      <a:pt x="9" y="270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1966005" y="1095918"/>
                <a:ext cx="188913" cy="330200"/>
              </a:xfrm>
              <a:custGeom>
                <a:avLst/>
                <a:gdLst>
                  <a:gd name="T0" fmla="*/ 13 w 239"/>
                  <a:gd name="T1" fmla="*/ 413 h 416"/>
                  <a:gd name="T2" fmla="*/ 13 w 239"/>
                  <a:gd name="T3" fmla="*/ 413 h 416"/>
                  <a:gd name="T4" fmla="*/ 32 w 239"/>
                  <a:gd name="T5" fmla="*/ 360 h 416"/>
                  <a:gd name="T6" fmla="*/ 53 w 239"/>
                  <a:gd name="T7" fmla="*/ 308 h 416"/>
                  <a:gd name="T8" fmla="*/ 76 w 239"/>
                  <a:gd name="T9" fmla="*/ 257 h 416"/>
                  <a:gd name="T10" fmla="*/ 88 w 239"/>
                  <a:gd name="T11" fmla="*/ 232 h 416"/>
                  <a:gd name="T12" fmla="*/ 103 w 239"/>
                  <a:gd name="T13" fmla="*/ 208 h 416"/>
                  <a:gd name="T14" fmla="*/ 103 w 239"/>
                  <a:gd name="T15" fmla="*/ 208 h 416"/>
                  <a:gd name="T16" fmla="*/ 134 w 239"/>
                  <a:gd name="T17" fmla="*/ 158 h 416"/>
                  <a:gd name="T18" fmla="*/ 166 w 239"/>
                  <a:gd name="T19" fmla="*/ 111 h 416"/>
                  <a:gd name="T20" fmla="*/ 202 w 239"/>
                  <a:gd name="T21" fmla="*/ 65 h 416"/>
                  <a:gd name="T22" fmla="*/ 237 w 239"/>
                  <a:gd name="T23" fmla="*/ 19 h 416"/>
                  <a:gd name="T24" fmla="*/ 237 w 239"/>
                  <a:gd name="T25" fmla="*/ 19 h 416"/>
                  <a:gd name="T26" fmla="*/ 239 w 239"/>
                  <a:gd name="T27" fmla="*/ 13 h 416"/>
                  <a:gd name="T28" fmla="*/ 239 w 239"/>
                  <a:gd name="T29" fmla="*/ 10 h 416"/>
                  <a:gd name="T30" fmla="*/ 237 w 239"/>
                  <a:gd name="T31" fmla="*/ 6 h 416"/>
                  <a:gd name="T32" fmla="*/ 234 w 239"/>
                  <a:gd name="T33" fmla="*/ 3 h 416"/>
                  <a:gd name="T34" fmla="*/ 230 w 239"/>
                  <a:gd name="T35" fmla="*/ 2 h 416"/>
                  <a:gd name="T36" fmla="*/ 225 w 239"/>
                  <a:gd name="T37" fmla="*/ 0 h 416"/>
                  <a:gd name="T38" fmla="*/ 221 w 239"/>
                  <a:gd name="T39" fmla="*/ 2 h 416"/>
                  <a:gd name="T40" fmla="*/ 218 w 239"/>
                  <a:gd name="T41" fmla="*/ 4 h 416"/>
                  <a:gd name="T42" fmla="*/ 218 w 239"/>
                  <a:gd name="T43" fmla="*/ 4 h 416"/>
                  <a:gd name="T44" fmla="*/ 181 w 239"/>
                  <a:gd name="T45" fmla="*/ 53 h 416"/>
                  <a:gd name="T46" fmla="*/ 144 w 239"/>
                  <a:gd name="T47" fmla="*/ 102 h 416"/>
                  <a:gd name="T48" fmla="*/ 110 w 239"/>
                  <a:gd name="T49" fmla="*/ 152 h 416"/>
                  <a:gd name="T50" fmla="*/ 79 w 239"/>
                  <a:gd name="T51" fmla="*/ 204 h 416"/>
                  <a:gd name="T52" fmla="*/ 79 w 239"/>
                  <a:gd name="T53" fmla="*/ 204 h 416"/>
                  <a:gd name="T54" fmla="*/ 53 w 239"/>
                  <a:gd name="T55" fmla="*/ 251 h 416"/>
                  <a:gd name="T56" fmla="*/ 39 w 239"/>
                  <a:gd name="T57" fmla="*/ 277 h 416"/>
                  <a:gd name="T58" fmla="*/ 29 w 239"/>
                  <a:gd name="T59" fmla="*/ 302 h 416"/>
                  <a:gd name="T60" fmla="*/ 19 w 239"/>
                  <a:gd name="T61" fmla="*/ 329 h 416"/>
                  <a:gd name="T62" fmla="*/ 10 w 239"/>
                  <a:gd name="T63" fmla="*/ 356 h 416"/>
                  <a:gd name="T64" fmla="*/ 4 w 239"/>
                  <a:gd name="T65" fmla="*/ 382 h 416"/>
                  <a:gd name="T66" fmla="*/ 0 w 239"/>
                  <a:gd name="T67" fmla="*/ 410 h 416"/>
                  <a:gd name="T68" fmla="*/ 0 w 239"/>
                  <a:gd name="T69" fmla="*/ 410 h 416"/>
                  <a:gd name="T70" fmla="*/ 0 w 239"/>
                  <a:gd name="T71" fmla="*/ 412 h 416"/>
                  <a:gd name="T72" fmla="*/ 1 w 239"/>
                  <a:gd name="T73" fmla="*/ 415 h 416"/>
                  <a:gd name="T74" fmla="*/ 4 w 239"/>
                  <a:gd name="T75" fmla="*/ 416 h 416"/>
                  <a:gd name="T76" fmla="*/ 9 w 239"/>
                  <a:gd name="T77" fmla="*/ 416 h 416"/>
                  <a:gd name="T78" fmla="*/ 11 w 239"/>
                  <a:gd name="T79" fmla="*/ 415 h 416"/>
                  <a:gd name="T80" fmla="*/ 13 w 239"/>
                  <a:gd name="T81" fmla="*/ 413 h 416"/>
                  <a:gd name="T82" fmla="*/ 13 w 239"/>
                  <a:gd name="T83" fmla="*/ 413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9" h="416">
                    <a:moveTo>
                      <a:pt x="13" y="413"/>
                    </a:moveTo>
                    <a:lnTo>
                      <a:pt x="13" y="413"/>
                    </a:lnTo>
                    <a:lnTo>
                      <a:pt x="32" y="360"/>
                    </a:lnTo>
                    <a:lnTo>
                      <a:pt x="53" y="308"/>
                    </a:lnTo>
                    <a:lnTo>
                      <a:pt x="76" y="257"/>
                    </a:lnTo>
                    <a:lnTo>
                      <a:pt x="88" y="232"/>
                    </a:lnTo>
                    <a:lnTo>
                      <a:pt x="103" y="208"/>
                    </a:lnTo>
                    <a:lnTo>
                      <a:pt x="103" y="208"/>
                    </a:lnTo>
                    <a:lnTo>
                      <a:pt x="134" y="158"/>
                    </a:lnTo>
                    <a:lnTo>
                      <a:pt x="166" y="111"/>
                    </a:lnTo>
                    <a:lnTo>
                      <a:pt x="202" y="65"/>
                    </a:lnTo>
                    <a:lnTo>
                      <a:pt x="237" y="19"/>
                    </a:lnTo>
                    <a:lnTo>
                      <a:pt x="237" y="19"/>
                    </a:lnTo>
                    <a:lnTo>
                      <a:pt x="239" y="13"/>
                    </a:lnTo>
                    <a:lnTo>
                      <a:pt x="239" y="10"/>
                    </a:lnTo>
                    <a:lnTo>
                      <a:pt x="237" y="6"/>
                    </a:lnTo>
                    <a:lnTo>
                      <a:pt x="234" y="3"/>
                    </a:lnTo>
                    <a:lnTo>
                      <a:pt x="230" y="2"/>
                    </a:lnTo>
                    <a:lnTo>
                      <a:pt x="225" y="0"/>
                    </a:lnTo>
                    <a:lnTo>
                      <a:pt x="221" y="2"/>
                    </a:lnTo>
                    <a:lnTo>
                      <a:pt x="218" y="4"/>
                    </a:lnTo>
                    <a:lnTo>
                      <a:pt x="218" y="4"/>
                    </a:lnTo>
                    <a:lnTo>
                      <a:pt x="181" y="53"/>
                    </a:lnTo>
                    <a:lnTo>
                      <a:pt x="144" y="102"/>
                    </a:lnTo>
                    <a:lnTo>
                      <a:pt x="110" y="152"/>
                    </a:lnTo>
                    <a:lnTo>
                      <a:pt x="79" y="204"/>
                    </a:lnTo>
                    <a:lnTo>
                      <a:pt x="79" y="204"/>
                    </a:lnTo>
                    <a:lnTo>
                      <a:pt x="53" y="251"/>
                    </a:lnTo>
                    <a:lnTo>
                      <a:pt x="39" y="277"/>
                    </a:lnTo>
                    <a:lnTo>
                      <a:pt x="29" y="302"/>
                    </a:lnTo>
                    <a:lnTo>
                      <a:pt x="19" y="329"/>
                    </a:lnTo>
                    <a:lnTo>
                      <a:pt x="10" y="356"/>
                    </a:lnTo>
                    <a:lnTo>
                      <a:pt x="4" y="382"/>
                    </a:lnTo>
                    <a:lnTo>
                      <a:pt x="0" y="410"/>
                    </a:lnTo>
                    <a:lnTo>
                      <a:pt x="0" y="410"/>
                    </a:lnTo>
                    <a:lnTo>
                      <a:pt x="0" y="412"/>
                    </a:lnTo>
                    <a:lnTo>
                      <a:pt x="1" y="415"/>
                    </a:lnTo>
                    <a:lnTo>
                      <a:pt x="4" y="416"/>
                    </a:lnTo>
                    <a:lnTo>
                      <a:pt x="9" y="416"/>
                    </a:lnTo>
                    <a:lnTo>
                      <a:pt x="11" y="415"/>
                    </a:lnTo>
                    <a:lnTo>
                      <a:pt x="13" y="413"/>
                    </a:lnTo>
                    <a:lnTo>
                      <a:pt x="13" y="413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auto">
              <a:xfrm>
                <a:off x="1691368" y="1229268"/>
                <a:ext cx="196850" cy="496888"/>
              </a:xfrm>
              <a:custGeom>
                <a:avLst/>
                <a:gdLst>
                  <a:gd name="T0" fmla="*/ 13 w 249"/>
                  <a:gd name="T1" fmla="*/ 621 h 625"/>
                  <a:gd name="T2" fmla="*/ 13 w 249"/>
                  <a:gd name="T3" fmla="*/ 621 h 625"/>
                  <a:gd name="T4" fmla="*/ 22 w 249"/>
                  <a:gd name="T5" fmla="*/ 544 h 625"/>
                  <a:gd name="T6" fmla="*/ 27 w 249"/>
                  <a:gd name="T7" fmla="*/ 504 h 625"/>
                  <a:gd name="T8" fmla="*/ 34 w 249"/>
                  <a:gd name="T9" fmla="*/ 466 h 625"/>
                  <a:gd name="T10" fmla="*/ 34 w 249"/>
                  <a:gd name="T11" fmla="*/ 466 h 625"/>
                  <a:gd name="T12" fmla="*/ 43 w 249"/>
                  <a:gd name="T13" fmla="*/ 423 h 625"/>
                  <a:gd name="T14" fmla="*/ 55 w 249"/>
                  <a:gd name="T15" fmla="*/ 382 h 625"/>
                  <a:gd name="T16" fmla="*/ 68 w 249"/>
                  <a:gd name="T17" fmla="*/ 340 h 625"/>
                  <a:gd name="T18" fmla="*/ 83 w 249"/>
                  <a:gd name="T19" fmla="*/ 299 h 625"/>
                  <a:gd name="T20" fmla="*/ 83 w 249"/>
                  <a:gd name="T21" fmla="*/ 299 h 625"/>
                  <a:gd name="T22" fmla="*/ 97 w 249"/>
                  <a:gd name="T23" fmla="*/ 261 h 625"/>
                  <a:gd name="T24" fmla="*/ 114 w 249"/>
                  <a:gd name="T25" fmla="*/ 222 h 625"/>
                  <a:gd name="T26" fmla="*/ 133 w 249"/>
                  <a:gd name="T27" fmla="*/ 186 h 625"/>
                  <a:gd name="T28" fmla="*/ 152 w 249"/>
                  <a:gd name="T29" fmla="*/ 150 h 625"/>
                  <a:gd name="T30" fmla="*/ 173 w 249"/>
                  <a:gd name="T31" fmla="*/ 115 h 625"/>
                  <a:gd name="T32" fmla="*/ 196 w 249"/>
                  <a:gd name="T33" fmla="*/ 81 h 625"/>
                  <a:gd name="T34" fmla="*/ 220 w 249"/>
                  <a:gd name="T35" fmla="*/ 47 h 625"/>
                  <a:gd name="T36" fmla="*/ 246 w 249"/>
                  <a:gd name="T37" fmla="*/ 16 h 625"/>
                  <a:gd name="T38" fmla="*/ 246 w 249"/>
                  <a:gd name="T39" fmla="*/ 16 h 625"/>
                  <a:gd name="T40" fmla="*/ 249 w 249"/>
                  <a:gd name="T41" fmla="*/ 11 h 625"/>
                  <a:gd name="T42" fmla="*/ 249 w 249"/>
                  <a:gd name="T43" fmla="*/ 9 h 625"/>
                  <a:gd name="T44" fmla="*/ 248 w 249"/>
                  <a:gd name="T45" fmla="*/ 6 h 625"/>
                  <a:gd name="T46" fmla="*/ 245 w 249"/>
                  <a:gd name="T47" fmla="*/ 3 h 625"/>
                  <a:gd name="T48" fmla="*/ 240 w 249"/>
                  <a:gd name="T49" fmla="*/ 1 h 625"/>
                  <a:gd name="T50" fmla="*/ 238 w 249"/>
                  <a:gd name="T51" fmla="*/ 0 h 625"/>
                  <a:gd name="T52" fmla="*/ 233 w 249"/>
                  <a:gd name="T53" fmla="*/ 1 h 625"/>
                  <a:gd name="T54" fmla="*/ 230 w 249"/>
                  <a:gd name="T55" fmla="*/ 4 h 625"/>
                  <a:gd name="T56" fmla="*/ 230 w 249"/>
                  <a:gd name="T57" fmla="*/ 4 h 625"/>
                  <a:gd name="T58" fmla="*/ 204 w 249"/>
                  <a:gd name="T59" fmla="*/ 37 h 625"/>
                  <a:gd name="T60" fmla="*/ 179 w 249"/>
                  <a:gd name="T61" fmla="*/ 70 h 625"/>
                  <a:gd name="T62" fmla="*/ 155 w 249"/>
                  <a:gd name="T63" fmla="*/ 104 h 625"/>
                  <a:gd name="T64" fmla="*/ 134 w 249"/>
                  <a:gd name="T65" fmla="*/ 140 h 625"/>
                  <a:gd name="T66" fmla="*/ 114 w 249"/>
                  <a:gd name="T67" fmla="*/ 177 h 625"/>
                  <a:gd name="T68" fmla="*/ 96 w 249"/>
                  <a:gd name="T69" fmla="*/ 215 h 625"/>
                  <a:gd name="T70" fmla="*/ 80 w 249"/>
                  <a:gd name="T71" fmla="*/ 253 h 625"/>
                  <a:gd name="T72" fmla="*/ 64 w 249"/>
                  <a:gd name="T73" fmla="*/ 292 h 625"/>
                  <a:gd name="T74" fmla="*/ 64 w 249"/>
                  <a:gd name="T75" fmla="*/ 292 h 625"/>
                  <a:gd name="T76" fmla="*/ 50 w 249"/>
                  <a:gd name="T77" fmla="*/ 332 h 625"/>
                  <a:gd name="T78" fmla="*/ 37 w 249"/>
                  <a:gd name="T79" fmla="*/ 373 h 625"/>
                  <a:gd name="T80" fmla="*/ 27 w 249"/>
                  <a:gd name="T81" fmla="*/ 414 h 625"/>
                  <a:gd name="T82" fmla="*/ 16 w 249"/>
                  <a:gd name="T83" fmla="*/ 456 h 625"/>
                  <a:gd name="T84" fmla="*/ 16 w 249"/>
                  <a:gd name="T85" fmla="*/ 456 h 625"/>
                  <a:gd name="T86" fmla="*/ 9 w 249"/>
                  <a:gd name="T87" fmla="*/ 495 h 625"/>
                  <a:gd name="T88" fmla="*/ 3 w 249"/>
                  <a:gd name="T89" fmla="*/ 538 h 625"/>
                  <a:gd name="T90" fmla="*/ 2 w 249"/>
                  <a:gd name="T91" fmla="*/ 559 h 625"/>
                  <a:gd name="T92" fmla="*/ 0 w 249"/>
                  <a:gd name="T93" fmla="*/ 579 h 625"/>
                  <a:gd name="T94" fmla="*/ 2 w 249"/>
                  <a:gd name="T95" fmla="*/ 602 h 625"/>
                  <a:gd name="T96" fmla="*/ 3 w 249"/>
                  <a:gd name="T97" fmla="*/ 622 h 625"/>
                  <a:gd name="T98" fmla="*/ 3 w 249"/>
                  <a:gd name="T99" fmla="*/ 622 h 625"/>
                  <a:gd name="T100" fmla="*/ 5 w 249"/>
                  <a:gd name="T101" fmla="*/ 625 h 625"/>
                  <a:gd name="T102" fmla="*/ 7 w 249"/>
                  <a:gd name="T103" fmla="*/ 625 h 625"/>
                  <a:gd name="T104" fmla="*/ 12 w 249"/>
                  <a:gd name="T105" fmla="*/ 624 h 625"/>
                  <a:gd name="T106" fmla="*/ 13 w 249"/>
                  <a:gd name="T107" fmla="*/ 621 h 625"/>
                  <a:gd name="T108" fmla="*/ 13 w 249"/>
                  <a:gd name="T109" fmla="*/ 621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9" h="625">
                    <a:moveTo>
                      <a:pt x="13" y="621"/>
                    </a:moveTo>
                    <a:lnTo>
                      <a:pt x="13" y="621"/>
                    </a:lnTo>
                    <a:lnTo>
                      <a:pt x="22" y="544"/>
                    </a:lnTo>
                    <a:lnTo>
                      <a:pt x="27" y="504"/>
                    </a:lnTo>
                    <a:lnTo>
                      <a:pt x="34" y="466"/>
                    </a:lnTo>
                    <a:lnTo>
                      <a:pt x="34" y="466"/>
                    </a:lnTo>
                    <a:lnTo>
                      <a:pt x="43" y="423"/>
                    </a:lnTo>
                    <a:lnTo>
                      <a:pt x="55" y="382"/>
                    </a:lnTo>
                    <a:lnTo>
                      <a:pt x="68" y="340"/>
                    </a:lnTo>
                    <a:lnTo>
                      <a:pt x="83" y="299"/>
                    </a:lnTo>
                    <a:lnTo>
                      <a:pt x="83" y="299"/>
                    </a:lnTo>
                    <a:lnTo>
                      <a:pt x="97" y="261"/>
                    </a:lnTo>
                    <a:lnTo>
                      <a:pt x="114" y="222"/>
                    </a:lnTo>
                    <a:lnTo>
                      <a:pt x="133" y="186"/>
                    </a:lnTo>
                    <a:lnTo>
                      <a:pt x="152" y="150"/>
                    </a:lnTo>
                    <a:lnTo>
                      <a:pt x="173" y="115"/>
                    </a:lnTo>
                    <a:lnTo>
                      <a:pt x="196" y="81"/>
                    </a:lnTo>
                    <a:lnTo>
                      <a:pt x="220" y="47"/>
                    </a:lnTo>
                    <a:lnTo>
                      <a:pt x="246" y="16"/>
                    </a:lnTo>
                    <a:lnTo>
                      <a:pt x="246" y="16"/>
                    </a:lnTo>
                    <a:lnTo>
                      <a:pt x="249" y="11"/>
                    </a:lnTo>
                    <a:lnTo>
                      <a:pt x="249" y="9"/>
                    </a:lnTo>
                    <a:lnTo>
                      <a:pt x="248" y="6"/>
                    </a:lnTo>
                    <a:lnTo>
                      <a:pt x="245" y="3"/>
                    </a:lnTo>
                    <a:lnTo>
                      <a:pt x="240" y="1"/>
                    </a:lnTo>
                    <a:lnTo>
                      <a:pt x="238" y="0"/>
                    </a:lnTo>
                    <a:lnTo>
                      <a:pt x="233" y="1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04" y="37"/>
                    </a:lnTo>
                    <a:lnTo>
                      <a:pt x="179" y="70"/>
                    </a:lnTo>
                    <a:lnTo>
                      <a:pt x="155" y="104"/>
                    </a:lnTo>
                    <a:lnTo>
                      <a:pt x="134" y="140"/>
                    </a:lnTo>
                    <a:lnTo>
                      <a:pt x="114" y="177"/>
                    </a:lnTo>
                    <a:lnTo>
                      <a:pt x="96" y="215"/>
                    </a:lnTo>
                    <a:lnTo>
                      <a:pt x="80" y="253"/>
                    </a:lnTo>
                    <a:lnTo>
                      <a:pt x="64" y="292"/>
                    </a:lnTo>
                    <a:lnTo>
                      <a:pt x="64" y="292"/>
                    </a:lnTo>
                    <a:lnTo>
                      <a:pt x="50" y="332"/>
                    </a:lnTo>
                    <a:lnTo>
                      <a:pt x="37" y="373"/>
                    </a:lnTo>
                    <a:lnTo>
                      <a:pt x="27" y="414"/>
                    </a:lnTo>
                    <a:lnTo>
                      <a:pt x="16" y="456"/>
                    </a:lnTo>
                    <a:lnTo>
                      <a:pt x="16" y="456"/>
                    </a:lnTo>
                    <a:lnTo>
                      <a:pt x="9" y="495"/>
                    </a:lnTo>
                    <a:lnTo>
                      <a:pt x="3" y="538"/>
                    </a:lnTo>
                    <a:lnTo>
                      <a:pt x="2" y="559"/>
                    </a:lnTo>
                    <a:lnTo>
                      <a:pt x="0" y="579"/>
                    </a:lnTo>
                    <a:lnTo>
                      <a:pt x="2" y="602"/>
                    </a:lnTo>
                    <a:lnTo>
                      <a:pt x="3" y="622"/>
                    </a:lnTo>
                    <a:lnTo>
                      <a:pt x="3" y="622"/>
                    </a:lnTo>
                    <a:lnTo>
                      <a:pt x="5" y="625"/>
                    </a:lnTo>
                    <a:lnTo>
                      <a:pt x="7" y="625"/>
                    </a:lnTo>
                    <a:lnTo>
                      <a:pt x="12" y="624"/>
                    </a:lnTo>
                    <a:lnTo>
                      <a:pt x="13" y="621"/>
                    </a:lnTo>
                    <a:lnTo>
                      <a:pt x="13" y="621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auto">
              <a:xfrm>
                <a:off x="516618" y="1059406"/>
                <a:ext cx="952500" cy="985838"/>
              </a:xfrm>
              <a:custGeom>
                <a:avLst/>
                <a:gdLst>
                  <a:gd name="T0" fmla="*/ 1199 w 1200"/>
                  <a:gd name="T1" fmla="*/ 1239 h 1240"/>
                  <a:gd name="T2" fmla="*/ 1200 w 1200"/>
                  <a:gd name="T3" fmla="*/ 1184 h 1240"/>
                  <a:gd name="T4" fmla="*/ 1199 w 1200"/>
                  <a:gd name="T5" fmla="*/ 1084 h 1240"/>
                  <a:gd name="T6" fmla="*/ 1190 w 1200"/>
                  <a:gd name="T7" fmla="*/ 994 h 1240"/>
                  <a:gd name="T8" fmla="*/ 1175 w 1200"/>
                  <a:gd name="T9" fmla="*/ 892 h 1240"/>
                  <a:gd name="T10" fmla="*/ 1150 w 1200"/>
                  <a:gd name="T11" fmla="*/ 782 h 1240"/>
                  <a:gd name="T12" fmla="*/ 1113 w 1200"/>
                  <a:gd name="T13" fmla="*/ 665 h 1240"/>
                  <a:gd name="T14" fmla="*/ 1077 w 1200"/>
                  <a:gd name="T15" fmla="*/ 577 h 1240"/>
                  <a:gd name="T16" fmla="*/ 1047 w 1200"/>
                  <a:gd name="T17" fmla="*/ 519 h 1240"/>
                  <a:gd name="T18" fmla="*/ 1013 w 1200"/>
                  <a:gd name="T19" fmla="*/ 460 h 1240"/>
                  <a:gd name="T20" fmla="*/ 975 w 1200"/>
                  <a:gd name="T21" fmla="*/ 404 h 1240"/>
                  <a:gd name="T22" fmla="*/ 931 w 1200"/>
                  <a:gd name="T23" fmla="*/ 349 h 1240"/>
                  <a:gd name="T24" fmla="*/ 883 w 1200"/>
                  <a:gd name="T25" fmla="*/ 296 h 1240"/>
                  <a:gd name="T26" fmla="*/ 829 w 1200"/>
                  <a:gd name="T27" fmla="*/ 248 h 1240"/>
                  <a:gd name="T28" fmla="*/ 770 w 1200"/>
                  <a:gd name="T29" fmla="*/ 200 h 1240"/>
                  <a:gd name="T30" fmla="*/ 705 w 1200"/>
                  <a:gd name="T31" fmla="*/ 158 h 1240"/>
                  <a:gd name="T32" fmla="*/ 634 w 1200"/>
                  <a:gd name="T33" fmla="*/ 119 h 1240"/>
                  <a:gd name="T34" fmla="*/ 556 w 1200"/>
                  <a:gd name="T35" fmla="*/ 85 h 1240"/>
                  <a:gd name="T36" fmla="*/ 472 w 1200"/>
                  <a:gd name="T37" fmla="*/ 56 h 1240"/>
                  <a:gd name="T38" fmla="*/ 380 w 1200"/>
                  <a:gd name="T39" fmla="*/ 32 h 1240"/>
                  <a:gd name="T40" fmla="*/ 280 w 1200"/>
                  <a:gd name="T41" fmla="*/ 15 h 1240"/>
                  <a:gd name="T42" fmla="*/ 174 w 1200"/>
                  <a:gd name="T43" fmla="*/ 3 h 1240"/>
                  <a:gd name="T44" fmla="*/ 60 w 1200"/>
                  <a:gd name="T45" fmla="*/ 0 h 1240"/>
                  <a:gd name="T46" fmla="*/ 0 w 1200"/>
                  <a:gd name="T47" fmla="*/ 0 h 1240"/>
                  <a:gd name="T48" fmla="*/ 4 w 1200"/>
                  <a:gd name="T49" fmla="*/ 56 h 1240"/>
                  <a:gd name="T50" fmla="*/ 16 w 1200"/>
                  <a:gd name="T51" fmla="*/ 158 h 1240"/>
                  <a:gd name="T52" fmla="*/ 32 w 1200"/>
                  <a:gd name="T53" fmla="*/ 248 h 1240"/>
                  <a:gd name="T54" fmla="*/ 57 w 1200"/>
                  <a:gd name="T55" fmla="*/ 351 h 1240"/>
                  <a:gd name="T56" fmla="*/ 91 w 1200"/>
                  <a:gd name="T57" fmla="*/ 463 h 1240"/>
                  <a:gd name="T58" fmla="*/ 136 w 1200"/>
                  <a:gd name="T59" fmla="*/ 580 h 1240"/>
                  <a:gd name="T60" fmla="*/ 193 w 1200"/>
                  <a:gd name="T61" fmla="*/ 699 h 1240"/>
                  <a:gd name="T62" fmla="*/ 229 w 1200"/>
                  <a:gd name="T63" fmla="*/ 757 h 1240"/>
                  <a:gd name="T64" fmla="*/ 267 w 1200"/>
                  <a:gd name="T65" fmla="*/ 814 h 1240"/>
                  <a:gd name="T66" fmla="*/ 308 w 1200"/>
                  <a:gd name="T67" fmla="*/ 870 h 1240"/>
                  <a:gd name="T68" fmla="*/ 354 w 1200"/>
                  <a:gd name="T69" fmla="*/ 925 h 1240"/>
                  <a:gd name="T70" fmla="*/ 405 w 1200"/>
                  <a:gd name="T71" fmla="*/ 975 h 1240"/>
                  <a:gd name="T72" fmla="*/ 460 w 1200"/>
                  <a:gd name="T73" fmla="*/ 1024 h 1240"/>
                  <a:gd name="T74" fmla="*/ 521 w 1200"/>
                  <a:gd name="T75" fmla="*/ 1068 h 1240"/>
                  <a:gd name="T76" fmla="*/ 585 w 1200"/>
                  <a:gd name="T77" fmla="*/ 1109 h 1240"/>
                  <a:gd name="T78" fmla="*/ 656 w 1200"/>
                  <a:gd name="T79" fmla="*/ 1145 h 1240"/>
                  <a:gd name="T80" fmla="*/ 731 w 1200"/>
                  <a:gd name="T81" fmla="*/ 1175 h 1240"/>
                  <a:gd name="T82" fmla="*/ 814 w 1200"/>
                  <a:gd name="T83" fmla="*/ 1201 h 1240"/>
                  <a:gd name="T84" fmla="*/ 901 w 1200"/>
                  <a:gd name="T85" fmla="*/ 1221 h 1240"/>
                  <a:gd name="T86" fmla="*/ 994 w 1200"/>
                  <a:gd name="T87" fmla="*/ 1234 h 1240"/>
                  <a:gd name="T88" fmla="*/ 1093 w 1200"/>
                  <a:gd name="T89" fmla="*/ 1240 h 1240"/>
                  <a:gd name="T90" fmla="*/ 1199 w 1200"/>
                  <a:gd name="T91" fmla="*/ 1239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0" h="1240">
                    <a:moveTo>
                      <a:pt x="1199" y="1239"/>
                    </a:moveTo>
                    <a:lnTo>
                      <a:pt x="1199" y="1239"/>
                    </a:lnTo>
                    <a:lnTo>
                      <a:pt x="1199" y="1226"/>
                    </a:lnTo>
                    <a:lnTo>
                      <a:pt x="1200" y="1184"/>
                    </a:lnTo>
                    <a:lnTo>
                      <a:pt x="1200" y="1122"/>
                    </a:lnTo>
                    <a:lnTo>
                      <a:pt x="1199" y="1084"/>
                    </a:lnTo>
                    <a:lnTo>
                      <a:pt x="1194" y="1041"/>
                    </a:lnTo>
                    <a:lnTo>
                      <a:pt x="1190" y="994"/>
                    </a:lnTo>
                    <a:lnTo>
                      <a:pt x="1184" y="945"/>
                    </a:lnTo>
                    <a:lnTo>
                      <a:pt x="1175" y="892"/>
                    </a:lnTo>
                    <a:lnTo>
                      <a:pt x="1164" y="838"/>
                    </a:lnTo>
                    <a:lnTo>
                      <a:pt x="1150" y="782"/>
                    </a:lnTo>
                    <a:lnTo>
                      <a:pt x="1133" y="724"/>
                    </a:lnTo>
                    <a:lnTo>
                      <a:pt x="1113" y="665"/>
                    </a:lnTo>
                    <a:lnTo>
                      <a:pt x="1090" y="606"/>
                    </a:lnTo>
                    <a:lnTo>
                      <a:pt x="1077" y="577"/>
                    </a:lnTo>
                    <a:lnTo>
                      <a:pt x="1062" y="547"/>
                    </a:lnTo>
                    <a:lnTo>
                      <a:pt x="1047" y="519"/>
                    </a:lnTo>
                    <a:lnTo>
                      <a:pt x="1029" y="490"/>
                    </a:lnTo>
                    <a:lnTo>
                      <a:pt x="1013" y="460"/>
                    </a:lnTo>
                    <a:lnTo>
                      <a:pt x="994" y="432"/>
                    </a:lnTo>
                    <a:lnTo>
                      <a:pt x="975" y="404"/>
                    </a:lnTo>
                    <a:lnTo>
                      <a:pt x="953" y="376"/>
                    </a:lnTo>
                    <a:lnTo>
                      <a:pt x="931" y="349"/>
                    </a:lnTo>
                    <a:lnTo>
                      <a:pt x="907" y="323"/>
                    </a:lnTo>
                    <a:lnTo>
                      <a:pt x="883" y="296"/>
                    </a:lnTo>
                    <a:lnTo>
                      <a:pt x="857" y="271"/>
                    </a:lnTo>
                    <a:lnTo>
                      <a:pt x="829" y="248"/>
                    </a:lnTo>
                    <a:lnTo>
                      <a:pt x="801" y="224"/>
                    </a:lnTo>
                    <a:lnTo>
                      <a:pt x="770" y="200"/>
                    </a:lnTo>
                    <a:lnTo>
                      <a:pt x="739" y="178"/>
                    </a:lnTo>
                    <a:lnTo>
                      <a:pt x="705" y="158"/>
                    </a:lnTo>
                    <a:lnTo>
                      <a:pt x="669" y="138"/>
                    </a:lnTo>
                    <a:lnTo>
                      <a:pt x="634" y="119"/>
                    </a:lnTo>
                    <a:lnTo>
                      <a:pt x="596" y="102"/>
                    </a:lnTo>
                    <a:lnTo>
                      <a:pt x="556" y="85"/>
                    </a:lnTo>
                    <a:lnTo>
                      <a:pt x="515" y="69"/>
                    </a:lnTo>
                    <a:lnTo>
                      <a:pt x="472" y="56"/>
                    </a:lnTo>
                    <a:lnTo>
                      <a:pt x="426" y="43"/>
                    </a:lnTo>
                    <a:lnTo>
                      <a:pt x="380" y="32"/>
                    </a:lnTo>
                    <a:lnTo>
                      <a:pt x="332" y="22"/>
                    </a:lnTo>
                    <a:lnTo>
                      <a:pt x="280" y="15"/>
                    </a:lnTo>
                    <a:lnTo>
                      <a:pt x="229" y="9"/>
                    </a:lnTo>
                    <a:lnTo>
                      <a:pt x="174" y="3"/>
                    </a:lnTo>
                    <a:lnTo>
                      <a:pt x="118" y="0"/>
                    </a:lnTo>
                    <a:lnTo>
                      <a:pt x="6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4" y="56"/>
                    </a:lnTo>
                    <a:lnTo>
                      <a:pt x="10" y="119"/>
                    </a:lnTo>
                    <a:lnTo>
                      <a:pt x="16" y="158"/>
                    </a:lnTo>
                    <a:lnTo>
                      <a:pt x="24" y="200"/>
                    </a:lnTo>
                    <a:lnTo>
                      <a:pt x="32" y="248"/>
                    </a:lnTo>
                    <a:lnTo>
                      <a:pt x="44" y="298"/>
                    </a:lnTo>
                    <a:lnTo>
                      <a:pt x="57" y="351"/>
                    </a:lnTo>
                    <a:lnTo>
                      <a:pt x="72" y="405"/>
                    </a:lnTo>
                    <a:lnTo>
                      <a:pt x="91" y="463"/>
                    </a:lnTo>
                    <a:lnTo>
                      <a:pt x="112" y="521"/>
                    </a:lnTo>
                    <a:lnTo>
                      <a:pt x="136" y="580"/>
                    </a:lnTo>
                    <a:lnTo>
                      <a:pt x="164" y="640"/>
                    </a:lnTo>
                    <a:lnTo>
                      <a:pt x="193" y="699"/>
                    </a:lnTo>
                    <a:lnTo>
                      <a:pt x="211" y="729"/>
                    </a:lnTo>
                    <a:lnTo>
                      <a:pt x="229" y="757"/>
                    </a:lnTo>
                    <a:lnTo>
                      <a:pt x="246" y="786"/>
                    </a:lnTo>
                    <a:lnTo>
                      <a:pt x="267" y="814"/>
                    </a:lnTo>
                    <a:lnTo>
                      <a:pt x="286" y="842"/>
                    </a:lnTo>
                    <a:lnTo>
                      <a:pt x="308" y="870"/>
                    </a:lnTo>
                    <a:lnTo>
                      <a:pt x="330" y="898"/>
                    </a:lnTo>
                    <a:lnTo>
                      <a:pt x="354" y="925"/>
                    </a:lnTo>
                    <a:lnTo>
                      <a:pt x="379" y="950"/>
                    </a:lnTo>
                    <a:lnTo>
                      <a:pt x="405" y="975"/>
                    </a:lnTo>
                    <a:lnTo>
                      <a:pt x="432" y="1000"/>
                    </a:lnTo>
                    <a:lnTo>
                      <a:pt x="460" y="1024"/>
                    </a:lnTo>
                    <a:lnTo>
                      <a:pt x="490" y="1046"/>
                    </a:lnTo>
                    <a:lnTo>
                      <a:pt x="521" y="1068"/>
                    </a:lnTo>
                    <a:lnTo>
                      <a:pt x="553" y="1088"/>
                    </a:lnTo>
                    <a:lnTo>
                      <a:pt x="585" y="1109"/>
                    </a:lnTo>
                    <a:lnTo>
                      <a:pt x="621" y="1127"/>
                    </a:lnTo>
                    <a:lnTo>
                      <a:pt x="656" y="1145"/>
                    </a:lnTo>
                    <a:lnTo>
                      <a:pt x="693" y="1161"/>
                    </a:lnTo>
                    <a:lnTo>
                      <a:pt x="731" y="1175"/>
                    </a:lnTo>
                    <a:lnTo>
                      <a:pt x="771" y="1189"/>
                    </a:lnTo>
                    <a:lnTo>
                      <a:pt x="814" y="1201"/>
                    </a:lnTo>
                    <a:lnTo>
                      <a:pt x="857" y="1212"/>
                    </a:lnTo>
                    <a:lnTo>
                      <a:pt x="901" y="1221"/>
                    </a:lnTo>
                    <a:lnTo>
                      <a:pt x="947" y="1229"/>
                    </a:lnTo>
                    <a:lnTo>
                      <a:pt x="994" y="1234"/>
                    </a:lnTo>
                    <a:lnTo>
                      <a:pt x="1043" y="1237"/>
                    </a:lnTo>
                    <a:lnTo>
                      <a:pt x="1093" y="1240"/>
                    </a:lnTo>
                    <a:lnTo>
                      <a:pt x="1144" y="1240"/>
                    </a:lnTo>
                    <a:lnTo>
                      <a:pt x="1199" y="1239"/>
                    </a:lnTo>
                    <a:lnTo>
                      <a:pt x="1199" y="1239"/>
                    </a:lnTo>
                    <a:close/>
                  </a:path>
                </a:pathLst>
              </a:custGeom>
              <a:solidFill>
                <a:srgbClr val="628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732518" y="1257843"/>
                <a:ext cx="712788" cy="779463"/>
              </a:xfrm>
              <a:custGeom>
                <a:avLst/>
                <a:gdLst>
                  <a:gd name="T0" fmla="*/ 898 w 898"/>
                  <a:gd name="T1" fmla="*/ 980 h 983"/>
                  <a:gd name="T2" fmla="*/ 892 w 898"/>
                  <a:gd name="T3" fmla="*/ 947 h 983"/>
                  <a:gd name="T4" fmla="*/ 882 w 898"/>
                  <a:gd name="T5" fmla="*/ 915 h 983"/>
                  <a:gd name="T6" fmla="*/ 852 w 898"/>
                  <a:gd name="T7" fmla="*/ 851 h 983"/>
                  <a:gd name="T8" fmla="*/ 836 w 898"/>
                  <a:gd name="T9" fmla="*/ 819 h 983"/>
                  <a:gd name="T10" fmla="*/ 798 w 898"/>
                  <a:gd name="T11" fmla="*/ 754 h 983"/>
                  <a:gd name="T12" fmla="*/ 778 w 898"/>
                  <a:gd name="T13" fmla="*/ 721 h 983"/>
                  <a:gd name="T14" fmla="*/ 728 w 898"/>
                  <a:gd name="T15" fmla="*/ 649 h 983"/>
                  <a:gd name="T16" fmla="*/ 674 w 898"/>
                  <a:gd name="T17" fmla="*/ 580 h 983"/>
                  <a:gd name="T18" fmla="*/ 618 w 898"/>
                  <a:gd name="T19" fmla="*/ 512 h 983"/>
                  <a:gd name="T20" fmla="*/ 559 w 898"/>
                  <a:gd name="T21" fmla="*/ 447 h 983"/>
                  <a:gd name="T22" fmla="*/ 435 w 898"/>
                  <a:gd name="T23" fmla="*/ 323 h 983"/>
                  <a:gd name="T24" fmla="*/ 304 w 898"/>
                  <a:gd name="T25" fmla="*/ 207 h 983"/>
                  <a:gd name="T26" fmla="*/ 165 w 898"/>
                  <a:gd name="T27" fmla="*/ 99 h 983"/>
                  <a:gd name="T28" fmla="*/ 20 w 898"/>
                  <a:gd name="T29" fmla="*/ 2 h 983"/>
                  <a:gd name="T30" fmla="*/ 15 w 898"/>
                  <a:gd name="T31" fmla="*/ 0 h 983"/>
                  <a:gd name="T32" fmla="*/ 6 w 898"/>
                  <a:gd name="T33" fmla="*/ 3 h 983"/>
                  <a:gd name="T34" fmla="*/ 0 w 898"/>
                  <a:gd name="T35" fmla="*/ 10 h 983"/>
                  <a:gd name="T36" fmla="*/ 1 w 898"/>
                  <a:gd name="T37" fmla="*/ 19 h 983"/>
                  <a:gd name="T38" fmla="*/ 6 w 898"/>
                  <a:gd name="T39" fmla="*/ 22 h 983"/>
                  <a:gd name="T40" fmla="*/ 147 w 898"/>
                  <a:gd name="T41" fmla="*/ 118 h 983"/>
                  <a:gd name="T42" fmla="*/ 284 w 898"/>
                  <a:gd name="T43" fmla="*/ 221 h 983"/>
                  <a:gd name="T44" fmla="*/ 413 w 898"/>
                  <a:gd name="T45" fmla="*/ 335 h 983"/>
                  <a:gd name="T46" fmla="*/ 535 w 898"/>
                  <a:gd name="T47" fmla="*/ 454 h 983"/>
                  <a:gd name="T48" fmla="*/ 591 w 898"/>
                  <a:gd name="T49" fmla="*/ 516 h 983"/>
                  <a:gd name="T50" fmla="*/ 672 w 898"/>
                  <a:gd name="T51" fmla="*/ 612 h 983"/>
                  <a:gd name="T52" fmla="*/ 724 w 898"/>
                  <a:gd name="T53" fmla="*/ 680 h 983"/>
                  <a:gd name="T54" fmla="*/ 747 w 898"/>
                  <a:gd name="T55" fmla="*/ 714 h 983"/>
                  <a:gd name="T56" fmla="*/ 792 w 898"/>
                  <a:gd name="T57" fmla="*/ 782 h 983"/>
                  <a:gd name="T58" fmla="*/ 832 w 898"/>
                  <a:gd name="T59" fmla="*/ 853 h 983"/>
                  <a:gd name="T60" fmla="*/ 848 w 898"/>
                  <a:gd name="T61" fmla="*/ 885 h 983"/>
                  <a:gd name="T62" fmla="*/ 876 w 898"/>
                  <a:gd name="T63" fmla="*/ 950 h 983"/>
                  <a:gd name="T64" fmla="*/ 892 w 898"/>
                  <a:gd name="T65" fmla="*/ 981 h 983"/>
                  <a:gd name="T66" fmla="*/ 896 w 898"/>
                  <a:gd name="T67" fmla="*/ 983 h 983"/>
                  <a:gd name="T68" fmla="*/ 898 w 898"/>
                  <a:gd name="T69" fmla="*/ 98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98" h="983">
                    <a:moveTo>
                      <a:pt x="898" y="980"/>
                    </a:moveTo>
                    <a:lnTo>
                      <a:pt x="898" y="980"/>
                    </a:lnTo>
                    <a:lnTo>
                      <a:pt x="896" y="963"/>
                    </a:lnTo>
                    <a:lnTo>
                      <a:pt x="892" y="947"/>
                    </a:lnTo>
                    <a:lnTo>
                      <a:pt x="888" y="931"/>
                    </a:lnTo>
                    <a:lnTo>
                      <a:pt x="882" y="915"/>
                    </a:lnTo>
                    <a:lnTo>
                      <a:pt x="867" y="882"/>
                    </a:lnTo>
                    <a:lnTo>
                      <a:pt x="852" y="851"/>
                    </a:lnTo>
                    <a:lnTo>
                      <a:pt x="852" y="851"/>
                    </a:lnTo>
                    <a:lnTo>
                      <a:pt x="836" y="819"/>
                    </a:lnTo>
                    <a:lnTo>
                      <a:pt x="817" y="786"/>
                    </a:lnTo>
                    <a:lnTo>
                      <a:pt x="798" y="754"/>
                    </a:lnTo>
                    <a:lnTo>
                      <a:pt x="778" y="721"/>
                    </a:lnTo>
                    <a:lnTo>
                      <a:pt x="778" y="721"/>
                    </a:lnTo>
                    <a:lnTo>
                      <a:pt x="753" y="686"/>
                    </a:lnTo>
                    <a:lnTo>
                      <a:pt x="728" y="649"/>
                    </a:lnTo>
                    <a:lnTo>
                      <a:pt x="702" y="614"/>
                    </a:lnTo>
                    <a:lnTo>
                      <a:pt x="674" y="580"/>
                    </a:lnTo>
                    <a:lnTo>
                      <a:pt x="646" y="546"/>
                    </a:lnTo>
                    <a:lnTo>
                      <a:pt x="618" y="512"/>
                    </a:lnTo>
                    <a:lnTo>
                      <a:pt x="559" y="447"/>
                    </a:lnTo>
                    <a:lnTo>
                      <a:pt x="559" y="447"/>
                    </a:lnTo>
                    <a:lnTo>
                      <a:pt x="498" y="384"/>
                    </a:lnTo>
                    <a:lnTo>
                      <a:pt x="435" y="323"/>
                    </a:lnTo>
                    <a:lnTo>
                      <a:pt x="370" y="264"/>
                    </a:lnTo>
                    <a:lnTo>
                      <a:pt x="304" y="207"/>
                    </a:lnTo>
                    <a:lnTo>
                      <a:pt x="236" y="152"/>
                    </a:lnTo>
                    <a:lnTo>
                      <a:pt x="165" y="99"/>
                    </a:lnTo>
                    <a:lnTo>
                      <a:pt x="93" y="49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5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1" y="19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78" y="69"/>
                    </a:lnTo>
                    <a:lnTo>
                      <a:pt x="147" y="118"/>
                    </a:lnTo>
                    <a:lnTo>
                      <a:pt x="217" y="168"/>
                    </a:lnTo>
                    <a:lnTo>
                      <a:pt x="284" y="221"/>
                    </a:lnTo>
                    <a:lnTo>
                      <a:pt x="349" y="277"/>
                    </a:lnTo>
                    <a:lnTo>
                      <a:pt x="413" y="335"/>
                    </a:lnTo>
                    <a:lnTo>
                      <a:pt x="475" y="394"/>
                    </a:lnTo>
                    <a:lnTo>
                      <a:pt x="535" y="454"/>
                    </a:lnTo>
                    <a:lnTo>
                      <a:pt x="535" y="454"/>
                    </a:lnTo>
                    <a:lnTo>
                      <a:pt x="591" y="516"/>
                    </a:lnTo>
                    <a:lnTo>
                      <a:pt x="647" y="580"/>
                    </a:lnTo>
                    <a:lnTo>
                      <a:pt x="672" y="612"/>
                    </a:lnTo>
                    <a:lnTo>
                      <a:pt x="699" y="646"/>
                    </a:lnTo>
                    <a:lnTo>
                      <a:pt x="724" y="680"/>
                    </a:lnTo>
                    <a:lnTo>
                      <a:pt x="747" y="714"/>
                    </a:lnTo>
                    <a:lnTo>
                      <a:pt x="747" y="714"/>
                    </a:lnTo>
                    <a:lnTo>
                      <a:pt x="771" y="748"/>
                    </a:lnTo>
                    <a:lnTo>
                      <a:pt x="792" y="782"/>
                    </a:lnTo>
                    <a:lnTo>
                      <a:pt x="812" y="817"/>
                    </a:lnTo>
                    <a:lnTo>
                      <a:pt x="832" y="853"/>
                    </a:lnTo>
                    <a:lnTo>
                      <a:pt x="832" y="853"/>
                    </a:lnTo>
                    <a:lnTo>
                      <a:pt x="848" y="885"/>
                    </a:lnTo>
                    <a:lnTo>
                      <a:pt x="861" y="918"/>
                    </a:lnTo>
                    <a:lnTo>
                      <a:pt x="876" y="950"/>
                    </a:lnTo>
                    <a:lnTo>
                      <a:pt x="892" y="981"/>
                    </a:lnTo>
                    <a:lnTo>
                      <a:pt x="892" y="981"/>
                    </a:lnTo>
                    <a:lnTo>
                      <a:pt x="895" y="983"/>
                    </a:lnTo>
                    <a:lnTo>
                      <a:pt x="896" y="983"/>
                    </a:lnTo>
                    <a:lnTo>
                      <a:pt x="898" y="981"/>
                    </a:lnTo>
                    <a:lnTo>
                      <a:pt x="898" y="980"/>
                    </a:lnTo>
                    <a:lnTo>
                      <a:pt x="898" y="980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762680" y="1735681"/>
                <a:ext cx="619125" cy="163513"/>
              </a:xfrm>
              <a:custGeom>
                <a:avLst/>
                <a:gdLst>
                  <a:gd name="T0" fmla="*/ 778 w 780"/>
                  <a:gd name="T1" fmla="*/ 196 h 206"/>
                  <a:gd name="T2" fmla="*/ 778 w 780"/>
                  <a:gd name="T3" fmla="*/ 196 h 206"/>
                  <a:gd name="T4" fmla="*/ 761 w 780"/>
                  <a:gd name="T5" fmla="*/ 181 h 206"/>
                  <a:gd name="T6" fmla="*/ 741 w 780"/>
                  <a:gd name="T7" fmla="*/ 168 h 206"/>
                  <a:gd name="T8" fmla="*/ 721 w 780"/>
                  <a:gd name="T9" fmla="*/ 156 h 206"/>
                  <a:gd name="T10" fmla="*/ 700 w 780"/>
                  <a:gd name="T11" fmla="*/ 145 h 206"/>
                  <a:gd name="T12" fmla="*/ 657 w 780"/>
                  <a:gd name="T13" fmla="*/ 124 h 206"/>
                  <a:gd name="T14" fmla="*/ 615 w 780"/>
                  <a:gd name="T15" fmla="*/ 105 h 206"/>
                  <a:gd name="T16" fmla="*/ 615 w 780"/>
                  <a:gd name="T17" fmla="*/ 105 h 206"/>
                  <a:gd name="T18" fmla="*/ 567 w 780"/>
                  <a:gd name="T19" fmla="*/ 87 h 206"/>
                  <a:gd name="T20" fmla="*/ 520 w 780"/>
                  <a:gd name="T21" fmla="*/ 71 h 206"/>
                  <a:gd name="T22" fmla="*/ 473 w 780"/>
                  <a:gd name="T23" fmla="*/ 56 h 206"/>
                  <a:gd name="T24" fmla="*/ 424 w 780"/>
                  <a:gd name="T25" fmla="*/ 44 h 206"/>
                  <a:gd name="T26" fmla="*/ 424 w 780"/>
                  <a:gd name="T27" fmla="*/ 44 h 206"/>
                  <a:gd name="T28" fmla="*/ 374 w 780"/>
                  <a:gd name="T29" fmla="*/ 32 h 206"/>
                  <a:gd name="T30" fmla="*/ 323 w 780"/>
                  <a:gd name="T31" fmla="*/ 24 h 206"/>
                  <a:gd name="T32" fmla="*/ 271 w 780"/>
                  <a:gd name="T33" fmla="*/ 16 h 206"/>
                  <a:gd name="T34" fmla="*/ 219 w 780"/>
                  <a:gd name="T35" fmla="*/ 10 h 206"/>
                  <a:gd name="T36" fmla="*/ 168 w 780"/>
                  <a:gd name="T37" fmla="*/ 6 h 206"/>
                  <a:gd name="T38" fmla="*/ 116 w 780"/>
                  <a:gd name="T39" fmla="*/ 3 h 206"/>
                  <a:gd name="T40" fmla="*/ 65 w 780"/>
                  <a:gd name="T41" fmla="*/ 1 h 206"/>
                  <a:gd name="T42" fmla="*/ 13 w 780"/>
                  <a:gd name="T43" fmla="*/ 0 h 206"/>
                  <a:gd name="T44" fmla="*/ 13 w 780"/>
                  <a:gd name="T45" fmla="*/ 0 h 206"/>
                  <a:gd name="T46" fmla="*/ 7 w 780"/>
                  <a:gd name="T47" fmla="*/ 1 h 206"/>
                  <a:gd name="T48" fmla="*/ 4 w 780"/>
                  <a:gd name="T49" fmla="*/ 4 h 206"/>
                  <a:gd name="T50" fmla="*/ 1 w 780"/>
                  <a:gd name="T51" fmla="*/ 7 h 206"/>
                  <a:gd name="T52" fmla="*/ 0 w 780"/>
                  <a:gd name="T53" fmla="*/ 12 h 206"/>
                  <a:gd name="T54" fmla="*/ 1 w 780"/>
                  <a:gd name="T55" fmla="*/ 16 h 206"/>
                  <a:gd name="T56" fmla="*/ 3 w 780"/>
                  <a:gd name="T57" fmla="*/ 21 h 206"/>
                  <a:gd name="T58" fmla="*/ 6 w 780"/>
                  <a:gd name="T59" fmla="*/ 24 h 206"/>
                  <a:gd name="T60" fmla="*/ 10 w 780"/>
                  <a:gd name="T61" fmla="*/ 24 h 206"/>
                  <a:gd name="T62" fmla="*/ 10 w 780"/>
                  <a:gd name="T63" fmla="*/ 24 h 206"/>
                  <a:gd name="T64" fmla="*/ 60 w 780"/>
                  <a:gd name="T65" fmla="*/ 25 h 206"/>
                  <a:gd name="T66" fmla="*/ 110 w 780"/>
                  <a:gd name="T67" fmla="*/ 27 h 206"/>
                  <a:gd name="T68" fmla="*/ 160 w 780"/>
                  <a:gd name="T69" fmla="*/ 29 h 206"/>
                  <a:gd name="T70" fmla="*/ 211 w 780"/>
                  <a:gd name="T71" fmla="*/ 34 h 206"/>
                  <a:gd name="T72" fmla="*/ 261 w 780"/>
                  <a:gd name="T73" fmla="*/ 38 h 206"/>
                  <a:gd name="T74" fmla="*/ 311 w 780"/>
                  <a:gd name="T75" fmla="*/ 46 h 206"/>
                  <a:gd name="T76" fmla="*/ 359 w 780"/>
                  <a:gd name="T77" fmla="*/ 53 h 206"/>
                  <a:gd name="T78" fmla="*/ 410 w 780"/>
                  <a:gd name="T79" fmla="*/ 63 h 206"/>
                  <a:gd name="T80" fmla="*/ 410 w 780"/>
                  <a:gd name="T81" fmla="*/ 63 h 206"/>
                  <a:gd name="T82" fmla="*/ 457 w 780"/>
                  <a:gd name="T83" fmla="*/ 75 h 206"/>
                  <a:gd name="T84" fmla="*/ 504 w 780"/>
                  <a:gd name="T85" fmla="*/ 88 h 206"/>
                  <a:gd name="T86" fmla="*/ 551 w 780"/>
                  <a:gd name="T87" fmla="*/ 103 h 206"/>
                  <a:gd name="T88" fmla="*/ 597 w 780"/>
                  <a:gd name="T89" fmla="*/ 121 h 206"/>
                  <a:gd name="T90" fmla="*/ 597 w 780"/>
                  <a:gd name="T91" fmla="*/ 121 h 206"/>
                  <a:gd name="T92" fmla="*/ 621 w 780"/>
                  <a:gd name="T93" fmla="*/ 130 h 206"/>
                  <a:gd name="T94" fmla="*/ 643 w 780"/>
                  <a:gd name="T95" fmla="*/ 140 h 206"/>
                  <a:gd name="T96" fmla="*/ 685 w 780"/>
                  <a:gd name="T97" fmla="*/ 162 h 206"/>
                  <a:gd name="T98" fmla="*/ 730 w 780"/>
                  <a:gd name="T99" fmla="*/ 184 h 206"/>
                  <a:gd name="T100" fmla="*/ 772 w 780"/>
                  <a:gd name="T101" fmla="*/ 206 h 206"/>
                  <a:gd name="T102" fmla="*/ 772 w 780"/>
                  <a:gd name="T103" fmla="*/ 206 h 206"/>
                  <a:gd name="T104" fmla="*/ 775 w 780"/>
                  <a:gd name="T105" fmla="*/ 206 h 206"/>
                  <a:gd name="T106" fmla="*/ 777 w 780"/>
                  <a:gd name="T107" fmla="*/ 206 h 206"/>
                  <a:gd name="T108" fmla="*/ 780 w 780"/>
                  <a:gd name="T109" fmla="*/ 204 h 206"/>
                  <a:gd name="T110" fmla="*/ 780 w 780"/>
                  <a:gd name="T111" fmla="*/ 201 h 206"/>
                  <a:gd name="T112" fmla="*/ 778 w 780"/>
                  <a:gd name="T113" fmla="*/ 196 h 206"/>
                  <a:gd name="T114" fmla="*/ 778 w 780"/>
                  <a:gd name="T115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80" h="206">
                    <a:moveTo>
                      <a:pt x="778" y="196"/>
                    </a:moveTo>
                    <a:lnTo>
                      <a:pt x="778" y="196"/>
                    </a:lnTo>
                    <a:lnTo>
                      <a:pt x="761" y="181"/>
                    </a:lnTo>
                    <a:lnTo>
                      <a:pt x="741" y="168"/>
                    </a:lnTo>
                    <a:lnTo>
                      <a:pt x="721" y="156"/>
                    </a:lnTo>
                    <a:lnTo>
                      <a:pt x="700" y="145"/>
                    </a:lnTo>
                    <a:lnTo>
                      <a:pt x="657" y="124"/>
                    </a:lnTo>
                    <a:lnTo>
                      <a:pt x="615" y="105"/>
                    </a:lnTo>
                    <a:lnTo>
                      <a:pt x="615" y="105"/>
                    </a:lnTo>
                    <a:lnTo>
                      <a:pt x="567" y="87"/>
                    </a:lnTo>
                    <a:lnTo>
                      <a:pt x="520" y="71"/>
                    </a:lnTo>
                    <a:lnTo>
                      <a:pt x="473" y="56"/>
                    </a:lnTo>
                    <a:lnTo>
                      <a:pt x="424" y="44"/>
                    </a:lnTo>
                    <a:lnTo>
                      <a:pt x="424" y="44"/>
                    </a:lnTo>
                    <a:lnTo>
                      <a:pt x="374" y="32"/>
                    </a:lnTo>
                    <a:lnTo>
                      <a:pt x="323" y="24"/>
                    </a:lnTo>
                    <a:lnTo>
                      <a:pt x="271" y="16"/>
                    </a:lnTo>
                    <a:lnTo>
                      <a:pt x="219" y="10"/>
                    </a:lnTo>
                    <a:lnTo>
                      <a:pt x="168" y="6"/>
                    </a:lnTo>
                    <a:lnTo>
                      <a:pt x="116" y="3"/>
                    </a:lnTo>
                    <a:lnTo>
                      <a:pt x="65" y="1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7" y="1"/>
                    </a:lnTo>
                    <a:lnTo>
                      <a:pt x="4" y="4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1" y="16"/>
                    </a:lnTo>
                    <a:lnTo>
                      <a:pt x="3" y="21"/>
                    </a:lnTo>
                    <a:lnTo>
                      <a:pt x="6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60" y="25"/>
                    </a:lnTo>
                    <a:lnTo>
                      <a:pt x="110" y="27"/>
                    </a:lnTo>
                    <a:lnTo>
                      <a:pt x="160" y="29"/>
                    </a:lnTo>
                    <a:lnTo>
                      <a:pt x="211" y="34"/>
                    </a:lnTo>
                    <a:lnTo>
                      <a:pt x="261" y="38"/>
                    </a:lnTo>
                    <a:lnTo>
                      <a:pt x="311" y="46"/>
                    </a:lnTo>
                    <a:lnTo>
                      <a:pt x="359" y="53"/>
                    </a:lnTo>
                    <a:lnTo>
                      <a:pt x="410" y="63"/>
                    </a:lnTo>
                    <a:lnTo>
                      <a:pt x="410" y="63"/>
                    </a:lnTo>
                    <a:lnTo>
                      <a:pt x="457" y="75"/>
                    </a:lnTo>
                    <a:lnTo>
                      <a:pt x="504" y="88"/>
                    </a:lnTo>
                    <a:lnTo>
                      <a:pt x="551" y="103"/>
                    </a:lnTo>
                    <a:lnTo>
                      <a:pt x="597" y="121"/>
                    </a:lnTo>
                    <a:lnTo>
                      <a:pt x="597" y="121"/>
                    </a:lnTo>
                    <a:lnTo>
                      <a:pt x="621" y="130"/>
                    </a:lnTo>
                    <a:lnTo>
                      <a:pt x="643" y="140"/>
                    </a:lnTo>
                    <a:lnTo>
                      <a:pt x="685" y="162"/>
                    </a:lnTo>
                    <a:lnTo>
                      <a:pt x="730" y="184"/>
                    </a:lnTo>
                    <a:lnTo>
                      <a:pt x="772" y="206"/>
                    </a:lnTo>
                    <a:lnTo>
                      <a:pt x="772" y="206"/>
                    </a:lnTo>
                    <a:lnTo>
                      <a:pt x="775" y="206"/>
                    </a:lnTo>
                    <a:lnTo>
                      <a:pt x="777" y="206"/>
                    </a:lnTo>
                    <a:lnTo>
                      <a:pt x="780" y="204"/>
                    </a:lnTo>
                    <a:lnTo>
                      <a:pt x="780" y="201"/>
                    </a:lnTo>
                    <a:lnTo>
                      <a:pt x="778" y="196"/>
                    </a:lnTo>
                    <a:lnTo>
                      <a:pt x="778" y="196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621393" y="1405481"/>
                <a:ext cx="542925" cy="215900"/>
              </a:xfrm>
              <a:custGeom>
                <a:avLst/>
                <a:gdLst>
                  <a:gd name="T0" fmla="*/ 684 w 684"/>
                  <a:gd name="T1" fmla="*/ 265 h 271"/>
                  <a:gd name="T2" fmla="*/ 684 w 684"/>
                  <a:gd name="T3" fmla="*/ 265 h 271"/>
                  <a:gd name="T4" fmla="*/ 677 w 684"/>
                  <a:gd name="T5" fmla="*/ 248 h 271"/>
                  <a:gd name="T6" fmla="*/ 666 w 684"/>
                  <a:gd name="T7" fmla="*/ 232 h 271"/>
                  <a:gd name="T8" fmla="*/ 654 w 684"/>
                  <a:gd name="T9" fmla="*/ 217 h 271"/>
                  <a:gd name="T10" fmla="*/ 640 w 684"/>
                  <a:gd name="T11" fmla="*/ 204 h 271"/>
                  <a:gd name="T12" fmla="*/ 626 w 684"/>
                  <a:gd name="T13" fmla="*/ 190 h 271"/>
                  <a:gd name="T14" fmla="*/ 610 w 684"/>
                  <a:gd name="T15" fmla="*/ 178 h 271"/>
                  <a:gd name="T16" fmla="*/ 579 w 684"/>
                  <a:gd name="T17" fmla="*/ 156 h 271"/>
                  <a:gd name="T18" fmla="*/ 579 w 684"/>
                  <a:gd name="T19" fmla="*/ 156 h 271"/>
                  <a:gd name="T20" fmla="*/ 557 w 684"/>
                  <a:gd name="T21" fmla="*/ 145 h 271"/>
                  <a:gd name="T22" fmla="*/ 535 w 684"/>
                  <a:gd name="T23" fmla="*/ 133 h 271"/>
                  <a:gd name="T24" fmla="*/ 513 w 684"/>
                  <a:gd name="T25" fmla="*/ 121 h 271"/>
                  <a:gd name="T26" fmla="*/ 489 w 684"/>
                  <a:gd name="T27" fmla="*/ 111 h 271"/>
                  <a:gd name="T28" fmla="*/ 444 w 684"/>
                  <a:gd name="T29" fmla="*/ 93 h 271"/>
                  <a:gd name="T30" fmla="*/ 396 w 684"/>
                  <a:gd name="T31" fmla="*/ 75 h 271"/>
                  <a:gd name="T32" fmla="*/ 396 w 684"/>
                  <a:gd name="T33" fmla="*/ 75 h 271"/>
                  <a:gd name="T34" fmla="*/ 349 w 684"/>
                  <a:gd name="T35" fmla="*/ 60 h 271"/>
                  <a:gd name="T36" fmla="*/ 302 w 684"/>
                  <a:gd name="T37" fmla="*/ 47 h 271"/>
                  <a:gd name="T38" fmla="*/ 253 w 684"/>
                  <a:gd name="T39" fmla="*/ 35 h 271"/>
                  <a:gd name="T40" fmla="*/ 206 w 684"/>
                  <a:gd name="T41" fmla="*/ 25 h 271"/>
                  <a:gd name="T42" fmla="*/ 157 w 684"/>
                  <a:gd name="T43" fmla="*/ 16 h 271"/>
                  <a:gd name="T44" fmla="*/ 109 w 684"/>
                  <a:gd name="T45" fmla="*/ 9 h 271"/>
                  <a:gd name="T46" fmla="*/ 59 w 684"/>
                  <a:gd name="T47" fmla="*/ 3 h 271"/>
                  <a:gd name="T48" fmla="*/ 10 w 684"/>
                  <a:gd name="T49" fmla="*/ 0 h 271"/>
                  <a:gd name="T50" fmla="*/ 10 w 684"/>
                  <a:gd name="T51" fmla="*/ 0 h 271"/>
                  <a:gd name="T52" fmla="*/ 6 w 684"/>
                  <a:gd name="T53" fmla="*/ 0 h 271"/>
                  <a:gd name="T54" fmla="*/ 3 w 684"/>
                  <a:gd name="T55" fmla="*/ 3 h 271"/>
                  <a:gd name="T56" fmla="*/ 0 w 684"/>
                  <a:gd name="T57" fmla="*/ 6 h 271"/>
                  <a:gd name="T58" fmla="*/ 0 w 684"/>
                  <a:gd name="T59" fmla="*/ 10 h 271"/>
                  <a:gd name="T60" fmla="*/ 0 w 684"/>
                  <a:gd name="T61" fmla="*/ 13 h 271"/>
                  <a:gd name="T62" fmla="*/ 1 w 684"/>
                  <a:gd name="T63" fmla="*/ 18 h 271"/>
                  <a:gd name="T64" fmla="*/ 4 w 684"/>
                  <a:gd name="T65" fmla="*/ 19 h 271"/>
                  <a:gd name="T66" fmla="*/ 9 w 684"/>
                  <a:gd name="T67" fmla="*/ 21 h 271"/>
                  <a:gd name="T68" fmla="*/ 9 w 684"/>
                  <a:gd name="T69" fmla="*/ 21 h 271"/>
                  <a:gd name="T70" fmla="*/ 54 w 684"/>
                  <a:gd name="T71" fmla="*/ 24 h 271"/>
                  <a:gd name="T72" fmla="*/ 101 w 684"/>
                  <a:gd name="T73" fmla="*/ 29 h 271"/>
                  <a:gd name="T74" fmla="*/ 147 w 684"/>
                  <a:gd name="T75" fmla="*/ 35 h 271"/>
                  <a:gd name="T76" fmla="*/ 193 w 684"/>
                  <a:gd name="T77" fmla="*/ 44 h 271"/>
                  <a:gd name="T78" fmla="*/ 240 w 684"/>
                  <a:gd name="T79" fmla="*/ 55 h 271"/>
                  <a:gd name="T80" fmla="*/ 284 w 684"/>
                  <a:gd name="T81" fmla="*/ 65 h 271"/>
                  <a:gd name="T82" fmla="*/ 330 w 684"/>
                  <a:gd name="T83" fmla="*/ 78 h 271"/>
                  <a:gd name="T84" fmla="*/ 374 w 684"/>
                  <a:gd name="T85" fmla="*/ 91 h 271"/>
                  <a:gd name="T86" fmla="*/ 374 w 684"/>
                  <a:gd name="T87" fmla="*/ 91 h 271"/>
                  <a:gd name="T88" fmla="*/ 416 w 684"/>
                  <a:gd name="T89" fmla="*/ 105 h 271"/>
                  <a:gd name="T90" fmla="*/ 458 w 684"/>
                  <a:gd name="T91" fmla="*/ 119 h 271"/>
                  <a:gd name="T92" fmla="*/ 500 w 684"/>
                  <a:gd name="T93" fmla="*/ 136 h 271"/>
                  <a:gd name="T94" fmla="*/ 541 w 684"/>
                  <a:gd name="T95" fmla="*/ 156 h 271"/>
                  <a:gd name="T96" fmla="*/ 562 w 684"/>
                  <a:gd name="T97" fmla="*/ 167 h 271"/>
                  <a:gd name="T98" fmla="*/ 581 w 684"/>
                  <a:gd name="T99" fmla="*/ 178 h 271"/>
                  <a:gd name="T100" fmla="*/ 598 w 684"/>
                  <a:gd name="T101" fmla="*/ 192 h 271"/>
                  <a:gd name="T102" fmla="*/ 616 w 684"/>
                  <a:gd name="T103" fmla="*/ 205 h 271"/>
                  <a:gd name="T104" fmla="*/ 634 w 684"/>
                  <a:gd name="T105" fmla="*/ 220 h 271"/>
                  <a:gd name="T106" fmla="*/ 649 w 684"/>
                  <a:gd name="T107" fmla="*/ 236 h 271"/>
                  <a:gd name="T108" fmla="*/ 663 w 684"/>
                  <a:gd name="T109" fmla="*/ 252 h 271"/>
                  <a:gd name="T110" fmla="*/ 677 w 684"/>
                  <a:gd name="T111" fmla="*/ 270 h 271"/>
                  <a:gd name="T112" fmla="*/ 677 w 684"/>
                  <a:gd name="T113" fmla="*/ 270 h 271"/>
                  <a:gd name="T114" fmla="*/ 680 w 684"/>
                  <a:gd name="T115" fmla="*/ 271 h 271"/>
                  <a:gd name="T116" fmla="*/ 682 w 684"/>
                  <a:gd name="T117" fmla="*/ 271 h 271"/>
                  <a:gd name="T118" fmla="*/ 684 w 684"/>
                  <a:gd name="T119" fmla="*/ 268 h 271"/>
                  <a:gd name="T120" fmla="*/ 684 w 684"/>
                  <a:gd name="T121" fmla="*/ 265 h 271"/>
                  <a:gd name="T122" fmla="*/ 684 w 684"/>
                  <a:gd name="T123" fmla="*/ 265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84" h="271">
                    <a:moveTo>
                      <a:pt x="684" y="265"/>
                    </a:moveTo>
                    <a:lnTo>
                      <a:pt x="684" y="265"/>
                    </a:lnTo>
                    <a:lnTo>
                      <a:pt x="677" y="248"/>
                    </a:lnTo>
                    <a:lnTo>
                      <a:pt x="666" y="232"/>
                    </a:lnTo>
                    <a:lnTo>
                      <a:pt x="654" y="217"/>
                    </a:lnTo>
                    <a:lnTo>
                      <a:pt x="640" y="204"/>
                    </a:lnTo>
                    <a:lnTo>
                      <a:pt x="626" y="190"/>
                    </a:lnTo>
                    <a:lnTo>
                      <a:pt x="610" y="178"/>
                    </a:lnTo>
                    <a:lnTo>
                      <a:pt x="579" y="156"/>
                    </a:lnTo>
                    <a:lnTo>
                      <a:pt x="579" y="156"/>
                    </a:lnTo>
                    <a:lnTo>
                      <a:pt x="557" y="145"/>
                    </a:lnTo>
                    <a:lnTo>
                      <a:pt x="535" y="133"/>
                    </a:lnTo>
                    <a:lnTo>
                      <a:pt x="513" y="121"/>
                    </a:lnTo>
                    <a:lnTo>
                      <a:pt x="489" y="111"/>
                    </a:lnTo>
                    <a:lnTo>
                      <a:pt x="444" y="93"/>
                    </a:lnTo>
                    <a:lnTo>
                      <a:pt x="396" y="75"/>
                    </a:lnTo>
                    <a:lnTo>
                      <a:pt x="396" y="75"/>
                    </a:lnTo>
                    <a:lnTo>
                      <a:pt x="349" y="60"/>
                    </a:lnTo>
                    <a:lnTo>
                      <a:pt x="302" y="47"/>
                    </a:lnTo>
                    <a:lnTo>
                      <a:pt x="253" y="35"/>
                    </a:lnTo>
                    <a:lnTo>
                      <a:pt x="206" y="25"/>
                    </a:lnTo>
                    <a:lnTo>
                      <a:pt x="157" y="16"/>
                    </a:lnTo>
                    <a:lnTo>
                      <a:pt x="109" y="9"/>
                    </a:lnTo>
                    <a:lnTo>
                      <a:pt x="59" y="3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4" y="19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54" y="24"/>
                    </a:lnTo>
                    <a:lnTo>
                      <a:pt x="101" y="29"/>
                    </a:lnTo>
                    <a:lnTo>
                      <a:pt x="147" y="35"/>
                    </a:lnTo>
                    <a:lnTo>
                      <a:pt x="193" y="44"/>
                    </a:lnTo>
                    <a:lnTo>
                      <a:pt x="240" y="55"/>
                    </a:lnTo>
                    <a:lnTo>
                      <a:pt x="284" y="65"/>
                    </a:lnTo>
                    <a:lnTo>
                      <a:pt x="330" y="78"/>
                    </a:lnTo>
                    <a:lnTo>
                      <a:pt x="374" y="91"/>
                    </a:lnTo>
                    <a:lnTo>
                      <a:pt x="374" y="91"/>
                    </a:lnTo>
                    <a:lnTo>
                      <a:pt x="416" y="105"/>
                    </a:lnTo>
                    <a:lnTo>
                      <a:pt x="458" y="119"/>
                    </a:lnTo>
                    <a:lnTo>
                      <a:pt x="500" y="136"/>
                    </a:lnTo>
                    <a:lnTo>
                      <a:pt x="541" y="156"/>
                    </a:lnTo>
                    <a:lnTo>
                      <a:pt x="562" y="167"/>
                    </a:lnTo>
                    <a:lnTo>
                      <a:pt x="581" y="178"/>
                    </a:lnTo>
                    <a:lnTo>
                      <a:pt x="598" y="192"/>
                    </a:lnTo>
                    <a:lnTo>
                      <a:pt x="616" y="205"/>
                    </a:lnTo>
                    <a:lnTo>
                      <a:pt x="634" y="220"/>
                    </a:lnTo>
                    <a:lnTo>
                      <a:pt x="649" y="236"/>
                    </a:lnTo>
                    <a:lnTo>
                      <a:pt x="663" y="252"/>
                    </a:lnTo>
                    <a:lnTo>
                      <a:pt x="677" y="270"/>
                    </a:lnTo>
                    <a:lnTo>
                      <a:pt x="677" y="270"/>
                    </a:lnTo>
                    <a:lnTo>
                      <a:pt x="680" y="271"/>
                    </a:lnTo>
                    <a:lnTo>
                      <a:pt x="682" y="271"/>
                    </a:lnTo>
                    <a:lnTo>
                      <a:pt x="684" y="268"/>
                    </a:lnTo>
                    <a:lnTo>
                      <a:pt x="684" y="265"/>
                    </a:lnTo>
                    <a:lnTo>
                      <a:pt x="684" y="265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791255" y="1102268"/>
                <a:ext cx="190500" cy="330200"/>
              </a:xfrm>
              <a:custGeom>
                <a:avLst/>
                <a:gdLst>
                  <a:gd name="T0" fmla="*/ 242 w 242"/>
                  <a:gd name="T1" fmla="*/ 409 h 416"/>
                  <a:gd name="T2" fmla="*/ 242 w 242"/>
                  <a:gd name="T3" fmla="*/ 409 h 416"/>
                  <a:gd name="T4" fmla="*/ 237 w 242"/>
                  <a:gd name="T5" fmla="*/ 380 h 416"/>
                  <a:gd name="T6" fmla="*/ 230 w 242"/>
                  <a:gd name="T7" fmla="*/ 352 h 416"/>
                  <a:gd name="T8" fmla="*/ 221 w 242"/>
                  <a:gd name="T9" fmla="*/ 326 h 416"/>
                  <a:gd name="T10" fmla="*/ 211 w 242"/>
                  <a:gd name="T11" fmla="*/ 298 h 416"/>
                  <a:gd name="T12" fmla="*/ 199 w 242"/>
                  <a:gd name="T13" fmla="*/ 271 h 416"/>
                  <a:gd name="T14" fmla="*/ 186 w 242"/>
                  <a:gd name="T15" fmla="*/ 246 h 416"/>
                  <a:gd name="T16" fmla="*/ 158 w 242"/>
                  <a:gd name="T17" fmla="*/ 196 h 416"/>
                  <a:gd name="T18" fmla="*/ 158 w 242"/>
                  <a:gd name="T19" fmla="*/ 196 h 416"/>
                  <a:gd name="T20" fmla="*/ 127 w 242"/>
                  <a:gd name="T21" fmla="*/ 146 h 416"/>
                  <a:gd name="T22" fmla="*/ 93 w 242"/>
                  <a:gd name="T23" fmla="*/ 97 h 416"/>
                  <a:gd name="T24" fmla="*/ 58 w 242"/>
                  <a:gd name="T25" fmla="*/ 50 h 416"/>
                  <a:gd name="T26" fmla="*/ 21 w 242"/>
                  <a:gd name="T27" fmla="*/ 4 h 416"/>
                  <a:gd name="T28" fmla="*/ 21 w 242"/>
                  <a:gd name="T29" fmla="*/ 4 h 416"/>
                  <a:gd name="T30" fmla="*/ 18 w 242"/>
                  <a:gd name="T31" fmla="*/ 0 h 416"/>
                  <a:gd name="T32" fmla="*/ 13 w 242"/>
                  <a:gd name="T33" fmla="*/ 0 h 416"/>
                  <a:gd name="T34" fmla="*/ 9 w 242"/>
                  <a:gd name="T35" fmla="*/ 0 h 416"/>
                  <a:gd name="T36" fmla="*/ 4 w 242"/>
                  <a:gd name="T37" fmla="*/ 3 h 416"/>
                  <a:gd name="T38" fmla="*/ 2 w 242"/>
                  <a:gd name="T39" fmla="*/ 6 h 416"/>
                  <a:gd name="T40" fmla="*/ 0 w 242"/>
                  <a:gd name="T41" fmla="*/ 10 h 416"/>
                  <a:gd name="T42" fmla="*/ 0 w 242"/>
                  <a:gd name="T43" fmla="*/ 15 h 416"/>
                  <a:gd name="T44" fmla="*/ 3 w 242"/>
                  <a:gd name="T45" fmla="*/ 19 h 416"/>
                  <a:gd name="T46" fmla="*/ 3 w 242"/>
                  <a:gd name="T47" fmla="*/ 19 h 416"/>
                  <a:gd name="T48" fmla="*/ 38 w 242"/>
                  <a:gd name="T49" fmla="*/ 65 h 416"/>
                  <a:gd name="T50" fmla="*/ 72 w 242"/>
                  <a:gd name="T51" fmla="*/ 111 h 416"/>
                  <a:gd name="T52" fmla="*/ 106 w 242"/>
                  <a:gd name="T53" fmla="*/ 158 h 416"/>
                  <a:gd name="T54" fmla="*/ 137 w 242"/>
                  <a:gd name="T55" fmla="*/ 206 h 416"/>
                  <a:gd name="T56" fmla="*/ 137 w 242"/>
                  <a:gd name="T57" fmla="*/ 206 h 416"/>
                  <a:gd name="T58" fmla="*/ 152 w 242"/>
                  <a:gd name="T59" fmla="*/ 230 h 416"/>
                  <a:gd name="T60" fmla="*/ 165 w 242"/>
                  <a:gd name="T61" fmla="*/ 255 h 416"/>
                  <a:gd name="T62" fmla="*/ 177 w 242"/>
                  <a:gd name="T63" fmla="*/ 282 h 416"/>
                  <a:gd name="T64" fmla="*/ 189 w 242"/>
                  <a:gd name="T65" fmla="*/ 307 h 416"/>
                  <a:gd name="T66" fmla="*/ 209 w 242"/>
                  <a:gd name="T67" fmla="*/ 360 h 416"/>
                  <a:gd name="T68" fmla="*/ 230 w 242"/>
                  <a:gd name="T69" fmla="*/ 413 h 416"/>
                  <a:gd name="T70" fmla="*/ 230 w 242"/>
                  <a:gd name="T71" fmla="*/ 413 h 416"/>
                  <a:gd name="T72" fmla="*/ 232 w 242"/>
                  <a:gd name="T73" fmla="*/ 414 h 416"/>
                  <a:gd name="T74" fmla="*/ 233 w 242"/>
                  <a:gd name="T75" fmla="*/ 416 h 416"/>
                  <a:gd name="T76" fmla="*/ 237 w 242"/>
                  <a:gd name="T77" fmla="*/ 416 h 416"/>
                  <a:gd name="T78" fmla="*/ 240 w 242"/>
                  <a:gd name="T79" fmla="*/ 413 h 416"/>
                  <a:gd name="T80" fmla="*/ 242 w 242"/>
                  <a:gd name="T81" fmla="*/ 411 h 416"/>
                  <a:gd name="T82" fmla="*/ 242 w 242"/>
                  <a:gd name="T83" fmla="*/ 409 h 416"/>
                  <a:gd name="T84" fmla="*/ 242 w 242"/>
                  <a:gd name="T85" fmla="*/ 409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2" h="416">
                    <a:moveTo>
                      <a:pt x="242" y="409"/>
                    </a:moveTo>
                    <a:lnTo>
                      <a:pt x="242" y="409"/>
                    </a:lnTo>
                    <a:lnTo>
                      <a:pt x="237" y="380"/>
                    </a:lnTo>
                    <a:lnTo>
                      <a:pt x="230" y="352"/>
                    </a:lnTo>
                    <a:lnTo>
                      <a:pt x="221" y="326"/>
                    </a:lnTo>
                    <a:lnTo>
                      <a:pt x="211" y="298"/>
                    </a:lnTo>
                    <a:lnTo>
                      <a:pt x="199" y="271"/>
                    </a:lnTo>
                    <a:lnTo>
                      <a:pt x="186" y="246"/>
                    </a:lnTo>
                    <a:lnTo>
                      <a:pt x="158" y="196"/>
                    </a:lnTo>
                    <a:lnTo>
                      <a:pt x="158" y="196"/>
                    </a:lnTo>
                    <a:lnTo>
                      <a:pt x="127" y="146"/>
                    </a:lnTo>
                    <a:lnTo>
                      <a:pt x="93" y="97"/>
                    </a:lnTo>
                    <a:lnTo>
                      <a:pt x="58" y="50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4" y="3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38" y="65"/>
                    </a:lnTo>
                    <a:lnTo>
                      <a:pt x="72" y="111"/>
                    </a:lnTo>
                    <a:lnTo>
                      <a:pt x="106" y="158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52" y="230"/>
                    </a:lnTo>
                    <a:lnTo>
                      <a:pt x="165" y="255"/>
                    </a:lnTo>
                    <a:lnTo>
                      <a:pt x="177" y="282"/>
                    </a:lnTo>
                    <a:lnTo>
                      <a:pt x="189" y="307"/>
                    </a:lnTo>
                    <a:lnTo>
                      <a:pt x="209" y="360"/>
                    </a:lnTo>
                    <a:lnTo>
                      <a:pt x="230" y="413"/>
                    </a:lnTo>
                    <a:lnTo>
                      <a:pt x="230" y="413"/>
                    </a:lnTo>
                    <a:lnTo>
                      <a:pt x="232" y="414"/>
                    </a:lnTo>
                    <a:lnTo>
                      <a:pt x="233" y="416"/>
                    </a:lnTo>
                    <a:lnTo>
                      <a:pt x="237" y="416"/>
                    </a:lnTo>
                    <a:lnTo>
                      <a:pt x="240" y="413"/>
                    </a:lnTo>
                    <a:lnTo>
                      <a:pt x="242" y="411"/>
                    </a:lnTo>
                    <a:lnTo>
                      <a:pt x="242" y="409"/>
                    </a:lnTo>
                    <a:lnTo>
                      <a:pt x="242" y="409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1061130" y="1237206"/>
                <a:ext cx="200025" cy="496888"/>
              </a:xfrm>
              <a:custGeom>
                <a:avLst/>
                <a:gdLst>
                  <a:gd name="T0" fmla="*/ 249 w 252"/>
                  <a:gd name="T1" fmla="*/ 621 h 625"/>
                  <a:gd name="T2" fmla="*/ 249 w 252"/>
                  <a:gd name="T3" fmla="*/ 621 h 625"/>
                  <a:gd name="T4" fmla="*/ 250 w 252"/>
                  <a:gd name="T5" fmla="*/ 601 h 625"/>
                  <a:gd name="T6" fmla="*/ 252 w 252"/>
                  <a:gd name="T7" fmla="*/ 581 h 625"/>
                  <a:gd name="T8" fmla="*/ 250 w 252"/>
                  <a:gd name="T9" fmla="*/ 560 h 625"/>
                  <a:gd name="T10" fmla="*/ 250 w 252"/>
                  <a:gd name="T11" fmla="*/ 539 h 625"/>
                  <a:gd name="T12" fmla="*/ 245 w 252"/>
                  <a:gd name="T13" fmla="*/ 498 h 625"/>
                  <a:gd name="T14" fmla="*/ 237 w 252"/>
                  <a:gd name="T15" fmla="*/ 457 h 625"/>
                  <a:gd name="T16" fmla="*/ 227 w 252"/>
                  <a:gd name="T17" fmla="*/ 417 h 625"/>
                  <a:gd name="T18" fmla="*/ 216 w 252"/>
                  <a:gd name="T19" fmla="*/ 377 h 625"/>
                  <a:gd name="T20" fmla="*/ 203 w 252"/>
                  <a:gd name="T21" fmla="*/ 337 h 625"/>
                  <a:gd name="T22" fmla="*/ 190 w 252"/>
                  <a:gd name="T23" fmla="*/ 300 h 625"/>
                  <a:gd name="T24" fmla="*/ 190 w 252"/>
                  <a:gd name="T25" fmla="*/ 300 h 625"/>
                  <a:gd name="T26" fmla="*/ 174 w 252"/>
                  <a:gd name="T27" fmla="*/ 259 h 625"/>
                  <a:gd name="T28" fmla="*/ 157 w 252"/>
                  <a:gd name="T29" fmla="*/ 221 h 625"/>
                  <a:gd name="T30" fmla="*/ 138 w 252"/>
                  <a:gd name="T31" fmla="*/ 181 h 625"/>
                  <a:gd name="T32" fmla="*/ 118 w 252"/>
                  <a:gd name="T33" fmla="*/ 143 h 625"/>
                  <a:gd name="T34" fmla="*/ 96 w 252"/>
                  <a:gd name="T35" fmla="*/ 106 h 625"/>
                  <a:gd name="T36" fmla="*/ 72 w 252"/>
                  <a:gd name="T37" fmla="*/ 70 h 625"/>
                  <a:gd name="T38" fmla="*/ 47 w 252"/>
                  <a:gd name="T39" fmla="*/ 36 h 625"/>
                  <a:gd name="T40" fmla="*/ 19 w 252"/>
                  <a:gd name="T41" fmla="*/ 2 h 625"/>
                  <a:gd name="T42" fmla="*/ 19 w 252"/>
                  <a:gd name="T43" fmla="*/ 2 h 625"/>
                  <a:gd name="T44" fmla="*/ 16 w 252"/>
                  <a:gd name="T45" fmla="*/ 0 h 625"/>
                  <a:gd name="T46" fmla="*/ 11 w 252"/>
                  <a:gd name="T47" fmla="*/ 0 h 625"/>
                  <a:gd name="T48" fmla="*/ 7 w 252"/>
                  <a:gd name="T49" fmla="*/ 0 h 625"/>
                  <a:gd name="T50" fmla="*/ 4 w 252"/>
                  <a:gd name="T51" fmla="*/ 2 h 625"/>
                  <a:gd name="T52" fmla="*/ 1 w 252"/>
                  <a:gd name="T53" fmla="*/ 5 h 625"/>
                  <a:gd name="T54" fmla="*/ 0 w 252"/>
                  <a:gd name="T55" fmla="*/ 8 h 625"/>
                  <a:gd name="T56" fmla="*/ 1 w 252"/>
                  <a:gd name="T57" fmla="*/ 13 h 625"/>
                  <a:gd name="T58" fmla="*/ 3 w 252"/>
                  <a:gd name="T59" fmla="*/ 17 h 625"/>
                  <a:gd name="T60" fmla="*/ 3 w 252"/>
                  <a:gd name="T61" fmla="*/ 17 h 625"/>
                  <a:gd name="T62" fmla="*/ 29 w 252"/>
                  <a:gd name="T63" fmla="*/ 48 h 625"/>
                  <a:gd name="T64" fmla="*/ 54 w 252"/>
                  <a:gd name="T65" fmla="*/ 81 h 625"/>
                  <a:gd name="T66" fmla="*/ 76 w 252"/>
                  <a:gd name="T67" fmla="*/ 116 h 625"/>
                  <a:gd name="T68" fmla="*/ 99 w 252"/>
                  <a:gd name="T69" fmla="*/ 150 h 625"/>
                  <a:gd name="T70" fmla="*/ 118 w 252"/>
                  <a:gd name="T71" fmla="*/ 187 h 625"/>
                  <a:gd name="T72" fmla="*/ 135 w 252"/>
                  <a:gd name="T73" fmla="*/ 224 h 625"/>
                  <a:gd name="T74" fmla="*/ 153 w 252"/>
                  <a:gd name="T75" fmla="*/ 261 h 625"/>
                  <a:gd name="T76" fmla="*/ 168 w 252"/>
                  <a:gd name="T77" fmla="*/ 299 h 625"/>
                  <a:gd name="T78" fmla="*/ 168 w 252"/>
                  <a:gd name="T79" fmla="*/ 299 h 625"/>
                  <a:gd name="T80" fmla="*/ 184 w 252"/>
                  <a:gd name="T81" fmla="*/ 340 h 625"/>
                  <a:gd name="T82" fmla="*/ 196 w 252"/>
                  <a:gd name="T83" fmla="*/ 382 h 625"/>
                  <a:gd name="T84" fmla="*/ 208 w 252"/>
                  <a:gd name="T85" fmla="*/ 424 h 625"/>
                  <a:gd name="T86" fmla="*/ 218 w 252"/>
                  <a:gd name="T87" fmla="*/ 466 h 625"/>
                  <a:gd name="T88" fmla="*/ 218 w 252"/>
                  <a:gd name="T89" fmla="*/ 466 h 625"/>
                  <a:gd name="T90" fmla="*/ 224 w 252"/>
                  <a:gd name="T91" fmla="*/ 506 h 625"/>
                  <a:gd name="T92" fmla="*/ 230 w 252"/>
                  <a:gd name="T93" fmla="*/ 544 h 625"/>
                  <a:gd name="T94" fmla="*/ 239 w 252"/>
                  <a:gd name="T95" fmla="*/ 622 h 625"/>
                  <a:gd name="T96" fmla="*/ 239 w 252"/>
                  <a:gd name="T97" fmla="*/ 622 h 625"/>
                  <a:gd name="T98" fmla="*/ 240 w 252"/>
                  <a:gd name="T99" fmla="*/ 625 h 625"/>
                  <a:gd name="T100" fmla="*/ 243 w 252"/>
                  <a:gd name="T101" fmla="*/ 625 h 625"/>
                  <a:gd name="T102" fmla="*/ 247 w 252"/>
                  <a:gd name="T103" fmla="*/ 625 h 625"/>
                  <a:gd name="T104" fmla="*/ 249 w 252"/>
                  <a:gd name="T105" fmla="*/ 621 h 625"/>
                  <a:gd name="T106" fmla="*/ 249 w 252"/>
                  <a:gd name="T107" fmla="*/ 621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2" h="625">
                    <a:moveTo>
                      <a:pt x="249" y="621"/>
                    </a:moveTo>
                    <a:lnTo>
                      <a:pt x="249" y="621"/>
                    </a:lnTo>
                    <a:lnTo>
                      <a:pt x="250" y="601"/>
                    </a:lnTo>
                    <a:lnTo>
                      <a:pt x="252" y="581"/>
                    </a:lnTo>
                    <a:lnTo>
                      <a:pt x="250" y="560"/>
                    </a:lnTo>
                    <a:lnTo>
                      <a:pt x="250" y="539"/>
                    </a:lnTo>
                    <a:lnTo>
                      <a:pt x="245" y="498"/>
                    </a:lnTo>
                    <a:lnTo>
                      <a:pt x="237" y="457"/>
                    </a:lnTo>
                    <a:lnTo>
                      <a:pt x="227" y="417"/>
                    </a:lnTo>
                    <a:lnTo>
                      <a:pt x="216" y="377"/>
                    </a:lnTo>
                    <a:lnTo>
                      <a:pt x="203" y="337"/>
                    </a:lnTo>
                    <a:lnTo>
                      <a:pt x="190" y="300"/>
                    </a:lnTo>
                    <a:lnTo>
                      <a:pt x="190" y="300"/>
                    </a:lnTo>
                    <a:lnTo>
                      <a:pt x="174" y="259"/>
                    </a:lnTo>
                    <a:lnTo>
                      <a:pt x="157" y="221"/>
                    </a:lnTo>
                    <a:lnTo>
                      <a:pt x="138" y="181"/>
                    </a:lnTo>
                    <a:lnTo>
                      <a:pt x="118" y="143"/>
                    </a:lnTo>
                    <a:lnTo>
                      <a:pt x="96" y="106"/>
                    </a:lnTo>
                    <a:lnTo>
                      <a:pt x="72" y="70"/>
                    </a:lnTo>
                    <a:lnTo>
                      <a:pt x="47" y="36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1" y="5"/>
                    </a:lnTo>
                    <a:lnTo>
                      <a:pt x="0" y="8"/>
                    </a:lnTo>
                    <a:lnTo>
                      <a:pt x="1" y="13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29" y="48"/>
                    </a:lnTo>
                    <a:lnTo>
                      <a:pt x="54" y="81"/>
                    </a:lnTo>
                    <a:lnTo>
                      <a:pt x="76" y="116"/>
                    </a:lnTo>
                    <a:lnTo>
                      <a:pt x="99" y="150"/>
                    </a:lnTo>
                    <a:lnTo>
                      <a:pt x="118" y="187"/>
                    </a:lnTo>
                    <a:lnTo>
                      <a:pt x="135" y="224"/>
                    </a:lnTo>
                    <a:lnTo>
                      <a:pt x="153" y="261"/>
                    </a:lnTo>
                    <a:lnTo>
                      <a:pt x="168" y="299"/>
                    </a:lnTo>
                    <a:lnTo>
                      <a:pt x="168" y="299"/>
                    </a:lnTo>
                    <a:lnTo>
                      <a:pt x="184" y="340"/>
                    </a:lnTo>
                    <a:lnTo>
                      <a:pt x="196" y="382"/>
                    </a:lnTo>
                    <a:lnTo>
                      <a:pt x="208" y="424"/>
                    </a:lnTo>
                    <a:lnTo>
                      <a:pt x="218" y="466"/>
                    </a:lnTo>
                    <a:lnTo>
                      <a:pt x="218" y="466"/>
                    </a:lnTo>
                    <a:lnTo>
                      <a:pt x="224" y="506"/>
                    </a:lnTo>
                    <a:lnTo>
                      <a:pt x="230" y="544"/>
                    </a:lnTo>
                    <a:lnTo>
                      <a:pt x="239" y="622"/>
                    </a:lnTo>
                    <a:lnTo>
                      <a:pt x="239" y="622"/>
                    </a:lnTo>
                    <a:lnTo>
                      <a:pt x="240" y="625"/>
                    </a:lnTo>
                    <a:lnTo>
                      <a:pt x="243" y="625"/>
                    </a:lnTo>
                    <a:lnTo>
                      <a:pt x="247" y="625"/>
                    </a:lnTo>
                    <a:lnTo>
                      <a:pt x="249" y="621"/>
                    </a:lnTo>
                    <a:lnTo>
                      <a:pt x="249" y="621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2"/>
              <p:cNvSpPr>
                <a:spLocks/>
              </p:cNvSpPr>
              <p:nvPr/>
            </p:nvSpPr>
            <p:spPr bwMode="auto">
              <a:xfrm>
                <a:off x="1458005" y="787943"/>
                <a:ext cx="119063" cy="2038350"/>
              </a:xfrm>
              <a:custGeom>
                <a:avLst/>
                <a:gdLst>
                  <a:gd name="T0" fmla="*/ 0 w 150"/>
                  <a:gd name="T1" fmla="*/ 247 h 2566"/>
                  <a:gd name="T2" fmla="*/ 0 w 150"/>
                  <a:gd name="T3" fmla="*/ 247 h 2566"/>
                  <a:gd name="T4" fmla="*/ 3 w 150"/>
                  <a:gd name="T5" fmla="*/ 416 h 2566"/>
                  <a:gd name="T6" fmla="*/ 8 w 150"/>
                  <a:gd name="T7" fmla="*/ 889 h 2566"/>
                  <a:gd name="T8" fmla="*/ 23 w 150"/>
                  <a:gd name="T9" fmla="*/ 1621 h 2566"/>
                  <a:gd name="T10" fmla="*/ 32 w 150"/>
                  <a:gd name="T11" fmla="*/ 2071 h 2566"/>
                  <a:gd name="T12" fmla="*/ 44 w 150"/>
                  <a:gd name="T13" fmla="*/ 2566 h 2566"/>
                  <a:gd name="T14" fmla="*/ 150 w 150"/>
                  <a:gd name="T15" fmla="*/ 2566 h 2566"/>
                  <a:gd name="T16" fmla="*/ 150 w 150"/>
                  <a:gd name="T17" fmla="*/ 2566 h 2566"/>
                  <a:gd name="T18" fmla="*/ 141 w 150"/>
                  <a:gd name="T19" fmla="*/ 2198 h 2566"/>
                  <a:gd name="T20" fmla="*/ 128 w 150"/>
                  <a:gd name="T21" fmla="*/ 1814 h 2566"/>
                  <a:gd name="T22" fmla="*/ 112 w 150"/>
                  <a:gd name="T23" fmla="*/ 1369 h 2566"/>
                  <a:gd name="T24" fmla="*/ 101 w 150"/>
                  <a:gd name="T25" fmla="*/ 1138 h 2566"/>
                  <a:gd name="T26" fmla="*/ 91 w 150"/>
                  <a:gd name="T27" fmla="*/ 913 h 2566"/>
                  <a:gd name="T28" fmla="*/ 78 w 150"/>
                  <a:gd name="T29" fmla="*/ 697 h 2566"/>
                  <a:gd name="T30" fmla="*/ 65 w 150"/>
                  <a:gd name="T31" fmla="*/ 498 h 2566"/>
                  <a:gd name="T32" fmla="*/ 50 w 150"/>
                  <a:gd name="T33" fmla="*/ 321 h 2566"/>
                  <a:gd name="T34" fmla="*/ 42 w 150"/>
                  <a:gd name="T35" fmla="*/ 244 h 2566"/>
                  <a:gd name="T36" fmla="*/ 35 w 150"/>
                  <a:gd name="T37" fmla="*/ 177 h 2566"/>
                  <a:gd name="T38" fmla="*/ 26 w 150"/>
                  <a:gd name="T39" fmla="*/ 116 h 2566"/>
                  <a:gd name="T40" fmla="*/ 17 w 150"/>
                  <a:gd name="T41" fmla="*/ 66 h 2566"/>
                  <a:gd name="T42" fmla="*/ 8 w 150"/>
                  <a:gd name="T43" fmla="*/ 28 h 2566"/>
                  <a:gd name="T44" fmla="*/ 4 w 150"/>
                  <a:gd name="T45" fmla="*/ 11 h 2566"/>
                  <a:gd name="T46" fmla="*/ 0 w 150"/>
                  <a:gd name="T47" fmla="*/ 0 h 2566"/>
                  <a:gd name="T48" fmla="*/ 0 w 150"/>
                  <a:gd name="T49" fmla="*/ 247 h 2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0" h="2566">
                    <a:moveTo>
                      <a:pt x="0" y="247"/>
                    </a:moveTo>
                    <a:lnTo>
                      <a:pt x="0" y="247"/>
                    </a:lnTo>
                    <a:lnTo>
                      <a:pt x="3" y="416"/>
                    </a:lnTo>
                    <a:lnTo>
                      <a:pt x="8" y="889"/>
                    </a:lnTo>
                    <a:lnTo>
                      <a:pt x="23" y="1621"/>
                    </a:lnTo>
                    <a:lnTo>
                      <a:pt x="32" y="2071"/>
                    </a:lnTo>
                    <a:lnTo>
                      <a:pt x="44" y="2566"/>
                    </a:lnTo>
                    <a:lnTo>
                      <a:pt x="150" y="2566"/>
                    </a:lnTo>
                    <a:lnTo>
                      <a:pt x="150" y="2566"/>
                    </a:lnTo>
                    <a:lnTo>
                      <a:pt x="141" y="2198"/>
                    </a:lnTo>
                    <a:lnTo>
                      <a:pt x="128" y="1814"/>
                    </a:lnTo>
                    <a:lnTo>
                      <a:pt x="112" y="1369"/>
                    </a:lnTo>
                    <a:lnTo>
                      <a:pt x="101" y="1138"/>
                    </a:lnTo>
                    <a:lnTo>
                      <a:pt x="91" y="913"/>
                    </a:lnTo>
                    <a:lnTo>
                      <a:pt x="78" y="697"/>
                    </a:lnTo>
                    <a:lnTo>
                      <a:pt x="65" y="498"/>
                    </a:lnTo>
                    <a:lnTo>
                      <a:pt x="50" y="321"/>
                    </a:lnTo>
                    <a:lnTo>
                      <a:pt x="42" y="244"/>
                    </a:lnTo>
                    <a:lnTo>
                      <a:pt x="35" y="177"/>
                    </a:lnTo>
                    <a:lnTo>
                      <a:pt x="26" y="116"/>
                    </a:lnTo>
                    <a:lnTo>
                      <a:pt x="17" y="66"/>
                    </a:lnTo>
                    <a:lnTo>
                      <a:pt x="8" y="28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247"/>
                    </a:lnTo>
                    <a:close/>
                  </a:path>
                </a:pathLst>
              </a:custGeom>
              <a:solidFill>
                <a:srgbClr val="628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1458005" y="787943"/>
              <a:ext cx="119063" cy="2038350"/>
            </a:xfrm>
            <a:custGeom>
              <a:avLst/>
              <a:gdLst>
                <a:gd name="T0" fmla="*/ 0 w 150"/>
                <a:gd name="T1" fmla="*/ 247 h 2566"/>
                <a:gd name="T2" fmla="*/ 0 w 150"/>
                <a:gd name="T3" fmla="*/ 247 h 2566"/>
                <a:gd name="T4" fmla="*/ 3 w 150"/>
                <a:gd name="T5" fmla="*/ 416 h 2566"/>
                <a:gd name="T6" fmla="*/ 8 w 150"/>
                <a:gd name="T7" fmla="*/ 889 h 2566"/>
                <a:gd name="T8" fmla="*/ 23 w 150"/>
                <a:gd name="T9" fmla="*/ 1621 h 2566"/>
                <a:gd name="T10" fmla="*/ 32 w 150"/>
                <a:gd name="T11" fmla="*/ 2071 h 2566"/>
                <a:gd name="T12" fmla="*/ 44 w 150"/>
                <a:gd name="T13" fmla="*/ 2566 h 2566"/>
                <a:gd name="T14" fmla="*/ 150 w 150"/>
                <a:gd name="T15" fmla="*/ 2566 h 2566"/>
                <a:gd name="T16" fmla="*/ 150 w 150"/>
                <a:gd name="T17" fmla="*/ 2566 h 2566"/>
                <a:gd name="T18" fmla="*/ 141 w 150"/>
                <a:gd name="T19" fmla="*/ 2198 h 2566"/>
                <a:gd name="T20" fmla="*/ 128 w 150"/>
                <a:gd name="T21" fmla="*/ 1814 h 2566"/>
                <a:gd name="T22" fmla="*/ 112 w 150"/>
                <a:gd name="T23" fmla="*/ 1369 h 2566"/>
                <a:gd name="T24" fmla="*/ 101 w 150"/>
                <a:gd name="T25" fmla="*/ 1138 h 2566"/>
                <a:gd name="T26" fmla="*/ 91 w 150"/>
                <a:gd name="T27" fmla="*/ 913 h 2566"/>
                <a:gd name="T28" fmla="*/ 78 w 150"/>
                <a:gd name="T29" fmla="*/ 697 h 2566"/>
                <a:gd name="T30" fmla="*/ 65 w 150"/>
                <a:gd name="T31" fmla="*/ 498 h 2566"/>
                <a:gd name="T32" fmla="*/ 50 w 150"/>
                <a:gd name="T33" fmla="*/ 321 h 2566"/>
                <a:gd name="T34" fmla="*/ 42 w 150"/>
                <a:gd name="T35" fmla="*/ 244 h 2566"/>
                <a:gd name="T36" fmla="*/ 35 w 150"/>
                <a:gd name="T37" fmla="*/ 177 h 2566"/>
                <a:gd name="T38" fmla="*/ 26 w 150"/>
                <a:gd name="T39" fmla="*/ 116 h 2566"/>
                <a:gd name="T40" fmla="*/ 17 w 150"/>
                <a:gd name="T41" fmla="*/ 66 h 2566"/>
                <a:gd name="T42" fmla="*/ 8 w 150"/>
                <a:gd name="T43" fmla="*/ 28 h 2566"/>
                <a:gd name="T44" fmla="*/ 4 w 150"/>
                <a:gd name="T45" fmla="*/ 11 h 2566"/>
                <a:gd name="T46" fmla="*/ 0 w 150"/>
                <a:gd name="T47" fmla="*/ 0 h 2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0" h="2566">
                  <a:moveTo>
                    <a:pt x="0" y="247"/>
                  </a:moveTo>
                  <a:lnTo>
                    <a:pt x="0" y="247"/>
                  </a:lnTo>
                  <a:lnTo>
                    <a:pt x="3" y="416"/>
                  </a:lnTo>
                  <a:lnTo>
                    <a:pt x="8" y="889"/>
                  </a:lnTo>
                  <a:lnTo>
                    <a:pt x="23" y="1621"/>
                  </a:lnTo>
                  <a:lnTo>
                    <a:pt x="32" y="2071"/>
                  </a:lnTo>
                  <a:lnTo>
                    <a:pt x="44" y="2566"/>
                  </a:lnTo>
                  <a:lnTo>
                    <a:pt x="150" y="2566"/>
                  </a:lnTo>
                  <a:lnTo>
                    <a:pt x="150" y="2566"/>
                  </a:lnTo>
                  <a:lnTo>
                    <a:pt x="141" y="2198"/>
                  </a:lnTo>
                  <a:lnTo>
                    <a:pt x="128" y="1814"/>
                  </a:lnTo>
                  <a:lnTo>
                    <a:pt x="112" y="1369"/>
                  </a:lnTo>
                  <a:lnTo>
                    <a:pt x="101" y="1138"/>
                  </a:lnTo>
                  <a:lnTo>
                    <a:pt x="91" y="913"/>
                  </a:lnTo>
                  <a:lnTo>
                    <a:pt x="78" y="697"/>
                  </a:lnTo>
                  <a:lnTo>
                    <a:pt x="65" y="498"/>
                  </a:lnTo>
                  <a:lnTo>
                    <a:pt x="50" y="321"/>
                  </a:lnTo>
                  <a:lnTo>
                    <a:pt x="42" y="244"/>
                  </a:lnTo>
                  <a:lnTo>
                    <a:pt x="35" y="177"/>
                  </a:lnTo>
                  <a:lnTo>
                    <a:pt x="26" y="116"/>
                  </a:lnTo>
                  <a:lnTo>
                    <a:pt x="17" y="66"/>
                  </a:lnTo>
                  <a:lnTo>
                    <a:pt x="8" y="28"/>
                  </a:lnTo>
                  <a:lnTo>
                    <a:pt x="4" y="1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3855" y="2488156"/>
              <a:ext cx="3062288" cy="723900"/>
            </a:xfrm>
            <a:custGeom>
              <a:avLst/>
              <a:gdLst>
                <a:gd name="T0" fmla="*/ 3342 w 3858"/>
                <a:gd name="T1" fmla="*/ 496 h 913"/>
                <a:gd name="T2" fmla="*/ 3239 w 3858"/>
                <a:gd name="T3" fmla="*/ 481 h 913"/>
                <a:gd name="T4" fmla="*/ 3126 w 3858"/>
                <a:gd name="T5" fmla="*/ 437 h 913"/>
                <a:gd name="T6" fmla="*/ 3029 w 3858"/>
                <a:gd name="T7" fmla="*/ 367 h 913"/>
                <a:gd name="T8" fmla="*/ 2951 w 3858"/>
                <a:gd name="T9" fmla="*/ 277 h 913"/>
                <a:gd name="T10" fmla="*/ 2898 w 3858"/>
                <a:gd name="T11" fmla="*/ 171 h 913"/>
                <a:gd name="T12" fmla="*/ 2873 w 3858"/>
                <a:gd name="T13" fmla="*/ 171 h 913"/>
                <a:gd name="T14" fmla="*/ 2818 w 3858"/>
                <a:gd name="T15" fmla="*/ 277 h 913"/>
                <a:gd name="T16" fmla="*/ 2740 w 3858"/>
                <a:gd name="T17" fmla="*/ 367 h 913"/>
                <a:gd name="T18" fmla="*/ 2643 w 3858"/>
                <a:gd name="T19" fmla="*/ 437 h 913"/>
                <a:gd name="T20" fmla="*/ 2531 w 3858"/>
                <a:gd name="T21" fmla="*/ 481 h 913"/>
                <a:gd name="T22" fmla="*/ 2429 w 3858"/>
                <a:gd name="T23" fmla="*/ 496 h 913"/>
                <a:gd name="T24" fmla="*/ 2386 w 3858"/>
                <a:gd name="T25" fmla="*/ 496 h 913"/>
                <a:gd name="T26" fmla="*/ 2283 w 3858"/>
                <a:gd name="T27" fmla="*/ 481 h 913"/>
                <a:gd name="T28" fmla="*/ 2171 w 3858"/>
                <a:gd name="T29" fmla="*/ 437 h 913"/>
                <a:gd name="T30" fmla="*/ 2073 w 3858"/>
                <a:gd name="T31" fmla="*/ 367 h 913"/>
                <a:gd name="T32" fmla="*/ 1995 w 3858"/>
                <a:gd name="T33" fmla="*/ 277 h 913"/>
                <a:gd name="T34" fmla="*/ 1942 w 3858"/>
                <a:gd name="T35" fmla="*/ 171 h 913"/>
                <a:gd name="T36" fmla="*/ 1917 w 3858"/>
                <a:gd name="T37" fmla="*/ 171 h 913"/>
                <a:gd name="T38" fmla="*/ 1863 w 3858"/>
                <a:gd name="T39" fmla="*/ 277 h 913"/>
                <a:gd name="T40" fmla="*/ 1784 w 3858"/>
                <a:gd name="T41" fmla="*/ 367 h 913"/>
                <a:gd name="T42" fmla="*/ 1687 w 3858"/>
                <a:gd name="T43" fmla="*/ 437 h 913"/>
                <a:gd name="T44" fmla="*/ 1575 w 3858"/>
                <a:gd name="T45" fmla="*/ 481 h 913"/>
                <a:gd name="T46" fmla="*/ 1473 w 3858"/>
                <a:gd name="T47" fmla="*/ 496 h 913"/>
                <a:gd name="T48" fmla="*/ 1431 w 3858"/>
                <a:gd name="T49" fmla="*/ 496 h 913"/>
                <a:gd name="T50" fmla="*/ 1327 w 3858"/>
                <a:gd name="T51" fmla="*/ 481 h 913"/>
                <a:gd name="T52" fmla="*/ 1215 w 3858"/>
                <a:gd name="T53" fmla="*/ 437 h 913"/>
                <a:gd name="T54" fmla="*/ 1118 w 3858"/>
                <a:gd name="T55" fmla="*/ 367 h 913"/>
                <a:gd name="T56" fmla="*/ 1040 w 3858"/>
                <a:gd name="T57" fmla="*/ 277 h 913"/>
                <a:gd name="T58" fmla="*/ 987 w 3858"/>
                <a:gd name="T59" fmla="*/ 171 h 913"/>
                <a:gd name="T60" fmla="*/ 962 w 3858"/>
                <a:gd name="T61" fmla="*/ 171 h 913"/>
                <a:gd name="T62" fmla="*/ 907 w 3858"/>
                <a:gd name="T63" fmla="*/ 277 h 913"/>
                <a:gd name="T64" fmla="*/ 829 w 3858"/>
                <a:gd name="T65" fmla="*/ 367 h 913"/>
                <a:gd name="T66" fmla="*/ 731 w 3858"/>
                <a:gd name="T67" fmla="*/ 437 h 913"/>
                <a:gd name="T68" fmla="*/ 619 w 3858"/>
                <a:gd name="T69" fmla="*/ 481 h 913"/>
                <a:gd name="T70" fmla="*/ 518 w 3858"/>
                <a:gd name="T71" fmla="*/ 496 h 913"/>
                <a:gd name="T72" fmla="*/ 470 w 3858"/>
                <a:gd name="T73" fmla="*/ 496 h 913"/>
                <a:gd name="T74" fmla="*/ 395 w 3858"/>
                <a:gd name="T75" fmla="*/ 487 h 913"/>
                <a:gd name="T76" fmla="*/ 326 w 3858"/>
                <a:gd name="T77" fmla="*/ 466 h 913"/>
                <a:gd name="T78" fmla="*/ 260 w 3858"/>
                <a:gd name="T79" fmla="*/ 437 h 913"/>
                <a:gd name="T80" fmla="*/ 199 w 3858"/>
                <a:gd name="T81" fmla="*/ 398 h 913"/>
                <a:gd name="T82" fmla="*/ 146 w 3858"/>
                <a:gd name="T83" fmla="*/ 351 h 913"/>
                <a:gd name="T84" fmla="*/ 99 w 3858"/>
                <a:gd name="T85" fmla="*/ 297 h 913"/>
                <a:gd name="T86" fmla="*/ 60 w 3858"/>
                <a:gd name="T87" fmla="*/ 238 h 913"/>
                <a:gd name="T88" fmla="*/ 31 w 3858"/>
                <a:gd name="T89" fmla="*/ 171 h 913"/>
                <a:gd name="T90" fmla="*/ 10 w 3858"/>
                <a:gd name="T91" fmla="*/ 100 h 913"/>
                <a:gd name="T92" fmla="*/ 1 w 3858"/>
                <a:gd name="T93" fmla="*/ 27 h 913"/>
                <a:gd name="T94" fmla="*/ 3858 w 3858"/>
                <a:gd name="T95" fmla="*/ 913 h 913"/>
                <a:gd name="T96" fmla="*/ 3856 w 3858"/>
                <a:gd name="T97" fmla="*/ 31 h 913"/>
                <a:gd name="T98" fmla="*/ 3848 w 3858"/>
                <a:gd name="T99" fmla="*/ 105 h 913"/>
                <a:gd name="T100" fmla="*/ 3827 w 3858"/>
                <a:gd name="T101" fmla="*/ 174 h 913"/>
                <a:gd name="T102" fmla="*/ 3797 w 3858"/>
                <a:gd name="T103" fmla="*/ 239 h 913"/>
                <a:gd name="T104" fmla="*/ 3758 w 3858"/>
                <a:gd name="T105" fmla="*/ 299 h 913"/>
                <a:gd name="T106" fmla="*/ 3712 w 3858"/>
                <a:gd name="T107" fmla="*/ 353 h 913"/>
                <a:gd name="T108" fmla="*/ 3657 w 3858"/>
                <a:gd name="T109" fmla="*/ 398 h 913"/>
                <a:gd name="T110" fmla="*/ 3597 w 3858"/>
                <a:gd name="T111" fmla="*/ 437 h 913"/>
                <a:gd name="T112" fmla="*/ 3532 w 3858"/>
                <a:gd name="T113" fmla="*/ 466 h 913"/>
                <a:gd name="T114" fmla="*/ 3461 w 3858"/>
                <a:gd name="T115" fmla="*/ 487 h 913"/>
                <a:gd name="T116" fmla="*/ 3387 w 3858"/>
                <a:gd name="T117" fmla="*/ 496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58" h="913">
                  <a:moveTo>
                    <a:pt x="3362" y="496"/>
                  </a:moveTo>
                  <a:lnTo>
                    <a:pt x="3362" y="496"/>
                  </a:lnTo>
                  <a:lnTo>
                    <a:pt x="3342" y="496"/>
                  </a:lnTo>
                  <a:lnTo>
                    <a:pt x="3320" y="494"/>
                  </a:lnTo>
                  <a:lnTo>
                    <a:pt x="3278" y="490"/>
                  </a:lnTo>
                  <a:lnTo>
                    <a:pt x="3239" y="481"/>
                  </a:lnTo>
                  <a:lnTo>
                    <a:pt x="3200" y="469"/>
                  </a:lnTo>
                  <a:lnTo>
                    <a:pt x="3162" y="454"/>
                  </a:lnTo>
                  <a:lnTo>
                    <a:pt x="3126" y="437"/>
                  </a:lnTo>
                  <a:lnTo>
                    <a:pt x="3093" y="416"/>
                  </a:lnTo>
                  <a:lnTo>
                    <a:pt x="3060" y="392"/>
                  </a:lnTo>
                  <a:lnTo>
                    <a:pt x="3029" y="367"/>
                  </a:lnTo>
                  <a:lnTo>
                    <a:pt x="3001" y="339"/>
                  </a:lnTo>
                  <a:lnTo>
                    <a:pt x="2975" y="310"/>
                  </a:lnTo>
                  <a:lnTo>
                    <a:pt x="2951" y="277"/>
                  </a:lnTo>
                  <a:lnTo>
                    <a:pt x="2930" y="243"/>
                  </a:lnTo>
                  <a:lnTo>
                    <a:pt x="2913" y="208"/>
                  </a:lnTo>
                  <a:lnTo>
                    <a:pt x="2898" y="171"/>
                  </a:lnTo>
                  <a:lnTo>
                    <a:pt x="2885" y="131"/>
                  </a:lnTo>
                  <a:lnTo>
                    <a:pt x="2885" y="131"/>
                  </a:lnTo>
                  <a:lnTo>
                    <a:pt x="2873" y="171"/>
                  </a:lnTo>
                  <a:lnTo>
                    <a:pt x="2857" y="208"/>
                  </a:lnTo>
                  <a:lnTo>
                    <a:pt x="2839" y="243"/>
                  </a:lnTo>
                  <a:lnTo>
                    <a:pt x="2818" y="277"/>
                  </a:lnTo>
                  <a:lnTo>
                    <a:pt x="2795" y="310"/>
                  </a:lnTo>
                  <a:lnTo>
                    <a:pt x="2768" y="339"/>
                  </a:lnTo>
                  <a:lnTo>
                    <a:pt x="2740" y="367"/>
                  </a:lnTo>
                  <a:lnTo>
                    <a:pt x="2711" y="392"/>
                  </a:lnTo>
                  <a:lnTo>
                    <a:pt x="2678" y="416"/>
                  </a:lnTo>
                  <a:lnTo>
                    <a:pt x="2643" y="437"/>
                  </a:lnTo>
                  <a:lnTo>
                    <a:pt x="2607" y="454"/>
                  </a:lnTo>
                  <a:lnTo>
                    <a:pt x="2570" y="469"/>
                  </a:lnTo>
                  <a:lnTo>
                    <a:pt x="2531" y="481"/>
                  </a:lnTo>
                  <a:lnTo>
                    <a:pt x="2491" y="490"/>
                  </a:lnTo>
                  <a:lnTo>
                    <a:pt x="2450" y="494"/>
                  </a:lnTo>
                  <a:lnTo>
                    <a:pt x="2429" y="496"/>
                  </a:lnTo>
                  <a:lnTo>
                    <a:pt x="2407" y="496"/>
                  </a:lnTo>
                  <a:lnTo>
                    <a:pt x="2407" y="496"/>
                  </a:lnTo>
                  <a:lnTo>
                    <a:pt x="2386" y="496"/>
                  </a:lnTo>
                  <a:lnTo>
                    <a:pt x="2364" y="494"/>
                  </a:lnTo>
                  <a:lnTo>
                    <a:pt x="2323" y="490"/>
                  </a:lnTo>
                  <a:lnTo>
                    <a:pt x="2283" y="481"/>
                  </a:lnTo>
                  <a:lnTo>
                    <a:pt x="2245" y="469"/>
                  </a:lnTo>
                  <a:lnTo>
                    <a:pt x="2206" y="454"/>
                  </a:lnTo>
                  <a:lnTo>
                    <a:pt x="2171" y="437"/>
                  </a:lnTo>
                  <a:lnTo>
                    <a:pt x="2137" y="416"/>
                  </a:lnTo>
                  <a:lnTo>
                    <a:pt x="2104" y="392"/>
                  </a:lnTo>
                  <a:lnTo>
                    <a:pt x="2073" y="367"/>
                  </a:lnTo>
                  <a:lnTo>
                    <a:pt x="2045" y="339"/>
                  </a:lnTo>
                  <a:lnTo>
                    <a:pt x="2019" y="310"/>
                  </a:lnTo>
                  <a:lnTo>
                    <a:pt x="1995" y="277"/>
                  </a:lnTo>
                  <a:lnTo>
                    <a:pt x="1975" y="243"/>
                  </a:lnTo>
                  <a:lnTo>
                    <a:pt x="1957" y="208"/>
                  </a:lnTo>
                  <a:lnTo>
                    <a:pt x="1942" y="171"/>
                  </a:lnTo>
                  <a:lnTo>
                    <a:pt x="1929" y="131"/>
                  </a:lnTo>
                  <a:lnTo>
                    <a:pt x="1929" y="131"/>
                  </a:lnTo>
                  <a:lnTo>
                    <a:pt x="1917" y="171"/>
                  </a:lnTo>
                  <a:lnTo>
                    <a:pt x="1901" y="208"/>
                  </a:lnTo>
                  <a:lnTo>
                    <a:pt x="1883" y="243"/>
                  </a:lnTo>
                  <a:lnTo>
                    <a:pt x="1863" y="277"/>
                  </a:lnTo>
                  <a:lnTo>
                    <a:pt x="1839" y="310"/>
                  </a:lnTo>
                  <a:lnTo>
                    <a:pt x="1812" y="339"/>
                  </a:lnTo>
                  <a:lnTo>
                    <a:pt x="1784" y="367"/>
                  </a:lnTo>
                  <a:lnTo>
                    <a:pt x="1755" y="392"/>
                  </a:lnTo>
                  <a:lnTo>
                    <a:pt x="1723" y="416"/>
                  </a:lnTo>
                  <a:lnTo>
                    <a:pt x="1687" y="437"/>
                  </a:lnTo>
                  <a:lnTo>
                    <a:pt x="1652" y="454"/>
                  </a:lnTo>
                  <a:lnTo>
                    <a:pt x="1615" y="469"/>
                  </a:lnTo>
                  <a:lnTo>
                    <a:pt x="1575" y="481"/>
                  </a:lnTo>
                  <a:lnTo>
                    <a:pt x="1535" y="490"/>
                  </a:lnTo>
                  <a:lnTo>
                    <a:pt x="1494" y="494"/>
                  </a:lnTo>
                  <a:lnTo>
                    <a:pt x="1473" y="496"/>
                  </a:lnTo>
                  <a:lnTo>
                    <a:pt x="1451" y="496"/>
                  </a:lnTo>
                  <a:lnTo>
                    <a:pt x="1451" y="496"/>
                  </a:lnTo>
                  <a:lnTo>
                    <a:pt x="1431" y="496"/>
                  </a:lnTo>
                  <a:lnTo>
                    <a:pt x="1408" y="494"/>
                  </a:lnTo>
                  <a:lnTo>
                    <a:pt x="1367" y="490"/>
                  </a:lnTo>
                  <a:lnTo>
                    <a:pt x="1327" y="481"/>
                  </a:lnTo>
                  <a:lnTo>
                    <a:pt x="1289" y="469"/>
                  </a:lnTo>
                  <a:lnTo>
                    <a:pt x="1251" y="454"/>
                  </a:lnTo>
                  <a:lnTo>
                    <a:pt x="1215" y="437"/>
                  </a:lnTo>
                  <a:lnTo>
                    <a:pt x="1181" y="416"/>
                  </a:lnTo>
                  <a:lnTo>
                    <a:pt x="1149" y="392"/>
                  </a:lnTo>
                  <a:lnTo>
                    <a:pt x="1118" y="367"/>
                  </a:lnTo>
                  <a:lnTo>
                    <a:pt x="1090" y="339"/>
                  </a:lnTo>
                  <a:lnTo>
                    <a:pt x="1063" y="310"/>
                  </a:lnTo>
                  <a:lnTo>
                    <a:pt x="1040" y="277"/>
                  </a:lnTo>
                  <a:lnTo>
                    <a:pt x="1019" y="243"/>
                  </a:lnTo>
                  <a:lnTo>
                    <a:pt x="1001" y="208"/>
                  </a:lnTo>
                  <a:lnTo>
                    <a:pt x="987" y="171"/>
                  </a:lnTo>
                  <a:lnTo>
                    <a:pt x="973" y="131"/>
                  </a:lnTo>
                  <a:lnTo>
                    <a:pt x="973" y="131"/>
                  </a:lnTo>
                  <a:lnTo>
                    <a:pt x="962" y="171"/>
                  </a:lnTo>
                  <a:lnTo>
                    <a:pt x="945" y="208"/>
                  </a:lnTo>
                  <a:lnTo>
                    <a:pt x="928" y="243"/>
                  </a:lnTo>
                  <a:lnTo>
                    <a:pt x="907" y="277"/>
                  </a:lnTo>
                  <a:lnTo>
                    <a:pt x="883" y="310"/>
                  </a:lnTo>
                  <a:lnTo>
                    <a:pt x="857" y="339"/>
                  </a:lnTo>
                  <a:lnTo>
                    <a:pt x="829" y="367"/>
                  </a:lnTo>
                  <a:lnTo>
                    <a:pt x="799" y="392"/>
                  </a:lnTo>
                  <a:lnTo>
                    <a:pt x="767" y="416"/>
                  </a:lnTo>
                  <a:lnTo>
                    <a:pt x="731" y="437"/>
                  </a:lnTo>
                  <a:lnTo>
                    <a:pt x="696" y="454"/>
                  </a:lnTo>
                  <a:lnTo>
                    <a:pt x="659" y="469"/>
                  </a:lnTo>
                  <a:lnTo>
                    <a:pt x="619" y="481"/>
                  </a:lnTo>
                  <a:lnTo>
                    <a:pt x="580" y="490"/>
                  </a:lnTo>
                  <a:lnTo>
                    <a:pt x="538" y="494"/>
                  </a:lnTo>
                  <a:lnTo>
                    <a:pt x="518" y="496"/>
                  </a:lnTo>
                  <a:lnTo>
                    <a:pt x="496" y="496"/>
                  </a:lnTo>
                  <a:lnTo>
                    <a:pt x="496" y="496"/>
                  </a:lnTo>
                  <a:lnTo>
                    <a:pt x="470" y="496"/>
                  </a:lnTo>
                  <a:lnTo>
                    <a:pt x="445" y="494"/>
                  </a:lnTo>
                  <a:lnTo>
                    <a:pt x="420" y="491"/>
                  </a:lnTo>
                  <a:lnTo>
                    <a:pt x="395" y="487"/>
                  </a:lnTo>
                  <a:lnTo>
                    <a:pt x="372" y="481"/>
                  </a:lnTo>
                  <a:lnTo>
                    <a:pt x="348" y="474"/>
                  </a:lnTo>
                  <a:lnTo>
                    <a:pt x="326" y="466"/>
                  </a:lnTo>
                  <a:lnTo>
                    <a:pt x="302" y="457"/>
                  </a:lnTo>
                  <a:lnTo>
                    <a:pt x="280" y="447"/>
                  </a:lnTo>
                  <a:lnTo>
                    <a:pt x="260" y="437"/>
                  </a:lnTo>
                  <a:lnTo>
                    <a:pt x="239" y="425"/>
                  </a:lnTo>
                  <a:lnTo>
                    <a:pt x="218" y="412"/>
                  </a:lnTo>
                  <a:lnTo>
                    <a:pt x="199" y="398"/>
                  </a:lnTo>
                  <a:lnTo>
                    <a:pt x="180" y="384"/>
                  </a:lnTo>
                  <a:lnTo>
                    <a:pt x="162" y="367"/>
                  </a:lnTo>
                  <a:lnTo>
                    <a:pt x="146" y="351"/>
                  </a:lnTo>
                  <a:lnTo>
                    <a:pt x="128" y="333"/>
                  </a:lnTo>
                  <a:lnTo>
                    <a:pt x="114" y="316"/>
                  </a:lnTo>
                  <a:lnTo>
                    <a:pt x="99" y="297"/>
                  </a:lnTo>
                  <a:lnTo>
                    <a:pt x="86" y="277"/>
                  </a:lnTo>
                  <a:lnTo>
                    <a:pt x="72" y="258"/>
                  </a:lnTo>
                  <a:lnTo>
                    <a:pt x="60" y="238"/>
                  </a:lnTo>
                  <a:lnTo>
                    <a:pt x="49" y="215"/>
                  </a:lnTo>
                  <a:lnTo>
                    <a:pt x="40" y="193"/>
                  </a:lnTo>
                  <a:lnTo>
                    <a:pt x="31" y="171"/>
                  </a:lnTo>
                  <a:lnTo>
                    <a:pt x="22" y="148"/>
                  </a:lnTo>
                  <a:lnTo>
                    <a:pt x="16" y="124"/>
                  </a:lnTo>
                  <a:lnTo>
                    <a:pt x="10" y="100"/>
                  </a:lnTo>
                  <a:lnTo>
                    <a:pt x="6" y="77"/>
                  </a:lnTo>
                  <a:lnTo>
                    <a:pt x="3" y="52"/>
                  </a:lnTo>
                  <a:lnTo>
                    <a:pt x="1" y="27"/>
                  </a:lnTo>
                  <a:lnTo>
                    <a:pt x="0" y="0"/>
                  </a:lnTo>
                  <a:lnTo>
                    <a:pt x="0" y="913"/>
                  </a:lnTo>
                  <a:lnTo>
                    <a:pt x="3858" y="913"/>
                  </a:lnTo>
                  <a:lnTo>
                    <a:pt x="3858" y="6"/>
                  </a:lnTo>
                  <a:lnTo>
                    <a:pt x="3858" y="6"/>
                  </a:lnTo>
                  <a:lnTo>
                    <a:pt x="3856" y="31"/>
                  </a:lnTo>
                  <a:lnTo>
                    <a:pt x="3855" y="56"/>
                  </a:lnTo>
                  <a:lnTo>
                    <a:pt x="3852" y="80"/>
                  </a:lnTo>
                  <a:lnTo>
                    <a:pt x="3848" y="105"/>
                  </a:lnTo>
                  <a:lnTo>
                    <a:pt x="3842" y="128"/>
                  </a:lnTo>
                  <a:lnTo>
                    <a:pt x="3834" y="152"/>
                  </a:lnTo>
                  <a:lnTo>
                    <a:pt x="3827" y="174"/>
                  </a:lnTo>
                  <a:lnTo>
                    <a:pt x="3818" y="196"/>
                  </a:lnTo>
                  <a:lnTo>
                    <a:pt x="3808" y="218"/>
                  </a:lnTo>
                  <a:lnTo>
                    <a:pt x="3797" y="239"/>
                  </a:lnTo>
                  <a:lnTo>
                    <a:pt x="3784" y="260"/>
                  </a:lnTo>
                  <a:lnTo>
                    <a:pt x="3772" y="280"/>
                  </a:lnTo>
                  <a:lnTo>
                    <a:pt x="3758" y="299"/>
                  </a:lnTo>
                  <a:lnTo>
                    <a:pt x="3743" y="317"/>
                  </a:lnTo>
                  <a:lnTo>
                    <a:pt x="3728" y="336"/>
                  </a:lnTo>
                  <a:lnTo>
                    <a:pt x="3712" y="353"/>
                  </a:lnTo>
                  <a:lnTo>
                    <a:pt x="3694" y="369"/>
                  </a:lnTo>
                  <a:lnTo>
                    <a:pt x="3677" y="385"/>
                  </a:lnTo>
                  <a:lnTo>
                    <a:pt x="3657" y="398"/>
                  </a:lnTo>
                  <a:lnTo>
                    <a:pt x="3638" y="413"/>
                  </a:lnTo>
                  <a:lnTo>
                    <a:pt x="3618" y="425"/>
                  </a:lnTo>
                  <a:lnTo>
                    <a:pt x="3597" y="437"/>
                  </a:lnTo>
                  <a:lnTo>
                    <a:pt x="3576" y="448"/>
                  </a:lnTo>
                  <a:lnTo>
                    <a:pt x="3554" y="457"/>
                  </a:lnTo>
                  <a:lnTo>
                    <a:pt x="3532" y="466"/>
                  </a:lnTo>
                  <a:lnTo>
                    <a:pt x="3510" y="474"/>
                  </a:lnTo>
                  <a:lnTo>
                    <a:pt x="3486" y="481"/>
                  </a:lnTo>
                  <a:lnTo>
                    <a:pt x="3461" y="487"/>
                  </a:lnTo>
                  <a:lnTo>
                    <a:pt x="3438" y="491"/>
                  </a:lnTo>
                  <a:lnTo>
                    <a:pt x="3413" y="494"/>
                  </a:lnTo>
                  <a:lnTo>
                    <a:pt x="3387" y="496"/>
                  </a:lnTo>
                  <a:lnTo>
                    <a:pt x="3362" y="496"/>
                  </a:lnTo>
                  <a:lnTo>
                    <a:pt x="3362" y="496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102405" y="3375568"/>
            <a:ext cx="917575" cy="919163"/>
            <a:chOff x="1102405" y="3375568"/>
            <a:chExt cx="917575" cy="919163"/>
          </a:xfrm>
        </p:grpSpPr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102405" y="3375568"/>
              <a:ext cx="917575" cy="919163"/>
            </a:xfrm>
            <a:custGeom>
              <a:avLst/>
              <a:gdLst>
                <a:gd name="T0" fmla="*/ 1156 w 1156"/>
                <a:gd name="T1" fmla="*/ 607 h 1156"/>
                <a:gd name="T2" fmla="*/ 1144 w 1156"/>
                <a:gd name="T3" fmla="*/ 694 h 1156"/>
                <a:gd name="T4" fmla="*/ 1121 w 1156"/>
                <a:gd name="T5" fmla="*/ 776 h 1156"/>
                <a:gd name="T6" fmla="*/ 1087 w 1156"/>
                <a:gd name="T7" fmla="*/ 852 h 1156"/>
                <a:gd name="T8" fmla="*/ 1041 w 1156"/>
                <a:gd name="T9" fmla="*/ 923 h 1156"/>
                <a:gd name="T10" fmla="*/ 986 w 1156"/>
                <a:gd name="T11" fmla="*/ 987 h 1156"/>
                <a:gd name="T12" fmla="*/ 924 w 1156"/>
                <a:gd name="T13" fmla="*/ 1041 h 1156"/>
                <a:gd name="T14" fmla="*/ 854 w 1156"/>
                <a:gd name="T15" fmla="*/ 1085 h 1156"/>
                <a:gd name="T16" fmla="*/ 777 w 1156"/>
                <a:gd name="T17" fmla="*/ 1121 h 1156"/>
                <a:gd name="T18" fmla="*/ 694 w 1156"/>
                <a:gd name="T19" fmla="*/ 1144 h 1156"/>
                <a:gd name="T20" fmla="*/ 607 w 1156"/>
                <a:gd name="T21" fmla="*/ 1155 h 1156"/>
                <a:gd name="T22" fmla="*/ 548 w 1156"/>
                <a:gd name="T23" fmla="*/ 1155 h 1156"/>
                <a:gd name="T24" fmla="*/ 461 w 1156"/>
                <a:gd name="T25" fmla="*/ 1144 h 1156"/>
                <a:gd name="T26" fmla="*/ 379 w 1156"/>
                <a:gd name="T27" fmla="*/ 1121 h 1156"/>
                <a:gd name="T28" fmla="*/ 302 w 1156"/>
                <a:gd name="T29" fmla="*/ 1085 h 1156"/>
                <a:gd name="T30" fmla="*/ 233 w 1156"/>
                <a:gd name="T31" fmla="*/ 1041 h 1156"/>
                <a:gd name="T32" fmla="*/ 169 w 1156"/>
                <a:gd name="T33" fmla="*/ 987 h 1156"/>
                <a:gd name="T34" fmla="*/ 115 w 1156"/>
                <a:gd name="T35" fmla="*/ 923 h 1156"/>
                <a:gd name="T36" fmla="*/ 69 w 1156"/>
                <a:gd name="T37" fmla="*/ 852 h 1156"/>
                <a:gd name="T38" fmla="*/ 35 w 1156"/>
                <a:gd name="T39" fmla="*/ 776 h 1156"/>
                <a:gd name="T40" fmla="*/ 12 w 1156"/>
                <a:gd name="T41" fmla="*/ 694 h 1156"/>
                <a:gd name="T42" fmla="*/ 1 w 1156"/>
                <a:gd name="T43" fmla="*/ 607 h 1156"/>
                <a:gd name="T44" fmla="*/ 1 w 1156"/>
                <a:gd name="T45" fmla="*/ 547 h 1156"/>
                <a:gd name="T46" fmla="*/ 12 w 1156"/>
                <a:gd name="T47" fmla="*/ 461 h 1156"/>
                <a:gd name="T48" fmla="*/ 35 w 1156"/>
                <a:gd name="T49" fmla="*/ 379 h 1156"/>
                <a:gd name="T50" fmla="*/ 69 w 1156"/>
                <a:gd name="T51" fmla="*/ 302 h 1156"/>
                <a:gd name="T52" fmla="*/ 115 w 1156"/>
                <a:gd name="T53" fmla="*/ 231 h 1156"/>
                <a:gd name="T54" fmla="*/ 169 w 1156"/>
                <a:gd name="T55" fmla="*/ 168 h 1156"/>
                <a:gd name="T56" fmla="*/ 233 w 1156"/>
                <a:gd name="T57" fmla="*/ 113 h 1156"/>
                <a:gd name="T58" fmla="*/ 302 w 1156"/>
                <a:gd name="T59" fmla="*/ 69 h 1156"/>
                <a:gd name="T60" fmla="*/ 379 w 1156"/>
                <a:gd name="T61" fmla="*/ 34 h 1156"/>
                <a:gd name="T62" fmla="*/ 461 w 1156"/>
                <a:gd name="T63" fmla="*/ 11 h 1156"/>
                <a:gd name="T64" fmla="*/ 548 w 1156"/>
                <a:gd name="T65" fmla="*/ 0 h 1156"/>
                <a:gd name="T66" fmla="*/ 607 w 1156"/>
                <a:gd name="T67" fmla="*/ 0 h 1156"/>
                <a:gd name="T68" fmla="*/ 694 w 1156"/>
                <a:gd name="T69" fmla="*/ 11 h 1156"/>
                <a:gd name="T70" fmla="*/ 777 w 1156"/>
                <a:gd name="T71" fmla="*/ 34 h 1156"/>
                <a:gd name="T72" fmla="*/ 854 w 1156"/>
                <a:gd name="T73" fmla="*/ 69 h 1156"/>
                <a:gd name="T74" fmla="*/ 924 w 1156"/>
                <a:gd name="T75" fmla="*/ 113 h 1156"/>
                <a:gd name="T76" fmla="*/ 986 w 1156"/>
                <a:gd name="T77" fmla="*/ 168 h 1156"/>
                <a:gd name="T78" fmla="*/ 1041 w 1156"/>
                <a:gd name="T79" fmla="*/ 231 h 1156"/>
                <a:gd name="T80" fmla="*/ 1087 w 1156"/>
                <a:gd name="T81" fmla="*/ 302 h 1156"/>
                <a:gd name="T82" fmla="*/ 1121 w 1156"/>
                <a:gd name="T83" fmla="*/ 379 h 1156"/>
                <a:gd name="T84" fmla="*/ 1144 w 1156"/>
                <a:gd name="T85" fmla="*/ 461 h 1156"/>
                <a:gd name="T86" fmla="*/ 1156 w 1156"/>
                <a:gd name="T87" fmla="*/ 547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6" h="1156">
                  <a:moveTo>
                    <a:pt x="1156" y="578"/>
                  </a:moveTo>
                  <a:lnTo>
                    <a:pt x="1156" y="578"/>
                  </a:lnTo>
                  <a:lnTo>
                    <a:pt x="1156" y="607"/>
                  </a:lnTo>
                  <a:lnTo>
                    <a:pt x="1153" y="637"/>
                  </a:lnTo>
                  <a:lnTo>
                    <a:pt x="1150" y="665"/>
                  </a:lnTo>
                  <a:lnTo>
                    <a:pt x="1144" y="694"/>
                  </a:lnTo>
                  <a:lnTo>
                    <a:pt x="1138" y="722"/>
                  </a:lnTo>
                  <a:lnTo>
                    <a:pt x="1129" y="749"/>
                  </a:lnTo>
                  <a:lnTo>
                    <a:pt x="1121" y="776"/>
                  </a:lnTo>
                  <a:lnTo>
                    <a:pt x="1110" y="802"/>
                  </a:lnTo>
                  <a:lnTo>
                    <a:pt x="1098" y="829"/>
                  </a:lnTo>
                  <a:lnTo>
                    <a:pt x="1087" y="852"/>
                  </a:lnTo>
                  <a:lnTo>
                    <a:pt x="1072" y="877"/>
                  </a:lnTo>
                  <a:lnTo>
                    <a:pt x="1057" y="901"/>
                  </a:lnTo>
                  <a:lnTo>
                    <a:pt x="1041" y="923"/>
                  </a:lnTo>
                  <a:lnTo>
                    <a:pt x="1025" y="945"/>
                  </a:lnTo>
                  <a:lnTo>
                    <a:pt x="1006" y="966"/>
                  </a:lnTo>
                  <a:lnTo>
                    <a:pt x="986" y="987"/>
                  </a:lnTo>
                  <a:lnTo>
                    <a:pt x="967" y="1006"/>
                  </a:lnTo>
                  <a:lnTo>
                    <a:pt x="945" y="1023"/>
                  </a:lnTo>
                  <a:lnTo>
                    <a:pt x="924" y="1041"/>
                  </a:lnTo>
                  <a:lnTo>
                    <a:pt x="901" y="1057"/>
                  </a:lnTo>
                  <a:lnTo>
                    <a:pt x="877" y="1072"/>
                  </a:lnTo>
                  <a:lnTo>
                    <a:pt x="854" y="1085"/>
                  </a:lnTo>
                  <a:lnTo>
                    <a:pt x="829" y="1099"/>
                  </a:lnTo>
                  <a:lnTo>
                    <a:pt x="804" y="1110"/>
                  </a:lnTo>
                  <a:lnTo>
                    <a:pt x="777" y="1121"/>
                  </a:lnTo>
                  <a:lnTo>
                    <a:pt x="750" y="1130"/>
                  </a:lnTo>
                  <a:lnTo>
                    <a:pt x="722" y="1137"/>
                  </a:lnTo>
                  <a:lnTo>
                    <a:pt x="694" y="1144"/>
                  </a:lnTo>
                  <a:lnTo>
                    <a:pt x="666" y="1149"/>
                  </a:lnTo>
                  <a:lnTo>
                    <a:pt x="637" y="1153"/>
                  </a:lnTo>
                  <a:lnTo>
                    <a:pt x="607" y="1155"/>
                  </a:lnTo>
                  <a:lnTo>
                    <a:pt x="578" y="1156"/>
                  </a:lnTo>
                  <a:lnTo>
                    <a:pt x="578" y="1156"/>
                  </a:lnTo>
                  <a:lnTo>
                    <a:pt x="548" y="1155"/>
                  </a:lnTo>
                  <a:lnTo>
                    <a:pt x="519" y="1153"/>
                  </a:lnTo>
                  <a:lnTo>
                    <a:pt x="489" y="1149"/>
                  </a:lnTo>
                  <a:lnTo>
                    <a:pt x="461" y="1144"/>
                  </a:lnTo>
                  <a:lnTo>
                    <a:pt x="433" y="1137"/>
                  </a:lnTo>
                  <a:lnTo>
                    <a:pt x="407" y="1130"/>
                  </a:lnTo>
                  <a:lnTo>
                    <a:pt x="379" y="1121"/>
                  </a:lnTo>
                  <a:lnTo>
                    <a:pt x="352" y="1110"/>
                  </a:lnTo>
                  <a:lnTo>
                    <a:pt x="327" y="1099"/>
                  </a:lnTo>
                  <a:lnTo>
                    <a:pt x="302" y="1085"/>
                  </a:lnTo>
                  <a:lnTo>
                    <a:pt x="279" y="1072"/>
                  </a:lnTo>
                  <a:lnTo>
                    <a:pt x="255" y="1057"/>
                  </a:lnTo>
                  <a:lnTo>
                    <a:pt x="233" y="1041"/>
                  </a:lnTo>
                  <a:lnTo>
                    <a:pt x="211" y="1023"/>
                  </a:lnTo>
                  <a:lnTo>
                    <a:pt x="190" y="1006"/>
                  </a:lnTo>
                  <a:lnTo>
                    <a:pt x="169" y="987"/>
                  </a:lnTo>
                  <a:lnTo>
                    <a:pt x="150" y="966"/>
                  </a:lnTo>
                  <a:lnTo>
                    <a:pt x="133" y="945"/>
                  </a:lnTo>
                  <a:lnTo>
                    <a:pt x="115" y="923"/>
                  </a:lnTo>
                  <a:lnTo>
                    <a:pt x="99" y="901"/>
                  </a:lnTo>
                  <a:lnTo>
                    <a:pt x="84" y="877"/>
                  </a:lnTo>
                  <a:lnTo>
                    <a:pt x="69" y="852"/>
                  </a:lnTo>
                  <a:lnTo>
                    <a:pt x="57" y="829"/>
                  </a:lnTo>
                  <a:lnTo>
                    <a:pt x="46" y="802"/>
                  </a:lnTo>
                  <a:lnTo>
                    <a:pt x="35" y="776"/>
                  </a:lnTo>
                  <a:lnTo>
                    <a:pt x="26" y="749"/>
                  </a:lnTo>
                  <a:lnTo>
                    <a:pt x="17" y="722"/>
                  </a:lnTo>
                  <a:lnTo>
                    <a:pt x="12" y="694"/>
                  </a:lnTo>
                  <a:lnTo>
                    <a:pt x="7" y="665"/>
                  </a:lnTo>
                  <a:lnTo>
                    <a:pt x="3" y="637"/>
                  </a:lnTo>
                  <a:lnTo>
                    <a:pt x="1" y="607"/>
                  </a:lnTo>
                  <a:lnTo>
                    <a:pt x="0" y="578"/>
                  </a:lnTo>
                  <a:lnTo>
                    <a:pt x="0" y="578"/>
                  </a:lnTo>
                  <a:lnTo>
                    <a:pt x="1" y="547"/>
                  </a:lnTo>
                  <a:lnTo>
                    <a:pt x="3" y="517"/>
                  </a:lnTo>
                  <a:lnTo>
                    <a:pt x="7" y="489"/>
                  </a:lnTo>
                  <a:lnTo>
                    <a:pt x="12" y="461"/>
                  </a:lnTo>
                  <a:lnTo>
                    <a:pt x="17" y="433"/>
                  </a:lnTo>
                  <a:lnTo>
                    <a:pt x="26" y="405"/>
                  </a:lnTo>
                  <a:lnTo>
                    <a:pt x="35" y="379"/>
                  </a:lnTo>
                  <a:lnTo>
                    <a:pt x="46" y="352"/>
                  </a:lnTo>
                  <a:lnTo>
                    <a:pt x="57" y="327"/>
                  </a:lnTo>
                  <a:lnTo>
                    <a:pt x="69" y="302"/>
                  </a:lnTo>
                  <a:lnTo>
                    <a:pt x="84" y="277"/>
                  </a:lnTo>
                  <a:lnTo>
                    <a:pt x="99" y="253"/>
                  </a:lnTo>
                  <a:lnTo>
                    <a:pt x="115" y="231"/>
                  </a:lnTo>
                  <a:lnTo>
                    <a:pt x="133" y="209"/>
                  </a:lnTo>
                  <a:lnTo>
                    <a:pt x="150" y="188"/>
                  </a:lnTo>
                  <a:lnTo>
                    <a:pt x="169" y="168"/>
                  </a:lnTo>
                  <a:lnTo>
                    <a:pt x="190" y="149"/>
                  </a:lnTo>
                  <a:lnTo>
                    <a:pt x="211" y="131"/>
                  </a:lnTo>
                  <a:lnTo>
                    <a:pt x="233" y="113"/>
                  </a:lnTo>
                  <a:lnTo>
                    <a:pt x="255" y="98"/>
                  </a:lnTo>
                  <a:lnTo>
                    <a:pt x="279" y="82"/>
                  </a:lnTo>
                  <a:lnTo>
                    <a:pt x="302" y="69"/>
                  </a:lnTo>
                  <a:lnTo>
                    <a:pt x="327" y="56"/>
                  </a:lnTo>
                  <a:lnTo>
                    <a:pt x="352" y="44"/>
                  </a:lnTo>
                  <a:lnTo>
                    <a:pt x="379" y="34"/>
                  </a:lnTo>
                  <a:lnTo>
                    <a:pt x="407" y="25"/>
                  </a:lnTo>
                  <a:lnTo>
                    <a:pt x="433" y="17"/>
                  </a:lnTo>
                  <a:lnTo>
                    <a:pt x="461" y="11"/>
                  </a:lnTo>
                  <a:lnTo>
                    <a:pt x="489" y="6"/>
                  </a:lnTo>
                  <a:lnTo>
                    <a:pt x="519" y="3"/>
                  </a:lnTo>
                  <a:lnTo>
                    <a:pt x="548" y="0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607" y="0"/>
                  </a:lnTo>
                  <a:lnTo>
                    <a:pt x="637" y="3"/>
                  </a:lnTo>
                  <a:lnTo>
                    <a:pt x="666" y="6"/>
                  </a:lnTo>
                  <a:lnTo>
                    <a:pt x="694" y="11"/>
                  </a:lnTo>
                  <a:lnTo>
                    <a:pt x="722" y="17"/>
                  </a:lnTo>
                  <a:lnTo>
                    <a:pt x="750" y="25"/>
                  </a:lnTo>
                  <a:lnTo>
                    <a:pt x="777" y="34"/>
                  </a:lnTo>
                  <a:lnTo>
                    <a:pt x="804" y="44"/>
                  </a:lnTo>
                  <a:lnTo>
                    <a:pt x="829" y="56"/>
                  </a:lnTo>
                  <a:lnTo>
                    <a:pt x="854" y="69"/>
                  </a:lnTo>
                  <a:lnTo>
                    <a:pt x="877" y="82"/>
                  </a:lnTo>
                  <a:lnTo>
                    <a:pt x="901" y="98"/>
                  </a:lnTo>
                  <a:lnTo>
                    <a:pt x="924" y="113"/>
                  </a:lnTo>
                  <a:lnTo>
                    <a:pt x="945" y="131"/>
                  </a:lnTo>
                  <a:lnTo>
                    <a:pt x="967" y="149"/>
                  </a:lnTo>
                  <a:lnTo>
                    <a:pt x="986" y="168"/>
                  </a:lnTo>
                  <a:lnTo>
                    <a:pt x="1006" y="188"/>
                  </a:lnTo>
                  <a:lnTo>
                    <a:pt x="1025" y="209"/>
                  </a:lnTo>
                  <a:lnTo>
                    <a:pt x="1041" y="231"/>
                  </a:lnTo>
                  <a:lnTo>
                    <a:pt x="1057" y="253"/>
                  </a:lnTo>
                  <a:lnTo>
                    <a:pt x="1072" y="277"/>
                  </a:lnTo>
                  <a:lnTo>
                    <a:pt x="1087" y="302"/>
                  </a:lnTo>
                  <a:lnTo>
                    <a:pt x="1098" y="327"/>
                  </a:lnTo>
                  <a:lnTo>
                    <a:pt x="1110" y="352"/>
                  </a:lnTo>
                  <a:lnTo>
                    <a:pt x="1121" y="379"/>
                  </a:lnTo>
                  <a:lnTo>
                    <a:pt x="1129" y="405"/>
                  </a:lnTo>
                  <a:lnTo>
                    <a:pt x="1138" y="433"/>
                  </a:lnTo>
                  <a:lnTo>
                    <a:pt x="1144" y="461"/>
                  </a:lnTo>
                  <a:lnTo>
                    <a:pt x="1150" y="489"/>
                  </a:lnTo>
                  <a:lnTo>
                    <a:pt x="1153" y="517"/>
                  </a:lnTo>
                  <a:lnTo>
                    <a:pt x="1156" y="547"/>
                  </a:lnTo>
                  <a:lnTo>
                    <a:pt x="1156" y="578"/>
                  </a:lnTo>
                  <a:lnTo>
                    <a:pt x="1156" y="578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1223055" y="3496218"/>
              <a:ext cx="677863" cy="677863"/>
            </a:xfrm>
            <a:custGeom>
              <a:avLst/>
              <a:gdLst>
                <a:gd name="T0" fmla="*/ 854 w 856"/>
                <a:gd name="T1" fmla="*/ 449 h 854"/>
                <a:gd name="T2" fmla="*/ 847 w 856"/>
                <a:gd name="T3" fmla="*/ 513 h 854"/>
                <a:gd name="T4" fmla="*/ 829 w 856"/>
                <a:gd name="T5" fmla="*/ 574 h 854"/>
                <a:gd name="T6" fmla="*/ 804 w 856"/>
                <a:gd name="T7" fmla="*/ 631 h 854"/>
                <a:gd name="T8" fmla="*/ 770 w 856"/>
                <a:gd name="T9" fmla="*/ 683 h 854"/>
                <a:gd name="T10" fmla="*/ 730 w 856"/>
                <a:gd name="T11" fmla="*/ 729 h 854"/>
                <a:gd name="T12" fmla="*/ 683 w 856"/>
                <a:gd name="T13" fmla="*/ 770 h 854"/>
                <a:gd name="T14" fmla="*/ 631 w 856"/>
                <a:gd name="T15" fmla="*/ 803 h 854"/>
                <a:gd name="T16" fmla="*/ 575 w 856"/>
                <a:gd name="T17" fmla="*/ 829 h 854"/>
                <a:gd name="T18" fmla="*/ 513 w 856"/>
                <a:gd name="T19" fmla="*/ 845 h 854"/>
                <a:gd name="T20" fmla="*/ 450 w 856"/>
                <a:gd name="T21" fmla="*/ 854 h 854"/>
                <a:gd name="T22" fmla="*/ 406 w 856"/>
                <a:gd name="T23" fmla="*/ 854 h 854"/>
                <a:gd name="T24" fmla="*/ 342 w 856"/>
                <a:gd name="T25" fmla="*/ 845 h 854"/>
                <a:gd name="T26" fmla="*/ 282 w 856"/>
                <a:gd name="T27" fmla="*/ 829 h 854"/>
                <a:gd name="T28" fmla="*/ 224 w 856"/>
                <a:gd name="T29" fmla="*/ 803 h 854"/>
                <a:gd name="T30" fmla="*/ 173 w 856"/>
                <a:gd name="T31" fmla="*/ 770 h 854"/>
                <a:gd name="T32" fmla="*/ 126 w 856"/>
                <a:gd name="T33" fmla="*/ 729 h 854"/>
                <a:gd name="T34" fmla="*/ 86 w 856"/>
                <a:gd name="T35" fmla="*/ 683 h 854"/>
                <a:gd name="T36" fmla="*/ 52 w 856"/>
                <a:gd name="T37" fmla="*/ 631 h 854"/>
                <a:gd name="T38" fmla="*/ 27 w 856"/>
                <a:gd name="T39" fmla="*/ 574 h 854"/>
                <a:gd name="T40" fmla="*/ 9 w 856"/>
                <a:gd name="T41" fmla="*/ 513 h 854"/>
                <a:gd name="T42" fmla="*/ 2 w 856"/>
                <a:gd name="T43" fmla="*/ 449 h 854"/>
                <a:gd name="T44" fmla="*/ 2 w 856"/>
                <a:gd name="T45" fmla="*/ 406 h 854"/>
                <a:gd name="T46" fmla="*/ 9 w 856"/>
                <a:gd name="T47" fmla="*/ 341 h 854"/>
                <a:gd name="T48" fmla="*/ 27 w 856"/>
                <a:gd name="T49" fmla="*/ 280 h 854"/>
                <a:gd name="T50" fmla="*/ 52 w 856"/>
                <a:gd name="T51" fmla="*/ 224 h 854"/>
                <a:gd name="T52" fmla="*/ 86 w 856"/>
                <a:gd name="T53" fmla="*/ 171 h 854"/>
                <a:gd name="T54" fmla="*/ 126 w 856"/>
                <a:gd name="T55" fmla="*/ 126 h 854"/>
                <a:gd name="T56" fmla="*/ 173 w 856"/>
                <a:gd name="T57" fmla="*/ 84 h 854"/>
                <a:gd name="T58" fmla="*/ 224 w 856"/>
                <a:gd name="T59" fmla="*/ 52 h 854"/>
                <a:gd name="T60" fmla="*/ 282 w 856"/>
                <a:gd name="T61" fmla="*/ 27 h 854"/>
                <a:gd name="T62" fmla="*/ 342 w 856"/>
                <a:gd name="T63" fmla="*/ 9 h 854"/>
                <a:gd name="T64" fmla="*/ 406 w 856"/>
                <a:gd name="T65" fmla="*/ 0 h 854"/>
                <a:gd name="T66" fmla="*/ 450 w 856"/>
                <a:gd name="T67" fmla="*/ 0 h 854"/>
                <a:gd name="T68" fmla="*/ 513 w 856"/>
                <a:gd name="T69" fmla="*/ 9 h 854"/>
                <a:gd name="T70" fmla="*/ 575 w 856"/>
                <a:gd name="T71" fmla="*/ 27 h 854"/>
                <a:gd name="T72" fmla="*/ 631 w 856"/>
                <a:gd name="T73" fmla="*/ 52 h 854"/>
                <a:gd name="T74" fmla="*/ 683 w 856"/>
                <a:gd name="T75" fmla="*/ 84 h 854"/>
                <a:gd name="T76" fmla="*/ 730 w 856"/>
                <a:gd name="T77" fmla="*/ 126 h 854"/>
                <a:gd name="T78" fmla="*/ 770 w 856"/>
                <a:gd name="T79" fmla="*/ 171 h 854"/>
                <a:gd name="T80" fmla="*/ 804 w 856"/>
                <a:gd name="T81" fmla="*/ 224 h 854"/>
                <a:gd name="T82" fmla="*/ 829 w 856"/>
                <a:gd name="T83" fmla="*/ 280 h 854"/>
                <a:gd name="T84" fmla="*/ 847 w 856"/>
                <a:gd name="T85" fmla="*/ 341 h 854"/>
                <a:gd name="T86" fmla="*/ 854 w 856"/>
                <a:gd name="T87" fmla="*/ 406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6" h="854">
                  <a:moveTo>
                    <a:pt x="856" y="428"/>
                  </a:moveTo>
                  <a:lnTo>
                    <a:pt x="856" y="428"/>
                  </a:lnTo>
                  <a:lnTo>
                    <a:pt x="854" y="449"/>
                  </a:lnTo>
                  <a:lnTo>
                    <a:pt x="853" y="471"/>
                  </a:lnTo>
                  <a:lnTo>
                    <a:pt x="850" y="493"/>
                  </a:lnTo>
                  <a:lnTo>
                    <a:pt x="847" y="513"/>
                  </a:lnTo>
                  <a:lnTo>
                    <a:pt x="842" y="534"/>
                  </a:lnTo>
                  <a:lnTo>
                    <a:pt x="836" y="555"/>
                  </a:lnTo>
                  <a:lnTo>
                    <a:pt x="829" y="574"/>
                  </a:lnTo>
                  <a:lnTo>
                    <a:pt x="822" y="593"/>
                  </a:lnTo>
                  <a:lnTo>
                    <a:pt x="813" y="612"/>
                  </a:lnTo>
                  <a:lnTo>
                    <a:pt x="804" y="631"/>
                  </a:lnTo>
                  <a:lnTo>
                    <a:pt x="794" y="649"/>
                  </a:lnTo>
                  <a:lnTo>
                    <a:pt x="782" y="665"/>
                  </a:lnTo>
                  <a:lnTo>
                    <a:pt x="770" y="683"/>
                  </a:lnTo>
                  <a:lnTo>
                    <a:pt x="758" y="699"/>
                  </a:lnTo>
                  <a:lnTo>
                    <a:pt x="743" y="714"/>
                  </a:lnTo>
                  <a:lnTo>
                    <a:pt x="730" y="729"/>
                  </a:lnTo>
                  <a:lnTo>
                    <a:pt x="715" y="744"/>
                  </a:lnTo>
                  <a:lnTo>
                    <a:pt x="699" y="757"/>
                  </a:lnTo>
                  <a:lnTo>
                    <a:pt x="683" y="770"/>
                  </a:lnTo>
                  <a:lnTo>
                    <a:pt x="667" y="782"/>
                  </a:lnTo>
                  <a:lnTo>
                    <a:pt x="649" y="792"/>
                  </a:lnTo>
                  <a:lnTo>
                    <a:pt x="631" y="803"/>
                  </a:lnTo>
                  <a:lnTo>
                    <a:pt x="614" y="813"/>
                  </a:lnTo>
                  <a:lnTo>
                    <a:pt x="595" y="820"/>
                  </a:lnTo>
                  <a:lnTo>
                    <a:pt x="575" y="829"/>
                  </a:lnTo>
                  <a:lnTo>
                    <a:pt x="555" y="835"/>
                  </a:lnTo>
                  <a:lnTo>
                    <a:pt x="534" y="841"/>
                  </a:lnTo>
                  <a:lnTo>
                    <a:pt x="513" y="845"/>
                  </a:lnTo>
                  <a:lnTo>
                    <a:pt x="493" y="850"/>
                  </a:lnTo>
                  <a:lnTo>
                    <a:pt x="472" y="853"/>
                  </a:lnTo>
                  <a:lnTo>
                    <a:pt x="450" y="854"/>
                  </a:lnTo>
                  <a:lnTo>
                    <a:pt x="428" y="854"/>
                  </a:lnTo>
                  <a:lnTo>
                    <a:pt x="428" y="854"/>
                  </a:lnTo>
                  <a:lnTo>
                    <a:pt x="406" y="854"/>
                  </a:lnTo>
                  <a:lnTo>
                    <a:pt x="384" y="853"/>
                  </a:lnTo>
                  <a:lnTo>
                    <a:pt x="363" y="850"/>
                  </a:lnTo>
                  <a:lnTo>
                    <a:pt x="342" y="845"/>
                  </a:lnTo>
                  <a:lnTo>
                    <a:pt x="322" y="841"/>
                  </a:lnTo>
                  <a:lnTo>
                    <a:pt x="301" y="835"/>
                  </a:lnTo>
                  <a:lnTo>
                    <a:pt x="282" y="829"/>
                  </a:lnTo>
                  <a:lnTo>
                    <a:pt x="261" y="820"/>
                  </a:lnTo>
                  <a:lnTo>
                    <a:pt x="244" y="813"/>
                  </a:lnTo>
                  <a:lnTo>
                    <a:pt x="224" y="803"/>
                  </a:lnTo>
                  <a:lnTo>
                    <a:pt x="207" y="792"/>
                  </a:lnTo>
                  <a:lnTo>
                    <a:pt x="189" y="782"/>
                  </a:lnTo>
                  <a:lnTo>
                    <a:pt x="173" y="770"/>
                  </a:lnTo>
                  <a:lnTo>
                    <a:pt x="157" y="757"/>
                  </a:lnTo>
                  <a:lnTo>
                    <a:pt x="140" y="744"/>
                  </a:lnTo>
                  <a:lnTo>
                    <a:pt x="126" y="729"/>
                  </a:lnTo>
                  <a:lnTo>
                    <a:pt x="112" y="714"/>
                  </a:lnTo>
                  <a:lnTo>
                    <a:pt x="99" y="699"/>
                  </a:lnTo>
                  <a:lnTo>
                    <a:pt x="86" y="683"/>
                  </a:lnTo>
                  <a:lnTo>
                    <a:pt x="74" y="665"/>
                  </a:lnTo>
                  <a:lnTo>
                    <a:pt x="62" y="649"/>
                  </a:lnTo>
                  <a:lnTo>
                    <a:pt x="52" y="631"/>
                  </a:lnTo>
                  <a:lnTo>
                    <a:pt x="43" y="612"/>
                  </a:lnTo>
                  <a:lnTo>
                    <a:pt x="34" y="593"/>
                  </a:lnTo>
                  <a:lnTo>
                    <a:pt x="27" y="574"/>
                  </a:lnTo>
                  <a:lnTo>
                    <a:pt x="19" y="555"/>
                  </a:lnTo>
                  <a:lnTo>
                    <a:pt x="15" y="534"/>
                  </a:lnTo>
                  <a:lnTo>
                    <a:pt x="9" y="513"/>
                  </a:lnTo>
                  <a:lnTo>
                    <a:pt x="6" y="493"/>
                  </a:lnTo>
                  <a:lnTo>
                    <a:pt x="3" y="471"/>
                  </a:lnTo>
                  <a:lnTo>
                    <a:pt x="2" y="449"/>
                  </a:lnTo>
                  <a:lnTo>
                    <a:pt x="0" y="428"/>
                  </a:lnTo>
                  <a:lnTo>
                    <a:pt x="0" y="428"/>
                  </a:lnTo>
                  <a:lnTo>
                    <a:pt x="2" y="406"/>
                  </a:lnTo>
                  <a:lnTo>
                    <a:pt x="3" y="384"/>
                  </a:lnTo>
                  <a:lnTo>
                    <a:pt x="6" y="362"/>
                  </a:lnTo>
                  <a:lnTo>
                    <a:pt x="9" y="341"/>
                  </a:lnTo>
                  <a:lnTo>
                    <a:pt x="15" y="320"/>
                  </a:lnTo>
                  <a:lnTo>
                    <a:pt x="19" y="300"/>
                  </a:lnTo>
                  <a:lnTo>
                    <a:pt x="27" y="280"/>
                  </a:lnTo>
                  <a:lnTo>
                    <a:pt x="34" y="261"/>
                  </a:lnTo>
                  <a:lnTo>
                    <a:pt x="43" y="242"/>
                  </a:lnTo>
                  <a:lnTo>
                    <a:pt x="52" y="224"/>
                  </a:lnTo>
                  <a:lnTo>
                    <a:pt x="62" y="205"/>
                  </a:lnTo>
                  <a:lnTo>
                    <a:pt x="74" y="189"/>
                  </a:lnTo>
                  <a:lnTo>
                    <a:pt x="86" y="171"/>
                  </a:lnTo>
                  <a:lnTo>
                    <a:pt x="99" y="155"/>
                  </a:lnTo>
                  <a:lnTo>
                    <a:pt x="112" y="140"/>
                  </a:lnTo>
                  <a:lnTo>
                    <a:pt x="126" y="126"/>
                  </a:lnTo>
                  <a:lnTo>
                    <a:pt x="140" y="111"/>
                  </a:lnTo>
                  <a:lnTo>
                    <a:pt x="157" y="97"/>
                  </a:lnTo>
                  <a:lnTo>
                    <a:pt x="173" y="84"/>
                  </a:lnTo>
                  <a:lnTo>
                    <a:pt x="189" y="72"/>
                  </a:lnTo>
                  <a:lnTo>
                    <a:pt x="207" y="62"/>
                  </a:lnTo>
                  <a:lnTo>
                    <a:pt x="224" y="52"/>
                  </a:lnTo>
                  <a:lnTo>
                    <a:pt x="244" y="43"/>
                  </a:lnTo>
                  <a:lnTo>
                    <a:pt x="261" y="34"/>
                  </a:lnTo>
                  <a:lnTo>
                    <a:pt x="282" y="27"/>
                  </a:lnTo>
                  <a:lnTo>
                    <a:pt x="301" y="19"/>
                  </a:lnTo>
                  <a:lnTo>
                    <a:pt x="322" y="13"/>
                  </a:lnTo>
                  <a:lnTo>
                    <a:pt x="342" y="9"/>
                  </a:lnTo>
                  <a:lnTo>
                    <a:pt x="363" y="5"/>
                  </a:lnTo>
                  <a:lnTo>
                    <a:pt x="384" y="2"/>
                  </a:lnTo>
                  <a:lnTo>
                    <a:pt x="406" y="0"/>
                  </a:lnTo>
                  <a:lnTo>
                    <a:pt x="428" y="0"/>
                  </a:lnTo>
                  <a:lnTo>
                    <a:pt x="428" y="0"/>
                  </a:lnTo>
                  <a:lnTo>
                    <a:pt x="450" y="0"/>
                  </a:lnTo>
                  <a:lnTo>
                    <a:pt x="472" y="2"/>
                  </a:lnTo>
                  <a:lnTo>
                    <a:pt x="493" y="5"/>
                  </a:lnTo>
                  <a:lnTo>
                    <a:pt x="513" y="9"/>
                  </a:lnTo>
                  <a:lnTo>
                    <a:pt x="534" y="13"/>
                  </a:lnTo>
                  <a:lnTo>
                    <a:pt x="555" y="19"/>
                  </a:lnTo>
                  <a:lnTo>
                    <a:pt x="575" y="27"/>
                  </a:lnTo>
                  <a:lnTo>
                    <a:pt x="595" y="34"/>
                  </a:lnTo>
                  <a:lnTo>
                    <a:pt x="614" y="43"/>
                  </a:lnTo>
                  <a:lnTo>
                    <a:pt x="631" y="52"/>
                  </a:lnTo>
                  <a:lnTo>
                    <a:pt x="649" y="62"/>
                  </a:lnTo>
                  <a:lnTo>
                    <a:pt x="667" y="72"/>
                  </a:lnTo>
                  <a:lnTo>
                    <a:pt x="683" y="84"/>
                  </a:lnTo>
                  <a:lnTo>
                    <a:pt x="699" y="97"/>
                  </a:lnTo>
                  <a:lnTo>
                    <a:pt x="715" y="111"/>
                  </a:lnTo>
                  <a:lnTo>
                    <a:pt x="730" y="126"/>
                  </a:lnTo>
                  <a:lnTo>
                    <a:pt x="743" y="140"/>
                  </a:lnTo>
                  <a:lnTo>
                    <a:pt x="758" y="155"/>
                  </a:lnTo>
                  <a:lnTo>
                    <a:pt x="770" y="171"/>
                  </a:lnTo>
                  <a:lnTo>
                    <a:pt x="782" y="189"/>
                  </a:lnTo>
                  <a:lnTo>
                    <a:pt x="794" y="205"/>
                  </a:lnTo>
                  <a:lnTo>
                    <a:pt x="804" y="224"/>
                  </a:lnTo>
                  <a:lnTo>
                    <a:pt x="813" y="242"/>
                  </a:lnTo>
                  <a:lnTo>
                    <a:pt x="822" y="261"/>
                  </a:lnTo>
                  <a:lnTo>
                    <a:pt x="829" y="280"/>
                  </a:lnTo>
                  <a:lnTo>
                    <a:pt x="836" y="300"/>
                  </a:lnTo>
                  <a:lnTo>
                    <a:pt x="842" y="320"/>
                  </a:lnTo>
                  <a:lnTo>
                    <a:pt x="847" y="341"/>
                  </a:lnTo>
                  <a:lnTo>
                    <a:pt x="850" y="362"/>
                  </a:lnTo>
                  <a:lnTo>
                    <a:pt x="853" y="384"/>
                  </a:lnTo>
                  <a:lnTo>
                    <a:pt x="854" y="406"/>
                  </a:lnTo>
                  <a:lnTo>
                    <a:pt x="856" y="428"/>
                  </a:lnTo>
                  <a:lnTo>
                    <a:pt x="856" y="428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105705" y="3375568"/>
            <a:ext cx="917575" cy="919163"/>
            <a:chOff x="2105705" y="3375568"/>
            <a:chExt cx="917575" cy="919163"/>
          </a:xfrm>
        </p:grpSpPr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2105705" y="3375568"/>
              <a:ext cx="917575" cy="919163"/>
            </a:xfrm>
            <a:custGeom>
              <a:avLst/>
              <a:gdLst>
                <a:gd name="T0" fmla="*/ 1156 w 1156"/>
                <a:gd name="T1" fmla="*/ 607 h 1156"/>
                <a:gd name="T2" fmla="*/ 1145 w 1156"/>
                <a:gd name="T3" fmla="*/ 694 h 1156"/>
                <a:gd name="T4" fmla="*/ 1121 w 1156"/>
                <a:gd name="T5" fmla="*/ 776 h 1156"/>
                <a:gd name="T6" fmla="*/ 1087 w 1156"/>
                <a:gd name="T7" fmla="*/ 852 h 1156"/>
                <a:gd name="T8" fmla="*/ 1041 w 1156"/>
                <a:gd name="T9" fmla="*/ 923 h 1156"/>
                <a:gd name="T10" fmla="*/ 987 w 1156"/>
                <a:gd name="T11" fmla="*/ 987 h 1156"/>
                <a:gd name="T12" fmla="*/ 925 w 1156"/>
                <a:gd name="T13" fmla="*/ 1041 h 1156"/>
                <a:gd name="T14" fmla="*/ 854 w 1156"/>
                <a:gd name="T15" fmla="*/ 1085 h 1156"/>
                <a:gd name="T16" fmla="*/ 777 w 1156"/>
                <a:gd name="T17" fmla="*/ 1121 h 1156"/>
                <a:gd name="T18" fmla="*/ 695 w 1156"/>
                <a:gd name="T19" fmla="*/ 1144 h 1156"/>
                <a:gd name="T20" fmla="*/ 608 w 1156"/>
                <a:gd name="T21" fmla="*/ 1155 h 1156"/>
                <a:gd name="T22" fmla="*/ 549 w 1156"/>
                <a:gd name="T23" fmla="*/ 1155 h 1156"/>
                <a:gd name="T24" fmla="*/ 462 w 1156"/>
                <a:gd name="T25" fmla="*/ 1144 h 1156"/>
                <a:gd name="T26" fmla="*/ 379 w 1156"/>
                <a:gd name="T27" fmla="*/ 1121 h 1156"/>
                <a:gd name="T28" fmla="*/ 302 w 1156"/>
                <a:gd name="T29" fmla="*/ 1085 h 1156"/>
                <a:gd name="T30" fmla="*/ 233 w 1156"/>
                <a:gd name="T31" fmla="*/ 1041 h 1156"/>
                <a:gd name="T32" fmla="*/ 170 w 1156"/>
                <a:gd name="T33" fmla="*/ 987 h 1156"/>
                <a:gd name="T34" fmla="*/ 115 w 1156"/>
                <a:gd name="T35" fmla="*/ 923 h 1156"/>
                <a:gd name="T36" fmla="*/ 69 w 1156"/>
                <a:gd name="T37" fmla="*/ 852 h 1156"/>
                <a:gd name="T38" fmla="*/ 36 w 1156"/>
                <a:gd name="T39" fmla="*/ 776 h 1156"/>
                <a:gd name="T40" fmla="*/ 12 w 1156"/>
                <a:gd name="T41" fmla="*/ 694 h 1156"/>
                <a:gd name="T42" fmla="*/ 2 w 1156"/>
                <a:gd name="T43" fmla="*/ 607 h 1156"/>
                <a:gd name="T44" fmla="*/ 2 w 1156"/>
                <a:gd name="T45" fmla="*/ 547 h 1156"/>
                <a:gd name="T46" fmla="*/ 12 w 1156"/>
                <a:gd name="T47" fmla="*/ 461 h 1156"/>
                <a:gd name="T48" fmla="*/ 36 w 1156"/>
                <a:gd name="T49" fmla="*/ 379 h 1156"/>
                <a:gd name="T50" fmla="*/ 69 w 1156"/>
                <a:gd name="T51" fmla="*/ 302 h 1156"/>
                <a:gd name="T52" fmla="*/ 115 w 1156"/>
                <a:gd name="T53" fmla="*/ 231 h 1156"/>
                <a:gd name="T54" fmla="*/ 170 w 1156"/>
                <a:gd name="T55" fmla="*/ 168 h 1156"/>
                <a:gd name="T56" fmla="*/ 233 w 1156"/>
                <a:gd name="T57" fmla="*/ 113 h 1156"/>
                <a:gd name="T58" fmla="*/ 302 w 1156"/>
                <a:gd name="T59" fmla="*/ 69 h 1156"/>
                <a:gd name="T60" fmla="*/ 379 w 1156"/>
                <a:gd name="T61" fmla="*/ 34 h 1156"/>
                <a:gd name="T62" fmla="*/ 462 w 1156"/>
                <a:gd name="T63" fmla="*/ 11 h 1156"/>
                <a:gd name="T64" fmla="*/ 549 w 1156"/>
                <a:gd name="T65" fmla="*/ 0 h 1156"/>
                <a:gd name="T66" fmla="*/ 608 w 1156"/>
                <a:gd name="T67" fmla="*/ 0 h 1156"/>
                <a:gd name="T68" fmla="*/ 695 w 1156"/>
                <a:gd name="T69" fmla="*/ 11 h 1156"/>
                <a:gd name="T70" fmla="*/ 777 w 1156"/>
                <a:gd name="T71" fmla="*/ 34 h 1156"/>
                <a:gd name="T72" fmla="*/ 854 w 1156"/>
                <a:gd name="T73" fmla="*/ 69 h 1156"/>
                <a:gd name="T74" fmla="*/ 925 w 1156"/>
                <a:gd name="T75" fmla="*/ 113 h 1156"/>
                <a:gd name="T76" fmla="*/ 987 w 1156"/>
                <a:gd name="T77" fmla="*/ 168 h 1156"/>
                <a:gd name="T78" fmla="*/ 1041 w 1156"/>
                <a:gd name="T79" fmla="*/ 231 h 1156"/>
                <a:gd name="T80" fmla="*/ 1087 w 1156"/>
                <a:gd name="T81" fmla="*/ 302 h 1156"/>
                <a:gd name="T82" fmla="*/ 1121 w 1156"/>
                <a:gd name="T83" fmla="*/ 379 h 1156"/>
                <a:gd name="T84" fmla="*/ 1145 w 1156"/>
                <a:gd name="T85" fmla="*/ 461 h 1156"/>
                <a:gd name="T86" fmla="*/ 1156 w 1156"/>
                <a:gd name="T87" fmla="*/ 547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6" h="1156">
                  <a:moveTo>
                    <a:pt x="1156" y="578"/>
                  </a:moveTo>
                  <a:lnTo>
                    <a:pt x="1156" y="578"/>
                  </a:lnTo>
                  <a:lnTo>
                    <a:pt x="1156" y="607"/>
                  </a:lnTo>
                  <a:lnTo>
                    <a:pt x="1153" y="637"/>
                  </a:lnTo>
                  <a:lnTo>
                    <a:pt x="1150" y="665"/>
                  </a:lnTo>
                  <a:lnTo>
                    <a:pt x="1145" y="694"/>
                  </a:lnTo>
                  <a:lnTo>
                    <a:pt x="1139" y="722"/>
                  </a:lnTo>
                  <a:lnTo>
                    <a:pt x="1130" y="749"/>
                  </a:lnTo>
                  <a:lnTo>
                    <a:pt x="1121" y="776"/>
                  </a:lnTo>
                  <a:lnTo>
                    <a:pt x="1111" y="802"/>
                  </a:lnTo>
                  <a:lnTo>
                    <a:pt x="1099" y="829"/>
                  </a:lnTo>
                  <a:lnTo>
                    <a:pt x="1087" y="852"/>
                  </a:lnTo>
                  <a:lnTo>
                    <a:pt x="1072" y="877"/>
                  </a:lnTo>
                  <a:lnTo>
                    <a:pt x="1058" y="901"/>
                  </a:lnTo>
                  <a:lnTo>
                    <a:pt x="1041" y="923"/>
                  </a:lnTo>
                  <a:lnTo>
                    <a:pt x="1025" y="945"/>
                  </a:lnTo>
                  <a:lnTo>
                    <a:pt x="1006" y="966"/>
                  </a:lnTo>
                  <a:lnTo>
                    <a:pt x="987" y="987"/>
                  </a:lnTo>
                  <a:lnTo>
                    <a:pt x="968" y="1006"/>
                  </a:lnTo>
                  <a:lnTo>
                    <a:pt x="945" y="1023"/>
                  </a:lnTo>
                  <a:lnTo>
                    <a:pt x="925" y="1041"/>
                  </a:lnTo>
                  <a:lnTo>
                    <a:pt x="901" y="1057"/>
                  </a:lnTo>
                  <a:lnTo>
                    <a:pt x="878" y="1072"/>
                  </a:lnTo>
                  <a:lnTo>
                    <a:pt x="854" y="1085"/>
                  </a:lnTo>
                  <a:lnTo>
                    <a:pt x="829" y="1099"/>
                  </a:lnTo>
                  <a:lnTo>
                    <a:pt x="804" y="1110"/>
                  </a:lnTo>
                  <a:lnTo>
                    <a:pt x="777" y="1121"/>
                  </a:lnTo>
                  <a:lnTo>
                    <a:pt x="751" y="1130"/>
                  </a:lnTo>
                  <a:lnTo>
                    <a:pt x="723" y="1137"/>
                  </a:lnTo>
                  <a:lnTo>
                    <a:pt x="695" y="1144"/>
                  </a:lnTo>
                  <a:lnTo>
                    <a:pt x="667" y="1149"/>
                  </a:lnTo>
                  <a:lnTo>
                    <a:pt x="637" y="1153"/>
                  </a:lnTo>
                  <a:lnTo>
                    <a:pt x="608" y="1155"/>
                  </a:lnTo>
                  <a:lnTo>
                    <a:pt x="578" y="1156"/>
                  </a:lnTo>
                  <a:lnTo>
                    <a:pt x="578" y="1156"/>
                  </a:lnTo>
                  <a:lnTo>
                    <a:pt x="549" y="1155"/>
                  </a:lnTo>
                  <a:lnTo>
                    <a:pt x="519" y="1153"/>
                  </a:lnTo>
                  <a:lnTo>
                    <a:pt x="490" y="1149"/>
                  </a:lnTo>
                  <a:lnTo>
                    <a:pt x="462" y="1144"/>
                  </a:lnTo>
                  <a:lnTo>
                    <a:pt x="434" y="1137"/>
                  </a:lnTo>
                  <a:lnTo>
                    <a:pt x="407" y="1130"/>
                  </a:lnTo>
                  <a:lnTo>
                    <a:pt x="379" y="1121"/>
                  </a:lnTo>
                  <a:lnTo>
                    <a:pt x="353" y="1110"/>
                  </a:lnTo>
                  <a:lnTo>
                    <a:pt x="328" y="1099"/>
                  </a:lnTo>
                  <a:lnTo>
                    <a:pt x="302" y="1085"/>
                  </a:lnTo>
                  <a:lnTo>
                    <a:pt x="279" y="1072"/>
                  </a:lnTo>
                  <a:lnTo>
                    <a:pt x="255" y="1057"/>
                  </a:lnTo>
                  <a:lnTo>
                    <a:pt x="233" y="1041"/>
                  </a:lnTo>
                  <a:lnTo>
                    <a:pt x="211" y="1023"/>
                  </a:lnTo>
                  <a:lnTo>
                    <a:pt x="190" y="1006"/>
                  </a:lnTo>
                  <a:lnTo>
                    <a:pt x="170" y="987"/>
                  </a:lnTo>
                  <a:lnTo>
                    <a:pt x="151" y="966"/>
                  </a:lnTo>
                  <a:lnTo>
                    <a:pt x="133" y="945"/>
                  </a:lnTo>
                  <a:lnTo>
                    <a:pt x="115" y="923"/>
                  </a:lnTo>
                  <a:lnTo>
                    <a:pt x="99" y="901"/>
                  </a:lnTo>
                  <a:lnTo>
                    <a:pt x="84" y="877"/>
                  </a:lnTo>
                  <a:lnTo>
                    <a:pt x="69" y="852"/>
                  </a:lnTo>
                  <a:lnTo>
                    <a:pt x="58" y="829"/>
                  </a:lnTo>
                  <a:lnTo>
                    <a:pt x="46" y="802"/>
                  </a:lnTo>
                  <a:lnTo>
                    <a:pt x="36" y="776"/>
                  </a:lnTo>
                  <a:lnTo>
                    <a:pt x="27" y="749"/>
                  </a:lnTo>
                  <a:lnTo>
                    <a:pt x="18" y="722"/>
                  </a:lnTo>
                  <a:lnTo>
                    <a:pt x="12" y="694"/>
                  </a:lnTo>
                  <a:lnTo>
                    <a:pt x="8" y="665"/>
                  </a:lnTo>
                  <a:lnTo>
                    <a:pt x="3" y="637"/>
                  </a:lnTo>
                  <a:lnTo>
                    <a:pt x="2" y="607"/>
                  </a:lnTo>
                  <a:lnTo>
                    <a:pt x="0" y="578"/>
                  </a:lnTo>
                  <a:lnTo>
                    <a:pt x="0" y="578"/>
                  </a:lnTo>
                  <a:lnTo>
                    <a:pt x="2" y="547"/>
                  </a:lnTo>
                  <a:lnTo>
                    <a:pt x="3" y="517"/>
                  </a:lnTo>
                  <a:lnTo>
                    <a:pt x="8" y="489"/>
                  </a:lnTo>
                  <a:lnTo>
                    <a:pt x="12" y="461"/>
                  </a:lnTo>
                  <a:lnTo>
                    <a:pt x="18" y="433"/>
                  </a:lnTo>
                  <a:lnTo>
                    <a:pt x="27" y="405"/>
                  </a:lnTo>
                  <a:lnTo>
                    <a:pt x="36" y="379"/>
                  </a:lnTo>
                  <a:lnTo>
                    <a:pt x="46" y="352"/>
                  </a:lnTo>
                  <a:lnTo>
                    <a:pt x="58" y="327"/>
                  </a:lnTo>
                  <a:lnTo>
                    <a:pt x="69" y="302"/>
                  </a:lnTo>
                  <a:lnTo>
                    <a:pt x="84" y="277"/>
                  </a:lnTo>
                  <a:lnTo>
                    <a:pt x="99" y="253"/>
                  </a:lnTo>
                  <a:lnTo>
                    <a:pt x="115" y="231"/>
                  </a:lnTo>
                  <a:lnTo>
                    <a:pt x="133" y="209"/>
                  </a:lnTo>
                  <a:lnTo>
                    <a:pt x="151" y="188"/>
                  </a:lnTo>
                  <a:lnTo>
                    <a:pt x="170" y="168"/>
                  </a:lnTo>
                  <a:lnTo>
                    <a:pt x="190" y="149"/>
                  </a:lnTo>
                  <a:lnTo>
                    <a:pt x="211" y="131"/>
                  </a:lnTo>
                  <a:lnTo>
                    <a:pt x="233" y="113"/>
                  </a:lnTo>
                  <a:lnTo>
                    <a:pt x="255" y="98"/>
                  </a:lnTo>
                  <a:lnTo>
                    <a:pt x="279" y="82"/>
                  </a:lnTo>
                  <a:lnTo>
                    <a:pt x="302" y="69"/>
                  </a:lnTo>
                  <a:lnTo>
                    <a:pt x="328" y="56"/>
                  </a:lnTo>
                  <a:lnTo>
                    <a:pt x="353" y="44"/>
                  </a:lnTo>
                  <a:lnTo>
                    <a:pt x="379" y="34"/>
                  </a:lnTo>
                  <a:lnTo>
                    <a:pt x="407" y="25"/>
                  </a:lnTo>
                  <a:lnTo>
                    <a:pt x="434" y="17"/>
                  </a:lnTo>
                  <a:lnTo>
                    <a:pt x="462" y="11"/>
                  </a:lnTo>
                  <a:lnTo>
                    <a:pt x="490" y="6"/>
                  </a:lnTo>
                  <a:lnTo>
                    <a:pt x="519" y="3"/>
                  </a:lnTo>
                  <a:lnTo>
                    <a:pt x="549" y="0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608" y="0"/>
                  </a:lnTo>
                  <a:lnTo>
                    <a:pt x="637" y="3"/>
                  </a:lnTo>
                  <a:lnTo>
                    <a:pt x="667" y="6"/>
                  </a:lnTo>
                  <a:lnTo>
                    <a:pt x="695" y="11"/>
                  </a:lnTo>
                  <a:lnTo>
                    <a:pt x="723" y="17"/>
                  </a:lnTo>
                  <a:lnTo>
                    <a:pt x="751" y="25"/>
                  </a:lnTo>
                  <a:lnTo>
                    <a:pt x="777" y="34"/>
                  </a:lnTo>
                  <a:lnTo>
                    <a:pt x="804" y="44"/>
                  </a:lnTo>
                  <a:lnTo>
                    <a:pt x="829" y="56"/>
                  </a:lnTo>
                  <a:lnTo>
                    <a:pt x="854" y="69"/>
                  </a:lnTo>
                  <a:lnTo>
                    <a:pt x="878" y="82"/>
                  </a:lnTo>
                  <a:lnTo>
                    <a:pt x="901" y="98"/>
                  </a:lnTo>
                  <a:lnTo>
                    <a:pt x="925" y="113"/>
                  </a:lnTo>
                  <a:lnTo>
                    <a:pt x="945" y="131"/>
                  </a:lnTo>
                  <a:lnTo>
                    <a:pt x="968" y="149"/>
                  </a:lnTo>
                  <a:lnTo>
                    <a:pt x="987" y="168"/>
                  </a:lnTo>
                  <a:lnTo>
                    <a:pt x="1006" y="188"/>
                  </a:lnTo>
                  <a:lnTo>
                    <a:pt x="1025" y="209"/>
                  </a:lnTo>
                  <a:lnTo>
                    <a:pt x="1041" y="231"/>
                  </a:lnTo>
                  <a:lnTo>
                    <a:pt x="1058" y="253"/>
                  </a:lnTo>
                  <a:lnTo>
                    <a:pt x="1072" y="277"/>
                  </a:lnTo>
                  <a:lnTo>
                    <a:pt x="1087" y="302"/>
                  </a:lnTo>
                  <a:lnTo>
                    <a:pt x="1099" y="327"/>
                  </a:lnTo>
                  <a:lnTo>
                    <a:pt x="1111" y="352"/>
                  </a:lnTo>
                  <a:lnTo>
                    <a:pt x="1121" y="379"/>
                  </a:lnTo>
                  <a:lnTo>
                    <a:pt x="1130" y="405"/>
                  </a:lnTo>
                  <a:lnTo>
                    <a:pt x="1139" y="433"/>
                  </a:lnTo>
                  <a:lnTo>
                    <a:pt x="1145" y="461"/>
                  </a:lnTo>
                  <a:lnTo>
                    <a:pt x="1150" y="489"/>
                  </a:lnTo>
                  <a:lnTo>
                    <a:pt x="1153" y="517"/>
                  </a:lnTo>
                  <a:lnTo>
                    <a:pt x="1156" y="547"/>
                  </a:lnTo>
                  <a:lnTo>
                    <a:pt x="1156" y="578"/>
                  </a:lnTo>
                  <a:lnTo>
                    <a:pt x="1156" y="578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2224768" y="3496218"/>
              <a:ext cx="677863" cy="677863"/>
            </a:xfrm>
            <a:custGeom>
              <a:avLst/>
              <a:gdLst>
                <a:gd name="T0" fmla="*/ 853 w 855"/>
                <a:gd name="T1" fmla="*/ 449 h 854"/>
                <a:gd name="T2" fmla="*/ 846 w 855"/>
                <a:gd name="T3" fmla="*/ 513 h 854"/>
                <a:gd name="T4" fmla="*/ 828 w 855"/>
                <a:gd name="T5" fmla="*/ 574 h 854"/>
                <a:gd name="T6" fmla="*/ 803 w 855"/>
                <a:gd name="T7" fmla="*/ 631 h 854"/>
                <a:gd name="T8" fmla="*/ 769 w 855"/>
                <a:gd name="T9" fmla="*/ 683 h 854"/>
                <a:gd name="T10" fmla="*/ 730 w 855"/>
                <a:gd name="T11" fmla="*/ 729 h 854"/>
                <a:gd name="T12" fmla="*/ 682 w 855"/>
                <a:gd name="T13" fmla="*/ 770 h 854"/>
                <a:gd name="T14" fmla="*/ 631 w 855"/>
                <a:gd name="T15" fmla="*/ 803 h 854"/>
                <a:gd name="T16" fmla="*/ 575 w 855"/>
                <a:gd name="T17" fmla="*/ 829 h 854"/>
                <a:gd name="T18" fmla="*/ 513 w 855"/>
                <a:gd name="T19" fmla="*/ 845 h 854"/>
                <a:gd name="T20" fmla="*/ 449 w 855"/>
                <a:gd name="T21" fmla="*/ 854 h 854"/>
                <a:gd name="T22" fmla="*/ 405 w 855"/>
                <a:gd name="T23" fmla="*/ 854 h 854"/>
                <a:gd name="T24" fmla="*/ 342 w 855"/>
                <a:gd name="T25" fmla="*/ 845 h 854"/>
                <a:gd name="T26" fmla="*/ 281 w 855"/>
                <a:gd name="T27" fmla="*/ 829 h 854"/>
                <a:gd name="T28" fmla="*/ 224 w 855"/>
                <a:gd name="T29" fmla="*/ 803 h 854"/>
                <a:gd name="T30" fmla="*/ 172 w 855"/>
                <a:gd name="T31" fmla="*/ 770 h 854"/>
                <a:gd name="T32" fmla="*/ 125 w 855"/>
                <a:gd name="T33" fmla="*/ 729 h 854"/>
                <a:gd name="T34" fmla="*/ 85 w 855"/>
                <a:gd name="T35" fmla="*/ 683 h 854"/>
                <a:gd name="T36" fmla="*/ 51 w 855"/>
                <a:gd name="T37" fmla="*/ 631 h 854"/>
                <a:gd name="T38" fmla="*/ 26 w 855"/>
                <a:gd name="T39" fmla="*/ 574 h 854"/>
                <a:gd name="T40" fmla="*/ 8 w 855"/>
                <a:gd name="T41" fmla="*/ 513 h 854"/>
                <a:gd name="T42" fmla="*/ 1 w 855"/>
                <a:gd name="T43" fmla="*/ 449 h 854"/>
                <a:gd name="T44" fmla="*/ 1 w 855"/>
                <a:gd name="T45" fmla="*/ 406 h 854"/>
                <a:gd name="T46" fmla="*/ 8 w 855"/>
                <a:gd name="T47" fmla="*/ 341 h 854"/>
                <a:gd name="T48" fmla="*/ 26 w 855"/>
                <a:gd name="T49" fmla="*/ 280 h 854"/>
                <a:gd name="T50" fmla="*/ 51 w 855"/>
                <a:gd name="T51" fmla="*/ 224 h 854"/>
                <a:gd name="T52" fmla="*/ 85 w 855"/>
                <a:gd name="T53" fmla="*/ 171 h 854"/>
                <a:gd name="T54" fmla="*/ 125 w 855"/>
                <a:gd name="T55" fmla="*/ 126 h 854"/>
                <a:gd name="T56" fmla="*/ 172 w 855"/>
                <a:gd name="T57" fmla="*/ 84 h 854"/>
                <a:gd name="T58" fmla="*/ 224 w 855"/>
                <a:gd name="T59" fmla="*/ 52 h 854"/>
                <a:gd name="T60" fmla="*/ 281 w 855"/>
                <a:gd name="T61" fmla="*/ 27 h 854"/>
                <a:gd name="T62" fmla="*/ 342 w 855"/>
                <a:gd name="T63" fmla="*/ 9 h 854"/>
                <a:gd name="T64" fmla="*/ 405 w 855"/>
                <a:gd name="T65" fmla="*/ 0 h 854"/>
                <a:gd name="T66" fmla="*/ 449 w 855"/>
                <a:gd name="T67" fmla="*/ 0 h 854"/>
                <a:gd name="T68" fmla="*/ 513 w 855"/>
                <a:gd name="T69" fmla="*/ 9 h 854"/>
                <a:gd name="T70" fmla="*/ 575 w 855"/>
                <a:gd name="T71" fmla="*/ 27 h 854"/>
                <a:gd name="T72" fmla="*/ 631 w 855"/>
                <a:gd name="T73" fmla="*/ 52 h 854"/>
                <a:gd name="T74" fmla="*/ 682 w 855"/>
                <a:gd name="T75" fmla="*/ 84 h 854"/>
                <a:gd name="T76" fmla="*/ 730 w 855"/>
                <a:gd name="T77" fmla="*/ 126 h 854"/>
                <a:gd name="T78" fmla="*/ 769 w 855"/>
                <a:gd name="T79" fmla="*/ 171 h 854"/>
                <a:gd name="T80" fmla="*/ 803 w 855"/>
                <a:gd name="T81" fmla="*/ 224 h 854"/>
                <a:gd name="T82" fmla="*/ 828 w 855"/>
                <a:gd name="T83" fmla="*/ 280 h 854"/>
                <a:gd name="T84" fmla="*/ 846 w 855"/>
                <a:gd name="T85" fmla="*/ 341 h 854"/>
                <a:gd name="T86" fmla="*/ 853 w 855"/>
                <a:gd name="T87" fmla="*/ 406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5" h="854">
                  <a:moveTo>
                    <a:pt x="855" y="428"/>
                  </a:moveTo>
                  <a:lnTo>
                    <a:pt x="855" y="428"/>
                  </a:lnTo>
                  <a:lnTo>
                    <a:pt x="853" y="449"/>
                  </a:lnTo>
                  <a:lnTo>
                    <a:pt x="852" y="471"/>
                  </a:lnTo>
                  <a:lnTo>
                    <a:pt x="849" y="493"/>
                  </a:lnTo>
                  <a:lnTo>
                    <a:pt x="846" y="513"/>
                  </a:lnTo>
                  <a:lnTo>
                    <a:pt x="842" y="534"/>
                  </a:lnTo>
                  <a:lnTo>
                    <a:pt x="836" y="555"/>
                  </a:lnTo>
                  <a:lnTo>
                    <a:pt x="828" y="574"/>
                  </a:lnTo>
                  <a:lnTo>
                    <a:pt x="821" y="593"/>
                  </a:lnTo>
                  <a:lnTo>
                    <a:pt x="812" y="612"/>
                  </a:lnTo>
                  <a:lnTo>
                    <a:pt x="803" y="631"/>
                  </a:lnTo>
                  <a:lnTo>
                    <a:pt x="793" y="649"/>
                  </a:lnTo>
                  <a:lnTo>
                    <a:pt x="781" y="665"/>
                  </a:lnTo>
                  <a:lnTo>
                    <a:pt x="769" y="683"/>
                  </a:lnTo>
                  <a:lnTo>
                    <a:pt x="758" y="699"/>
                  </a:lnTo>
                  <a:lnTo>
                    <a:pt x="743" y="714"/>
                  </a:lnTo>
                  <a:lnTo>
                    <a:pt x="730" y="729"/>
                  </a:lnTo>
                  <a:lnTo>
                    <a:pt x="715" y="744"/>
                  </a:lnTo>
                  <a:lnTo>
                    <a:pt x="699" y="757"/>
                  </a:lnTo>
                  <a:lnTo>
                    <a:pt x="682" y="770"/>
                  </a:lnTo>
                  <a:lnTo>
                    <a:pt x="666" y="782"/>
                  </a:lnTo>
                  <a:lnTo>
                    <a:pt x="648" y="792"/>
                  </a:lnTo>
                  <a:lnTo>
                    <a:pt x="631" y="803"/>
                  </a:lnTo>
                  <a:lnTo>
                    <a:pt x="613" y="813"/>
                  </a:lnTo>
                  <a:lnTo>
                    <a:pt x="594" y="820"/>
                  </a:lnTo>
                  <a:lnTo>
                    <a:pt x="575" y="829"/>
                  </a:lnTo>
                  <a:lnTo>
                    <a:pt x="554" y="835"/>
                  </a:lnTo>
                  <a:lnTo>
                    <a:pt x="533" y="841"/>
                  </a:lnTo>
                  <a:lnTo>
                    <a:pt x="513" y="845"/>
                  </a:lnTo>
                  <a:lnTo>
                    <a:pt x="492" y="850"/>
                  </a:lnTo>
                  <a:lnTo>
                    <a:pt x="472" y="853"/>
                  </a:lnTo>
                  <a:lnTo>
                    <a:pt x="449" y="854"/>
                  </a:lnTo>
                  <a:lnTo>
                    <a:pt x="427" y="854"/>
                  </a:lnTo>
                  <a:lnTo>
                    <a:pt x="427" y="854"/>
                  </a:lnTo>
                  <a:lnTo>
                    <a:pt x="405" y="854"/>
                  </a:lnTo>
                  <a:lnTo>
                    <a:pt x="383" y="853"/>
                  </a:lnTo>
                  <a:lnTo>
                    <a:pt x="362" y="850"/>
                  </a:lnTo>
                  <a:lnTo>
                    <a:pt x="342" y="845"/>
                  </a:lnTo>
                  <a:lnTo>
                    <a:pt x="321" y="841"/>
                  </a:lnTo>
                  <a:lnTo>
                    <a:pt x="300" y="835"/>
                  </a:lnTo>
                  <a:lnTo>
                    <a:pt x="281" y="829"/>
                  </a:lnTo>
                  <a:lnTo>
                    <a:pt x="261" y="820"/>
                  </a:lnTo>
                  <a:lnTo>
                    <a:pt x="243" y="813"/>
                  </a:lnTo>
                  <a:lnTo>
                    <a:pt x="224" y="803"/>
                  </a:lnTo>
                  <a:lnTo>
                    <a:pt x="206" y="792"/>
                  </a:lnTo>
                  <a:lnTo>
                    <a:pt x="188" y="782"/>
                  </a:lnTo>
                  <a:lnTo>
                    <a:pt x="172" y="770"/>
                  </a:lnTo>
                  <a:lnTo>
                    <a:pt x="156" y="757"/>
                  </a:lnTo>
                  <a:lnTo>
                    <a:pt x="140" y="744"/>
                  </a:lnTo>
                  <a:lnTo>
                    <a:pt x="125" y="729"/>
                  </a:lnTo>
                  <a:lnTo>
                    <a:pt x="112" y="714"/>
                  </a:lnTo>
                  <a:lnTo>
                    <a:pt x="98" y="699"/>
                  </a:lnTo>
                  <a:lnTo>
                    <a:pt x="85" y="683"/>
                  </a:lnTo>
                  <a:lnTo>
                    <a:pt x="73" y="665"/>
                  </a:lnTo>
                  <a:lnTo>
                    <a:pt x="62" y="649"/>
                  </a:lnTo>
                  <a:lnTo>
                    <a:pt x="51" y="631"/>
                  </a:lnTo>
                  <a:lnTo>
                    <a:pt x="42" y="612"/>
                  </a:lnTo>
                  <a:lnTo>
                    <a:pt x="34" y="593"/>
                  </a:lnTo>
                  <a:lnTo>
                    <a:pt x="26" y="574"/>
                  </a:lnTo>
                  <a:lnTo>
                    <a:pt x="19" y="555"/>
                  </a:lnTo>
                  <a:lnTo>
                    <a:pt x="14" y="534"/>
                  </a:lnTo>
                  <a:lnTo>
                    <a:pt x="8" y="513"/>
                  </a:lnTo>
                  <a:lnTo>
                    <a:pt x="5" y="493"/>
                  </a:lnTo>
                  <a:lnTo>
                    <a:pt x="3" y="471"/>
                  </a:lnTo>
                  <a:lnTo>
                    <a:pt x="1" y="449"/>
                  </a:lnTo>
                  <a:lnTo>
                    <a:pt x="0" y="428"/>
                  </a:lnTo>
                  <a:lnTo>
                    <a:pt x="0" y="428"/>
                  </a:lnTo>
                  <a:lnTo>
                    <a:pt x="1" y="406"/>
                  </a:lnTo>
                  <a:lnTo>
                    <a:pt x="3" y="384"/>
                  </a:lnTo>
                  <a:lnTo>
                    <a:pt x="5" y="362"/>
                  </a:lnTo>
                  <a:lnTo>
                    <a:pt x="8" y="341"/>
                  </a:lnTo>
                  <a:lnTo>
                    <a:pt x="14" y="320"/>
                  </a:lnTo>
                  <a:lnTo>
                    <a:pt x="19" y="300"/>
                  </a:lnTo>
                  <a:lnTo>
                    <a:pt x="26" y="280"/>
                  </a:lnTo>
                  <a:lnTo>
                    <a:pt x="34" y="261"/>
                  </a:lnTo>
                  <a:lnTo>
                    <a:pt x="42" y="242"/>
                  </a:lnTo>
                  <a:lnTo>
                    <a:pt x="51" y="224"/>
                  </a:lnTo>
                  <a:lnTo>
                    <a:pt x="62" y="205"/>
                  </a:lnTo>
                  <a:lnTo>
                    <a:pt x="73" y="189"/>
                  </a:lnTo>
                  <a:lnTo>
                    <a:pt x="85" y="171"/>
                  </a:lnTo>
                  <a:lnTo>
                    <a:pt x="98" y="155"/>
                  </a:lnTo>
                  <a:lnTo>
                    <a:pt x="112" y="140"/>
                  </a:lnTo>
                  <a:lnTo>
                    <a:pt x="125" y="126"/>
                  </a:lnTo>
                  <a:lnTo>
                    <a:pt x="140" y="111"/>
                  </a:lnTo>
                  <a:lnTo>
                    <a:pt x="156" y="97"/>
                  </a:lnTo>
                  <a:lnTo>
                    <a:pt x="172" y="84"/>
                  </a:lnTo>
                  <a:lnTo>
                    <a:pt x="188" y="72"/>
                  </a:lnTo>
                  <a:lnTo>
                    <a:pt x="206" y="62"/>
                  </a:lnTo>
                  <a:lnTo>
                    <a:pt x="224" y="52"/>
                  </a:lnTo>
                  <a:lnTo>
                    <a:pt x="243" y="43"/>
                  </a:lnTo>
                  <a:lnTo>
                    <a:pt x="261" y="34"/>
                  </a:lnTo>
                  <a:lnTo>
                    <a:pt x="281" y="27"/>
                  </a:lnTo>
                  <a:lnTo>
                    <a:pt x="300" y="19"/>
                  </a:lnTo>
                  <a:lnTo>
                    <a:pt x="321" y="13"/>
                  </a:lnTo>
                  <a:lnTo>
                    <a:pt x="342" y="9"/>
                  </a:lnTo>
                  <a:lnTo>
                    <a:pt x="362" y="5"/>
                  </a:lnTo>
                  <a:lnTo>
                    <a:pt x="383" y="2"/>
                  </a:lnTo>
                  <a:lnTo>
                    <a:pt x="405" y="0"/>
                  </a:lnTo>
                  <a:lnTo>
                    <a:pt x="427" y="0"/>
                  </a:lnTo>
                  <a:lnTo>
                    <a:pt x="427" y="0"/>
                  </a:lnTo>
                  <a:lnTo>
                    <a:pt x="449" y="0"/>
                  </a:lnTo>
                  <a:lnTo>
                    <a:pt x="472" y="2"/>
                  </a:lnTo>
                  <a:lnTo>
                    <a:pt x="492" y="5"/>
                  </a:lnTo>
                  <a:lnTo>
                    <a:pt x="513" y="9"/>
                  </a:lnTo>
                  <a:lnTo>
                    <a:pt x="533" y="13"/>
                  </a:lnTo>
                  <a:lnTo>
                    <a:pt x="554" y="19"/>
                  </a:lnTo>
                  <a:lnTo>
                    <a:pt x="575" y="27"/>
                  </a:lnTo>
                  <a:lnTo>
                    <a:pt x="594" y="34"/>
                  </a:lnTo>
                  <a:lnTo>
                    <a:pt x="613" y="43"/>
                  </a:lnTo>
                  <a:lnTo>
                    <a:pt x="631" y="52"/>
                  </a:lnTo>
                  <a:lnTo>
                    <a:pt x="648" y="62"/>
                  </a:lnTo>
                  <a:lnTo>
                    <a:pt x="666" y="72"/>
                  </a:lnTo>
                  <a:lnTo>
                    <a:pt x="682" y="84"/>
                  </a:lnTo>
                  <a:lnTo>
                    <a:pt x="699" y="97"/>
                  </a:lnTo>
                  <a:lnTo>
                    <a:pt x="715" y="111"/>
                  </a:lnTo>
                  <a:lnTo>
                    <a:pt x="730" y="126"/>
                  </a:lnTo>
                  <a:lnTo>
                    <a:pt x="743" y="140"/>
                  </a:lnTo>
                  <a:lnTo>
                    <a:pt x="758" y="155"/>
                  </a:lnTo>
                  <a:lnTo>
                    <a:pt x="769" y="171"/>
                  </a:lnTo>
                  <a:lnTo>
                    <a:pt x="781" y="189"/>
                  </a:lnTo>
                  <a:lnTo>
                    <a:pt x="793" y="205"/>
                  </a:lnTo>
                  <a:lnTo>
                    <a:pt x="803" y="224"/>
                  </a:lnTo>
                  <a:lnTo>
                    <a:pt x="812" y="242"/>
                  </a:lnTo>
                  <a:lnTo>
                    <a:pt x="821" y="261"/>
                  </a:lnTo>
                  <a:lnTo>
                    <a:pt x="828" y="280"/>
                  </a:lnTo>
                  <a:lnTo>
                    <a:pt x="836" y="300"/>
                  </a:lnTo>
                  <a:lnTo>
                    <a:pt x="842" y="320"/>
                  </a:lnTo>
                  <a:lnTo>
                    <a:pt x="846" y="341"/>
                  </a:lnTo>
                  <a:lnTo>
                    <a:pt x="849" y="362"/>
                  </a:lnTo>
                  <a:lnTo>
                    <a:pt x="852" y="384"/>
                  </a:lnTo>
                  <a:lnTo>
                    <a:pt x="853" y="406"/>
                  </a:lnTo>
                  <a:lnTo>
                    <a:pt x="855" y="428"/>
                  </a:lnTo>
                  <a:lnTo>
                    <a:pt x="855" y="428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00693" y="3375568"/>
            <a:ext cx="917575" cy="931863"/>
            <a:chOff x="100693" y="3375568"/>
            <a:chExt cx="917575" cy="931863"/>
          </a:xfrm>
        </p:grpSpPr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100693" y="3375568"/>
              <a:ext cx="917575" cy="919163"/>
            </a:xfrm>
            <a:custGeom>
              <a:avLst/>
              <a:gdLst>
                <a:gd name="T0" fmla="*/ 1157 w 1157"/>
                <a:gd name="T1" fmla="*/ 607 h 1156"/>
                <a:gd name="T2" fmla="*/ 1145 w 1157"/>
                <a:gd name="T3" fmla="*/ 694 h 1156"/>
                <a:gd name="T4" fmla="*/ 1121 w 1157"/>
                <a:gd name="T5" fmla="*/ 776 h 1156"/>
                <a:gd name="T6" fmla="*/ 1087 w 1157"/>
                <a:gd name="T7" fmla="*/ 852 h 1156"/>
                <a:gd name="T8" fmla="*/ 1042 w 1157"/>
                <a:gd name="T9" fmla="*/ 923 h 1156"/>
                <a:gd name="T10" fmla="*/ 987 w 1157"/>
                <a:gd name="T11" fmla="*/ 987 h 1156"/>
                <a:gd name="T12" fmla="*/ 925 w 1157"/>
                <a:gd name="T13" fmla="*/ 1041 h 1156"/>
                <a:gd name="T14" fmla="*/ 854 w 1157"/>
                <a:gd name="T15" fmla="*/ 1085 h 1156"/>
                <a:gd name="T16" fmla="*/ 778 w 1157"/>
                <a:gd name="T17" fmla="*/ 1121 h 1156"/>
                <a:gd name="T18" fmla="*/ 695 w 1157"/>
                <a:gd name="T19" fmla="*/ 1144 h 1156"/>
                <a:gd name="T20" fmla="*/ 608 w 1157"/>
                <a:gd name="T21" fmla="*/ 1155 h 1156"/>
                <a:gd name="T22" fmla="*/ 549 w 1157"/>
                <a:gd name="T23" fmla="*/ 1155 h 1156"/>
                <a:gd name="T24" fmla="*/ 462 w 1157"/>
                <a:gd name="T25" fmla="*/ 1144 h 1156"/>
                <a:gd name="T26" fmla="*/ 379 w 1157"/>
                <a:gd name="T27" fmla="*/ 1121 h 1156"/>
                <a:gd name="T28" fmla="*/ 303 w 1157"/>
                <a:gd name="T29" fmla="*/ 1085 h 1156"/>
                <a:gd name="T30" fmla="*/ 233 w 1157"/>
                <a:gd name="T31" fmla="*/ 1041 h 1156"/>
                <a:gd name="T32" fmla="*/ 170 w 1157"/>
                <a:gd name="T33" fmla="*/ 987 h 1156"/>
                <a:gd name="T34" fmla="*/ 115 w 1157"/>
                <a:gd name="T35" fmla="*/ 923 h 1156"/>
                <a:gd name="T36" fmla="*/ 70 w 1157"/>
                <a:gd name="T37" fmla="*/ 852 h 1156"/>
                <a:gd name="T38" fmla="*/ 36 w 1157"/>
                <a:gd name="T39" fmla="*/ 776 h 1156"/>
                <a:gd name="T40" fmla="*/ 12 w 1157"/>
                <a:gd name="T41" fmla="*/ 694 h 1156"/>
                <a:gd name="T42" fmla="*/ 2 w 1157"/>
                <a:gd name="T43" fmla="*/ 607 h 1156"/>
                <a:gd name="T44" fmla="*/ 2 w 1157"/>
                <a:gd name="T45" fmla="*/ 547 h 1156"/>
                <a:gd name="T46" fmla="*/ 12 w 1157"/>
                <a:gd name="T47" fmla="*/ 461 h 1156"/>
                <a:gd name="T48" fmla="*/ 36 w 1157"/>
                <a:gd name="T49" fmla="*/ 379 h 1156"/>
                <a:gd name="T50" fmla="*/ 70 w 1157"/>
                <a:gd name="T51" fmla="*/ 302 h 1156"/>
                <a:gd name="T52" fmla="*/ 115 w 1157"/>
                <a:gd name="T53" fmla="*/ 231 h 1156"/>
                <a:gd name="T54" fmla="*/ 170 w 1157"/>
                <a:gd name="T55" fmla="*/ 168 h 1156"/>
                <a:gd name="T56" fmla="*/ 233 w 1157"/>
                <a:gd name="T57" fmla="*/ 113 h 1156"/>
                <a:gd name="T58" fmla="*/ 303 w 1157"/>
                <a:gd name="T59" fmla="*/ 69 h 1156"/>
                <a:gd name="T60" fmla="*/ 379 w 1157"/>
                <a:gd name="T61" fmla="*/ 34 h 1156"/>
                <a:gd name="T62" fmla="*/ 462 w 1157"/>
                <a:gd name="T63" fmla="*/ 11 h 1156"/>
                <a:gd name="T64" fmla="*/ 549 w 1157"/>
                <a:gd name="T65" fmla="*/ 0 h 1156"/>
                <a:gd name="T66" fmla="*/ 608 w 1157"/>
                <a:gd name="T67" fmla="*/ 0 h 1156"/>
                <a:gd name="T68" fmla="*/ 695 w 1157"/>
                <a:gd name="T69" fmla="*/ 11 h 1156"/>
                <a:gd name="T70" fmla="*/ 778 w 1157"/>
                <a:gd name="T71" fmla="*/ 34 h 1156"/>
                <a:gd name="T72" fmla="*/ 854 w 1157"/>
                <a:gd name="T73" fmla="*/ 69 h 1156"/>
                <a:gd name="T74" fmla="*/ 925 w 1157"/>
                <a:gd name="T75" fmla="*/ 113 h 1156"/>
                <a:gd name="T76" fmla="*/ 987 w 1157"/>
                <a:gd name="T77" fmla="*/ 168 h 1156"/>
                <a:gd name="T78" fmla="*/ 1042 w 1157"/>
                <a:gd name="T79" fmla="*/ 231 h 1156"/>
                <a:gd name="T80" fmla="*/ 1087 w 1157"/>
                <a:gd name="T81" fmla="*/ 302 h 1156"/>
                <a:gd name="T82" fmla="*/ 1121 w 1157"/>
                <a:gd name="T83" fmla="*/ 379 h 1156"/>
                <a:gd name="T84" fmla="*/ 1145 w 1157"/>
                <a:gd name="T85" fmla="*/ 461 h 1156"/>
                <a:gd name="T86" fmla="*/ 1157 w 1157"/>
                <a:gd name="T87" fmla="*/ 547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7" h="1156">
                  <a:moveTo>
                    <a:pt x="1157" y="578"/>
                  </a:moveTo>
                  <a:lnTo>
                    <a:pt x="1157" y="578"/>
                  </a:lnTo>
                  <a:lnTo>
                    <a:pt x="1157" y="607"/>
                  </a:lnTo>
                  <a:lnTo>
                    <a:pt x="1154" y="637"/>
                  </a:lnTo>
                  <a:lnTo>
                    <a:pt x="1151" y="665"/>
                  </a:lnTo>
                  <a:lnTo>
                    <a:pt x="1145" y="694"/>
                  </a:lnTo>
                  <a:lnTo>
                    <a:pt x="1139" y="722"/>
                  </a:lnTo>
                  <a:lnTo>
                    <a:pt x="1130" y="749"/>
                  </a:lnTo>
                  <a:lnTo>
                    <a:pt x="1121" y="776"/>
                  </a:lnTo>
                  <a:lnTo>
                    <a:pt x="1111" y="802"/>
                  </a:lnTo>
                  <a:lnTo>
                    <a:pt x="1099" y="829"/>
                  </a:lnTo>
                  <a:lnTo>
                    <a:pt x="1087" y="852"/>
                  </a:lnTo>
                  <a:lnTo>
                    <a:pt x="1073" y="877"/>
                  </a:lnTo>
                  <a:lnTo>
                    <a:pt x="1058" y="901"/>
                  </a:lnTo>
                  <a:lnTo>
                    <a:pt x="1042" y="923"/>
                  </a:lnTo>
                  <a:lnTo>
                    <a:pt x="1025" y="945"/>
                  </a:lnTo>
                  <a:lnTo>
                    <a:pt x="1006" y="966"/>
                  </a:lnTo>
                  <a:lnTo>
                    <a:pt x="987" y="987"/>
                  </a:lnTo>
                  <a:lnTo>
                    <a:pt x="968" y="1006"/>
                  </a:lnTo>
                  <a:lnTo>
                    <a:pt x="946" y="1023"/>
                  </a:lnTo>
                  <a:lnTo>
                    <a:pt x="925" y="1041"/>
                  </a:lnTo>
                  <a:lnTo>
                    <a:pt x="901" y="1057"/>
                  </a:lnTo>
                  <a:lnTo>
                    <a:pt x="878" y="1072"/>
                  </a:lnTo>
                  <a:lnTo>
                    <a:pt x="854" y="1085"/>
                  </a:lnTo>
                  <a:lnTo>
                    <a:pt x="829" y="1099"/>
                  </a:lnTo>
                  <a:lnTo>
                    <a:pt x="804" y="1110"/>
                  </a:lnTo>
                  <a:lnTo>
                    <a:pt x="778" y="1121"/>
                  </a:lnTo>
                  <a:lnTo>
                    <a:pt x="751" y="1130"/>
                  </a:lnTo>
                  <a:lnTo>
                    <a:pt x="723" y="1137"/>
                  </a:lnTo>
                  <a:lnTo>
                    <a:pt x="695" y="1144"/>
                  </a:lnTo>
                  <a:lnTo>
                    <a:pt x="667" y="1149"/>
                  </a:lnTo>
                  <a:lnTo>
                    <a:pt x="637" y="1153"/>
                  </a:lnTo>
                  <a:lnTo>
                    <a:pt x="608" y="1155"/>
                  </a:lnTo>
                  <a:lnTo>
                    <a:pt x="579" y="1156"/>
                  </a:lnTo>
                  <a:lnTo>
                    <a:pt x="579" y="1156"/>
                  </a:lnTo>
                  <a:lnTo>
                    <a:pt x="549" y="1155"/>
                  </a:lnTo>
                  <a:lnTo>
                    <a:pt x="520" y="1153"/>
                  </a:lnTo>
                  <a:lnTo>
                    <a:pt x="490" y="1149"/>
                  </a:lnTo>
                  <a:lnTo>
                    <a:pt x="462" y="1144"/>
                  </a:lnTo>
                  <a:lnTo>
                    <a:pt x="434" y="1137"/>
                  </a:lnTo>
                  <a:lnTo>
                    <a:pt x="407" y="1130"/>
                  </a:lnTo>
                  <a:lnTo>
                    <a:pt x="379" y="1121"/>
                  </a:lnTo>
                  <a:lnTo>
                    <a:pt x="353" y="1110"/>
                  </a:lnTo>
                  <a:lnTo>
                    <a:pt x="328" y="1099"/>
                  </a:lnTo>
                  <a:lnTo>
                    <a:pt x="303" y="1085"/>
                  </a:lnTo>
                  <a:lnTo>
                    <a:pt x="279" y="1072"/>
                  </a:lnTo>
                  <a:lnTo>
                    <a:pt x="256" y="1057"/>
                  </a:lnTo>
                  <a:lnTo>
                    <a:pt x="233" y="1041"/>
                  </a:lnTo>
                  <a:lnTo>
                    <a:pt x="211" y="1023"/>
                  </a:lnTo>
                  <a:lnTo>
                    <a:pt x="191" y="1006"/>
                  </a:lnTo>
                  <a:lnTo>
                    <a:pt x="170" y="987"/>
                  </a:lnTo>
                  <a:lnTo>
                    <a:pt x="151" y="966"/>
                  </a:lnTo>
                  <a:lnTo>
                    <a:pt x="133" y="945"/>
                  </a:lnTo>
                  <a:lnTo>
                    <a:pt x="115" y="923"/>
                  </a:lnTo>
                  <a:lnTo>
                    <a:pt x="99" y="901"/>
                  </a:lnTo>
                  <a:lnTo>
                    <a:pt x="84" y="877"/>
                  </a:lnTo>
                  <a:lnTo>
                    <a:pt x="70" y="852"/>
                  </a:lnTo>
                  <a:lnTo>
                    <a:pt x="58" y="829"/>
                  </a:lnTo>
                  <a:lnTo>
                    <a:pt x="46" y="802"/>
                  </a:lnTo>
                  <a:lnTo>
                    <a:pt x="36" y="776"/>
                  </a:lnTo>
                  <a:lnTo>
                    <a:pt x="27" y="749"/>
                  </a:lnTo>
                  <a:lnTo>
                    <a:pt x="18" y="722"/>
                  </a:lnTo>
                  <a:lnTo>
                    <a:pt x="12" y="694"/>
                  </a:lnTo>
                  <a:lnTo>
                    <a:pt x="8" y="665"/>
                  </a:lnTo>
                  <a:lnTo>
                    <a:pt x="3" y="637"/>
                  </a:lnTo>
                  <a:lnTo>
                    <a:pt x="2" y="607"/>
                  </a:lnTo>
                  <a:lnTo>
                    <a:pt x="0" y="578"/>
                  </a:lnTo>
                  <a:lnTo>
                    <a:pt x="0" y="578"/>
                  </a:lnTo>
                  <a:lnTo>
                    <a:pt x="2" y="547"/>
                  </a:lnTo>
                  <a:lnTo>
                    <a:pt x="3" y="517"/>
                  </a:lnTo>
                  <a:lnTo>
                    <a:pt x="8" y="489"/>
                  </a:lnTo>
                  <a:lnTo>
                    <a:pt x="12" y="461"/>
                  </a:lnTo>
                  <a:lnTo>
                    <a:pt x="18" y="433"/>
                  </a:lnTo>
                  <a:lnTo>
                    <a:pt x="27" y="405"/>
                  </a:lnTo>
                  <a:lnTo>
                    <a:pt x="36" y="379"/>
                  </a:lnTo>
                  <a:lnTo>
                    <a:pt x="46" y="352"/>
                  </a:lnTo>
                  <a:lnTo>
                    <a:pt x="58" y="327"/>
                  </a:lnTo>
                  <a:lnTo>
                    <a:pt x="70" y="302"/>
                  </a:lnTo>
                  <a:lnTo>
                    <a:pt x="84" y="277"/>
                  </a:lnTo>
                  <a:lnTo>
                    <a:pt x="99" y="253"/>
                  </a:lnTo>
                  <a:lnTo>
                    <a:pt x="115" y="231"/>
                  </a:lnTo>
                  <a:lnTo>
                    <a:pt x="133" y="209"/>
                  </a:lnTo>
                  <a:lnTo>
                    <a:pt x="151" y="188"/>
                  </a:lnTo>
                  <a:lnTo>
                    <a:pt x="170" y="168"/>
                  </a:lnTo>
                  <a:lnTo>
                    <a:pt x="191" y="149"/>
                  </a:lnTo>
                  <a:lnTo>
                    <a:pt x="211" y="131"/>
                  </a:lnTo>
                  <a:lnTo>
                    <a:pt x="233" y="113"/>
                  </a:lnTo>
                  <a:lnTo>
                    <a:pt x="256" y="98"/>
                  </a:lnTo>
                  <a:lnTo>
                    <a:pt x="279" y="82"/>
                  </a:lnTo>
                  <a:lnTo>
                    <a:pt x="303" y="69"/>
                  </a:lnTo>
                  <a:lnTo>
                    <a:pt x="328" y="56"/>
                  </a:lnTo>
                  <a:lnTo>
                    <a:pt x="353" y="44"/>
                  </a:lnTo>
                  <a:lnTo>
                    <a:pt x="379" y="34"/>
                  </a:lnTo>
                  <a:lnTo>
                    <a:pt x="407" y="25"/>
                  </a:lnTo>
                  <a:lnTo>
                    <a:pt x="434" y="17"/>
                  </a:lnTo>
                  <a:lnTo>
                    <a:pt x="462" y="11"/>
                  </a:lnTo>
                  <a:lnTo>
                    <a:pt x="490" y="6"/>
                  </a:lnTo>
                  <a:lnTo>
                    <a:pt x="520" y="3"/>
                  </a:lnTo>
                  <a:lnTo>
                    <a:pt x="549" y="0"/>
                  </a:lnTo>
                  <a:lnTo>
                    <a:pt x="579" y="0"/>
                  </a:lnTo>
                  <a:lnTo>
                    <a:pt x="579" y="0"/>
                  </a:lnTo>
                  <a:lnTo>
                    <a:pt x="608" y="0"/>
                  </a:lnTo>
                  <a:lnTo>
                    <a:pt x="637" y="3"/>
                  </a:lnTo>
                  <a:lnTo>
                    <a:pt x="667" y="6"/>
                  </a:lnTo>
                  <a:lnTo>
                    <a:pt x="695" y="11"/>
                  </a:lnTo>
                  <a:lnTo>
                    <a:pt x="723" y="17"/>
                  </a:lnTo>
                  <a:lnTo>
                    <a:pt x="751" y="25"/>
                  </a:lnTo>
                  <a:lnTo>
                    <a:pt x="778" y="34"/>
                  </a:lnTo>
                  <a:lnTo>
                    <a:pt x="804" y="44"/>
                  </a:lnTo>
                  <a:lnTo>
                    <a:pt x="829" y="56"/>
                  </a:lnTo>
                  <a:lnTo>
                    <a:pt x="854" y="69"/>
                  </a:lnTo>
                  <a:lnTo>
                    <a:pt x="878" y="82"/>
                  </a:lnTo>
                  <a:lnTo>
                    <a:pt x="901" y="98"/>
                  </a:lnTo>
                  <a:lnTo>
                    <a:pt x="925" y="113"/>
                  </a:lnTo>
                  <a:lnTo>
                    <a:pt x="946" y="131"/>
                  </a:lnTo>
                  <a:lnTo>
                    <a:pt x="968" y="149"/>
                  </a:lnTo>
                  <a:lnTo>
                    <a:pt x="987" y="168"/>
                  </a:lnTo>
                  <a:lnTo>
                    <a:pt x="1006" y="188"/>
                  </a:lnTo>
                  <a:lnTo>
                    <a:pt x="1025" y="209"/>
                  </a:lnTo>
                  <a:lnTo>
                    <a:pt x="1042" y="231"/>
                  </a:lnTo>
                  <a:lnTo>
                    <a:pt x="1058" y="253"/>
                  </a:lnTo>
                  <a:lnTo>
                    <a:pt x="1073" y="277"/>
                  </a:lnTo>
                  <a:lnTo>
                    <a:pt x="1087" y="302"/>
                  </a:lnTo>
                  <a:lnTo>
                    <a:pt x="1099" y="327"/>
                  </a:lnTo>
                  <a:lnTo>
                    <a:pt x="1111" y="352"/>
                  </a:lnTo>
                  <a:lnTo>
                    <a:pt x="1121" y="379"/>
                  </a:lnTo>
                  <a:lnTo>
                    <a:pt x="1130" y="405"/>
                  </a:lnTo>
                  <a:lnTo>
                    <a:pt x="1139" y="433"/>
                  </a:lnTo>
                  <a:lnTo>
                    <a:pt x="1145" y="461"/>
                  </a:lnTo>
                  <a:lnTo>
                    <a:pt x="1151" y="489"/>
                  </a:lnTo>
                  <a:lnTo>
                    <a:pt x="1154" y="517"/>
                  </a:lnTo>
                  <a:lnTo>
                    <a:pt x="1157" y="547"/>
                  </a:lnTo>
                  <a:lnTo>
                    <a:pt x="1157" y="578"/>
                  </a:lnTo>
                  <a:lnTo>
                    <a:pt x="1157" y="578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219755" y="3496218"/>
              <a:ext cx="679450" cy="677863"/>
            </a:xfrm>
            <a:custGeom>
              <a:avLst/>
              <a:gdLst>
                <a:gd name="T0" fmla="*/ 854 w 855"/>
                <a:gd name="T1" fmla="*/ 449 h 854"/>
                <a:gd name="T2" fmla="*/ 846 w 855"/>
                <a:gd name="T3" fmla="*/ 513 h 854"/>
                <a:gd name="T4" fmla="*/ 829 w 855"/>
                <a:gd name="T5" fmla="*/ 574 h 854"/>
                <a:gd name="T6" fmla="*/ 804 w 855"/>
                <a:gd name="T7" fmla="*/ 631 h 854"/>
                <a:gd name="T8" fmla="*/ 770 w 855"/>
                <a:gd name="T9" fmla="*/ 683 h 854"/>
                <a:gd name="T10" fmla="*/ 730 w 855"/>
                <a:gd name="T11" fmla="*/ 729 h 854"/>
                <a:gd name="T12" fmla="*/ 683 w 855"/>
                <a:gd name="T13" fmla="*/ 770 h 854"/>
                <a:gd name="T14" fmla="*/ 631 w 855"/>
                <a:gd name="T15" fmla="*/ 803 h 854"/>
                <a:gd name="T16" fmla="*/ 575 w 855"/>
                <a:gd name="T17" fmla="*/ 829 h 854"/>
                <a:gd name="T18" fmla="*/ 513 w 855"/>
                <a:gd name="T19" fmla="*/ 845 h 854"/>
                <a:gd name="T20" fmla="*/ 450 w 855"/>
                <a:gd name="T21" fmla="*/ 854 h 854"/>
                <a:gd name="T22" fmla="*/ 405 w 855"/>
                <a:gd name="T23" fmla="*/ 854 h 854"/>
                <a:gd name="T24" fmla="*/ 342 w 855"/>
                <a:gd name="T25" fmla="*/ 845 h 854"/>
                <a:gd name="T26" fmla="*/ 282 w 855"/>
                <a:gd name="T27" fmla="*/ 829 h 854"/>
                <a:gd name="T28" fmla="*/ 224 w 855"/>
                <a:gd name="T29" fmla="*/ 803 h 854"/>
                <a:gd name="T30" fmla="*/ 172 w 855"/>
                <a:gd name="T31" fmla="*/ 770 h 854"/>
                <a:gd name="T32" fmla="*/ 125 w 855"/>
                <a:gd name="T33" fmla="*/ 729 h 854"/>
                <a:gd name="T34" fmla="*/ 85 w 855"/>
                <a:gd name="T35" fmla="*/ 683 h 854"/>
                <a:gd name="T36" fmla="*/ 51 w 855"/>
                <a:gd name="T37" fmla="*/ 631 h 854"/>
                <a:gd name="T38" fmla="*/ 26 w 855"/>
                <a:gd name="T39" fmla="*/ 574 h 854"/>
                <a:gd name="T40" fmla="*/ 9 w 855"/>
                <a:gd name="T41" fmla="*/ 513 h 854"/>
                <a:gd name="T42" fmla="*/ 1 w 855"/>
                <a:gd name="T43" fmla="*/ 449 h 854"/>
                <a:gd name="T44" fmla="*/ 1 w 855"/>
                <a:gd name="T45" fmla="*/ 406 h 854"/>
                <a:gd name="T46" fmla="*/ 9 w 855"/>
                <a:gd name="T47" fmla="*/ 341 h 854"/>
                <a:gd name="T48" fmla="*/ 26 w 855"/>
                <a:gd name="T49" fmla="*/ 280 h 854"/>
                <a:gd name="T50" fmla="*/ 51 w 855"/>
                <a:gd name="T51" fmla="*/ 224 h 854"/>
                <a:gd name="T52" fmla="*/ 85 w 855"/>
                <a:gd name="T53" fmla="*/ 171 h 854"/>
                <a:gd name="T54" fmla="*/ 125 w 855"/>
                <a:gd name="T55" fmla="*/ 126 h 854"/>
                <a:gd name="T56" fmla="*/ 172 w 855"/>
                <a:gd name="T57" fmla="*/ 84 h 854"/>
                <a:gd name="T58" fmla="*/ 224 w 855"/>
                <a:gd name="T59" fmla="*/ 52 h 854"/>
                <a:gd name="T60" fmla="*/ 282 w 855"/>
                <a:gd name="T61" fmla="*/ 27 h 854"/>
                <a:gd name="T62" fmla="*/ 342 w 855"/>
                <a:gd name="T63" fmla="*/ 9 h 854"/>
                <a:gd name="T64" fmla="*/ 405 w 855"/>
                <a:gd name="T65" fmla="*/ 0 h 854"/>
                <a:gd name="T66" fmla="*/ 450 w 855"/>
                <a:gd name="T67" fmla="*/ 0 h 854"/>
                <a:gd name="T68" fmla="*/ 513 w 855"/>
                <a:gd name="T69" fmla="*/ 9 h 854"/>
                <a:gd name="T70" fmla="*/ 575 w 855"/>
                <a:gd name="T71" fmla="*/ 27 h 854"/>
                <a:gd name="T72" fmla="*/ 631 w 855"/>
                <a:gd name="T73" fmla="*/ 52 h 854"/>
                <a:gd name="T74" fmla="*/ 683 w 855"/>
                <a:gd name="T75" fmla="*/ 84 h 854"/>
                <a:gd name="T76" fmla="*/ 730 w 855"/>
                <a:gd name="T77" fmla="*/ 126 h 854"/>
                <a:gd name="T78" fmla="*/ 770 w 855"/>
                <a:gd name="T79" fmla="*/ 171 h 854"/>
                <a:gd name="T80" fmla="*/ 804 w 855"/>
                <a:gd name="T81" fmla="*/ 224 h 854"/>
                <a:gd name="T82" fmla="*/ 829 w 855"/>
                <a:gd name="T83" fmla="*/ 280 h 854"/>
                <a:gd name="T84" fmla="*/ 846 w 855"/>
                <a:gd name="T85" fmla="*/ 341 h 854"/>
                <a:gd name="T86" fmla="*/ 854 w 855"/>
                <a:gd name="T87" fmla="*/ 406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5" h="854">
                  <a:moveTo>
                    <a:pt x="855" y="428"/>
                  </a:moveTo>
                  <a:lnTo>
                    <a:pt x="855" y="428"/>
                  </a:lnTo>
                  <a:lnTo>
                    <a:pt x="854" y="449"/>
                  </a:lnTo>
                  <a:lnTo>
                    <a:pt x="852" y="471"/>
                  </a:lnTo>
                  <a:lnTo>
                    <a:pt x="849" y="493"/>
                  </a:lnTo>
                  <a:lnTo>
                    <a:pt x="846" y="513"/>
                  </a:lnTo>
                  <a:lnTo>
                    <a:pt x="842" y="534"/>
                  </a:lnTo>
                  <a:lnTo>
                    <a:pt x="836" y="555"/>
                  </a:lnTo>
                  <a:lnTo>
                    <a:pt x="829" y="574"/>
                  </a:lnTo>
                  <a:lnTo>
                    <a:pt x="821" y="593"/>
                  </a:lnTo>
                  <a:lnTo>
                    <a:pt x="812" y="612"/>
                  </a:lnTo>
                  <a:lnTo>
                    <a:pt x="804" y="631"/>
                  </a:lnTo>
                  <a:lnTo>
                    <a:pt x="793" y="649"/>
                  </a:lnTo>
                  <a:lnTo>
                    <a:pt x="781" y="665"/>
                  </a:lnTo>
                  <a:lnTo>
                    <a:pt x="770" y="683"/>
                  </a:lnTo>
                  <a:lnTo>
                    <a:pt x="758" y="699"/>
                  </a:lnTo>
                  <a:lnTo>
                    <a:pt x="743" y="714"/>
                  </a:lnTo>
                  <a:lnTo>
                    <a:pt x="730" y="729"/>
                  </a:lnTo>
                  <a:lnTo>
                    <a:pt x="715" y="744"/>
                  </a:lnTo>
                  <a:lnTo>
                    <a:pt x="699" y="757"/>
                  </a:lnTo>
                  <a:lnTo>
                    <a:pt x="683" y="770"/>
                  </a:lnTo>
                  <a:lnTo>
                    <a:pt x="666" y="782"/>
                  </a:lnTo>
                  <a:lnTo>
                    <a:pt x="649" y="792"/>
                  </a:lnTo>
                  <a:lnTo>
                    <a:pt x="631" y="803"/>
                  </a:lnTo>
                  <a:lnTo>
                    <a:pt x="613" y="813"/>
                  </a:lnTo>
                  <a:lnTo>
                    <a:pt x="594" y="820"/>
                  </a:lnTo>
                  <a:lnTo>
                    <a:pt x="575" y="829"/>
                  </a:lnTo>
                  <a:lnTo>
                    <a:pt x="554" y="835"/>
                  </a:lnTo>
                  <a:lnTo>
                    <a:pt x="534" y="841"/>
                  </a:lnTo>
                  <a:lnTo>
                    <a:pt x="513" y="845"/>
                  </a:lnTo>
                  <a:lnTo>
                    <a:pt x="492" y="850"/>
                  </a:lnTo>
                  <a:lnTo>
                    <a:pt x="472" y="853"/>
                  </a:lnTo>
                  <a:lnTo>
                    <a:pt x="450" y="854"/>
                  </a:lnTo>
                  <a:lnTo>
                    <a:pt x="428" y="854"/>
                  </a:lnTo>
                  <a:lnTo>
                    <a:pt x="428" y="854"/>
                  </a:lnTo>
                  <a:lnTo>
                    <a:pt x="405" y="854"/>
                  </a:lnTo>
                  <a:lnTo>
                    <a:pt x="383" y="853"/>
                  </a:lnTo>
                  <a:lnTo>
                    <a:pt x="363" y="850"/>
                  </a:lnTo>
                  <a:lnTo>
                    <a:pt x="342" y="845"/>
                  </a:lnTo>
                  <a:lnTo>
                    <a:pt x="321" y="841"/>
                  </a:lnTo>
                  <a:lnTo>
                    <a:pt x="301" y="835"/>
                  </a:lnTo>
                  <a:lnTo>
                    <a:pt x="282" y="829"/>
                  </a:lnTo>
                  <a:lnTo>
                    <a:pt x="261" y="820"/>
                  </a:lnTo>
                  <a:lnTo>
                    <a:pt x="243" y="813"/>
                  </a:lnTo>
                  <a:lnTo>
                    <a:pt x="224" y="803"/>
                  </a:lnTo>
                  <a:lnTo>
                    <a:pt x="206" y="792"/>
                  </a:lnTo>
                  <a:lnTo>
                    <a:pt x="189" y="782"/>
                  </a:lnTo>
                  <a:lnTo>
                    <a:pt x="172" y="770"/>
                  </a:lnTo>
                  <a:lnTo>
                    <a:pt x="156" y="757"/>
                  </a:lnTo>
                  <a:lnTo>
                    <a:pt x="140" y="744"/>
                  </a:lnTo>
                  <a:lnTo>
                    <a:pt x="125" y="729"/>
                  </a:lnTo>
                  <a:lnTo>
                    <a:pt x="112" y="714"/>
                  </a:lnTo>
                  <a:lnTo>
                    <a:pt x="99" y="699"/>
                  </a:lnTo>
                  <a:lnTo>
                    <a:pt x="85" y="683"/>
                  </a:lnTo>
                  <a:lnTo>
                    <a:pt x="74" y="665"/>
                  </a:lnTo>
                  <a:lnTo>
                    <a:pt x="62" y="649"/>
                  </a:lnTo>
                  <a:lnTo>
                    <a:pt x="51" y="631"/>
                  </a:lnTo>
                  <a:lnTo>
                    <a:pt x="43" y="612"/>
                  </a:lnTo>
                  <a:lnTo>
                    <a:pt x="34" y="593"/>
                  </a:lnTo>
                  <a:lnTo>
                    <a:pt x="26" y="574"/>
                  </a:lnTo>
                  <a:lnTo>
                    <a:pt x="19" y="555"/>
                  </a:lnTo>
                  <a:lnTo>
                    <a:pt x="15" y="534"/>
                  </a:lnTo>
                  <a:lnTo>
                    <a:pt x="9" y="513"/>
                  </a:lnTo>
                  <a:lnTo>
                    <a:pt x="6" y="493"/>
                  </a:lnTo>
                  <a:lnTo>
                    <a:pt x="3" y="471"/>
                  </a:lnTo>
                  <a:lnTo>
                    <a:pt x="1" y="449"/>
                  </a:lnTo>
                  <a:lnTo>
                    <a:pt x="0" y="428"/>
                  </a:lnTo>
                  <a:lnTo>
                    <a:pt x="0" y="428"/>
                  </a:lnTo>
                  <a:lnTo>
                    <a:pt x="1" y="406"/>
                  </a:lnTo>
                  <a:lnTo>
                    <a:pt x="3" y="384"/>
                  </a:lnTo>
                  <a:lnTo>
                    <a:pt x="6" y="362"/>
                  </a:lnTo>
                  <a:lnTo>
                    <a:pt x="9" y="341"/>
                  </a:lnTo>
                  <a:lnTo>
                    <a:pt x="15" y="320"/>
                  </a:lnTo>
                  <a:lnTo>
                    <a:pt x="19" y="300"/>
                  </a:lnTo>
                  <a:lnTo>
                    <a:pt x="26" y="280"/>
                  </a:lnTo>
                  <a:lnTo>
                    <a:pt x="34" y="261"/>
                  </a:lnTo>
                  <a:lnTo>
                    <a:pt x="43" y="242"/>
                  </a:lnTo>
                  <a:lnTo>
                    <a:pt x="51" y="224"/>
                  </a:lnTo>
                  <a:lnTo>
                    <a:pt x="62" y="205"/>
                  </a:lnTo>
                  <a:lnTo>
                    <a:pt x="74" y="189"/>
                  </a:lnTo>
                  <a:lnTo>
                    <a:pt x="85" y="171"/>
                  </a:lnTo>
                  <a:lnTo>
                    <a:pt x="99" y="155"/>
                  </a:lnTo>
                  <a:lnTo>
                    <a:pt x="112" y="140"/>
                  </a:lnTo>
                  <a:lnTo>
                    <a:pt x="125" y="126"/>
                  </a:lnTo>
                  <a:lnTo>
                    <a:pt x="140" y="111"/>
                  </a:lnTo>
                  <a:lnTo>
                    <a:pt x="156" y="97"/>
                  </a:lnTo>
                  <a:lnTo>
                    <a:pt x="172" y="84"/>
                  </a:lnTo>
                  <a:lnTo>
                    <a:pt x="189" y="72"/>
                  </a:lnTo>
                  <a:lnTo>
                    <a:pt x="206" y="62"/>
                  </a:lnTo>
                  <a:lnTo>
                    <a:pt x="224" y="52"/>
                  </a:lnTo>
                  <a:lnTo>
                    <a:pt x="243" y="43"/>
                  </a:lnTo>
                  <a:lnTo>
                    <a:pt x="261" y="34"/>
                  </a:lnTo>
                  <a:lnTo>
                    <a:pt x="282" y="27"/>
                  </a:lnTo>
                  <a:lnTo>
                    <a:pt x="301" y="19"/>
                  </a:lnTo>
                  <a:lnTo>
                    <a:pt x="321" y="13"/>
                  </a:lnTo>
                  <a:lnTo>
                    <a:pt x="342" y="9"/>
                  </a:lnTo>
                  <a:lnTo>
                    <a:pt x="363" y="5"/>
                  </a:lnTo>
                  <a:lnTo>
                    <a:pt x="383" y="2"/>
                  </a:lnTo>
                  <a:lnTo>
                    <a:pt x="405" y="0"/>
                  </a:lnTo>
                  <a:lnTo>
                    <a:pt x="428" y="0"/>
                  </a:lnTo>
                  <a:lnTo>
                    <a:pt x="428" y="0"/>
                  </a:lnTo>
                  <a:lnTo>
                    <a:pt x="450" y="0"/>
                  </a:lnTo>
                  <a:lnTo>
                    <a:pt x="472" y="2"/>
                  </a:lnTo>
                  <a:lnTo>
                    <a:pt x="492" y="5"/>
                  </a:lnTo>
                  <a:lnTo>
                    <a:pt x="513" y="9"/>
                  </a:lnTo>
                  <a:lnTo>
                    <a:pt x="534" y="13"/>
                  </a:lnTo>
                  <a:lnTo>
                    <a:pt x="554" y="19"/>
                  </a:lnTo>
                  <a:lnTo>
                    <a:pt x="575" y="27"/>
                  </a:lnTo>
                  <a:lnTo>
                    <a:pt x="594" y="34"/>
                  </a:lnTo>
                  <a:lnTo>
                    <a:pt x="613" y="43"/>
                  </a:lnTo>
                  <a:lnTo>
                    <a:pt x="631" y="52"/>
                  </a:lnTo>
                  <a:lnTo>
                    <a:pt x="649" y="62"/>
                  </a:lnTo>
                  <a:lnTo>
                    <a:pt x="666" y="72"/>
                  </a:lnTo>
                  <a:lnTo>
                    <a:pt x="683" y="84"/>
                  </a:lnTo>
                  <a:lnTo>
                    <a:pt x="699" y="97"/>
                  </a:lnTo>
                  <a:lnTo>
                    <a:pt x="715" y="111"/>
                  </a:lnTo>
                  <a:lnTo>
                    <a:pt x="730" y="126"/>
                  </a:lnTo>
                  <a:lnTo>
                    <a:pt x="743" y="140"/>
                  </a:lnTo>
                  <a:lnTo>
                    <a:pt x="758" y="155"/>
                  </a:lnTo>
                  <a:lnTo>
                    <a:pt x="770" y="171"/>
                  </a:lnTo>
                  <a:lnTo>
                    <a:pt x="781" y="189"/>
                  </a:lnTo>
                  <a:lnTo>
                    <a:pt x="793" y="205"/>
                  </a:lnTo>
                  <a:lnTo>
                    <a:pt x="804" y="224"/>
                  </a:lnTo>
                  <a:lnTo>
                    <a:pt x="812" y="242"/>
                  </a:lnTo>
                  <a:lnTo>
                    <a:pt x="821" y="261"/>
                  </a:lnTo>
                  <a:lnTo>
                    <a:pt x="829" y="280"/>
                  </a:lnTo>
                  <a:lnTo>
                    <a:pt x="836" y="300"/>
                  </a:lnTo>
                  <a:lnTo>
                    <a:pt x="842" y="320"/>
                  </a:lnTo>
                  <a:lnTo>
                    <a:pt x="846" y="341"/>
                  </a:lnTo>
                  <a:lnTo>
                    <a:pt x="849" y="362"/>
                  </a:lnTo>
                  <a:lnTo>
                    <a:pt x="852" y="384"/>
                  </a:lnTo>
                  <a:lnTo>
                    <a:pt x="854" y="406"/>
                  </a:lnTo>
                  <a:lnTo>
                    <a:pt x="855" y="428"/>
                  </a:lnTo>
                  <a:lnTo>
                    <a:pt x="855" y="428"/>
                  </a:lnTo>
                  <a:close/>
                </a:path>
              </a:pathLst>
            </a:cu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375330" y="3647031"/>
              <a:ext cx="369888" cy="371475"/>
            </a:xfrm>
            <a:custGeom>
              <a:avLst/>
              <a:gdLst>
                <a:gd name="T0" fmla="*/ 467 w 467"/>
                <a:gd name="T1" fmla="*/ 233 h 466"/>
                <a:gd name="T2" fmla="*/ 461 w 467"/>
                <a:gd name="T3" fmla="*/ 280 h 466"/>
                <a:gd name="T4" fmla="*/ 447 w 467"/>
                <a:gd name="T5" fmla="*/ 323 h 466"/>
                <a:gd name="T6" fmla="*/ 427 w 467"/>
                <a:gd name="T7" fmla="*/ 363 h 466"/>
                <a:gd name="T8" fmla="*/ 399 w 467"/>
                <a:gd name="T9" fmla="*/ 397 h 466"/>
                <a:gd name="T10" fmla="*/ 363 w 467"/>
                <a:gd name="T11" fmla="*/ 426 h 466"/>
                <a:gd name="T12" fmla="*/ 323 w 467"/>
                <a:gd name="T13" fmla="*/ 447 h 466"/>
                <a:gd name="T14" fmla="*/ 281 w 467"/>
                <a:gd name="T15" fmla="*/ 460 h 466"/>
                <a:gd name="T16" fmla="*/ 234 w 467"/>
                <a:gd name="T17" fmla="*/ 466 h 466"/>
                <a:gd name="T18" fmla="*/ 210 w 467"/>
                <a:gd name="T19" fmla="*/ 465 h 466"/>
                <a:gd name="T20" fmla="*/ 164 w 467"/>
                <a:gd name="T21" fmla="*/ 454 h 466"/>
                <a:gd name="T22" fmla="*/ 123 w 467"/>
                <a:gd name="T23" fmla="*/ 438 h 466"/>
                <a:gd name="T24" fmla="*/ 86 w 467"/>
                <a:gd name="T25" fmla="*/ 413 h 466"/>
                <a:gd name="T26" fmla="*/ 54 w 467"/>
                <a:gd name="T27" fmla="*/ 380 h 466"/>
                <a:gd name="T28" fmla="*/ 30 w 467"/>
                <a:gd name="T29" fmla="*/ 344 h 466"/>
                <a:gd name="T30" fmla="*/ 12 w 467"/>
                <a:gd name="T31" fmla="*/ 302 h 466"/>
                <a:gd name="T32" fmla="*/ 2 w 467"/>
                <a:gd name="T33" fmla="*/ 257 h 466"/>
                <a:gd name="T34" fmla="*/ 0 w 467"/>
                <a:gd name="T35" fmla="*/ 233 h 466"/>
                <a:gd name="T36" fmla="*/ 6 w 467"/>
                <a:gd name="T37" fmla="*/ 186 h 466"/>
                <a:gd name="T38" fmla="*/ 20 w 467"/>
                <a:gd name="T39" fmla="*/ 143 h 466"/>
                <a:gd name="T40" fmla="*/ 40 w 467"/>
                <a:gd name="T41" fmla="*/ 103 h 466"/>
                <a:gd name="T42" fmla="*/ 70 w 467"/>
                <a:gd name="T43" fmla="*/ 69 h 466"/>
                <a:gd name="T44" fmla="*/ 104 w 467"/>
                <a:gd name="T45" fmla="*/ 40 h 466"/>
                <a:gd name="T46" fmla="*/ 144 w 467"/>
                <a:gd name="T47" fmla="*/ 19 h 466"/>
                <a:gd name="T48" fmla="*/ 186 w 467"/>
                <a:gd name="T49" fmla="*/ 6 h 466"/>
                <a:gd name="T50" fmla="*/ 234 w 467"/>
                <a:gd name="T51" fmla="*/ 0 h 466"/>
                <a:gd name="T52" fmla="*/ 257 w 467"/>
                <a:gd name="T53" fmla="*/ 1 h 466"/>
                <a:gd name="T54" fmla="*/ 303 w 467"/>
                <a:gd name="T55" fmla="*/ 10 h 466"/>
                <a:gd name="T56" fmla="*/ 344 w 467"/>
                <a:gd name="T57" fmla="*/ 28 h 466"/>
                <a:gd name="T58" fmla="*/ 381 w 467"/>
                <a:gd name="T59" fmla="*/ 53 h 466"/>
                <a:gd name="T60" fmla="*/ 413 w 467"/>
                <a:gd name="T61" fmla="*/ 85 h 466"/>
                <a:gd name="T62" fmla="*/ 438 w 467"/>
                <a:gd name="T63" fmla="*/ 122 h 466"/>
                <a:gd name="T64" fmla="*/ 456 w 467"/>
                <a:gd name="T65" fmla="*/ 164 h 466"/>
                <a:gd name="T66" fmla="*/ 465 w 467"/>
                <a:gd name="T67" fmla="*/ 209 h 466"/>
                <a:gd name="T68" fmla="*/ 467 w 467"/>
                <a:gd name="T69" fmla="*/ 233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7" h="466">
                  <a:moveTo>
                    <a:pt x="467" y="233"/>
                  </a:moveTo>
                  <a:lnTo>
                    <a:pt x="467" y="233"/>
                  </a:lnTo>
                  <a:lnTo>
                    <a:pt x="465" y="257"/>
                  </a:lnTo>
                  <a:lnTo>
                    <a:pt x="461" y="280"/>
                  </a:lnTo>
                  <a:lnTo>
                    <a:pt x="456" y="302"/>
                  </a:lnTo>
                  <a:lnTo>
                    <a:pt x="447" y="323"/>
                  </a:lnTo>
                  <a:lnTo>
                    <a:pt x="438" y="344"/>
                  </a:lnTo>
                  <a:lnTo>
                    <a:pt x="427" y="363"/>
                  </a:lnTo>
                  <a:lnTo>
                    <a:pt x="413" y="380"/>
                  </a:lnTo>
                  <a:lnTo>
                    <a:pt x="399" y="397"/>
                  </a:lnTo>
                  <a:lnTo>
                    <a:pt x="381" y="413"/>
                  </a:lnTo>
                  <a:lnTo>
                    <a:pt x="363" y="426"/>
                  </a:lnTo>
                  <a:lnTo>
                    <a:pt x="344" y="438"/>
                  </a:lnTo>
                  <a:lnTo>
                    <a:pt x="323" y="447"/>
                  </a:lnTo>
                  <a:lnTo>
                    <a:pt x="303" y="454"/>
                  </a:lnTo>
                  <a:lnTo>
                    <a:pt x="281" y="460"/>
                  </a:lnTo>
                  <a:lnTo>
                    <a:pt x="257" y="465"/>
                  </a:lnTo>
                  <a:lnTo>
                    <a:pt x="234" y="466"/>
                  </a:lnTo>
                  <a:lnTo>
                    <a:pt x="234" y="466"/>
                  </a:lnTo>
                  <a:lnTo>
                    <a:pt x="210" y="465"/>
                  </a:lnTo>
                  <a:lnTo>
                    <a:pt x="186" y="460"/>
                  </a:lnTo>
                  <a:lnTo>
                    <a:pt x="164" y="454"/>
                  </a:lnTo>
                  <a:lnTo>
                    <a:pt x="144" y="447"/>
                  </a:lnTo>
                  <a:lnTo>
                    <a:pt x="123" y="438"/>
                  </a:lnTo>
                  <a:lnTo>
                    <a:pt x="104" y="426"/>
                  </a:lnTo>
                  <a:lnTo>
                    <a:pt x="86" y="413"/>
                  </a:lnTo>
                  <a:lnTo>
                    <a:pt x="70" y="397"/>
                  </a:lnTo>
                  <a:lnTo>
                    <a:pt x="54" y="380"/>
                  </a:lnTo>
                  <a:lnTo>
                    <a:pt x="40" y="363"/>
                  </a:lnTo>
                  <a:lnTo>
                    <a:pt x="30" y="344"/>
                  </a:lnTo>
                  <a:lnTo>
                    <a:pt x="20" y="323"/>
                  </a:lnTo>
                  <a:lnTo>
                    <a:pt x="12" y="302"/>
                  </a:lnTo>
                  <a:lnTo>
                    <a:pt x="6" y="280"/>
                  </a:lnTo>
                  <a:lnTo>
                    <a:pt x="2" y="257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2" y="209"/>
                  </a:lnTo>
                  <a:lnTo>
                    <a:pt x="6" y="186"/>
                  </a:lnTo>
                  <a:lnTo>
                    <a:pt x="12" y="164"/>
                  </a:lnTo>
                  <a:lnTo>
                    <a:pt x="20" y="143"/>
                  </a:lnTo>
                  <a:lnTo>
                    <a:pt x="30" y="122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70" y="69"/>
                  </a:lnTo>
                  <a:lnTo>
                    <a:pt x="86" y="53"/>
                  </a:lnTo>
                  <a:lnTo>
                    <a:pt x="104" y="40"/>
                  </a:lnTo>
                  <a:lnTo>
                    <a:pt x="123" y="28"/>
                  </a:lnTo>
                  <a:lnTo>
                    <a:pt x="144" y="19"/>
                  </a:lnTo>
                  <a:lnTo>
                    <a:pt x="164" y="10"/>
                  </a:lnTo>
                  <a:lnTo>
                    <a:pt x="186" y="6"/>
                  </a:lnTo>
                  <a:lnTo>
                    <a:pt x="210" y="1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57" y="1"/>
                  </a:lnTo>
                  <a:lnTo>
                    <a:pt x="281" y="6"/>
                  </a:lnTo>
                  <a:lnTo>
                    <a:pt x="303" y="10"/>
                  </a:lnTo>
                  <a:lnTo>
                    <a:pt x="323" y="19"/>
                  </a:lnTo>
                  <a:lnTo>
                    <a:pt x="344" y="28"/>
                  </a:lnTo>
                  <a:lnTo>
                    <a:pt x="363" y="40"/>
                  </a:lnTo>
                  <a:lnTo>
                    <a:pt x="381" y="53"/>
                  </a:lnTo>
                  <a:lnTo>
                    <a:pt x="399" y="69"/>
                  </a:lnTo>
                  <a:lnTo>
                    <a:pt x="413" y="85"/>
                  </a:lnTo>
                  <a:lnTo>
                    <a:pt x="427" y="103"/>
                  </a:lnTo>
                  <a:lnTo>
                    <a:pt x="438" y="122"/>
                  </a:lnTo>
                  <a:lnTo>
                    <a:pt x="447" y="143"/>
                  </a:lnTo>
                  <a:lnTo>
                    <a:pt x="456" y="164"/>
                  </a:lnTo>
                  <a:lnTo>
                    <a:pt x="461" y="186"/>
                  </a:lnTo>
                  <a:lnTo>
                    <a:pt x="465" y="209"/>
                  </a:lnTo>
                  <a:lnTo>
                    <a:pt x="467" y="233"/>
                  </a:lnTo>
                  <a:lnTo>
                    <a:pt x="467" y="23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>
              <a:off x="546780" y="4228056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46780" y="4388393"/>
            <a:ext cx="542926" cy="439738"/>
            <a:chOff x="546780" y="4388393"/>
            <a:chExt cx="542926" cy="439738"/>
          </a:xfrm>
        </p:grpSpPr>
        <p:sp>
          <p:nvSpPr>
            <p:cNvPr id="74" name="Line 73"/>
            <p:cNvSpPr>
              <a:spLocks noChangeShapeType="1"/>
            </p:cNvSpPr>
            <p:nvPr/>
          </p:nvSpPr>
          <p:spPr bwMode="auto">
            <a:xfrm>
              <a:off x="546780" y="4388393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>
              <a:off x="546780" y="4547143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>
              <a:off x="546780" y="4705893"/>
              <a:ext cx="0" cy="79375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76"/>
            <p:cNvSpPr>
              <a:spLocks noChangeShapeType="1"/>
            </p:cNvSpPr>
            <p:nvPr/>
          </p:nvSpPr>
          <p:spPr bwMode="auto">
            <a:xfrm>
              <a:off x="584880" y="4828131"/>
              <a:ext cx="79375" cy="0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>
              <a:off x="743630" y="4828131"/>
              <a:ext cx="79375" cy="0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78"/>
            <p:cNvSpPr>
              <a:spLocks noChangeShapeType="1"/>
            </p:cNvSpPr>
            <p:nvPr/>
          </p:nvSpPr>
          <p:spPr bwMode="auto">
            <a:xfrm>
              <a:off x="902380" y="4828131"/>
              <a:ext cx="79375" cy="0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79"/>
            <p:cNvSpPr>
              <a:spLocks noChangeShapeType="1"/>
            </p:cNvSpPr>
            <p:nvPr/>
          </p:nvSpPr>
          <p:spPr bwMode="auto">
            <a:xfrm>
              <a:off x="1062718" y="4828131"/>
              <a:ext cx="26988" cy="0"/>
            </a:xfrm>
            <a:prstGeom prst="line">
              <a:avLst/>
            </a:prstGeom>
            <a:noFill/>
            <a:ln w="333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Rectangle 81"/>
          <p:cNvSpPr>
            <a:spLocks noChangeArrowheads="1"/>
          </p:cNvSpPr>
          <p:nvPr/>
        </p:nvSpPr>
        <p:spPr bwMode="auto">
          <a:xfrm>
            <a:off x="2204130" y="5529806"/>
            <a:ext cx="1928813" cy="422275"/>
          </a:xfrm>
          <a:prstGeom prst="rect">
            <a:avLst/>
          </a:prstGeom>
          <a:solidFill>
            <a:srgbClr val="F5B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内容说明 </a:t>
            </a: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Rectangle 84"/>
          <p:cNvSpPr>
            <a:spLocks noChangeArrowheads="1"/>
          </p:cNvSpPr>
          <p:nvPr/>
        </p:nvSpPr>
        <p:spPr bwMode="auto">
          <a:xfrm>
            <a:off x="3174093" y="6444206"/>
            <a:ext cx="1928813" cy="420688"/>
          </a:xfrm>
          <a:prstGeom prst="rect">
            <a:avLst/>
          </a:prstGeom>
          <a:solidFill>
            <a:srgbClr val="6285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内容说明 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868144" y="2566059"/>
            <a:ext cx="313184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文字内容</a:t>
            </a:r>
            <a:r>
              <a:rPr lang="zh-CN" altLang="en-US" dirty="0"/>
              <a:t>说明文字内容说明</a:t>
            </a:r>
            <a:endParaRPr lang="en-US" altLang="zh-CN" dirty="0"/>
          </a:p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文字内容说明文字内容说明</a:t>
            </a:r>
            <a:endParaRPr lang="en-US" altLang="zh-CN" dirty="0"/>
          </a:p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文字内容说明文字内容说明</a:t>
            </a:r>
            <a:endParaRPr lang="en-US" altLang="zh-CN" dirty="0"/>
          </a:p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文字内容说明文字内容说明</a:t>
            </a:r>
            <a:endParaRPr lang="en-US" altLang="zh-CN" dirty="0"/>
          </a:p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文字内容说明文字内容说明</a:t>
            </a:r>
            <a:endParaRPr lang="en-US" altLang="zh-CN" dirty="0"/>
          </a:p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</a:t>
            </a:r>
            <a:r>
              <a:rPr lang="zh-CN" altLang="en-US" dirty="0" smtClean="0"/>
              <a:t>说明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170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苹果三项</a:t>
            </a:r>
            <a:endParaRPr lang="zh-CN" altLang="en-US" dirty="0"/>
          </a:p>
        </p:txBody>
      </p:sp>
      <p:grpSp>
        <p:nvGrpSpPr>
          <p:cNvPr id="166" name="组合 165"/>
          <p:cNvGrpSpPr/>
          <p:nvPr/>
        </p:nvGrpSpPr>
        <p:grpSpPr>
          <a:xfrm>
            <a:off x="6497688" y="2197625"/>
            <a:ext cx="969148" cy="791051"/>
            <a:chOff x="6195140" y="2197625"/>
            <a:chExt cx="969148" cy="791051"/>
          </a:xfrm>
        </p:grpSpPr>
        <p:grpSp>
          <p:nvGrpSpPr>
            <p:cNvPr id="152" name="组合 151"/>
            <p:cNvGrpSpPr/>
            <p:nvPr/>
          </p:nvGrpSpPr>
          <p:grpSpPr>
            <a:xfrm>
              <a:off x="6195140" y="2197625"/>
              <a:ext cx="262694" cy="791051"/>
              <a:chOff x="6856230" y="2086529"/>
              <a:chExt cx="262694" cy="791051"/>
            </a:xfrm>
          </p:grpSpPr>
          <p:sp>
            <p:nvSpPr>
              <p:cNvPr id="41" name="Freeform 40"/>
              <p:cNvSpPr>
                <a:spLocks/>
              </p:cNvSpPr>
              <p:nvPr/>
            </p:nvSpPr>
            <p:spPr bwMode="auto">
              <a:xfrm>
                <a:off x="6914112" y="2086529"/>
                <a:ext cx="145446" cy="145446"/>
              </a:xfrm>
              <a:custGeom>
                <a:avLst/>
                <a:gdLst>
                  <a:gd name="T0" fmla="*/ 195 w 195"/>
                  <a:gd name="T1" fmla="*/ 98 h 197"/>
                  <a:gd name="T2" fmla="*/ 194 w 195"/>
                  <a:gd name="T3" fmla="*/ 118 h 197"/>
                  <a:gd name="T4" fmla="*/ 188 w 195"/>
                  <a:gd name="T5" fmla="*/ 136 h 197"/>
                  <a:gd name="T6" fmla="*/ 178 w 195"/>
                  <a:gd name="T7" fmla="*/ 153 h 197"/>
                  <a:gd name="T8" fmla="*/ 167 w 195"/>
                  <a:gd name="T9" fmla="*/ 167 h 197"/>
                  <a:gd name="T10" fmla="*/ 151 w 195"/>
                  <a:gd name="T11" fmla="*/ 180 h 197"/>
                  <a:gd name="T12" fmla="*/ 136 w 195"/>
                  <a:gd name="T13" fmla="*/ 188 h 197"/>
                  <a:gd name="T14" fmla="*/ 117 w 195"/>
                  <a:gd name="T15" fmla="*/ 194 h 197"/>
                  <a:gd name="T16" fmla="*/ 97 w 195"/>
                  <a:gd name="T17" fmla="*/ 197 h 197"/>
                  <a:gd name="T18" fmla="*/ 88 w 195"/>
                  <a:gd name="T19" fmla="*/ 196 h 197"/>
                  <a:gd name="T20" fmla="*/ 68 w 195"/>
                  <a:gd name="T21" fmla="*/ 191 h 197"/>
                  <a:gd name="T22" fmla="*/ 51 w 195"/>
                  <a:gd name="T23" fmla="*/ 184 h 197"/>
                  <a:gd name="T24" fmla="*/ 35 w 195"/>
                  <a:gd name="T25" fmla="*/ 174 h 197"/>
                  <a:gd name="T26" fmla="*/ 21 w 195"/>
                  <a:gd name="T27" fmla="*/ 160 h 197"/>
                  <a:gd name="T28" fmla="*/ 11 w 195"/>
                  <a:gd name="T29" fmla="*/ 145 h 197"/>
                  <a:gd name="T30" fmla="*/ 4 w 195"/>
                  <a:gd name="T31" fmla="*/ 128 h 197"/>
                  <a:gd name="T32" fmla="*/ 0 w 195"/>
                  <a:gd name="T33" fmla="*/ 109 h 197"/>
                  <a:gd name="T34" fmla="*/ 0 w 195"/>
                  <a:gd name="T35" fmla="*/ 98 h 197"/>
                  <a:gd name="T36" fmla="*/ 1 w 195"/>
                  <a:gd name="T37" fmla="*/ 78 h 197"/>
                  <a:gd name="T38" fmla="*/ 7 w 195"/>
                  <a:gd name="T39" fmla="*/ 61 h 197"/>
                  <a:gd name="T40" fmla="*/ 15 w 195"/>
                  <a:gd name="T41" fmla="*/ 44 h 197"/>
                  <a:gd name="T42" fmla="*/ 28 w 195"/>
                  <a:gd name="T43" fmla="*/ 30 h 197"/>
                  <a:gd name="T44" fmla="*/ 42 w 195"/>
                  <a:gd name="T45" fmla="*/ 17 h 197"/>
                  <a:gd name="T46" fmla="*/ 59 w 195"/>
                  <a:gd name="T47" fmla="*/ 9 h 197"/>
                  <a:gd name="T48" fmla="*/ 78 w 195"/>
                  <a:gd name="T49" fmla="*/ 3 h 197"/>
                  <a:gd name="T50" fmla="*/ 97 w 195"/>
                  <a:gd name="T51" fmla="*/ 0 h 197"/>
                  <a:gd name="T52" fmla="*/ 107 w 195"/>
                  <a:gd name="T53" fmla="*/ 2 h 197"/>
                  <a:gd name="T54" fmla="*/ 126 w 195"/>
                  <a:gd name="T55" fmla="*/ 4 h 197"/>
                  <a:gd name="T56" fmla="*/ 144 w 195"/>
                  <a:gd name="T57" fmla="*/ 13 h 197"/>
                  <a:gd name="T58" fmla="*/ 160 w 195"/>
                  <a:gd name="T59" fmla="*/ 23 h 197"/>
                  <a:gd name="T60" fmla="*/ 172 w 195"/>
                  <a:gd name="T61" fmla="*/ 36 h 197"/>
                  <a:gd name="T62" fmla="*/ 184 w 195"/>
                  <a:gd name="T63" fmla="*/ 51 h 197"/>
                  <a:gd name="T64" fmla="*/ 191 w 195"/>
                  <a:gd name="T65" fmla="*/ 70 h 197"/>
                  <a:gd name="T66" fmla="*/ 195 w 195"/>
                  <a:gd name="T67" fmla="*/ 88 h 197"/>
                  <a:gd name="T68" fmla="*/ 195 w 195"/>
                  <a:gd name="T69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5" h="197">
                    <a:moveTo>
                      <a:pt x="195" y="98"/>
                    </a:moveTo>
                    <a:lnTo>
                      <a:pt x="195" y="98"/>
                    </a:lnTo>
                    <a:lnTo>
                      <a:pt x="195" y="109"/>
                    </a:lnTo>
                    <a:lnTo>
                      <a:pt x="194" y="118"/>
                    </a:lnTo>
                    <a:lnTo>
                      <a:pt x="191" y="128"/>
                    </a:lnTo>
                    <a:lnTo>
                      <a:pt x="188" y="136"/>
                    </a:lnTo>
                    <a:lnTo>
                      <a:pt x="184" y="145"/>
                    </a:lnTo>
                    <a:lnTo>
                      <a:pt x="178" y="153"/>
                    </a:lnTo>
                    <a:lnTo>
                      <a:pt x="172" y="160"/>
                    </a:lnTo>
                    <a:lnTo>
                      <a:pt x="167" y="167"/>
                    </a:lnTo>
                    <a:lnTo>
                      <a:pt x="160" y="174"/>
                    </a:lnTo>
                    <a:lnTo>
                      <a:pt x="151" y="180"/>
                    </a:lnTo>
                    <a:lnTo>
                      <a:pt x="144" y="184"/>
                    </a:lnTo>
                    <a:lnTo>
                      <a:pt x="136" y="188"/>
                    </a:lnTo>
                    <a:lnTo>
                      <a:pt x="126" y="191"/>
                    </a:lnTo>
                    <a:lnTo>
                      <a:pt x="117" y="194"/>
                    </a:lnTo>
                    <a:lnTo>
                      <a:pt x="107" y="196"/>
                    </a:lnTo>
                    <a:lnTo>
                      <a:pt x="97" y="197"/>
                    </a:lnTo>
                    <a:lnTo>
                      <a:pt x="97" y="197"/>
                    </a:lnTo>
                    <a:lnTo>
                      <a:pt x="88" y="196"/>
                    </a:lnTo>
                    <a:lnTo>
                      <a:pt x="78" y="194"/>
                    </a:lnTo>
                    <a:lnTo>
                      <a:pt x="68" y="191"/>
                    </a:lnTo>
                    <a:lnTo>
                      <a:pt x="59" y="188"/>
                    </a:lnTo>
                    <a:lnTo>
                      <a:pt x="51" y="184"/>
                    </a:lnTo>
                    <a:lnTo>
                      <a:pt x="42" y="180"/>
                    </a:lnTo>
                    <a:lnTo>
                      <a:pt x="35" y="174"/>
                    </a:lnTo>
                    <a:lnTo>
                      <a:pt x="28" y="167"/>
                    </a:lnTo>
                    <a:lnTo>
                      <a:pt x="21" y="160"/>
                    </a:lnTo>
                    <a:lnTo>
                      <a:pt x="15" y="153"/>
                    </a:lnTo>
                    <a:lnTo>
                      <a:pt x="11" y="145"/>
                    </a:lnTo>
                    <a:lnTo>
                      <a:pt x="7" y="136"/>
                    </a:lnTo>
                    <a:lnTo>
                      <a:pt x="4" y="128"/>
                    </a:lnTo>
                    <a:lnTo>
                      <a:pt x="1" y="118"/>
                    </a:lnTo>
                    <a:lnTo>
                      <a:pt x="0" y="109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88"/>
                    </a:lnTo>
                    <a:lnTo>
                      <a:pt x="1" y="78"/>
                    </a:lnTo>
                    <a:lnTo>
                      <a:pt x="4" y="70"/>
                    </a:lnTo>
                    <a:lnTo>
                      <a:pt x="7" y="61"/>
                    </a:lnTo>
                    <a:lnTo>
                      <a:pt x="11" y="51"/>
                    </a:lnTo>
                    <a:lnTo>
                      <a:pt x="15" y="44"/>
                    </a:lnTo>
                    <a:lnTo>
                      <a:pt x="21" y="36"/>
                    </a:lnTo>
                    <a:lnTo>
                      <a:pt x="28" y="30"/>
                    </a:lnTo>
                    <a:lnTo>
                      <a:pt x="35" y="23"/>
                    </a:lnTo>
                    <a:lnTo>
                      <a:pt x="42" y="17"/>
                    </a:lnTo>
                    <a:lnTo>
                      <a:pt x="51" y="13"/>
                    </a:lnTo>
                    <a:lnTo>
                      <a:pt x="59" y="9"/>
                    </a:lnTo>
                    <a:lnTo>
                      <a:pt x="68" y="4"/>
                    </a:lnTo>
                    <a:lnTo>
                      <a:pt x="78" y="3"/>
                    </a:lnTo>
                    <a:lnTo>
                      <a:pt x="88" y="2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107" y="2"/>
                    </a:lnTo>
                    <a:lnTo>
                      <a:pt x="117" y="3"/>
                    </a:lnTo>
                    <a:lnTo>
                      <a:pt x="126" y="4"/>
                    </a:lnTo>
                    <a:lnTo>
                      <a:pt x="136" y="9"/>
                    </a:lnTo>
                    <a:lnTo>
                      <a:pt x="144" y="13"/>
                    </a:lnTo>
                    <a:lnTo>
                      <a:pt x="151" y="17"/>
                    </a:lnTo>
                    <a:lnTo>
                      <a:pt x="160" y="23"/>
                    </a:lnTo>
                    <a:lnTo>
                      <a:pt x="167" y="30"/>
                    </a:lnTo>
                    <a:lnTo>
                      <a:pt x="172" y="36"/>
                    </a:lnTo>
                    <a:lnTo>
                      <a:pt x="178" y="44"/>
                    </a:lnTo>
                    <a:lnTo>
                      <a:pt x="184" y="51"/>
                    </a:lnTo>
                    <a:lnTo>
                      <a:pt x="188" y="61"/>
                    </a:lnTo>
                    <a:lnTo>
                      <a:pt x="191" y="70"/>
                    </a:lnTo>
                    <a:lnTo>
                      <a:pt x="194" y="78"/>
                    </a:lnTo>
                    <a:lnTo>
                      <a:pt x="195" y="88"/>
                    </a:lnTo>
                    <a:lnTo>
                      <a:pt x="195" y="98"/>
                    </a:lnTo>
                    <a:lnTo>
                      <a:pt x="195" y="98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41"/>
              <p:cNvSpPr>
                <a:spLocks noChangeArrowheads="1"/>
              </p:cNvSpPr>
              <p:nvPr/>
            </p:nvSpPr>
            <p:spPr bwMode="auto">
              <a:xfrm>
                <a:off x="6914112" y="2257206"/>
                <a:ext cx="149899" cy="311671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42"/>
              <p:cNvSpPr>
                <a:spLocks noChangeArrowheads="1"/>
              </p:cNvSpPr>
              <p:nvPr/>
            </p:nvSpPr>
            <p:spPr bwMode="auto">
              <a:xfrm>
                <a:off x="6921532" y="2589655"/>
                <a:ext cx="59366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43"/>
              <p:cNvSpPr>
                <a:spLocks noChangeArrowheads="1"/>
              </p:cNvSpPr>
              <p:nvPr/>
            </p:nvSpPr>
            <p:spPr bwMode="auto">
              <a:xfrm>
                <a:off x="7000192" y="2589655"/>
                <a:ext cx="59366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44"/>
              <p:cNvSpPr>
                <a:spLocks noChangeArrowheads="1"/>
              </p:cNvSpPr>
              <p:nvPr/>
            </p:nvSpPr>
            <p:spPr bwMode="auto">
              <a:xfrm>
                <a:off x="6856230" y="2257206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45"/>
              <p:cNvSpPr>
                <a:spLocks noChangeArrowheads="1"/>
              </p:cNvSpPr>
              <p:nvPr/>
            </p:nvSpPr>
            <p:spPr bwMode="auto">
              <a:xfrm>
                <a:off x="7078852" y="2257206"/>
                <a:ext cx="40072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6548367" y="2197625"/>
              <a:ext cx="262694" cy="791051"/>
              <a:chOff x="7209457" y="2086529"/>
              <a:chExt cx="262694" cy="791051"/>
            </a:xfrm>
          </p:grpSpPr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7267339" y="2086529"/>
                <a:ext cx="145446" cy="145446"/>
              </a:xfrm>
              <a:custGeom>
                <a:avLst/>
                <a:gdLst>
                  <a:gd name="T0" fmla="*/ 196 w 196"/>
                  <a:gd name="T1" fmla="*/ 98 h 197"/>
                  <a:gd name="T2" fmla="*/ 194 w 196"/>
                  <a:gd name="T3" fmla="*/ 118 h 197"/>
                  <a:gd name="T4" fmla="*/ 189 w 196"/>
                  <a:gd name="T5" fmla="*/ 136 h 197"/>
                  <a:gd name="T6" fmla="*/ 179 w 196"/>
                  <a:gd name="T7" fmla="*/ 153 h 197"/>
                  <a:gd name="T8" fmla="*/ 167 w 196"/>
                  <a:gd name="T9" fmla="*/ 167 h 197"/>
                  <a:gd name="T10" fmla="*/ 152 w 196"/>
                  <a:gd name="T11" fmla="*/ 180 h 197"/>
                  <a:gd name="T12" fmla="*/ 136 w 196"/>
                  <a:gd name="T13" fmla="*/ 188 h 197"/>
                  <a:gd name="T14" fmla="*/ 118 w 196"/>
                  <a:gd name="T15" fmla="*/ 194 h 197"/>
                  <a:gd name="T16" fmla="*/ 98 w 196"/>
                  <a:gd name="T17" fmla="*/ 197 h 197"/>
                  <a:gd name="T18" fmla="*/ 88 w 196"/>
                  <a:gd name="T19" fmla="*/ 196 h 197"/>
                  <a:gd name="T20" fmla="*/ 68 w 196"/>
                  <a:gd name="T21" fmla="*/ 191 h 197"/>
                  <a:gd name="T22" fmla="*/ 51 w 196"/>
                  <a:gd name="T23" fmla="*/ 184 h 197"/>
                  <a:gd name="T24" fmla="*/ 36 w 196"/>
                  <a:gd name="T25" fmla="*/ 174 h 197"/>
                  <a:gd name="T26" fmla="*/ 22 w 196"/>
                  <a:gd name="T27" fmla="*/ 160 h 197"/>
                  <a:gd name="T28" fmla="*/ 12 w 196"/>
                  <a:gd name="T29" fmla="*/ 145 h 197"/>
                  <a:gd name="T30" fmla="*/ 5 w 196"/>
                  <a:gd name="T31" fmla="*/ 128 h 197"/>
                  <a:gd name="T32" fmla="*/ 0 w 196"/>
                  <a:gd name="T33" fmla="*/ 109 h 197"/>
                  <a:gd name="T34" fmla="*/ 0 w 196"/>
                  <a:gd name="T35" fmla="*/ 98 h 197"/>
                  <a:gd name="T36" fmla="*/ 2 w 196"/>
                  <a:gd name="T37" fmla="*/ 78 h 197"/>
                  <a:gd name="T38" fmla="*/ 7 w 196"/>
                  <a:gd name="T39" fmla="*/ 61 h 197"/>
                  <a:gd name="T40" fmla="*/ 16 w 196"/>
                  <a:gd name="T41" fmla="*/ 44 h 197"/>
                  <a:gd name="T42" fmla="*/ 29 w 196"/>
                  <a:gd name="T43" fmla="*/ 30 h 197"/>
                  <a:gd name="T44" fmla="*/ 43 w 196"/>
                  <a:gd name="T45" fmla="*/ 17 h 197"/>
                  <a:gd name="T46" fmla="*/ 60 w 196"/>
                  <a:gd name="T47" fmla="*/ 9 h 197"/>
                  <a:gd name="T48" fmla="*/ 78 w 196"/>
                  <a:gd name="T49" fmla="*/ 3 h 197"/>
                  <a:gd name="T50" fmla="*/ 98 w 196"/>
                  <a:gd name="T51" fmla="*/ 0 h 197"/>
                  <a:gd name="T52" fmla="*/ 108 w 196"/>
                  <a:gd name="T53" fmla="*/ 2 h 197"/>
                  <a:gd name="T54" fmla="*/ 126 w 196"/>
                  <a:gd name="T55" fmla="*/ 4 h 197"/>
                  <a:gd name="T56" fmla="*/ 145 w 196"/>
                  <a:gd name="T57" fmla="*/ 13 h 197"/>
                  <a:gd name="T58" fmla="*/ 160 w 196"/>
                  <a:gd name="T59" fmla="*/ 23 h 197"/>
                  <a:gd name="T60" fmla="*/ 173 w 196"/>
                  <a:gd name="T61" fmla="*/ 36 h 197"/>
                  <a:gd name="T62" fmla="*/ 184 w 196"/>
                  <a:gd name="T63" fmla="*/ 51 h 197"/>
                  <a:gd name="T64" fmla="*/ 191 w 196"/>
                  <a:gd name="T65" fmla="*/ 70 h 197"/>
                  <a:gd name="T66" fmla="*/ 196 w 196"/>
                  <a:gd name="T67" fmla="*/ 88 h 197"/>
                  <a:gd name="T68" fmla="*/ 196 w 196"/>
                  <a:gd name="T69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7">
                    <a:moveTo>
                      <a:pt x="196" y="98"/>
                    </a:moveTo>
                    <a:lnTo>
                      <a:pt x="196" y="98"/>
                    </a:lnTo>
                    <a:lnTo>
                      <a:pt x="196" y="109"/>
                    </a:lnTo>
                    <a:lnTo>
                      <a:pt x="194" y="118"/>
                    </a:lnTo>
                    <a:lnTo>
                      <a:pt x="191" y="128"/>
                    </a:lnTo>
                    <a:lnTo>
                      <a:pt x="189" y="136"/>
                    </a:lnTo>
                    <a:lnTo>
                      <a:pt x="184" y="145"/>
                    </a:lnTo>
                    <a:lnTo>
                      <a:pt x="179" y="153"/>
                    </a:lnTo>
                    <a:lnTo>
                      <a:pt x="173" y="160"/>
                    </a:lnTo>
                    <a:lnTo>
                      <a:pt x="167" y="167"/>
                    </a:lnTo>
                    <a:lnTo>
                      <a:pt x="160" y="174"/>
                    </a:lnTo>
                    <a:lnTo>
                      <a:pt x="152" y="180"/>
                    </a:lnTo>
                    <a:lnTo>
                      <a:pt x="145" y="184"/>
                    </a:lnTo>
                    <a:lnTo>
                      <a:pt x="136" y="188"/>
                    </a:lnTo>
                    <a:lnTo>
                      <a:pt x="126" y="191"/>
                    </a:lnTo>
                    <a:lnTo>
                      <a:pt x="118" y="194"/>
                    </a:lnTo>
                    <a:lnTo>
                      <a:pt x="108" y="196"/>
                    </a:lnTo>
                    <a:lnTo>
                      <a:pt x="98" y="197"/>
                    </a:lnTo>
                    <a:lnTo>
                      <a:pt x="98" y="197"/>
                    </a:lnTo>
                    <a:lnTo>
                      <a:pt x="88" y="196"/>
                    </a:lnTo>
                    <a:lnTo>
                      <a:pt x="78" y="194"/>
                    </a:lnTo>
                    <a:lnTo>
                      <a:pt x="68" y="191"/>
                    </a:lnTo>
                    <a:lnTo>
                      <a:pt x="60" y="188"/>
                    </a:lnTo>
                    <a:lnTo>
                      <a:pt x="51" y="184"/>
                    </a:lnTo>
                    <a:lnTo>
                      <a:pt x="43" y="180"/>
                    </a:lnTo>
                    <a:lnTo>
                      <a:pt x="36" y="174"/>
                    </a:lnTo>
                    <a:lnTo>
                      <a:pt x="29" y="167"/>
                    </a:lnTo>
                    <a:lnTo>
                      <a:pt x="22" y="160"/>
                    </a:lnTo>
                    <a:lnTo>
                      <a:pt x="16" y="153"/>
                    </a:lnTo>
                    <a:lnTo>
                      <a:pt x="12" y="145"/>
                    </a:lnTo>
                    <a:lnTo>
                      <a:pt x="7" y="136"/>
                    </a:lnTo>
                    <a:lnTo>
                      <a:pt x="5" y="128"/>
                    </a:lnTo>
                    <a:lnTo>
                      <a:pt x="2" y="118"/>
                    </a:lnTo>
                    <a:lnTo>
                      <a:pt x="0" y="109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88"/>
                    </a:lnTo>
                    <a:lnTo>
                      <a:pt x="2" y="78"/>
                    </a:lnTo>
                    <a:lnTo>
                      <a:pt x="5" y="70"/>
                    </a:lnTo>
                    <a:lnTo>
                      <a:pt x="7" y="61"/>
                    </a:lnTo>
                    <a:lnTo>
                      <a:pt x="12" y="51"/>
                    </a:lnTo>
                    <a:lnTo>
                      <a:pt x="16" y="44"/>
                    </a:lnTo>
                    <a:lnTo>
                      <a:pt x="22" y="36"/>
                    </a:lnTo>
                    <a:lnTo>
                      <a:pt x="29" y="30"/>
                    </a:lnTo>
                    <a:lnTo>
                      <a:pt x="36" y="23"/>
                    </a:lnTo>
                    <a:lnTo>
                      <a:pt x="43" y="17"/>
                    </a:lnTo>
                    <a:lnTo>
                      <a:pt x="51" y="13"/>
                    </a:lnTo>
                    <a:lnTo>
                      <a:pt x="60" y="9"/>
                    </a:lnTo>
                    <a:lnTo>
                      <a:pt x="68" y="4"/>
                    </a:lnTo>
                    <a:lnTo>
                      <a:pt x="78" y="3"/>
                    </a:lnTo>
                    <a:lnTo>
                      <a:pt x="88" y="2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2"/>
                    </a:lnTo>
                    <a:lnTo>
                      <a:pt x="118" y="3"/>
                    </a:lnTo>
                    <a:lnTo>
                      <a:pt x="126" y="4"/>
                    </a:lnTo>
                    <a:lnTo>
                      <a:pt x="136" y="9"/>
                    </a:lnTo>
                    <a:lnTo>
                      <a:pt x="145" y="13"/>
                    </a:lnTo>
                    <a:lnTo>
                      <a:pt x="152" y="17"/>
                    </a:lnTo>
                    <a:lnTo>
                      <a:pt x="160" y="23"/>
                    </a:lnTo>
                    <a:lnTo>
                      <a:pt x="167" y="30"/>
                    </a:lnTo>
                    <a:lnTo>
                      <a:pt x="173" y="36"/>
                    </a:lnTo>
                    <a:lnTo>
                      <a:pt x="179" y="44"/>
                    </a:lnTo>
                    <a:lnTo>
                      <a:pt x="184" y="51"/>
                    </a:lnTo>
                    <a:lnTo>
                      <a:pt x="189" y="61"/>
                    </a:lnTo>
                    <a:lnTo>
                      <a:pt x="191" y="70"/>
                    </a:lnTo>
                    <a:lnTo>
                      <a:pt x="194" y="78"/>
                    </a:lnTo>
                    <a:lnTo>
                      <a:pt x="196" y="88"/>
                    </a:lnTo>
                    <a:lnTo>
                      <a:pt x="196" y="98"/>
                    </a:lnTo>
                    <a:lnTo>
                      <a:pt x="196" y="98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47"/>
              <p:cNvSpPr>
                <a:spLocks noChangeArrowheads="1"/>
              </p:cNvSpPr>
              <p:nvPr/>
            </p:nvSpPr>
            <p:spPr bwMode="auto">
              <a:xfrm>
                <a:off x="7265855" y="2257206"/>
                <a:ext cx="151383" cy="311671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48"/>
              <p:cNvSpPr>
                <a:spLocks noChangeArrowheads="1"/>
              </p:cNvSpPr>
              <p:nvPr/>
            </p:nvSpPr>
            <p:spPr bwMode="auto">
              <a:xfrm>
                <a:off x="7273275" y="2589655"/>
                <a:ext cx="60850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49"/>
              <p:cNvSpPr>
                <a:spLocks noChangeArrowheads="1"/>
              </p:cNvSpPr>
              <p:nvPr/>
            </p:nvSpPr>
            <p:spPr bwMode="auto">
              <a:xfrm>
                <a:off x="7353419" y="2589655"/>
                <a:ext cx="59366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50"/>
              <p:cNvSpPr>
                <a:spLocks noChangeArrowheads="1"/>
              </p:cNvSpPr>
              <p:nvPr/>
            </p:nvSpPr>
            <p:spPr bwMode="auto">
              <a:xfrm>
                <a:off x="7209457" y="2257206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51"/>
              <p:cNvSpPr>
                <a:spLocks noChangeArrowheads="1"/>
              </p:cNvSpPr>
              <p:nvPr/>
            </p:nvSpPr>
            <p:spPr bwMode="auto">
              <a:xfrm>
                <a:off x="7432079" y="2257206"/>
                <a:ext cx="40072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6901594" y="2197625"/>
              <a:ext cx="262694" cy="791051"/>
              <a:chOff x="7562684" y="2086529"/>
              <a:chExt cx="262694" cy="791051"/>
            </a:xfrm>
          </p:grpSpPr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7620566" y="2086529"/>
                <a:ext cx="145446" cy="145446"/>
              </a:xfrm>
              <a:custGeom>
                <a:avLst/>
                <a:gdLst>
                  <a:gd name="T0" fmla="*/ 195 w 195"/>
                  <a:gd name="T1" fmla="*/ 98 h 197"/>
                  <a:gd name="T2" fmla="*/ 194 w 195"/>
                  <a:gd name="T3" fmla="*/ 118 h 197"/>
                  <a:gd name="T4" fmla="*/ 188 w 195"/>
                  <a:gd name="T5" fmla="*/ 136 h 197"/>
                  <a:gd name="T6" fmla="*/ 178 w 195"/>
                  <a:gd name="T7" fmla="*/ 153 h 197"/>
                  <a:gd name="T8" fmla="*/ 167 w 195"/>
                  <a:gd name="T9" fmla="*/ 167 h 197"/>
                  <a:gd name="T10" fmla="*/ 151 w 195"/>
                  <a:gd name="T11" fmla="*/ 180 h 197"/>
                  <a:gd name="T12" fmla="*/ 136 w 195"/>
                  <a:gd name="T13" fmla="*/ 188 h 197"/>
                  <a:gd name="T14" fmla="*/ 117 w 195"/>
                  <a:gd name="T15" fmla="*/ 194 h 197"/>
                  <a:gd name="T16" fmla="*/ 98 w 195"/>
                  <a:gd name="T17" fmla="*/ 197 h 197"/>
                  <a:gd name="T18" fmla="*/ 88 w 195"/>
                  <a:gd name="T19" fmla="*/ 196 h 197"/>
                  <a:gd name="T20" fmla="*/ 68 w 195"/>
                  <a:gd name="T21" fmla="*/ 191 h 197"/>
                  <a:gd name="T22" fmla="*/ 51 w 195"/>
                  <a:gd name="T23" fmla="*/ 184 h 197"/>
                  <a:gd name="T24" fmla="*/ 35 w 195"/>
                  <a:gd name="T25" fmla="*/ 174 h 197"/>
                  <a:gd name="T26" fmla="*/ 21 w 195"/>
                  <a:gd name="T27" fmla="*/ 160 h 197"/>
                  <a:gd name="T28" fmla="*/ 11 w 195"/>
                  <a:gd name="T29" fmla="*/ 145 h 197"/>
                  <a:gd name="T30" fmla="*/ 4 w 195"/>
                  <a:gd name="T31" fmla="*/ 128 h 197"/>
                  <a:gd name="T32" fmla="*/ 0 w 195"/>
                  <a:gd name="T33" fmla="*/ 109 h 197"/>
                  <a:gd name="T34" fmla="*/ 0 w 195"/>
                  <a:gd name="T35" fmla="*/ 98 h 197"/>
                  <a:gd name="T36" fmla="*/ 1 w 195"/>
                  <a:gd name="T37" fmla="*/ 78 h 197"/>
                  <a:gd name="T38" fmla="*/ 7 w 195"/>
                  <a:gd name="T39" fmla="*/ 61 h 197"/>
                  <a:gd name="T40" fmla="*/ 16 w 195"/>
                  <a:gd name="T41" fmla="*/ 44 h 197"/>
                  <a:gd name="T42" fmla="*/ 28 w 195"/>
                  <a:gd name="T43" fmla="*/ 30 h 197"/>
                  <a:gd name="T44" fmla="*/ 42 w 195"/>
                  <a:gd name="T45" fmla="*/ 17 h 197"/>
                  <a:gd name="T46" fmla="*/ 59 w 195"/>
                  <a:gd name="T47" fmla="*/ 9 h 197"/>
                  <a:gd name="T48" fmla="*/ 78 w 195"/>
                  <a:gd name="T49" fmla="*/ 3 h 197"/>
                  <a:gd name="T50" fmla="*/ 98 w 195"/>
                  <a:gd name="T51" fmla="*/ 0 h 197"/>
                  <a:gd name="T52" fmla="*/ 108 w 195"/>
                  <a:gd name="T53" fmla="*/ 2 h 197"/>
                  <a:gd name="T54" fmla="*/ 126 w 195"/>
                  <a:gd name="T55" fmla="*/ 4 h 197"/>
                  <a:gd name="T56" fmla="*/ 144 w 195"/>
                  <a:gd name="T57" fmla="*/ 13 h 197"/>
                  <a:gd name="T58" fmla="*/ 160 w 195"/>
                  <a:gd name="T59" fmla="*/ 23 h 197"/>
                  <a:gd name="T60" fmla="*/ 173 w 195"/>
                  <a:gd name="T61" fmla="*/ 36 h 197"/>
                  <a:gd name="T62" fmla="*/ 184 w 195"/>
                  <a:gd name="T63" fmla="*/ 51 h 197"/>
                  <a:gd name="T64" fmla="*/ 191 w 195"/>
                  <a:gd name="T65" fmla="*/ 70 h 197"/>
                  <a:gd name="T66" fmla="*/ 195 w 195"/>
                  <a:gd name="T67" fmla="*/ 88 h 197"/>
                  <a:gd name="T68" fmla="*/ 195 w 195"/>
                  <a:gd name="T69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5" h="197">
                    <a:moveTo>
                      <a:pt x="195" y="98"/>
                    </a:moveTo>
                    <a:lnTo>
                      <a:pt x="195" y="98"/>
                    </a:lnTo>
                    <a:lnTo>
                      <a:pt x="195" y="109"/>
                    </a:lnTo>
                    <a:lnTo>
                      <a:pt x="194" y="118"/>
                    </a:lnTo>
                    <a:lnTo>
                      <a:pt x="191" y="128"/>
                    </a:lnTo>
                    <a:lnTo>
                      <a:pt x="188" y="136"/>
                    </a:lnTo>
                    <a:lnTo>
                      <a:pt x="184" y="145"/>
                    </a:lnTo>
                    <a:lnTo>
                      <a:pt x="178" y="153"/>
                    </a:lnTo>
                    <a:lnTo>
                      <a:pt x="173" y="160"/>
                    </a:lnTo>
                    <a:lnTo>
                      <a:pt x="167" y="167"/>
                    </a:lnTo>
                    <a:lnTo>
                      <a:pt x="160" y="174"/>
                    </a:lnTo>
                    <a:lnTo>
                      <a:pt x="151" y="180"/>
                    </a:lnTo>
                    <a:lnTo>
                      <a:pt x="144" y="184"/>
                    </a:lnTo>
                    <a:lnTo>
                      <a:pt x="136" y="188"/>
                    </a:lnTo>
                    <a:lnTo>
                      <a:pt x="126" y="191"/>
                    </a:lnTo>
                    <a:lnTo>
                      <a:pt x="117" y="194"/>
                    </a:lnTo>
                    <a:lnTo>
                      <a:pt x="108" y="196"/>
                    </a:lnTo>
                    <a:lnTo>
                      <a:pt x="98" y="197"/>
                    </a:lnTo>
                    <a:lnTo>
                      <a:pt x="98" y="197"/>
                    </a:lnTo>
                    <a:lnTo>
                      <a:pt x="88" y="196"/>
                    </a:lnTo>
                    <a:lnTo>
                      <a:pt x="78" y="194"/>
                    </a:lnTo>
                    <a:lnTo>
                      <a:pt x="68" y="191"/>
                    </a:lnTo>
                    <a:lnTo>
                      <a:pt x="59" y="188"/>
                    </a:lnTo>
                    <a:lnTo>
                      <a:pt x="51" y="184"/>
                    </a:lnTo>
                    <a:lnTo>
                      <a:pt x="42" y="180"/>
                    </a:lnTo>
                    <a:lnTo>
                      <a:pt x="35" y="174"/>
                    </a:lnTo>
                    <a:lnTo>
                      <a:pt x="28" y="167"/>
                    </a:lnTo>
                    <a:lnTo>
                      <a:pt x="21" y="160"/>
                    </a:lnTo>
                    <a:lnTo>
                      <a:pt x="16" y="153"/>
                    </a:lnTo>
                    <a:lnTo>
                      <a:pt x="11" y="145"/>
                    </a:lnTo>
                    <a:lnTo>
                      <a:pt x="7" y="136"/>
                    </a:lnTo>
                    <a:lnTo>
                      <a:pt x="4" y="128"/>
                    </a:lnTo>
                    <a:lnTo>
                      <a:pt x="1" y="118"/>
                    </a:lnTo>
                    <a:lnTo>
                      <a:pt x="0" y="109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88"/>
                    </a:lnTo>
                    <a:lnTo>
                      <a:pt x="1" y="78"/>
                    </a:lnTo>
                    <a:lnTo>
                      <a:pt x="4" y="70"/>
                    </a:lnTo>
                    <a:lnTo>
                      <a:pt x="7" y="61"/>
                    </a:lnTo>
                    <a:lnTo>
                      <a:pt x="11" y="51"/>
                    </a:lnTo>
                    <a:lnTo>
                      <a:pt x="16" y="44"/>
                    </a:lnTo>
                    <a:lnTo>
                      <a:pt x="21" y="36"/>
                    </a:lnTo>
                    <a:lnTo>
                      <a:pt x="28" y="30"/>
                    </a:lnTo>
                    <a:lnTo>
                      <a:pt x="35" y="23"/>
                    </a:lnTo>
                    <a:lnTo>
                      <a:pt x="42" y="17"/>
                    </a:lnTo>
                    <a:lnTo>
                      <a:pt x="51" y="13"/>
                    </a:lnTo>
                    <a:lnTo>
                      <a:pt x="59" y="9"/>
                    </a:lnTo>
                    <a:lnTo>
                      <a:pt x="68" y="4"/>
                    </a:lnTo>
                    <a:lnTo>
                      <a:pt x="78" y="3"/>
                    </a:lnTo>
                    <a:lnTo>
                      <a:pt x="88" y="2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2"/>
                    </a:lnTo>
                    <a:lnTo>
                      <a:pt x="117" y="3"/>
                    </a:lnTo>
                    <a:lnTo>
                      <a:pt x="126" y="4"/>
                    </a:lnTo>
                    <a:lnTo>
                      <a:pt x="136" y="9"/>
                    </a:lnTo>
                    <a:lnTo>
                      <a:pt x="144" y="13"/>
                    </a:lnTo>
                    <a:lnTo>
                      <a:pt x="151" y="17"/>
                    </a:lnTo>
                    <a:lnTo>
                      <a:pt x="160" y="23"/>
                    </a:lnTo>
                    <a:lnTo>
                      <a:pt x="167" y="30"/>
                    </a:lnTo>
                    <a:lnTo>
                      <a:pt x="173" y="36"/>
                    </a:lnTo>
                    <a:lnTo>
                      <a:pt x="178" y="44"/>
                    </a:lnTo>
                    <a:lnTo>
                      <a:pt x="184" y="51"/>
                    </a:lnTo>
                    <a:lnTo>
                      <a:pt x="188" y="61"/>
                    </a:lnTo>
                    <a:lnTo>
                      <a:pt x="191" y="70"/>
                    </a:lnTo>
                    <a:lnTo>
                      <a:pt x="194" y="78"/>
                    </a:lnTo>
                    <a:lnTo>
                      <a:pt x="195" y="88"/>
                    </a:lnTo>
                    <a:lnTo>
                      <a:pt x="195" y="98"/>
                    </a:lnTo>
                    <a:lnTo>
                      <a:pt x="195" y="98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53"/>
              <p:cNvSpPr>
                <a:spLocks noChangeArrowheads="1"/>
              </p:cNvSpPr>
              <p:nvPr/>
            </p:nvSpPr>
            <p:spPr bwMode="auto">
              <a:xfrm>
                <a:off x="7619082" y="2257206"/>
                <a:ext cx="149899" cy="311671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54"/>
              <p:cNvSpPr>
                <a:spLocks noChangeArrowheads="1"/>
              </p:cNvSpPr>
              <p:nvPr/>
            </p:nvSpPr>
            <p:spPr bwMode="auto">
              <a:xfrm>
                <a:off x="7626502" y="2589655"/>
                <a:ext cx="60850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55"/>
              <p:cNvSpPr>
                <a:spLocks noChangeArrowheads="1"/>
              </p:cNvSpPr>
              <p:nvPr/>
            </p:nvSpPr>
            <p:spPr bwMode="auto">
              <a:xfrm>
                <a:off x="7705162" y="2589655"/>
                <a:ext cx="60850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56"/>
              <p:cNvSpPr>
                <a:spLocks noChangeArrowheads="1"/>
              </p:cNvSpPr>
              <p:nvPr/>
            </p:nvSpPr>
            <p:spPr bwMode="auto">
              <a:xfrm>
                <a:off x="7562684" y="2257206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57"/>
              <p:cNvSpPr>
                <a:spLocks noChangeArrowheads="1"/>
              </p:cNvSpPr>
              <p:nvPr/>
            </p:nvSpPr>
            <p:spPr bwMode="auto">
              <a:xfrm>
                <a:off x="7783822" y="2257206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1037510" y="3543746"/>
            <a:ext cx="969148" cy="792535"/>
            <a:chOff x="734962" y="3543746"/>
            <a:chExt cx="969148" cy="792535"/>
          </a:xfrm>
        </p:grpSpPr>
        <p:grpSp>
          <p:nvGrpSpPr>
            <p:cNvPr id="159" name="组合 158"/>
            <p:cNvGrpSpPr/>
            <p:nvPr/>
          </p:nvGrpSpPr>
          <p:grpSpPr>
            <a:xfrm>
              <a:off x="734962" y="3543746"/>
              <a:ext cx="262694" cy="792535"/>
              <a:chOff x="1396052" y="3432650"/>
              <a:chExt cx="262694" cy="792535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1452450" y="3432650"/>
                <a:ext cx="146931" cy="145446"/>
              </a:xfrm>
              <a:custGeom>
                <a:avLst/>
                <a:gdLst>
                  <a:gd name="T0" fmla="*/ 196 w 196"/>
                  <a:gd name="T1" fmla="*/ 97 h 197"/>
                  <a:gd name="T2" fmla="*/ 194 w 196"/>
                  <a:gd name="T3" fmla="*/ 117 h 197"/>
                  <a:gd name="T4" fmla="*/ 188 w 196"/>
                  <a:gd name="T5" fmla="*/ 136 h 197"/>
                  <a:gd name="T6" fmla="*/ 179 w 196"/>
                  <a:gd name="T7" fmla="*/ 153 h 197"/>
                  <a:gd name="T8" fmla="*/ 167 w 196"/>
                  <a:gd name="T9" fmla="*/ 167 h 197"/>
                  <a:gd name="T10" fmla="*/ 153 w 196"/>
                  <a:gd name="T11" fmla="*/ 180 h 197"/>
                  <a:gd name="T12" fmla="*/ 136 w 196"/>
                  <a:gd name="T13" fmla="*/ 188 h 197"/>
                  <a:gd name="T14" fmla="*/ 117 w 196"/>
                  <a:gd name="T15" fmla="*/ 194 h 197"/>
                  <a:gd name="T16" fmla="*/ 99 w 196"/>
                  <a:gd name="T17" fmla="*/ 197 h 197"/>
                  <a:gd name="T18" fmla="*/ 87 w 196"/>
                  <a:gd name="T19" fmla="*/ 195 h 197"/>
                  <a:gd name="T20" fmla="*/ 69 w 196"/>
                  <a:gd name="T21" fmla="*/ 191 h 197"/>
                  <a:gd name="T22" fmla="*/ 52 w 196"/>
                  <a:gd name="T23" fmla="*/ 184 h 197"/>
                  <a:gd name="T24" fmla="*/ 36 w 196"/>
                  <a:gd name="T25" fmla="*/ 174 h 197"/>
                  <a:gd name="T26" fmla="*/ 22 w 196"/>
                  <a:gd name="T27" fmla="*/ 160 h 197"/>
                  <a:gd name="T28" fmla="*/ 12 w 196"/>
                  <a:gd name="T29" fmla="*/ 144 h 197"/>
                  <a:gd name="T30" fmla="*/ 4 w 196"/>
                  <a:gd name="T31" fmla="*/ 127 h 197"/>
                  <a:gd name="T32" fmla="*/ 1 w 196"/>
                  <a:gd name="T33" fmla="*/ 107 h 197"/>
                  <a:gd name="T34" fmla="*/ 0 w 196"/>
                  <a:gd name="T35" fmla="*/ 97 h 197"/>
                  <a:gd name="T36" fmla="*/ 3 w 196"/>
                  <a:gd name="T37" fmla="*/ 78 h 197"/>
                  <a:gd name="T38" fmla="*/ 8 w 196"/>
                  <a:gd name="T39" fmla="*/ 59 h 197"/>
                  <a:gd name="T40" fmla="*/ 17 w 196"/>
                  <a:gd name="T41" fmla="*/ 44 h 197"/>
                  <a:gd name="T42" fmla="*/ 29 w 196"/>
                  <a:gd name="T43" fmla="*/ 28 h 197"/>
                  <a:gd name="T44" fmla="*/ 44 w 196"/>
                  <a:gd name="T45" fmla="*/ 17 h 197"/>
                  <a:gd name="T46" fmla="*/ 61 w 196"/>
                  <a:gd name="T47" fmla="*/ 8 h 197"/>
                  <a:gd name="T48" fmla="*/ 79 w 196"/>
                  <a:gd name="T49" fmla="*/ 3 h 197"/>
                  <a:gd name="T50" fmla="*/ 99 w 196"/>
                  <a:gd name="T51" fmla="*/ 0 h 197"/>
                  <a:gd name="T52" fmla="*/ 109 w 196"/>
                  <a:gd name="T53" fmla="*/ 1 h 197"/>
                  <a:gd name="T54" fmla="*/ 127 w 196"/>
                  <a:gd name="T55" fmla="*/ 4 h 197"/>
                  <a:gd name="T56" fmla="*/ 144 w 196"/>
                  <a:gd name="T57" fmla="*/ 13 h 197"/>
                  <a:gd name="T58" fmla="*/ 161 w 196"/>
                  <a:gd name="T59" fmla="*/ 22 h 197"/>
                  <a:gd name="T60" fmla="*/ 174 w 196"/>
                  <a:gd name="T61" fmla="*/ 35 h 197"/>
                  <a:gd name="T62" fmla="*/ 184 w 196"/>
                  <a:gd name="T63" fmla="*/ 51 h 197"/>
                  <a:gd name="T64" fmla="*/ 192 w 196"/>
                  <a:gd name="T65" fmla="*/ 69 h 197"/>
                  <a:gd name="T66" fmla="*/ 195 w 196"/>
                  <a:gd name="T67" fmla="*/ 88 h 197"/>
                  <a:gd name="T68" fmla="*/ 196 w 196"/>
                  <a:gd name="T69" fmla="*/ 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7">
                    <a:moveTo>
                      <a:pt x="196" y="97"/>
                    </a:moveTo>
                    <a:lnTo>
                      <a:pt x="196" y="97"/>
                    </a:lnTo>
                    <a:lnTo>
                      <a:pt x="195" y="107"/>
                    </a:lnTo>
                    <a:lnTo>
                      <a:pt x="194" y="117"/>
                    </a:lnTo>
                    <a:lnTo>
                      <a:pt x="192" y="127"/>
                    </a:lnTo>
                    <a:lnTo>
                      <a:pt x="188" y="136"/>
                    </a:lnTo>
                    <a:lnTo>
                      <a:pt x="184" y="144"/>
                    </a:lnTo>
                    <a:lnTo>
                      <a:pt x="179" y="153"/>
                    </a:lnTo>
                    <a:lnTo>
                      <a:pt x="174" y="160"/>
                    </a:lnTo>
                    <a:lnTo>
                      <a:pt x="167" y="167"/>
                    </a:lnTo>
                    <a:lnTo>
                      <a:pt x="161" y="174"/>
                    </a:lnTo>
                    <a:lnTo>
                      <a:pt x="153" y="180"/>
                    </a:lnTo>
                    <a:lnTo>
                      <a:pt x="144" y="184"/>
                    </a:lnTo>
                    <a:lnTo>
                      <a:pt x="136" y="188"/>
                    </a:lnTo>
                    <a:lnTo>
                      <a:pt x="127" y="191"/>
                    </a:lnTo>
                    <a:lnTo>
                      <a:pt x="117" y="194"/>
                    </a:lnTo>
                    <a:lnTo>
                      <a:pt x="109" y="195"/>
                    </a:lnTo>
                    <a:lnTo>
                      <a:pt x="99" y="197"/>
                    </a:lnTo>
                    <a:lnTo>
                      <a:pt x="99" y="197"/>
                    </a:lnTo>
                    <a:lnTo>
                      <a:pt x="87" y="195"/>
                    </a:lnTo>
                    <a:lnTo>
                      <a:pt x="79" y="194"/>
                    </a:lnTo>
                    <a:lnTo>
                      <a:pt x="69" y="191"/>
                    </a:lnTo>
                    <a:lnTo>
                      <a:pt x="61" y="188"/>
                    </a:lnTo>
                    <a:lnTo>
                      <a:pt x="52" y="184"/>
                    </a:lnTo>
                    <a:lnTo>
                      <a:pt x="44" y="180"/>
                    </a:lnTo>
                    <a:lnTo>
                      <a:pt x="36" y="174"/>
                    </a:lnTo>
                    <a:lnTo>
                      <a:pt x="29" y="167"/>
                    </a:lnTo>
                    <a:lnTo>
                      <a:pt x="22" y="160"/>
                    </a:lnTo>
                    <a:lnTo>
                      <a:pt x="17" y="153"/>
                    </a:lnTo>
                    <a:lnTo>
                      <a:pt x="12" y="144"/>
                    </a:lnTo>
                    <a:lnTo>
                      <a:pt x="8" y="136"/>
                    </a:lnTo>
                    <a:lnTo>
                      <a:pt x="4" y="127"/>
                    </a:lnTo>
                    <a:lnTo>
                      <a:pt x="3" y="117"/>
                    </a:lnTo>
                    <a:lnTo>
                      <a:pt x="1" y="107"/>
                    </a:lnTo>
                    <a:lnTo>
                      <a:pt x="0" y="97"/>
                    </a:lnTo>
                    <a:lnTo>
                      <a:pt x="0" y="97"/>
                    </a:lnTo>
                    <a:lnTo>
                      <a:pt x="1" y="88"/>
                    </a:lnTo>
                    <a:lnTo>
                      <a:pt x="3" y="78"/>
                    </a:lnTo>
                    <a:lnTo>
                      <a:pt x="4" y="69"/>
                    </a:lnTo>
                    <a:lnTo>
                      <a:pt x="8" y="59"/>
                    </a:lnTo>
                    <a:lnTo>
                      <a:pt x="12" y="51"/>
                    </a:lnTo>
                    <a:lnTo>
                      <a:pt x="17" y="44"/>
                    </a:lnTo>
                    <a:lnTo>
                      <a:pt x="22" y="35"/>
                    </a:lnTo>
                    <a:lnTo>
                      <a:pt x="29" y="28"/>
                    </a:lnTo>
                    <a:lnTo>
                      <a:pt x="36" y="22"/>
                    </a:lnTo>
                    <a:lnTo>
                      <a:pt x="44" y="17"/>
                    </a:lnTo>
                    <a:lnTo>
                      <a:pt x="52" y="13"/>
                    </a:lnTo>
                    <a:lnTo>
                      <a:pt x="61" y="8"/>
                    </a:lnTo>
                    <a:lnTo>
                      <a:pt x="69" y="4"/>
                    </a:lnTo>
                    <a:lnTo>
                      <a:pt x="79" y="3"/>
                    </a:lnTo>
                    <a:lnTo>
                      <a:pt x="87" y="1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109" y="1"/>
                    </a:lnTo>
                    <a:lnTo>
                      <a:pt x="117" y="3"/>
                    </a:lnTo>
                    <a:lnTo>
                      <a:pt x="127" y="4"/>
                    </a:lnTo>
                    <a:lnTo>
                      <a:pt x="136" y="8"/>
                    </a:lnTo>
                    <a:lnTo>
                      <a:pt x="144" y="13"/>
                    </a:lnTo>
                    <a:lnTo>
                      <a:pt x="153" y="17"/>
                    </a:lnTo>
                    <a:lnTo>
                      <a:pt x="161" y="22"/>
                    </a:lnTo>
                    <a:lnTo>
                      <a:pt x="167" y="28"/>
                    </a:lnTo>
                    <a:lnTo>
                      <a:pt x="174" y="35"/>
                    </a:lnTo>
                    <a:lnTo>
                      <a:pt x="179" y="44"/>
                    </a:lnTo>
                    <a:lnTo>
                      <a:pt x="184" y="51"/>
                    </a:lnTo>
                    <a:lnTo>
                      <a:pt x="188" y="59"/>
                    </a:lnTo>
                    <a:lnTo>
                      <a:pt x="192" y="69"/>
                    </a:lnTo>
                    <a:lnTo>
                      <a:pt x="194" y="78"/>
                    </a:lnTo>
                    <a:lnTo>
                      <a:pt x="195" y="88"/>
                    </a:lnTo>
                    <a:lnTo>
                      <a:pt x="196" y="97"/>
                    </a:lnTo>
                    <a:lnTo>
                      <a:pt x="196" y="97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1452450" y="3603327"/>
                <a:ext cx="151383" cy="311671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1459871" y="3935776"/>
                <a:ext cx="60850" cy="289409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1538531" y="3935776"/>
                <a:ext cx="60850" cy="289409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1396052" y="3603327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1617190" y="3603327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1088189" y="3543746"/>
              <a:ext cx="262694" cy="792535"/>
              <a:chOff x="1749279" y="3432650"/>
              <a:chExt cx="262694" cy="792535"/>
            </a:xfrm>
          </p:grpSpPr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1805677" y="3432650"/>
                <a:ext cx="145446" cy="145446"/>
              </a:xfrm>
              <a:custGeom>
                <a:avLst/>
                <a:gdLst>
                  <a:gd name="T0" fmla="*/ 197 w 197"/>
                  <a:gd name="T1" fmla="*/ 97 h 197"/>
                  <a:gd name="T2" fmla="*/ 194 w 197"/>
                  <a:gd name="T3" fmla="*/ 117 h 197"/>
                  <a:gd name="T4" fmla="*/ 188 w 197"/>
                  <a:gd name="T5" fmla="*/ 136 h 197"/>
                  <a:gd name="T6" fmla="*/ 180 w 197"/>
                  <a:gd name="T7" fmla="*/ 153 h 197"/>
                  <a:gd name="T8" fmla="*/ 167 w 197"/>
                  <a:gd name="T9" fmla="*/ 167 h 197"/>
                  <a:gd name="T10" fmla="*/ 153 w 197"/>
                  <a:gd name="T11" fmla="*/ 180 h 197"/>
                  <a:gd name="T12" fmla="*/ 136 w 197"/>
                  <a:gd name="T13" fmla="*/ 188 h 197"/>
                  <a:gd name="T14" fmla="*/ 118 w 197"/>
                  <a:gd name="T15" fmla="*/ 194 h 197"/>
                  <a:gd name="T16" fmla="*/ 99 w 197"/>
                  <a:gd name="T17" fmla="*/ 197 h 197"/>
                  <a:gd name="T18" fmla="*/ 88 w 197"/>
                  <a:gd name="T19" fmla="*/ 195 h 197"/>
                  <a:gd name="T20" fmla="*/ 70 w 197"/>
                  <a:gd name="T21" fmla="*/ 191 h 197"/>
                  <a:gd name="T22" fmla="*/ 53 w 197"/>
                  <a:gd name="T23" fmla="*/ 184 h 197"/>
                  <a:gd name="T24" fmla="*/ 37 w 197"/>
                  <a:gd name="T25" fmla="*/ 174 h 197"/>
                  <a:gd name="T26" fmla="*/ 23 w 197"/>
                  <a:gd name="T27" fmla="*/ 160 h 197"/>
                  <a:gd name="T28" fmla="*/ 13 w 197"/>
                  <a:gd name="T29" fmla="*/ 144 h 197"/>
                  <a:gd name="T30" fmla="*/ 4 w 197"/>
                  <a:gd name="T31" fmla="*/ 127 h 197"/>
                  <a:gd name="T32" fmla="*/ 2 w 197"/>
                  <a:gd name="T33" fmla="*/ 107 h 197"/>
                  <a:gd name="T34" fmla="*/ 0 w 197"/>
                  <a:gd name="T35" fmla="*/ 97 h 197"/>
                  <a:gd name="T36" fmla="*/ 3 w 197"/>
                  <a:gd name="T37" fmla="*/ 78 h 197"/>
                  <a:gd name="T38" fmla="*/ 9 w 197"/>
                  <a:gd name="T39" fmla="*/ 59 h 197"/>
                  <a:gd name="T40" fmla="*/ 17 w 197"/>
                  <a:gd name="T41" fmla="*/ 44 h 197"/>
                  <a:gd name="T42" fmla="*/ 30 w 197"/>
                  <a:gd name="T43" fmla="*/ 28 h 197"/>
                  <a:gd name="T44" fmla="*/ 44 w 197"/>
                  <a:gd name="T45" fmla="*/ 17 h 197"/>
                  <a:gd name="T46" fmla="*/ 61 w 197"/>
                  <a:gd name="T47" fmla="*/ 8 h 197"/>
                  <a:gd name="T48" fmla="*/ 80 w 197"/>
                  <a:gd name="T49" fmla="*/ 3 h 197"/>
                  <a:gd name="T50" fmla="*/ 99 w 197"/>
                  <a:gd name="T51" fmla="*/ 0 h 197"/>
                  <a:gd name="T52" fmla="*/ 109 w 197"/>
                  <a:gd name="T53" fmla="*/ 1 h 197"/>
                  <a:gd name="T54" fmla="*/ 128 w 197"/>
                  <a:gd name="T55" fmla="*/ 4 h 197"/>
                  <a:gd name="T56" fmla="*/ 145 w 197"/>
                  <a:gd name="T57" fmla="*/ 13 h 197"/>
                  <a:gd name="T58" fmla="*/ 162 w 197"/>
                  <a:gd name="T59" fmla="*/ 22 h 197"/>
                  <a:gd name="T60" fmla="*/ 174 w 197"/>
                  <a:gd name="T61" fmla="*/ 35 h 197"/>
                  <a:gd name="T62" fmla="*/ 184 w 197"/>
                  <a:gd name="T63" fmla="*/ 51 h 197"/>
                  <a:gd name="T64" fmla="*/ 193 w 197"/>
                  <a:gd name="T65" fmla="*/ 69 h 197"/>
                  <a:gd name="T66" fmla="*/ 196 w 197"/>
                  <a:gd name="T67" fmla="*/ 88 h 197"/>
                  <a:gd name="T68" fmla="*/ 197 w 197"/>
                  <a:gd name="T69" fmla="*/ 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7" h="197">
                    <a:moveTo>
                      <a:pt x="197" y="97"/>
                    </a:moveTo>
                    <a:lnTo>
                      <a:pt x="197" y="97"/>
                    </a:lnTo>
                    <a:lnTo>
                      <a:pt x="196" y="107"/>
                    </a:lnTo>
                    <a:lnTo>
                      <a:pt x="194" y="117"/>
                    </a:lnTo>
                    <a:lnTo>
                      <a:pt x="193" y="127"/>
                    </a:lnTo>
                    <a:lnTo>
                      <a:pt x="188" y="136"/>
                    </a:lnTo>
                    <a:lnTo>
                      <a:pt x="184" y="144"/>
                    </a:lnTo>
                    <a:lnTo>
                      <a:pt x="180" y="153"/>
                    </a:lnTo>
                    <a:lnTo>
                      <a:pt x="174" y="160"/>
                    </a:lnTo>
                    <a:lnTo>
                      <a:pt x="167" y="167"/>
                    </a:lnTo>
                    <a:lnTo>
                      <a:pt x="162" y="174"/>
                    </a:lnTo>
                    <a:lnTo>
                      <a:pt x="153" y="180"/>
                    </a:lnTo>
                    <a:lnTo>
                      <a:pt x="145" y="184"/>
                    </a:lnTo>
                    <a:lnTo>
                      <a:pt x="136" y="188"/>
                    </a:lnTo>
                    <a:lnTo>
                      <a:pt x="128" y="191"/>
                    </a:lnTo>
                    <a:lnTo>
                      <a:pt x="118" y="194"/>
                    </a:lnTo>
                    <a:lnTo>
                      <a:pt x="109" y="195"/>
                    </a:lnTo>
                    <a:lnTo>
                      <a:pt x="99" y="197"/>
                    </a:lnTo>
                    <a:lnTo>
                      <a:pt x="99" y="197"/>
                    </a:lnTo>
                    <a:lnTo>
                      <a:pt x="88" y="195"/>
                    </a:lnTo>
                    <a:lnTo>
                      <a:pt x="80" y="194"/>
                    </a:lnTo>
                    <a:lnTo>
                      <a:pt x="70" y="191"/>
                    </a:lnTo>
                    <a:lnTo>
                      <a:pt x="61" y="188"/>
                    </a:lnTo>
                    <a:lnTo>
                      <a:pt x="53" y="184"/>
                    </a:lnTo>
                    <a:lnTo>
                      <a:pt x="44" y="180"/>
                    </a:lnTo>
                    <a:lnTo>
                      <a:pt x="37" y="174"/>
                    </a:lnTo>
                    <a:lnTo>
                      <a:pt x="30" y="167"/>
                    </a:lnTo>
                    <a:lnTo>
                      <a:pt x="23" y="160"/>
                    </a:lnTo>
                    <a:lnTo>
                      <a:pt x="17" y="153"/>
                    </a:lnTo>
                    <a:lnTo>
                      <a:pt x="13" y="144"/>
                    </a:lnTo>
                    <a:lnTo>
                      <a:pt x="9" y="136"/>
                    </a:lnTo>
                    <a:lnTo>
                      <a:pt x="4" y="127"/>
                    </a:lnTo>
                    <a:lnTo>
                      <a:pt x="3" y="117"/>
                    </a:lnTo>
                    <a:lnTo>
                      <a:pt x="2" y="107"/>
                    </a:lnTo>
                    <a:lnTo>
                      <a:pt x="0" y="97"/>
                    </a:lnTo>
                    <a:lnTo>
                      <a:pt x="0" y="97"/>
                    </a:lnTo>
                    <a:lnTo>
                      <a:pt x="2" y="88"/>
                    </a:lnTo>
                    <a:lnTo>
                      <a:pt x="3" y="78"/>
                    </a:lnTo>
                    <a:lnTo>
                      <a:pt x="4" y="69"/>
                    </a:lnTo>
                    <a:lnTo>
                      <a:pt x="9" y="59"/>
                    </a:lnTo>
                    <a:lnTo>
                      <a:pt x="13" y="51"/>
                    </a:lnTo>
                    <a:lnTo>
                      <a:pt x="17" y="44"/>
                    </a:lnTo>
                    <a:lnTo>
                      <a:pt x="23" y="35"/>
                    </a:lnTo>
                    <a:lnTo>
                      <a:pt x="30" y="28"/>
                    </a:lnTo>
                    <a:lnTo>
                      <a:pt x="37" y="22"/>
                    </a:lnTo>
                    <a:lnTo>
                      <a:pt x="44" y="17"/>
                    </a:lnTo>
                    <a:lnTo>
                      <a:pt x="53" y="13"/>
                    </a:lnTo>
                    <a:lnTo>
                      <a:pt x="61" y="8"/>
                    </a:lnTo>
                    <a:lnTo>
                      <a:pt x="70" y="4"/>
                    </a:lnTo>
                    <a:lnTo>
                      <a:pt x="80" y="3"/>
                    </a:lnTo>
                    <a:lnTo>
                      <a:pt x="88" y="1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109" y="1"/>
                    </a:lnTo>
                    <a:lnTo>
                      <a:pt x="118" y="3"/>
                    </a:lnTo>
                    <a:lnTo>
                      <a:pt x="128" y="4"/>
                    </a:lnTo>
                    <a:lnTo>
                      <a:pt x="136" y="8"/>
                    </a:lnTo>
                    <a:lnTo>
                      <a:pt x="145" y="13"/>
                    </a:lnTo>
                    <a:lnTo>
                      <a:pt x="153" y="17"/>
                    </a:lnTo>
                    <a:lnTo>
                      <a:pt x="162" y="22"/>
                    </a:lnTo>
                    <a:lnTo>
                      <a:pt x="167" y="28"/>
                    </a:lnTo>
                    <a:lnTo>
                      <a:pt x="174" y="35"/>
                    </a:lnTo>
                    <a:lnTo>
                      <a:pt x="180" y="44"/>
                    </a:lnTo>
                    <a:lnTo>
                      <a:pt x="184" y="51"/>
                    </a:lnTo>
                    <a:lnTo>
                      <a:pt x="188" y="59"/>
                    </a:lnTo>
                    <a:lnTo>
                      <a:pt x="193" y="69"/>
                    </a:lnTo>
                    <a:lnTo>
                      <a:pt x="194" y="78"/>
                    </a:lnTo>
                    <a:lnTo>
                      <a:pt x="196" y="88"/>
                    </a:lnTo>
                    <a:lnTo>
                      <a:pt x="197" y="97"/>
                    </a:lnTo>
                    <a:lnTo>
                      <a:pt x="197" y="97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59"/>
              <p:cNvSpPr>
                <a:spLocks noChangeArrowheads="1"/>
              </p:cNvSpPr>
              <p:nvPr/>
            </p:nvSpPr>
            <p:spPr bwMode="auto">
              <a:xfrm>
                <a:off x="1804193" y="3603327"/>
                <a:ext cx="151383" cy="311671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60"/>
              <p:cNvSpPr>
                <a:spLocks noChangeArrowheads="1"/>
              </p:cNvSpPr>
              <p:nvPr/>
            </p:nvSpPr>
            <p:spPr bwMode="auto">
              <a:xfrm>
                <a:off x="1813098" y="3935776"/>
                <a:ext cx="59366" cy="289409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61"/>
              <p:cNvSpPr>
                <a:spLocks noChangeArrowheads="1"/>
              </p:cNvSpPr>
              <p:nvPr/>
            </p:nvSpPr>
            <p:spPr bwMode="auto">
              <a:xfrm>
                <a:off x="1891758" y="3935776"/>
                <a:ext cx="59366" cy="289409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62"/>
              <p:cNvSpPr>
                <a:spLocks noChangeArrowheads="1"/>
              </p:cNvSpPr>
              <p:nvPr/>
            </p:nvSpPr>
            <p:spPr bwMode="auto">
              <a:xfrm>
                <a:off x="1749279" y="3603327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63"/>
              <p:cNvSpPr>
                <a:spLocks noChangeArrowheads="1"/>
              </p:cNvSpPr>
              <p:nvPr/>
            </p:nvSpPr>
            <p:spPr bwMode="auto">
              <a:xfrm>
                <a:off x="1970417" y="3603327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1441416" y="3543746"/>
              <a:ext cx="262694" cy="792535"/>
              <a:chOff x="2102506" y="3432650"/>
              <a:chExt cx="262694" cy="792535"/>
            </a:xfrm>
          </p:grpSpPr>
          <p:sp>
            <p:nvSpPr>
              <p:cNvPr id="65" name="Freeform 64"/>
              <p:cNvSpPr>
                <a:spLocks/>
              </p:cNvSpPr>
              <p:nvPr/>
            </p:nvSpPr>
            <p:spPr bwMode="auto">
              <a:xfrm>
                <a:off x="2158904" y="3432650"/>
                <a:ext cx="145446" cy="145446"/>
              </a:xfrm>
              <a:custGeom>
                <a:avLst/>
                <a:gdLst>
                  <a:gd name="T0" fmla="*/ 197 w 197"/>
                  <a:gd name="T1" fmla="*/ 97 h 197"/>
                  <a:gd name="T2" fmla="*/ 194 w 197"/>
                  <a:gd name="T3" fmla="*/ 117 h 197"/>
                  <a:gd name="T4" fmla="*/ 188 w 197"/>
                  <a:gd name="T5" fmla="*/ 136 h 197"/>
                  <a:gd name="T6" fmla="*/ 180 w 197"/>
                  <a:gd name="T7" fmla="*/ 153 h 197"/>
                  <a:gd name="T8" fmla="*/ 167 w 197"/>
                  <a:gd name="T9" fmla="*/ 167 h 197"/>
                  <a:gd name="T10" fmla="*/ 153 w 197"/>
                  <a:gd name="T11" fmla="*/ 180 h 197"/>
                  <a:gd name="T12" fmla="*/ 136 w 197"/>
                  <a:gd name="T13" fmla="*/ 188 h 197"/>
                  <a:gd name="T14" fmla="*/ 117 w 197"/>
                  <a:gd name="T15" fmla="*/ 194 h 197"/>
                  <a:gd name="T16" fmla="*/ 99 w 197"/>
                  <a:gd name="T17" fmla="*/ 197 h 197"/>
                  <a:gd name="T18" fmla="*/ 88 w 197"/>
                  <a:gd name="T19" fmla="*/ 195 h 197"/>
                  <a:gd name="T20" fmla="*/ 69 w 197"/>
                  <a:gd name="T21" fmla="*/ 191 h 197"/>
                  <a:gd name="T22" fmla="*/ 52 w 197"/>
                  <a:gd name="T23" fmla="*/ 184 h 197"/>
                  <a:gd name="T24" fmla="*/ 37 w 197"/>
                  <a:gd name="T25" fmla="*/ 174 h 197"/>
                  <a:gd name="T26" fmla="*/ 22 w 197"/>
                  <a:gd name="T27" fmla="*/ 160 h 197"/>
                  <a:gd name="T28" fmla="*/ 13 w 197"/>
                  <a:gd name="T29" fmla="*/ 144 h 197"/>
                  <a:gd name="T30" fmla="*/ 4 w 197"/>
                  <a:gd name="T31" fmla="*/ 127 h 197"/>
                  <a:gd name="T32" fmla="*/ 1 w 197"/>
                  <a:gd name="T33" fmla="*/ 107 h 197"/>
                  <a:gd name="T34" fmla="*/ 0 w 197"/>
                  <a:gd name="T35" fmla="*/ 97 h 197"/>
                  <a:gd name="T36" fmla="*/ 3 w 197"/>
                  <a:gd name="T37" fmla="*/ 78 h 197"/>
                  <a:gd name="T38" fmla="*/ 8 w 197"/>
                  <a:gd name="T39" fmla="*/ 59 h 197"/>
                  <a:gd name="T40" fmla="*/ 17 w 197"/>
                  <a:gd name="T41" fmla="*/ 44 h 197"/>
                  <a:gd name="T42" fmla="*/ 30 w 197"/>
                  <a:gd name="T43" fmla="*/ 28 h 197"/>
                  <a:gd name="T44" fmla="*/ 44 w 197"/>
                  <a:gd name="T45" fmla="*/ 17 h 197"/>
                  <a:gd name="T46" fmla="*/ 61 w 197"/>
                  <a:gd name="T47" fmla="*/ 8 h 197"/>
                  <a:gd name="T48" fmla="*/ 79 w 197"/>
                  <a:gd name="T49" fmla="*/ 3 h 197"/>
                  <a:gd name="T50" fmla="*/ 99 w 197"/>
                  <a:gd name="T51" fmla="*/ 0 h 197"/>
                  <a:gd name="T52" fmla="*/ 109 w 197"/>
                  <a:gd name="T53" fmla="*/ 1 h 197"/>
                  <a:gd name="T54" fmla="*/ 127 w 197"/>
                  <a:gd name="T55" fmla="*/ 4 h 197"/>
                  <a:gd name="T56" fmla="*/ 144 w 197"/>
                  <a:gd name="T57" fmla="*/ 13 h 197"/>
                  <a:gd name="T58" fmla="*/ 161 w 197"/>
                  <a:gd name="T59" fmla="*/ 22 h 197"/>
                  <a:gd name="T60" fmla="*/ 174 w 197"/>
                  <a:gd name="T61" fmla="*/ 35 h 197"/>
                  <a:gd name="T62" fmla="*/ 184 w 197"/>
                  <a:gd name="T63" fmla="*/ 51 h 197"/>
                  <a:gd name="T64" fmla="*/ 192 w 197"/>
                  <a:gd name="T65" fmla="*/ 69 h 197"/>
                  <a:gd name="T66" fmla="*/ 195 w 197"/>
                  <a:gd name="T67" fmla="*/ 88 h 197"/>
                  <a:gd name="T68" fmla="*/ 197 w 197"/>
                  <a:gd name="T69" fmla="*/ 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7" h="197">
                    <a:moveTo>
                      <a:pt x="197" y="97"/>
                    </a:moveTo>
                    <a:lnTo>
                      <a:pt x="197" y="97"/>
                    </a:lnTo>
                    <a:lnTo>
                      <a:pt x="195" y="107"/>
                    </a:lnTo>
                    <a:lnTo>
                      <a:pt x="194" y="117"/>
                    </a:lnTo>
                    <a:lnTo>
                      <a:pt x="192" y="127"/>
                    </a:lnTo>
                    <a:lnTo>
                      <a:pt x="188" y="136"/>
                    </a:lnTo>
                    <a:lnTo>
                      <a:pt x="184" y="144"/>
                    </a:lnTo>
                    <a:lnTo>
                      <a:pt x="180" y="153"/>
                    </a:lnTo>
                    <a:lnTo>
                      <a:pt x="174" y="160"/>
                    </a:lnTo>
                    <a:lnTo>
                      <a:pt x="167" y="167"/>
                    </a:lnTo>
                    <a:lnTo>
                      <a:pt x="161" y="174"/>
                    </a:lnTo>
                    <a:lnTo>
                      <a:pt x="153" y="180"/>
                    </a:lnTo>
                    <a:lnTo>
                      <a:pt x="144" y="184"/>
                    </a:lnTo>
                    <a:lnTo>
                      <a:pt x="136" y="188"/>
                    </a:lnTo>
                    <a:lnTo>
                      <a:pt x="127" y="191"/>
                    </a:lnTo>
                    <a:lnTo>
                      <a:pt x="117" y="194"/>
                    </a:lnTo>
                    <a:lnTo>
                      <a:pt x="109" y="195"/>
                    </a:lnTo>
                    <a:lnTo>
                      <a:pt x="99" y="197"/>
                    </a:lnTo>
                    <a:lnTo>
                      <a:pt x="99" y="197"/>
                    </a:lnTo>
                    <a:lnTo>
                      <a:pt x="88" y="195"/>
                    </a:lnTo>
                    <a:lnTo>
                      <a:pt x="79" y="194"/>
                    </a:lnTo>
                    <a:lnTo>
                      <a:pt x="69" y="191"/>
                    </a:lnTo>
                    <a:lnTo>
                      <a:pt x="61" y="188"/>
                    </a:lnTo>
                    <a:lnTo>
                      <a:pt x="52" y="184"/>
                    </a:lnTo>
                    <a:lnTo>
                      <a:pt x="44" y="180"/>
                    </a:lnTo>
                    <a:lnTo>
                      <a:pt x="37" y="174"/>
                    </a:lnTo>
                    <a:lnTo>
                      <a:pt x="30" y="167"/>
                    </a:lnTo>
                    <a:lnTo>
                      <a:pt x="22" y="160"/>
                    </a:lnTo>
                    <a:lnTo>
                      <a:pt x="17" y="153"/>
                    </a:lnTo>
                    <a:lnTo>
                      <a:pt x="13" y="144"/>
                    </a:lnTo>
                    <a:lnTo>
                      <a:pt x="8" y="136"/>
                    </a:lnTo>
                    <a:lnTo>
                      <a:pt x="4" y="127"/>
                    </a:lnTo>
                    <a:lnTo>
                      <a:pt x="3" y="117"/>
                    </a:lnTo>
                    <a:lnTo>
                      <a:pt x="1" y="107"/>
                    </a:lnTo>
                    <a:lnTo>
                      <a:pt x="0" y="97"/>
                    </a:lnTo>
                    <a:lnTo>
                      <a:pt x="0" y="97"/>
                    </a:lnTo>
                    <a:lnTo>
                      <a:pt x="1" y="88"/>
                    </a:lnTo>
                    <a:lnTo>
                      <a:pt x="3" y="78"/>
                    </a:lnTo>
                    <a:lnTo>
                      <a:pt x="4" y="69"/>
                    </a:lnTo>
                    <a:lnTo>
                      <a:pt x="8" y="59"/>
                    </a:lnTo>
                    <a:lnTo>
                      <a:pt x="13" y="51"/>
                    </a:lnTo>
                    <a:lnTo>
                      <a:pt x="17" y="44"/>
                    </a:lnTo>
                    <a:lnTo>
                      <a:pt x="22" y="35"/>
                    </a:lnTo>
                    <a:lnTo>
                      <a:pt x="30" y="28"/>
                    </a:lnTo>
                    <a:lnTo>
                      <a:pt x="37" y="22"/>
                    </a:lnTo>
                    <a:lnTo>
                      <a:pt x="44" y="17"/>
                    </a:lnTo>
                    <a:lnTo>
                      <a:pt x="52" y="13"/>
                    </a:lnTo>
                    <a:lnTo>
                      <a:pt x="61" y="8"/>
                    </a:lnTo>
                    <a:lnTo>
                      <a:pt x="69" y="4"/>
                    </a:lnTo>
                    <a:lnTo>
                      <a:pt x="79" y="3"/>
                    </a:lnTo>
                    <a:lnTo>
                      <a:pt x="88" y="1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109" y="1"/>
                    </a:lnTo>
                    <a:lnTo>
                      <a:pt x="117" y="3"/>
                    </a:lnTo>
                    <a:lnTo>
                      <a:pt x="127" y="4"/>
                    </a:lnTo>
                    <a:lnTo>
                      <a:pt x="136" y="8"/>
                    </a:lnTo>
                    <a:lnTo>
                      <a:pt x="144" y="13"/>
                    </a:lnTo>
                    <a:lnTo>
                      <a:pt x="153" y="17"/>
                    </a:lnTo>
                    <a:lnTo>
                      <a:pt x="161" y="22"/>
                    </a:lnTo>
                    <a:lnTo>
                      <a:pt x="167" y="28"/>
                    </a:lnTo>
                    <a:lnTo>
                      <a:pt x="174" y="35"/>
                    </a:lnTo>
                    <a:lnTo>
                      <a:pt x="180" y="44"/>
                    </a:lnTo>
                    <a:lnTo>
                      <a:pt x="184" y="51"/>
                    </a:lnTo>
                    <a:lnTo>
                      <a:pt x="188" y="59"/>
                    </a:lnTo>
                    <a:lnTo>
                      <a:pt x="192" y="69"/>
                    </a:lnTo>
                    <a:lnTo>
                      <a:pt x="194" y="78"/>
                    </a:lnTo>
                    <a:lnTo>
                      <a:pt x="195" y="88"/>
                    </a:lnTo>
                    <a:lnTo>
                      <a:pt x="197" y="97"/>
                    </a:lnTo>
                    <a:lnTo>
                      <a:pt x="197" y="97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65"/>
              <p:cNvSpPr>
                <a:spLocks noChangeArrowheads="1"/>
              </p:cNvSpPr>
              <p:nvPr/>
            </p:nvSpPr>
            <p:spPr bwMode="auto">
              <a:xfrm>
                <a:off x="2157420" y="3603327"/>
                <a:ext cx="151383" cy="311671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66"/>
              <p:cNvSpPr>
                <a:spLocks noChangeArrowheads="1"/>
              </p:cNvSpPr>
              <p:nvPr/>
            </p:nvSpPr>
            <p:spPr bwMode="auto">
              <a:xfrm>
                <a:off x="2166325" y="3935776"/>
                <a:ext cx="59366" cy="289409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Rectangle 67"/>
              <p:cNvSpPr>
                <a:spLocks noChangeArrowheads="1"/>
              </p:cNvSpPr>
              <p:nvPr/>
            </p:nvSpPr>
            <p:spPr bwMode="auto">
              <a:xfrm>
                <a:off x="2244985" y="3935776"/>
                <a:ext cx="59366" cy="289409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68"/>
              <p:cNvSpPr>
                <a:spLocks noChangeArrowheads="1"/>
              </p:cNvSpPr>
              <p:nvPr/>
            </p:nvSpPr>
            <p:spPr bwMode="auto">
              <a:xfrm>
                <a:off x="2102506" y="3603327"/>
                <a:ext cx="40072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Rectangle 69"/>
              <p:cNvSpPr>
                <a:spLocks noChangeArrowheads="1"/>
              </p:cNvSpPr>
              <p:nvPr/>
            </p:nvSpPr>
            <p:spPr bwMode="auto">
              <a:xfrm>
                <a:off x="2322160" y="3603327"/>
                <a:ext cx="43040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5776392" y="5878310"/>
            <a:ext cx="1320891" cy="791050"/>
            <a:chOff x="5473844" y="5878310"/>
            <a:chExt cx="1320891" cy="791050"/>
          </a:xfrm>
        </p:grpSpPr>
        <p:grpSp>
          <p:nvGrpSpPr>
            <p:cNvPr id="158" name="组合 157"/>
            <p:cNvGrpSpPr/>
            <p:nvPr/>
          </p:nvGrpSpPr>
          <p:grpSpPr>
            <a:xfrm>
              <a:off x="5473844" y="5878310"/>
              <a:ext cx="261210" cy="791050"/>
              <a:chOff x="6134934" y="5767214"/>
              <a:chExt cx="261210" cy="791050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6191332" y="5767214"/>
                <a:ext cx="145446" cy="145446"/>
              </a:xfrm>
              <a:custGeom>
                <a:avLst/>
                <a:gdLst>
                  <a:gd name="T0" fmla="*/ 195 w 195"/>
                  <a:gd name="T1" fmla="*/ 98 h 197"/>
                  <a:gd name="T2" fmla="*/ 194 w 195"/>
                  <a:gd name="T3" fmla="*/ 117 h 197"/>
                  <a:gd name="T4" fmla="*/ 188 w 195"/>
                  <a:gd name="T5" fmla="*/ 136 h 197"/>
                  <a:gd name="T6" fmla="*/ 178 w 195"/>
                  <a:gd name="T7" fmla="*/ 153 h 197"/>
                  <a:gd name="T8" fmla="*/ 167 w 195"/>
                  <a:gd name="T9" fmla="*/ 167 h 197"/>
                  <a:gd name="T10" fmla="*/ 151 w 195"/>
                  <a:gd name="T11" fmla="*/ 180 h 197"/>
                  <a:gd name="T12" fmla="*/ 136 w 195"/>
                  <a:gd name="T13" fmla="*/ 188 h 197"/>
                  <a:gd name="T14" fmla="*/ 117 w 195"/>
                  <a:gd name="T15" fmla="*/ 194 h 197"/>
                  <a:gd name="T16" fmla="*/ 98 w 195"/>
                  <a:gd name="T17" fmla="*/ 197 h 197"/>
                  <a:gd name="T18" fmla="*/ 88 w 195"/>
                  <a:gd name="T19" fmla="*/ 195 h 197"/>
                  <a:gd name="T20" fmla="*/ 68 w 195"/>
                  <a:gd name="T21" fmla="*/ 191 h 197"/>
                  <a:gd name="T22" fmla="*/ 51 w 195"/>
                  <a:gd name="T23" fmla="*/ 184 h 197"/>
                  <a:gd name="T24" fmla="*/ 35 w 195"/>
                  <a:gd name="T25" fmla="*/ 174 h 197"/>
                  <a:gd name="T26" fmla="*/ 21 w 195"/>
                  <a:gd name="T27" fmla="*/ 160 h 197"/>
                  <a:gd name="T28" fmla="*/ 11 w 195"/>
                  <a:gd name="T29" fmla="*/ 144 h 197"/>
                  <a:gd name="T30" fmla="*/ 4 w 195"/>
                  <a:gd name="T31" fmla="*/ 127 h 197"/>
                  <a:gd name="T32" fmla="*/ 0 w 195"/>
                  <a:gd name="T33" fmla="*/ 109 h 197"/>
                  <a:gd name="T34" fmla="*/ 0 w 195"/>
                  <a:gd name="T35" fmla="*/ 98 h 197"/>
                  <a:gd name="T36" fmla="*/ 1 w 195"/>
                  <a:gd name="T37" fmla="*/ 78 h 197"/>
                  <a:gd name="T38" fmla="*/ 7 w 195"/>
                  <a:gd name="T39" fmla="*/ 61 h 197"/>
                  <a:gd name="T40" fmla="*/ 16 w 195"/>
                  <a:gd name="T41" fmla="*/ 44 h 197"/>
                  <a:gd name="T42" fmla="*/ 28 w 195"/>
                  <a:gd name="T43" fmla="*/ 30 h 197"/>
                  <a:gd name="T44" fmla="*/ 42 w 195"/>
                  <a:gd name="T45" fmla="*/ 17 h 197"/>
                  <a:gd name="T46" fmla="*/ 59 w 195"/>
                  <a:gd name="T47" fmla="*/ 8 h 197"/>
                  <a:gd name="T48" fmla="*/ 78 w 195"/>
                  <a:gd name="T49" fmla="*/ 3 h 197"/>
                  <a:gd name="T50" fmla="*/ 98 w 195"/>
                  <a:gd name="T51" fmla="*/ 0 h 197"/>
                  <a:gd name="T52" fmla="*/ 108 w 195"/>
                  <a:gd name="T53" fmla="*/ 1 h 197"/>
                  <a:gd name="T54" fmla="*/ 126 w 195"/>
                  <a:gd name="T55" fmla="*/ 4 h 197"/>
                  <a:gd name="T56" fmla="*/ 144 w 195"/>
                  <a:gd name="T57" fmla="*/ 13 h 197"/>
                  <a:gd name="T58" fmla="*/ 160 w 195"/>
                  <a:gd name="T59" fmla="*/ 23 h 197"/>
                  <a:gd name="T60" fmla="*/ 173 w 195"/>
                  <a:gd name="T61" fmla="*/ 35 h 197"/>
                  <a:gd name="T62" fmla="*/ 184 w 195"/>
                  <a:gd name="T63" fmla="*/ 51 h 197"/>
                  <a:gd name="T64" fmla="*/ 191 w 195"/>
                  <a:gd name="T65" fmla="*/ 69 h 197"/>
                  <a:gd name="T66" fmla="*/ 195 w 195"/>
                  <a:gd name="T67" fmla="*/ 88 h 197"/>
                  <a:gd name="T68" fmla="*/ 195 w 195"/>
                  <a:gd name="T69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5" h="197">
                    <a:moveTo>
                      <a:pt x="195" y="98"/>
                    </a:moveTo>
                    <a:lnTo>
                      <a:pt x="195" y="98"/>
                    </a:lnTo>
                    <a:lnTo>
                      <a:pt x="195" y="109"/>
                    </a:lnTo>
                    <a:lnTo>
                      <a:pt x="194" y="117"/>
                    </a:lnTo>
                    <a:lnTo>
                      <a:pt x="191" y="127"/>
                    </a:lnTo>
                    <a:lnTo>
                      <a:pt x="188" y="136"/>
                    </a:lnTo>
                    <a:lnTo>
                      <a:pt x="184" y="144"/>
                    </a:lnTo>
                    <a:lnTo>
                      <a:pt x="178" y="153"/>
                    </a:lnTo>
                    <a:lnTo>
                      <a:pt x="173" y="160"/>
                    </a:lnTo>
                    <a:lnTo>
                      <a:pt x="167" y="167"/>
                    </a:lnTo>
                    <a:lnTo>
                      <a:pt x="160" y="174"/>
                    </a:lnTo>
                    <a:lnTo>
                      <a:pt x="151" y="180"/>
                    </a:lnTo>
                    <a:lnTo>
                      <a:pt x="144" y="184"/>
                    </a:lnTo>
                    <a:lnTo>
                      <a:pt x="136" y="188"/>
                    </a:lnTo>
                    <a:lnTo>
                      <a:pt x="126" y="191"/>
                    </a:lnTo>
                    <a:lnTo>
                      <a:pt x="117" y="194"/>
                    </a:lnTo>
                    <a:lnTo>
                      <a:pt x="108" y="195"/>
                    </a:lnTo>
                    <a:lnTo>
                      <a:pt x="98" y="197"/>
                    </a:lnTo>
                    <a:lnTo>
                      <a:pt x="98" y="197"/>
                    </a:lnTo>
                    <a:lnTo>
                      <a:pt x="88" y="195"/>
                    </a:lnTo>
                    <a:lnTo>
                      <a:pt x="78" y="194"/>
                    </a:lnTo>
                    <a:lnTo>
                      <a:pt x="68" y="191"/>
                    </a:lnTo>
                    <a:lnTo>
                      <a:pt x="59" y="188"/>
                    </a:lnTo>
                    <a:lnTo>
                      <a:pt x="51" y="184"/>
                    </a:lnTo>
                    <a:lnTo>
                      <a:pt x="42" y="180"/>
                    </a:lnTo>
                    <a:lnTo>
                      <a:pt x="35" y="174"/>
                    </a:lnTo>
                    <a:lnTo>
                      <a:pt x="28" y="167"/>
                    </a:lnTo>
                    <a:lnTo>
                      <a:pt x="21" y="160"/>
                    </a:lnTo>
                    <a:lnTo>
                      <a:pt x="16" y="153"/>
                    </a:lnTo>
                    <a:lnTo>
                      <a:pt x="11" y="144"/>
                    </a:lnTo>
                    <a:lnTo>
                      <a:pt x="7" y="136"/>
                    </a:lnTo>
                    <a:lnTo>
                      <a:pt x="4" y="127"/>
                    </a:lnTo>
                    <a:lnTo>
                      <a:pt x="1" y="117"/>
                    </a:lnTo>
                    <a:lnTo>
                      <a:pt x="0" y="109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88"/>
                    </a:lnTo>
                    <a:lnTo>
                      <a:pt x="1" y="78"/>
                    </a:lnTo>
                    <a:lnTo>
                      <a:pt x="4" y="69"/>
                    </a:lnTo>
                    <a:lnTo>
                      <a:pt x="7" y="61"/>
                    </a:lnTo>
                    <a:lnTo>
                      <a:pt x="11" y="51"/>
                    </a:lnTo>
                    <a:lnTo>
                      <a:pt x="16" y="44"/>
                    </a:lnTo>
                    <a:lnTo>
                      <a:pt x="21" y="35"/>
                    </a:lnTo>
                    <a:lnTo>
                      <a:pt x="28" y="30"/>
                    </a:lnTo>
                    <a:lnTo>
                      <a:pt x="35" y="23"/>
                    </a:lnTo>
                    <a:lnTo>
                      <a:pt x="42" y="17"/>
                    </a:lnTo>
                    <a:lnTo>
                      <a:pt x="51" y="13"/>
                    </a:lnTo>
                    <a:lnTo>
                      <a:pt x="59" y="8"/>
                    </a:lnTo>
                    <a:lnTo>
                      <a:pt x="68" y="4"/>
                    </a:lnTo>
                    <a:lnTo>
                      <a:pt x="78" y="3"/>
                    </a:lnTo>
                    <a:lnTo>
                      <a:pt x="88" y="1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1"/>
                    </a:lnTo>
                    <a:lnTo>
                      <a:pt x="117" y="3"/>
                    </a:lnTo>
                    <a:lnTo>
                      <a:pt x="126" y="4"/>
                    </a:lnTo>
                    <a:lnTo>
                      <a:pt x="136" y="8"/>
                    </a:lnTo>
                    <a:lnTo>
                      <a:pt x="144" y="13"/>
                    </a:lnTo>
                    <a:lnTo>
                      <a:pt x="151" y="17"/>
                    </a:lnTo>
                    <a:lnTo>
                      <a:pt x="160" y="23"/>
                    </a:lnTo>
                    <a:lnTo>
                      <a:pt x="167" y="30"/>
                    </a:lnTo>
                    <a:lnTo>
                      <a:pt x="173" y="35"/>
                    </a:lnTo>
                    <a:lnTo>
                      <a:pt x="178" y="44"/>
                    </a:lnTo>
                    <a:lnTo>
                      <a:pt x="184" y="51"/>
                    </a:lnTo>
                    <a:lnTo>
                      <a:pt x="188" y="61"/>
                    </a:lnTo>
                    <a:lnTo>
                      <a:pt x="191" y="69"/>
                    </a:lnTo>
                    <a:lnTo>
                      <a:pt x="194" y="78"/>
                    </a:lnTo>
                    <a:lnTo>
                      <a:pt x="195" y="88"/>
                    </a:lnTo>
                    <a:lnTo>
                      <a:pt x="195" y="98"/>
                    </a:lnTo>
                    <a:lnTo>
                      <a:pt x="195" y="98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6191332" y="5937890"/>
                <a:ext cx="149899" cy="311671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6198753" y="6270339"/>
                <a:ext cx="59366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6277413" y="6270339"/>
                <a:ext cx="59366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6134934" y="5937890"/>
                <a:ext cx="40072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6356072" y="5937890"/>
                <a:ext cx="40072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5825587" y="5878310"/>
              <a:ext cx="262694" cy="791050"/>
              <a:chOff x="6486677" y="5767214"/>
              <a:chExt cx="262694" cy="791050"/>
            </a:xfrm>
          </p:grpSpPr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6544559" y="5767214"/>
                <a:ext cx="145446" cy="145446"/>
              </a:xfrm>
              <a:custGeom>
                <a:avLst/>
                <a:gdLst>
                  <a:gd name="T0" fmla="*/ 195 w 195"/>
                  <a:gd name="T1" fmla="*/ 98 h 197"/>
                  <a:gd name="T2" fmla="*/ 193 w 195"/>
                  <a:gd name="T3" fmla="*/ 117 h 197"/>
                  <a:gd name="T4" fmla="*/ 188 w 195"/>
                  <a:gd name="T5" fmla="*/ 136 h 197"/>
                  <a:gd name="T6" fmla="*/ 178 w 195"/>
                  <a:gd name="T7" fmla="*/ 153 h 197"/>
                  <a:gd name="T8" fmla="*/ 167 w 195"/>
                  <a:gd name="T9" fmla="*/ 167 h 197"/>
                  <a:gd name="T10" fmla="*/ 151 w 195"/>
                  <a:gd name="T11" fmla="*/ 180 h 197"/>
                  <a:gd name="T12" fmla="*/ 135 w 195"/>
                  <a:gd name="T13" fmla="*/ 188 h 197"/>
                  <a:gd name="T14" fmla="*/ 117 w 195"/>
                  <a:gd name="T15" fmla="*/ 194 h 197"/>
                  <a:gd name="T16" fmla="*/ 97 w 195"/>
                  <a:gd name="T17" fmla="*/ 197 h 197"/>
                  <a:gd name="T18" fmla="*/ 87 w 195"/>
                  <a:gd name="T19" fmla="*/ 195 h 197"/>
                  <a:gd name="T20" fmla="*/ 68 w 195"/>
                  <a:gd name="T21" fmla="*/ 191 h 197"/>
                  <a:gd name="T22" fmla="*/ 51 w 195"/>
                  <a:gd name="T23" fmla="*/ 184 h 197"/>
                  <a:gd name="T24" fmla="*/ 35 w 195"/>
                  <a:gd name="T25" fmla="*/ 174 h 197"/>
                  <a:gd name="T26" fmla="*/ 21 w 195"/>
                  <a:gd name="T27" fmla="*/ 160 h 197"/>
                  <a:gd name="T28" fmla="*/ 11 w 195"/>
                  <a:gd name="T29" fmla="*/ 144 h 197"/>
                  <a:gd name="T30" fmla="*/ 4 w 195"/>
                  <a:gd name="T31" fmla="*/ 127 h 197"/>
                  <a:gd name="T32" fmla="*/ 0 w 195"/>
                  <a:gd name="T33" fmla="*/ 109 h 197"/>
                  <a:gd name="T34" fmla="*/ 0 w 195"/>
                  <a:gd name="T35" fmla="*/ 98 h 197"/>
                  <a:gd name="T36" fmla="*/ 1 w 195"/>
                  <a:gd name="T37" fmla="*/ 78 h 197"/>
                  <a:gd name="T38" fmla="*/ 7 w 195"/>
                  <a:gd name="T39" fmla="*/ 61 h 197"/>
                  <a:gd name="T40" fmla="*/ 15 w 195"/>
                  <a:gd name="T41" fmla="*/ 44 h 197"/>
                  <a:gd name="T42" fmla="*/ 28 w 195"/>
                  <a:gd name="T43" fmla="*/ 30 h 197"/>
                  <a:gd name="T44" fmla="*/ 42 w 195"/>
                  <a:gd name="T45" fmla="*/ 17 h 197"/>
                  <a:gd name="T46" fmla="*/ 59 w 195"/>
                  <a:gd name="T47" fmla="*/ 8 h 197"/>
                  <a:gd name="T48" fmla="*/ 77 w 195"/>
                  <a:gd name="T49" fmla="*/ 3 h 197"/>
                  <a:gd name="T50" fmla="*/ 97 w 195"/>
                  <a:gd name="T51" fmla="*/ 0 h 197"/>
                  <a:gd name="T52" fmla="*/ 107 w 195"/>
                  <a:gd name="T53" fmla="*/ 1 h 197"/>
                  <a:gd name="T54" fmla="*/ 126 w 195"/>
                  <a:gd name="T55" fmla="*/ 4 h 197"/>
                  <a:gd name="T56" fmla="*/ 144 w 195"/>
                  <a:gd name="T57" fmla="*/ 13 h 197"/>
                  <a:gd name="T58" fmla="*/ 160 w 195"/>
                  <a:gd name="T59" fmla="*/ 23 h 197"/>
                  <a:gd name="T60" fmla="*/ 172 w 195"/>
                  <a:gd name="T61" fmla="*/ 35 h 197"/>
                  <a:gd name="T62" fmla="*/ 184 w 195"/>
                  <a:gd name="T63" fmla="*/ 51 h 197"/>
                  <a:gd name="T64" fmla="*/ 191 w 195"/>
                  <a:gd name="T65" fmla="*/ 69 h 197"/>
                  <a:gd name="T66" fmla="*/ 195 w 195"/>
                  <a:gd name="T67" fmla="*/ 88 h 197"/>
                  <a:gd name="T68" fmla="*/ 195 w 195"/>
                  <a:gd name="T69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5" h="197">
                    <a:moveTo>
                      <a:pt x="195" y="98"/>
                    </a:moveTo>
                    <a:lnTo>
                      <a:pt x="195" y="98"/>
                    </a:lnTo>
                    <a:lnTo>
                      <a:pt x="195" y="109"/>
                    </a:lnTo>
                    <a:lnTo>
                      <a:pt x="193" y="117"/>
                    </a:lnTo>
                    <a:lnTo>
                      <a:pt x="191" y="127"/>
                    </a:lnTo>
                    <a:lnTo>
                      <a:pt x="188" y="136"/>
                    </a:lnTo>
                    <a:lnTo>
                      <a:pt x="184" y="144"/>
                    </a:lnTo>
                    <a:lnTo>
                      <a:pt x="178" y="153"/>
                    </a:lnTo>
                    <a:lnTo>
                      <a:pt x="172" y="160"/>
                    </a:lnTo>
                    <a:lnTo>
                      <a:pt x="167" y="167"/>
                    </a:lnTo>
                    <a:lnTo>
                      <a:pt x="160" y="174"/>
                    </a:lnTo>
                    <a:lnTo>
                      <a:pt x="151" y="180"/>
                    </a:lnTo>
                    <a:lnTo>
                      <a:pt x="144" y="184"/>
                    </a:lnTo>
                    <a:lnTo>
                      <a:pt x="135" y="188"/>
                    </a:lnTo>
                    <a:lnTo>
                      <a:pt x="126" y="191"/>
                    </a:lnTo>
                    <a:lnTo>
                      <a:pt x="117" y="194"/>
                    </a:lnTo>
                    <a:lnTo>
                      <a:pt x="107" y="195"/>
                    </a:lnTo>
                    <a:lnTo>
                      <a:pt x="97" y="197"/>
                    </a:lnTo>
                    <a:lnTo>
                      <a:pt x="97" y="197"/>
                    </a:lnTo>
                    <a:lnTo>
                      <a:pt x="87" y="195"/>
                    </a:lnTo>
                    <a:lnTo>
                      <a:pt x="77" y="194"/>
                    </a:lnTo>
                    <a:lnTo>
                      <a:pt x="68" y="191"/>
                    </a:lnTo>
                    <a:lnTo>
                      <a:pt x="59" y="188"/>
                    </a:lnTo>
                    <a:lnTo>
                      <a:pt x="51" y="184"/>
                    </a:lnTo>
                    <a:lnTo>
                      <a:pt x="42" y="180"/>
                    </a:lnTo>
                    <a:lnTo>
                      <a:pt x="35" y="174"/>
                    </a:lnTo>
                    <a:lnTo>
                      <a:pt x="28" y="167"/>
                    </a:lnTo>
                    <a:lnTo>
                      <a:pt x="21" y="160"/>
                    </a:lnTo>
                    <a:lnTo>
                      <a:pt x="15" y="153"/>
                    </a:lnTo>
                    <a:lnTo>
                      <a:pt x="11" y="144"/>
                    </a:lnTo>
                    <a:lnTo>
                      <a:pt x="7" y="136"/>
                    </a:lnTo>
                    <a:lnTo>
                      <a:pt x="4" y="127"/>
                    </a:lnTo>
                    <a:lnTo>
                      <a:pt x="1" y="117"/>
                    </a:lnTo>
                    <a:lnTo>
                      <a:pt x="0" y="109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88"/>
                    </a:lnTo>
                    <a:lnTo>
                      <a:pt x="1" y="78"/>
                    </a:lnTo>
                    <a:lnTo>
                      <a:pt x="4" y="69"/>
                    </a:lnTo>
                    <a:lnTo>
                      <a:pt x="7" y="61"/>
                    </a:lnTo>
                    <a:lnTo>
                      <a:pt x="11" y="51"/>
                    </a:lnTo>
                    <a:lnTo>
                      <a:pt x="15" y="44"/>
                    </a:lnTo>
                    <a:lnTo>
                      <a:pt x="21" y="35"/>
                    </a:lnTo>
                    <a:lnTo>
                      <a:pt x="28" y="30"/>
                    </a:lnTo>
                    <a:lnTo>
                      <a:pt x="35" y="23"/>
                    </a:lnTo>
                    <a:lnTo>
                      <a:pt x="42" y="17"/>
                    </a:lnTo>
                    <a:lnTo>
                      <a:pt x="51" y="13"/>
                    </a:lnTo>
                    <a:lnTo>
                      <a:pt x="59" y="8"/>
                    </a:lnTo>
                    <a:lnTo>
                      <a:pt x="68" y="4"/>
                    </a:lnTo>
                    <a:lnTo>
                      <a:pt x="77" y="3"/>
                    </a:lnTo>
                    <a:lnTo>
                      <a:pt x="87" y="1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107" y="1"/>
                    </a:lnTo>
                    <a:lnTo>
                      <a:pt x="117" y="3"/>
                    </a:lnTo>
                    <a:lnTo>
                      <a:pt x="126" y="4"/>
                    </a:lnTo>
                    <a:lnTo>
                      <a:pt x="135" y="8"/>
                    </a:lnTo>
                    <a:lnTo>
                      <a:pt x="144" y="13"/>
                    </a:lnTo>
                    <a:lnTo>
                      <a:pt x="151" y="17"/>
                    </a:lnTo>
                    <a:lnTo>
                      <a:pt x="160" y="23"/>
                    </a:lnTo>
                    <a:lnTo>
                      <a:pt x="167" y="30"/>
                    </a:lnTo>
                    <a:lnTo>
                      <a:pt x="172" y="35"/>
                    </a:lnTo>
                    <a:lnTo>
                      <a:pt x="178" y="44"/>
                    </a:lnTo>
                    <a:lnTo>
                      <a:pt x="184" y="51"/>
                    </a:lnTo>
                    <a:lnTo>
                      <a:pt x="188" y="61"/>
                    </a:lnTo>
                    <a:lnTo>
                      <a:pt x="191" y="69"/>
                    </a:lnTo>
                    <a:lnTo>
                      <a:pt x="193" y="78"/>
                    </a:lnTo>
                    <a:lnTo>
                      <a:pt x="195" y="88"/>
                    </a:lnTo>
                    <a:lnTo>
                      <a:pt x="195" y="98"/>
                    </a:lnTo>
                    <a:lnTo>
                      <a:pt x="195" y="98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9"/>
              <p:cNvSpPr>
                <a:spLocks noChangeArrowheads="1"/>
              </p:cNvSpPr>
              <p:nvPr/>
            </p:nvSpPr>
            <p:spPr bwMode="auto">
              <a:xfrm>
                <a:off x="6544559" y="5937890"/>
                <a:ext cx="149899" cy="311671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30"/>
              <p:cNvSpPr>
                <a:spLocks noChangeArrowheads="1"/>
              </p:cNvSpPr>
              <p:nvPr/>
            </p:nvSpPr>
            <p:spPr bwMode="auto">
              <a:xfrm>
                <a:off x="6551980" y="6270339"/>
                <a:ext cx="59366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6630640" y="6270339"/>
                <a:ext cx="59366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32"/>
              <p:cNvSpPr>
                <a:spLocks noChangeArrowheads="1"/>
              </p:cNvSpPr>
              <p:nvPr/>
            </p:nvSpPr>
            <p:spPr bwMode="auto">
              <a:xfrm>
                <a:off x="6486677" y="5937890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3"/>
              <p:cNvSpPr>
                <a:spLocks noChangeArrowheads="1"/>
              </p:cNvSpPr>
              <p:nvPr/>
            </p:nvSpPr>
            <p:spPr bwMode="auto">
              <a:xfrm>
                <a:off x="6709299" y="5937890"/>
                <a:ext cx="40072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6178814" y="5878310"/>
              <a:ext cx="262694" cy="791050"/>
              <a:chOff x="6839904" y="5767214"/>
              <a:chExt cx="262694" cy="791050"/>
            </a:xfrm>
          </p:grpSpPr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6897786" y="5767214"/>
                <a:ext cx="145446" cy="145446"/>
              </a:xfrm>
              <a:custGeom>
                <a:avLst/>
                <a:gdLst>
                  <a:gd name="T0" fmla="*/ 195 w 195"/>
                  <a:gd name="T1" fmla="*/ 98 h 197"/>
                  <a:gd name="T2" fmla="*/ 194 w 195"/>
                  <a:gd name="T3" fmla="*/ 117 h 197"/>
                  <a:gd name="T4" fmla="*/ 188 w 195"/>
                  <a:gd name="T5" fmla="*/ 136 h 197"/>
                  <a:gd name="T6" fmla="*/ 178 w 195"/>
                  <a:gd name="T7" fmla="*/ 153 h 197"/>
                  <a:gd name="T8" fmla="*/ 167 w 195"/>
                  <a:gd name="T9" fmla="*/ 167 h 197"/>
                  <a:gd name="T10" fmla="*/ 152 w 195"/>
                  <a:gd name="T11" fmla="*/ 180 h 197"/>
                  <a:gd name="T12" fmla="*/ 136 w 195"/>
                  <a:gd name="T13" fmla="*/ 188 h 197"/>
                  <a:gd name="T14" fmla="*/ 118 w 195"/>
                  <a:gd name="T15" fmla="*/ 194 h 197"/>
                  <a:gd name="T16" fmla="*/ 98 w 195"/>
                  <a:gd name="T17" fmla="*/ 197 h 197"/>
                  <a:gd name="T18" fmla="*/ 88 w 195"/>
                  <a:gd name="T19" fmla="*/ 195 h 197"/>
                  <a:gd name="T20" fmla="*/ 68 w 195"/>
                  <a:gd name="T21" fmla="*/ 191 h 197"/>
                  <a:gd name="T22" fmla="*/ 51 w 195"/>
                  <a:gd name="T23" fmla="*/ 184 h 197"/>
                  <a:gd name="T24" fmla="*/ 36 w 195"/>
                  <a:gd name="T25" fmla="*/ 174 h 197"/>
                  <a:gd name="T26" fmla="*/ 21 w 195"/>
                  <a:gd name="T27" fmla="*/ 160 h 197"/>
                  <a:gd name="T28" fmla="*/ 11 w 195"/>
                  <a:gd name="T29" fmla="*/ 144 h 197"/>
                  <a:gd name="T30" fmla="*/ 4 w 195"/>
                  <a:gd name="T31" fmla="*/ 127 h 197"/>
                  <a:gd name="T32" fmla="*/ 0 w 195"/>
                  <a:gd name="T33" fmla="*/ 109 h 197"/>
                  <a:gd name="T34" fmla="*/ 0 w 195"/>
                  <a:gd name="T35" fmla="*/ 98 h 197"/>
                  <a:gd name="T36" fmla="*/ 2 w 195"/>
                  <a:gd name="T37" fmla="*/ 78 h 197"/>
                  <a:gd name="T38" fmla="*/ 7 w 195"/>
                  <a:gd name="T39" fmla="*/ 61 h 197"/>
                  <a:gd name="T40" fmla="*/ 16 w 195"/>
                  <a:gd name="T41" fmla="*/ 44 h 197"/>
                  <a:gd name="T42" fmla="*/ 28 w 195"/>
                  <a:gd name="T43" fmla="*/ 30 h 197"/>
                  <a:gd name="T44" fmla="*/ 43 w 195"/>
                  <a:gd name="T45" fmla="*/ 17 h 197"/>
                  <a:gd name="T46" fmla="*/ 60 w 195"/>
                  <a:gd name="T47" fmla="*/ 8 h 197"/>
                  <a:gd name="T48" fmla="*/ 78 w 195"/>
                  <a:gd name="T49" fmla="*/ 3 h 197"/>
                  <a:gd name="T50" fmla="*/ 98 w 195"/>
                  <a:gd name="T51" fmla="*/ 0 h 197"/>
                  <a:gd name="T52" fmla="*/ 108 w 195"/>
                  <a:gd name="T53" fmla="*/ 1 h 197"/>
                  <a:gd name="T54" fmla="*/ 126 w 195"/>
                  <a:gd name="T55" fmla="*/ 4 h 197"/>
                  <a:gd name="T56" fmla="*/ 145 w 195"/>
                  <a:gd name="T57" fmla="*/ 13 h 197"/>
                  <a:gd name="T58" fmla="*/ 160 w 195"/>
                  <a:gd name="T59" fmla="*/ 23 h 197"/>
                  <a:gd name="T60" fmla="*/ 173 w 195"/>
                  <a:gd name="T61" fmla="*/ 35 h 197"/>
                  <a:gd name="T62" fmla="*/ 184 w 195"/>
                  <a:gd name="T63" fmla="*/ 51 h 197"/>
                  <a:gd name="T64" fmla="*/ 191 w 195"/>
                  <a:gd name="T65" fmla="*/ 69 h 197"/>
                  <a:gd name="T66" fmla="*/ 195 w 195"/>
                  <a:gd name="T67" fmla="*/ 88 h 197"/>
                  <a:gd name="T68" fmla="*/ 195 w 195"/>
                  <a:gd name="T69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5" h="197">
                    <a:moveTo>
                      <a:pt x="195" y="98"/>
                    </a:moveTo>
                    <a:lnTo>
                      <a:pt x="195" y="98"/>
                    </a:lnTo>
                    <a:lnTo>
                      <a:pt x="195" y="109"/>
                    </a:lnTo>
                    <a:lnTo>
                      <a:pt x="194" y="117"/>
                    </a:lnTo>
                    <a:lnTo>
                      <a:pt x="191" y="127"/>
                    </a:lnTo>
                    <a:lnTo>
                      <a:pt x="188" y="136"/>
                    </a:lnTo>
                    <a:lnTo>
                      <a:pt x="184" y="144"/>
                    </a:lnTo>
                    <a:lnTo>
                      <a:pt x="178" y="153"/>
                    </a:lnTo>
                    <a:lnTo>
                      <a:pt x="173" y="160"/>
                    </a:lnTo>
                    <a:lnTo>
                      <a:pt x="167" y="167"/>
                    </a:lnTo>
                    <a:lnTo>
                      <a:pt x="160" y="174"/>
                    </a:lnTo>
                    <a:lnTo>
                      <a:pt x="152" y="180"/>
                    </a:lnTo>
                    <a:lnTo>
                      <a:pt x="145" y="184"/>
                    </a:lnTo>
                    <a:lnTo>
                      <a:pt x="136" y="188"/>
                    </a:lnTo>
                    <a:lnTo>
                      <a:pt x="126" y="191"/>
                    </a:lnTo>
                    <a:lnTo>
                      <a:pt x="118" y="194"/>
                    </a:lnTo>
                    <a:lnTo>
                      <a:pt x="108" y="195"/>
                    </a:lnTo>
                    <a:lnTo>
                      <a:pt x="98" y="197"/>
                    </a:lnTo>
                    <a:lnTo>
                      <a:pt x="98" y="197"/>
                    </a:lnTo>
                    <a:lnTo>
                      <a:pt x="88" y="195"/>
                    </a:lnTo>
                    <a:lnTo>
                      <a:pt x="78" y="194"/>
                    </a:lnTo>
                    <a:lnTo>
                      <a:pt x="68" y="191"/>
                    </a:lnTo>
                    <a:lnTo>
                      <a:pt x="60" y="188"/>
                    </a:lnTo>
                    <a:lnTo>
                      <a:pt x="51" y="184"/>
                    </a:lnTo>
                    <a:lnTo>
                      <a:pt x="43" y="180"/>
                    </a:lnTo>
                    <a:lnTo>
                      <a:pt x="36" y="174"/>
                    </a:lnTo>
                    <a:lnTo>
                      <a:pt x="28" y="167"/>
                    </a:lnTo>
                    <a:lnTo>
                      <a:pt x="21" y="160"/>
                    </a:lnTo>
                    <a:lnTo>
                      <a:pt x="16" y="153"/>
                    </a:lnTo>
                    <a:lnTo>
                      <a:pt x="11" y="144"/>
                    </a:lnTo>
                    <a:lnTo>
                      <a:pt x="7" y="136"/>
                    </a:lnTo>
                    <a:lnTo>
                      <a:pt x="4" y="127"/>
                    </a:lnTo>
                    <a:lnTo>
                      <a:pt x="2" y="117"/>
                    </a:lnTo>
                    <a:lnTo>
                      <a:pt x="0" y="109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88"/>
                    </a:lnTo>
                    <a:lnTo>
                      <a:pt x="2" y="78"/>
                    </a:lnTo>
                    <a:lnTo>
                      <a:pt x="4" y="69"/>
                    </a:lnTo>
                    <a:lnTo>
                      <a:pt x="7" y="61"/>
                    </a:lnTo>
                    <a:lnTo>
                      <a:pt x="11" y="51"/>
                    </a:lnTo>
                    <a:lnTo>
                      <a:pt x="16" y="44"/>
                    </a:lnTo>
                    <a:lnTo>
                      <a:pt x="21" y="35"/>
                    </a:lnTo>
                    <a:lnTo>
                      <a:pt x="28" y="30"/>
                    </a:lnTo>
                    <a:lnTo>
                      <a:pt x="36" y="23"/>
                    </a:lnTo>
                    <a:lnTo>
                      <a:pt x="43" y="17"/>
                    </a:lnTo>
                    <a:lnTo>
                      <a:pt x="51" y="13"/>
                    </a:lnTo>
                    <a:lnTo>
                      <a:pt x="60" y="8"/>
                    </a:lnTo>
                    <a:lnTo>
                      <a:pt x="68" y="4"/>
                    </a:lnTo>
                    <a:lnTo>
                      <a:pt x="78" y="3"/>
                    </a:lnTo>
                    <a:lnTo>
                      <a:pt x="88" y="1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1"/>
                    </a:lnTo>
                    <a:lnTo>
                      <a:pt x="118" y="3"/>
                    </a:lnTo>
                    <a:lnTo>
                      <a:pt x="126" y="4"/>
                    </a:lnTo>
                    <a:lnTo>
                      <a:pt x="136" y="8"/>
                    </a:lnTo>
                    <a:lnTo>
                      <a:pt x="145" y="13"/>
                    </a:lnTo>
                    <a:lnTo>
                      <a:pt x="152" y="17"/>
                    </a:lnTo>
                    <a:lnTo>
                      <a:pt x="160" y="23"/>
                    </a:lnTo>
                    <a:lnTo>
                      <a:pt x="167" y="30"/>
                    </a:lnTo>
                    <a:lnTo>
                      <a:pt x="173" y="35"/>
                    </a:lnTo>
                    <a:lnTo>
                      <a:pt x="178" y="44"/>
                    </a:lnTo>
                    <a:lnTo>
                      <a:pt x="184" y="51"/>
                    </a:lnTo>
                    <a:lnTo>
                      <a:pt x="188" y="61"/>
                    </a:lnTo>
                    <a:lnTo>
                      <a:pt x="191" y="69"/>
                    </a:lnTo>
                    <a:lnTo>
                      <a:pt x="194" y="78"/>
                    </a:lnTo>
                    <a:lnTo>
                      <a:pt x="195" y="88"/>
                    </a:lnTo>
                    <a:lnTo>
                      <a:pt x="195" y="98"/>
                    </a:lnTo>
                    <a:lnTo>
                      <a:pt x="195" y="98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6896302" y="5937890"/>
                <a:ext cx="151383" cy="311671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36"/>
              <p:cNvSpPr>
                <a:spLocks noChangeArrowheads="1"/>
              </p:cNvSpPr>
              <p:nvPr/>
            </p:nvSpPr>
            <p:spPr bwMode="auto">
              <a:xfrm>
                <a:off x="6903723" y="6270339"/>
                <a:ext cx="60850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6982383" y="6270339"/>
                <a:ext cx="60850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38"/>
              <p:cNvSpPr>
                <a:spLocks noChangeArrowheads="1"/>
              </p:cNvSpPr>
              <p:nvPr/>
            </p:nvSpPr>
            <p:spPr bwMode="auto">
              <a:xfrm>
                <a:off x="6839904" y="5937890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39"/>
              <p:cNvSpPr>
                <a:spLocks noChangeArrowheads="1"/>
              </p:cNvSpPr>
              <p:nvPr/>
            </p:nvSpPr>
            <p:spPr bwMode="auto">
              <a:xfrm>
                <a:off x="7061042" y="5937890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6532041" y="5878310"/>
              <a:ext cx="262694" cy="791050"/>
              <a:chOff x="7193131" y="5767214"/>
              <a:chExt cx="262694" cy="791050"/>
            </a:xfrm>
          </p:grpSpPr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7251013" y="5767214"/>
                <a:ext cx="145446" cy="145446"/>
              </a:xfrm>
              <a:custGeom>
                <a:avLst/>
                <a:gdLst>
                  <a:gd name="T0" fmla="*/ 195 w 195"/>
                  <a:gd name="T1" fmla="*/ 98 h 197"/>
                  <a:gd name="T2" fmla="*/ 194 w 195"/>
                  <a:gd name="T3" fmla="*/ 117 h 197"/>
                  <a:gd name="T4" fmla="*/ 188 w 195"/>
                  <a:gd name="T5" fmla="*/ 136 h 197"/>
                  <a:gd name="T6" fmla="*/ 178 w 195"/>
                  <a:gd name="T7" fmla="*/ 153 h 197"/>
                  <a:gd name="T8" fmla="*/ 167 w 195"/>
                  <a:gd name="T9" fmla="*/ 167 h 197"/>
                  <a:gd name="T10" fmla="*/ 151 w 195"/>
                  <a:gd name="T11" fmla="*/ 180 h 197"/>
                  <a:gd name="T12" fmla="*/ 136 w 195"/>
                  <a:gd name="T13" fmla="*/ 188 h 197"/>
                  <a:gd name="T14" fmla="*/ 117 w 195"/>
                  <a:gd name="T15" fmla="*/ 194 h 197"/>
                  <a:gd name="T16" fmla="*/ 97 w 195"/>
                  <a:gd name="T17" fmla="*/ 197 h 197"/>
                  <a:gd name="T18" fmla="*/ 87 w 195"/>
                  <a:gd name="T19" fmla="*/ 195 h 197"/>
                  <a:gd name="T20" fmla="*/ 68 w 195"/>
                  <a:gd name="T21" fmla="*/ 191 h 197"/>
                  <a:gd name="T22" fmla="*/ 51 w 195"/>
                  <a:gd name="T23" fmla="*/ 184 h 197"/>
                  <a:gd name="T24" fmla="*/ 35 w 195"/>
                  <a:gd name="T25" fmla="*/ 174 h 197"/>
                  <a:gd name="T26" fmla="*/ 21 w 195"/>
                  <a:gd name="T27" fmla="*/ 160 h 197"/>
                  <a:gd name="T28" fmla="*/ 11 w 195"/>
                  <a:gd name="T29" fmla="*/ 144 h 197"/>
                  <a:gd name="T30" fmla="*/ 4 w 195"/>
                  <a:gd name="T31" fmla="*/ 127 h 197"/>
                  <a:gd name="T32" fmla="*/ 0 w 195"/>
                  <a:gd name="T33" fmla="*/ 109 h 197"/>
                  <a:gd name="T34" fmla="*/ 0 w 195"/>
                  <a:gd name="T35" fmla="*/ 98 h 197"/>
                  <a:gd name="T36" fmla="*/ 1 w 195"/>
                  <a:gd name="T37" fmla="*/ 78 h 197"/>
                  <a:gd name="T38" fmla="*/ 7 w 195"/>
                  <a:gd name="T39" fmla="*/ 61 h 197"/>
                  <a:gd name="T40" fmla="*/ 15 w 195"/>
                  <a:gd name="T41" fmla="*/ 44 h 197"/>
                  <a:gd name="T42" fmla="*/ 28 w 195"/>
                  <a:gd name="T43" fmla="*/ 30 h 197"/>
                  <a:gd name="T44" fmla="*/ 42 w 195"/>
                  <a:gd name="T45" fmla="*/ 17 h 197"/>
                  <a:gd name="T46" fmla="*/ 59 w 195"/>
                  <a:gd name="T47" fmla="*/ 8 h 197"/>
                  <a:gd name="T48" fmla="*/ 78 w 195"/>
                  <a:gd name="T49" fmla="*/ 3 h 197"/>
                  <a:gd name="T50" fmla="*/ 97 w 195"/>
                  <a:gd name="T51" fmla="*/ 0 h 197"/>
                  <a:gd name="T52" fmla="*/ 107 w 195"/>
                  <a:gd name="T53" fmla="*/ 1 h 197"/>
                  <a:gd name="T54" fmla="*/ 126 w 195"/>
                  <a:gd name="T55" fmla="*/ 4 h 197"/>
                  <a:gd name="T56" fmla="*/ 144 w 195"/>
                  <a:gd name="T57" fmla="*/ 13 h 197"/>
                  <a:gd name="T58" fmla="*/ 160 w 195"/>
                  <a:gd name="T59" fmla="*/ 23 h 197"/>
                  <a:gd name="T60" fmla="*/ 172 w 195"/>
                  <a:gd name="T61" fmla="*/ 35 h 197"/>
                  <a:gd name="T62" fmla="*/ 184 w 195"/>
                  <a:gd name="T63" fmla="*/ 51 h 197"/>
                  <a:gd name="T64" fmla="*/ 191 w 195"/>
                  <a:gd name="T65" fmla="*/ 69 h 197"/>
                  <a:gd name="T66" fmla="*/ 195 w 195"/>
                  <a:gd name="T67" fmla="*/ 88 h 197"/>
                  <a:gd name="T68" fmla="*/ 195 w 195"/>
                  <a:gd name="T69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5" h="197">
                    <a:moveTo>
                      <a:pt x="195" y="98"/>
                    </a:moveTo>
                    <a:lnTo>
                      <a:pt x="195" y="98"/>
                    </a:lnTo>
                    <a:lnTo>
                      <a:pt x="195" y="109"/>
                    </a:lnTo>
                    <a:lnTo>
                      <a:pt x="194" y="117"/>
                    </a:lnTo>
                    <a:lnTo>
                      <a:pt x="191" y="127"/>
                    </a:lnTo>
                    <a:lnTo>
                      <a:pt x="188" y="136"/>
                    </a:lnTo>
                    <a:lnTo>
                      <a:pt x="184" y="144"/>
                    </a:lnTo>
                    <a:lnTo>
                      <a:pt x="178" y="153"/>
                    </a:lnTo>
                    <a:lnTo>
                      <a:pt x="172" y="160"/>
                    </a:lnTo>
                    <a:lnTo>
                      <a:pt x="167" y="167"/>
                    </a:lnTo>
                    <a:lnTo>
                      <a:pt x="160" y="174"/>
                    </a:lnTo>
                    <a:lnTo>
                      <a:pt x="151" y="180"/>
                    </a:lnTo>
                    <a:lnTo>
                      <a:pt x="144" y="184"/>
                    </a:lnTo>
                    <a:lnTo>
                      <a:pt x="136" y="188"/>
                    </a:lnTo>
                    <a:lnTo>
                      <a:pt x="126" y="191"/>
                    </a:lnTo>
                    <a:lnTo>
                      <a:pt x="117" y="194"/>
                    </a:lnTo>
                    <a:lnTo>
                      <a:pt x="107" y="195"/>
                    </a:lnTo>
                    <a:lnTo>
                      <a:pt x="97" y="197"/>
                    </a:lnTo>
                    <a:lnTo>
                      <a:pt x="97" y="197"/>
                    </a:lnTo>
                    <a:lnTo>
                      <a:pt x="87" y="195"/>
                    </a:lnTo>
                    <a:lnTo>
                      <a:pt x="78" y="194"/>
                    </a:lnTo>
                    <a:lnTo>
                      <a:pt x="68" y="191"/>
                    </a:lnTo>
                    <a:lnTo>
                      <a:pt x="59" y="188"/>
                    </a:lnTo>
                    <a:lnTo>
                      <a:pt x="51" y="184"/>
                    </a:lnTo>
                    <a:lnTo>
                      <a:pt x="42" y="180"/>
                    </a:lnTo>
                    <a:lnTo>
                      <a:pt x="35" y="174"/>
                    </a:lnTo>
                    <a:lnTo>
                      <a:pt x="28" y="167"/>
                    </a:lnTo>
                    <a:lnTo>
                      <a:pt x="21" y="160"/>
                    </a:lnTo>
                    <a:lnTo>
                      <a:pt x="15" y="153"/>
                    </a:lnTo>
                    <a:lnTo>
                      <a:pt x="11" y="144"/>
                    </a:lnTo>
                    <a:lnTo>
                      <a:pt x="7" y="136"/>
                    </a:lnTo>
                    <a:lnTo>
                      <a:pt x="4" y="127"/>
                    </a:lnTo>
                    <a:lnTo>
                      <a:pt x="1" y="117"/>
                    </a:lnTo>
                    <a:lnTo>
                      <a:pt x="0" y="109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88"/>
                    </a:lnTo>
                    <a:lnTo>
                      <a:pt x="1" y="78"/>
                    </a:lnTo>
                    <a:lnTo>
                      <a:pt x="4" y="69"/>
                    </a:lnTo>
                    <a:lnTo>
                      <a:pt x="7" y="61"/>
                    </a:lnTo>
                    <a:lnTo>
                      <a:pt x="11" y="51"/>
                    </a:lnTo>
                    <a:lnTo>
                      <a:pt x="15" y="44"/>
                    </a:lnTo>
                    <a:lnTo>
                      <a:pt x="21" y="35"/>
                    </a:lnTo>
                    <a:lnTo>
                      <a:pt x="28" y="30"/>
                    </a:lnTo>
                    <a:lnTo>
                      <a:pt x="35" y="23"/>
                    </a:lnTo>
                    <a:lnTo>
                      <a:pt x="42" y="17"/>
                    </a:lnTo>
                    <a:lnTo>
                      <a:pt x="51" y="13"/>
                    </a:lnTo>
                    <a:lnTo>
                      <a:pt x="59" y="8"/>
                    </a:lnTo>
                    <a:lnTo>
                      <a:pt x="68" y="4"/>
                    </a:lnTo>
                    <a:lnTo>
                      <a:pt x="78" y="3"/>
                    </a:lnTo>
                    <a:lnTo>
                      <a:pt x="87" y="1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107" y="1"/>
                    </a:lnTo>
                    <a:lnTo>
                      <a:pt x="117" y="3"/>
                    </a:lnTo>
                    <a:lnTo>
                      <a:pt x="126" y="4"/>
                    </a:lnTo>
                    <a:lnTo>
                      <a:pt x="136" y="8"/>
                    </a:lnTo>
                    <a:lnTo>
                      <a:pt x="144" y="13"/>
                    </a:lnTo>
                    <a:lnTo>
                      <a:pt x="151" y="17"/>
                    </a:lnTo>
                    <a:lnTo>
                      <a:pt x="160" y="23"/>
                    </a:lnTo>
                    <a:lnTo>
                      <a:pt x="167" y="30"/>
                    </a:lnTo>
                    <a:lnTo>
                      <a:pt x="172" y="35"/>
                    </a:lnTo>
                    <a:lnTo>
                      <a:pt x="178" y="44"/>
                    </a:lnTo>
                    <a:lnTo>
                      <a:pt x="184" y="51"/>
                    </a:lnTo>
                    <a:lnTo>
                      <a:pt x="188" y="61"/>
                    </a:lnTo>
                    <a:lnTo>
                      <a:pt x="191" y="69"/>
                    </a:lnTo>
                    <a:lnTo>
                      <a:pt x="194" y="78"/>
                    </a:lnTo>
                    <a:lnTo>
                      <a:pt x="195" y="88"/>
                    </a:lnTo>
                    <a:lnTo>
                      <a:pt x="195" y="98"/>
                    </a:lnTo>
                    <a:lnTo>
                      <a:pt x="195" y="98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Rectangle 71"/>
              <p:cNvSpPr>
                <a:spLocks noChangeArrowheads="1"/>
              </p:cNvSpPr>
              <p:nvPr/>
            </p:nvSpPr>
            <p:spPr bwMode="auto">
              <a:xfrm>
                <a:off x="7249529" y="5937890"/>
                <a:ext cx="149899" cy="311671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72"/>
              <p:cNvSpPr>
                <a:spLocks noChangeArrowheads="1"/>
              </p:cNvSpPr>
              <p:nvPr/>
            </p:nvSpPr>
            <p:spPr bwMode="auto">
              <a:xfrm>
                <a:off x="7256950" y="6270339"/>
                <a:ext cx="59366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73"/>
              <p:cNvSpPr>
                <a:spLocks noChangeArrowheads="1"/>
              </p:cNvSpPr>
              <p:nvPr/>
            </p:nvSpPr>
            <p:spPr bwMode="auto">
              <a:xfrm>
                <a:off x="7335610" y="6270339"/>
                <a:ext cx="60850" cy="287925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74"/>
              <p:cNvSpPr>
                <a:spLocks noChangeArrowheads="1"/>
              </p:cNvSpPr>
              <p:nvPr/>
            </p:nvSpPr>
            <p:spPr bwMode="auto">
              <a:xfrm>
                <a:off x="7193131" y="5937890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75"/>
              <p:cNvSpPr>
                <a:spLocks noChangeArrowheads="1"/>
              </p:cNvSpPr>
              <p:nvPr/>
            </p:nvSpPr>
            <p:spPr bwMode="auto">
              <a:xfrm>
                <a:off x="7414269" y="5937890"/>
                <a:ext cx="41556" cy="262694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2711628" y="1534211"/>
            <a:ext cx="3811290" cy="4621634"/>
            <a:chOff x="2711628" y="1534211"/>
            <a:chExt cx="3811290" cy="4621634"/>
          </a:xfrm>
        </p:grpSpPr>
        <p:grpSp>
          <p:nvGrpSpPr>
            <p:cNvPr id="165" name="组合 164"/>
            <p:cNvGrpSpPr/>
            <p:nvPr/>
          </p:nvGrpSpPr>
          <p:grpSpPr>
            <a:xfrm>
              <a:off x="2711628" y="1534211"/>
              <a:ext cx="3811290" cy="4621634"/>
              <a:chOff x="2369008" y="1534211"/>
              <a:chExt cx="3811290" cy="4621634"/>
            </a:xfrm>
          </p:grpSpPr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4087651" y="1534211"/>
                <a:ext cx="593659" cy="1445559"/>
              </a:xfrm>
              <a:custGeom>
                <a:avLst/>
                <a:gdLst>
                  <a:gd name="T0" fmla="*/ 53 w 800"/>
                  <a:gd name="T1" fmla="*/ 1925 h 1948"/>
                  <a:gd name="T2" fmla="*/ 33 w 800"/>
                  <a:gd name="T3" fmla="*/ 1800 h 1948"/>
                  <a:gd name="T4" fmla="*/ 13 w 800"/>
                  <a:gd name="T5" fmla="*/ 1602 h 1948"/>
                  <a:gd name="T6" fmla="*/ 4 w 800"/>
                  <a:gd name="T7" fmla="*/ 1478 h 1948"/>
                  <a:gd name="T8" fmla="*/ 0 w 800"/>
                  <a:gd name="T9" fmla="*/ 1340 h 1948"/>
                  <a:gd name="T10" fmla="*/ 2 w 800"/>
                  <a:gd name="T11" fmla="*/ 1192 h 1948"/>
                  <a:gd name="T12" fmla="*/ 10 w 800"/>
                  <a:gd name="T13" fmla="*/ 1038 h 1948"/>
                  <a:gd name="T14" fmla="*/ 26 w 800"/>
                  <a:gd name="T15" fmla="*/ 878 h 1948"/>
                  <a:gd name="T16" fmla="*/ 53 w 800"/>
                  <a:gd name="T17" fmla="*/ 718 h 1948"/>
                  <a:gd name="T18" fmla="*/ 79 w 800"/>
                  <a:gd name="T19" fmla="*/ 599 h 1948"/>
                  <a:gd name="T20" fmla="*/ 102 w 800"/>
                  <a:gd name="T21" fmla="*/ 519 h 1948"/>
                  <a:gd name="T22" fmla="*/ 128 w 800"/>
                  <a:gd name="T23" fmla="*/ 443 h 1948"/>
                  <a:gd name="T24" fmla="*/ 157 w 800"/>
                  <a:gd name="T25" fmla="*/ 368 h 1948"/>
                  <a:gd name="T26" fmla="*/ 190 w 800"/>
                  <a:gd name="T27" fmla="*/ 294 h 1948"/>
                  <a:gd name="T28" fmla="*/ 228 w 800"/>
                  <a:gd name="T29" fmla="*/ 224 h 1948"/>
                  <a:gd name="T30" fmla="*/ 269 w 800"/>
                  <a:gd name="T31" fmla="*/ 156 h 1948"/>
                  <a:gd name="T32" fmla="*/ 314 w 800"/>
                  <a:gd name="T33" fmla="*/ 91 h 1948"/>
                  <a:gd name="T34" fmla="*/ 365 w 800"/>
                  <a:gd name="T35" fmla="*/ 30 h 1948"/>
                  <a:gd name="T36" fmla="*/ 800 w 800"/>
                  <a:gd name="T37" fmla="*/ 113 h 1948"/>
                  <a:gd name="T38" fmla="*/ 790 w 800"/>
                  <a:gd name="T39" fmla="*/ 119 h 1948"/>
                  <a:gd name="T40" fmla="*/ 718 w 800"/>
                  <a:gd name="T41" fmla="*/ 168 h 1948"/>
                  <a:gd name="T42" fmla="*/ 663 w 800"/>
                  <a:gd name="T43" fmla="*/ 212 h 1948"/>
                  <a:gd name="T44" fmla="*/ 599 w 800"/>
                  <a:gd name="T45" fmla="*/ 270 h 1948"/>
                  <a:gd name="T46" fmla="*/ 528 w 800"/>
                  <a:gd name="T47" fmla="*/ 341 h 1948"/>
                  <a:gd name="T48" fmla="*/ 456 w 800"/>
                  <a:gd name="T49" fmla="*/ 427 h 1948"/>
                  <a:gd name="T50" fmla="*/ 384 w 800"/>
                  <a:gd name="T51" fmla="*/ 529 h 1948"/>
                  <a:gd name="T52" fmla="*/ 314 w 800"/>
                  <a:gd name="T53" fmla="*/ 647 h 1948"/>
                  <a:gd name="T54" fmla="*/ 283 w 800"/>
                  <a:gd name="T55" fmla="*/ 712 h 1948"/>
                  <a:gd name="T56" fmla="*/ 252 w 800"/>
                  <a:gd name="T57" fmla="*/ 780 h 1948"/>
                  <a:gd name="T58" fmla="*/ 225 w 800"/>
                  <a:gd name="T59" fmla="*/ 854 h 1948"/>
                  <a:gd name="T60" fmla="*/ 200 w 800"/>
                  <a:gd name="T61" fmla="*/ 930 h 1948"/>
                  <a:gd name="T62" fmla="*/ 179 w 800"/>
                  <a:gd name="T63" fmla="*/ 1012 h 1948"/>
                  <a:gd name="T64" fmla="*/ 160 w 800"/>
                  <a:gd name="T65" fmla="*/ 1097 h 1948"/>
                  <a:gd name="T66" fmla="*/ 146 w 800"/>
                  <a:gd name="T67" fmla="*/ 1188 h 1948"/>
                  <a:gd name="T68" fmla="*/ 136 w 800"/>
                  <a:gd name="T69" fmla="*/ 1282 h 1948"/>
                  <a:gd name="T70" fmla="*/ 130 w 800"/>
                  <a:gd name="T71" fmla="*/ 1382 h 1948"/>
                  <a:gd name="T72" fmla="*/ 130 w 800"/>
                  <a:gd name="T73" fmla="*/ 1486 h 1948"/>
                  <a:gd name="T74" fmla="*/ 136 w 800"/>
                  <a:gd name="T75" fmla="*/ 1594 h 1948"/>
                  <a:gd name="T76" fmla="*/ 147 w 800"/>
                  <a:gd name="T77" fmla="*/ 1707 h 1948"/>
                  <a:gd name="T78" fmla="*/ 164 w 800"/>
                  <a:gd name="T79" fmla="*/ 1825 h 1948"/>
                  <a:gd name="T80" fmla="*/ 188 w 800"/>
                  <a:gd name="T81" fmla="*/ 1948 h 1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0" h="1948">
                    <a:moveTo>
                      <a:pt x="53" y="1925"/>
                    </a:moveTo>
                    <a:lnTo>
                      <a:pt x="53" y="1925"/>
                    </a:lnTo>
                    <a:lnTo>
                      <a:pt x="43" y="1868"/>
                    </a:lnTo>
                    <a:lnTo>
                      <a:pt x="33" y="1800"/>
                    </a:lnTo>
                    <a:lnTo>
                      <a:pt x="23" y="1710"/>
                    </a:lnTo>
                    <a:lnTo>
                      <a:pt x="13" y="1602"/>
                    </a:lnTo>
                    <a:lnTo>
                      <a:pt x="9" y="1541"/>
                    </a:lnTo>
                    <a:lnTo>
                      <a:pt x="4" y="1478"/>
                    </a:lnTo>
                    <a:lnTo>
                      <a:pt x="2" y="1410"/>
                    </a:lnTo>
                    <a:lnTo>
                      <a:pt x="0" y="1340"/>
                    </a:lnTo>
                    <a:lnTo>
                      <a:pt x="0" y="1267"/>
                    </a:lnTo>
                    <a:lnTo>
                      <a:pt x="2" y="1192"/>
                    </a:lnTo>
                    <a:lnTo>
                      <a:pt x="4" y="1115"/>
                    </a:lnTo>
                    <a:lnTo>
                      <a:pt x="10" y="1038"/>
                    </a:lnTo>
                    <a:lnTo>
                      <a:pt x="17" y="958"/>
                    </a:lnTo>
                    <a:lnTo>
                      <a:pt x="26" y="878"/>
                    </a:lnTo>
                    <a:lnTo>
                      <a:pt x="38" y="798"/>
                    </a:lnTo>
                    <a:lnTo>
                      <a:pt x="53" y="718"/>
                    </a:lnTo>
                    <a:lnTo>
                      <a:pt x="70" y="638"/>
                    </a:lnTo>
                    <a:lnTo>
                      <a:pt x="79" y="599"/>
                    </a:lnTo>
                    <a:lnTo>
                      <a:pt x="91" y="559"/>
                    </a:lnTo>
                    <a:lnTo>
                      <a:pt x="102" y="519"/>
                    </a:lnTo>
                    <a:lnTo>
                      <a:pt x="115" y="481"/>
                    </a:lnTo>
                    <a:lnTo>
                      <a:pt x="128" y="443"/>
                    </a:lnTo>
                    <a:lnTo>
                      <a:pt x="142" y="405"/>
                    </a:lnTo>
                    <a:lnTo>
                      <a:pt x="157" y="368"/>
                    </a:lnTo>
                    <a:lnTo>
                      <a:pt x="173" y="331"/>
                    </a:lnTo>
                    <a:lnTo>
                      <a:pt x="190" y="294"/>
                    </a:lnTo>
                    <a:lnTo>
                      <a:pt x="208" y="259"/>
                    </a:lnTo>
                    <a:lnTo>
                      <a:pt x="228" y="224"/>
                    </a:lnTo>
                    <a:lnTo>
                      <a:pt x="248" y="190"/>
                    </a:lnTo>
                    <a:lnTo>
                      <a:pt x="269" y="156"/>
                    </a:lnTo>
                    <a:lnTo>
                      <a:pt x="292" y="123"/>
                    </a:lnTo>
                    <a:lnTo>
                      <a:pt x="314" y="91"/>
                    </a:lnTo>
                    <a:lnTo>
                      <a:pt x="340" y="59"/>
                    </a:lnTo>
                    <a:lnTo>
                      <a:pt x="365" y="30"/>
                    </a:lnTo>
                    <a:lnTo>
                      <a:pt x="392" y="0"/>
                    </a:lnTo>
                    <a:lnTo>
                      <a:pt x="800" y="113"/>
                    </a:lnTo>
                    <a:lnTo>
                      <a:pt x="800" y="113"/>
                    </a:lnTo>
                    <a:lnTo>
                      <a:pt x="790" y="119"/>
                    </a:lnTo>
                    <a:lnTo>
                      <a:pt x="762" y="137"/>
                    </a:lnTo>
                    <a:lnTo>
                      <a:pt x="718" y="168"/>
                    </a:lnTo>
                    <a:lnTo>
                      <a:pt x="692" y="188"/>
                    </a:lnTo>
                    <a:lnTo>
                      <a:pt x="663" y="212"/>
                    </a:lnTo>
                    <a:lnTo>
                      <a:pt x="631" y="239"/>
                    </a:lnTo>
                    <a:lnTo>
                      <a:pt x="599" y="270"/>
                    </a:lnTo>
                    <a:lnTo>
                      <a:pt x="565" y="304"/>
                    </a:lnTo>
                    <a:lnTo>
                      <a:pt x="528" y="341"/>
                    </a:lnTo>
                    <a:lnTo>
                      <a:pt x="493" y="384"/>
                    </a:lnTo>
                    <a:lnTo>
                      <a:pt x="456" y="427"/>
                    </a:lnTo>
                    <a:lnTo>
                      <a:pt x="419" y="477"/>
                    </a:lnTo>
                    <a:lnTo>
                      <a:pt x="384" y="529"/>
                    </a:lnTo>
                    <a:lnTo>
                      <a:pt x="348" y="586"/>
                    </a:lnTo>
                    <a:lnTo>
                      <a:pt x="314" y="647"/>
                    </a:lnTo>
                    <a:lnTo>
                      <a:pt x="299" y="679"/>
                    </a:lnTo>
                    <a:lnTo>
                      <a:pt x="283" y="712"/>
                    </a:lnTo>
                    <a:lnTo>
                      <a:pt x="268" y="746"/>
                    </a:lnTo>
                    <a:lnTo>
                      <a:pt x="252" y="780"/>
                    </a:lnTo>
                    <a:lnTo>
                      <a:pt x="238" y="817"/>
                    </a:lnTo>
                    <a:lnTo>
                      <a:pt x="225" y="854"/>
                    </a:lnTo>
                    <a:lnTo>
                      <a:pt x="213" y="892"/>
                    </a:lnTo>
                    <a:lnTo>
                      <a:pt x="200" y="930"/>
                    </a:lnTo>
                    <a:lnTo>
                      <a:pt x="188" y="971"/>
                    </a:lnTo>
                    <a:lnTo>
                      <a:pt x="179" y="1012"/>
                    </a:lnTo>
                    <a:lnTo>
                      <a:pt x="169" y="1055"/>
                    </a:lnTo>
                    <a:lnTo>
                      <a:pt x="160" y="1097"/>
                    </a:lnTo>
                    <a:lnTo>
                      <a:pt x="152" y="1142"/>
                    </a:lnTo>
                    <a:lnTo>
                      <a:pt x="146" y="1188"/>
                    </a:lnTo>
                    <a:lnTo>
                      <a:pt x="140" y="1234"/>
                    </a:lnTo>
                    <a:lnTo>
                      <a:pt x="136" y="1282"/>
                    </a:lnTo>
                    <a:lnTo>
                      <a:pt x="132" y="1332"/>
                    </a:lnTo>
                    <a:lnTo>
                      <a:pt x="130" y="1382"/>
                    </a:lnTo>
                    <a:lnTo>
                      <a:pt x="129" y="1432"/>
                    </a:lnTo>
                    <a:lnTo>
                      <a:pt x="130" y="1486"/>
                    </a:lnTo>
                    <a:lnTo>
                      <a:pt x="132" y="1539"/>
                    </a:lnTo>
                    <a:lnTo>
                      <a:pt x="136" y="1594"/>
                    </a:lnTo>
                    <a:lnTo>
                      <a:pt x="140" y="1650"/>
                    </a:lnTo>
                    <a:lnTo>
                      <a:pt x="147" y="1707"/>
                    </a:lnTo>
                    <a:lnTo>
                      <a:pt x="154" y="1765"/>
                    </a:lnTo>
                    <a:lnTo>
                      <a:pt x="164" y="1825"/>
                    </a:lnTo>
                    <a:lnTo>
                      <a:pt x="176" y="1885"/>
                    </a:lnTo>
                    <a:lnTo>
                      <a:pt x="188" y="1948"/>
                    </a:lnTo>
                    <a:lnTo>
                      <a:pt x="53" y="1925"/>
                    </a:lnTo>
                    <a:close/>
                  </a:path>
                </a:pathLst>
              </a:custGeom>
              <a:solidFill>
                <a:srgbClr val="675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2369008" y="1534211"/>
                <a:ext cx="3811290" cy="4621634"/>
                <a:chOff x="3030098" y="1423115"/>
                <a:chExt cx="3811290" cy="4621634"/>
              </a:xfrm>
            </p:grpSpPr>
            <p:sp>
              <p:nvSpPr>
                <p:cNvPr id="77" name="Freeform 76"/>
                <p:cNvSpPr>
                  <a:spLocks/>
                </p:cNvSpPr>
                <p:nvPr/>
              </p:nvSpPr>
              <p:spPr bwMode="auto">
                <a:xfrm>
                  <a:off x="3030098" y="2657925"/>
                  <a:ext cx="3811290" cy="3386824"/>
                </a:xfrm>
                <a:custGeom>
                  <a:avLst/>
                  <a:gdLst>
                    <a:gd name="T0" fmla="*/ 755 w 5135"/>
                    <a:gd name="T1" fmla="*/ 194 h 4565"/>
                    <a:gd name="T2" fmla="*/ 921 w 5135"/>
                    <a:gd name="T3" fmla="*/ 119 h 4565"/>
                    <a:gd name="T4" fmla="*/ 1143 w 5135"/>
                    <a:gd name="T5" fmla="*/ 57 h 4565"/>
                    <a:gd name="T6" fmla="*/ 1411 w 5135"/>
                    <a:gd name="T7" fmla="*/ 38 h 4565"/>
                    <a:gd name="T8" fmla="*/ 1616 w 5135"/>
                    <a:gd name="T9" fmla="*/ 68 h 4565"/>
                    <a:gd name="T10" fmla="*/ 1770 w 5135"/>
                    <a:gd name="T11" fmla="*/ 119 h 4565"/>
                    <a:gd name="T12" fmla="*/ 1929 w 5135"/>
                    <a:gd name="T13" fmla="*/ 197 h 4565"/>
                    <a:gd name="T14" fmla="*/ 2080 w 5135"/>
                    <a:gd name="T15" fmla="*/ 278 h 4565"/>
                    <a:gd name="T16" fmla="*/ 2256 w 5135"/>
                    <a:gd name="T17" fmla="*/ 341 h 4565"/>
                    <a:gd name="T18" fmla="*/ 2404 w 5135"/>
                    <a:gd name="T19" fmla="*/ 364 h 4565"/>
                    <a:gd name="T20" fmla="*/ 2532 w 5135"/>
                    <a:gd name="T21" fmla="*/ 354 h 4565"/>
                    <a:gd name="T22" fmla="*/ 2668 w 5135"/>
                    <a:gd name="T23" fmla="*/ 309 h 4565"/>
                    <a:gd name="T24" fmla="*/ 2920 w 5135"/>
                    <a:gd name="T25" fmla="*/ 162 h 4565"/>
                    <a:gd name="T26" fmla="*/ 3139 w 5135"/>
                    <a:gd name="T27" fmla="*/ 55 h 4565"/>
                    <a:gd name="T28" fmla="*/ 3286 w 5135"/>
                    <a:gd name="T29" fmla="*/ 16 h 4565"/>
                    <a:gd name="T30" fmla="*/ 3460 w 5135"/>
                    <a:gd name="T31" fmla="*/ 0 h 4565"/>
                    <a:gd name="T32" fmla="*/ 3668 w 5135"/>
                    <a:gd name="T33" fmla="*/ 17 h 4565"/>
                    <a:gd name="T34" fmla="*/ 3862 w 5135"/>
                    <a:gd name="T35" fmla="*/ 58 h 4565"/>
                    <a:gd name="T36" fmla="*/ 3994 w 5135"/>
                    <a:gd name="T37" fmla="*/ 108 h 4565"/>
                    <a:gd name="T38" fmla="*/ 4126 w 5135"/>
                    <a:gd name="T39" fmla="*/ 186 h 4565"/>
                    <a:gd name="T40" fmla="*/ 4335 w 5135"/>
                    <a:gd name="T41" fmla="*/ 365 h 4565"/>
                    <a:gd name="T42" fmla="*/ 4583 w 5135"/>
                    <a:gd name="T43" fmla="*/ 668 h 4565"/>
                    <a:gd name="T44" fmla="*/ 4801 w 5135"/>
                    <a:gd name="T45" fmla="*/ 1042 h 4565"/>
                    <a:gd name="T46" fmla="*/ 4976 w 5135"/>
                    <a:gd name="T47" fmla="*/ 1468 h 4565"/>
                    <a:gd name="T48" fmla="*/ 5092 w 5135"/>
                    <a:gd name="T49" fmla="*/ 1928 h 4565"/>
                    <a:gd name="T50" fmla="*/ 5135 w 5135"/>
                    <a:gd name="T51" fmla="*/ 2356 h 4565"/>
                    <a:gd name="T52" fmla="*/ 5129 w 5135"/>
                    <a:gd name="T53" fmla="*/ 2593 h 4565"/>
                    <a:gd name="T54" fmla="*/ 5099 w 5135"/>
                    <a:gd name="T55" fmla="*/ 2828 h 4565"/>
                    <a:gd name="T56" fmla="*/ 5046 w 5135"/>
                    <a:gd name="T57" fmla="*/ 3058 h 4565"/>
                    <a:gd name="T58" fmla="*/ 4965 w 5135"/>
                    <a:gd name="T59" fmla="*/ 3280 h 4565"/>
                    <a:gd name="T60" fmla="*/ 4854 w 5135"/>
                    <a:gd name="T61" fmla="*/ 3494 h 4565"/>
                    <a:gd name="T62" fmla="*/ 4714 w 5135"/>
                    <a:gd name="T63" fmla="*/ 3693 h 4565"/>
                    <a:gd name="T64" fmla="*/ 4540 w 5135"/>
                    <a:gd name="T65" fmla="*/ 3879 h 4565"/>
                    <a:gd name="T66" fmla="*/ 4334 w 5135"/>
                    <a:gd name="T67" fmla="*/ 4048 h 4565"/>
                    <a:gd name="T68" fmla="*/ 4090 w 5135"/>
                    <a:gd name="T69" fmla="*/ 4197 h 4565"/>
                    <a:gd name="T70" fmla="*/ 3808 w 5135"/>
                    <a:gd name="T71" fmla="*/ 4326 h 4565"/>
                    <a:gd name="T72" fmla="*/ 3487 w 5135"/>
                    <a:gd name="T73" fmla="*/ 4429 h 4565"/>
                    <a:gd name="T74" fmla="*/ 3125 w 5135"/>
                    <a:gd name="T75" fmla="*/ 4508 h 4565"/>
                    <a:gd name="T76" fmla="*/ 2816 w 5135"/>
                    <a:gd name="T77" fmla="*/ 4548 h 4565"/>
                    <a:gd name="T78" fmla="*/ 2455 w 5135"/>
                    <a:gd name="T79" fmla="*/ 4565 h 4565"/>
                    <a:gd name="T80" fmla="*/ 2121 w 5135"/>
                    <a:gd name="T81" fmla="*/ 4547 h 4565"/>
                    <a:gd name="T82" fmla="*/ 1814 w 5135"/>
                    <a:gd name="T83" fmla="*/ 4496 h 4565"/>
                    <a:gd name="T84" fmla="*/ 1532 w 5135"/>
                    <a:gd name="T85" fmla="*/ 4415 h 4565"/>
                    <a:gd name="T86" fmla="*/ 1278 w 5135"/>
                    <a:gd name="T87" fmla="*/ 4307 h 4565"/>
                    <a:gd name="T88" fmla="*/ 1048 w 5135"/>
                    <a:gd name="T89" fmla="*/ 4173 h 4565"/>
                    <a:gd name="T90" fmla="*/ 843 w 5135"/>
                    <a:gd name="T91" fmla="*/ 4017 h 4565"/>
                    <a:gd name="T92" fmla="*/ 662 w 5135"/>
                    <a:gd name="T93" fmla="*/ 3842 h 4565"/>
                    <a:gd name="T94" fmla="*/ 503 w 5135"/>
                    <a:gd name="T95" fmla="*/ 3649 h 4565"/>
                    <a:gd name="T96" fmla="*/ 369 w 5135"/>
                    <a:gd name="T97" fmla="*/ 3441 h 4565"/>
                    <a:gd name="T98" fmla="*/ 256 w 5135"/>
                    <a:gd name="T99" fmla="*/ 3220 h 4565"/>
                    <a:gd name="T100" fmla="*/ 164 w 5135"/>
                    <a:gd name="T101" fmla="*/ 2990 h 4565"/>
                    <a:gd name="T102" fmla="*/ 70 w 5135"/>
                    <a:gd name="T103" fmla="*/ 2657 h 4565"/>
                    <a:gd name="T104" fmla="*/ 5 w 5135"/>
                    <a:gd name="T105" fmla="*/ 2169 h 4565"/>
                    <a:gd name="T106" fmla="*/ 14 w 5135"/>
                    <a:gd name="T107" fmla="*/ 1687 h 4565"/>
                    <a:gd name="T108" fmla="*/ 93 w 5135"/>
                    <a:gd name="T109" fmla="*/ 1230 h 4565"/>
                    <a:gd name="T110" fmla="*/ 237 w 5135"/>
                    <a:gd name="T111" fmla="*/ 820 h 4565"/>
                    <a:gd name="T112" fmla="*/ 353 w 5135"/>
                    <a:gd name="T113" fmla="*/ 605 h 4565"/>
                    <a:gd name="T114" fmla="*/ 467 w 5135"/>
                    <a:gd name="T115" fmla="*/ 446 h 4565"/>
                    <a:gd name="T116" fmla="*/ 593 w 5135"/>
                    <a:gd name="T117" fmla="*/ 310 h 4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5135" h="4565">
                      <a:moveTo>
                        <a:pt x="646" y="262"/>
                      </a:moveTo>
                      <a:lnTo>
                        <a:pt x="646" y="262"/>
                      </a:lnTo>
                      <a:lnTo>
                        <a:pt x="675" y="242"/>
                      </a:lnTo>
                      <a:lnTo>
                        <a:pt x="710" y="221"/>
                      </a:lnTo>
                      <a:lnTo>
                        <a:pt x="755" y="194"/>
                      </a:lnTo>
                      <a:lnTo>
                        <a:pt x="784" y="180"/>
                      </a:lnTo>
                      <a:lnTo>
                        <a:pt x="815" y="166"/>
                      </a:lnTo>
                      <a:lnTo>
                        <a:pt x="847" y="150"/>
                      </a:lnTo>
                      <a:lnTo>
                        <a:pt x="883" y="135"/>
                      </a:lnTo>
                      <a:lnTo>
                        <a:pt x="921" y="119"/>
                      </a:lnTo>
                      <a:lnTo>
                        <a:pt x="961" y="105"/>
                      </a:lnTo>
                      <a:lnTo>
                        <a:pt x="1003" y="91"/>
                      </a:lnTo>
                      <a:lnTo>
                        <a:pt x="1048" y="78"/>
                      </a:lnTo>
                      <a:lnTo>
                        <a:pt x="1095" y="67"/>
                      </a:lnTo>
                      <a:lnTo>
                        <a:pt x="1143" y="57"/>
                      </a:lnTo>
                      <a:lnTo>
                        <a:pt x="1194" y="48"/>
                      </a:lnTo>
                      <a:lnTo>
                        <a:pt x="1245" y="43"/>
                      </a:lnTo>
                      <a:lnTo>
                        <a:pt x="1299" y="38"/>
                      </a:lnTo>
                      <a:lnTo>
                        <a:pt x="1354" y="37"/>
                      </a:lnTo>
                      <a:lnTo>
                        <a:pt x="1411" y="38"/>
                      </a:lnTo>
                      <a:lnTo>
                        <a:pt x="1467" y="43"/>
                      </a:lnTo>
                      <a:lnTo>
                        <a:pt x="1527" y="50"/>
                      </a:lnTo>
                      <a:lnTo>
                        <a:pt x="1557" y="55"/>
                      </a:lnTo>
                      <a:lnTo>
                        <a:pt x="1586" y="61"/>
                      </a:lnTo>
                      <a:lnTo>
                        <a:pt x="1616" y="68"/>
                      </a:lnTo>
                      <a:lnTo>
                        <a:pt x="1647" y="77"/>
                      </a:lnTo>
                      <a:lnTo>
                        <a:pt x="1678" y="85"/>
                      </a:lnTo>
                      <a:lnTo>
                        <a:pt x="1708" y="95"/>
                      </a:lnTo>
                      <a:lnTo>
                        <a:pt x="1739" y="106"/>
                      </a:lnTo>
                      <a:lnTo>
                        <a:pt x="1770" y="119"/>
                      </a:lnTo>
                      <a:lnTo>
                        <a:pt x="1801" y="132"/>
                      </a:lnTo>
                      <a:lnTo>
                        <a:pt x="1833" y="146"/>
                      </a:lnTo>
                      <a:lnTo>
                        <a:pt x="1865" y="163"/>
                      </a:lnTo>
                      <a:lnTo>
                        <a:pt x="1896" y="180"/>
                      </a:lnTo>
                      <a:lnTo>
                        <a:pt x="1929" y="197"/>
                      </a:lnTo>
                      <a:lnTo>
                        <a:pt x="1960" y="217"/>
                      </a:lnTo>
                      <a:lnTo>
                        <a:pt x="1960" y="217"/>
                      </a:lnTo>
                      <a:lnTo>
                        <a:pt x="2001" y="239"/>
                      </a:lnTo>
                      <a:lnTo>
                        <a:pt x="2042" y="259"/>
                      </a:lnTo>
                      <a:lnTo>
                        <a:pt x="2080" y="278"/>
                      </a:lnTo>
                      <a:lnTo>
                        <a:pt x="2118" y="295"/>
                      </a:lnTo>
                      <a:lnTo>
                        <a:pt x="2155" y="309"/>
                      </a:lnTo>
                      <a:lnTo>
                        <a:pt x="2189" y="322"/>
                      </a:lnTo>
                      <a:lnTo>
                        <a:pt x="2223" y="331"/>
                      </a:lnTo>
                      <a:lnTo>
                        <a:pt x="2256" y="341"/>
                      </a:lnTo>
                      <a:lnTo>
                        <a:pt x="2288" y="348"/>
                      </a:lnTo>
                      <a:lnTo>
                        <a:pt x="2318" y="354"/>
                      </a:lnTo>
                      <a:lnTo>
                        <a:pt x="2348" y="360"/>
                      </a:lnTo>
                      <a:lnTo>
                        <a:pt x="2377" y="363"/>
                      </a:lnTo>
                      <a:lnTo>
                        <a:pt x="2404" y="364"/>
                      </a:lnTo>
                      <a:lnTo>
                        <a:pt x="2431" y="364"/>
                      </a:lnTo>
                      <a:lnTo>
                        <a:pt x="2458" y="363"/>
                      </a:lnTo>
                      <a:lnTo>
                        <a:pt x="2484" y="361"/>
                      </a:lnTo>
                      <a:lnTo>
                        <a:pt x="2508" y="358"/>
                      </a:lnTo>
                      <a:lnTo>
                        <a:pt x="2532" y="354"/>
                      </a:lnTo>
                      <a:lnTo>
                        <a:pt x="2556" y="348"/>
                      </a:lnTo>
                      <a:lnTo>
                        <a:pt x="2578" y="341"/>
                      </a:lnTo>
                      <a:lnTo>
                        <a:pt x="2601" y="334"/>
                      </a:lnTo>
                      <a:lnTo>
                        <a:pt x="2624" y="327"/>
                      </a:lnTo>
                      <a:lnTo>
                        <a:pt x="2668" y="309"/>
                      </a:lnTo>
                      <a:lnTo>
                        <a:pt x="2710" y="288"/>
                      </a:lnTo>
                      <a:lnTo>
                        <a:pt x="2751" y="265"/>
                      </a:lnTo>
                      <a:lnTo>
                        <a:pt x="2794" y="239"/>
                      </a:lnTo>
                      <a:lnTo>
                        <a:pt x="2835" y="214"/>
                      </a:lnTo>
                      <a:lnTo>
                        <a:pt x="2920" y="162"/>
                      </a:lnTo>
                      <a:lnTo>
                        <a:pt x="2965" y="136"/>
                      </a:lnTo>
                      <a:lnTo>
                        <a:pt x="3012" y="111"/>
                      </a:lnTo>
                      <a:lnTo>
                        <a:pt x="3060" y="87"/>
                      </a:lnTo>
                      <a:lnTo>
                        <a:pt x="3112" y="65"/>
                      </a:lnTo>
                      <a:lnTo>
                        <a:pt x="3139" y="55"/>
                      </a:lnTo>
                      <a:lnTo>
                        <a:pt x="3166" y="45"/>
                      </a:lnTo>
                      <a:lnTo>
                        <a:pt x="3194" y="37"/>
                      </a:lnTo>
                      <a:lnTo>
                        <a:pt x="3224" y="28"/>
                      </a:lnTo>
                      <a:lnTo>
                        <a:pt x="3255" y="21"/>
                      </a:lnTo>
                      <a:lnTo>
                        <a:pt x="3286" y="16"/>
                      </a:lnTo>
                      <a:lnTo>
                        <a:pt x="3319" y="10"/>
                      </a:lnTo>
                      <a:lnTo>
                        <a:pt x="3353" y="6"/>
                      </a:lnTo>
                      <a:lnTo>
                        <a:pt x="3387" y="3"/>
                      </a:lnTo>
                      <a:lnTo>
                        <a:pt x="3423" y="2"/>
                      </a:lnTo>
                      <a:lnTo>
                        <a:pt x="3460" y="0"/>
                      </a:lnTo>
                      <a:lnTo>
                        <a:pt x="3498" y="2"/>
                      </a:lnTo>
                      <a:lnTo>
                        <a:pt x="3540" y="3"/>
                      </a:lnTo>
                      <a:lnTo>
                        <a:pt x="3581" y="6"/>
                      </a:lnTo>
                      <a:lnTo>
                        <a:pt x="3623" y="12"/>
                      </a:lnTo>
                      <a:lnTo>
                        <a:pt x="3668" y="17"/>
                      </a:lnTo>
                      <a:lnTo>
                        <a:pt x="3714" y="26"/>
                      </a:lnTo>
                      <a:lnTo>
                        <a:pt x="3762" y="34"/>
                      </a:lnTo>
                      <a:lnTo>
                        <a:pt x="3811" y="45"/>
                      </a:lnTo>
                      <a:lnTo>
                        <a:pt x="3862" y="58"/>
                      </a:lnTo>
                      <a:lnTo>
                        <a:pt x="3862" y="58"/>
                      </a:lnTo>
                      <a:lnTo>
                        <a:pt x="3888" y="67"/>
                      </a:lnTo>
                      <a:lnTo>
                        <a:pt x="3915" y="75"/>
                      </a:lnTo>
                      <a:lnTo>
                        <a:pt x="3940" y="85"/>
                      </a:lnTo>
                      <a:lnTo>
                        <a:pt x="3967" y="96"/>
                      </a:lnTo>
                      <a:lnTo>
                        <a:pt x="3994" y="108"/>
                      </a:lnTo>
                      <a:lnTo>
                        <a:pt x="4019" y="122"/>
                      </a:lnTo>
                      <a:lnTo>
                        <a:pt x="4046" y="136"/>
                      </a:lnTo>
                      <a:lnTo>
                        <a:pt x="4073" y="152"/>
                      </a:lnTo>
                      <a:lnTo>
                        <a:pt x="4099" y="169"/>
                      </a:lnTo>
                      <a:lnTo>
                        <a:pt x="4126" y="186"/>
                      </a:lnTo>
                      <a:lnTo>
                        <a:pt x="4152" y="205"/>
                      </a:lnTo>
                      <a:lnTo>
                        <a:pt x="4178" y="225"/>
                      </a:lnTo>
                      <a:lnTo>
                        <a:pt x="4232" y="268"/>
                      </a:lnTo>
                      <a:lnTo>
                        <a:pt x="4283" y="314"/>
                      </a:lnTo>
                      <a:lnTo>
                        <a:pt x="4335" y="365"/>
                      </a:lnTo>
                      <a:lnTo>
                        <a:pt x="4386" y="419"/>
                      </a:lnTo>
                      <a:lnTo>
                        <a:pt x="4437" y="476"/>
                      </a:lnTo>
                      <a:lnTo>
                        <a:pt x="4486" y="537"/>
                      </a:lnTo>
                      <a:lnTo>
                        <a:pt x="4535" y="600"/>
                      </a:lnTo>
                      <a:lnTo>
                        <a:pt x="4583" y="668"/>
                      </a:lnTo>
                      <a:lnTo>
                        <a:pt x="4629" y="738"/>
                      </a:lnTo>
                      <a:lnTo>
                        <a:pt x="4675" y="810"/>
                      </a:lnTo>
                      <a:lnTo>
                        <a:pt x="4719" y="885"/>
                      </a:lnTo>
                      <a:lnTo>
                        <a:pt x="4761" y="963"/>
                      </a:lnTo>
                      <a:lnTo>
                        <a:pt x="4801" y="1042"/>
                      </a:lnTo>
                      <a:lnTo>
                        <a:pt x="4840" y="1124"/>
                      </a:lnTo>
                      <a:lnTo>
                        <a:pt x="4877" y="1208"/>
                      </a:lnTo>
                      <a:lnTo>
                        <a:pt x="4912" y="1293"/>
                      </a:lnTo>
                      <a:lnTo>
                        <a:pt x="4945" y="1380"/>
                      </a:lnTo>
                      <a:lnTo>
                        <a:pt x="4976" y="1468"/>
                      </a:lnTo>
                      <a:lnTo>
                        <a:pt x="5004" y="1559"/>
                      </a:lnTo>
                      <a:lnTo>
                        <a:pt x="5030" y="1649"/>
                      </a:lnTo>
                      <a:lnTo>
                        <a:pt x="5054" y="1741"/>
                      </a:lnTo>
                      <a:lnTo>
                        <a:pt x="5074" y="1835"/>
                      </a:lnTo>
                      <a:lnTo>
                        <a:pt x="5092" y="1928"/>
                      </a:lnTo>
                      <a:lnTo>
                        <a:pt x="5106" y="2023"/>
                      </a:lnTo>
                      <a:lnTo>
                        <a:pt x="5119" y="2118"/>
                      </a:lnTo>
                      <a:lnTo>
                        <a:pt x="5128" y="2213"/>
                      </a:lnTo>
                      <a:lnTo>
                        <a:pt x="5133" y="2309"/>
                      </a:lnTo>
                      <a:lnTo>
                        <a:pt x="5135" y="2356"/>
                      </a:lnTo>
                      <a:lnTo>
                        <a:pt x="5135" y="2404"/>
                      </a:lnTo>
                      <a:lnTo>
                        <a:pt x="5135" y="2452"/>
                      </a:lnTo>
                      <a:lnTo>
                        <a:pt x="5133" y="2499"/>
                      </a:lnTo>
                      <a:lnTo>
                        <a:pt x="5132" y="2547"/>
                      </a:lnTo>
                      <a:lnTo>
                        <a:pt x="5129" y="2593"/>
                      </a:lnTo>
                      <a:lnTo>
                        <a:pt x="5125" y="2641"/>
                      </a:lnTo>
                      <a:lnTo>
                        <a:pt x="5121" y="2688"/>
                      </a:lnTo>
                      <a:lnTo>
                        <a:pt x="5115" y="2735"/>
                      </a:lnTo>
                      <a:lnTo>
                        <a:pt x="5108" y="2782"/>
                      </a:lnTo>
                      <a:lnTo>
                        <a:pt x="5099" y="2828"/>
                      </a:lnTo>
                      <a:lnTo>
                        <a:pt x="5091" y="2875"/>
                      </a:lnTo>
                      <a:lnTo>
                        <a:pt x="5081" y="2922"/>
                      </a:lnTo>
                      <a:lnTo>
                        <a:pt x="5071" y="2967"/>
                      </a:lnTo>
                      <a:lnTo>
                        <a:pt x="5058" y="3012"/>
                      </a:lnTo>
                      <a:lnTo>
                        <a:pt x="5046" y="3058"/>
                      </a:lnTo>
                      <a:lnTo>
                        <a:pt x="5031" y="3103"/>
                      </a:lnTo>
                      <a:lnTo>
                        <a:pt x="5016" y="3148"/>
                      </a:lnTo>
                      <a:lnTo>
                        <a:pt x="5000" y="3192"/>
                      </a:lnTo>
                      <a:lnTo>
                        <a:pt x="4983" y="3237"/>
                      </a:lnTo>
                      <a:lnTo>
                        <a:pt x="4965" y="3280"/>
                      </a:lnTo>
                      <a:lnTo>
                        <a:pt x="4945" y="3324"/>
                      </a:lnTo>
                      <a:lnTo>
                        <a:pt x="4924" y="3366"/>
                      </a:lnTo>
                      <a:lnTo>
                        <a:pt x="4903" y="3409"/>
                      </a:lnTo>
                      <a:lnTo>
                        <a:pt x="4879" y="3451"/>
                      </a:lnTo>
                      <a:lnTo>
                        <a:pt x="4854" y="3494"/>
                      </a:lnTo>
                      <a:lnTo>
                        <a:pt x="4829" y="3535"/>
                      </a:lnTo>
                      <a:lnTo>
                        <a:pt x="4802" y="3574"/>
                      </a:lnTo>
                      <a:lnTo>
                        <a:pt x="4774" y="3615"/>
                      </a:lnTo>
                      <a:lnTo>
                        <a:pt x="4744" y="3654"/>
                      </a:lnTo>
                      <a:lnTo>
                        <a:pt x="4714" y="3693"/>
                      </a:lnTo>
                      <a:lnTo>
                        <a:pt x="4682" y="3731"/>
                      </a:lnTo>
                      <a:lnTo>
                        <a:pt x="4648" y="3770"/>
                      </a:lnTo>
                      <a:lnTo>
                        <a:pt x="4614" y="3806"/>
                      </a:lnTo>
                      <a:lnTo>
                        <a:pt x="4578" y="3843"/>
                      </a:lnTo>
                      <a:lnTo>
                        <a:pt x="4540" y="3879"/>
                      </a:lnTo>
                      <a:lnTo>
                        <a:pt x="4502" y="3914"/>
                      </a:lnTo>
                      <a:lnTo>
                        <a:pt x="4462" y="3948"/>
                      </a:lnTo>
                      <a:lnTo>
                        <a:pt x="4420" y="3982"/>
                      </a:lnTo>
                      <a:lnTo>
                        <a:pt x="4377" y="4016"/>
                      </a:lnTo>
                      <a:lnTo>
                        <a:pt x="4334" y="4048"/>
                      </a:lnTo>
                      <a:lnTo>
                        <a:pt x="4287" y="4080"/>
                      </a:lnTo>
                      <a:lnTo>
                        <a:pt x="4240" y="4111"/>
                      </a:lnTo>
                      <a:lnTo>
                        <a:pt x="4192" y="4140"/>
                      </a:lnTo>
                      <a:lnTo>
                        <a:pt x="4141" y="4169"/>
                      </a:lnTo>
                      <a:lnTo>
                        <a:pt x="4090" y="4197"/>
                      </a:lnTo>
                      <a:lnTo>
                        <a:pt x="4036" y="4225"/>
                      </a:lnTo>
                      <a:lnTo>
                        <a:pt x="3983" y="4251"/>
                      </a:lnTo>
                      <a:lnTo>
                        <a:pt x="3926" y="4276"/>
                      </a:lnTo>
                      <a:lnTo>
                        <a:pt x="3868" y="4302"/>
                      </a:lnTo>
                      <a:lnTo>
                        <a:pt x="3808" y="4326"/>
                      </a:lnTo>
                      <a:lnTo>
                        <a:pt x="3748" y="4349"/>
                      </a:lnTo>
                      <a:lnTo>
                        <a:pt x="3685" y="4370"/>
                      </a:lnTo>
                      <a:lnTo>
                        <a:pt x="3620" y="4391"/>
                      </a:lnTo>
                      <a:lnTo>
                        <a:pt x="3555" y="4411"/>
                      </a:lnTo>
                      <a:lnTo>
                        <a:pt x="3487" y="4429"/>
                      </a:lnTo>
                      <a:lnTo>
                        <a:pt x="3418" y="4448"/>
                      </a:lnTo>
                      <a:lnTo>
                        <a:pt x="3347" y="4465"/>
                      </a:lnTo>
                      <a:lnTo>
                        <a:pt x="3275" y="4480"/>
                      </a:lnTo>
                      <a:lnTo>
                        <a:pt x="3201" y="4494"/>
                      </a:lnTo>
                      <a:lnTo>
                        <a:pt x="3125" y="4508"/>
                      </a:lnTo>
                      <a:lnTo>
                        <a:pt x="3047" y="4520"/>
                      </a:lnTo>
                      <a:lnTo>
                        <a:pt x="3047" y="4520"/>
                      </a:lnTo>
                      <a:lnTo>
                        <a:pt x="2969" y="4531"/>
                      </a:lnTo>
                      <a:lnTo>
                        <a:pt x="2893" y="4541"/>
                      </a:lnTo>
                      <a:lnTo>
                        <a:pt x="2816" y="4548"/>
                      </a:lnTo>
                      <a:lnTo>
                        <a:pt x="2741" y="4555"/>
                      </a:lnTo>
                      <a:lnTo>
                        <a:pt x="2669" y="4559"/>
                      </a:lnTo>
                      <a:lnTo>
                        <a:pt x="2595" y="4562"/>
                      </a:lnTo>
                      <a:lnTo>
                        <a:pt x="2525" y="4565"/>
                      </a:lnTo>
                      <a:lnTo>
                        <a:pt x="2455" y="4565"/>
                      </a:lnTo>
                      <a:lnTo>
                        <a:pt x="2386" y="4564"/>
                      </a:lnTo>
                      <a:lnTo>
                        <a:pt x="2318" y="4562"/>
                      </a:lnTo>
                      <a:lnTo>
                        <a:pt x="2252" y="4558"/>
                      </a:lnTo>
                      <a:lnTo>
                        <a:pt x="2185" y="4554"/>
                      </a:lnTo>
                      <a:lnTo>
                        <a:pt x="2121" y="4547"/>
                      </a:lnTo>
                      <a:lnTo>
                        <a:pt x="2058" y="4540"/>
                      </a:lnTo>
                      <a:lnTo>
                        <a:pt x="1995" y="4530"/>
                      </a:lnTo>
                      <a:lnTo>
                        <a:pt x="1933" y="4520"/>
                      </a:lnTo>
                      <a:lnTo>
                        <a:pt x="1872" y="4508"/>
                      </a:lnTo>
                      <a:lnTo>
                        <a:pt x="1814" y="4496"/>
                      </a:lnTo>
                      <a:lnTo>
                        <a:pt x="1755" y="4482"/>
                      </a:lnTo>
                      <a:lnTo>
                        <a:pt x="1698" y="4467"/>
                      </a:lnTo>
                      <a:lnTo>
                        <a:pt x="1641" y="4450"/>
                      </a:lnTo>
                      <a:lnTo>
                        <a:pt x="1588" y="4433"/>
                      </a:lnTo>
                      <a:lnTo>
                        <a:pt x="1532" y="4415"/>
                      </a:lnTo>
                      <a:lnTo>
                        <a:pt x="1480" y="4395"/>
                      </a:lnTo>
                      <a:lnTo>
                        <a:pt x="1428" y="4375"/>
                      </a:lnTo>
                      <a:lnTo>
                        <a:pt x="1377" y="4353"/>
                      </a:lnTo>
                      <a:lnTo>
                        <a:pt x="1327" y="4330"/>
                      </a:lnTo>
                      <a:lnTo>
                        <a:pt x="1278" y="4307"/>
                      </a:lnTo>
                      <a:lnTo>
                        <a:pt x="1230" y="4282"/>
                      </a:lnTo>
                      <a:lnTo>
                        <a:pt x="1183" y="4257"/>
                      </a:lnTo>
                      <a:lnTo>
                        <a:pt x="1138" y="4230"/>
                      </a:lnTo>
                      <a:lnTo>
                        <a:pt x="1092" y="4201"/>
                      </a:lnTo>
                      <a:lnTo>
                        <a:pt x="1048" y="4173"/>
                      </a:lnTo>
                      <a:lnTo>
                        <a:pt x="1006" y="4143"/>
                      </a:lnTo>
                      <a:lnTo>
                        <a:pt x="964" y="4114"/>
                      </a:lnTo>
                      <a:lnTo>
                        <a:pt x="922" y="4082"/>
                      </a:lnTo>
                      <a:lnTo>
                        <a:pt x="883" y="4050"/>
                      </a:lnTo>
                      <a:lnTo>
                        <a:pt x="843" y="4017"/>
                      </a:lnTo>
                      <a:lnTo>
                        <a:pt x="805" y="3983"/>
                      </a:lnTo>
                      <a:lnTo>
                        <a:pt x="768" y="3949"/>
                      </a:lnTo>
                      <a:lnTo>
                        <a:pt x="731" y="3914"/>
                      </a:lnTo>
                      <a:lnTo>
                        <a:pt x="696" y="3879"/>
                      </a:lnTo>
                      <a:lnTo>
                        <a:pt x="662" y="3842"/>
                      </a:lnTo>
                      <a:lnTo>
                        <a:pt x="628" y="3805"/>
                      </a:lnTo>
                      <a:lnTo>
                        <a:pt x="595" y="3767"/>
                      </a:lnTo>
                      <a:lnTo>
                        <a:pt x="564" y="3729"/>
                      </a:lnTo>
                      <a:lnTo>
                        <a:pt x="533" y="3689"/>
                      </a:lnTo>
                      <a:lnTo>
                        <a:pt x="503" y="3649"/>
                      </a:lnTo>
                      <a:lnTo>
                        <a:pt x="475" y="3608"/>
                      </a:lnTo>
                      <a:lnTo>
                        <a:pt x="447" y="3567"/>
                      </a:lnTo>
                      <a:lnTo>
                        <a:pt x="420" y="3526"/>
                      </a:lnTo>
                      <a:lnTo>
                        <a:pt x="395" y="3484"/>
                      </a:lnTo>
                      <a:lnTo>
                        <a:pt x="369" y="3441"/>
                      </a:lnTo>
                      <a:lnTo>
                        <a:pt x="345" y="3397"/>
                      </a:lnTo>
                      <a:lnTo>
                        <a:pt x="321" y="3353"/>
                      </a:lnTo>
                      <a:lnTo>
                        <a:pt x="298" y="3310"/>
                      </a:lnTo>
                      <a:lnTo>
                        <a:pt x="277" y="3266"/>
                      </a:lnTo>
                      <a:lnTo>
                        <a:pt x="256" y="3220"/>
                      </a:lnTo>
                      <a:lnTo>
                        <a:pt x="236" y="3175"/>
                      </a:lnTo>
                      <a:lnTo>
                        <a:pt x="216" y="3130"/>
                      </a:lnTo>
                      <a:lnTo>
                        <a:pt x="198" y="3083"/>
                      </a:lnTo>
                      <a:lnTo>
                        <a:pt x="181" y="3036"/>
                      </a:lnTo>
                      <a:lnTo>
                        <a:pt x="164" y="2990"/>
                      </a:lnTo>
                      <a:lnTo>
                        <a:pt x="148" y="2943"/>
                      </a:lnTo>
                      <a:lnTo>
                        <a:pt x="133" y="2896"/>
                      </a:lnTo>
                      <a:lnTo>
                        <a:pt x="119" y="2848"/>
                      </a:lnTo>
                      <a:lnTo>
                        <a:pt x="93" y="2753"/>
                      </a:lnTo>
                      <a:lnTo>
                        <a:pt x="70" y="2657"/>
                      </a:lnTo>
                      <a:lnTo>
                        <a:pt x="51" y="2559"/>
                      </a:lnTo>
                      <a:lnTo>
                        <a:pt x="35" y="2462"/>
                      </a:lnTo>
                      <a:lnTo>
                        <a:pt x="22" y="2364"/>
                      </a:lnTo>
                      <a:lnTo>
                        <a:pt x="12" y="2266"/>
                      </a:lnTo>
                      <a:lnTo>
                        <a:pt x="5" y="2169"/>
                      </a:lnTo>
                      <a:lnTo>
                        <a:pt x="1" y="2071"/>
                      </a:lnTo>
                      <a:lnTo>
                        <a:pt x="0" y="1975"/>
                      </a:lnTo>
                      <a:lnTo>
                        <a:pt x="1" y="1877"/>
                      </a:lnTo>
                      <a:lnTo>
                        <a:pt x="7" y="1782"/>
                      </a:lnTo>
                      <a:lnTo>
                        <a:pt x="14" y="1687"/>
                      </a:lnTo>
                      <a:lnTo>
                        <a:pt x="24" y="1593"/>
                      </a:lnTo>
                      <a:lnTo>
                        <a:pt x="38" y="1501"/>
                      </a:lnTo>
                      <a:lnTo>
                        <a:pt x="53" y="1409"/>
                      </a:lnTo>
                      <a:lnTo>
                        <a:pt x="72" y="1318"/>
                      </a:lnTo>
                      <a:lnTo>
                        <a:pt x="93" y="1230"/>
                      </a:lnTo>
                      <a:lnTo>
                        <a:pt x="117" y="1144"/>
                      </a:lnTo>
                      <a:lnTo>
                        <a:pt x="144" y="1059"/>
                      </a:lnTo>
                      <a:lnTo>
                        <a:pt x="172" y="977"/>
                      </a:lnTo>
                      <a:lnTo>
                        <a:pt x="203" y="898"/>
                      </a:lnTo>
                      <a:lnTo>
                        <a:pt x="237" y="820"/>
                      </a:lnTo>
                      <a:lnTo>
                        <a:pt x="274" y="745"/>
                      </a:lnTo>
                      <a:lnTo>
                        <a:pt x="293" y="709"/>
                      </a:lnTo>
                      <a:lnTo>
                        <a:pt x="312" y="674"/>
                      </a:lnTo>
                      <a:lnTo>
                        <a:pt x="332" y="639"/>
                      </a:lnTo>
                      <a:lnTo>
                        <a:pt x="353" y="605"/>
                      </a:lnTo>
                      <a:lnTo>
                        <a:pt x="375" y="571"/>
                      </a:lnTo>
                      <a:lnTo>
                        <a:pt x="397" y="538"/>
                      </a:lnTo>
                      <a:lnTo>
                        <a:pt x="420" y="507"/>
                      </a:lnTo>
                      <a:lnTo>
                        <a:pt x="443" y="476"/>
                      </a:lnTo>
                      <a:lnTo>
                        <a:pt x="467" y="446"/>
                      </a:lnTo>
                      <a:lnTo>
                        <a:pt x="491" y="418"/>
                      </a:lnTo>
                      <a:lnTo>
                        <a:pt x="515" y="389"/>
                      </a:lnTo>
                      <a:lnTo>
                        <a:pt x="540" y="361"/>
                      </a:lnTo>
                      <a:lnTo>
                        <a:pt x="566" y="336"/>
                      </a:lnTo>
                      <a:lnTo>
                        <a:pt x="593" y="310"/>
                      </a:lnTo>
                      <a:lnTo>
                        <a:pt x="620" y="286"/>
                      </a:lnTo>
                      <a:lnTo>
                        <a:pt x="646" y="262"/>
                      </a:lnTo>
                      <a:lnTo>
                        <a:pt x="646" y="262"/>
                      </a:lnTo>
                      <a:close/>
                    </a:path>
                  </a:pathLst>
                </a:custGeom>
                <a:solidFill>
                  <a:srgbClr val="E26A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77"/>
                <p:cNvSpPr>
                  <a:spLocks/>
                </p:cNvSpPr>
                <p:nvPr/>
              </p:nvSpPr>
              <p:spPr bwMode="auto">
                <a:xfrm>
                  <a:off x="3184450" y="2825634"/>
                  <a:ext cx="3469936" cy="3084058"/>
                </a:xfrm>
                <a:custGeom>
                  <a:avLst/>
                  <a:gdLst>
                    <a:gd name="T0" fmla="*/ 690 w 4677"/>
                    <a:gd name="T1" fmla="*/ 177 h 4157"/>
                    <a:gd name="T2" fmla="*/ 876 w 4677"/>
                    <a:gd name="T3" fmla="*/ 95 h 4157"/>
                    <a:gd name="T4" fmla="*/ 1087 w 4677"/>
                    <a:gd name="T5" fmla="*/ 44 h 4157"/>
                    <a:gd name="T6" fmla="*/ 1338 w 4677"/>
                    <a:gd name="T7" fmla="*/ 38 h 4157"/>
                    <a:gd name="T8" fmla="*/ 1557 w 4677"/>
                    <a:gd name="T9" fmla="*/ 86 h 4157"/>
                    <a:gd name="T10" fmla="*/ 1699 w 4677"/>
                    <a:gd name="T11" fmla="*/ 147 h 4157"/>
                    <a:gd name="T12" fmla="*/ 1823 w 4677"/>
                    <a:gd name="T13" fmla="*/ 218 h 4157"/>
                    <a:gd name="T14" fmla="*/ 1995 w 4677"/>
                    <a:gd name="T15" fmla="*/ 293 h 4157"/>
                    <a:gd name="T16" fmla="*/ 2139 w 4677"/>
                    <a:gd name="T17" fmla="*/ 327 h 4157"/>
                    <a:gd name="T18" fmla="*/ 2262 w 4677"/>
                    <a:gd name="T19" fmla="*/ 328 h 4157"/>
                    <a:gd name="T20" fmla="*/ 2370 w 4677"/>
                    <a:gd name="T21" fmla="*/ 304 h 4157"/>
                    <a:gd name="T22" fmla="*/ 2544 w 4677"/>
                    <a:gd name="T23" fmla="*/ 218 h 4157"/>
                    <a:gd name="T24" fmla="*/ 2787 w 4677"/>
                    <a:gd name="T25" fmla="*/ 79 h 4157"/>
                    <a:gd name="T26" fmla="*/ 2964 w 4677"/>
                    <a:gd name="T27" fmla="*/ 19 h 4157"/>
                    <a:gd name="T28" fmla="*/ 3118 w 4677"/>
                    <a:gd name="T29" fmla="*/ 1 h 4157"/>
                    <a:gd name="T30" fmla="*/ 3301 w 4677"/>
                    <a:gd name="T31" fmla="*/ 10 h 4157"/>
                    <a:gd name="T32" fmla="*/ 3518 w 4677"/>
                    <a:gd name="T33" fmla="*/ 53 h 4157"/>
                    <a:gd name="T34" fmla="*/ 3614 w 4677"/>
                    <a:gd name="T35" fmla="*/ 87 h 4157"/>
                    <a:gd name="T36" fmla="*/ 3758 w 4677"/>
                    <a:gd name="T37" fmla="*/ 170 h 4157"/>
                    <a:gd name="T38" fmla="*/ 3995 w 4677"/>
                    <a:gd name="T39" fmla="*/ 380 h 4157"/>
                    <a:gd name="T40" fmla="*/ 4217 w 4677"/>
                    <a:gd name="T41" fmla="*/ 671 h 4157"/>
                    <a:gd name="T42" fmla="*/ 4408 w 4677"/>
                    <a:gd name="T43" fmla="*/ 1023 h 4157"/>
                    <a:gd name="T44" fmla="*/ 4558 w 4677"/>
                    <a:gd name="T45" fmla="*/ 1418 h 4157"/>
                    <a:gd name="T46" fmla="*/ 4651 w 4677"/>
                    <a:gd name="T47" fmla="*/ 1841 h 4157"/>
                    <a:gd name="T48" fmla="*/ 4675 w 4677"/>
                    <a:gd name="T49" fmla="*/ 2276 h 4157"/>
                    <a:gd name="T50" fmla="*/ 4653 w 4677"/>
                    <a:gd name="T51" fmla="*/ 2533 h 4157"/>
                    <a:gd name="T52" fmla="*/ 4607 w 4677"/>
                    <a:gd name="T53" fmla="*/ 2743 h 4157"/>
                    <a:gd name="T54" fmla="*/ 4538 w 4677"/>
                    <a:gd name="T55" fmla="*/ 2947 h 4157"/>
                    <a:gd name="T56" fmla="*/ 4443 w 4677"/>
                    <a:gd name="T57" fmla="*/ 3142 h 4157"/>
                    <a:gd name="T58" fmla="*/ 4321 w 4677"/>
                    <a:gd name="T59" fmla="*/ 3327 h 4157"/>
                    <a:gd name="T60" fmla="*/ 4170 w 4677"/>
                    <a:gd name="T61" fmla="*/ 3499 h 4157"/>
                    <a:gd name="T62" fmla="*/ 3987 w 4677"/>
                    <a:gd name="T63" fmla="*/ 3656 h 4157"/>
                    <a:gd name="T64" fmla="*/ 3772 w 4677"/>
                    <a:gd name="T65" fmla="*/ 3796 h 4157"/>
                    <a:gd name="T66" fmla="*/ 3523 w 4677"/>
                    <a:gd name="T67" fmla="*/ 3918 h 4157"/>
                    <a:gd name="T68" fmla="*/ 3237 w 4677"/>
                    <a:gd name="T69" fmla="*/ 4017 h 4157"/>
                    <a:gd name="T70" fmla="*/ 2916 w 4677"/>
                    <a:gd name="T71" fmla="*/ 4093 h 4157"/>
                    <a:gd name="T72" fmla="*/ 2634 w 4677"/>
                    <a:gd name="T73" fmla="*/ 4134 h 4157"/>
                    <a:gd name="T74" fmla="*/ 2300 w 4677"/>
                    <a:gd name="T75" fmla="*/ 4157 h 4157"/>
                    <a:gd name="T76" fmla="*/ 1990 w 4677"/>
                    <a:gd name="T77" fmla="*/ 4146 h 4157"/>
                    <a:gd name="T78" fmla="*/ 1706 w 4677"/>
                    <a:gd name="T79" fmla="*/ 4106 h 4157"/>
                    <a:gd name="T80" fmla="*/ 1445 w 4677"/>
                    <a:gd name="T81" fmla="*/ 4037 h 4157"/>
                    <a:gd name="T82" fmla="*/ 1209 w 4677"/>
                    <a:gd name="T83" fmla="*/ 3943 h 4157"/>
                    <a:gd name="T84" fmla="*/ 995 w 4677"/>
                    <a:gd name="T85" fmla="*/ 3826 h 4157"/>
                    <a:gd name="T86" fmla="*/ 804 w 4677"/>
                    <a:gd name="T87" fmla="*/ 3688 h 4157"/>
                    <a:gd name="T88" fmla="*/ 634 w 4677"/>
                    <a:gd name="T89" fmla="*/ 3531 h 4157"/>
                    <a:gd name="T90" fmla="*/ 487 w 4677"/>
                    <a:gd name="T91" fmla="*/ 3359 h 4157"/>
                    <a:gd name="T92" fmla="*/ 360 w 4677"/>
                    <a:gd name="T93" fmla="*/ 3172 h 4157"/>
                    <a:gd name="T94" fmla="*/ 252 w 4677"/>
                    <a:gd name="T95" fmla="*/ 2974 h 4157"/>
                    <a:gd name="T96" fmla="*/ 136 w 4677"/>
                    <a:gd name="T97" fmla="*/ 2681 h 4157"/>
                    <a:gd name="T98" fmla="*/ 33 w 4677"/>
                    <a:gd name="T99" fmla="*/ 2242 h 4157"/>
                    <a:gd name="T100" fmla="*/ 0 w 4677"/>
                    <a:gd name="T101" fmla="*/ 1797 h 4157"/>
                    <a:gd name="T102" fmla="*/ 34 w 4677"/>
                    <a:gd name="T103" fmla="*/ 1366 h 4157"/>
                    <a:gd name="T104" fmla="*/ 132 w 4677"/>
                    <a:gd name="T105" fmla="*/ 965 h 4157"/>
                    <a:gd name="T106" fmla="*/ 285 w 4677"/>
                    <a:gd name="T107" fmla="*/ 613 h 4157"/>
                    <a:gd name="T108" fmla="*/ 425 w 4677"/>
                    <a:gd name="T109" fmla="*/ 406 h 4157"/>
                    <a:gd name="T110" fmla="*/ 540 w 4677"/>
                    <a:gd name="T111" fmla="*/ 281 h 4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677" h="4157">
                      <a:moveTo>
                        <a:pt x="589" y="239"/>
                      </a:moveTo>
                      <a:lnTo>
                        <a:pt x="589" y="239"/>
                      </a:lnTo>
                      <a:lnTo>
                        <a:pt x="616" y="220"/>
                      </a:lnTo>
                      <a:lnTo>
                        <a:pt x="647" y="201"/>
                      </a:lnTo>
                      <a:lnTo>
                        <a:pt x="690" y="177"/>
                      </a:lnTo>
                      <a:lnTo>
                        <a:pt x="742" y="150"/>
                      </a:lnTo>
                      <a:lnTo>
                        <a:pt x="772" y="136"/>
                      </a:lnTo>
                      <a:lnTo>
                        <a:pt x="804" y="121"/>
                      </a:lnTo>
                      <a:lnTo>
                        <a:pt x="840" y="109"/>
                      </a:lnTo>
                      <a:lnTo>
                        <a:pt x="876" y="95"/>
                      </a:lnTo>
                      <a:lnTo>
                        <a:pt x="915" y="83"/>
                      </a:lnTo>
                      <a:lnTo>
                        <a:pt x="956" y="70"/>
                      </a:lnTo>
                      <a:lnTo>
                        <a:pt x="998" y="61"/>
                      </a:lnTo>
                      <a:lnTo>
                        <a:pt x="1042" y="51"/>
                      </a:lnTo>
                      <a:lnTo>
                        <a:pt x="1087" y="44"/>
                      </a:lnTo>
                      <a:lnTo>
                        <a:pt x="1135" y="38"/>
                      </a:lnTo>
                      <a:lnTo>
                        <a:pt x="1184" y="35"/>
                      </a:lnTo>
                      <a:lnTo>
                        <a:pt x="1234" y="34"/>
                      </a:lnTo>
                      <a:lnTo>
                        <a:pt x="1285" y="35"/>
                      </a:lnTo>
                      <a:lnTo>
                        <a:pt x="1338" y="38"/>
                      </a:lnTo>
                      <a:lnTo>
                        <a:pt x="1392" y="45"/>
                      </a:lnTo>
                      <a:lnTo>
                        <a:pt x="1445" y="55"/>
                      </a:lnTo>
                      <a:lnTo>
                        <a:pt x="1501" y="69"/>
                      </a:lnTo>
                      <a:lnTo>
                        <a:pt x="1529" y="78"/>
                      </a:lnTo>
                      <a:lnTo>
                        <a:pt x="1557" y="86"/>
                      </a:lnTo>
                      <a:lnTo>
                        <a:pt x="1584" y="96"/>
                      </a:lnTo>
                      <a:lnTo>
                        <a:pt x="1612" y="107"/>
                      </a:lnTo>
                      <a:lnTo>
                        <a:pt x="1642" y="120"/>
                      </a:lnTo>
                      <a:lnTo>
                        <a:pt x="1670" y="133"/>
                      </a:lnTo>
                      <a:lnTo>
                        <a:pt x="1699" y="147"/>
                      </a:lnTo>
                      <a:lnTo>
                        <a:pt x="1727" y="162"/>
                      </a:lnTo>
                      <a:lnTo>
                        <a:pt x="1757" y="179"/>
                      </a:lnTo>
                      <a:lnTo>
                        <a:pt x="1785" y="198"/>
                      </a:lnTo>
                      <a:lnTo>
                        <a:pt x="1785" y="198"/>
                      </a:lnTo>
                      <a:lnTo>
                        <a:pt x="1823" y="218"/>
                      </a:lnTo>
                      <a:lnTo>
                        <a:pt x="1860" y="236"/>
                      </a:lnTo>
                      <a:lnTo>
                        <a:pt x="1895" y="253"/>
                      </a:lnTo>
                      <a:lnTo>
                        <a:pt x="1929" y="267"/>
                      </a:lnTo>
                      <a:lnTo>
                        <a:pt x="1963" y="280"/>
                      </a:lnTo>
                      <a:lnTo>
                        <a:pt x="1995" y="293"/>
                      </a:lnTo>
                      <a:lnTo>
                        <a:pt x="2026" y="303"/>
                      </a:lnTo>
                      <a:lnTo>
                        <a:pt x="2055" y="310"/>
                      </a:lnTo>
                      <a:lnTo>
                        <a:pt x="2084" y="317"/>
                      </a:lnTo>
                      <a:lnTo>
                        <a:pt x="2112" y="322"/>
                      </a:lnTo>
                      <a:lnTo>
                        <a:pt x="2139" y="327"/>
                      </a:lnTo>
                      <a:lnTo>
                        <a:pt x="2166" y="329"/>
                      </a:lnTo>
                      <a:lnTo>
                        <a:pt x="2190" y="331"/>
                      </a:lnTo>
                      <a:lnTo>
                        <a:pt x="2215" y="331"/>
                      </a:lnTo>
                      <a:lnTo>
                        <a:pt x="2239" y="331"/>
                      </a:lnTo>
                      <a:lnTo>
                        <a:pt x="2262" y="328"/>
                      </a:lnTo>
                      <a:lnTo>
                        <a:pt x="2285" y="325"/>
                      </a:lnTo>
                      <a:lnTo>
                        <a:pt x="2307" y="321"/>
                      </a:lnTo>
                      <a:lnTo>
                        <a:pt x="2329" y="317"/>
                      </a:lnTo>
                      <a:lnTo>
                        <a:pt x="2350" y="311"/>
                      </a:lnTo>
                      <a:lnTo>
                        <a:pt x="2370" y="304"/>
                      </a:lnTo>
                      <a:lnTo>
                        <a:pt x="2391" y="297"/>
                      </a:lnTo>
                      <a:lnTo>
                        <a:pt x="2429" y="280"/>
                      </a:lnTo>
                      <a:lnTo>
                        <a:pt x="2469" y="262"/>
                      </a:lnTo>
                      <a:lnTo>
                        <a:pt x="2507" y="240"/>
                      </a:lnTo>
                      <a:lnTo>
                        <a:pt x="2544" y="218"/>
                      </a:lnTo>
                      <a:lnTo>
                        <a:pt x="2582" y="195"/>
                      </a:lnTo>
                      <a:lnTo>
                        <a:pt x="2660" y="147"/>
                      </a:lnTo>
                      <a:lnTo>
                        <a:pt x="2701" y="123"/>
                      </a:lnTo>
                      <a:lnTo>
                        <a:pt x="2743" y="100"/>
                      </a:lnTo>
                      <a:lnTo>
                        <a:pt x="2787" y="79"/>
                      </a:lnTo>
                      <a:lnTo>
                        <a:pt x="2834" y="59"/>
                      </a:lnTo>
                      <a:lnTo>
                        <a:pt x="2885" y="41"/>
                      </a:lnTo>
                      <a:lnTo>
                        <a:pt x="2910" y="34"/>
                      </a:lnTo>
                      <a:lnTo>
                        <a:pt x="2937" y="27"/>
                      </a:lnTo>
                      <a:lnTo>
                        <a:pt x="2964" y="19"/>
                      </a:lnTo>
                      <a:lnTo>
                        <a:pt x="2994" y="14"/>
                      </a:lnTo>
                      <a:lnTo>
                        <a:pt x="3024" y="10"/>
                      </a:lnTo>
                      <a:lnTo>
                        <a:pt x="3053" y="5"/>
                      </a:lnTo>
                      <a:lnTo>
                        <a:pt x="3086" y="2"/>
                      </a:lnTo>
                      <a:lnTo>
                        <a:pt x="3118" y="1"/>
                      </a:lnTo>
                      <a:lnTo>
                        <a:pt x="3152" y="0"/>
                      </a:lnTo>
                      <a:lnTo>
                        <a:pt x="3188" y="1"/>
                      </a:lnTo>
                      <a:lnTo>
                        <a:pt x="3223" y="2"/>
                      </a:lnTo>
                      <a:lnTo>
                        <a:pt x="3261" y="5"/>
                      </a:lnTo>
                      <a:lnTo>
                        <a:pt x="3301" y="10"/>
                      </a:lnTo>
                      <a:lnTo>
                        <a:pt x="3341" y="15"/>
                      </a:lnTo>
                      <a:lnTo>
                        <a:pt x="3383" y="22"/>
                      </a:lnTo>
                      <a:lnTo>
                        <a:pt x="3427" y="31"/>
                      </a:lnTo>
                      <a:lnTo>
                        <a:pt x="3471" y="41"/>
                      </a:lnTo>
                      <a:lnTo>
                        <a:pt x="3518" y="53"/>
                      </a:lnTo>
                      <a:lnTo>
                        <a:pt x="3518" y="53"/>
                      </a:lnTo>
                      <a:lnTo>
                        <a:pt x="3542" y="59"/>
                      </a:lnTo>
                      <a:lnTo>
                        <a:pt x="3566" y="68"/>
                      </a:lnTo>
                      <a:lnTo>
                        <a:pt x="3590" y="76"/>
                      </a:lnTo>
                      <a:lnTo>
                        <a:pt x="3614" y="87"/>
                      </a:lnTo>
                      <a:lnTo>
                        <a:pt x="3638" y="97"/>
                      </a:lnTo>
                      <a:lnTo>
                        <a:pt x="3662" y="110"/>
                      </a:lnTo>
                      <a:lnTo>
                        <a:pt x="3686" y="123"/>
                      </a:lnTo>
                      <a:lnTo>
                        <a:pt x="3710" y="138"/>
                      </a:lnTo>
                      <a:lnTo>
                        <a:pt x="3758" y="170"/>
                      </a:lnTo>
                      <a:lnTo>
                        <a:pt x="3806" y="205"/>
                      </a:lnTo>
                      <a:lnTo>
                        <a:pt x="3854" y="243"/>
                      </a:lnTo>
                      <a:lnTo>
                        <a:pt x="3901" y="286"/>
                      </a:lnTo>
                      <a:lnTo>
                        <a:pt x="3948" y="332"/>
                      </a:lnTo>
                      <a:lnTo>
                        <a:pt x="3995" y="380"/>
                      </a:lnTo>
                      <a:lnTo>
                        <a:pt x="4041" y="433"/>
                      </a:lnTo>
                      <a:lnTo>
                        <a:pt x="4087" y="488"/>
                      </a:lnTo>
                      <a:lnTo>
                        <a:pt x="4130" y="546"/>
                      </a:lnTo>
                      <a:lnTo>
                        <a:pt x="4174" y="607"/>
                      </a:lnTo>
                      <a:lnTo>
                        <a:pt x="4217" y="671"/>
                      </a:lnTo>
                      <a:lnTo>
                        <a:pt x="4258" y="737"/>
                      </a:lnTo>
                      <a:lnTo>
                        <a:pt x="4297" y="805"/>
                      </a:lnTo>
                      <a:lnTo>
                        <a:pt x="4336" y="876"/>
                      </a:lnTo>
                      <a:lnTo>
                        <a:pt x="4372" y="948"/>
                      </a:lnTo>
                      <a:lnTo>
                        <a:pt x="4408" y="1023"/>
                      </a:lnTo>
                      <a:lnTo>
                        <a:pt x="4442" y="1099"/>
                      </a:lnTo>
                      <a:lnTo>
                        <a:pt x="4474" y="1176"/>
                      </a:lnTo>
                      <a:lnTo>
                        <a:pt x="4504" y="1257"/>
                      </a:lnTo>
                      <a:lnTo>
                        <a:pt x="4532" y="1337"/>
                      </a:lnTo>
                      <a:lnTo>
                        <a:pt x="4558" y="1418"/>
                      </a:lnTo>
                      <a:lnTo>
                        <a:pt x="4582" y="1501"/>
                      </a:lnTo>
                      <a:lnTo>
                        <a:pt x="4603" y="1585"/>
                      </a:lnTo>
                      <a:lnTo>
                        <a:pt x="4622" y="1670"/>
                      </a:lnTo>
                      <a:lnTo>
                        <a:pt x="4637" y="1756"/>
                      </a:lnTo>
                      <a:lnTo>
                        <a:pt x="4651" y="1841"/>
                      </a:lnTo>
                      <a:lnTo>
                        <a:pt x="4663" y="1928"/>
                      </a:lnTo>
                      <a:lnTo>
                        <a:pt x="4670" y="2015"/>
                      </a:lnTo>
                      <a:lnTo>
                        <a:pt x="4675" y="2102"/>
                      </a:lnTo>
                      <a:lnTo>
                        <a:pt x="4677" y="2188"/>
                      </a:lnTo>
                      <a:lnTo>
                        <a:pt x="4675" y="2276"/>
                      </a:lnTo>
                      <a:lnTo>
                        <a:pt x="4671" y="2362"/>
                      </a:lnTo>
                      <a:lnTo>
                        <a:pt x="4668" y="2405"/>
                      </a:lnTo>
                      <a:lnTo>
                        <a:pt x="4664" y="2447"/>
                      </a:lnTo>
                      <a:lnTo>
                        <a:pt x="4658" y="2491"/>
                      </a:lnTo>
                      <a:lnTo>
                        <a:pt x="4653" y="2533"/>
                      </a:lnTo>
                      <a:lnTo>
                        <a:pt x="4646" y="2576"/>
                      </a:lnTo>
                      <a:lnTo>
                        <a:pt x="4637" y="2618"/>
                      </a:lnTo>
                      <a:lnTo>
                        <a:pt x="4629" y="2659"/>
                      </a:lnTo>
                      <a:lnTo>
                        <a:pt x="4619" y="2702"/>
                      </a:lnTo>
                      <a:lnTo>
                        <a:pt x="4607" y="2743"/>
                      </a:lnTo>
                      <a:lnTo>
                        <a:pt x="4596" y="2785"/>
                      </a:lnTo>
                      <a:lnTo>
                        <a:pt x="4583" y="2826"/>
                      </a:lnTo>
                      <a:lnTo>
                        <a:pt x="4569" y="2866"/>
                      </a:lnTo>
                      <a:lnTo>
                        <a:pt x="4554" y="2907"/>
                      </a:lnTo>
                      <a:lnTo>
                        <a:pt x="4538" y="2947"/>
                      </a:lnTo>
                      <a:lnTo>
                        <a:pt x="4521" y="2988"/>
                      </a:lnTo>
                      <a:lnTo>
                        <a:pt x="4504" y="3026"/>
                      </a:lnTo>
                      <a:lnTo>
                        <a:pt x="4484" y="3066"/>
                      </a:lnTo>
                      <a:lnTo>
                        <a:pt x="4464" y="3104"/>
                      </a:lnTo>
                      <a:lnTo>
                        <a:pt x="4443" y="3142"/>
                      </a:lnTo>
                      <a:lnTo>
                        <a:pt x="4422" y="3180"/>
                      </a:lnTo>
                      <a:lnTo>
                        <a:pt x="4398" y="3218"/>
                      </a:lnTo>
                      <a:lnTo>
                        <a:pt x="4374" y="3255"/>
                      </a:lnTo>
                      <a:lnTo>
                        <a:pt x="4348" y="3292"/>
                      </a:lnTo>
                      <a:lnTo>
                        <a:pt x="4321" y="3327"/>
                      </a:lnTo>
                      <a:lnTo>
                        <a:pt x="4293" y="3363"/>
                      </a:lnTo>
                      <a:lnTo>
                        <a:pt x="4265" y="3398"/>
                      </a:lnTo>
                      <a:lnTo>
                        <a:pt x="4234" y="3432"/>
                      </a:lnTo>
                      <a:lnTo>
                        <a:pt x="4203" y="3466"/>
                      </a:lnTo>
                      <a:lnTo>
                        <a:pt x="4170" y="3499"/>
                      </a:lnTo>
                      <a:lnTo>
                        <a:pt x="4136" y="3533"/>
                      </a:lnTo>
                      <a:lnTo>
                        <a:pt x="4101" y="3564"/>
                      </a:lnTo>
                      <a:lnTo>
                        <a:pt x="4064" y="3595"/>
                      </a:lnTo>
                      <a:lnTo>
                        <a:pt x="4026" y="3626"/>
                      </a:lnTo>
                      <a:lnTo>
                        <a:pt x="3987" y="3656"/>
                      </a:lnTo>
                      <a:lnTo>
                        <a:pt x="3946" y="3686"/>
                      </a:lnTo>
                      <a:lnTo>
                        <a:pt x="3905" y="3714"/>
                      </a:lnTo>
                      <a:lnTo>
                        <a:pt x="3863" y="3742"/>
                      </a:lnTo>
                      <a:lnTo>
                        <a:pt x="3818" y="3771"/>
                      </a:lnTo>
                      <a:lnTo>
                        <a:pt x="3772" y="3796"/>
                      </a:lnTo>
                      <a:lnTo>
                        <a:pt x="3726" y="3821"/>
                      </a:lnTo>
                      <a:lnTo>
                        <a:pt x="3676" y="3847"/>
                      </a:lnTo>
                      <a:lnTo>
                        <a:pt x="3627" y="3871"/>
                      </a:lnTo>
                      <a:lnTo>
                        <a:pt x="3576" y="3895"/>
                      </a:lnTo>
                      <a:lnTo>
                        <a:pt x="3523" y="3918"/>
                      </a:lnTo>
                      <a:lnTo>
                        <a:pt x="3469" y="3939"/>
                      </a:lnTo>
                      <a:lnTo>
                        <a:pt x="3413" y="3960"/>
                      </a:lnTo>
                      <a:lnTo>
                        <a:pt x="3356" y="3980"/>
                      </a:lnTo>
                      <a:lnTo>
                        <a:pt x="3298" y="3998"/>
                      </a:lnTo>
                      <a:lnTo>
                        <a:pt x="3237" y="4017"/>
                      </a:lnTo>
                      <a:lnTo>
                        <a:pt x="3176" y="4034"/>
                      </a:lnTo>
                      <a:lnTo>
                        <a:pt x="3114" y="4049"/>
                      </a:lnTo>
                      <a:lnTo>
                        <a:pt x="3049" y="4065"/>
                      </a:lnTo>
                      <a:lnTo>
                        <a:pt x="2983" y="4079"/>
                      </a:lnTo>
                      <a:lnTo>
                        <a:pt x="2916" y="4093"/>
                      </a:lnTo>
                      <a:lnTo>
                        <a:pt x="2847" y="4105"/>
                      </a:lnTo>
                      <a:lnTo>
                        <a:pt x="2776" y="4116"/>
                      </a:lnTo>
                      <a:lnTo>
                        <a:pt x="2776" y="4116"/>
                      </a:lnTo>
                      <a:lnTo>
                        <a:pt x="2705" y="4126"/>
                      </a:lnTo>
                      <a:lnTo>
                        <a:pt x="2634" y="4134"/>
                      </a:lnTo>
                      <a:lnTo>
                        <a:pt x="2565" y="4141"/>
                      </a:lnTo>
                      <a:lnTo>
                        <a:pt x="2497" y="4147"/>
                      </a:lnTo>
                      <a:lnTo>
                        <a:pt x="2431" y="4151"/>
                      </a:lnTo>
                      <a:lnTo>
                        <a:pt x="2365" y="4154"/>
                      </a:lnTo>
                      <a:lnTo>
                        <a:pt x="2300" y="4157"/>
                      </a:lnTo>
                      <a:lnTo>
                        <a:pt x="2237" y="4157"/>
                      </a:lnTo>
                      <a:lnTo>
                        <a:pt x="2173" y="4156"/>
                      </a:lnTo>
                      <a:lnTo>
                        <a:pt x="2112" y="4154"/>
                      </a:lnTo>
                      <a:lnTo>
                        <a:pt x="2051" y="4151"/>
                      </a:lnTo>
                      <a:lnTo>
                        <a:pt x="1990" y="4146"/>
                      </a:lnTo>
                      <a:lnTo>
                        <a:pt x="1932" y="4140"/>
                      </a:lnTo>
                      <a:lnTo>
                        <a:pt x="1874" y="4133"/>
                      </a:lnTo>
                      <a:lnTo>
                        <a:pt x="1818" y="4126"/>
                      </a:lnTo>
                      <a:lnTo>
                        <a:pt x="1761" y="4116"/>
                      </a:lnTo>
                      <a:lnTo>
                        <a:pt x="1706" y="4106"/>
                      </a:lnTo>
                      <a:lnTo>
                        <a:pt x="1652" y="4095"/>
                      </a:lnTo>
                      <a:lnTo>
                        <a:pt x="1600" y="4082"/>
                      </a:lnTo>
                      <a:lnTo>
                        <a:pt x="1547" y="4068"/>
                      </a:lnTo>
                      <a:lnTo>
                        <a:pt x="1496" y="4054"/>
                      </a:lnTo>
                      <a:lnTo>
                        <a:pt x="1445" y="4037"/>
                      </a:lnTo>
                      <a:lnTo>
                        <a:pt x="1397" y="4021"/>
                      </a:lnTo>
                      <a:lnTo>
                        <a:pt x="1348" y="4003"/>
                      </a:lnTo>
                      <a:lnTo>
                        <a:pt x="1301" y="3984"/>
                      </a:lnTo>
                      <a:lnTo>
                        <a:pt x="1254" y="3964"/>
                      </a:lnTo>
                      <a:lnTo>
                        <a:pt x="1209" y="3943"/>
                      </a:lnTo>
                      <a:lnTo>
                        <a:pt x="1165" y="3922"/>
                      </a:lnTo>
                      <a:lnTo>
                        <a:pt x="1121" y="3899"/>
                      </a:lnTo>
                      <a:lnTo>
                        <a:pt x="1079" y="3875"/>
                      </a:lnTo>
                      <a:lnTo>
                        <a:pt x="1036" y="3851"/>
                      </a:lnTo>
                      <a:lnTo>
                        <a:pt x="995" y="3826"/>
                      </a:lnTo>
                      <a:lnTo>
                        <a:pt x="956" y="3800"/>
                      </a:lnTo>
                      <a:lnTo>
                        <a:pt x="916" y="3773"/>
                      </a:lnTo>
                      <a:lnTo>
                        <a:pt x="878" y="3746"/>
                      </a:lnTo>
                      <a:lnTo>
                        <a:pt x="841" y="3717"/>
                      </a:lnTo>
                      <a:lnTo>
                        <a:pt x="804" y="3688"/>
                      </a:lnTo>
                      <a:lnTo>
                        <a:pt x="769" y="3659"/>
                      </a:lnTo>
                      <a:lnTo>
                        <a:pt x="733" y="3628"/>
                      </a:lnTo>
                      <a:lnTo>
                        <a:pt x="699" y="3596"/>
                      </a:lnTo>
                      <a:lnTo>
                        <a:pt x="667" y="3564"/>
                      </a:lnTo>
                      <a:lnTo>
                        <a:pt x="634" y="3531"/>
                      </a:lnTo>
                      <a:lnTo>
                        <a:pt x="603" y="3499"/>
                      </a:lnTo>
                      <a:lnTo>
                        <a:pt x="574" y="3465"/>
                      </a:lnTo>
                      <a:lnTo>
                        <a:pt x="544" y="3429"/>
                      </a:lnTo>
                      <a:lnTo>
                        <a:pt x="514" y="3394"/>
                      </a:lnTo>
                      <a:lnTo>
                        <a:pt x="487" y="3359"/>
                      </a:lnTo>
                      <a:lnTo>
                        <a:pt x="460" y="3322"/>
                      </a:lnTo>
                      <a:lnTo>
                        <a:pt x="433" y="3285"/>
                      </a:lnTo>
                      <a:lnTo>
                        <a:pt x="408" y="3248"/>
                      </a:lnTo>
                      <a:lnTo>
                        <a:pt x="384" y="3210"/>
                      </a:lnTo>
                      <a:lnTo>
                        <a:pt x="360" y="3172"/>
                      </a:lnTo>
                      <a:lnTo>
                        <a:pt x="337" y="3134"/>
                      </a:lnTo>
                      <a:lnTo>
                        <a:pt x="314" y="3094"/>
                      </a:lnTo>
                      <a:lnTo>
                        <a:pt x="293" y="3054"/>
                      </a:lnTo>
                      <a:lnTo>
                        <a:pt x="272" y="3013"/>
                      </a:lnTo>
                      <a:lnTo>
                        <a:pt x="252" y="2974"/>
                      </a:lnTo>
                      <a:lnTo>
                        <a:pt x="234" y="2933"/>
                      </a:lnTo>
                      <a:lnTo>
                        <a:pt x="215" y="2891"/>
                      </a:lnTo>
                      <a:lnTo>
                        <a:pt x="198" y="2849"/>
                      </a:lnTo>
                      <a:lnTo>
                        <a:pt x="166" y="2766"/>
                      </a:lnTo>
                      <a:lnTo>
                        <a:pt x="136" y="2681"/>
                      </a:lnTo>
                      <a:lnTo>
                        <a:pt x="109" y="2594"/>
                      </a:lnTo>
                      <a:lnTo>
                        <a:pt x="85" y="2506"/>
                      </a:lnTo>
                      <a:lnTo>
                        <a:pt x="65" y="2419"/>
                      </a:lnTo>
                      <a:lnTo>
                        <a:pt x="47" y="2331"/>
                      </a:lnTo>
                      <a:lnTo>
                        <a:pt x="33" y="2242"/>
                      </a:lnTo>
                      <a:lnTo>
                        <a:pt x="20" y="2153"/>
                      </a:lnTo>
                      <a:lnTo>
                        <a:pt x="12" y="2063"/>
                      </a:lnTo>
                      <a:lnTo>
                        <a:pt x="5" y="1974"/>
                      </a:lnTo>
                      <a:lnTo>
                        <a:pt x="2" y="1886"/>
                      </a:lnTo>
                      <a:lnTo>
                        <a:pt x="0" y="1797"/>
                      </a:lnTo>
                      <a:lnTo>
                        <a:pt x="2" y="1710"/>
                      </a:lnTo>
                      <a:lnTo>
                        <a:pt x="6" y="1622"/>
                      </a:lnTo>
                      <a:lnTo>
                        <a:pt x="13" y="1535"/>
                      </a:lnTo>
                      <a:lnTo>
                        <a:pt x="23" y="1451"/>
                      </a:lnTo>
                      <a:lnTo>
                        <a:pt x="34" y="1366"/>
                      </a:lnTo>
                      <a:lnTo>
                        <a:pt x="50" y="1282"/>
                      </a:lnTo>
                      <a:lnTo>
                        <a:pt x="67" y="1200"/>
                      </a:lnTo>
                      <a:lnTo>
                        <a:pt x="85" y="1121"/>
                      </a:lnTo>
                      <a:lnTo>
                        <a:pt x="108" y="1041"/>
                      </a:lnTo>
                      <a:lnTo>
                        <a:pt x="132" y="965"/>
                      </a:lnTo>
                      <a:lnTo>
                        <a:pt x="157" y="890"/>
                      </a:lnTo>
                      <a:lnTo>
                        <a:pt x="186" y="816"/>
                      </a:lnTo>
                      <a:lnTo>
                        <a:pt x="217" y="747"/>
                      </a:lnTo>
                      <a:lnTo>
                        <a:pt x="251" y="678"/>
                      </a:lnTo>
                      <a:lnTo>
                        <a:pt x="285" y="613"/>
                      </a:lnTo>
                      <a:lnTo>
                        <a:pt x="323" y="550"/>
                      </a:lnTo>
                      <a:lnTo>
                        <a:pt x="363" y="489"/>
                      </a:lnTo>
                      <a:lnTo>
                        <a:pt x="382" y="461"/>
                      </a:lnTo>
                      <a:lnTo>
                        <a:pt x="404" y="433"/>
                      </a:lnTo>
                      <a:lnTo>
                        <a:pt x="425" y="406"/>
                      </a:lnTo>
                      <a:lnTo>
                        <a:pt x="448" y="379"/>
                      </a:lnTo>
                      <a:lnTo>
                        <a:pt x="470" y="354"/>
                      </a:lnTo>
                      <a:lnTo>
                        <a:pt x="493" y="329"/>
                      </a:lnTo>
                      <a:lnTo>
                        <a:pt x="515" y="305"/>
                      </a:lnTo>
                      <a:lnTo>
                        <a:pt x="540" y="281"/>
                      </a:lnTo>
                      <a:lnTo>
                        <a:pt x="565" y="260"/>
                      </a:lnTo>
                      <a:lnTo>
                        <a:pt x="589" y="239"/>
                      </a:lnTo>
                      <a:lnTo>
                        <a:pt x="589" y="239"/>
                      </a:lnTo>
                      <a:close/>
                    </a:path>
                  </a:pathLst>
                </a:custGeom>
                <a:solidFill>
                  <a:srgbClr val="FBE9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79"/>
                <p:cNvSpPr>
                  <a:spLocks/>
                </p:cNvSpPr>
                <p:nvPr/>
              </p:nvSpPr>
              <p:spPr bwMode="auto">
                <a:xfrm>
                  <a:off x="4748741" y="1423115"/>
                  <a:ext cx="593659" cy="1445559"/>
                </a:xfrm>
                <a:custGeom>
                  <a:avLst/>
                  <a:gdLst>
                    <a:gd name="T0" fmla="*/ 53 w 800"/>
                    <a:gd name="T1" fmla="*/ 1925 h 1948"/>
                    <a:gd name="T2" fmla="*/ 33 w 800"/>
                    <a:gd name="T3" fmla="*/ 1800 h 1948"/>
                    <a:gd name="T4" fmla="*/ 13 w 800"/>
                    <a:gd name="T5" fmla="*/ 1602 h 1948"/>
                    <a:gd name="T6" fmla="*/ 4 w 800"/>
                    <a:gd name="T7" fmla="*/ 1478 h 1948"/>
                    <a:gd name="T8" fmla="*/ 0 w 800"/>
                    <a:gd name="T9" fmla="*/ 1340 h 1948"/>
                    <a:gd name="T10" fmla="*/ 2 w 800"/>
                    <a:gd name="T11" fmla="*/ 1192 h 1948"/>
                    <a:gd name="T12" fmla="*/ 10 w 800"/>
                    <a:gd name="T13" fmla="*/ 1038 h 1948"/>
                    <a:gd name="T14" fmla="*/ 26 w 800"/>
                    <a:gd name="T15" fmla="*/ 878 h 1948"/>
                    <a:gd name="T16" fmla="*/ 53 w 800"/>
                    <a:gd name="T17" fmla="*/ 718 h 1948"/>
                    <a:gd name="T18" fmla="*/ 79 w 800"/>
                    <a:gd name="T19" fmla="*/ 599 h 1948"/>
                    <a:gd name="T20" fmla="*/ 102 w 800"/>
                    <a:gd name="T21" fmla="*/ 519 h 1948"/>
                    <a:gd name="T22" fmla="*/ 128 w 800"/>
                    <a:gd name="T23" fmla="*/ 443 h 1948"/>
                    <a:gd name="T24" fmla="*/ 157 w 800"/>
                    <a:gd name="T25" fmla="*/ 368 h 1948"/>
                    <a:gd name="T26" fmla="*/ 190 w 800"/>
                    <a:gd name="T27" fmla="*/ 294 h 1948"/>
                    <a:gd name="T28" fmla="*/ 228 w 800"/>
                    <a:gd name="T29" fmla="*/ 224 h 1948"/>
                    <a:gd name="T30" fmla="*/ 269 w 800"/>
                    <a:gd name="T31" fmla="*/ 156 h 1948"/>
                    <a:gd name="T32" fmla="*/ 314 w 800"/>
                    <a:gd name="T33" fmla="*/ 91 h 1948"/>
                    <a:gd name="T34" fmla="*/ 365 w 800"/>
                    <a:gd name="T35" fmla="*/ 30 h 1948"/>
                    <a:gd name="T36" fmla="*/ 800 w 800"/>
                    <a:gd name="T37" fmla="*/ 113 h 1948"/>
                    <a:gd name="T38" fmla="*/ 790 w 800"/>
                    <a:gd name="T39" fmla="*/ 119 h 1948"/>
                    <a:gd name="T40" fmla="*/ 718 w 800"/>
                    <a:gd name="T41" fmla="*/ 168 h 1948"/>
                    <a:gd name="T42" fmla="*/ 663 w 800"/>
                    <a:gd name="T43" fmla="*/ 212 h 1948"/>
                    <a:gd name="T44" fmla="*/ 599 w 800"/>
                    <a:gd name="T45" fmla="*/ 270 h 1948"/>
                    <a:gd name="T46" fmla="*/ 528 w 800"/>
                    <a:gd name="T47" fmla="*/ 341 h 1948"/>
                    <a:gd name="T48" fmla="*/ 456 w 800"/>
                    <a:gd name="T49" fmla="*/ 427 h 1948"/>
                    <a:gd name="T50" fmla="*/ 384 w 800"/>
                    <a:gd name="T51" fmla="*/ 529 h 1948"/>
                    <a:gd name="T52" fmla="*/ 314 w 800"/>
                    <a:gd name="T53" fmla="*/ 647 h 1948"/>
                    <a:gd name="T54" fmla="*/ 283 w 800"/>
                    <a:gd name="T55" fmla="*/ 712 h 1948"/>
                    <a:gd name="T56" fmla="*/ 252 w 800"/>
                    <a:gd name="T57" fmla="*/ 780 h 1948"/>
                    <a:gd name="T58" fmla="*/ 225 w 800"/>
                    <a:gd name="T59" fmla="*/ 854 h 1948"/>
                    <a:gd name="T60" fmla="*/ 200 w 800"/>
                    <a:gd name="T61" fmla="*/ 930 h 1948"/>
                    <a:gd name="T62" fmla="*/ 179 w 800"/>
                    <a:gd name="T63" fmla="*/ 1012 h 1948"/>
                    <a:gd name="T64" fmla="*/ 160 w 800"/>
                    <a:gd name="T65" fmla="*/ 1097 h 1948"/>
                    <a:gd name="T66" fmla="*/ 146 w 800"/>
                    <a:gd name="T67" fmla="*/ 1188 h 1948"/>
                    <a:gd name="T68" fmla="*/ 136 w 800"/>
                    <a:gd name="T69" fmla="*/ 1282 h 1948"/>
                    <a:gd name="T70" fmla="*/ 130 w 800"/>
                    <a:gd name="T71" fmla="*/ 1382 h 1948"/>
                    <a:gd name="T72" fmla="*/ 130 w 800"/>
                    <a:gd name="T73" fmla="*/ 1486 h 1948"/>
                    <a:gd name="T74" fmla="*/ 136 w 800"/>
                    <a:gd name="T75" fmla="*/ 1594 h 1948"/>
                    <a:gd name="T76" fmla="*/ 147 w 800"/>
                    <a:gd name="T77" fmla="*/ 1707 h 1948"/>
                    <a:gd name="T78" fmla="*/ 164 w 800"/>
                    <a:gd name="T79" fmla="*/ 1825 h 1948"/>
                    <a:gd name="T80" fmla="*/ 188 w 800"/>
                    <a:gd name="T81" fmla="*/ 1948 h 19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00" h="1948">
                      <a:moveTo>
                        <a:pt x="53" y="1925"/>
                      </a:moveTo>
                      <a:lnTo>
                        <a:pt x="53" y="1925"/>
                      </a:lnTo>
                      <a:lnTo>
                        <a:pt x="43" y="1868"/>
                      </a:lnTo>
                      <a:lnTo>
                        <a:pt x="33" y="1800"/>
                      </a:lnTo>
                      <a:lnTo>
                        <a:pt x="23" y="1710"/>
                      </a:lnTo>
                      <a:lnTo>
                        <a:pt x="13" y="1602"/>
                      </a:lnTo>
                      <a:lnTo>
                        <a:pt x="9" y="1541"/>
                      </a:lnTo>
                      <a:lnTo>
                        <a:pt x="4" y="1478"/>
                      </a:lnTo>
                      <a:lnTo>
                        <a:pt x="2" y="1410"/>
                      </a:lnTo>
                      <a:lnTo>
                        <a:pt x="0" y="1340"/>
                      </a:lnTo>
                      <a:lnTo>
                        <a:pt x="0" y="1267"/>
                      </a:lnTo>
                      <a:lnTo>
                        <a:pt x="2" y="1192"/>
                      </a:lnTo>
                      <a:lnTo>
                        <a:pt x="4" y="1115"/>
                      </a:lnTo>
                      <a:lnTo>
                        <a:pt x="10" y="1038"/>
                      </a:lnTo>
                      <a:lnTo>
                        <a:pt x="17" y="958"/>
                      </a:lnTo>
                      <a:lnTo>
                        <a:pt x="26" y="878"/>
                      </a:lnTo>
                      <a:lnTo>
                        <a:pt x="38" y="798"/>
                      </a:lnTo>
                      <a:lnTo>
                        <a:pt x="53" y="718"/>
                      </a:lnTo>
                      <a:lnTo>
                        <a:pt x="70" y="638"/>
                      </a:lnTo>
                      <a:lnTo>
                        <a:pt x="79" y="599"/>
                      </a:lnTo>
                      <a:lnTo>
                        <a:pt x="91" y="559"/>
                      </a:lnTo>
                      <a:lnTo>
                        <a:pt x="102" y="519"/>
                      </a:lnTo>
                      <a:lnTo>
                        <a:pt x="115" y="481"/>
                      </a:lnTo>
                      <a:lnTo>
                        <a:pt x="128" y="443"/>
                      </a:lnTo>
                      <a:lnTo>
                        <a:pt x="142" y="405"/>
                      </a:lnTo>
                      <a:lnTo>
                        <a:pt x="157" y="368"/>
                      </a:lnTo>
                      <a:lnTo>
                        <a:pt x="173" y="331"/>
                      </a:lnTo>
                      <a:lnTo>
                        <a:pt x="190" y="294"/>
                      </a:lnTo>
                      <a:lnTo>
                        <a:pt x="208" y="259"/>
                      </a:lnTo>
                      <a:lnTo>
                        <a:pt x="228" y="224"/>
                      </a:lnTo>
                      <a:lnTo>
                        <a:pt x="248" y="190"/>
                      </a:lnTo>
                      <a:lnTo>
                        <a:pt x="269" y="156"/>
                      </a:lnTo>
                      <a:lnTo>
                        <a:pt x="292" y="123"/>
                      </a:lnTo>
                      <a:lnTo>
                        <a:pt x="314" y="91"/>
                      </a:lnTo>
                      <a:lnTo>
                        <a:pt x="340" y="59"/>
                      </a:lnTo>
                      <a:lnTo>
                        <a:pt x="365" y="30"/>
                      </a:lnTo>
                      <a:lnTo>
                        <a:pt x="392" y="0"/>
                      </a:lnTo>
                      <a:lnTo>
                        <a:pt x="800" y="113"/>
                      </a:lnTo>
                      <a:lnTo>
                        <a:pt x="800" y="113"/>
                      </a:lnTo>
                      <a:lnTo>
                        <a:pt x="790" y="119"/>
                      </a:lnTo>
                      <a:lnTo>
                        <a:pt x="762" y="137"/>
                      </a:lnTo>
                      <a:lnTo>
                        <a:pt x="718" y="168"/>
                      </a:lnTo>
                      <a:lnTo>
                        <a:pt x="692" y="188"/>
                      </a:lnTo>
                      <a:lnTo>
                        <a:pt x="663" y="212"/>
                      </a:lnTo>
                      <a:lnTo>
                        <a:pt x="631" y="239"/>
                      </a:lnTo>
                      <a:lnTo>
                        <a:pt x="599" y="270"/>
                      </a:lnTo>
                      <a:lnTo>
                        <a:pt x="565" y="304"/>
                      </a:lnTo>
                      <a:lnTo>
                        <a:pt x="528" y="341"/>
                      </a:lnTo>
                      <a:lnTo>
                        <a:pt x="493" y="384"/>
                      </a:lnTo>
                      <a:lnTo>
                        <a:pt x="456" y="427"/>
                      </a:lnTo>
                      <a:lnTo>
                        <a:pt x="419" y="477"/>
                      </a:lnTo>
                      <a:lnTo>
                        <a:pt x="384" y="529"/>
                      </a:lnTo>
                      <a:lnTo>
                        <a:pt x="348" y="586"/>
                      </a:lnTo>
                      <a:lnTo>
                        <a:pt x="314" y="647"/>
                      </a:lnTo>
                      <a:lnTo>
                        <a:pt x="299" y="679"/>
                      </a:lnTo>
                      <a:lnTo>
                        <a:pt x="283" y="712"/>
                      </a:lnTo>
                      <a:lnTo>
                        <a:pt x="268" y="746"/>
                      </a:lnTo>
                      <a:lnTo>
                        <a:pt x="252" y="780"/>
                      </a:lnTo>
                      <a:lnTo>
                        <a:pt x="238" y="817"/>
                      </a:lnTo>
                      <a:lnTo>
                        <a:pt x="225" y="854"/>
                      </a:lnTo>
                      <a:lnTo>
                        <a:pt x="213" y="892"/>
                      </a:lnTo>
                      <a:lnTo>
                        <a:pt x="200" y="930"/>
                      </a:lnTo>
                      <a:lnTo>
                        <a:pt x="188" y="971"/>
                      </a:lnTo>
                      <a:lnTo>
                        <a:pt x="179" y="1012"/>
                      </a:lnTo>
                      <a:lnTo>
                        <a:pt x="169" y="1055"/>
                      </a:lnTo>
                      <a:lnTo>
                        <a:pt x="160" y="1097"/>
                      </a:lnTo>
                      <a:lnTo>
                        <a:pt x="152" y="1142"/>
                      </a:lnTo>
                      <a:lnTo>
                        <a:pt x="146" y="1188"/>
                      </a:lnTo>
                      <a:lnTo>
                        <a:pt x="140" y="1234"/>
                      </a:lnTo>
                      <a:lnTo>
                        <a:pt x="136" y="1282"/>
                      </a:lnTo>
                      <a:lnTo>
                        <a:pt x="132" y="1332"/>
                      </a:lnTo>
                      <a:lnTo>
                        <a:pt x="130" y="1382"/>
                      </a:lnTo>
                      <a:lnTo>
                        <a:pt x="129" y="1432"/>
                      </a:lnTo>
                      <a:lnTo>
                        <a:pt x="130" y="1486"/>
                      </a:lnTo>
                      <a:lnTo>
                        <a:pt x="132" y="1539"/>
                      </a:lnTo>
                      <a:lnTo>
                        <a:pt x="136" y="1594"/>
                      </a:lnTo>
                      <a:lnTo>
                        <a:pt x="140" y="1650"/>
                      </a:lnTo>
                      <a:lnTo>
                        <a:pt x="147" y="1707"/>
                      </a:lnTo>
                      <a:lnTo>
                        <a:pt x="154" y="1765"/>
                      </a:lnTo>
                      <a:lnTo>
                        <a:pt x="164" y="1825"/>
                      </a:lnTo>
                      <a:lnTo>
                        <a:pt x="176" y="1885"/>
                      </a:lnTo>
                      <a:lnTo>
                        <a:pt x="188" y="1948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80"/>
                <p:cNvSpPr>
                  <a:spLocks/>
                </p:cNvSpPr>
                <p:nvPr/>
              </p:nvSpPr>
              <p:spPr bwMode="auto">
                <a:xfrm>
                  <a:off x="3341769" y="1647221"/>
                  <a:ext cx="1412908" cy="779177"/>
                </a:xfrm>
                <a:custGeom>
                  <a:avLst/>
                  <a:gdLst>
                    <a:gd name="T0" fmla="*/ 1902 w 1902"/>
                    <a:gd name="T1" fmla="*/ 831 h 1051"/>
                    <a:gd name="T2" fmla="*/ 1890 w 1902"/>
                    <a:gd name="T3" fmla="*/ 778 h 1051"/>
                    <a:gd name="T4" fmla="*/ 1870 w 1902"/>
                    <a:gd name="T5" fmla="*/ 717 h 1051"/>
                    <a:gd name="T6" fmla="*/ 1840 w 1902"/>
                    <a:gd name="T7" fmla="*/ 640 h 1051"/>
                    <a:gd name="T8" fmla="*/ 1799 w 1902"/>
                    <a:gd name="T9" fmla="*/ 551 h 1051"/>
                    <a:gd name="T10" fmla="*/ 1742 w 1902"/>
                    <a:gd name="T11" fmla="*/ 456 h 1051"/>
                    <a:gd name="T12" fmla="*/ 1690 w 1902"/>
                    <a:gd name="T13" fmla="*/ 384 h 1051"/>
                    <a:gd name="T14" fmla="*/ 1649 w 1902"/>
                    <a:gd name="T15" fmla="*/ 336 h 1051"/>
                    <a:gd name="T16" fmla="*/ 1604 w 1902"/>
                    <a:gd name="T17" fmla="*/ 289 h 1051"/>
                    <a:gd name="T18" fmla="*/ 1554 w 1902"/>
                    <a:gd name="T19" fmla="*/ 243 h 1051"/>
                    <a:gd name="T20" fmla="*/ 1499 w 1902"/>
                    <a:gd name="T21" fmla="*/ 200 h 1051"/>
                    <a:gd name="T22" fmla="*/ 1439 w 1902"/>
                    <a:gd name="T23" fmla="*/ 159 h 1051"/>
                    <a:gd name="T24" fmla="*/ 1373 w 1902"/>
                    <a:gd name="T25" fmla="*/ 121 h 1051"/>
                    <a:gd name="T26" fmla="*/ 1302 w 1902"/>
                    <a:gd name="T27" fmla="*/ 88 h 1051"/>
                    <a:gd name="T28" fmla="*/ 1224 w 1902"/>
                    <a:gd name="T29" fmla="*/ 59 h 1051"/>
                    <a:gd name="T30" fmla="*/ 1141 w 1902"/>
                    <a:gd name="T31" fmla="*/ 34 h 1051"/>
                    <a:gd name="T32" fmla="*/ 1052 w 1902"/>
                    <a:gd name="T33" fmla="*/ 17 h 1051"/>
                    <a:gd name="T34" fmla="*/ 955 w 1902"/>
                    <a:gd name="T35" fmla="*/ 5 h 1051"/>
                    <a:gd name="T36" fmla="*/ 852 w 1902"/>
                    <a:gd name="T37" fmla="*/ 0 h 1051"/>
                    <a:gd name="T38" fmla="*/ 742 w 1902"/>
                    <a:gd name="T39" fmla="*/ 2 h 1051"/>
                    <a:gd name="T40" fmla="*/ 624 w 1902"/>
                    <a:gd name="T41" fmla="*/ 13 h 1051"/>
                    <a:gd name="T42" fmla="*/ 500 w 1902"/>
                    <a:gd name="T43" fmla="*/ 32 h 1051"/>
                    <a:gd name="T44" fmla="*/ 367 w 1902"/>
                    <a:gd name="T45" fmla="*/ 60 h 1051"/>
                    <a:gd name="T46" fmla="*/ 226 w 1902"/>
                    <a:gd name="T47" fmla="*/ 98 h 1051"/>
                    <a:gd name="T48" fmla="*/ 78 w 1902"/>
                    <a:gd name="T49" fmla="*/ 146 h 1051"/>
                    <a:gd name="T50" fmla="*/ 0 w 1902"/>
                    <a:gd name="T51" fmla="*/ 175 h 1051"/>
                    <a:gd name="T52" fmla="*/ 28 w 1902"/>
                    <a:gd name="T53" fmla="*/ 234 h 1051"/>
                    <a:gd name="T54" fmla="*/ 65 w 1902"/>
                    <a:gd name="T55" fmla="*/ 299 h 1051"/>
                    <a:gd name="T56" fmla="*/ 116 w 1902"/>
                    <a:gd name="T57" fmla="*/ 383 h 1051"/>
                    <a:gd name="T58" fmla="*/ 181 w 1902"/>
                    <a:gd name="T59" fmla="*/ 478 h 1051"/>
                    <a:gd name="T60" fmla="*/ 262 w 1902"/>
                    <a:gd name="T61" fmla="*/ 579 h 1051"/>
                    <a:gd name="T62" fmla="*/ 357 w 1902"/>
                    <a:gd name="T63" fmla="*/ 683 h 1051"/>
                    <a:gd name="T64" fmla="*/ 410 w 1902"/>
                    <a:gd name="T65" fmla="*/ 734 h 1051"/>
                    <a:gd name="T66" fmla="*/ 467 w 1902"/>
                    <a:gd name="T67" fmla="*/ 783 h 1051"/>
                    <a:gd name="T68" fmla="*/ 528 w 1902"/>
                    <a:gd name="T69" fmla="*/ 830 h 1051"/>
                    <a:gd name="T70" fmla="*/ 593 w 1902"/>
                    <a:gd name="T71" fmla="*/ 875 h 1051"/>
                    <a:gd name="T72" fmla="*/ 661 w 1902"/>
                    <a:gd name="T73" fmla="*/ 916 h 1051"/>
                    <a:gd name="T74" fmla="*/ 733 w 1902"/>
                    <a:gd name="T75" fmla="*/ 952 h 1051"/>
                    <a:gd name="T76" fmla="*/ 810 w 1902"/>
                    <a:gd name="T77" fmla="*/ 984 h 1051"/>
                    <a:gd name="T78" fmla="*/ 889 w 1902"/>
                    <a:gd name="T79" fmla="*/ 1011 h 1051"/>
                    <a:gd name="T80" fmla="*/ 972 w 1902"/>
                    <a:gd name="T81" fmla="*/ 1031 h 1051"/>
                    <a:gd name="T82" fmla="*/ 1060 w 1902"/>
                    <a:gd name="T83" fmla="*/ 1044 h 1051"/>
                    <a:gd name="T84" fmla="*/ 1152 w 1902"/>
                    <a:gd name="T85" fmla="*/ 1051 h 1051"/>
                    <a:gd name="T86" fmla="*/ 1247 w 1902"/>
                    <a:gd name="T87" fmla="*/ 1048 h 1051"/>
                    <a:gd name="T88" fmla="*/ 1346 w 1902"/>
                    <a:gd name="T89" fmla="*/ 1038 h 1051"/>
                    <a:gd name="T90" fmla="*/ 1449 w 1902"/>
                    <a:gd name="T91" fmla="*/ 1018 h 1051"/>
                    <a:gd name="T92" fmla="*/ 1557 w 1902"/>
                    <a:gd name="T93" fmla="*/ 989 h 1051"/>
                    <a:gd name="T94" fmla="*/ 1669 w 1902"/>
                    <a:gd name="T95" fmla="*/ 947 h 1051"/>
                    <a:gd name="T96" fmla="*/ 1783 w 1902"/>
                    <a:gd name="T97" fmla="*/ 895 h 1051"/>
                    <a:gd name="T98" fmla="*/ 1902 w 1902"/>
                    <a:gd name="T99" fmla="*/ 831 h 10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902" h="1051">
                      <a:moveTo>
                        <a:pt x="1902" y="831"/>
                      </a:moveTo>
                      <a:lnTo>
                        <a:pt x="1902" y="831"/>
                      </a:lnTo>
                      <a:lnTo>
                        <a:pt x="1899" y="817"/>
                      </a:lnTo>
                      <a:lnTo>
                        <a:pt x="1890" y="778"/>
                      </a:lnTo>
                      <a:lnTo>
                        <a:pt x="1881" y="749"/>
                      </a:lnTo>
                      <a:lnTo>
                        <a:pt x="1870" y="717"/>
                      </a:lnTo>
                      <a:lnTo>
                        <a:pt x="1857" y="680"/>
                      </a:lnTo>
                      <a:lnTo>
                        <a:pt x="1840" y="640"/>
                      </a:lnTo>
                      <a:lnTo>
                        <a:pt x="1822" y="596"/>
                      </a:lnTo>
                      <a:lnTo>
                        <a:pt x="1799" y="551"/>
                      </a:lnTo>
                      <a:lnTo>
                        <a:pt x="1772" y="504"/>
                      </a:lnTo>
                      <a:lnTo>
                        <a:pt x="1742" y="456"/>
                      </a:lnTo>
                      <a:lnTo>
                        <a:pt x="1708" y="408"/>
                      </a:lnTo>
                      <a:lnTo>
                        <a:pt x="1690" y="384"/>
                      </a:lnTo>
                      <a:lnTo>
                        <a:pt x="1670" y="360"/>
                      </a:lnTo>
                      <a:lnTo>
                        <a:pt x="1649" y="336"/>
                      </a:lnTo>
                      <a:lnTo>
                        <a:pt x="1628" y="312"/>
                      </a:lnTo>
                      <a:lnTo>
                        <a:pt x="1604" y="289"/>
                      </a:lnTo>
                      <a:lnTo>
                        <a:pt x="1580" y="265"/>
                      </a:lnTo>
                      <a:lnTo>
                        <a:pt x="1554" y="243"/>
                      </a:lnTo>
                      <a:lnTo>
                        <a:pt x="1527" y="221"/>
                      </a:lnTo>
                      <a:lnTo>
                        <a:pt x="1499" y="200"/>
                      </a:lnTo>
                      <a:lnTo>
                        <a:pt x="1469" y="179"/>
                      </a:lnTo>
                      <a:lnTo>
                        <a:pt x="1439" y="159"/>
                      </a:lnTo>
                      <a:lnTo>
                        <a:pt x="1407" y="139"/>
                      </a:lnTo>
                      <a:lnTo>
                        <a:pt x="1373" y="121"/>
                      </a:lnTo>
                      <a:lnTo>
                        <a:pt x="1339" y="104"/>
                      </a:lnTo>
                      <a:lnTo>
                        <a:pt x="1302" y="88"/>
                      </a:lnTo>
                      <a:lnTo>
                        <a:pt x="1264" y="73"/>
                      </a:lnTo>
                      <a:lnTo>
                        <a:pt x="1224" y="59"/>
                      </a:lnTo>
                      <a:lnTo>
                        <a:pt x="1183" y="46"/>
                      </a:lnTo>
                      <a:lnTo>
                        <a:pt x="1141" y="34"/>
                      </a:lnTo>
                      <a:lnTo>
                        <a:pt x="1097" y="25"/>
                      </a:lnTo>
                      <a:lnTo>
                        <a:pt x="1052" y="17"/>
                      </a:lnTo>
                      <a:lnTo>
                        <a:pt x="1004" y="10"/>
                      </a:lnTo>
                      <a:lnTo>
                        <a:pt x="955" y="5"/>
                      </a:lnTo>
                      <a:lnTo>
                        <a:pt x="904" y="2"/>
                      </a:lnTo>
                      <a:lnTo>
                        <a:pt x="852" y="0"/>
                      </a:lnTo>
                      <a:lnTo>
                        <a:pt x="798" y="0"/>
                      </a:lnTo>
                      <a:lnTo>
                        <a:pt x="742" y="2"/>
                      </a:lnTo>
                      <a:lnTo>
                        <a:pt x="684" y="6"/>
                      </a:lnTo>
                      <a:lnTo>
                        <a:pt x="624" y="13"/>
                      </a:lnTo>
                      <a:lnTo>
                        <a:pt x="563" y="22"/>
                      </a:lnTo>
                      <a:lnTo>
                        <a:pt x="500" y="32"/>
                      </a:lnTo>
                      <a:lnTo>
                        <a:pt x="435" y="44"/>
                      </a:lnTo>
                      <a:lnTo>
                        <a:pt x="367" y="60"/>
                      </a:lnTo>
                      <a:lnTo>
                        <a:pt x="297" y="78"/>
                      </a:lnTo>
                      <a:lnTo>
                        <a:pt x="226" y="98"/>
                      </a:lnTo>
                      <a:lnTo>
                        <a:pt x="153" y="121"/>
                      </a:lnTo>
                      <a:lnTo>
                        <a:pt x="78" y="146"/>
                      </a:lnTo>
                      <a:lnTo>
                        <a:pt x="0" y="175"/>
                      </a:lnTo>
                      <a:lnTo>
                        <a:pt x="0" y="175"/>
                      </a:lnTo>
                      <a:lnTo>
                        <a:pt x="7" y="190"/>
                      </a:lnTo>
                      <a:lnTo>
                        <a:pt x="28" y="234"/>
                      </a:lnTo>
                      <a:lnTo>
                        <a:pt x="45" y="264"/>
                      </a:lnTo>
                      <a:lnTo>
                        <a:pt x="65" y="299"/>
                      </a:lnTo>
                      <a:lnTo>
                        <a:pt x="89" y="339"/>
                      </a:lnTo>
                      <a:lnTo>
                        <a:pt x="116" y="383"/>
                      </a:lnTo>
                      <a:lnTo>
                        <a:pt x="147" y="429"/>
                      </a:lnTo>
                      <a:lnTo>
                        <a:pt x="181" y="478"/>
                      </a:lnTo>
                      <a:lnTo>
                        <a:pt x="219" y="528"/>
                      </a:lnTo>
                      <a:lnTo>
                        <a:pt x="262" y="579"/>
                      </a:lnTo>
                      <a:lnTo>
                        <a:pt x="307" y="632"/>
                      </a:lnTo>
                      <a:lnTo>
                        <a:pt x="357" y="683"/>
                      </a:lnTo>
                      <a:lnTo>
                        <a:pt x="384" y="710"/>
                      </a:lnTo>
                      <a:lnTo>
                        <a:pt x="410" y="734"/>
                      </a:lnTo>
                      <a:lnTo>
                        <a:pt x="439" y="759"/>
                      </a:lnTo>
                      <a:lnTo>
                        <a:pt x="467" y="783"/>
                      </a:lnTo>
                      <a:lnTo>
                        <a:pt x="497" y="807"/>
                      </a:lnTo>
                      <a:lnTo>
                        <a:pt x="528" y="830"/>
                      </a:lnTo>
                      <a:lnTo>
                        <a:pt x="559" y="853"/>
                      </a:lnTo>
                      <a:lnTo>
                        <a:pt x="593" y="875"/>
                      </a:lnTo>
                      <a:lnTo>
                        <a:pt x="626" y="896"/>
                      </a:lnTo>
                      <a:lnTo>
                        <a:pt x="661" y="916"/>
                      </a:lnTo>
                      <a:lnTo>
                        <a:pt x="696" y="935"/>
                      </a:lnTo>
                      <a:lnTo>
                        <a:pt x="733" y="952"/>
                      </a:lnTo>
                      <a:lnTo>
                        <a:pt x="770" y="969"/>
                      </a:lnTo>
                      <a:lnTo>
                        <a:pt x="810" y="984"/>
                      </a:lnTo>
                      <a:lnTo>
                        <a:pt x="849" y="998"/>
                      </a:lnTo>
                      <a:lnTo>
                        <a:pt x="889" y="1011"/>
                      </a:lnTo>
                      <a:lnTo>
                        <a:pt x="930" y="1021"/>
                      </a:lnTo>
                      <a:lnTo>
                        <a:pt x="972" y="1031"/>
                      </a:lnTo>
                      <a:lnTo>
                        <a:pt x="1016" y="1038"/>
                      </a:lnTo>
                      <a:lnTo>
                        <a:pt x="1060" y="1044"/>
                      </a:lnTo>
                      <a:lnTo>
                        <a:pt x="1105" y="1048"/>
                      </a:lnTo>
                      <a:lnTo>
                        <a:pt x="1152" y="1051"/>
                      </a:lnTo>
                      <a:lnTo>
                        <a:pt x="1199" y="1051"/>
                      </a:lnTo>
                      <a:lnTo>
                        <a:pt x="1247" y="1048"/>
                      </a:lnTo>
                      <a:lnTo>
                        <a:pt x="1297" y="1045"/>
                      </a:lnTo>
                      <a:lnTo>
                        <a:pt x="1346" y="1038"/>
                      </a:lnTo>
                      <a:lnTo>
                        <a:pt x="1398" y="1030"/>
                      </a:lnTo>
                      <a:lnTo>
                        <a:pt x="1449" y="1018"/>
                      </a:lnTo>
                      <a:lnTo>
                        <a:pt x="1503" y="1004"/>
                      </a:lnTo>
                      <a:lnTo>
                        <a:pt x="1557" y="989"/>
                      </a:lnTo>
                      <a:lnTo>
                        <a:pt x="1612" y="969"/>
                      </a:lnTo>
                      <a:lnTo>
                        <a:pt x="1669" y="947"/>
                      </a:lnTo>
                      <a:lnTo>
                        <a:pt x="1725" y="923"/>
                      </a:lnTo>
                      <a:lnTo>
                        <a:pt x="1783" y="895"/>
                      </a:lnTo>
                      <a:lnTo>
                        <a:pt x="1843" y="865"/>
                      </a:lnTo>
                      <a:lnTo>
                        <a:pt x="1902" y="831"/>
                      </a:lnTo>
                      <a:lnTo>
                        <a:pt x="1902" y="831"/>
                      </a:lnTo>
                      <a:close/>
                    </a:path>
                  </a:pathLst>
                </a:custGeom>
                <a:solidFill>
                  <a:srgbClr val="608F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1" name="组合 150"/>
            <p:cNvGrpSpPr/>
            <p:nvPr/>
          </p:nvGrpSpPr>
          <p:grpSpPr>
            <a:xfrm>
              <a:off x="3106412" y="3163804"/>
              <a:ext cx="3021723" cy="2138657"/>
              <a:chOff x="3464954" y="3052708"/>
              <a:chExt cx="3021723" cy="2138657"/>
            </a:xfrm>
          </p:grpSpPr>
          <p:sp>
            <p:nvSpPr>
              <p:cNvPr id="82" name="Line 81"/>
              <p:cNvSpPr>
                <a:spLocks noChangeShapeType="1"/>
              </p:cNvSpPr>
              <p:nvPr/>
            </p:nvSpPr>
            <p:spPr bwMode="auto">
              <a:xfrm>
                <a:off x="4855600" y="3052708"/>
                <a:ext cx="0" cy="7272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82"/>
              <p:cNvSpPr>
                <a:spLocks noChangeShapeType="1"/>
              </p:cNvSpPr>
              <p:nvPr/>
            </p:nvSpPr>
            <p:spPr bwMode="auto">
              <a:xfrm>
                <a:off x="4855600" y="3196671"/>
                <a:ext cx="0" cy="71239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Line 83"/>
              <p:cNvSpPr>
                <a:spLocks noChangeShapeType="1"/>
              </p:cNvSpPr>
              <p:nvPr/>
            </p:nvSpPr>
            <p:spPr bwMode="auto">
              <a:xfrm>
                <a:off x="4855600" y="3339149"/>
                <a:ext cx="0" cy="71239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84"/>
              <p:cNvSpPr>
                <a:spLocks noChangeShapeType="1"/>
              </p:cNvSpPr>
              <p:nvPr/>
            </p:nvSpPr>
            <p:spPr bwMode="auto">
              <a:xfrm>
                <a:off x="4855600" y="3481627"/>
                <a:ext cx="0" cy="71239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85"/>
              <p:cNvSpPr>
                <a:spLocks noChangeShapeType="1"/>
              </p:cNvSpPr>
              <p:nvPr/>
            </p:nvSpPr>
            <p:spPr bwMode="auto">
              <a:xfrm>
                <a:off x="4855600" y="3624105"/>
                <a:ext cx="0" cy="7272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86"/>
              <p:cNvSpPr>
                <a:spLocks noChangeShapeType="1"/>
              </p:cNvSpPr>
              <p:nvPr/>
            </p:nvSpPr>
            <p:spPr bwMode="auto">
              <a:xfrm>
                <a:off x="4855600" y="3768067"/>
                <a:ext cx="0" cy="71239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87"/>
              <p:cNvSpPr>
                <a:spLocks noChangeShapeType="1"/>
              </p:cNvSpPr>
              <p:nvPr/>
            </p:nvSpPr>
            <p:spPr bwMode="auto">
              <a:xfrm>
                <a:off x="4855600" y="3910546"/>
                <a:ext cx="0" cy="71239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88"/>
              <p:cNvSpPr>
                <a:spLocks noChangeShapeType="1"/>
              </p:cNvSpPr>
              <p:nvPr/>
            </p:nvSpPr>
            <p:spPr bwMode="auto">
              <a:xfrm>
                <a:off x="4855600" y="4053024"/>
                <a:ext cx="0" cy="71239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89"/>
              <p:cNvSpPr>
                <a:spLocks noChangeShapeType="1"/>
              </p:cNvSpPr>
              <p:nvPr/>
            </p:nvSpPr>
            <p:spPr bwMode="auto">
              <a:xfrm>
                <a:off x="4855600" y="4195502"/>
                <a:ext cx="0" cy="7272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90"/>
              <p:cNvSpPr>
                <a:spLocks noChangeShapeType="1"/>
              </p:cNvSpPr>
              <p:nvPr/>
            </p:nvSpPr>
            <p:spPr bwMode="auto">
              <a:xfrm>
                <a:off x="4877862" y="4324623"/>
                <a:ext cx="63818" cy="31167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91"/>
              <p:cNvSpPr>
                <a:spLocks noChangeShapeType="1"/>
              </p:cNvSpPr>
              <p:nvPr/>
            </p:nvSpPr>
            <p:spPr bwMode="auto">
              <a:xfrm>
                <a:off x="5005498" y="4386957"/>
                <a:ext cx="65302" cy="31167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92"/>
              <p:cNvSpPr>
                <a:spLocks noChangeShapeType="1"/>
              </p:cNvSpPr>
              <p:nvPr/>
            </p:nvSpPr>
            <p:spPr bwMode="auto">
              <a:xfrm>
                <a:off x="5136103" y="4447807"/>
                <a:ext cx="63818" cy="32651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93"/>
              <p:cNvSpPr>
                <a:spLocks noChangeShapeType="1"/>
              </p:cNvSpPr>
              <p:nvPr/>
            </p:nvSpPr>
            <p:spPr bwMode="auto">
              <a:xfrm>
                <a:off x="5265224" y="4510141"/>
                <a:ext cx="63818" cy="31167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94"/>
              <p:cNvSpPr>
                <a:spLocks noChangeShapeType="1"/>
              </p:cNvSpPr>
              <p:nvPr/>
            </p:nvSpPr>
            <p:spPr bwMode="auto">
              <a:xfrm>
                <a:off x="5392861" y="4572475"/>
                <a:ext cx="63818" cy="2968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95"/>
              <p:cNvSpPr>
                <a:spLocks noChangeShapeType="1"/>
              </p:cNvSpPr>
              <p:nvPr/>
            </p:nvSpPr>
            <p:spPr bwMode="auto">
              <a:xfrm>
                <a:off x="5521982" y="4634809"/>
                <a:ext cx="63818" cy="2968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96"/>
              <p:cNvSpPr>
                <a:spLocks noChangeShapeType="1"/>
              </p:cNvSpPr>
              <p:nvPr/>
            </p:nvSpPr>
            <p:spPr bwMode="auto">
              <a:xfrm>
                <a:off x="5649618" y="4695659"/>
                <a:ext cx="65302" cy="31167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97"/>
              <p:cNvSpPr>
                <a:spLocks noChangeShapeType="1"/>
              </p:cNvSpPr>
              <p:nvPr/>
            </p:nvSpPr>
            <p:spPr bwMode="auto">
              <a:xfrm>
                <a:off x="5778739" y="4756509"/>
                <a:ext cx="65302" cy="32651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98"/>
              <p:cNvSpPr>
                <a:spLocks noChangeShapeType="1"/>
              </p:cNvSpPr>
              <p:nvPr/>
            </p:nvSpPr>
            <p:spPr bwMode="auto">
              <a:xfrm>
                <a:off x="5907860" y="4818844"/>
                <a:ext cx="65302" cy="31167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99"/>
              <p:cNvSpPr>
                <a:spLocks noChangeShapeType="1"/>
              </p:cNvSpPr>
              <p:nvPr/>
            </p:nvSpPr>
            <p:spPr bwMode="auto">
              <a:xfrm>
                <a:off x="6036981" y="4881178"/>
                <a:ext cx="65302" cy="2968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100"/>
              <p:cNvSpPr>
                <a:spLocks noChangeShapeType="1"/>
              </p:cNvSpPr>
              <p:nvPr/>
            </p:nvSpPr>
            <p:spPr bwMode="auto">
              <a:xfrm>
                <a:off x="6166102" y="4943512"/>
                <a:ext cx="63818" cy="2968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Line 101"/>
              <p:cNvSpPr>
                <a:spLocks noChangeShapeType="1"/>
              </p:cNvSpPr>
              <p:nvPr/>
            </p:nvSpPr>
            <p:spPr bwMode="auto">
              <a:xfrm>
                <a:off x="6295222" y="5004362"/>
                <a:ext cx="63818" cy="31167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Line 102"/>
              <p:cNvSpPr>
                <a:spLocks noChangeShapeType="1"/>
              </p:cNvSpPr>
              <p:nvPr/>
            </p:nvSpPr>
            <p:spPr bwMode="auto">
              <a:xfrm>
                <a:off x="6422859" y="5065212"/>
                <a:ext cx="63818" cy="32651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103"/>
              <p:cNvSpPr>
                <a:spLocks noChangeShapeType="1"/>
              </p:cNvSpPr>
              <p:nvPr/>
            </p:nvSpPr>
            <p:spPr bwMode="auto">
              <a:xfrm flipH="1">
                <a:off x="4794750" y="4314234"/>
                <a:ext cx="60850" cy="3858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Line 104"/>
              <p:cNvSpPr>
                <a:spLocks noChangeShapeType="1"/>
              </p:cNvSpPr>
              <p:nvPr/>
            </p:nvSpPr>
            <p:spPr bwMode="auto">
              <a:xfrm flipH="1">
                <a:off x="4673049" y="4389925"/>
                <a:ext cx="60850" cy="3858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105"/>
              <p:cNvSpPr>
                <a:spLocks noChangeShapeType="1"/>
              </p:cNvSpPr>
              <p:nvPr/>
            </p:nvSpPr>
            <p:spPr bwMode="auto">
              <a:xfrm flipH="1">
                <a:off x="4552834" y="4465617"/>
                <a:ext cx="60850" cy="40072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106"/>
              <p:cNvSpPr>
                <a:spLocks noChangeShapeType="1"/>
              </p:cNvSpPr>
              <p:nvPr/>
            </p:nvSpPr>
            <p:spPr bwMode="auto">
              <a:xfrm flipH="1">
                <a:off x="4431133" y="4542792"/>
                <a:ext cx="60850" cy="37104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107"/>
              <p:cNvSpPr>
                <a:spLocks noChangeShapeType="1"/>
              </p:cNvSpPr>
              <p:nvPr/>
            </p:nvSpPr>
            <p:spPr bwMode="auto">
              <a:xfrm flipH="1">
                <a:off x="4310918" y="4619968"/>
                <a:ext cx="60850" cy="37104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108"/>
              <p:cNvSpPr>
                <a:spLocks noChangeShapeType="1"/>
              </p:cNvSpPr>
              <p:nvPr/>
            </p:nvSpPr>
            <p:spPr bwMode="auto">
              <a:xfrm flipH="1">
                <a:off x="4190702" y="4695659"/>
                <a:ext cx="60850" cy="37104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Line 109"/>
              <p:cNvSpPr>
                <a:spLocks noChangeShapeType="1"/>
              </p:cNvSpPr>
              <p:nvPr/>
            </p:nvSpPr>
            <p:spPr bwMode="auto">
              <a:xfrm flipH="1">
                <a:off x="4069002" y="4771351"/>
                <a:ext cx="60850" cy="3858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110"/>
              <p:cNvSpPr>
                <a:spLocks noChangeShapeType="1"/>
              </p:cNvSpPr>
              <p:nvPr/>
            </p:nvSpPr>
            <p:spPr bwMode="auto">
              <a:xfrm flipH="1">
                <a:off x="3948786" y="4847042"/>
                <a:ext cx="60850" cy="3858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111"/>
              <p:cNvSpPr>
                <a:spLocks noChangeShapeType="1"/>
              </p:cNvSpPr>
              <p:nvPr/>
            </p:nvSpPr>
            <p:spPr bwMode="auto">
              <a:xfrm flipH="1">
                <a:off x="3827086" y="4924218"/>
                <a:ext cx="60850" cy="37104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112"/>
              <p:cNvSpPr>
                <a:spLocks noChangeShapeType="1"/>
              </p:cNvSpPr>
              <p:nvPr/>
            </p:nvSpPr>
            <p:spPr bwMode="auto">
              <a:xfrm flipH="1">
                <a:off x="3706870" y="4999909"/>
                <a:ext cx="60850" cy="3858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113"/>
              <p:cNvSpPr>
                <a:spLocks noChangeShapeType="1"/>
              </p:cNvSpPr>
              <p:nvPr/>
            </p:nvSpPr>
            <p:spPr bwMode="auto">
              <a:xfrm flipH="1">
                <a:off x="3586654" y="5077085"/>
                <a:ext cx="60850" cy="37104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114"/>
              <p:cNvSpPr>
                <a:spLocks noChangeShapeType="1"/>
              </p:cNvSpPr>
              <p:nvPr/>
            </p:nvSpPr>
            <p:spPr bwMode="auto">
              <a:xfrm flipH="1">
                <a:off x="3464954" y="5152777"/>
                <a:ext cx="60850" cy="3858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3487837" y="3472507"/>
              <a:ext cx="416781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400" i="0" u="none" strike="noStrike" cap="none" normalizeH="0" baseline="0" dirty="0" smtClean="0">
                  <a:ln>
                    <a:noFill/>
                  </a:ln>
                  <a:solidFill>
                    <a:srgbClr val="E26A69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A</a:t>
              </a:r>
              <a:endParaRPr kumimoji="0" lang="zh-CN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5176797" y="3497738"/>
              <a:ext cx="453650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400" i="0" u="none" strike="noStrike" cap="none" normalizeH="0" baseline="0" smtClean="0">
                  <a:ln>
                    <a:noFill/>
                  </a:ln>
                  <a:solidFill>
                    <a:srgbClr val="E26A69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B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4396136" y="4946265"/>
              <a:ext cx="455253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400" i="0" u="none" strike="noStrike" cap="none" normalizeH="0" baseline="0" dirty="0" smtClean="0">
                  <a:ln>
                    <a:noFill/>
                  </a:ln>
                  <a:solidFill>
                    <a:srgbClr val="E26A69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C</a:t>
              </a:r>
              <a:endParaRPr kumimoji="0" lang="zh-CN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4664766" y="5802618"/>
            <a:ext cx="810345" cy="690128"/>
            <a:chOff x="5023308" y="5691522"/>
            <a:chExt cx="810345" cy="690128"/>
          </a:xfrm>
        </p:grpSpPr>
        <p:sp>
          <p:nvSpPr>
            <p:cNvPr id="119" name="Line 118"/>
            <p:cNvSpPr>
              <a:spLocks noChangeShapeType="1"/>
            </p:cNvSpPr>
            <p:nvPr/>
          </p:nvSpPr>
          <p:spPr bwMode="auto">
            <a:xfrm>
              <a:off x="5023308" y="5691522"/>
              <a:ext cx="0" cy="71239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Line 119"/>
            <p:cNvSpPr>
              <a:spLocks noChangeShapeType="1"/>
            </p:cNvSpPr>
            <p:nvPr/>
          </p:nvSpPr>
          <p:spPr bwMode="auto">
            <a:xfrm>
              <a:off x="5023308" y="5835484"/>
              <a:ext cx="0" cy="71239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120"/>
            <p:cNvSpPr>
              <a:spLocks noChangeShapeType="1"/>
            </p:cNvSpPr>
            <p:nvPr/>
          </p:nvSpPr>
          <p:spPr bwMode="auto">
            <a:xfrm>
              <a:off x="5023308" y="5977962"/>
              <a:ext cx="0" cy="71239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121"/>
            <p:cNvSpPr>
              <a:spLocks noChangeShapeType="1"/>
            </p:cNvSpPr>
            <p:nvPr/>
          </p:nvSpPr>
          <p:spPr bwMode="auto">
            <a:xfrm>
              <a:off x="5023308" y="6120441"/>
              <a:ext cx="0" cy="71239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122"/>
            <p:cNvSpPr>
              <a:spLocks noChangeShapeType="1"/>
            </p:cNvSpPr>
            <p:nvPr/>
          </p:nvSpPr>
          <p:spPr bwMode="auto">
            <a:xfrm>
              <a:off x="5023308" y="6262919"/>
              <a:ext cx="0" cy="71239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Line 123"/>
            <p:cNvSpPr>
              <a:spLocks noChangeShapeType="1"/>
            </p:cNvSpPr>
            <p:nvPr/>
          </p:nvSpPr>
          <p:spPr bwMode="auto">
            <a:xfrm>
              <a:off x="5048539" y="6381650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124"/>
            <p:cNvSpPr>
              <a:spLocks noChangeShapeType="1"/>
            </p:cNvSpPr>
            <p:nvPr/>
          </p:nvSpPr>
          <p:spPr bwMode="auto">
            <a:xfrm>
              <a:off x="5191017" y="6381650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25"/>
            <p:cNvSpPr>
              <a:spLocks noChangeShapeType="1"/>
            </p:cNvSpPr>
            <p:nvPr/>
          </p:nvSpPr>
          <p:spPr bwMode="auto">
            <a:xfrm>
              <a:off x="5333495" y="6381650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126"/>
            <p:cNvSpPr>
              <a:spLocks noChangeShapeType="1"/>
            </p:cNvSpPr>
            <p:nvPr/>
          </p:nvSpPr>
          <p:spPr bwMode="auto">
            <a:xfrm>
              <a:off x="5477457" y="6381650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127"/>
            <p:cNvSpPr>
              <a:spLocks noChangeShapeType="1"/>
            </p:cNvSpPr>
            <p:nvPr/>
          </p:nvSpPr>
          <p:spPr bwMode="auto">
            <a:xfrm>
              <a:off x="5619935" y="6381650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128"/>
            <p:cNvSpPr>
              <a:spLocks noChangeShapeType="1"/>
            </p:cNvSpPr>
            <p:nvPr/>
          </p:nvSpPr>
          <p:spPr bwMode="auto">
            <a:xfrm>
              <a:off x="5762414" y="6381650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5470658" y="2525621"/>
            <a:ext cx="822218" cy="908298"/>
            <a:chOff x="5829200" y="2414525"/>
            <a:chExt cx="822218" cy="908298"/>
          </a:xfrm>
        </p:grpSpPr>
        <p:sp>
          <p:nvSpPr>
            <p:cNvPr id="130" name="Line 129"/>
            <p:cNvSpPr>
              <a:spLocks noChangeShapeType="1"/>
            </p:cNvSpPr>
            <p:nvPr/>
          </p:nvSpPr>
          <p:spPr bwMode="auto">
            <a:xfrm flipV="1">
              <a:off x="5829200" y="3254552"/>
              <a:ext cx="20778" cy="68271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30"/>
            <p:cNvSpPr>
              <a:spLocks noChangeShapeType="1"/>
            </p:cNvSpPr>
            <p:nvPr/>
          </p:nvSpPr>
          <p:spPr bwMode="auto">
            <a:xfrm flipV="1">
              <a:off x="5870756" y="3118011"/>
              <a:ext cx="19294" cy="68271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131"/>
            <p:cNvSpPr>
              <a:spLocks noChangeShapeType="1"/>
            </p:cNvSpPr>
            <p:nvPr/>
          </p:nvSpPr>
          <p:spPr bwMode="auto">
            <a:xfrm flipV="1">
              <a:off x="5910828" y="2979985"/>
              <a:ext cx="20778" cy="68271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132"/>
            <p:cNvSpPr>
              <a:spLocks noChangeShapeType="1"/>
            </p:cNvSpPr>
            <p:nvPr/>
          </p:nvSpPr>
          <p:spPr bwMode="auto">
            <a:xfrm flipV="1">
              <a:off x="5950900" y="2843444"/>
              <a:ext cx="20778" cy="68271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133"/>
            <p:cNvSpPr>
              <a:spLocks noChangeShapeType="1"/>
            </p:cNvSpPr>
            <p:nvPr/>
          </p:nvSpPr>
          <p:spPr bwMode="auto">
            <a:xfrm flipV="1">
              <a:off x="5992456" y="2705418"/>
              <a:ext cx="19294" cy="69755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134"/>
            <p:cNvSpPr>
              <a:spLocks noChangeShapeType="1"/>
            </p:cNvSpPr>
            <p:nvPr/>
          </p:nvSpPr>
          <p:spPr bwMode="auto">
            <a:xfrm flipV="1">
              <a:off x="6032528" y="2568877"/>
              <a:ext cx="19294" cy="68271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135"/>
            <p:cNvSpPr>
              <a:spLocks noChangeShapeType="1"/>
            </p:cNvSpPr>
            <p:nvPr/>
          </p:nvSpPr>
          <p:spPr bwMode="auto">
            <a:xfrm flipV="1">
              <a:off x="6074084" y="2432335"/>
              <a:ext cx="19294" cy="68271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136"/>
            <p:cNvSpPr>
              <a:spLocks noChangeShapeType="1"/>
            </p:cNvSpPr>
            <p:nvPr/>
          </p:nvSpPr>
          <p:spPr bwMode="auto">
            <a:xfrm>
              <a:off x="6152744" y="2414525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Line 137"/>
            <p:cNvSpPr>
              <a:spLocks noChangeShapeType="1"/>
            </p:cNvSpPr>
            <p:nvPr/>
          </p:nvSpPr>
          <p:spPr bwMode="auto">
            <a:xfrm>
              <a:off x="6295222" y="2414525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138"/>
            <p:cNvSpPr>
              <a:spLocks noChangeShapeType="1"/>
            </p:cNvSpPr>
            <p:nvPr/>
          </p:nvSpPr>
          <p:spPr bwMode="auto">
            <a:xfrm>
              <a:off x="6437700" y="2414525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Line 139"/>
            <p:cNvSpPr>
              <a:spLocks noChangeShapeType="1"/>
            </p:cNvSpPr>
            <p:nvPr/>
          </p:nvSpPr>
          <p:spPr bwMode="auto">
            <a:xfrm>
              <a:off x="6580179" y="2414525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2122422" y="3904394"/>
            <a:ext cx="1214032" cy="0"/>
            <a:chOff x="2480964" y="3793298"/>
            <a:chExt cx="1214032" cy="0"/>
          </a:xfrm>
        </p:grpSpPr>
        <p:sp>
          <p:nvSpPr>
            <p:cNvPr id="141" name="Line 140"/>
            <p:cNvSpPr>
              <a:spLocks noChangeShapeType="1"/>
            </p:cNvSpPr>
            <p:nvPr/>
          </p:nvSpPr>
          <p:spPr bwMode="auto">
            <a:xfrm flipH="1">
              <a:off x="3623757" y="3793298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Line 141"/>
            <p:cNvSpPr>
              <a:spLocks noChangeShapeType="1"/>
            </p:cNvSpPr>
            <p:nvPr/>
          </p:nvSpPr>
          <p:spPr bwMode="auto">
            <a:xfrm flipH="1">
              <a:off x="3481279" y="3793298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Line 142"/>
            <p:cNvSpPr>
              <a:spLocks noChangeShapeType="1"/>
            </p:cNvSpPr>
            <p:nvPr/>
          </p:nvSpPr>
          <p:spPr bwMode="auto">
            <a:xfrm flipH="1">
              <a:off x="3338801" y="3793298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143"/>
            <p:cNvSpPr>
              <a:spLocks noChangeShapeType="1"/>
            </p:cNvSpPr>
            <p:nvPr/>
          </p:nvSpPr>
          <p:spPr bwMode="auto">
            <a:xfrm flipH="1">
              <a:off x="3194839" y="3793298"/>
              <a:ext cx="72723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Line 144"/>
            <p:cNvSpPr>
              <a:spLocks noChangeShapeType="1"/>
            </p:cNvSpPr>
            <p:nvPr/>
          </p:nvSpPr>
          <p:spPr bwMode="auto">
            <a:xfrm flipH="1">
              <a:off x="3052361" y="3793298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145"/>
            <p:cNvSpPr>
              <a:spLocks noChangeShapeType="1"/>
            </p:cNvSpPr>
            <p:nvPr/>
          </p:nvSpPr>
          <p:spPr bwMode="auto">
            <a:xfrm flipH="1">
              <a:off x="2909883" y="3793298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Line 146"/>
            <p:cNvSpPr>
              <a:spLocks noChangeShapeType="1"/>
            </p:cNvSpPr>
            <p:nvPr/>
          </p:nvSpPr>
          <p:spPr bwMode="auto">
            <a:xfrm flipH="1">
              <a:off x="2767404" y="3793298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Line 147"/>
            <p:cNvSpPr>
              <a:spLocks noChangeShapeType="1"/>
            </p:cNvSpPr>
            <p:nvPr/>
          </p:nvSpPr>
          <p:spPr bwMode="auto">
            <a:xfrm flipH="1">
              <a:off x="2623442" y="3793298"/>
              <a:ext cx="72723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Line 148"/>
            <p:cNvSpPr>
              <a:spLocks noChangeShapeType="1"/>
            </p:cNvSpPr>
            <p:nvPr/>
          </p:nvSpPr>
          <p:spPr bwMode="auto">
            <a:xfrm flipH="1">
              <a:off x="2480964" y="3793298"/>
              <a:ext cx="7123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9" name="矩形 168"/>
          <p:cNvSpPr/>
          <p:nvPr/>
        </p:nvSpPr>
        <p:spPr>
          <a:xfrm>
            <a:off x="7538844" y="2132856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</a:t>
            </a:r>
            <a:r>
              <a:rPr lang="zh-CN" altLang="en-US" dirty="0" smtClean="0"/>
              <a:t>说明</a:t>
            </a:r>
            <a:endParaRPr lang="en-US" altLang="zh-CN" dirty="0" smtClean="0"/>
          </a:p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</a:t>
            </a:r>
            <a:r>
              <a:rPr lang="zh-CN" altLang="en-US" dirty="0"/>
              <a:t>内容说明</a:t>
            </a:r>
            <a:endParaRPr lang="en-US" altLang="zh-CN" dirty="0"/>
          </a:p>
        </p:txBody>
      </p:sp>
      <p:sp>
        <p:nvSpPr>
          <p:cNvPr id="170" name="矩形 169"/>
          <p:cNvSpPr/>
          <p:nvPr/>
        </p:nvSpPr>
        <p:spPr>
          <a:xfrm>
            <a:off x="7164288" y="5800062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</a:t>
            </a:r>
            <a:r>
              <a:rPr lang="zh-CN" altLang="en-US" dirty="0" smtClean="0"/>
              <a:t>说明</a:t>
            </a:r>
            <a:endParaRPr lang="en-US" altLang="zh-CN" dirty="0" smtClean="0"/>
          </a:p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</a:t>
            </a:r>
            <a:r>
              <a:rPr lang="zh-CN" altLang="en-US" dirty="0"/>
              <a:t>内容说明</a:t>
            </a:r>
            <a:endParaRPr lang="en-US" altLang="zh-CN" dirty="0"/>
          </a:p>
        </p:txBody>
      </p:sp>
      <p:sp>
        <p:nvSpPr>
          <p:cNvPr id="171" name="矩形 170"/>
          <p:cNvSpPr/>
          <p:nvPr/>
        </p:nvSpPr>
        <p:spPr>
          <a:xfrm>
            <a:off x="698084" y="4293096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</a:t>
            </a:r>
            <a:r>
              <a:rPr lang="zh-CN" altLang="en-US" dirty="0" smtClean="0"/>
              <a:t>说明</a:t>
            </a:r>
            <a:endParaRPr lang="en-US" altLang="zh-CN" dirty="0" smtClean="0"/>
          </a:p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</a:t>
            </a:r>
            <a:r>
              <a:rPr lang="zh-CN" altLang="en-US" dirty="0"/>
              <a:t>内容说明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4586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3768" y="274637"/>
            <a:ext cx="6203032" cy="1143000"/>
          </a:xfrm>
        </p:spPr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苹果六项</a:t>
            </a:r>
            <a:endParaRPr lang="zh-CN" altLang="en-US" dirty="0"/>
          </a:p>
        </p:txBody>
      </p:sp>
      <p:grpSp>
        <p:nvGrpSpPr>
          <p:cNvPr id="53" name="组合 52"/>
          <p:cNvGrpSpPr/>
          <p:nvPr/>
        </p:nvGrpSpPr>
        <p:grpSpPr>
          <a:xfrm>
            <a:off x="2132013" y="4184351"/>
            <a:ext cx="5924550" cy="1803401"/>
            <a:chOff x="2132013" y="3798888"/>
            <a:chExt cx="5924550" cy="1803401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132013" y="4010026"/>
              <a:ext cx="3927475" cy="1592263"/>
            </a:xfrm>
            <a:custGeom>
              <a:avLst/>
              <a:gdLst>
                <a:gd name="T0" fmla="*/ 0 w 4947"/>
                <a:gd name="T1" fmla="*/ 2005 h 2005"/>
                <a:gd name="T2" fmla="*/ 4256 w 4947"/>
                <a:gd name="T3" fmla="*/ 2005 h 2005"/>
                <a:gd name="T4" fmla="*/ 4256 w 4947"/>
                <a:gd name="T5" fmla="*/ 0 h 2005"/>
                <a:gd name="T6" fmla="*/ 4947 w 4947"/>
                <a:gd name="T7" fmla="*/ 0 h 2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7" h="2005">
                  <a:moveTo>
                    <a:pt x="0" y="2005"/>
                  </a:moveTo>
                  <a:lnTo>
                    <a:pt x="4256" y="2005"/>
                  </a:lnTo>
                  <a:lnTo>
                    <a:pt x="4256" y="0"/>
                  </a:lnTo>
                  <a:lnTo>
                    <a:pt x="4947" y="0"/>
                  </a:lnTo>
                </a:path>
              </a:pathLst>
            </a:custGeom>
            <a:noFill/>
            <a:ln w="133350">
              <a:solidFill>
                <a:srgbClr val="589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840413" y="3805238"/>
              <a:ext cx="411163" cy="411163"/>
            </a:xfrm>
            <a:custGeom>
              <a:avLst/>
              <a:gdLst>
                <a:gd name="T0" fmla="*/ 518 w 518"/>
                <a:gd name="T1" fmla="*/ 259 h 518"/>
                <a:gd name="T2" fmla="*/ 514 w 518"/>
                <a:gd name="T3" fmla="*/ 311 h 518"/>
                <a:gd name="T4" fmla="*/ 498 w 518"/>
                <a:gd name="T5" fmla="*/ 360 h 518"/>
                <a:gd name="T6" fmla="*/ 475 w 518"/>
                <a:gd name="T7" fmla="*/ 404 h 518"/>
                <a:gd name="T8" fmla="*/ 443 w 518"/>
                <a:gd name="T9" fmla="*/ 443 h 518"/>
                <a:gd name="T10" fmla="*/ 404 w 518"/>
                <a:gd name="T11" fmla="*/ 474 h 518"/>
                <a:gd name="T12" fmla="*/ 360 w 518"/>
                <a:gd name="T13" fmla="*/ 497 h 518"/>
                <a:gd name="T14" fmla="*/ 312 w 518"/>
                <a:gd name="T15" fmla="*/ 513 h 518"/>
                <a:gd name="T16" fmla="*/ 259 w 518"/>
                <a:gd name="T17" fmla="*/ 518 h 518"/>
                <a:gd name="T18" fmla="*/ 232 w 518"/>
                <a:gd name="T19" fmla="*/ 517 h 518"/>
                <a:gd name="T20" fmla="*/ 182 w 518"/>
                <a:gd name="T21" fmla="*/ 507 h 518"/>
                <a:gd name="T22" fmla="*/ 136 w 518"/>
                <a:gd name="T23" fmla="*/ 488 h 518"/>
                <a:gd name="T24" fmla="*/ 94 w 518"/>
                <a:gd name="T25" fmla="*/ 460 h 518"/>
                <a:gd name="T26" fmla="*/ 60 w 518"/>
                <a:gd name="T27" fmla="*/ 424 h 518"/>
                <a:gd name="T28" fmla="*/ 32 w 518"/>
                <a:gd name="T29" fmla="*/ 383 h 518"/>
                <a:gd name="T30" fmla="*/ 12 w 518"/>
                <a:gd name="T31" fmla="*/ 336 h 518"/>
                <a:gd name="T32" fmla="*/ 1 w 518"/>
                <a:gd name="T33" fmla="*/ 286 h 518"/>
                <a:gd name="T34" fmla="*/ 0 w 518"/>
                <a:gd name="T35" fmla="*/ 259 h 518"/>
                <a:gd name="T36" fmla="*/ 5 w 518"/>
                <a:gd name="T37" fmla="*/ 208 h 518"/>
                <a:gd name="T38" fmla="*/ 21 w 518"/>
                <a:gd name="T39" fmla="*/ 159 h 518"/>
                <a:gd name="T40" fmla="*/ 44 w 518"/>
                <a:gd name="T41" fmla="*/ 115 h 518"/>
                <a:gd name="T42" fmla="*/ 76 w 518"/>
                <a:gd name="T43" fmla="*/ 76 h 518"/>
                <a:gd name="T44" fmla="*/ 114 w 518"/>
                <a:gd name="T45" fmla="*/ 45 h 518"/>
                <a:gd name="T46" fmla="*/ 159 w 518"/>
                <a:gd name="T47" fmla="*/ 21 h 518"/>
                <a:gd name="T48" fmla="*/ 207 w 518"/>
                <a:gd name="T49" fmla="*/ 6 h 518"/>
                <a:gd name="T50" fmla="*/ 259 w 518"/>
                <a:gd name="T51" fmla="*/ 0 h 518"/>
                <a:gd name="T52" fmla="*/ 285 w 518"/>
                <a:gd name="T53" fmla="*/ 2 h 518"/>
                <a:gd name="T54" fmla="*/ 337 w 518"/>
                <a:gd name="T55" fmla="*/ 12 h 518"/>
                <a:gd name="T56" fmla="*/ 383 w 518"/>
                <a:gd name="T57" fmla="*/ 31 h 518"/>
                <a:gd name="T58" fmla="*/ 425 w 518"/>
                <a:gd name="T59" fmla="*/ 59 h 518"/>
                <a:gd name="T60" fmla="*/ 459 w 518"/>
                <a:gd name="T61" fmla="*/ 95 h 518"/>
                <a:gd name="T62" fmla="*/ 487 w 518"/>
                <a:gd name="T63" fmla="*/ 135 h 518"/>
                <a:gd name="T64" fmla="*/ 507 w 518"/>
                <a:gd name="T65" fmla="*/ 183 h 518"/>
                <a:gd name="T66" fmla="*/ 516 w 518"/>
                <a:gd name="T67" fmla="*/ 233 h 518"/>
                <a:gd name="T68" fmla="*/ 518 w 518"/>
                <a:gd name="T69" fmla="*/ 25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8" h="518">
                  <a:moveTo>
                    <a:pt x="518" y="259"/>
                  </a:moveTo>
                  <a:lnTo>
                    <a:pt x="518" y="259"/>
                  </a:lnTo>
                  <a:lnTo>
                    <a:pt x="516" y="286"/>
                  </a:lnTo>
                  <a:lnTo>
                    <a:pt x="514" y="311"/>
                  </a:lnTo>
                  <a:lnTo>
                    <a:pt x="507" y="336"/>
                  </a:lnTo>
                  <a:lnTo>
                    <a:pt x="498" y="360"/>
                  </a:lnTo>
                  <a:lnTo>
                    <a:pt x="487" y="383"/>
                  </a:lnTo>
                  <a:lnTo>
                    <a:pt x="475" y="404"/>
                  </a:lnTo>
                  <a:lnTo>
                    <a:pt x="459" y="424"/>
                  </a:lnTo>
                  <a:lnTo>
                    <a:pt x="443" y="443"/>
                  </a:lnTo>
                  <a:lnTo>
                    <a:pt x="425" y="460"/>
                  </a:lnTo>
                  <a:lnTo>
                    <a:pt x="404" y="474"/>
                  </a:lnTo>
                  <a:lnTo>
                    <a:pt x="383" y="488"/>
                  </a:lnTo>
                  <a:lnTo>
                    <a:pt x="360" y="497"/>
                  </a:lnTo>
                  <a:lnTo>
                    <a:pt x="337" y="507"/>
                  </a:lnTo>
                  <a:lnTo>
                    <a:pt x="312" y="513"/>
                  </a:lnTo>
                  <a:lnTo>
                    <a:pt x="285" y="517"/>
                  </a:lnTo>
                  <a:lnTo>
                    <a:pt x="259" y="518"/>
                  </a:lnTo>
                  <a:lnTo>
                    <a:pt x="259" y="518"/>
                  </a:lnTo>
                  <a:lnTo>
                    <a:pt x="232" y="517"/>
                  </a:lnTo>
                  <a:lnTo>
                    <a:pt x="207" y="513"/>
                  </a:lnTo>
                  <a:lnTo>
                    <a:pt x="182" y="507"/>
                  </a:lnTo>
                  <a:lnTo>
                    <a:pt x="159" y="497"/>
                  </a:lnTo>
                  <a:lnTo>
                    <a:pt x="136" y="488"/>
                  </a:lnTo>
                  <a:lnTo>
                    <a:pt x="114" y="474"/>
                  </a:lnTo>
                  <a:lnTo>
                    <a:pt x="94" y="460"/>
                  </a:lnTo>
                  <a:lnTo>
                    <a:pt x="76" y="443"/>
                  </a:lnTo>
                  <a:lnTo>
                    <a:pt x="60" y="424"/>
                  </a:lnTo>
                  <a:lnTo>
                    <a:pt x="44" y="404"/>
                  </a:lnTo>
                  <a:lnTo>
                    <a:pt x="32" y="383"/>
                  </a:lnTo>
                  <a:lnTo>
                    <a:pt x="21" y="360"/>
                  </a:lnTo>
                  <a:lnTo>
                    <a:pt x="12" y="336"/>
                  </a:lnTo>
                  <a:lnTo>
                    <a:pt x="5" y="311"/>
                  </a:lnTo>
                  <a:lnTo>
                    <a:pt x="1" y="286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1" y="233"/>
                  </a:lnTo>
                  <a:lnTo>
                    <a:pt x="5" y="208"/>
                  </a:lnTo>
                  <a:lnTo>
                    <a:pt x="12" y="183"/>
                  </a:lnTo>
                  <a:lnTo>
                    <a:pt x="21" y="159"/>
                  </a:lnTo>
                  <a:lnTo>
                    <a:pt x="32" y="135"/>
                  </a:lnTo>
                  <a:lnTo>
                    <a:pt x="44" y="115"/>
                  </a:lnTo>
                  <a:lnTo>
                    <a:pt x="60" y="95"/>
                  </a:lnTo>
                  <a:lnTo>
                    <a:pt x="76" y="76"/>
                  </a:lnTo>
                  <a:lnTo>
                    <a:pt x="94" y="59"/>
                  </a:lnTo>
                  <a:lnTo>
                    <a:pt x="114" y="45"/>
                  </a:lnTo>
                  <a:lnTo>
                    <a:pt x="136" y="31"/>
                  </a:lnTo>
                  <a:lnTo>
                    <a:pt x="159" y="21"/>
                  </a:lnTo>
                  <a:lnTo>
                    <a:pt x="182" y="12"/>
                  </a:lnTo>
                  <a:lnTo>
                    <a:pt x="207" y="6"/>
                  </a:lnTo>
                  <a:lnTo>
                    <a:pt x="232" y="2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85" y="2"/>
                  </a:lnTo>
                  <a:lnTo>
                    <a:pt x="312" y="6"/>
                  </a:lnTo>
                  <a:lnTo>
                    <a:pt x="337" y="12"/>
                  </a:lnTo>
                  <a:lnTo>
                    <a:pt x="360" y="21"/>
                  </a:lnTo>
                  <a:lnTo>
                    <a:pt x="383" y="31"/>
                  </a:lnTo>
                  <a:lnTo>
                    <a:pt x="404" y="45"/>
                  </a:lnTo>
                  <a:lnTo>
                    <a:pt x="425" y="59"/>
                  </a:lnTo>
                  <a:lnTo>
                    <a:pt x="443" y="76"/>
                  </a:lnTo>
                  <a:lnTo>
                    <a:pt x="459" y="95"/>
                  </a:lnTo>
                  <a:lnTo>
                    <a:pt x="475" y="115"/>
                  </a:lnTo>
                  <a:lnTo>
                    <a:pt x="487" y="135"/>
                  </a:lnTo>
                  <a:lnTo>
                    <a:pt x="498" y="159"/>
                  </a:lnTo>
                  <a:lnTo>
                    <a:pt x="507" y="183"/>
                  </a:lnTo>
                  <a:lnTo>
                    <a:pt x="514" y="208"/>
                  </a:lnTo>
                  <a:lnTo>
                    <a:pt x="516" y="233"/>
                  </a:lnTo>
                  <a:lnTo>
                    <a:pt x="518" y="259"/>
                  </a:lnTo>
                  <a:lnTo>
                    <a:pt x="518" y="259"/>
                  </a:lnTo>
                  <a:close/>
                </a:path>
              </a:pathLst>
            </a:custGeom>
            <a:solidFill>
              <a:srgbClr val="58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946775" y="3897313"/>
              <a:ext cx="225425" cy="225425"/>
            </a:xfrm>
            <a:custGeom>
              <a:avLst/>
              <a:gdLst>
                <a:gd name="T0" fmla="*/ 284 w 284"/>
                <a:gd name="T1" fmla="*/ 142 h 284"/>
                <a:gd name="T2" fmla="*/ 281 w 284"/>
                <a:gd name="T3" fmla="*/ 172 h 284"/>
                <a:gd name="T4" fmla="*/ 273 w 284"/>
                <a:gd name="T5" fmla="*/ 198 h 284"/>
                <a:gd name="T6" fmla="*/ 260 w 284"/>
                <a:gd name="T7" fmla="*/ 222 h 284"/>
                <a:gd name="T8" fmla="*/ 242 w 284"/>
                <a:gd name="T9" fmla="*/ 243 h 284"/>
                <a:gd name="T10" fmla="*/ 221 w 284"/>
                <a:gd name="T11" fmla="*/ 261 h 284"/>
                <a:gd name="T12" fmla="*/ 198 w 284"/>
                <a:gd name="T13" fmla="*/ 273 h 284"/>
                <a:gd name="T14" fmla="*/ 171 w 284"/>
                <a:gd name="T15" fmla="*/ 282 h 284"/>
                <a:gd name="T16" fmla="*/ 142 w 284"/>
                <a:gd name="T17" fmla="*/ 284 h 284"/>
                <a:gd name="T18" fmla="*/ 128 w 284"/>
                <a:gd name="T19" fmla="*/ 283 h 284"/>
                <a:gd name="T20" fmla="*/ 100 w 284"/>
                <a:gd name="T21" fmla="*/ 277 h 284"/>
                <a:gd name="T22" fmla="*/ 74 w 284"/>
                <a:gd name="T23" fmla="*/ 268 h 284"/>
                <a:gd name="T24" fmla="*/ 52 w 284"/>
                <a:gd name="T25" fmla="*/ 252 h 284"/>
                <a:gd name="T26" fmla="*/ 32 w 284"/>
                <a:gd name="T27" fmla="*/ 233 h 284"/>
                <a:gd name="T28" fmla="*/ 17 w 284"/>
                <a:gd name="T29" fmla="*/ 211 h 284"/>
                <a:gd name="T30" fmla="*/ 7 w 284"/>
                <a:gd name="T31" fmla="*/ 184 h 284"/>
                <a:gd name="T32" fmla="*/ 1 w 284"/>
                <a:gd name="T33" fmla="*/ 156 h 284"/>
                <a:gd name="T34" fmla="*/ 0 w 284"/>
                <a:gd name="T35" fmla="*/ 142 h 284"/>
                <a:gd name="T36" fmla="*/ 3 w 284"/>
                <a:gd name="T37" fmla="*/ 113 h 284"/>
                <a:gd name="T38" fmla="*/ 11 w 284"/>
                <a:gd name="T39" fmla="*/ 87 h 284"/>
                <a:gd name="T40" fmla="*/ 24 w 284"/>
                <a:gd name="T41" fmla="*/ 63 h 284"/>
                <a:gd name="T42" fmla="*/ 42 w 284"/>
                <a:gd name="T43" fmla="*/ 42 h 284"/>
                <a:gd name="T44" fmla="*/ 63 w 284"/>
                <a:gd name="T45" fmla="*/ 24 h 284"/>
                <a:gd name="T46" fmla="*/ 86 w 284"/>
                <a:gd name="T47" fmla="*/ 12 h 284"/>
                <a:gd name="T48" fmla="*/ 113 w 284"/>
                <a:gd name="T49" fmla="*/ 3 h 284"/>
                <a:gd name="T50" fmla="*/ 142 w 284"/>
                <a:gd name="T51" fmla="*/ 0 h 284"/>
                <a:gd name="T52" fmla="*/ 156 w 284"/>
                <a:gd name="T53" fmla="*/ 2 h 284"/>
                <a:gd name="T54" fmla="*/ 184 w 284"/>
                <a:gd name="T55" fmla="*/ 7 h 284"/>
                <a:gd name="T56" fmla="*/ 210 w 284"/>
                <a:gd name="T57" fmla="*/ 17 h 284"/>
                <a:gd name="T58" fmla="*/ 233 w 284"/>
                <a:gd name="T59" fmla="*/ 32 h 284"/>
                <a:gd name="T60" fmla="*/ 252 w 284"/>
                <a:gd name="T61" fmla="*/ 52 h 284"/>
                <a:gd name="T62" fmla="*/ 267 w 284"/>
                <a:gd name="T63" fmla="*/ 74 h 284"/>
                <a:gd name="T64" fmla="*/ 277 w 284"/>
                <a:gd name="T65" fmla="*/ 101 h 284"/>
                <a:gd name="T66" fmla="*/ 283 w 284"/>
                <a:gd name="T67" fmla="*/ 128 h 284"/>
                <a:gd name="T68" fmla="*/ 284 w 284"/>
                <a:gd name="T69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4" h="284">
                  <a:moveTo>
                    <a:pt x="284" y="142"/>
                  </a:moveTo>
                  <a:lnTo>
                    <a:pt x="284" y="142"/>
                  </a:lnTo>
                  <a:lnTo>
                    <a:pt x="283" y="156"/>
                  </a:lnTo>
                  <a:lnTo>
                    <a:pt x="281" y="172"/>
                  </a:lnTo>
                  <a:lnTo>
                    <a:pt x="277" y="184"/>
                  </a:lnTo>
                  <a:lnTo>
                    <a:pt x="273" y="198"/>
                  </a:lnTo>
                  <a:lnTo>
                    <a:pt x="267" y="211"/>
                  </a:lnTo>
                  <a:lnTo>
                    <a:pt x="260" y="222"/>
                  </a:lnTo>
                  <a:lnTo>
                    <a:pt x="252" y="233"/>
                  </a:lnTo>
                  <a:lnTo>
                    <a:pt x="242" y="243"/>
                  </a:lnTo>
                  <a:lnTo>
                    <a:pt x="233" y="252"/>
                  </a:lnTo>
                  <a:lnTo>
                    <a:pt x="221" y="261"/>
                  </a:lnTo>
                  <a:lnTo>
                    <a:pt x="210" y="268"/>
                  </a:lnTo>
                  <a:lnTo>
                    <a:pt x="198" y="273"/>
                  </a:lnTo>
                  <a:lnTo>
                    <a:pt x="184" y="277"/>
                  </a:lnTo>
                  <a:lnTo>
                    <a:pt x="171" y="282"/>
                  </a:lnTo>
                  <a:lnTo>
                    <a:pt x="156" y="283"/>
                  </a:lnTo>
                  <a:lnTo>
                    <a:pt x="142" y="284"/>
                  </a:lnTo>
                  <a:lnTo>
                    <a:pt x="142" y="284"/>
                  </a:lnTo>
                  <a:lnTo>
                    <a:pt x="128" y="283"/>
                  </a:lnTo>
                  <a:lnTo>
                    <a:pt x="113" y="282"/>
                  </a:lnTo>
                  <a:lnTo>
                    <a:pt x="100" y="277"/>
                  </a:lnTo>
                  <a:lnTo>
                    <a:pt x="86" y="273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2" y="252"/>
                  </a:lnTo>
                  <a:lnTo>
                    <a:pt x="42" y="243"/>
                  </a:lnTo>
                  <a:lnTo>
                    <a:pt x="32" y="233"/>
                  </a:lnTo>
                  <a:lnTo>
                    <a:pt x="24" y="222"/>
                  </a:lnTo>
                  <a:lnTo>
                    <a:pt x="17" y="211"/>
                  </a:lnTo>
                  <a:lnTo>
                    <a:pt x="11" y="198"/>
                  </a:lnTo>
                  <a:lnTo>
                    <a:pt x="7" y="184"/>
                  </a:lnTo>
                  <a:lnTo>
                    <a:pt x="3" y="172"/>
                  </a:lnTo>
                  <a:lnTo>
                    <a:pt x="1" y="156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28"/>
                  </a:lnTo>
                  <a:lnTo>
                    <a:pt x="3" y="113"/>
                  </a:lnTo>
                  <a:lnTo>
                    <a:pt x="7" y="101"/>
                  </a:lnTo>
                  <a:lnTo>
                    <a:pt x="11" y="87"/>
                  </a:lnTo>
                  <a:lnTo>
                    <a:pt x="17" y="74"/>
                  </a:lnTo>
                  <a:lnTo>
                    <a:pt x="24" y="63"/>
                  </a:lnTo>
                  <a:lnTo>
                    <a:pt x="32" y="52"/>
                  </a:lnTo>
                  <a:lnTo>
                    <a:pt x="42" y="42"/>
                  </a:lnTo>
                  <a:lnTo>
                    <a:pt x="52" y="32"/>
                  </a:lnTo>
                  <a:lnTo>
                    <a:pt x="63" y="24"/>
                  </a:lnTo>
                  <a:lnTo>
                    <a:pt x="74" y="17"/>
                  </a:lnTo>
                  <a:lnTo>
                    <a:pt x="86" y="12"/>
                  </a:lnTo>
                  <a:lnTo>
                    <a:pt x="100" y="7"/>
                  </a:lnTo>
                  <a:lnTo>
                    <a:pt x="113" y="3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1" y="3"/>
                  </a:lnTo>
                  <a:lnTo>
                    <a:pt x="184" y="7"/>
                  </a:lnTo>
                  <a:lnTo>
                    <a:pt x="198" y="12"/>
                  </a:lnTo>
                  <a:lnTo>
                    <a:pt x="210" y="17"/>
                  </a:lnTo>
                  <a:lnTo>
                    <a:pt x="221" y="24"/>
                  </a:lnTo>
                  <a:lnTo>
                    <a:pt x="233" y="32"/>
                  </a:lnTo>
                  <a:lnTo>
                    <a:pt x="242" y="42"/>
                  </a:lnTo>
                  <a:lnTo>
                    <a:pt x="252" y="52"/>
                  </a:lnTo>
                  <a:lnTo>
                    <a:pt x="260" y="63"/>
                  </a:lnTo>
                  <a:lnTo>
                    <a:pt x="267" y="74"/>
                  </a:lnTo>
                  <a:lnTo>
                    <a:pt x="273" y="87"/>
                  </a:lnTo>
                  <a:lnTo>
                    <a:pt x="277" y="101"/>
                  </a:lnTo>
                  <a:lnTo>
                    <a:pt x="281" y="113"/>
                  </a:lnTo>
                  <a:lnTo>
                    <a:pt x="283" y="128"/>
                  </a:lnTo>
                  <a:lnTo>
                    <a:pt x="284" y="142"/>
                  </a:lnTo>
                  <a:lnTo>
                    <a:pt x="284" y="14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6357938" y="3798888"/>
              <a:ext cx="1698625" cy="423863"/>
            </a:xfrm>
            <a:prstGeom prst="rect">
              <a:avLst/>
            </a:prstGeom>
            <a:solidFill>
              <a:srgbClr val="58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344738" y="4732039"/>
            <a:ext cx="5645150" cy="795338"/>
            <a:chOff x="2344738" y="4346576"/>
            <a:chExt cx="5645150" cy="795338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344738" y="4346576"/>
              <a:ext cx="3608388" cy="795338"/>
            </a:xfrm>
            <a:custGeom>
              <a:avLst/>
              <a:gdLst>
                <a:gd name="T0" fmla="*/ 0 w 4545"/>
                <a:gd name="T1" fmla="*/ 1002 h 1002"/>
                <a:gd name="T2" fmla="*/ 1203 w 4545"/>
                <a:gd name="T3" fmla="*/ 1002 h 1002"/>
                <a:gd name="T4" fmla="*/ 1203 w 4545"/>
                <a:gd name="T5" fmla="*/ 0 h 1002"/>
                <a:gd name="T6" fmla="*/ 3454 w 4545"/>
                <a:gd name="T7" fmla="*/ 0 h 1002"/>
                <a:gd name="T8" fmla="*/ 3454 w 4545"/>
                <a:gd name="T9" fmla="*/ 646 h 1002"/>
                <a:gd name="T10" fmla="*/ 4545 w 4545"/>
                <a:gd name="T11" fmla="*/ 646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45" h="1002">
                  <a:moveTo>
                    <a:pt x="0" y="1002"/>
                  </a:moveTo>
                  <a:lnTo>
                    <a:pt x="1203" y="1002"/>
                  </a:lnTo>
                  <a:lnTo>
                    <a:pt x="1203" y="0"/>
                  </a:lnTo>
                  <a:lnTo>
                    <a:pt x="3454" y="0"/>
                  </a:lnTo>
                  <a:lnTo>
                    <a:pt x="3454" y="646"/>
                  </a:lnTo>
                  <a:lnTo>
                    <a:pt x="4545" y="646"/>
                  </a:lnTo>
                </a:path>
              </a:pathLst>
            </a:custGeom>
            <a:noFill/>
            <a:ln w="133350">
              <a:solidFill>
                <a:srgbClr val="F5BD1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761038" y="4635501"/>
              <a:ext cx="411163" cy="411163"/>
            </a:xfrm>
            <a:custGeom>
              <a:avLst/>
              <a:gdLst>
                <a:gd name="T0" fmla="*/ 519 w 519"/>
                <a:gd name="T1" fmla="*/ 259 h 518"/>
                <a:gd name="T2" fmla="*/ 514 w 519"/>
                <a:gd name="T3" fmla="*/ 311 h 518"/>
                <a:gd name="T4" fmla="*/ 499 w 519"/>
                <a:gd name="T5" fmla="*/ 360 h 518"/>
                <a:gd name="T6" fmla="*/ 475 w 519"/>
                <a:gd name="T7" fmla="*/ 404 h 518"/>
                <a:gd name="T8" fmla="*/ 443 w 519"/>
                <a:gd name="T9" fmla="*/ 443 h 518"/>
                <a:gd name="T10" fmla="*/ 404 w 519"/>
                <a:gd name="T11" fmla="*/ 474 h 518"/>
                <a:gd name="T12" fmla="*/ 361 w 519"/>
                <a:gd name="T13" fmla="*/ 498 h 518"/>
                <a:gd name="T14" fmla="*/ 312 w 519"/>
                <a:gd name="T15" fmla="*/ 513 h 518"/>
                <a:gd name="T16" fmla="*/ 260 w 519"/>
                <a:gd name="T17" fmla="*/ 518 h 518"/>
                <a:gd name="T18" fmla="*/ 233 w 519"/>
                <a:gd name="T19" fmla="*/ 517 h 518"/>
                <a:gd name="T20" fmla="*/ 183 w 519"/>
                <a:gd name="T21" fmla="*/ 507 h 518"/>
                <a:gd name="T22" fmla="*/ 137 w 519"/>
                <a:gd name="T23" fmla="*/ 488 h 518"/>
                <a:gd name="T24" fmla="*/ 95 w 519"/>
                <a:gd name="T25" fmla="*/ 460 h 518"/>
                <a:gd name="T26" fmla="*/ 60 w 519"/>
                <a:gd name="T27" fmla="*/ 424 h 518"/>
                <a:gd name="T28" fmla="*/ 33 w 519"/>
                <a:gd name="T29" fmla="*/ 383 h 518"/>
                <a:gd name="T30" fmla="*/ 13 w 519"/>
                <a:gd name="T31" fmla="*/ 336 h 518"/>
                <a:gd name="T32" fmla="*/ 2 w 519"/>
                <a:gd name="T33" fmla="*/ 286 h 518"/>
                <a:gd name="T34" fmla="*/ 0 w 519"/>
                <a:gd name="T35" fmla="*/ 259 h 518"/>
                <a:gd name="T36" fmla="*/ 6 w 519"/>
                <a:gd name="T37" fmla="*/ 208 h 518"/>
                <a:gd name="T38" fmla="*/ 21 w 519"/>
                <a:gd name="T39" fmla="*/ 159 h 518"/>
                <a:gd name="T40" fmla="*/ 45 w 519"/>
                <a:gd name="T41" fmla="*/ 115 h 518"/>
                <a:gd name="T42" fmla="*/ 77 w 519"/>
                <a:gd name="T43" fmla="*/ 76 h 518"/>
                <a:gd name="T44" fmla="*/ 115 w 519"/>
                <a:gd name="T45" fmla="*/ 45 h 518"/>
                <a:gd name="T46" fmla="*/ 159 w 519"/>
                <a:gd name="T47" fmla="*/ 21 h 518"/>
                <a:gd name="T48" fmla="*/ 208 w 519"/>
                <a:gd name="T49" fmla="*/ 6 h 518"/>
                <a:gd name="T50" fmla="*/ 260 w 519"/>
                <a:gd name="T51" fmla="*/ 0 h 518"/>
                <a:gd name="T52" fmla="*/ 286 w 519"/>
                <a:gd name="T53" fmla="*/ 2 h 518"/>
                <a:gd name="T54" fmla="*/ 338 w 519"/>
                <a:gd name="T55" fmla="*/ 12 h 518"/>
                <a:gd name="T56" fmla="*/ 383 w 519"/>
                <a:gd name="T57" fmla="*/ 31 h 518"/>
                <a:gd name="T58" fmla="*/ 425 w 519"/>
                <a:gd name="T59" fmla="*/ 59 h 518"/>
                <a:gd name="T60" fmla="*/ 460 w 519"/>
                <a:gd name="T61" fmla="*/ 95 h 518"/>
                <a:gd name="T62" fmla="*/ 488 w 519"/>
                <a:gd name="T63" fmla="*/ 136 h 518"/>
                <a:gd name="T64" fmla="*/ 507 w 519"/>
                <a:gd name="T65" fmla="*/ 183 h 518"/>
                <a:gd name="T66" fmla="*/ 517 w 519"/>
                <a:gd name="T67" fmla="*/ 233 h 518"/>
                <a:gd name="T68" fmla="*/ 519 w 519"/>
                <a:gd name="T69" fmla="*/ 25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9" h="518">
                  <a:moveTo>
                    <a:pt x="519" y="259"/>
                  </a:moveTo>
                  <a:lnTo>
                    <a:pt x="519" y="259"/>
                  </a:lnTo>
                  <a:lnTo>
                    <a:pt x="517" y="286"/>
                  </a:lnTo>
                  <a:lnTo>
                    <a:pt x="514" y="311"/>
                  </a:lnTo>
                  <a:lnTo>
                    <a:pt x="507" y="336"/>
                  </a:lnTo>
                  <a:lnTo>
                    <a:pt x="499" y="360"/>
                  </a:lnTo>
                  <a:lnTo>
                    <a:pt x="488" y="383"/>
                  </a:lnTo>
                  <a:lnTo>
                    <a:pt x="475" y="404"/>
                  </a:lnTo>
                  <a:lnTo>
                    <a:pt x="460" y="424"/>
                  </a:lnTo>
                  <a:lnTo>
                    <a:pt x="443" y="443"/>
                  </a:lnTo>
                  <a:lnTo>
                    <a:pt x="425" y="460"/>
                  </a:lnTo>
                  <a:lnTo>
                    <a:pt x="404" y="474"/>
                  </a:lnTo>
                  <a:lnTo>
                    <a:pt x="383" y="488"/>
                  </a:lnTo>
                  <a:lnTo>
                    <a:pt x="361" y="498"/>
                  </a:lnTo>
                  <a:lnTo>
                    <a:pt x="338" y="507"/>
                  </a:lnTo>
                  <a:lnTo>
                    <a:pt x="312" y="513"/>
                  </a:lnTo>
                  <a:lnTo>
                    <a:pt x="286" y="517"/>
                  </a:lnTo>
                  <a:lnTo>
                    <a:pt x="260" y="518"/>
                  </a:lnTo>
                  <a:lnTo>
                    <a:pt x="260" y="518"/>
                  </a:lnTo>
                  <a:lnTo>
                    <a:pt x="233" y="517"/>
                  </a:lnTo>
                  <a:lnTo>
                    <a:pt x="208" y="513"/>
                  </a:lnTo>
                  <a:lnTo>
                    <a:pt x="183" y="507"/>
                  </a:lnTo>
                  <a:lnTo>
                    <a:pt x="159" y="498"/>
                  </a:lnTo>
                  <a:lnTo>
                    <a:pt x="137" y="488"/>
                  </a:lnTo>
                  <a:lnTo>
                    <a:pt x="115" y="474"/>
                  </a:lnTo>
                  <a:lnTo>
                    <a:pt x="95" y="460"/>
                  </a:lnTo>
                  <a:lnTo>
                    <a:pt x="77" y="443"/>
                  </a:lnTo>
                  <a:lnTo>
                    <a:pt x="60" y="424"/>
                  </a:lnTo>
                  <a:lnTo>
                    <a:pt x="45" y="404"/>
                  </a:lnTo>
                  <a:lnTo>
                    <a:pt x="33" y="383"/>
                  </a:lnTo>
                  <a:lnTo>
                    <a:pt x="21" y="360"/>
                  </a:lnTo>
                  <a:lnTo>
                    <a:pt x="13" y="336"/>
                  </a:lnTo>
                  <a:lnTo>
                    <a:pt x="6" y="311"/>
                  </a:lnTo>
                  <a:lnTo>
                    <a:pt x="2" y="286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2" y="233"/>
                  </a:lnTo>
                  <a:lnTo>
                    <a:pt x="6" y="208"/>
                  </a:lnTo>
                  <a:lnTo>
                    <a:pt x="13" y="183"/>
                  </a:lnTo>
                  <a:lnTo>
                    <a:pt x="21" y="159"/>
                  </a:lnTo>
                  <a:lnTo>
                    <a:pt x="33" y="136"/>
                  </a:lnTo>
                  <a:lnTo>
                    <a:pt x="45" y="115"/>
                  </a:lnTo>
                  <a:lnTo>
                    <a:pt x="60" y="95"/>
                  </a:lnTo>
                  <a:lnTo>
                    <a:pt x="77" y="76"/>
                  </a:lnTo>
                  <a:lnTo>
                    <a:pt x="95" y="59"/>
                  </a:lnTo>
                  <a:lnTo>
                    <a:pt x="115" y="45"/>
                  </a:lnTo>
                  <a:lnTo>
                    <a:pt x="137" y="31"/>
                  </a:lnTo>
                  <a:lnTo>
                    <a:pt x="159" y="21"/>
                  </a:lnTo>
                  <a:lnTo>
                    <a:pt x="183" y="12"/>
                  </a:lnTo>
                  <a:lnTo>
                    <a:pt x="208" y="6"/>
                  </a:lnTo>
                  <a:lnTo>
                    <a:pt x="233" y="2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86" y="2"/>
                  </a:lnTo>
                  <a:lnTo>
                    <a:pt x="312" y="6"/>
                  </a:lnTo>
                  <a:lnTo>
                    <a:pt x="338" y="12"/>
                  </a:lnTo>
                  <a:lnTo>
                    <a:pt x="361" y="21"/>
                  </a:lnTo>
                  <a:lnTo>
                    <a:pt x="383" y="31"/>
                  </a:lnTo>
                  <a:lnTo>
                    <a:pt x="404" y="45"/>
                  </a:lnTo>
                  <a:lnTo>
                    <a:pt x="425" y="59"/>
                  </a:lnTo>
                  <a:lnTo>
                    <a:pt x="443" y="76"/>
                  </a:lnTo>
                  <a:lnTo>
                    <a:pt x="460" y="95"/>
                  </a:lnTo>
                  <a:lnTo>
                    <a:pt x="475" y="115"/>
                  </a:lnTo>
                  <a:lnTo>
                    <a:pt x="488" y="136"/>
                  </a:lnTo>
                  <a:lnTo>
                    <a:pt x="499" y="159"/>
                  </a:lnTo>
                  <a:lnTo>
                    <a:pt x="507" y="183"/>
                  </a:lnTo>
                  <a:lnTo>
                    <a:pt x="514" y="208"/>
                  </a:lnTo>
                  <a:lnTo>
                    <a:pt x="517" y="233"/>
                  </a:lnTo>
                  <a:lnTo>
                    <a:pt x="519" y="259"/>
                  </a:lnTo>
                  <a:lnTo>
                    <a:pt x="519" y="259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5865813" y="4729163"/>
              <a:ext cx="225425" cy="225425"/>
            </a:xfrm>
            <a:custGeom>
              <a:avLst/>
              <a:gdLst>
                <a:gd name="T0" fmla="*/ 284 w 284"/>
                <a:gd name="T1" fmla="*/ 142 h 284"/>
                <a:gd name="T2" fmla="*/ 281 w 284"/>
                <a:gd name="T3" fmla="*/ 172 h 284"/>
                <a:gd name="T4" fmla="*/ 273 w 284"/>
                <a:gd name="T5" fmla="*/ 198 h 284"/>
                <a:gd name="T6" fmla="*/ 260 w 284"/>
                <a:gd name="T7" fmla="*/ 222 h 284"/>
                <a:gd name="T8" fmla="*/ 242 w 284"/>
                <a:gd name="T9" fmla="*/ 243 h 284"/>
                <a:gd name="T10" fmla="*/ 221 w 284"/>
                <a:gd name="T11" fmla="*/ 261 h 284"/>
                <a:gd name="T12" fmla="*/ 198 w 284"/>
                <a:gd name="T13" fmla="*/ 273 h 284"/>
                <a:gd name="T14" fmla="*/ 171 w 284"/>
                <a:gd name="T15" fmla="*/ 282 h 284"/>
                <a:gd name="T16" fmla="*/ 142 w 284"/>
                <a:gd name="T17" fmla="*/ 284 h 284"/>
                <a:gd name="T18" fmla="*/ 128 w 284"/>
                <a:gd name="T19" fmla="*/ 283 h 284"/>
                <a:gd name="T20" fmla="*/ 100 w 284"/>
                <a:gd name="T21" fmla="*/ 278 h 284"/>
                <a:gd name="T22" fmla="*/ 74 w 284"/>
                <a:gd name="T23" fmla="*/ 268 h 284"/>
                <a:gd name="T24" fmla="*/ 51 w 284"/>
                <a:gd name="T25" fmla="*/ 252 h 284"/>
                <a:gd name="T26" fmla="*/ 32 w 284"/>
                <a:gd name="T27" fmla="*/ 233 h 284"/>
                <a:gd name="T28" fmla="*/ 17 w 284"/>
                <a:gd name="T29" fmla="*/ 211 h 284"/>
                <a:gd name="T30" fmla="*/ 7 w 284"/>
                <a:gd name="T31" fmla="*/ 184 h 284"/>
                <a:gd name="T32" fmla="*/ 1 w 284"/>
                <a:gd name="T33" fmla="*/ 156 h 284"/>
                <a:gd name="T34" fmla="*/ 0 w 284"/>
                <a:gd name="T35" fmla="*/ 142 h 284"/>
                <a:gd name="T36" fmla="*/ 3 w 284"/>
                <a:gd name="T37" fmla="*/ 113 h 284"/>
                <a:gd name="T38" fmla="*/ 11 w 284"/>
                <a:gd name="T39" fmla="*/ 87 h 284"/>
                <a:gd name="T40" fmla="*/ 23 w 284"/>
                <a:gd name="T41" fmla="*/ 63 h 284"/>
                <a:gd name="T42" fmla="*/ 42 w 284"/>
                <a:gd name="T43" fmla="*/ 42 h 284"/>
                <a:gd name="T44" fmla="*/ 62 w 284"/>
                <a:gd name="T45" fmla="*/ 24 h 284"/>
                <a:gd name="T46" fmla="*/ 86 w 284"/>
                <a:gd name="T47" fmla="*/ 12 h 284"/>
                <a:gd name="T48" fmla="*/ 113 w 284"/>
                <a:gd name="T49" fmla="*/ 3 h 284"/>
                <a:gd name="T50" fmla="*/ 142 w 284"/>
                <a:gd name="T51" fmla="*/ 0 h 284"/>
                <a:gd name="T52" fmla="*/ 156 w 284"/>
                <a:gd name="T53" fmla="*/ 2 h 284"/>
                <a:gd name="T54" fmla="*/ 184 w 284"/>
                <a:gd name="T55" fmla="*/ 7 h 284"/>
                <a:gd name="T56" fmla="*/ 210 w 284"/>
                <a:gd name="T57" fmla="*/ 17 h 284"/>
                <a:gd name="T58" fmla="*/ 232 w 284"/>
                <a:gd name="T59" fmla="*/ 32 h 284"/>
                <a:gd name="T60" fmla="*/ 252 w 284"/>
                <a:gd name="T61" fmla="*/ 52 h 284"/>
                <a:gd name="T62" fmla="*/ 267 w 284"/>
                <a:gd name="T63" fmla="*/ 74 h 284"/>
                <a:gd name="T64" fmla="*/ 277 w 284"/>
                <a:gd name="T65" fmla="*/ 101 h 284"/>
                <a:gd name="T66" fmla="*/ 283 w 284"/>
                <a:gd name="T67" fmla="*/ 129 h 284"/>
                <a:gd name="T68" fmla="*/ 284 w 284"/>
                <a:gd name="T69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4" h="284">
                  <a:moveTo>
                    <a:pt x="284" y="142"/>
                  </a:moveTo>
                  <a:lnTo>
                    <a:pt x="284" y="142"/>
                  </a:lnTo>
                  <a:lnTo>
                    <a:pt x="283" y="156"/>
                  </a:lnTo>
                  <a:lnTo>
                    <a:pt x="281" y="172"/>
                  </a:lnTo>
                  <a:lnTo>
                    <a:pt x="277" y="184"/>
                  </a:lnTo>
                  <a:lnTo>
                    <a:pt x="273" y="198"/>
                  </a:lnTo>
                  <a:lnTo>
                    <a:pt x="267" y="211"/>
                  </a:lnTo>
                  <a:lnTo>
                    <a:pt x="260" y="222"/>
                  </a:lnTo>
                  <a:lnTo>
                    <a:pt x="252" y="233"/>
                  </a:lnTo>
                  <a:lnTo>
                    <a:pt x="242" y="243"/>
                  </a:lnTo>
                  <a:lnTo>
                    <a:pt x="232" y="252"/>
                  </a:lnTo>
                  <a:lnTo>
                    <a:pt x="221" y="261"/>
                  </a:lnTo>
                  <a:lnTo>
                    <a:pt x="210" y="268"/>
                  </a:lnTo>
                  <a:lnTo>
                    <a:pt x="198" y="273"/>
                  </a:lnTo>
                  <a:lnTo>
                    <a:pt x="184" y="278"/>
                  </a:lnTo>
                  <a:lnTo>
                    <a:pt x="171" y="282"/>
                  </a:lnTo>
                  <a:lnTo>
                    <a:pt x="156" y="283"/>
                  </a:lnTo>
                  <a:lnTo>
                    <a:pt x="142" y="284"/>
                  </a:lnTo>
                  <a:lnTo>
                    <a:pt x="142" y="284"/>
                  </a:lnTo>
                  <a:lnTo>
                    <a:pt x="128" y="283"/>
                  </a:lnTo>
                  <a:lnTo>
                    <a:pt x="113" y="282"/>
                  </a:lnTo>
                  <a:lnTo>
                    <a:pt x="100" y="278"/>
                  </a:lnTo>
                  <a:lnTo>
                    <a:pt x="86" y="273"/>
                  </a:lnTo>
                  <a:lnTo>
                    <a:pt x="74" y="268"/>
                  </a:lnTo>
                  <a:lnTo>
                    <a:pt x="62" y="261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2" y="233"/>
                  </a:lnTo>
                  <a:lnTo>
                    <a:pt x="23" y="222"/>
                  </a:lnTo>
                  <a:lnTo>
                    <a:pt x="17" y="211"/>
                  </a:lnTo>
                  <a:lnTo>
                    <a:pt x="11" y="198"/>
                  </a:lnTo>
                  <a:lnTo>
                    <a:pt x="7" y="184"/>
                  </a:lnTo>
                  <a:lnTo>
                    <a:pt x="3" y="172"/>
                  </a:lnTo>
                  <a:lnTo>
                    <a:pt x="1" y="156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29"/>
                  </a:lnTo>
                  <a:lnTo>
                    <a:pt x="3" y="113"/>
                  </a:lnTo>
                  <a:lnTo>
                    <a:pt x="7" y="101"/>
                  </a:lnTo>
                  <a:lnTo>
                    <a:pt x="11" y="87"/>
                  </a:lnTo>
                  <a:lnTo>
                    <a:pt x="17" y="74"/>
                  </a:lnTo>
                  <a:lnTo>
                    <a:pt x="23" y="63"/>
                  </a:lnTo>
                  <a:lnTo>
                    <a:pt x="32" y="52"/>
                  </a:lnTo>
                  <a:lnTo>
                    <a:pt x="42" y="42"/>
                  </a:lnTo>
                  <a:lnTo>
                    <a:pt x="51" y="32"/>
                  </a:lnTo>
                  <a:lnTo>
                    <a:pt x="62" y="24"/>
                  </a:lnTo>
                  <a:lnTo>
                    <a:pt x="74" y="17"/>
                  </a:lnTo>
                  <a:lnTo>
                    <a:pt x="86" y="12"/>
                  </a:lnTo>
                  <a:lnTo>
                    <a:pt x="100" y="7"/>
                  </a:lnTo>
                  <a:lnTo>
                    <a:pt x="113" y="3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1" y="3"/>
                  </a:lnTo>
                  <a:lnTo>
                    <a:pt x="184" y="7"/>
                  </a:lnTo>
                  <a:lnTo>
                    <a:pt x="198" y="12"/>
                  </a:lnTo>
                  <a:lnTo>
                    <a:pt x="210" y="17"/>
                  </a:lnTo>
                  <a:lnTo>
                    <a:pt x="221" y="24"/>
                  </a:lnTo>
                  <a:lnTo>
                    <a:pt x="232" y="32"/>
                  </a:lnTo>
                  <a:lnTo>
                    <a:pt x="242" y="42"/>
                  </a:lnTo>
                  <a:lnTo>
                    <a:pt x="252" y="52"/>
                  </a:lnTo>
                  <a:lnTo>
                    <a:pt x="260" y="63"/>
                  </a:lnTo>
                  <a:lnTo>
                    <a:pt x="267" y="74"/>
                  </a:lnTo>
                  <a:lnTo>
                    <a:pt x="273" y="87"/>
                  </a:lnTo>
                  <a:lnTo>
                    <a:pt x="277" y="101"/>
                  </a:lnTo>
                  <a:lnTo>
                    <a:pt x="281" y="113"/>
                  </a:lnTo>
                  <a:lnTo>
                    <a:pt x="283" y="129"/>
                  </a:lnTo>
                  <a:lnTo>
                    <a:pt x="284" y="142"/>
                  </a:lnTo>
                  <a:lnTo>
                    <a:pt x="284" y="14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6291263" y="4633913"/>
              <a:ext cx="1698625" cy="423863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6444208" y="473551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项目内容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7435850" y="4735513"/>
              <a:ext cx="14908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70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 A</a:t>
              </a:r>
              <a:endParaRPr kumimoji="0" lang="zh-CN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290763" y="5086051"/>
            <a:ext cx="6853237" cy="1511301"/>
            <a:chOff x="2290763" y="4700588"/>
            <a:chExt cx="6853237" cy="151130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290763" y="4700588"/>
              <a:ext cx="4881563" cy="1298575"/>
            </a:xfrm>
            <a:custGeom>
              <a:avLst/>
              <a:gdLst>
                <a:gd name="T0" fmla="*/ 0 w 6150"/>
                <a:gd name="T1" fmla="*/ 0 h 1638"/>
                <a:gd name="T2" fmla="*/ 2674 w 6150"/>
                <a:gd name="T3" fmla="*/ 0 h 1638"/>
                <a:gd name="T4" fmla="*/ 2674 w 6150"/>
                <a:gd name="T5" fmla="*/ 1638 h 1638"/>
                <a:gd name="T6" fmla="*/ 6150 w 6150"/>
                <a:gd name="T7" fmla="*/ 1638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50" h="1638">
                  <a:moveTo>
                    <a:pt x="0" y="0"/>
                  </a:moveTo>
                  <a:lnTo>
                    <a:pt x="2674" y="0"/>
                  </a:lnTo>
                  <a:lnTo>
                    <a:pt x="2674" y="1638"/>
                  </a:lnTo>
                  <a:lnTo>
                    <a:pt x="6150" y="1638"/>
                  </a:lnTo>
                </a:path>
              </a:pathLst>
            </a:custGeom>
            <a:noFill/>
            <a:ln w="133350">
              <a:solidFill>
                <a:srgbClr val="D14E4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6954838" y="5800726"/>
              <a:ext cx="411163" cy="411163"/>
            </a:xfrm>
            <a:custGeom>
              <a:avLst/>
              <a:gdLst>
                <a:gd name="T0" fmla="*/ 518 w 518"/>
                <a:gd name="T1" fmla="*/ 259 h 518"/>
                <a:gd name="T2" fmla="*/ 513 w 518"/>
                <a:gd name="T3" fmla="*/ 312 h 518"/>
                <a:gd name="T4" fmla="*/ 498 w 518"/>
                <a:gd name="T5" fmla="*/ 359 h 518"/>
                <a:gd name="T6" fmla="*/ 474 w 518"/>
                <a:gd name="T7" fmla="*/ 404 h 518"/>
                <a:gd name="T8" fmla="*/ 442 w 518"/>
                <a:gd name="T9" fmla="*/ 443 h 518"/>
                <a:gd name="T10" fmla="*/ 403 w 518"/>
                <a:gd name="T11" fmla="*/ 473 h 518"/>
                <a:gd name="T12" fmla="*/ 360 w 518"/>
                <a:gd name="T13" fmla="*/ 497 h 518"/>
                <a:gd name="T14" fmla="*/ 312 w 518"/>
                <a:gd name="T15" fmla="*/ 512 h 518"/>
                <a:gd name="T16" fmla="*/ 259 w 518"/>
                <a:gd name="T17" fmla="*/ 518 h 518"/>
                <a:gd name="T18" fmla="*/ 232 w 518"/>
                <a:gd name="T19" fmla="*/ 517 h 518"/>
                <a:gd name="T20" fmla="*/ 182 w 518"/>
                <a:gd name="T21" fmla="*/ 507 h 518"/>
                <a:gd name="T22" fmla="*/ 136 w 518"/>
                <a:gd name="T23" fmla="*/ 487 h 518"/>
                <a:gd name="T24" fmla="*/ 94 w 518"/>
                <a:gd name="T25" fmla="*/ 460 h 518"/>
                <a:gd name="T26" fmla="*/ 59 w 518"/>
                <a:gd name="T27" fmla="*/ 423 h 518"/>
                <a:gd name="T28" fmla="*/ 32 w 518"/>
                <a:gd name="T29" fmla="*/ 383 h 518"/>
                <a:gd name="T30" fmla="*/ 12 w 518"/>
                <a:gd name="T31" fmla="*/ 336 h 518"/>
                <a:gd name="T32" fmla="*/ 1 w 518"/>
                <a:gd name="T33" fmla="*/ 285 h 518"/>
                <a:gd name="T34" fmla="*/ 0 w 518"/>
                <a:gd name="T35" fmla="*/ 259 h 518"/>
                <a:gd name="T36" fmla="*/ 5 w 518"/>
                <a:gd name="T37" fmla="*/ 208 h 518"/>
                <a:gd name="T38" fmla="*/ 20 w 518"/>
                <a:gd name="T39" fmla="*/ 159 h 518"/>
                <a:gd name="T40" fmla="*/ 44 w 518"/>
                <a:gd name="T41" fmla="*/ 114 h 518"/>
                <a:gd name="T42" fmla="*/ 76 w 518"/>
                <a:gd name="T43" fmla="*/ 77 h 518"/>
                <a:gd name="T44" fmla="*/ 114 w 518"/>
                <a:gd name="T45" fmla="*/ 45 h 518"/>
                <a:gd name="T46" fmla="*/ 158 w 518"/>
                <a:gd name="T47" fmla="*/ 21 h 518"/>
                <a:gd name="T48" fmla="*/ 207 w 518"/>
                <a:gd name="T49" fmla="*/ 6 h 518"/>
                <a:gd name="T50" fmla="*/ 259 w 518"/>
                <a:gd name="T51" fmla="*/ 0 h 518"/>
                <a:gd name="T52" fmla="*/ 285 w 518"/>
                <a:gd name="T53" fmla="*/ 1 h 518"/>
                <a:gd name="T54" fmla="*/ 337 w 518"/>
                <a:gd name="T55" fmla="*/ 11 h 518"/>
                <a:gd name="T56" fmla="*/ 383 w 518"/>
                <a:gd name="T57" fmla="*/ 31 h 518"/>
                <a:gd name="T58" fmla="*/ 424 w 518"/>
                <a:gd name="T59" fmla="*/ 60 h 518"/>
                <a:gd name="T60" fmla="*/ 459 w 518"/>
                <a:gd name="T61" fmla="*/ 95 h 518"/>
                <a:gd name="T62" fmla="*/ 487 w 518"/>
                <a:gd name="T63" fmla="*/ 135 h 518"/>
                <a:gd name="T64" fmla="*/ 506 w 518"/>
                <a:gd name="T65" fmla="*/ 182 h 518"/>
                <a:gd name="T66" fmla="*/ 516 w 518"/>
                <a:gd name="T67" fmla="*/ 233 h 518"/>
                <a:gd name="T68" fmla="*/ 518 w 518"/>
                <a:gd name="T69" fmla="*/ 25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8" h="518">
                  <a:moveTo>
                    <a:pt x="518" y="259"/>
                  </a:moveTo>
                  <a:lnTo>
                    <a:pt x="518" y="259"/>
                  </a:lnTo>
                  <a:lnTo>
                    <a:pt x="516" y="285"/>
                  </a:lnTo>
                  <a:lnTo>
                    <a:pt x="513" y="312"/>
                  </a:lnTo>
                  <a:lnTo>
                    <a:pt x="506" y="336"/>
                  </a:lnTo>
                  <a:lnTo>
                    <a:pt x="498" y="359"/>
                  </a:lnTo>
                  <a:lnTo>
                    <a:pt x="487" y="383"/>
                  </a:lnTo>
                  <a:lnTo>
                    <a:pt x="474" y="404"/>
                  </a:lnTo>
                  <a:lnTo>
                    <a:pt x="459" y="423"/>
                  </a:lnTo>
                  <a:lnTo>
                    <a:pt x="442" y="443"/>
                  </a:lnTo>
                  <a:lnTo>
                    <a:pt x="424" y="460"/>
                  </a:lnTo>
                  <a:lnTo>
                    <a:pt x="403" y="473"/>
                  </a:lnTo>
                  <a:lnTo>
                    <a:pt x="383" y="487"/>
                  </a:lnTo>
                  <a:lnTo>
                    <a:pt x="360" y="497"/>
                  </a:lnTo>
                  <a:lnTo>
                    <a:pt x="337" y="507"/>
                  </a:lnTo>
                  <a:lnTo>
                    <a:pt x="312" y="512"/>
                  </a:lnTo>
                  <a:lnTo>
                    <a:pt x="285" y="517"/>
                  </a:lnTo>
                  <a:lnTo>
                    <a:pt x="259" y="518"/>
                  </a:lnTo>
                  <a:lnTo>
                    <a:pt x="259" y="518"/>
                  </a:lnTo>
                  <a:lnTo>
                    <a:pt x="232" y="517"/>
                  </a:lnTo>
                  <a:lnTo>
                    <a:pt x="207" y="512"/>
                  </a:lnTo>
                  <a:lnTo>
                    <a:pt x="182" y="507"/>
                  </a:lnTo>
                  <a:lnTo>
                    <a:pt x="158" y="497"/>
                  </a:lnTo>
                  <a:lnTo>
                    <a:pt x="136" y="487"/>
                  </a:lnTo>
                  <a:lnTo>
                    <a:pt x="114" y="473"/>
                  </a:lnTo>
                  <a:lnTo>
                    <a:pt x="94" y="460"/>
                  </a:lnTo>
                  <a:lnTo>
                    <a:pt x="76" y="443"/>
                  </a:lnTo>
                  <a:lnTo>
                    <a:pt x="59" y="423"/>
                  </a:lnTo>
                  <a:lnTo>
                    <a:pt x="44" y="404"/>
                  </a:lnTo>
                  <a:lnTo>
                    <a:pt x="32" y="383"/>
                  </a:lnTo>
                  <a:lnTo>
                    <a:pt x="20" y="359"/>
                  </a:lnTo>
                  <a:lnTo>
                    <a:pt x="12" y="336"/>
                  </a:lnTo>
                  <a:lnTo>
                    <a:pt x="5" y="312"/>
                  </a:lnTo>
                  <a:lnTo>
                    <a:pt x="1" y="285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1" y="233"/>
                  </a:lnTo>
                  <a:lnTo>
                    <a:pt x="5" y="208"/>
                  </a:lnTo>
                  <a:lnTo>
                    <a:pt x="12" y="182"/>
                  </a:lnTo>
                  <a:lnTo>
                    <a:pt x="20" y="159"/>
                  </a:lnTo>
                  <a:lnTo>
                    <a:pt x="32" y="135"/>
                  </a:lnTo>
                  <a:lnTo>
                    <a:pt x="44" y="114"/>
                  </a:lnTo>
                  <a:lnTo>
                    <a:pt x="59" y="95"/>
                  </a:lnTo>
                  <a:lnTo>
                    <a:pt x="76" y="77"/>
                  </a:lnTo>
                  <a:lnTo>
                    <a:pt x="94" y="60"/>
                  </a:lnTo>
                  <a:lnTo>
                    <a:pt x="114" y="45"/>
                  </a:lnTo>
                  <a:lnTo>
                    <a:pt x="136" y="31"/>
                  </a:lnTo>
                  <a:lnTo>
                    <a:pt x="158" y="21"/>
                  </a:lnTo>
                  <a:lnTo>
                    <a:pt x="182" y="11"/>
                  </a:lnTo>
                  <a:lnTo>
                    <a:pt x="207" y="6"/>
                  </a:lnTo>
                  <a:lnTo>
                    <a:pt x="232" y="1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85" y="1"/>
                  </a:lnTo>
                  <a:lnTo>
                    <a:pt x="312" y="6"/>
                  </a:lnTo>
                  <a:lnTo>
                    <a:pt x="337" y="11"/>
                  </a:lnTo>
                  <a:lnTo>
                    <a:pt x="360" y="21"/>
                  </a:lnTo>
                  <a:lnTo>
                    <a:pt x="383" y="31"/>
                  </a:lnTo>
                  <a:lnTo>
                    <a:pt x="403" y="45"/>
                  </a:lnTo>
                  <a:lnTo>
                    <a:pt x="424" y="60"/>
                  </a:lnTo>
                  <a:lnTo>
                    <a:pt x="442" y="77"/>
                  </a:lnTo>
                  <a:lnTo>
                    <a:pt x="459" y="95"/>
                  </a:lnTo>
                  <a:lnTo>
                    <a:pt x="474" y="114"/>
                  </a:lnTo>
                  <a:lnTo>
                    <a:pt x="487" y="135"/>
                  </a:lnTo>
                  <a:lnTo>
                    <a:pt x="498" y="159"/>
                  </a:lnTo>
                  <a:lnTo>
                    <a:pt x="506" y="182"/>
                  </a:lnTo>
                  <a:lnTo>
                    <a:pt x="513" y="208"/>
                  </a:lnTo>
                  <a:lnTo>
                    <a:pt x="516" y="233"/>
                  </a:lnTo>
                  <a:lnTo>
                    <a:pt x="518" y="259"/>
                  </a:lnTo>
                  <a:lnTo>
                    <a:pt x="518" y="259"/>
                  </a:lnTo>
                  <a:close/>
                </a:path>
              </a:pathLst>
            </a:custGeom>
            <a:solidFill>
              <a:srgbClr val="D14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7059613" y="5880101"/>
              <a:ext cx="225425" cy="225425"/>
            </a:xfrm>
            <a:custGeom>
              <a:avLst/>
              <a:gdLst>
                <a:gd name="T0" fmla="*/ 284 w 284"/>
                <a:gd name="T1" fmla="*/ 142 h 284"/>
                <a:gd name="T2" fmla="*/ 281 w 284"/>
                <a:gd name="T3" fmla="*/ 172 h 284"/>
                <a:gd name="T4" fmla="*/ 273 w 284"/>
                <a:gd name="T5" fmla="*/ 198 h 284"/>
                <a:gd name="T6" fmla="*/ 260 w 284"/>
                <a:gd name="T7" fmla="*/ 222 h 284"/>
                <a:gd name="T8" fmla="*/ 242 w 284"/>
                <a:gd name="T9" fmla="*/ 243 h 284"/>
                <a:gd name="T10" fmla="*/ 221 w 284"/>
                <a:gd name="T11" fmla="*/ 261 h 284"/>
                <a:gd name="T12" fmla="*/ 198 w 284"/>
                <a:gd name="T13" fmla="*/ 273 h 284"/>
                <a:gd name="T14" fmla="*/ 171 w 284"/>
                <a:gd name="T15" fmla="*/ 282 h 284"/>
                <a:gd name="T16" fmla="*/ 142 w 284"/>
                <a:gd name="T17" fmla="*/ 284 h 284"/>
                <a:gd name="T18" fmla="*/ 128 w 284"/>
                <a:gd name="T19" fmla="*/ 284 h 284"/>
                <a:gd name="T20" fmla="*/ 100 w 284"/>
                <a:gd name="T21" fmla="*/ 277 h 284"/>
                <a:gd name="T22" fmla="*/ 74 w 284"/>
                <a:gd name="T23" fmla="*/ 268 h 284"/>
                <a:gd name="T24" fmla="*/ 51 w 284"/>
                <a:gd name="T25" fmla="*/ 252 h 284"/>
                <a:gd name="T26" fmla="*/ 32 w 284"/>
                <a:gd name="T27" fmla="*/ 233 h 284"/>
                <a:gd name="T28" fmla="*/ 17 w 284"/>
                <a:gd name="T29" fmla="*/ 211 h 284"/>
                <a:gd name="T30" fmla="*/ 7 w 284"/>
                <a:gd name="T31" fmla="*/ 184 h 284"/>
                <a:gd name="T32" fmla="*/ 1 w 284"/>
                <a:gd name="T33" fmla="*/ 156 h 284"/>
                <a:gd name="T34" fmla="*/ 0 w 284"/>
                <a:gd name="T35" fmla="*/ 142 h 284"/>
                <a:gd name="T36" fmla="*/ 3 w 284"/>
                <a:gd name="T37" fmla="*/ 113 h 284"/>
                <a:gd name="T38" fmla="*/ 11 w 284"/>
                <a:gd name="T39" fmla="*/ 87 h 284"/>
                <a:gd name="T40" fmla="*/ 24 w 284"/>
                <a:gd name="T41" fmla="*/ 63 h 284"/>
                <a:gd name="T42" fmla="*/ 42 w 284"/>
                <a:gd name="T43" fmla="*/ 42 h 284"/>
                <a:gd name="T44" fmla="*/ 63 w 284"/>
                <a:gd name="T45" fmla="*/ 24 h 284"/>
                <a:gd name="T46" fmla="*/ 86 w 284"/>
                <a:gd name="T47" fmla="*/ 11 h 284"/>
                <a:gd name="T48" fmla="*/ 113 w 284"/>
                <a:gd name="T49" fmla="*/ 3 h 284"/>
                <a:gd name="T50" fmla="*/ 142 w 284"/>
                <a:gd name="T51" fmla="*/ 0 h 284"/>
                <a:gd name="T52" fmla="*/ 156 w 284"/>
                <a:gd name="T53" fmla="*/ 2 h 284"/>
                <a:gd name="T54" fmla="*/ 184 w 284"/>
                <a:gd name="T55" fmla="*/ 7 h 284"/>
                <a:gd name="T56" fmla="*/ 210 w 284"/>
                <a:gd name="T57" fmla="*/ 17 h 284"/>
                <a:gd name="T58" fmla="*/ 232 w 284"/>
                <a:gd name="T59" fmla="*/ 32 h 284"/>
                <a:gd name="T60" fmla="*/ 252 w 284"/>
                <a:gd name="T61" fmla="*/ 52 h 284"/>
                <a:gd name="T62" fmla="*/ 267 w 284"/>
                <a:gd name="T63" fmla="*/ 74 h 284"/>
                <a:gd name="T64" fmla="*/ 277 w 284"/>
                <a:gd name="T65" fmla="*/ 101 h 284"/>
                <a:gd name="T66" fmla="*/ 283 w 284"/>
                <a:gd name="T67" fmla="*/ 128 h 284"/>
                <a:gd name="T68" fmla="*/ 284 w 284"/>
                <a:gd name="T69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4" h="284">
                  <a:moveTo>
                    <a:pt x="284" y="142"/>
                  </a:moveTo>
                  <a:lnTo>
                    <a:pt x="284" y="142"/>
                  </a:lnTo>
                  <a:lnTo>
                    <a:pt x="283" y="156"/>
                  </a:lnTo>
                  <a:lnTo>
                    <a:pt x="281" y="172"/>
                  </a:lnTo>
                  <a:lnTo>
                    <a:pt x="277" y="184"/>
                  </a:lnTo>
                  <a:lnTo>
                    <a:pt x="273" y="198"/>
                  </a:lnTo>
                  <a:lnTo>
                    <a:pt x="267" y="211"/>
                  </a:lnTo>
                  <a:lnTo>
                    <a:pt x="260" y="222"/>
                  </a:lnTo>
                  <a:lnTo>
                    <a:pt x="252" y="233"/>
                  </a:lnTo>
                  <a:lnTo>
                    <a:pt x="242" y="243"/>
                  </a:lnTo>
                  <a:lnTo>
                    <a:pt x="232" y="252"/>
                  </a:lnTo>
                  <a:lnTo>
                    <a:pt x="221" y="261"/>
                  </a:lnTo>
                  <a:lnTo>
                    <a:pt x="210" y="268"/>
                  </a:lnTo>
                  <a:lnTo>
                    <a:pt x="198" y="273"/>
                  </a:lnTo>
                  <a:lnTo>
                    <a:pt x="184" y="277"/>
                  </a:lnTo>
                  <a:lnTo>
                    <a:pt x="171" y="282"/>
                  </a:lnTo>
                  <a:lnTo>
                    <a:pt x="156" y="284"/>
                  </a:lnTo>
                  <a:lnTo>
                    <a:pt x="142" y="284"/>
                  </a:lnTo>
                  <a:lnTo>
                    <a:pt x="142" y="284"/>
                  </a:lnTo>
                  <a:lnTo>
                    <a:pt x="128" y="284"/>
                  </a:lnTo>
                  <a:lnTo>
                    <a:pt x="113" y="282"/>
                  </a:lnTo>
                  <a:lnTo>
                    <a:pt x="100" y="277"/>
                  </a:lnTo>
                  <a:lnTo>
                    <a:pt x="86" y="273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2" y="233"/>
                  </a:lnTo>
                  <a:lnTo>
                    <a:pt x="24" y="222"/>
                  </a:lnTo>
                  <a:lnTo>
                    <a:pt x="17" y="211"/>
                  </a:lnTo>
                  <a:lnTo>
                    <a:pt x="11" y="198"/>
                  </a:lnTo>
                  <a:lnTo>
                    <a:pt x="7" y="184"/>
                  </a:lnTo>
                  <a:lnTo>
                    <a:pt x="3" y="172"/>
                  </a:lnTo>
                  <a:lnTo>
                    <a:pt x="1" y="156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28"/>
                  </a:lnTo>
                  <a:lnTo>
                    <a:pt x="3" y="113"/>
                  </a:lnTo>
                  <a:lnTo>
                    <a:pt x="7" y="101"/>
                  </a:lnTo>
                  <a:lnTo>
                    <a:pt x="11" y="87"/>
                  </a:lnTo>
                  <a:lnTo>
                    <a:pt x="17" y="74"/>
                  </a:lnTo>
                  <a:lnTo>
                    <a:pt x="24" y="63"/>
                  </a:lnTo>
                  <a:lnTo>
                    <a:pt x="32" y="52"/>
                  </a:lnTo>
                  <a:lnTo>
                    <a:pt x="42" y="42"/>
                  </a:lnTo>
                  <a:lnTo>
                    <a:pt x="51" y="32"/>
                  </a:lnTo>
                  <a:lnTo>
                    <a:pt x="63" y="24"/>
                  </a:lnTo>
                  <a:lnTo>
                    <a:pt x="74" y="17"/>
                  </a:lnTo>
                  <a:lnTo>
                    <a:pt x="86" y="11"/>
                  </a:lnTo>
                  <a:lnTo>
                    <a:pt x="100" y="7"/>
                  </a:lnTo>
                  <a:lnTo>
                    <a:pt x="113" y="3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1" y="3"/>
                  </a:lnTo>
                  <a:lnTo>
                    <a:pt x="184" y="7"/>
                  </a:lnTo>
                  <a:lnTo>
                    <a:pt x="198" y="11"/>
                  </a:lnTo>
                  <a:lnTo>
                    <a:pt x="210" y="17"/>
                  </a:lnTo>
                  <a:lnTo>
                    <a:pt x="221" y="24"/>
                  </a:lnTo>
                  <a:lnTo>
                    <a:pt x="232" y="32"/>
                  </a:lnTo>
                  <a:lnTo>
                    <a:pt x="242" y="42"/>
                  </a:lnTo>
                  <a:lnTo>
                    <a:pt x="252" y="52"/>
                  </a:lnTo>
                  <a:lnTo>
                    <a:pt x="260" y="63"/>
                  </a:lnTo>
                  <a:lnTo>
                    <a:pt x="267" y="74"/>
                  </a:lnTo>
                  <a:lnTo>
                    <a:pt x="273" y="87"/>
                  </a:lnTo>
                  <a:lnTo>
                    <a:pt x="277" y="101"/>
                  </a:lnTo>
                  <a:lnTo>
                    <a:pt x="281" y="113"/>
                  </a:lnTo>
                  <a:lnTo>
                    <a:pt x="283" y="128"/>
                  </a:lnTo>
                  <a:lnTo>
                    <a:pt x="284" y="142"/>
                  </a:lnTo>
                  <a:lnTo>
                    <a:pt x="284" y="14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7445375" y="5773738"/>
              <a:ext cx="1698625" cy="425450"/>
            </a:xfrm>
            <a:prstGeom prst="rect">
              <a:avLst/>
            </a:prstGeom>
            <a:solidFill>
              <a:srgbClr val="D14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0" y="1031576"/>
            <a:ext cx="2173288" cy="4124326"/>
            <a:chOff x="0" y="646113"/>
            <a:chExt cx="2173288" cy="4124326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017588" y="933451"/>
              <a:ext cx="938213" cy="3836988"/>
            </a:xfrm>
            <a:custGeom>
              <a:avLst/>
              <a:gdLst>
                <a:gd name="T0" fmla="*/ 0 w 1181"/>
                <a:gd name="T1" fmla="*/ 4834 h 4834"/>
                <a:gd name="T2" fmla="*/ 0 w 1181"/>
                <a:gd name="T3" fmla="*/ 2852 h 4834"/>
                <a:gd name="T4" fmla="*/ 1181 w 1181"/>
                <a:gd name="T5" fmla="*/ 2852 h 4834"/>
                <a:gd name="T6" fmla="*/ 1181 w 1181"/>
                <a:gd name="T7" fmla="*/ 0 h 4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1" h="4834">
                  <a:moveTo>
                    <a:pt x="0" y="4834"/>
                  </a:moveTo>
                  <a:lnTo>
                    <a:pt x="0" y="2852"/>
                  </a:lnTo>
                  <a:lnTo>
                    <a:pt x="1181" y="2852"/>
                  </a:lnTo>
                  <a:lnTo>
                    <a:pt x="1181" y="0"/>
                  </a:lnTo>
                </a:path>
              </a:pathLst>
            </a:custGeom>
            <a:noFill/>
            <a:ln w="133350">
              <a:solidFill>
                <a:srgbClr val="D14E4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762125" y="674688"/>
              <a:ext cx="411163" cy="411163"/>
            </a:xfrm>
            <a:custGeom>
              <a:avLst/>
              <a:gdLst>
                <a:gd name="T0" fmla="*/ 518 w 518"/>
                <a:gd name="T1" fmla="*/ 259 h 518"/>
                <a:gd name="T2" fmla="*/ 512 w 518"/>
                <a:gd name="T3" fmla="*/ 311 h 518"/>
                <a:gd name="T4" fmla="*/ 497 w 518"/>
                <a:gd name="T5" fmla="*/ 359 h 518"/>
                <a:gd name="T6" fmla="*/ 473 w 518"/>
                <a:gd name="T7" fmla="*/ 404 h 518"/>
                <a:gd name="T8" fmla="*/ 441 w 518"/>
                <a:gd name="T9" fmla="*/ 442 h 518"/>
                <a:gd name="T10" fmla="*/ 404 w 518"/>
                <a:gd name="T11" fmla="*/ 474 h 518"/>
                <a:gd name="T12" fmla="*/ 359 w 518"/>
                <a:gd name="T13" fmla="*/ 497 h 518"/>
                <a:gd name="T14" fmla="*/ 310 w 518"/>
                <a:gd name="T15" fmla="*/ 513 h 518"/>
                <a:gd name="T16" fmla="*/ 259 w 518"/>
                <a:gd name="T17" fmla="*/ 518 h 518"/>
                <a:gd name="T18" fmla="*/ 232 w 518"/>
                <a:gd name="T19" fmla="*/ 517 h 518"/>
                <a:gd name="T20" fmla="*/ 181 w 518"/>
                <a:gd name="T21" fmla="*/ 506 h 518"/>
                <a:gd name="T22" fmla="*/ 135 w 518"/>
                <a:gd name="T23" fmla="*/ 486 h 518"/>
                <a:gd name="T24" fmla="*/ 93 w 518"/>
                <a:gd name="T25" fmla="*/ 458 h 518"/>
                <a:gd name="T26" fmla="*/ 58 w 518"/>
                <a:gd name="T27" fmla="*/ 423 h 518"/>
                <a:gd name="T28" fmla="*/ 31 w 518"/>
                <a:gd name="T29" fmla="*/ 382 h 518"/>
                <a:gd name="T30" fmla="*/ 11 w 518"/>
                <a:gd name="T31" fmla="*/ 336 h 518"/>
                <a:gd name="T32" fmla="*/ 1 w 518"/>
                <a:gd name="T33" fmla="*/ 286 h 518"/>
                <a:gd name="T34" fmla="*/ 0 w 518"/>
                <a:gd name="T35" fmla="*/ 259 h 518"/>
                <a:gd name="T36" fmla="*/ 4 w 518"/>
                <a:gd name="T37" fmla="*/ 206 h 518"/>
                <a:gd name="T38" fmla="*/ 19 w 518"/>
                <a:gd name="T39" fmla="*/ 158 h 518"/>
                <a:gd name="T40" fmla="*/ 43 w 518"/>
                <a:gd name="T41" fmla="*/ 114 h 518"/>
                <a:gd name="T42" fmla="*/ 75 w 518"/>
                <a:gd name="T43" fmla="*/ 75 h 518"/>
                <a:gd name="T44" fmla="*/ 114 w 518"/>
                <a:gd name="T45" fmla="*/ 43 h 518"/>
                <a:gd name="T46" fmla="*/ 157 w 518"/>
                <a:gd name="T47" fmla="*/ 20 h 518"/>
                <a:gd name="T48" fmla="*/ 206 w 518"/>
                <a:gd name="T49" fmla="*/ 4 h 518"/>
                <a:gd name="T50" fmla="*/ 259 w 518"/>
                <a:gd name="T51" fmla="*/ 0 h 518"/>
                <a:gd name="T52" fmla="*/ 285 w 518"/>
                <a:gd name="T53" fmla="*/ 2 h 518"/>
                <a:gd name="T54" fmla="*/ 336 w 518"/>
                <a:gd name="T55" fmla="*/ 11 h 518"/>
                <a:gd name="T56" fmla="*/ 381 w 518"/>
                <a:gd name="T57" fmla="*/ 31 h 518"/>
                <a:gd name="T58" fmla="*/ 423 w 518"/>
                <a:gd name="T59" fmla="*/ 59 h 518"/>
                <a:gd name="T60" fmla="*/ 458 w 518"/>
                <a:gd name="T61" fmla="*/ 93 h 518"/>
                <a:gd name="T62" fmla="*/ 486 w 518"/>
                <a:gd name="T63" fmla="*/ 135 h 518"/>
                <a:gd name="T64" fmla="*/ 505 w 518"/>
                <a:gd name="T65" fmla="*/ 181 h 518"/>
                <a:gd name="T66" fmla="*/ 517 w 518"/>
                <a:gd name="T67" fmla="*/ 233 h 518"/>
                <a:gd name="T68" fmla="*/ 518 w 518"/>
                <a:gd name="T69" fmla="*/ 25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8" h="518">
                  <a:moveTo>
                    <a:pt x="518" y="259"/>
                  </a:moveTo>
                  <a:lnTo>
                    <a:pt x="518" y="259"/>
                  </a:lnTo>
                  <a:lnTo>
                    <a:pt x="517" y="286"/>
                  </a:lnTo>
                  <a:lnTo>
                    <a:pt x="512" y="311"/>
                  </a:lnTo>
                  <a:lnTo>
                    <a:pt x="505" y="336"/>
                  </a:lnTo>
                  <a:lnTo>
                    <a:pt x="497" y="359"/>
                  </a:lnTo>
                  <a:lnTo>
                    <a:pt x="486" y="382"/>
                  </a:lnTo>
                  <a:lnTo>
                    <a:pt x="473" y="404"/>
                  </a:lnTo>
                  <a:lnTo>
                    <a:pt x="458" y="423"/>
                  </a:lnTo>
                  <a:lnTo>
                    <a:pt x="441" y="442"/>
                  </a:lnTo>
                  <a:lnTo>
                    <a:pt x="423" y="458"/>
                  </a:lnTo>
                  <a:lnTo>
                    <a:pt x="404" y="474"/>
                  </a:lnTo>
                  <a:lnTo>
                    <a:pt x="381" y="486"/>
                  </a:lnTo>
                  <a:lnTo>
                    <a:pt x="359" y="497"/>
                  </a:lnTo>
                  <a:lnTo>
                    <a:pt x="336" y="506"/>
                  </a:lnTo>
                  <a:lnTo>
                    <a:pt x="310" y="513"/>
                  </a:lnTo>
                  <a:lnTo>
                    <a:pt x="285" y="517"/>
                  </a:lnTo>
                  <a:lnTo>
                    <a:pt x="259" y="518"/>
                  </a:lnTo>
                  <a:lnTo>
                    <a:pt x="259" y="518"/>
                  </a:lnTo>
                  <a:lnTo>
                    <a:pt x="232" y="517"/>
                  </a:lnTo>
                  <a:lnTo>
                    <a:pt x="206" y="513"/>
                  </a:lnTo>
                  <a:lnTo>
                    <a:pt x="181" y="506"/>
                  </a:lnTo>
                  <a:lnTo>
                    <a:pt x="157" y="497"/>
                  </a:lnTo>
                  <a:lnTo>
                    <a:pt x="135" y="486"/>
                  </a:lnTo>
                  <a:lnTo>
                    <a:pt x="114" y="474"/>
                  </a:lnTo>
                  <a:lnTo>
                    <a:pt x="93" y="458"/>
                  </a:lnTo>
                  <a:lnTo>
                    <a:pt x="75" y="442"/>
                  </a:lnTo>
                  <a:lnTo>
                    <a:pt x="58" y="423"/>
                  </a:lnTo>
                  <a:lnTo>
                    <a:pt x="43" y="404"/>
                  </a:lnTo>
                  <a:lnTo>
                    <a:pt x="31" y="382"/>
                  </a:lnTo>
                  <a:lnTo>
                    <a:pt x="19" y="359"/>
                  </a:lnTo>
                  <a:lnTo>
                    <a:pt x="11" y="336"/>
                  </a:lnTo>
                  <a:lnTo>
                    <a:pt x="4" y="311"/>
                  </a:lnTo>
                  <a:lnTo>
                    <a:pt x="1" y="286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1" y="233"/>
                  </a:lnTo>
                  <a:lnTo>
                    <a:pt x="4" y="206"/>
                  </a:lnTo>
                  <a:lnTo>
                    <a:pt x="11" y="181"/>
                  </a:lnTo>
                  <a:lnTo>
                    <a:pt x="19" y="158"/>
                  </a:lnTo>
                  <a:lnTo>
                    <a:pt x="31" y="135"/>
                  </a:lnTo>
                  <a:lnTo>
                    <a:pt x="43" y="114"/>
                  </a:lnTo>
                  <a:lnTo>
                    <a:pt x="58" y="93"/>
                  </a:lnTo>
                  <a:lnTo>
                    <a:pt x="75" y="75"/>
                  </a:lnTo>
                  <a:lnTo>
                    <a:pt x="93" y="59"/>
                  </a:lnTo>
                  <a:lnTo>
                    <a:pt x="114" y="43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1" y="11"/>
                  </a:lnTo>
                  <a:lnTo>
                    <a:pt x="206" y="4"/>
                  </a:lnTo>
                  <a:lnTo>
                    <a:pt x="232" y="2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85" y="2"/>
                  </a:lnTo>
                  <a:lnTo>
                    <a:pt x="310" y="4"/>
                  </a:lnTo>
                  <a:lnTo>
                    <a:pt x="336" y="11"/>
                  </a:lnTo>
                  <a:lnTo>
                    <a:pt x="359" y="20"/>
                  </a:lnTo>
                  <a:lnTo>
                    <a:pt x="381" y="31"/>
                  </a:lnTo>
                  <a:lnTo>
                    <a:pt x="404" y="43"/>
                  </a:lnTo>
                  <a:lnTo>
                    <a:pt x="423" y="59"/>
                  </a:lnTo>
                  <a:lnTo>
                    <a:pt x="441" y="75"/>
                  </a:lnTo>
                  <a:lnTo>
                    <a:pt x="458" y="93"/>
                  </a:lnTo>
                  <a:lnTo>
                    <a:pt x="473" y="114"/>
                  </a:lnTo>
                  <a:lnTo>
                    <a:pt x="486" y="135"/>
                  </a:lnTo>
                  <a:lnTo>
                    <a:pt x="497" y="158"/>
                  </a:lnTo>
                  <a:lnTo>
                    <a:pt x="505" y="181"/>
                  </a:lnTo>
                  <a:lnTo>
                    <a:pt x="512" y="206"/>
                  </a:lnTo>
                  <a:lnTo>
                    <a:pt x="517" y="233"/>
                  </a:lnTo>
                  <a:lnTo>
                    <a:pt x="518" y="259"/>
                  </a:lnTo>
                  <a:lnTo>
                    <a:pt x="518" y="259"/>
                  </a:lnTo>
                  <a:close/>
                </a:path>
              </a:pathLst>
            </a:custGeom>
            <a:solidFill>
              <a:srgbClr val="D14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865313" y="768351"/>
              <a:ext cx="225425" cy="225425"/>
            </a:xfrm>
            <a:custGeom>
              <a:avLst/>
              <a:gdLst>
                <a:gd name="T0" fmla="*/ 284 w 284"/>
                <a:gd name="T1" fmla="*/ 142 h 284"/>
                <a:gd name="T2" fmla="*/ 281 w 284"/>
                <a:gd name="T3" fmla="*/ 170 h 284"/>
                <a:gd name="T4" fmla="*/ 273 w 284"/>
                <a:gd name="T5" fmla="*/ 196 h 284"/>
                <a:gd name="T6" fmla="*/ 260 w 284"/>
                <a:gd name="T7" fmla="*/ 222 h 284"/>
                <a:gd name="T8" fmla="*/ 242 w 284"/>
                <a:gd name="T9" fmla="*/ 242 h 284"/>
                <a:gd name="T10" fmla="*/ 221 w 284"/>
                <a:gd name="T11" fmla="*/ 259 h 284"/>
                <a:gd name="T12" fmla="*/ 198 w 284"/>
                <a:gd name="T13" fmla="*/ 273 h 284"/>
                <a:gd name="T14" fmla="*/ 171 w 284"/>
                <a:gd name="T15" fmla="*/ 281 h 284"/>
                <a:gd name="T16" fmla="*/ 142 w 284"/>
                <a:gd name="T17" fmla="*/ 284 h 284"/>
                <a:gd name="T18" fmla="*/ 128 w 284"/>
                <a:gd name="T19" fmla="*/ 283 h 284"/>
                <a:gd name="T20" fmla="*/ 100 w 284"/>
                <a:gd name="T21" fmla="*/ 277 h 284"/>
                <a:gd name="T22" fmla="*/ 75 w 284"/>
                <a:gd name="T23" fmla="*/ 266 h 284"/>
                <a:gd name="T24" fmla="*/ 51 w 284"/>
                <a:gd name="T25" fmla="*/ 251 h 284"/>
                <a:gd name="T26" fmla="*/ 32 w 284"/>
                <a:gd name="T27" fmla="*/ 231 h 284"/>
                <a:gd name="T28" fmla="*/ 18 w 284"/>
                <a:gd name="T29" fmla="*/ 209 h 284"/>
                <a:gd name="T30" fmla="*/ 7 w 284"/>
                <a:gd name="T31" fmla="*/ 184 h 284"/>
                <a:gd name="T32" fmla="*/ 1 w 284"/>
                <a:gd name="T33" fmla="*/ 156 h 284"/>
                <a:gd name="T34" fmla="*/ 0 w 284"/>
                <a:gd name="T35" fmla="*/ 142 h 284"/>
                <a:gd name="T36" fmla="*/ 3 w 284"/>
                <a:gd name="T37" fmla="*/ 113 h 284"/>
                <a:gd name="T38" fmla="*/ 11 w 284"/>
                <a:gd name="T39" fmla="*/ 86 h 284"/>
                <a:gd name="T40" fmla="*/ 25 w 284"/>
                <a:gd name="T41" fmla="*/ 63 h 284"/>
                <a:gd name="T42" fmla="*/ 42 w 284"/>
                <a:gd name="T43" fmla="*/ 41 h 284"/>
                <a:gd name="T44" fmla="*/ 62 w 284"/>
                <a:gd name="T45" fmla="*/ 24 h 284"/>
                <a:gd name="T46" fmla="*/ 86 w 284"/>
                <a:gd name="T47" fmla="*/ 11 h 284"/>
                <a:gd name="T48" fmla="*/ 114 w 284"/>
                <a:gd name="T49" fmla="*/ 3 h 284"/>
                <a:gd name="T50" fmla="*/ 142 w 284"/>
                <a:gd name="T51" fmla="*/ 0 h 284"/>
                <a:gd name="T52" fmla="*/ 157 w 284"/>
                <a:gd name="T53" fmla="*/ 0 h 284"/>
                <a:gd name="T54" fmla="*/ 185 w 284"/>
                <a:gd name="T55" fmla="*/ 6 h 284"/>
                <a:gd name="T56" fmla="*/ 210 w 284"/>
                <a:gd name="T57" fmla="*/ 17 h 284"/>
                <a:gd name="T58" fmla="*/ 232 w 284"/>
                <a:gd name="T59" fmla="*/ 32 h 284"/>
                <a:gd name="T60" fmla="*/ 252 w 284"/>
                <a:gd name="T61" fmla="*/ 52 h 284"/>
                <a:gd name="T62" fmla="*/ 267 w 284"/>
                <a:gd name="T63" fmla="*/ 74 h 284"/>
                <a:gd name="T64" fmla="*/ 278 w 284"/>
                <a:gd name="T65" fmla="*/ 99 h 284"/>
                <a:gd name="T66" fmla="*/ 284 w 284"/>
                <a:gd name="T67" fmla="*/ 127 h 284"/>
                <a:gd name="T68" fmla="*/ 284 w 284"/>
                <a:gd name="T69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4" h="284">
                  <a:moveTo>
                    <a:pt x="284" y="142"/>
                  </a:moveTo>
                  <a:lnTo>
                    <a:pt x="284" y="142"/>
                  </a:lnTo>
                  <a:lnTo>
                    <a:pt x="284" y="156"/>
                  </a:lnTo>
                  <a:lnTo>
                    <a:pt x="281" y="170"/>
                  </a:lnTo>
                  <a:lnTo>
                    <a:pt x="278" y="184"/>
                  </a:lnTo>
                  <a:lnTo>
                    <a:pt x="273" y="196"/>
                  </a:lnTo>
                  <a:lnTo>
                    <a:pt x="267" y="209"/>
                  </a:lnTo>
                  <a:lnTo>
                    <a:pt x="260" y="222"/>
                  </a:lnTo>
                  <a:lnTo>
                    <a:pt x="252" y="231"/>
                  </a:lnTo>
                  <a:lnTo>
                    <a:pt x="242" y="242"/>
                  </a:lnTo>
                  <a:lnTo>
                    <a:pt x="232" y="251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8" y="273"/>
                  </a:lnTo>
                  <a:lnTo>
                    <a:pt x="185" y="277"/>
                  </a:lnTo>
                  <a:lnTo>
                    <a:pt x="171" y="281"/>
                  </a:lnTo>
                  <a:lnTo>
                    <a:pt x="157" y="283"/>
                  </a:lnTo>
                  <a:lnTo>
                    <a:pt x="142" y="284"/>
                  </a:lnTo>
                  <a:lnTo>
                    <a:pt x="142" y="284"/>
                  </a:lnTo>
                  <a:lnTo>
                    <a:pt x="128" y="283"/>
                  </a:lnTo>
                  <a:lnTo>
                    <a:pt x="114" y="281"/>
                  </a:lnTo>
                  <a:lnTo>
                    <a:pt x="100" y="277"/>
                  </a:lnTo>
                  <a:lnTo>
                    <a:pt x="86" y="273"/>
                  </a:lnTo>
                  <a:lnTo>
                    <a:pt x="75" y="266"/>
                  </a:lnTo>
                  <a:lnTo>
                    <a:pt x="62" y="259"/>
                  </a:lnTo>
                  <a:lnTo>
                    <a:pt x="51" y="251"/>
                  </a:lnTo>
                  <a:lnTo>
                    <a:pt x="42" y="242"/>
                  </a:lnTo>
                  <a:lnTo>
                    <a:pt x="32" y="231"/>
                  </a:lnTo>
                  <a:lnTo>
                    <a:pt x="25" y="222"/>
                  </a:lnTo>
                  <a:lnTo>
                    <a:pt x="18" y="209"/>
                  </a:lnTo>
                  <a:lnTo>
                    <a:pt x="11" y="196"/>
                  </a:lnTo>
                  <a:lnTo>
                    <a:pt x="7" y="184"/>
                  </a:lnTo>
                  <a:lnTo>
                    <a:pt x="3" y="170"/>
                  </a:lnTo>
                  <a:lnTo>
                    <a:pt x="1" y="156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27"/>
                  </a:lnTo>
                  <a:lnTo>
                    <a:pt x="3" y="113"/>
                  </a:lnTo>
                  <a:lnTo>
                    <a:pt x="7" y="99"/>
                  </a:lnTo>
                  <a:lnTo>
                    <a:pt x="11" y="86"/>
                  </a:lnTo>
                  <a:lnTo>
                    <a:pt x="18" y="74"/>
                  </a:lnTo>
                  <a:lnTo>
                    <a:pt x="25" y="63"/>
                  </a:lnTo>
                  <a:lnTo>
                    <a:pt x="32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4"/>
                  </a:lnTo>
                  <a:lnTo>
                    <a:pt x="75" y="17"/>
                  </a:lnTo>
                  <a:lnTo>
                    <a:pt x="86" y="11"/>
                  </a:lnTo>
                  <a:lnTo>
                    <a:pt x="100" y="6"/>
                  </a:lnTo>
                  <a:lnTo>
                    <a:pt x="114" y="3"/>
                  </a:lnTo>
                  <a:lnTo>
                    <a:pt x="128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7" y="0"/>
                  </a:lnTo>
                  <a:lnTo>
                    <a:pt x="171" y="3"/>
                  </a:lnTo>
                  <a:lnTo>
                    <a:pt x="185" y="6"/>
                  </a:lnTo>
                  <a:lnTo>
                    <a:pt x="198" y="11"/>
                  </a:lnTo>
                  <a:lnTo>
                    <a:pt x="210" y="17"/>
                  </a:lnTo>
                  <a:lnTo>
                    <a:pt x="221" y="24"/>
                  </a:lnTo>
                  <a:lnTo>
                    <a:pt x="232" y="32"/>
                  </a:lnTo>
                  <a:lnTo>
                    <a:pt x="242" y="41"/>
                  </a:lnTo>
                  <a:lnTo>
                    <a:pt x="252" y="52"/>
                  </a:lnTo>
                  <a:lnTo>
                    <a:pt x="260" y="63"/>
                  </a:lnTo>
                  <a:lnTo>
                    <a:pt x="267" y="74"/>
                  </a:lnTo>
                  <a:lnTo>
                    <a:pt x="273" y="86"/>
                  </a:lnTo>
                  <a:lnTo>
                    <a:pt x="278" y="99"/>
                  </a:lnTo>
                  <a:lnTo>
                    <a:pt x="281" y="113"/>
                  </a:lnTo>
                  <a:lnTo>
                    <a:pt x="284" y="127"/>
                  </a:lnTo>
                  <a:lnTo>
                    <a:pt x="284" y="142"/>
                  </a:lnTo>
                  <a:lnTo>
                    <a:pt x="284" y="14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0" y="646113"/>
              <a:ext cx="1698625" cy="423863"/>
            </a:xfrm>
            <a:prstGeom prst="rect">
              <a:avLst/>
            </a:prstGeom>
            <a:solidFill>
              <a:srgbClr val="D14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9088" y="1669751"/>
            <a:ext cx="2154238" cy="3309938"/>
            <a:chOff x="319088" y="1284288"/>
            <a:chExt cx="2154238" cy="3309938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443038" y="1498601"/>
              <a:ext cx="830263" cy="3095625"/>
            </a:xfrm>
            <a:custGeom>
              <a:avLst/>
              <a:gdLst>
                <a:gd name="T0" fmla="*/ 0 w 1048"/>
                <a:gd name="T1" fmla="*/ 3899 h 3899"/>
                <a:gd name="T2" fmla="*/ 0 w 1048"/>
                <a:gd name="T3" fmla="*/ 846 h 3899"/>
                <a:gd name="T4" fmla="*/ 1048 w 1048"/>
                <a:gd name="T5" fmla="*/ 846 h 3899"/>
                <a:gd name="T6" fmla="*/ 1048 w 1048"/>
                <a:gd name="T7" fmla="*/ 0 h 3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8" h="3899">
                  <a:moveTo>
                    <a:pt x="0" y="3899"/>
                  </a:moveTo>
                  <a:lnTo>
                    <a:pt x="0" y="846"/>
                  </a:lnTo>
                  <a:lnTo>
                    <a:pt x="1048" y="846"/>
                  </a:lnTo>
                  <a:lnTo>
                    <a:pt x="1048" y="0"/>
                  </a:lnTo>
                </a:path>
              </a:pathLst>
            </a:custGeom>
            <a:noFill/>
            <a:ln w="133350">
              <a:solidFill>
                <a:srgbClr val="F5BD1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062163" y="1284288"/>
              <a:ext cx="411163" cy="411163"/>
            </a:xfrm>
            <a:custGeom>
              <a:avLst/>
              <a:gdLst>
                <a:gd name="T0" fmla="*/ 518 w 518"/>
                <a:gd name="T1" fmla="*/ 259 h 518"/>
                <a:gd name="T2" fmla="*/ 512 w 518"/>
                <a:gd name="T3" fmla="*/ 310 h 518"/>
                <a:gd name="T4" fmla="*/ 497 w 518"/>
                <a:gd name="T5" fmla="*/ 359 h 518"/>
                <a:gd name="T6" fmla="*/ 473 w 518"/>
                <a:gd name="T7" fmla="*/ 404 h 518"/>
                <a:gd name="T8" fmla="*/ 441 w 518"/>
                <a:gd name="T9" fmla="*/ 441 h 518"/>
                <a:gd name="T10" fmla="*/ 404 w 518"/>
                <a:gd name="T11" fmla="*/ 473 h 518"/>
                <a:gd name="T12" fmla="*/ 359 w 518"/>
                <a:gd name="T13" fmla="*/ 497 h 518"/>
                <a:gd name="T14" fmla="*/ 310 w 518"/>
                <a:gd name="T15" fmla="*/ 512 h 518"/>
                <a:gd name="T16" fmla="*/ 259 w 518"/>
                <a:gd name="T17" fmla="*/ 518 h 518"/>
                <a:gd name="T18" fmla="*/ 232 w 518"/>
                <a:gd name="T19" fmla="*/ 516 h 518"/>
                <a:gd name="T20" fmla="*/ 181 w 518"/>
                <a:gd name="T21" fmla="*/ 505 h 518"/>
                <a:gd name="T22" fmla="*/ 135 w 518"/>
                <a:gd name="T23" fmla="*/ 486 h 518"/>
                <a:gd name="T24" fmla="*/ 93 w 518"/>
                <a:gd name="T25" fmla="*/ 458 h 518"/>
                <a:gd name="T26" fmla="*/ 58 w 518"/>
                <a:gd name="T27" fmla="*/ 423 h 518"/>
                <a:gd name="T28" fmla="*/ 30 w 518"/>
                <a:gd name="T29" fmla="*/ 381 h 518"/>
                <a:gd name="T30" fmla="*/ 11 w 518"/>
                <a:gd name="T31" fmla="*/ 335 h 518"/>
                <a:gd name="T32" fmla="*/ 1 w 518"/>
                <a:gd name="T33" fmla="*/ 285 h 518"/>
                <a:gd name="T34" fmla="*/ 0 w 518"/>
                <a:gd name="T35" fmla="*/ 259 h 518"/>
                <a:gd name="T36" fmla="*/ 4 w 518"/>
                <a:gd name="T37" fmla="*/ 206 h 518"/>
                <a:gd name="T38" fmla="*/ 19 w 518"/>
                <a:gd name="T39" fmla="*/ 157 h 518"/>
                <a:gd name="T40" fmla="*/ 43 w 518"/>
                <a:gd name="T41" fmla="*/ 114 h 518"/>
                <a:gd name="T42" fmla="*/ 75 w 518"/>
                <a:gd name="T43" fmla="*/ 75 h 518"/>
                <a:gd name="T44" fmla="*/ 114 w 518"/>
                <a:gd name="T45" fmla="*/ 43 h 518"/>
                <a:gd name="T46" fmla="*/ 157 w 518"/>
                <a:gd name="T47" fmla="*/ 19 h 518"/>
                <a:gd name="T48" fmla="*/ 206 w 518"/>
                <a:gd name="T49" fmla="*/ 4 h 518"/>
                <a:gd name="T50" fmla="*/ 259 w 518"/>
                <a:gd name="T51" fmla="*/ 0 h 518"/>
                <a:gd name="T52" fmla="*/ 285 w 518"/>
                <a:gd name="T53" fmla="*/ 1 h 518"/>
                <a:gd name="T54" fmla="*/ 335 w 518"/>
                <a:gd name="T55" fmla="*/ 11 h 518"/>
                <a:gd name="T56" fmla="*/ 381 w 518"/>
                <a:gd name="T57" fmla="*/ 30 h 518"/>
                <a:gd name="T58" fmla="*/ 423 w 518"/>
                <a:gd name="T59" fmla="*/ 58 h 518"/>
                <a:gd name="T60" fmla="*/ 458 w 518"/>
                <a:gd name="T61" fmla="*/ 93 h 518"/>
                <a:gd name="T62" fmla="*/ 486 w 518"/>
                <a:gd name="T63" fmla="*/ 135 h 518"/>
                <a:gd name="T64" fmla="*/ 505 w 518"/>
                <a:gd name="T65" fmla="*/ 181 h 518"/>
                <a:gd name="T66" fmla="*/ 516 w 518"/>
                <a:gd name="T67" fmla="*/ 232 h 518"/>
                <a:gd name="T68" fmla="*/ 518 w 518"/>
                <a:gd name="T69" fmla="*/ 25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8" h="518">
                  <a:moveTo>
                    <a:pt x="518" y="259"/>
                  </a:moveTo>
                  <a:lnTo>
                    <a:pt x="518" y="259"/>
                  </a:lnTo>
                  <a:lnTo>
                    <a:pt x="516" y="285"/>
                  </a:lnTo>
                  <a:lnTo>
                    <a:pt x="512" y="310"/>
                  </a:lnTo>
                  <a:lnTo>
                    <a:pt x="505" y="335"/>
                  </a:lnTo>
                  <a:lnTo>
                    <a:pt x="497" y="359"/>
                  </a:lnTo>
                  <a:lnTo>
                    <a:pt x="486" y="381"/>
                  </a:lnTo>
                  <a:lnTo>
                    <a:pt x="473" y="404"/>
                  </a:lnTo>
                  <a:lnTo>
                    <a:pt x="458" y="423"/>
                  </a:lnTo>
                  <a:lnTo>
                    <a:pt x="441" y="441"/>
                  </a:lnTo>
                  <a:lnTo>
                    <a:pt x="423" y="458"/>
                  </a:lnTo>
                  <a:lnTo>
                    <a:pt x="404" y="473"/>
                  </a:lnTo>
                  <a:lnTo>
                    <a:pt x="381" y="486"/>
                  </a:lnTo>
                  <a:lnTo>
                    <a:pt x="359" y="497"/>
                  </a:lnTo>
                  <a:lnTo>
                    <a:pt x="335" y="505"/>
                  </a:lnTo>
                  <a:lnTo>
                    <a:pt x="310" y="512"/>
                  </a:lnTo>
                  <a:lnTo>
                    <a:pt x="285" y="516"/>
                  </a:lnTo>
                  <a:lnTo>
                    <a:pt x="259" y="518"/>
                  </a:lnTo>
                  <a:lnTo>
                    <a:pt x="259" y="518"/>
                  </a:lnTo>
                  <a:lnTo>
                    <a:pt x="232" y="516"/>
                  </a:lnTo>
                  <a:lnTo>
                    <a:pt x="206" y="512"/>
                  </a:lnTo>
                  <a:lnTo>
                    <a:pt x="181" y="505"/>
                  </a:lnTo>
                  <a:lnTo>
                    <a:pt x="157" y="497"/>
                  </a:lnTo>
                  <a:lnTo>
                    <a:pt x="135" y="486"/>
                  </a:lnTo>
                  <a:lnTo>
                    <a:pt x="114" y="473"/>
                  </a:lnTo>
                  <a:lnTo>
                    <a:pt x="93" y="458"/>
                  </a:lnTo>
                  <a:lnTo>
                    <a:pt x="75" y="441"/>
                  </a:lnTo>
                  <a:lnTo>
                    <a:pt x="58" y="423"/>
                  </a:lnTo>
                  <a:lnTo>
                    <a:pt x="43" y="404"/>
                  </a:lnTo>
                  <a:lnTo>
                    <a:pt x="30" y="381"/>
                  </a:lnTo>
                  <a:lnTo>
                    <a:pt x="19" y="359"/>
                  </a:lnTo>
                  <a:lnTo>
                    <a:pt x="11" y="335"/>
                  </a:lnTo>
                  <a:lnTo>
                    <a:pt x="4" y="310"/>
                  </a:lnTo>
                  <a:lnTo>
                    <a:pt x="1" y="285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1" y="232"/>
                  </a:lnTo>
                  <a:lnTo>
                    <a:pt x="4" y="206"/>
                  </a:lnTo>
                  <a:lnTo>
                    <a:pt x="11" y="181"/>
                  </a:lnTo>
                  <a:lnTo>
                    <a:pt x="19" y="157"/>
                  </a:lnTo>
                  <a:lnTo>
                    <a:pt x="30" y="135"/>
                  </a:lnTo>
                  <a:lnTo>
                    <a:pt x="43" y="114"/>
                  </a:lnTo>
                  <a:lnTo>
                    <a:pt x="58" y="93"/>
                  </a:lnTo>
                  <a:lnTo>
                    <a:pt x="75" y="75"/>
                  </a:lnTo>
                  <a:lnTo>
                    <a:pt x="93" y="58"/>
                  </a:lnTo>
                  <a:lnTo>
                    <a:pt x="114" y="43"/>
                  </a:lnTo>
                  <a:lnTo>
                    <a:pt x="135" y="30"/>
                  </a:lnTo>
                  <a:lnTo>
                    <a:pt x="157" y="19"/>
                  </a:lnTo>
                  <a:lnTo>
                    <a:pt x="181" y="11"/>
                  </a:lnTo>
                  <a:lnTo>
                    <a:pt x="206" y="4"/>
                  </a:lnTo>
                  <a:lnTo>
                    <a:pt x="232" y="1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85" y="1"/>
                  </a:lnTo>
                  <a:lnTo>
                    <a:pt x="310" y="4"/>
                  </a:lnTo>
                  <a:lnTo>
                    <a:pt x="335" y="11"/>
                  </a:lnTo>
                  <a:lnTo>
                    <a:pt x="359" y="19"/>
                  </a:lnTo>
                  <a:lnTo>
                    <a:pt x="381" y="30"/>
                  </a:lnTo>
                  <a:lnTo>
                    <a:pt x="404" y="43"/>
                  </a:lnTo>
                  <a:lnTo>
                    <a:pt x="423" y="58"/>
                  </a:lnTo>
                  <a:lnTo>
                    <a:pt x="441" y="75"/>
                  </a:lnTo>
                  <a:lnTo>
                    <a:pt x="458" y="93"/>
                  </a:lnTo>
                  <a:lnTo>
                    <a:pt x="473" y="114"/>
                  </a:lnTo>
                  <a:lnTo>
                    <a:pt x="486" y="135"/>
                  </a:lnTo>
                  <a:lnTo>
                    <a:pt x="497" y="157"/>
                  </a:lnTo>
                  <a:lnTo>
                    <a:pt x="505" y="181"/>
                  </a:lnTo>
                  <a:lnTo>
                    <a:pt x="512" y="206"/>
                  </a:lnTo>
                  <a:lnTo>
                    <a:pt x="516" y="232"/>
                  </a:lnTo>
                  <a:lnTo>
                    <a:pt x="518" y="259"/>
                  </a:lnTo>
                  <a:lnTo>
                    <a:pt x="518" y="259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166938" y="1377951"/>
              <a:ext cx="225425" cy="225425"/>
            </a:xfrm>
            <a:custGeom>
              <a:avLst/>
              <a:gdLst>
                <a:gd name="T0" fmla="*/ 284 w 284"/>
                <a:gd name="T1" fmla="*/ 142 h 284"/>
                <a:gd name="T2" fmla="*/ 281 w 284"/>
                <a:gd name="T3" fmla="*/ 170 h 284"/>
                <a:gd name="T4" fmla="*/ 273 w 284"/>
                <a:gd name="T5" fmla="*/ 196 h 284"/>
                <a:gd name="T6" fmla="*/ 260 w 284"/>
                <a:gd name="T7" fmla="*/ 221 h 284"/>
                <a:gd name="T8" fmla="*/ 242 w 284"/>
                <a:gd name="T9" fmla="*/ 242 h 284"/>
                <a:gd name="T10" fmla="*/ 221 w 284"/>
                <a:gd name="T11" fmla="*/ 259 h 284"/>
                <a:gd name="T12" fmla="*/ 197 w 284"/>
                <a:gd name="T13" fmla="*/ 273 h 284"/>
                <a:gd name="T14" fmla="*/ 171 w 284"/>
                <a:gd name="T15" fmla="*/ 281 h 284"/>
                <a:gd name="T16" fmla="*/ 142 w 284"/>
                <a:gd name="T17" fmla="*/ 284 h 284"/>
                <a:gd name="T18" fmla="*/ 128 w 284"/>
                <a:gd name="T19" fmla="*/ 282 h 284"/>
                <a:gd name="T20" fmla="*/ 100 w 284"/>
                <a:gd name="T21" fmla="*/ 277 h 284"/>
                <a:gd name="T22" fmla="*/ 75 w 284"/>
                <a:gd name="T23" fmla="*/ 266 h 284"/>
                <a:gd name="T24" fmla="*/ 51 w 284"/>
                <a:gd name="T25" fmla="*/ 250 h 284"/>
                <a:gd name="T26" fmla="*/ 32 w 284"/>
                <a:gd name="T27" fmla="*/ 231 h 284"/>
                <a:gd name="T28" fmla="*/ 18 w 284"/>
                <a:gd name="T29" fmla="*/ 209 h 284"/>
                <a:gd name="T30" fmla="*/ 7 w 284"/>
                <a:gd name="T31" fmla="*/ 184 h 284"/>
                <a:gd name="T32" fmla="*/ 1 w 284"/>
                <a:gd name="T33" fmla="*/ 156 h 284"/>
                <a:gd name="T34" fmla="*/ 0 w 284"/>
                <a:gd name="T35" fmla="*/ 142 h 284"/>
                <a:gd name="T36" fmla="*/ 2 w 284"/>
                <a:gd name="T37" fmla="*/ 113 h 284"/>
                <a:gd name="T38" fmla="*/ 11 w 284"/>
                <a:gd name="T39" fmla="*/ 86 h 284"/>
                <a:gd name="T40" fmla="*/ 25 w 284"/>
                <a:gd name="T41" fmla="*/ 62 h 284"/>
                <a:gd name="T42" fmla="*/ 41 w 284"/>
                <a:gd name="T43" fmla="*/ 40 h 284"/>
                <a:gd name="T44" fmla="*/ 62 w 284"/>
                <a:gd name="T45" fmla="*/ 23 h 284"/>
                <a:gd name="T46" fmla="*/ 86 w 284"/>
                <a:gd name="T47" fmla="*/ 11 h 284"/>
                <a:gd name="T48" fmla="*/ 114 w 284"/>
                <a:gd name="T49" fmla="*/ 3 h 284"/>
                <a:gd name="T50" fmla="*/ 142 w 284"/>
                <a:gd name="T51" fmla="*/ 0 h 284"/>
                <a:gd name="T52" fmla="*/ 157 w 284"/>
                <a:gd name="T53" fmla="*/ 0 h 284"/>
                <a:gd name="T54" fmla="*/ 185 w 284"/>
                <a:gd name="T55" fmla="*/ 5 h 284"/>
                <a:gd name="T56" fmla="*/ 210 w 284"/>
                <a:gd name="T57" fmla="*/ 16 h 284"/>
                <a:gd name="T58" fmla="*/ 232 w 284"/>
                <a:gd name="T59" fmla="*/ 32 h 284"/>
                <a:gd name="T60" fmla="*/ 252 w 284"/>
                <a:gd name="T61" fmla="*/ 51 h 284"/>
                <a:gd name="T62" fmla="*/ 267 w 284"/>
                <a:gd name="T63" fmla="*/ 74 h 284"/>
                <a:gd name="T64" fmla="*/ 278 w 284"/>
                <a:gd name="T65" fmla="*/ 99 h 284"/>
                <a:gd name="T66" fmla="*/ 284 w 284"/>
                <a:gd name="T67" fmla="*/ 126 h 284"/>
                <a:gd name="T68" fmla="*/ 284 w 284"/>
                <a:gd name="T69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4" h="284">
                  <a:moveTo>
                    <a:pt x="284" y="142"/>
                  </a:moveTo>
                  <a:lnTo>
                    <a:pt x="284" y="142"/>
                  </a:lnTo>
                  <a:lnTo>
                    <a:pt x="284" y="156"/>
                  </a:lnTo>
                  <a:lnTo>
                    <a:pt x="281" y="170"/>
                  </a:lnTo>
                  <a:lnTo>
                    <a:pt x="278" y="184"/>
                  </a:lnTo>
                  <a:lnTo>
                    <a:pt x="273" y="196"/>
                  </a:lnTo>
                  <a:lnTo>
                    <a:pt x="267" y="209"/>
                  </a:lnTo>
                  <a:lnTo>
                    <a:pt x="260" y="221"/>
                  </a:lnTo>
                  <a:lnTo>
                    <a:pt x="252" y="231"/>
                  </a:lnTo>
                  <a:lnTo>
                    <a:pt x="242" y="242"/>
                  </a:lnTo>
                  <a:lnTo>
                    <a:pt x="232" y="250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1" y="281"/>
                  </a:lnTo>
                  <a:lnTo>
                    <a:pt x="157" y="282"/>
                  </a:lnTo>
                  <a:lnTo>
                    <a:pt x="142" y="284"/>
                  </a:lnTo>
                  <a:lnTo>
                    <a:pt x="142" y="284"/>
                  </a:lnTo>
                  <a:lnTo>
                    <a:pt x="128" y="282"/>
                  </a:lnTo>
                  <a:lnTo>
                    <a:pt x="114" y="281"/>
                  </a:lnTo>
                  <a:lnTo>
                    <a:pt x="100" y="277"/>
                  </a:lnTo>
                  <a:lnTo>
                    <a:pt x="86" y="273"/>
                  </a:lnTo>
                  <a:lnTo>
                    <a:pt x="75" y="266"/>
                  </a:lnTo>
                  <a:lnTo>
                    <a:pt x="62" y="259"/>
                  </a:lnTo>
                  <a:lnTo>
                    <a:pt x="51" y="250"/>
                  </a:lnTo>
                  <a:lnTo>
                    <a:pt x="41" y="242"/>
                  </a:lnTo>
                  <a:lnTo>
                    <a:pt x="32" y="231"/>
                  </a:lnTo>
                  <a:lnTo>
                    <a:pt x="25" y="221"/>
                  </a:lnTo>
                  <a:lnTo>
                    <a:pt x="18" y="209"/>
                  </a:lnTo>
                  <a:lnTo>
                    <a:pt x="11" y="196"/>
                  </a:lnTo>
                  <a:lnTo>
                    <a:pt x="7" y="184"/>
                  </a:lnTo>
                  <a:lnTo>
                    <a:pt x="2" y="170"/>
                  </a:lnTo>
                  <a:lnTo>
                    <a:pt x="1" y="156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26"/>
                  </a:lnTo>
                  <a:lnTo>
                    <a:pt x="2" y="113"/>
                  </a:lnTo>
                  <a:lnTo>
                    <a:pt x="7" y="99"/>
                  </a:lnTo>
                  <a:lnTo>
                    <a:pt x="11" y="86"/>
                  </a:lnTo>
                  <a:lnTo>
                    <a:pt x="18" y="74"/>
                  </a:lnTo>
                  <a:lnTo>
                    <a:pt x="25" y="62"/>
                  </a:lnTo>
                  <a:lnTo>
                    <a:pt x="32" y="51"/>
                  </a:lnTo>
                  <a:lnTo>
                    <a:pt x="41" y="40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5" y="16"/>
                  </a:lnTo>
                  <a:lnTo>
                    <a:pt x="86" y="11"/>
                  </a:lnTo>
                  <a:lnTo>
                    <a:pt x="100" y="5"/>
                  </a:lnTo>
                  <a:lnTo>
                    <a:pt x="114" y="3"/>
                  </a:lnTo>
                  <a:lnTo>
                    <a:pt x="128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7" y="0"/>
                  </a:lnTo>
                  <a:lnTo>
                    <a:pt x="171" y="3"/>
                  </a:lnTo>
                  <a:lnTo>
                    <a:pt x="185" y="5"/>
                  </a:lnTo>
                  <a:lnTo>
                    <a:pt x="197" y="11"/>
                  </a:lnTo>
                  <a:lnTo>
                    <a:pt x="210" y="16"/>
                  </a:lnTo>
                  <a:lnTo>
                    <a:pt x="221" y="23"/>
                  </a:lnTo>
                  <a:lnTo>
                    <a:pt x="232" y="32"/>
                  </a:lnTo>
                  <a:lnTo>
                    <a:pt x="242" y="40"/>
                  </a:lnTo>
                  <a:lnTo>
                    <a:pt x="252" y="51"/>
                  </a:lnTo>
                  <a:lnTo>
                    <a:pt x="260" y="62"/>
                  </a:lnTo>
                  <a:lnTo>
                    <a:pt x="267" y="74"/>
                  </a:lnTo>
                  <a:lnTo>
                    <a:pt x="273" y="86"/>
                  </a:lnTo>
                  <a:lnTo>
                    <a:pt x="278" y="99"/>
                  </a:lnTo>
                  <a:lnTo>
                    <a:pt x="281" y="113"/>
                  </a:lnTo>
                  <a:lnTo>
                    <a:pt x="284" y="126"/>
                  </a:lnTo>
                  <a:lnTo>
                    <a:pt x="284" y="142"/>
                  </a:lnTo>
                  <a:lnTo>
                    <a:pt x="284" y="14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19088" y="1317626"/>
              <a:ext cx="1697038" cy="42545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77838" y="2642889"/>
            <a:ext cx="2201863" cy="2265362"/>
            <a:chOff x="477838" y="2257426"/>
            <a:chExt cx="2201863" cy="2265362"/>
          </a:xfrm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008188" y="2436813"/>
              <a:ext cx="477838" cy="2085975"/>
            </a:xfrm>
            <a:custGeom>
              <a:avLst/>
              <a:gdLst>
                <a:gd name="T0" fmla="*/ 0 w 602"/>
                <a:gd name="T1" fmla="*/ 2628 h 2628"/>
                <a:gd name="T2" fmla="*/ 0 w 602"/>
                <a:gd name="T3" fmla="*/ 1247 h 2628"/>
                <a:gd name="T4" fmla="*/ 602 w 602"/>
                <a:gd name="T5" fmla="*/ 1247 h 2628"/>
                <a:gd name="T6" fmla="*/ 602 w 602"/>
                <a:gd name="T7" fmla="*/ 0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2" h="2628">
                  <a:moveTo>
                    <a:pt x="0" y="2628"/>
                  </a:moveTo>
                  <a:lnTo>
                    <a:pt x="0" y="1247"/>
                  </a:lnTo>
                  <a:lnTo>
                    <a:pt x="602" y="1247"/>
                  </a:lnTo>
                  <a:lnTo>
                    <a:pt x="602" y="0"/>
                  </a:lnTo>
                </a:path>
              </a:pathLst>
            </a:custGeom>
            <a:noFill/>
            <a:ln w="133350">
              <a:solidFill>
                <a:srgbClr val="589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268538" y="2257426"/>
              <a:ext cx="411163" cy="411163"/>
            </a:xfrm>
            <a:custGeom>
              <a:avLst/>
              <a:gdLst>
                <a:gd name="T0" fmla="*/ 518 w 518"/>
                <a:gd name="T1" fmla="*/ 259 h 518"/>
                <a:gd name="T2" fmla="*/ 514 w 518"/>
                <a:gd name="T3" fmla="*/ 311 h 518"/>
                <a:gd name="T4" fmla="*/ 498 w 518"/>
                <a:gd name="T5" fmla="*/ 359 h 518"/>
                <a:gd name="T6" fmla="*/ 475 w 518"/>
                <a:gd name="T7" fmla="*/ 404 h 518"/>
                <a:gd name="T8" fmla="*/ 443 w 518"/>
                <a:gd name="T9" fmla="*/ 443 h 518"/>
                <a:gd name="T10" fmla="*/ 404 w 518"/>
                <a:gd name="T11" fmla="*/ 473 h 518"/>
                <a:gd name="T12" fmla="*/ 360 w 518"/>
                <a:gd name="T13" fmla="*/ 497 h 518"/>
                <a:gd name="T14" fmla="*/ 312 w 518"/>
                <a:gd name="T15" fmla="*/ 512 h 518"/>
                <a:gd name="T16" fmla="*/ 259 w 518"/>
                <a:gd name="T17" fmla="*/ 518 h 518"/>
                <a:gd name="T18" fmla="*/ 232 w 518"/>
                <a:gd name="T19" fmla="*/ 517 h 518"/>
                <a:gd name="T20" fmla="*/ 182 w 518"/>
                <a:gd name="T21" fmla="*/ 507 h 518"/>
                <a:gd name="T22" fmla="*/ 136 w 518"/>
                <a:gd name="T23" fmla="*/ 487 h 518"/>
                <a:gd name="T24" fmla="*/ 94 w 518"/>
                <a:gd name="T25" fmla="*/ 460 h 518"/>
                <a:gd name="T26" fmla="*/ 60 w 518"/>
                <a:gd name="T27" fmla="*/ 423 h 518"/>
                <a:gd name="T28" fmla="*/ 32 w 518"/>
                <a:gd name="T29" fmla="*/ 383 h 518"/>
                <a:gd name="T30" fmla="*/ 12 w 518"/>
                <a:gd name="T31" fmla="*/ 336 h 518"/>
                <a:gd name="T32" fmla="*/ 1 w 518"/>
                <a:gd name="T33" fmla="*/ 286 h 518"/>
                <a:gd name="T34" fmla="*/ 0 w 518"/>
                <a:gd name="T35" fmla="*/ 259 h 518"/>
                <a:gd name="T36" fmla="*/ 5 w 518"/>
                <a:gd name="T37" fmla="*/ 208 h 518"/>
                <a:gd name="T38" fmla="*/ 21 w 518"/>
                <a:gd name="T39" fmla="*/ 159 h 518"/>
                <a:gd name="T40" fmla="*/ 44 w 518"/>
                <a:gd name="T41" fmla="*/ 114 h 518"/>
                <a:gd name="T42" fmla="*/ 76 w 518"/>
                <a:gd name="T43" fmla="*/ 75 h 518"/>
                <a:gd name="T44" fmla="*/ 114 w 518"/>
                <a:gd name="T45" fmla="*/ 45 h 518"/>
                <a:gd name="T46" fmla="*/ 158 w 518"/>
                <a:gd name="T47" fmla="*/ 21 h 518"/>
                <a:gd name="T48" fmla="*/ 207 w 518"/>
                <a:gd name="T49" fmla="*/ 6 h 518"/>
                <a:gd name="T50" fmla="*/ 259 w 518"/>
                <a:gd name="T51" fmla="*/ 0 h 518"/>
                <a:gd name="T52" fmla="*/ 285 w 518"/>
                <a:gd name="T53" fmla="*/ 1 h 518"/>
                <a:gd name="T54" fmla="*/ 337 w 518"/>
                <a:gd name="T55" fmla="*/ 11 h 518"/>
                <a:gd name="T56" fmla="*/ 383 w 518"/>
                <a:gd name="T57" fmla="*/ 31 h 518"/>
                <a:gd name="T58" fmla="*/ 424 w 518"/>
                <a:gd name="T59" fmla="*/ 59 h 518"/>
                <a:gd name="T60" fmla="*/ 459 w 518"/>
                <a:gd name="T61" fmla="*/ 95 h 518"/>
                <a:gd name="T62" fmla="*/ 487 w 518"/>
                <a:gd name="T63" fmla="*/ 135 h 518"/>
                <a:gd name="T64" fmla="*/ 507 w 518"/>
                <a:gd name="T65" fmla="*/ 182 h 518"/>
                <a:gd name="T66" fmla="*/ 516 w 518"/>
                <a:gd name="T67" fmla="*/ 233 h 518"/>
                <a:gd name="T68" fmla="*/ 518 w 518"/>
                <a:gd name="T69" fmla="*/ 25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8" h="518">
                  <a:moveTo>
                    <a:pt x="518" y="259"/>
                  </a:moveTo>
                  <a:lnTo>
                    <a:pt x="518" y="259"/>
                  </a:lnTo>
                  <a:lnTo>
                    <a:pt x="516" y="286"/>
                  </a:lnTo>
                  <a:lnTo>
                    <a:pt x="514" y="311"/>
                  </a:lnTo>
                  <a:lnTo>
                    <a:pt x="507" y="336"/>
                  </a:lnTo>
                  <a:lnTo>
                    <a:pt x="498" y="359"/>
                  </a:lnTo>
                  <a:lnTo>
                    <a:pt x="487" y="383"/>
                  </a:lnTo>
                  <a:lnTo>
                    <a:pt x="475" y="404"/>
                  </a:lnTo>
                  <a:lnTo>
                    <a:pt x="459" y="423"/>
                  </a:lnTo>
                  <a:lnTo>
                    <a:pt x="443" y="443"/>
                  </a:lnTo>
                  <a:lnTo>
                    <a:pt x="424" y="460"/>
                  </a:lnTo>
                  <a:lnTo>
                    <a:pt x="404" y="473"/>
                  </a:lnTo>
                  <a:lnTo>
                    <a:pt x="383" y="487"/>
                  </a:lnTo>
                  <a:lnTo>
                    <a:pt x="360" y="497"/>
                  </a:lnTo>
                  <a:lnTo>
                    <a:pt x="337" y="507"/>
                  </a:lnTo>
                  <a:lnTo>
                    <a:pt x="312" y="512"/>
                  </a:lnTo>
                  <a:lnTo>
                    <a:pt x="285" y="517"/>
                  </a:lnTo>
                  <a:lnTo>
                    <a:pt x="259" y="518"/>
                  </a:lnTo>
                  <a:lnTo>
                    <a:pt x="259" y="518"/>
                  </a:lnTo>
                  <a:lnTo>
                    <a:pt x="232" y="517"/>
                  </a:lnTo>
                  <a:lnTo>
                    <a:pt x="207" y="512"/>
                  </a:lnTo>
                  <a:lnTo>
                    <a:pt x="182" y="507"/>
                  </a:lnTo>
                  <a:lnTo>
                    <a:pt x="158" y="497"/>
                  </a:lnTo>
                  <a:lnTo>
                    <a:pt x="136" y="487"/>
                  </a:lnTo>
                  <a:lnTo>
                    <a:pt x="114" y="473"/>
                  </a:lnTo>
                  <a:lnTo>
                    <a:pt x="94" y="460"/>
                  </a:lnTo>
                  <a:lnTo>
                    <a:pt x="76" y="443"/>
                  </a:lnTo>
                  <a:lnTo>
                    <a:pt x="60" y="423"/>
                  </a:lnTo>
                  <a:lnTo>
                    <a:pt x="44" y="404"/>
                  </a:lnTo>
                  <a:lnTo>
                    <a:pt x="32" y="383"/>
                  </a:lnTo>
                  <a:lnTo>
                    <a:pt x="21" y="359"/>
                  </a:lnTo>
                  <a:lnTo>
                    <a:pt x="12" y="336"/>
                  </a:lnTo>
                  <a:lnTo>
                    <a:pt x="5" y="311"/>
                  </a:lnTo>
                  <a:lnTo>
                    <a:pt x="1" y="286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1" y="233"/>
                  </a:lnTo>
                  <a:lnTo>
                    <a:pt x="5" y="208"/>
                  </a:lnTo>
                  <a:lnTo>
                    <a:pt x="12" y="182"/>
                  </a:lnTo>
                  <a:lnTo>
                    <a:pt x="21" y="159"/>
                  </a:lnTo>
                  <a:lnTo>
                    <a:pt x="32" y="135"/>
                  </a:lnTo>
                  <a:lnTo>
                    <a:pt x="44" y="114"/>
                  </a:lnTo>
                  <a:lnTo>
                    <a:pt x="60" y="95"/>
                  </a:lnTo>
                  <a:lnTo>
                    <a:pt x="76" y="75"/>
                  </a:lnTo>
                  <a:lnTo>
                    <a:pt x="94" y="59"/>
                  </a:lnTo>
                  <a:lnTo>
                    <a:pt x="114" y="45"/>
                  </a:lnTo>
                  <a:lnTo>
                    <a:pt x="136" y="31"/>
                  </a:lnTo>
                  <a:lnTo>
                    <a:pt x="158" y="21"/>
                  </a:lnTo>
                  <a:lnTo>
                    <a:pt x="182" y="11"/>
                  </a:lnTo>
                  <a:lnTo>
                    <a:pt x="207" y="6"/>
                  </a:lnTo>
                  <a:lnTo>
                    <a:pt x="232" y="1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85" y="1"/>
                  </a:lnTo>
                  <a:lnTo>
                    <a:pt x="312" y="6"/>
                  </a:lnTo>
                  <a:lnTo>
                    <a:pt x="337" y="11"/>
                  </a:lnTo>
                  <a:lnTo>
                    <a:pt x="360" y="21"/>
                  </a:lnTo>
                  <a:lnTo>
                    <a:pt x="383" y="31"/>
                  </a:lnTo>
                  <a:lnTo>
                    <a:pt x="404" y="45"/>
                  </a:lnTo>
                  <a:lnTo>
                    <a:pt x="424" y="59"/>
                  </a:lnTo>
                  <a:lnTo>
                    <a:pt x="443" y="75"/>
                  </a:lnTo>
                  <a:lnTo>
                    <a:pt x="459" y="95"/>
                  </a:lnTo>
                  <a:lnTo>
                    <a:pt x="475" y="114"/>
                  </a:lnTo>
                  <a:lnTo>
                    <a:pt x="487" y="135"/>
                  </a:lnTo>
                  <a:lnTo>
                    <a:pt x="498" y="159"/>
                  </a:lnTo>
                  <a:lnTo>
                    <a:pt x="507" y="182"/>
                  </a:lnTo>
                  <a:lnTo>
                    <a:pt x="514" y="208"/>
                  </a:lnTo>
                  <a:lnTo>
                    <a:pt x="516" y="233"/>
                  </a:lnTo>
                  <a:lnTo>
                    <a:pt x="518" y="259"/>
                  </a:lnTo>
                  <a:lnTo>
                    <a:pt x="518" y="259"/>
                  </a:lnTo>
                  <a:close/>
                </a:path>
              </a:pathLst>
            </a:custGeom>
            <a:solidFill>
              <a:srgbClr val="58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373313" y="2351088"/>
              <a:ext cx="225425" cy="225425"/>
            </a:xfrm>
            <a:custGeom>
              <a:avLst/>
              <a:gdLst>
                <a:gd name="T0" fmla="*/ 284 w 284"/>
                <a:gd name="T1" fmla="*/ 142 h 284"/>
                <a:gd name="T2" fmla="*/ 281 w 284"/>
                <a:gd name="T3" fmla="*/ 171 h 284"/>
                <a:gd name="T4" fmla="*/ 273 w 284"/>
                <a:gd name="T5" fmla="*/ 198 h 284"/>
                <a:gd name="T6" fmla="*/ 260 w 284"/>
                <a:gd name="T7" fmla="*/ 221 h 284"/>
                <a:gd name="T8" fmla="*/ 242 w 284"/>
                <a:gd name="T9" fmla="*/ 242 h 284"/>
                <a:gd name="T10" fmla="*/ 221 w 284"/>
                <a:gd name="T11" fmla="*/ 260 h 284"/>
                <a:gd name="T12" fmla="*/ 198 w 284"/>
                <a:gd name="T13" fmla="*/ 273 h 284"/>
                <a:gd name="T14" fmla="*/ 171 w 284"/>
                <a:gd name="T15" fmla="*/ 281 h 284"/>
                <a:gd name="T16" fmla="*/ 142 w 284"/>
                <a:gd name="T17" fmla="*/ 284 h 284"/>
                <a:gd name="T18" fmla="*/ 128 w 284"/>
                <a:gd name="T19" fmla="*/ 283 h 284"/>
                <a:gd name="T20" fmla="*/ 100 w 284"/>
                <a:gd name="T21" fmla="*/ 277 h 284"/>
                <a:gd name="T22" fmla="*/ 74 w 284"/>
                <a:gd name="T23" fmla="*/ 267 h 284"/>
                <a:gd name="T24" fmla="*/ 52 w 284"/>
                <a:gd name="T25" fmla="*/ 252 h 284"/>
                <a:gd name="T26" fmla="*/ 32 w 284"/>
                <a:gd name="T27" fmla="*/ 233 h 284"/>
                <a:gd name="T28" fmla="*/ 17 w 284"/>
                <a:gd name="T29" fmla="*/ 210 h 284"/>
                <a:gd name="T30" fmla="*/ 7 w 284"/>
                <a:gd name="T31" fmla="*/ 184 h 284"/>
                <a:gd name="T32" fmla="*/ 1 w 284"/>
                <a:gd name="T33" fmla="*/ 156 h 284"/>
                <a:gd name="T34" fmla="*/ 0 w 284"/>
                <a:gd name="T35" fmla="*/ 142 h 284"/>
                <a:gd name="T36" fmla="*/ 3 w 284"/>
                <a:gd name="T37" fmla="*/ 113 h 284"/>
                <a:gd name="T38" fmla="*/ 11 w 284"/>
                <a:gd name="T39" fmla="*/ 86 h 284"/>
                <a:gd name="T40" fmla="*/ 24 w 284"/>
                <a:gd name="T41" fmla="*/ 63 h 284"/>
                <a:gd name="T42" fmla="*/ 42 w 284"/>
                <a:gd name="T43" fmla="*/ 42 h 284"/>
                <a:gd name="T44" fmla="*/ 63 w 284"/>
                <a:gd name="T45" fmla="*/ 24 h 284"/>
                <a:gd name="T46" fmla="*/ 86 w 284"/>
                <a:gd name="T47" fmla="*/ 11 h 284"/>
                <a:gd name="T48" fmla="*/ 113 w 284"/>
                <a:gd name="T49" fmla="*/ 3 h 284"/>
                <a:gd name="T50" fmla="*/ 142 w 284"/>
                <a:gd name="T51" fmla="*/ 0 h 284"/>
                <a:gd name="T52" fmla="*/ 156 w 284"/>
                <a:gd name="T53" fmla="*/ 1 h 284"/>
                <a:gd name="T54" fmla="*/ 184 w 284"/>
                <a:gd name="T55" fmla="*/ 7 h 284"/>
                <a:gd name="T56" fmla="*/ 210 w 284"/>
                <a:gd name="T57" fmla="*/ 17 h 284"/>
                <a:gd name="T58" fmla="*/ 233 w 284"/>
                <a:gd name="T59" fmla="*/ 32 h 284"/>
                <a:gd name="T60" fmla="*/ 252 w 284"/>
                <a:gd name="T61" fmla="*/ 52 h 284"/>
                <a:gd name="T62" fmla="*/ 267 w 284"/>
                <a:gd name="T63" fmla="*/ 74 h 284"/>
                <a:gd name="T64" fmla="*/ 277 w 284"/>
                <a:gd name="T65" fmla="*/ 100 h 284"/>
                <a:gd name="T66" fmla="*/ 283 w 284"/>
                <a:gd name="T67" fmla="*/ 128 h 284"/>
                <a:gd name="T68" fmla="*/ 284 w 284"/>
                <a:gd name="T69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4" h="284">
                  <a:moveTo>
                    <a:pt x="284" y="142"/>
                  </a:moveTo>
                  <a:lnTo>
                    <a:pt x="284" y="142"/>
                  </a:lnTo>
                  <a:lnTo>
                    <a:pt x="283" y="156"/>
                  </a:lnTo>
                  <a:lnTo>
                    <a:pt x="281" y="171"/>
                  </a:lnTo>
                  <a:lnTo>
                    <a:pt x="277" y="184"/>
                  </a:lnTo>
                  <a:lnTo>
                    <a:pt x="273" y="198"/>
                  </a:lnTo>
                  <a:lnTo>
                    <a:pt x="267" y="210"/>
                  </a:lnTo>
                  <a:lnTo>
                    <a:pt x="260" y="221"/>
                  </a:lnTo>
                  <a:lnTo>
                    <a:pt x="252" y="233"/>
                  </a:lnTo>
                  <a:lnTo>
                    <a:pt x="242" y="242"/>
                  </a:lnTo>
                  <a:lnTo>
                    <a:pt x="233" y="252"/>
                  </a:lnTo>
                  <a:lnTo>
                    <a:pt x="221" y="260"/>
                  </a:lnTo>
                  <a:lnTo>
                    <a:pt x="210" y="267"/>
                  </a:lnTo>
                  <a:lnTo>
                    <a:pt x="198" y="273"/>
                  </a:lnTo>
                  <a:lnTo>
                    <a:pt x="184" y="277"/>
                  </a:lnTo>
                  <a:lnTo>
                    <a:pt x="171" y="281"/>
                  </a:lnTo>
                  <a:lnTo>
                    <a:pt x="156" y="283"/>
                  </a:lnTo>
                  <a:lnTo>
                    <a:pt x="142" y="284"/>
                  </a:lnTo>
                  <a:lnTo>
                    <a:pt x="142" y="284"/>
                  </a:lnTo>
                  <a:lnTo>
                    <a:pt x="128" y="283"/>
                  </a:lnTo>
                  <a:lnTo>
                    <a:pt x="113" y="281"/>
                  </a:lnTo>
                  <a:lnTo>
                    <a:pt x="100" y="277"/>
                  </a:lnTo>
                  <a:lnTo>
                    <a:pt x="86" y="273"/>
                  </a:lnTo>
                  <a:lnTo>
                    <a:pt x="74" y="267"/>
                  </a:lnTo>
                  <a:lnTo>
                    <a:pt x="63" y="260"/>
                  </a:lnTo>
                  <a:lnTo>
                    <a:pt x="52" y="252"/>
                  </a:lnTo>
                  <a:lnTo>
                    <a:pt x="42" y="242"/>
                  </a:lnTo>
                  <a:lnTo>
                    <a:pt x="32" y="233"/>
                  </a:lnTo>
                  <a:lnTo>
                    <a:pt x="24" y="221"/>
                  </a:lnTo>
                  <a:lnTo>
                    <a:pt x="17" y="210"/>
                  </a:lnTo>
                  <a:lnTo>
                    <a:pt x="11" y="198"/>
                  </a:lnTo>
                  <a:lnTo>
                    <a:pt x="7" y="184"/>
                  </a:lnTo>
                  <a:lnTo>
                    <a:pt x="3" y="171"/>
                  </a:lnTo>
                  <a:lnTo>
                    <a:pt x="1" y="156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28"/>
                  </a:lnTo>
                  <a:lnTo>
                    <a:pt x="3" y="113"/>
                  </a:lnTo>
                  <a:lnTo>
                    <a:pt x="7" y="100"/>
                  </a:lnTo>
                  <a:lnTo>
                    <a:pt x="11" y="86"/>
                  </a:lnTo>
                  <a:lnTo>
                    <a:pt x="17" y="74"/>
                  </a:lnTo>
                  <a:lnTo>
                    <a:pt x="24" y="63"/>
                  </a:lnTo>
                  <a:lnTo>
                    <a:pt x="32" y="52"/>
                  </a:lnTo>
                  <a:lnTo>
                    <a:pt x="42" y="42"/>
                  </a:lnTo>
                  <a:lnTo>
                    <a:pt x="52" y="32"/>
                  </a:lnTo>
                  <a:lnTo>
                    <a:pt x="63" y="24"/>
                  </a:lnTo>
                  <a:lnTo>
                    <a:pt x="74" y="17"/>
                  </a:lnTo>
                  <a:lnTo>
                    <a:pt x="86" y="11"/>
                  </a:lnTo>
                  <a:lnTo>
                    <a:pt x="100" y="7"/>
                  </a:lnTo>
                  <a:lnTo>
                    <a:pt x="113" y="3"/>
                  </a:lnTo>
                  <a:lnTo>
                    <a:pt x="128" y="1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1"/>
                  </a:lnTo>
                  <a:lnTo>
                    <a:pt x="171" y="3"/>
                  </a:lnTo>
                  <a:lnTo>
                    <a:pt x="184" y="7"/>
                  </a:lnTo>
                  <a:lnTo>
                    <a:pt x="198" y="11"/>
                  </a:lnTo>
                  <a:lnTo>
                    <a:pt x="210" y="17"/>
                  </a:lnTo>
                  <a:lnTo>
                    <a:pt x="221" y="24"/>
                  </a:lnTo>
                  <a:lnTo>
                    <a:pt x="233" y="32"/>
                  </a:lnTo>
                  <a:lnTo>
                    <a:pt x="242" y="42"/>
                  </a:lnTo>
                  <a:lnTo>
                    <a:pt x="252" y="52"/>
                  </a:lnTo>
                  <a:lnTo>
                    <a:pt x="260" y="63"/>
                  </a:lnTo>
                  <a:lnTo>
                    <a:pt x="267" y="74"/>
                  </a:lnTo>
                  <a:lnTo>
                    <a:pt x="273" y="86"/>
                  </a:lnTo>
                  <a:lnTo>
                    <a:pt x="277" y="100"/>
                  </a:lnTo>
                  <a:lnTo>
                    <a:pt x="281" y="113"/>
                  </a:lnTo>
                  <a:lnTo>
                    <a:pt x="283" y="128"/>
                  </a:lnTo>
                  <a:lnTo>
                    <a:pt x="284" y="142"/>
                  </a:lnTo>
                  <a:lnTo>
                    <a:pt x="284" y="14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477838" y="2308226"/>
              <a:ext cx="1697038" cy="423863"/>
            </a:xfrm>
            <a:prstGeom prst="rect">
              <a:avLst/>
            </a:prstGeom>
            <a:solidFill>
              <a:srgbClr val="58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14375" y="4103389"/>
            <a:ext cx="1912938" cy="2193925"/>
            <a:chOff x="714375" y="3717926"/>
            <a:chExt cx="1912938" cy="2193925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00100" y="5368926"/>
              <a:ext cx="1725613" cy="420688"/>
            </a:xfrm>
            <a:custGeom>
              <a:avLst/>
              <a:gdLst>
                <a:gd name="T0" fmla="*/ 1790 w 2174"/>
                <a:gd name="T1" fmla="*/ 110 h 530"/>
                <a:gd name="T2" fmla="*/ 1740 w 2174"/>
                <a:gd name="T3" fmla="*/ 126 h 530"/>
                <a:gd name="T4" fmla="*/ 1623 w 2174"/>
                <a:gd name="T5" fmla="*/ 126 h 530"/>
                <a:gd name="T6" fmla="*/ 1598 w 2174"/>
                <a:gd name="T7" fmla="*/ 137 h 530"/>
                <a:gd name="T8" fmla="*/ 1578 w 2174"/>
                <a:gd name="T9" fmla="*/ 143 h 530"/>
                <a:gd name="T10" fmla="*/ 1573 w 2174"/>
                <a:gd name="T11" fmla="*/ 143 h 530"/>
                <a:gd name="T12" fmla="*/ 1495 w 2174"/>
                <a:gd name="T13" fmla="*/ 144 h 530"/>
                <a:gd name="T14" fmla="*/ 1440 w 2174"/>
                <a:gd name="T15" fmla="*/ 150 h 530"/>
                <a:gd name="T16" fmla="*/ 1422 w 2174"/>
                <a:gd name="T17" fmla="*/ 154 h 530"/>
                <a:gd name="T18" fmla="*/ 1368 w 2174"/>
                <a:gd name="T19" fmla="*/ 163 h 530"/>
                <a:gd name="T20" fmla="*/ 1314 w 2174"/>
                <a:gd name="T21" fmla="*/ 165 h 530"/>
                <a:gd name="T22" fmla="*/ 1231 w 2174"/>
                <a:gd name="T23" fmla="*/ 168 h 530"/>
                <a:gd name="T24" fmla="*/ 1205 w 2174"/>
                <a:gd name="T25" fmla="*/ 171 h 530"/>
                <a:gd name="T26" fmla="*/ 1067 w 2174"/>
                <a:gd name="T27" fmla="*/ 182 h 530"/>
                <a:gd name="T28" fmla="*/ 929 w 2174"/>
                <a:gd name="T29" fmla="*/ 185 h 530"/>
                <a:gd name="T30" fmla="*/ 791 w 2174"/>
                <a:gd name="T31" fmla="*/ 181 h 530"/>
                <a:gd name="T32" fmla="*/ 653 w 2174"/>
                <a:gd name="T33" fmla="*/ 176 h 530"/>
                <a:gd name="T34" fmla="*/ 645 w 2174"/>
                <a:gd name="T35" fmla="*/ 175 h 530"/>
                <a:gd name="T36" fmla="*/ 628 w 2174"/>
                <a:gd name="T37" fmla="*/ 165 h 530"/>
                <a:gd name="T38" fmla="*/ 620 w 2174"/>
                <a:gd name="T39" fmla="*/ 160 h 530"/>
                <a:gd name="T40" fmla="*/ 536 w 2174"/>
                <a:gd name="T41" fmla="*/ 160 h 530"/>
                <a:gd name="T42" fmla="*/ 503 w 2174"/>
                <a:gd name="T43" fmla="*/ 143 h 530"/>
                <a:gd name="T44" fmla="*/ 375 w 2174"/>
                <a:gd name="T45" fmla="*/ 117 h 530"/>
                <a:gd name="T46" fmla="*/ 248 w 2174"/>
                <a:gd name="T47" fmla="*/ 83 h 530"/>
                <a:gd name="T48" fmla="*/ 123 w 2174"/>
                <a:gd name="T49" fmla="*/ 43 h 530"/>
                <a:gd name="T50" fmla="*/ 0 w 2174"/>
                <a:gd name="T51" fmla="*/ 0 h 530"/>
                <a:gd name="T52" fmla="*/ 17 w 2174"/>
                <a:gd name="T53" fmla="*/ 33 h 530"/>
                <a:gd name="T54" fmla="*/ 52 w 2174"/>
                <a:gd name="T55" fmla="*/ 98 h 530"/>
                <a:gd name="T56" fmla="*/ 92 w 2174"/>
                <a:gd name="T57" fmla="*/ 161 h 530"/>
                <a:gd name="T58" fmla="*/ 135 w 2174"/>
                <a:gd name="T59" fmla="*/ 220 h 530"/>
                <a:gd name="T60" fmla="*/ 181 w 2174"/>
                <a:gd name="T61" fmla="*/ 275 h 530"/>
                <a:gd name="T62" fmla="*/ 231 w 2174"/>
                <a:gd name="T63" fmla="*/ 328 h 530"/>
                <a:gd name="T64" fmla="*/ 283 w 2174"/>
                <a:gd name="T65" fmla="*/ 377 h 530"/>
                <a:gd name="T66" fmla="*/ 339 w 2174"/>
                <a:gd name="T67" fmla="*/ 422 h 530"/>
                <a:gd name="T68" fmla="*/ 367 w 2174"/>
                <a:gd name="T69" fmla="*/ 442 h 530"/>
                <a:gd name="T70" fmla="*/ 369 w 2174"/>
                <a:gd name="T71" fmla="*/ 444 h 530"/>
                <a:gd name="T72" fmla="*/ 382 w 2174"/>
                <a:gd name="T73" fmla="*/ 445 h 530"/>
                <a:gd name="T74" fmla="*/ 407 w 2174"/>
                <a:gd name="T75" fmla="*/ 442 h 530"/>
                <a:gd name="T76" fmla="*/ 419 w 2174"/>
                <a:gd name="T77" fmla="*/ 444 h 530"/>
                <a:gd name="T78" fmla="*/ 471 w 2174"/>
                <a:gd name="T79" fmla="*/ 460 h 530"/>
                <a:gd name="T80" fmla="*/ 575 w 2174"/>
                <a:gd name="T81" fmla="*/ 487 h 530"/>
                <a:gd name="T82" fmla="*/ 681 w 2174"/>
                <a:gd name="T83" fmla="*/ 506 h 530"/>
                <a:gd name="T84" fmla="*/ 787 w 2174"/>
                <a:gd name="T85" fmla="*/ 519 h 530"/>
                <a:gd name="T86" fmla="*/ 896 w 2174"/>
                <a:gd name="T87" fmla="*/ 526 h 530"/>
                <a:gd name="T88" fmla="*/ 1057 w 2174"/>
                <a:gd name="T89" fmla="*/ 530 h 530"/>
                <a:gd name="T90" fmla="*/ 1272 w 2174"/>
                <a:gd name="T91" fmla="*/ 527 h 530"/>
                <a:gd name="T92" fmla="*/ 1277 w 2174"/>
                <a:gd name="T93" fmla="*/ 526 h 530"/>
                <a:gd name="T94" fmla="*/ 1297 w 2174"/>
                <a:gd name="T95" fmla="*/ 519 h 530"/>
                <a:gd name="T96" fmla="*/ 1315 w 2174"/>
                <a:gd name="T97" fmla="*/ 512 h 530"/>
                <a:gd name="T98" fmla="*/ 1322 w 2174"/>
                <a:gd name="T99" fmla="*/ 511 h 530"/>
                <a:gd name="T100" fmla="*/ 1382 w 2174"/>
                <a:gd name="T101" fmla="*/ 511 h 530"/>
                <a:gd name="T102" fmla="*/ 1442 w 2174"/>
                <a:gd name="T103" fmla="*/ 508 h 530"/>
                <a:gd name="T104" fmla="*/ 1557 w 2174"/>
                <a:gd name="T105" fmla="*/ 491 h 530"/>
                <a:gd name="T106" fmla="*/ 1674 w 2174"/>
                <a:gd name="T107" fmla="*/ 467 h 530"/>
                <a:gd name="T108" fmla="*/ 1790 w 2174"/>
                <a:gd name="T109" fmla="*/ 438 h 530"/>
                <a:gd name="T110" fmla="*/ 1893 w 2174"/>
                <a:gd name="T111" fmla="*/ 415 h 530"/>
                <a:gd name="T112" fmla="*/ 1935 w 2174"/>
                <a:gd name="T113" fmla="*/ 377 h 530"/>
                <a:gd name="T114" fmla="*/ 2013 w 2174"/>
                <a:gd name="T115" fmla="*/ 293 h 530"/>
                <a:gd name="T116" fmla="*/ 2084 w 2174"/>
                <a:gd name="T117" fmla="*/ 199 h 530"/>
                <a:gd name="T118" fmla="*/ 2146 w 2174"/>
                <a:gd name="T119" fmla="*/ 93 h 530"/>
                <a:gd name="T120" fmla="*/ 2174 w 2174"/>
                <a:gd name="T121" fmla="*/ 36 h 530"/>
                <a:gd name="T122" fmla="*/ 1983 w 2174"/>
                <a:gd name="T123" fmla="*/ 78 h 530"/>
                <a:gd name="T124" fmla="*/ 1790 w 2174"/>
                <a:gd name="T125" fmla="*/ 11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4" h="530">
                  <a:moveTo>
                    <a:pt x="1790" y="110"/>
                  </a:moveTo>
                  <a:lnTo>
                    <a:pt x="1790" y="110"/>
                  </a:lnTo>
                  <a:lnTo>
                    <a:pt x="1740" y="126"/>
                  </a:lnTo>
                  <a:lnTo>
                    <a:pt x="1740" y="126"/>
                  </a:lnTo>
                  <a:lnTo>
                    <a:pt x="1623" y="126"/>
                  </a:lnTo>
                  <a:lnTo>
                    <a:pt x="1623" y="126"/>
                  </a:lnTo>
                  <a:lnTo>
                    <a:pt x="1610" y="132"/>
                  </a:lnTo>
                  <a:lnTo>
                    <a:pt x="1598" y="137"/>
                  </a:lnTo>
                  <a:lnTo>
                    <a:pt x="1585" y="142"/>
                  </a:lnTo>
                  <a:lnTo>
                    <a:pt x="1578" y="143"/>
                  </a:lnTo>
                  <a:lnTo>
                    <a:pt x="1573" y="143"/>
                  </a:lnTo>
                  <a:lnTo>
                    <a:pt x="1573" y="143"/>
                  </a:lnTo>
                  <a:lnTo>
                    <a:pt x="1532" y="143"/>
                  </a:lnTo>
                  <a:lnTo>
                    <a:pt x="1495" y="144"/>
                  </a:lnTo>
                  <a:lnTo>
                    <a:pt x="1458" y="147"/>
                  </a:lnTo>
                  <a:lnTo>
                    <a:pt x="1440" y="150"/>
                  </a:lnTo>
                  <a:lnTo>
                    <a:pt x="1422" y="154"/>
                  </a:lnTo>
                  <a:lnTo>
                    <a:pt x="1422" y="154"/>
                  </a:lnTo>
                  <a:lnTo>
                    <a:pt x="1394" y="160"/>
                  </a:lnTo>
                  <a:lnTo>
                    <a:pt x="1368" y="163"/>
                  </a:lnTo>
                  <a:lnTo>
                    <a:pt x="1340" y="164"/>
                  </a:lnTo>
                  <a:lnTo>
                    <a:pt x="1314" y="165"/>
                  </a:lnTo>
                  <a:lnTo>
                    <a:pt x="1259" y="165"/>
                  </a:lnTo>
                  <a:lnTo>
                    <a:pt x="1231" y="168"/>
                  </a:lnTo>
                  <a:lnTo>
                    <a:pt x="1205" y="171"/>
                  </a:lnTo>
                  <a:lnTo>
                    <a:pt x="1205" y="171"/>
                  </a:lnTo>
                  <a:lnTo>
                    <a:pt x="1135" y="178"/>
                  </a:lnTo>
                  <a:lnTo>
                    <a:pt x="1067" y="182"/>
                  </a:lnTo>
                  <a:lnTo>
                    <a:pt x="997" y="183"/>
                  </a:lnTo>
                  <a:lnTo>
                    <a:pt x="929" y="185"/>
                  </a:lnTo>
                  <a:lnTo>
                    <a:pt x="860" y="183"/>
                  </a:lnTo>
                  <a:lnTo>
                    <a:pt x="791" y="181"/>
                  </a:lnTo>
                  <a:lnTo>
                    <a:pt x="653" y="176"/>
                  </a:lnTo>
                  <a:lnTo>
                    <a:pt x="653" y="176"/>
                  </a:lnTo>
                  <a:lnTo>
                    <a:pt x="649" y="176"/>
                  </a:lnTo>
                  <a:lnTo>
                    <a:pt x="645" y="175"/>
                  </a:lnTo>
                  <a:lnTo>
                    <a:pt x="637" y="171"/>
                  </a:lnTo>
                  <a:lnTo>
                    <a:pt x="628" y="165"/>
                  </a:lnTo>
                  <a:lnTo>
                    <a:pt x="620" y="160"/>
                  </a:lnTo>
                  <a:lnTo>
                    <a:pt x="620" y="160"/>
                  </a:lnTo>
                  <a:lnTo>
                    <a:pt x="536" y="160"/>
                  </a:lnTo>
                  <a:lnTo>
                    <a:pt x="536" y="160"/>
                  </a:lnTo>
                  <a:lnTo>
                    <a:pt x="503" y="143"/>
                  </a:lnTo>
                  <a:lnTo>
                    <a:pt x="503" y="143"/>
                  </a:lnTo>
                  <a:lnTo>
                    <a:pt x="439" y="131"/>
                  </a:lnTo>
                  <a:lnTo>
                    <a:pt x="375" y="117"/>
                  </a:lnTo>
                  <a:lnTo>
                    <a:pt x="311" y="100"/>
                  </a:lnTo>
                  <a:lnTo>
                    <a:pt x="248" y="83"/>
                  </a:lnTo>
                  <a:lnTo>
                    <a:pt x="186" y="64"/>
                  </a:lnTo>
                  <a:lnTo>
                    <a:pt x="123" y="43"/>
                  </a:lnTo>
                  <a:lnTo>
                    <a:pt x="62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33"/>
                  </a:lnTo>
                  <a:lnTo>
                    <a:pt x="34" y="66"/>
                  </a:lnTo>
                  <a:lnTo>
                    <a:pt x="52" y="98"/>
                  </a:lnTo>
                  <a:lnTo>
                    <a:pt x="71" y="131"/>
                  </a:lnTo>
                  <a:lnTo>
                    <a:pt x="92" y="161"/>
                  </a:lnTo>
                  <a:lnTo>
                    <a:pt x="113" y="192"/>
                  </a:lnTo>
                  <a:lnTo>
                    <a:pt x="135" y="220"/>
                  </a:lnTo>
                  <a:lnTo>
                    <a:pt x="158" y="249"/>
                  </a:lnTo>
                  <a:lnTo>
                    <a:pt x="181" y="275"/>
                  </a:lnTo>
                  <a:lnTo>
                    <a:pt x="206" y="302"/>
                  </a:lnTo>
                  <a:lnTo>
                    <a:pt x="231" y="328"/>
                  </a:lnTo>
                  <a:lnTo>
                    <a:pt x="257" y="352"/>
                  </a:lnTo>
                  <a:lnTo>
                    <a:pt x="283" y="377"/>
                  </a:lnTo>
                  <a:lnTo>
                    <a:pt x="311" y="399"/>
                  </a:lnTo>
                  <a:lnTo>
                    <a:pt x="339" y="422"/>
                  </a:lnTo>
                  <a:lnTo>
                    <a:pt x="367" y="442"/>
                  </a:lnTo>
                  <a:lnTo>
                    <a:pt x="367" y="442"/>
                  </a:lnTo>
                  <a:lnTo>
                    <a:pt x="369" y="444"/>
                  </a:lnTo>
                  <a:lnTo>
                    <a:pt x="369" y="444"/>
                  </a:lnTo>
                  <a:lnTo>
                    <a:pt x="375" y="445"/>
                  </a:lnTo>
                  <a:lnTo>
                    <a:pt x="382" y="445"/>
                  </a:lnTo>
                  <a:lnTo>
                    <a:pt x="394" y="444"/>
                  </a:lnTo>
                  <a:lnTo>
                    <a:pt x="407" y="442"/>
                  </a:lnTo>
                  <a:lnTo>
                    <a:pt x="413" y="442"/>
                  </a:lnTo>
                  <a:lnTo>
                    <a:pt x="419" y="444"/>
                  </a:lnTo>
                  <a:lnTo>
                    <a:pt x="419" y="444"/>
                  </a:lnTo>
                  <a:lnTo>
                    <a:pt x="471" y="460"/>
                  </a:lnTo>
                  <a:lnTo>
                    <a:pt x="523" y="474"/>
                  </a:lnTo>
                  <a:lnTo>
                    <a:pt x="575" y="487"/>
                  </a:lnTo>
                  <a:lnTo>
                    <a:pt x="628" y="498"/>
                  </a:lnTo>
                  <a:lnTo>
                    <a:pt x="681" y="506"/>
                  </a:lnTo>
                  <a:lnTo>
                    <a:pt x="734" y="513"/>
                  </a:lnTo>
                  <a:lnTo>
                    <a:pt x="787" y="519"/>
                  </a:lnTo>
                  <a:lnTo>
                    <a:pt x="841" y="523"/>
                  </a:lnTo>
                  <a:lnTo>
                    <a:pt x="896" y="526"/>
                  </a:lnTo>
                  <a:lnTo>
                    <a:pt x="949" y="529"/>
                  </a:lnTo>
                  <a:lnTo>
                    <a:pt x="1057" y="530"/>
                  </a:lnTo>
                  <a:lnTo>
                    <a:pt x="1165" y="529"/>
                  </a:lnTo>
                  <a:lnTo>
                    <a:pt x="1272" y="527"/>
                  </a:lnTo>
                  <a:lnTo>
                    <a:pt x="1272" y="527"/>
                  </a:lnTo>
                  <a:lnTo>
                    <a:pt x="1277" y="526"/>
                  </a:lnTo>
                  <a:lnTo>
                    <a:pt x="1284" y="525"/>
                  </a:lnTo>
                  <a:lnTo>
                    <a:pt x="1297" y="519"/>
                  </a:lnTo>
                  <a:lnTo>
                    <a:pt x="1309" y="513"/>
                  </a:lnTo>
                  <a:lnTo>
                    <a:pt x="1315" y="512"/>
                  </a:lnTo>
                  <a:lnTo>
                    <a:pt x="1322" y="511"/>
                  </a:lnTo>
                  <a:lnTo>
                    <a:pt x="1322" y="511"/>
                  </a:lnTo>
                  <a:lnTo>
                    <a:pt x="1353" y="511"/>
                  </a:lnTo>
                  <a:lnTo>
                    <a:pt x="1382" y="511"/>
                  </a:lnTo>
                  <a:lnTo>
                    <a:pt x="1411" y="509"/>
                  </a:lnTo>
                  <a:lnTo>
                    <a:pt x="1442" y="508"/>
                  </a:lnTo>
                  <a:lnTo>
                    <a:pt x="1500" y="501"/>
                  </a:lnTo>
                  <a:lnTo>
                    <a:pt x="1557" y="491"/>
                  </a:lnTo>
                  <a:lnTo>
                    <a:pt x="1616" y="480"/>
                  </a:lnTo>
                  <a:lnTo>
                    <a:pt x="1674" y="467"/>
                  </a:lnTo>
                  <a:lnTo>
                    <a:pt x="1790" y="438"/>
                  </a:lnTo>
                  <a:lnTo>
                    <a:pt x="1790" y="438"/>
                  </a:lnTo>
                  <a:lnTo>
                    <a:pt x="1841" y="426"/>
                  </a:lnTo>
                  <a:lnTo>
                    <a:pt x="1893" y="415"/>
                  </a:lnTo>
                  <a:lnTo>
                    <a:pt x="1893" y="415"/>
                  </a:lnTo>
                  <a:lnTo>
                    <a:pt x="1935" y="377"/>
                  </a:lnTo>
                  <a:lnTo>
                    <a:pt x="1974" y="337"/>
                  </a:lnTo>
                  <a:lnTo>
                    <a:pt x="2013" y="293"/>
                  </a:lnTo>
                  <a:lnTo>
                    <a:pt x="2049" y="247"/>
                  </a:lnTo>
                  <a:lnTo>
                    <a:pt x="2084" y="199"/>
                  </a:lnTo>
                  <a:lnTo>
                    <a:pt x="2116" y="147"/>
                  </a:lnTo>
                  <a:lnTo>
                    <a:pt x="2146" y="93"/>
                  </a:lnTo>
                  <a:lnTo>
                    <a:pt x="2174" y="36"/>
                  </a:lnTo>
                  <a:lnTo>
                    <a:pt x="2174" y="36"/>
                  </a:lnTo>
                  <a:lnTo>
                    <a:pt x="2080" y="58"/>
                  </a:lnTo>
                  <a:lnTo>
                    <a:pt x="1983" y="78"/>
                  </a:lnTo>
                  <a:lnTo>
                    <a:pt x="1887" y="94"/>
                  </a:lnTo>
                  <a:lnTo>
                    <a:pt x="1790" y="110"/>
                  </a:lnTo>
                  <a:lnTo>
                    <a:pt x="1790" y="110"/>
                  </a:lnTo>
                  <a:close/>
                </a:path>
              </a:pathLst>
            </a:custGeom>
            <a:solidFill>
              <a:srgbClr val="EC6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985838" y="4194176"/>
              <a:ext cx="1327150" cy="234950"/>
            </a:xfrm>
            <a:custGeom>
              <a:avLst/>
              <a:gdLst>
                <a:gd name="T0" fmla="*/ 570 w 1673"/>
                <a:gd name="T1" fmla="*/ 252 h 295"/>
                <a:gd name="T2" fmla="*/ 574 w 1673"/>
                <a:gd name="T3" fmla="*/ 253 h 295"/>
                <a:gd name="T4" fmla="*/ 587 w 1673"/>
                <a:gd name="T5" fmla="*/ 269 h 295"/>
                <a:gd name="T6" fmla="*/ 614 w 1673"/>
                <a:gd name="T7" fmla="*/ 271 h 295"/>
                <a:gd name="T8" fmla="*/ 672 w 1673"/>
                <a:gd name="T9" fmla="*/ 274 h 295"/>
                <a:gd name="T10" fmla="*/ 704 w 1673"/>
                <a:gd name="T11" fmla="*/ 280 h 295"/>
                <a:gd name="T12" fmla="*/ 759 w 1673"/>
                <a:gd name="T13" fmla="*/ 287 h 295"/>
                <a:gd name="T14" fmla="*/ 872 w 1673"/>
                <a:gd name="T15" fmla="*/ 294 h 295"/>
                <a:gd name="T16" fmla="*/ 985 w 1673"/>
                <a:gd name="T17" fmla="*/ 292 h 295"/>
                <a:gd name="T18" fmla="*/ 1098 w 1673"/>
                <a:gd name="T19" fmla="*/ 285 h 295"/>
                <a:gd name="T20" fmla="*/ 1155 w 1673"/>
                <a:gd name="T21" fmla="*/ 280 h 295"/>
                <a:gd name="T22" fmla="*/ 1197 w 1673"/>
                <a:gd name="T23" fmla="*/ 273 h 295"/>
                <a:gd name="T24" fmla="*/ 1238 w 1673"/>
                <a:gd name="T25" fmla="*/ 262 h 295"/>
                <a:gd name="T26" fmla="*/ 1322 w 1673"/>
                <a:gd name="T27" fmla="*/ 235 h 295"/>
                <a:gd name="T28" fmla="*/ 1499 w 1673"/>
                <a:gd name="T29" fmla="*/ 199 h 295"/>
                <a:gd name="T30" fmla="*/ 1673 w 1673"/>
                <a:gd name="T31" fmla="*/ 163 h 295"/>
                <a:gd name="T32" fmla="*/ 1652 w 1673"/>
                <a:gd name="T33" fmla="*/ 149 h 295"/>
                <a:gd name="T34" fmla="*/ 1606 w 1673"/>
                <a:gd name="T35" fmla="*/ 121 h 295"/>
                <a:gd name="T36" fmla="*/ 1560 w 1673"/>
                <a:gd name="T37" fmla="*/ 96 h 295"/>
                <a:gd name="T38" fmla="*/ 1510 w 1673"/>
                <a:gd name="T39" fmla="*/ 74 h 295"/>
                <a:gd name="T40" fmla="*/ 1458 w 1673"/>
                <a:gd name="T41" fmla="*/ 56 h 295"/>
                <a:gd name="T42" fmla="*/ 1403 w 1673"/>
                <a:gd name="T43" fmla="*/ 39 h 295"/>
                <a:gd name="T44" fmla="*/ 1346 w 1673"/>
                <a:gd name="T45" fmla="*/ 25 h 295"/>
                <a:gd name="T46" fmla="*/ 1286 w 1673"/>
                <a:gd name="T47" fmla="*/ 15 h 295"/>
                <a:gd name="T48" fmla="*/ 1255 w 1673"/>
                <a:gd name="T49" fmla="*/ 11 h 295"/>
                <a:gd name="T50" fmla="*/ 1151 w 1673"/>
                <a:gd name="T51" fmla="*/ 0 h 295"/>
                <a:gd name="T52" fmla="*/ 1102 w 1673"/>
                <a:gd name="T53" fmla="*/ 1 h 295"/>
                <a:gd name="T54" fmla="*/ 1067 w 1673"/>
                <a:gd name="T55" fmla="*/ 7 h 295"/>
                <a:gd name="T56" fmla="*/ 1003 w 1673"/>
                <a:gd name="T57" fmla="*/ 24 h 295"/>
                <a:gd name="T58" fmla="*/ 949 w 1673"/>
                <a:gd name="T59" fmla="*/ 42 h 295"/>
                <a:gd name="T60" fmla="*/ 914 w 1673"/>
                <a:gd name="T61" fmla="*/ 53 h 295"/>
                <a:gd name="T62" fmla="*/ 846 w 1673"/>
                <a:gd name="T63" fmla="*/ 67 h 295"/>
                <a:gd name="T64" fmla="*/ 777 w 1673"/>
                <a:gd name="T65" fmla="*/ 71 h 295"/>
                <a:gd name="T66" fmla="*/ 709 w 1673"/>
                <a:gd name="T67" fmla="*/ 65 h 295"/>
                <a:gd name="T68" fmla="*/ 613 w 1673"/>
                <a:gd name="T69" fmla="*/ 51 h 295"/>
                <a:gd name="T70" fmla="*/ 522 w 1673"/>
                <a:gd name="T71" fmla="*/ 35 h 295"/>
                <a:gd name="T72" fmla="*/ 467 w 1673"/>
                <a:gd name="T73" fmla="*/ 28 h 295"/>
                <a:gd name="T74" fmla="*/ 440 w 1673"/>
                <a:gd name="T75" fmla="*/ 28 h 295"/>
                <a:gd name="T76" fmla="*/ 372 w 1673"/>
                <a:gd name="T77" fmla="*/ 28 h 295"/>
                <a:gd name="T78" fmla="*/ 308 w 1673"/>
                <a:gd name="T79" fmla="*/ 31 h 295"/>
                <a:gd name="T80" fmla="*/ 248 w 1673"/>
                <a:gd name="T81" fmla="*/ 38 h 295"/>
                <a:gd name="T82" fmla="*/ 191 w 1673"/>
                <a:gd name="T83" fmla="*/ 49 h 295"/>
                <a:gd name="T84" fmla="*/ 138 w 1673"/>
                <a:gd name="T85" fmla="*/ 61 h 295"/>
                <a:gd name="T86" fmla="*/ 89 w 1673"/>
                <a:gd name="T87" fmla="*/ 78 h 295"/>
                <a:gd name="T88" fmla="*/ 43 w 1673"/>
                <a:gd name="T89" fmla="*/ 97 h 295"/>
                <a:gd name="T90" fmla="*/ 0 w 1673"/>
                <a:gd name="T91" fmla="*/ 120 h 295"/>
                <a:gd name="T92" fmla="*/ 24 w 1673"/>
                <a:gd name="T93" fmla="*/ 129 h 295"/>
                <a:gd name="T94" fmla="*/ 89 w 1673"/>
                <a:gd name="T95" fmla="*/ 152 h 295"/>
                <a:gd name="T96" fmla="*/ 223 w 1673"/>
                <a:gd name="T97" fmla="*/ 192 h 295"/>
                <a:gd name="T98" fmla="*/ 360 w 1673"/>
                <a:gd name="T99" fmla="*/ 224 h 295"/>
                <a:gd name="T100" fmla="*/ 499 w 1673"/>
                <a:gd name="T101" fmla="*/ 246 h 295"/>
                <a:gd name="T102" fmla="*/ 570 w 1673"/>
                <a:gd name="T103" fmla="*/ 25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3" h="295">
                  <a:moveTo>
                    <a:pt x="570" y="252"/>
                  </a:moveTo>
                  <a:lnTo>
                    <a:pt x="570" y="252"/>
                  </a:lnTo>
                  <a:lnTo>
                    <a:pt x="571" y="252"/>
                  </a:lnTo>
                  <a:lnTo>
                    <a:pt x="574" y="253"/>
                  </a:lnTo>
                  <a:lnTo>
                    <a:pt x="578" y="259"/>
                  </a:lnTo>
                  <a:lnTo>
                    <a:pt x="587" y="269"/>
                  </a:lnTo>
                  <a:lnTo>
                    <a:pt x="587" y="269"/>
                  </a:lnTo>
                  <a:lnTo>
                    <a:pt x="614" y="271"/>
                  </a:lnTo>
                  <a:lnTo>
                    <a:pt x="642" y="273"/>
                  </a:lnTo>
                  <a:lnTo>
                    <a:pt x="672" y="274"/>
                  </a:lnTo>
                  <a:lnTo>
                    <a:pt x="687" y="277"/>
                  </a:lnTo>
                  <a:lnTo>
                    <a:pt x="704" y="280"/>
                  </a:lnTo>
                  <a:lnTo>
                    <a:pt x="704" y="280"/>
                  </a:lnTo>
                  <a:lnTo>
                    <a:pt x="759" y="287"/>
                  </a:lnTo>
                  <a:lnTo>
                    <a:pt x="816" y="291"/>
                  </a:lnTo>
                  <a:lnTo>
                    <a:pt x="872" y="294"/>
                  </a:lnTo>
                  <a:lnTo>
                    <a:pt x="929" y="295"/>
                  </a:lnTo>
                  <a:lnTo>
                    <a:pt x="985" y="292"/>
                  </a:lnTo>
                  <a:lnTo>
                    <a:pt x="1042" y="290"/>
                  </a:lnTo>
                  <a:lnTo>
                    <a:pt x="1098" y="285"/>
                  </a:lnTo>
                  <a:lnTo>
                    <a:pt x="1155" y="280"/>
                  </a:lnTo>
                  <a:lnTo>
                    <a:pt x="1155" y="280"/>
                  </a:lnTo>
                  <a:lnTo>
                    <a:pt x="1176" y="277"/>
                  </a:lnTo>
                  <a:lnTo>
                    <a:pt x="1197" y="273"/>
                  </a:lnTo>
                  <a:lnTo>
                    <a:pt x="1217" y="267"/>
                  </a:lnTo>
                  <a:lnTo>
                    <a:pt x="1238" y="262"/>
                  </a:lnTo>
                  <a:lnTo>
                    <a:pt x="1322" y="235"/>
                  </a:lnTo>
                  <a:lnTo>
                    <a:pt x="1322" y="235"/>
                  </a:lnTo>
                  <a:lnTo>
                    <a:pt x="1411" y="217"/>
                  </a:lnTo>
                  <a:lnTo>
                    <a:pt x="1499" y="199"/>
                  </a:lnTo>
                  <a:lnTo>
                    <a:pt x="1586" y="181"/>
                  </a:lnTo>
                  <a:lnTo>
                    <a:pt x="1673" y="163"/>
                  </a:lnTo>
                  <a:lnTo>
                    <a:pt x="1673" y="163"/>
                  </a:lnTo>
                  <a:lnTo>
                    <a:pt x="1652" y="149"/>
                  </a:lnTo>
                  <a:lnTo>
                    <a:pt x="1630" y="135"/>
                  </a:lnTo>
                  <a:lnTo>
                    <a:pt x="1606" y="121"/>
                  </a:lnTo>
                  <a:lnTo>
                    <a:pt x="1584" y="109"/>
                  </a:lnTo>
                  <a:lnTo>
                    <a:pt x="1560" y="96"/>
                  </a:lnTo>
                  <a:lnTo>
                    <a:pt x="1535" y="85"/>
                  </a:lnTo>
                  <a:lnTo>
                    <a:pt x="1510" y="74"/>
                  </a:lnTo>
                  <a:lnTo>
                    <a:pt x="1485" y="64"/>
                  </a:lnTo>
                  <a:lnTo>
                    <a:pt x="1458" y="56"/>
                  </a:lnTo>
                  <a:lnTo>
                    <a:pt x="1430" y="46"/>
                  </a:lnTo>
                  <a:lnTo>
                    <a:pt x="1403" y="39"/>
                  </a:lnTo>
                  <a:lnTo>
                    <a:pt x="1375" y="32"/>
                  </a:lnTo>
                  <a:lnTo>
                    <a:pt x="1346" y="25"/>
                  </a:lnTo>
                  <a:lnTo>
                    <a:pt x="1316" y="19"/>
                  </a:lnTo>
                  <a:lnTo>
                    <a:pt x="1286" y="15"/>
                  </a:lnTo>
                  <a:lnTo>
                    <a:pt x="1255" y="11"/>
                  </a:lnTo>
                  <a:lnTo>
                    <a:pt x="1255" y="11"/>
                  </a:lnTo>
                  <a:lnTo>
                    <a:pt x="1181" y="3"/>
                  </a:lnTo>
                  <a:lnTo>
                    <a:pt x="1151" y="0"/>
                  </a:lnTo>
                  <a:lnTo>
                    <a:pt x="1119" y="0"/>
                  </a:lnTo>
                  <a:lnTo>
                    <a:pt x="1102" y="1"/>
                  </a:lnTo>
                  <a:lnTo>
                    <a:pt x="1085" y="3"/>
                  </a:lnTo>
                  <a:lnTo>
                    <a:pt x="1067" y="7"/>
                  </a:lnTo>
                  <a:lnTo>
                    <a:pt x="1048" y="11"/>
                  </a:lnTo>
                  <a:lnTo>
                    <a:pt x="1003" y="24"/>
                  </a:lnTo>
                  <a:lnTo>
                    <a:pt x="949" y="42"/>
                  </a:lnTo>
                  <a:lnTo>
                    <a:pt x="949" y="42"/>
                  </a:lnTo>
                  <a:lnTo>
                    <a:pt x="932" y="47"/>
                  </a:lnTo>
                  <a:lnTo>
                    <a:pt x="914" y="53"/>
                  </a:lnTo>
                  <a:lnTo>
                    <a:pt x="879" y="61"/>
                  </a:lnTo>
                  <a:lnTo>
                    <a:pt x="846" y="67"/>
                  </a:lnTo>
                  <a:lnTo>
                    <a:pt x="811" y="70"/>
                  </a:lnTo>
                  <a:lnTo>
                    <a:pt x="777" y="71"/>
                  </a:lnTo>
                  <a:lnTo>
                    <a:pt x="743" y="70"/>
                  </a:lnTo>
                  <a:lnTo>
                    <a:pt x="709" y="65"/>
                  </a:lnTo>
                  <a:lnTo>
                    <a:pt x="677" y="61"/>
                  </a:lnTo>
                  <a:lnTo>
                    <a:pt x="613" y="51"/>
                  </a:lnTo>
                  <a:lnTo>
                    <a:pt x="553" y="40"/>
                  </a:lnTo>
                  <a:lnTo>
                    <a:pt x="522" y="35"/>
                  </a:lnTo>
                  <a:lnTo>
                    <a:pt x="495" y="31"/>
                  </a:lnTo>
                  <a:lnTo>
                    <a:pt x="467" y="28"/>
                  </a:lnTo>
                  <a:lnTo>
                    <a:pt x="440" y="28"/>
                  </a:lnTo>
                  <a:lnTo>
                    <a:pt x="440" y="28"/>
                  </a:lnTo>
                  <a:lnTo>
                    <a:pt x="407" y="26"/>
                  </a:lnTo>
                  <a:lnTo>
                    <a:pt x="372" y="28"/>
                  </a:lnTo>
                  <a:lnTo>
                    <a:pt x="340" y="29"/>
                  </a:lnTo>
                  <a:lnTo>
                    <a:pt x="308" y="31"/>
                  </a:lnTo>
                  <a:lnTo>
                    <a:pt x="277" y="35"/>
                  </a:lnTo>
                  <a:lnTo>
                    <a:pt x="248" y="38"/>
                  </a:lnTo>
                  <a:lnTo>
                    <a:pt x="219" y="43"/>
                  </a:lnTo>
                  <a:lnTo>
                    <a:pt x="191" y="49"/>
                  </a:lnTo>
                  <a:lnTo>
                    <a:pt x="165" y="54"/>
                  </a:lnTo>
                  <a:lnTo>
                    <a:pt x="138" y="61"/>
                  </a:lnTo>
                  <a:lnTo>
                    <a:pt x="113" y="70"/>
                  </a:lnTo>
                  <a:lnTo>
                    <a:pt x="89" y="78"/>
                  </a:lnTo>
                  <a:lnTo>
                    <a:pt x="66" y="88"/>
                  </a:lnTo>
                  <a:lnTo>
                    <a:pt x="43" y="97"/>
                  </a:lnTo>
                  <a:lnTo>
                    <a:pt x="21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24" y="129"/>
                  </a:lnTo>
                  <a:lnTo>
                    <a:pt x="24" y="129"/>
                  </a:lnTo>
                  <a:lnTo>
                    <a:pt x="89" y="152"/>
                  </a:lnTo>
                  <a:lnTo>
                    <a:pt x="155" y="173"/>
                  </a:lnTo>
                  <a:lnTo>
                    <a:pt x="223" y="192"/>
                  </a:lnTo>
                  <a:lnTo>
                    <a:pt x="290" y="210"/>
                  </a:lnTo>
                  <a:lnTo>
                    <a:pt x="360" y="224"/>
                  </a:lnTo>
                  <a:lnTo>
                    <a:pt x="429" y="237"/>
                  </a:lnTo>
                  <a:lnTo>
                    <a:pt x="499" y="246"/>
                  </a:lnTo>
                  <a:lnTo>
                    <a:pt x="535" y="249"/>
                  </a:lnTo>
                  <a:lnTo>
                    <a:pt x="570" y="252"/>
                  </a:lnTo>
                  <a:lnTo>
                    <a:pt x="570" y="252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749300" y="4289426"/>
              <a:ext cx="1808163" cy="496888"/>
            </a:xfrm>
            <a:custGeom>
              <a:avLst/>
              <a:gdLst>
                <a:gd name="T0" fmla="*/ 1884 w 2277"/>
                <a:gd name="T1" fmla="*/ 61 h 625"/>
                <a:gd name="T2" fmla="*/ 1620 w 2277"/>
                <a:gd name="T3" fmla="*/ 115 h 625"/>
                <a:gd name="T4" fmla="*/ 1515 w 2277"/>
                <a:gd name="T5" fmla="*/ 147 h 625"/>
                <a:gd name="T6" fmla="*/ 1453 w 2277"/>
                <a:gd name="T7" fmla="*/ 160 h 625"/>
                <a:gd name="T8" fmla="*/ 1340 w 2277"/>
                <a:gd name="T9" fmla="*/ 170 h 625"/>
                <a:gd name="T10" fmla="*/ 1170 w 2277"/>
                <a:gd name="T11" fmla="*/ 174 h 625"/>
                <a:gd name="T12" fmla="*/ 1002 w 2277"/>
                <a:gd name="T13" fmla="*/ 160 h 625"/>
                <a:gd name="T14" fmla="*/ 970 w 2277"/>
                <a:gd name="T15" fmla="*/ 154 h 625"/>
                <a:gd name="T16" fmla="*/ 885 w 2277"/>
                <a:gd name="T17" fmla="*/ 149 h 625"/>
                <a:gd name="T18" fmla="*/ 872 w 2277"/>
                <a:gd name="T19" fmla="*/ 133 h 625"/>
                <a:gd name="T20" fmla="*/ 868 w 2277"/>
                <a:gd name="T21" fmla="*/ 132 h 625"/>
                <a:gd name="T22" fmla="*/ 727 w 2277"/>
                <a:gd name="T23" fmla="*/ 117 h 625"/>
                <a:gd name="T24" fmla="*/ 521 w 2277"/>
                <a:gd name="T25" fmla="*/ 72 h 625"/>
                <a:gd name="T26" fmla="*/ 322 w 2277"/>
                <a:gd name="T27" fmla="*/ 9 h 625"/>
                <a:gd name="T28" fmla="*/ 298 w 2277"/>
                <a:gd name="T29" fmla="*/ 0 h 625"/>
                <a:gd name="T30" fmla="*/ 212 w 2277"/>
                <a:gd name="T31" fmla="*/ 60 h 625"/>
                <a:gd name="T32" fmla="*/ 142 w 2277"/>
                <a:gd name="T33" fmla="*/ 132 h 625"/>
                <a:gd name="T34" fmla="*/ 85 w 2277"/>
                <a:gd name="T35" fmla="*/ 214 h 625"/>
                <a:gd name="T36" fmla="*/ 41 w 2277"/>
                <a:gd name="T37" fmla="*/ 305 h 625"/>
                <a:gd name="T38" fmla="*/ 9 w 2277"/>
                <a:gd name="T39" fmla="*/ 402 h 625"/>
                <a:gd name="T40" fmla="*/ 50 w 2277"/>
                <a:gd name="T41" fmla="*/ 456 h 625"/>
                <a:gd name="T42" fmla="*/ 144 w 2277"/>
                <a:gd name="T43" fmla="*/ 495 h 625"/>
                <a:gd name="T44" fmla="*/ 234 w 2277"/>
                <a:gd name="T45" fmla="*/ 530 h 625"/>
                <a:gd name="T46" fmla="*/ 283 w 2277"/>
                <a:gd name="T47" fmla="*/ 539 h 625"/>
                <a:gd name="T48" fmla="*/ 358 w 2277"/>
                <a:gd name="T49" fmla="*/ 547 h 625"/>
                <a:gd name="T50" fmla="*/ 392 w 2277"/>
                <a:gd name="T51" fmla="*/ 555 h 625"/>
                <a:gd name="T52" fmla="*/ 412 w 2277"/>
                <a:gd name="T53" fmla="*/ 566 h 625"/>
                <a:gd name="T54" fmla="*/ 432 w 2277"/>
                <a:gd name="T55" fmla="*/ 568 h 625"/>
                <a:gd name="T56" fmla="*/ 492 w 2277"/>
                <a:gd name="T57" fmla="*/ 565 h 625"/>
                <a:gd name="T58" fmla="*/ 534 w 2277"/>
                <a:gd name="T59" fmla="*/ 572 h 625"/>
                <a:gd name="T60" fmla="*/ 567 w 2277"/>
                <a:gd name="T61" fmla="*/ 579 h 625"/>
                <a:gd name="T62" fmla="*/ 617 w 2277"/>
                <a:gd name="T63" fmla="*/ 580 h 625"/>
                <a:gd name="T64" fmla="*/ 667 w 2277"/>
                <a:gd name="T65" fmla="*/ 589 h 625"/>
                <a:gd name="T66" fmla="*/ 697 w 2277"/>
                <a:gd name="T67" fmla="*/ 597 h 625"/>
                <a:gd name="T68" fmla="*/ 755 w 2277"/>
                <a:gd name="T69" fmla="*/ 598 h 625"/>
                <a:gd name="T70" fmla="*/ 784 w 2277"/>
                <a:gd name="T71" fmla="*/ 600 h 625"/>
                <a:gd name="T72" fmla="*/ 809 w 2277"/>
                <a:gd name="T73" fmla="*/ 615 h 625"/>
                <a:gd name="T74" fmla="*/ 818 w 2277"/>
                <a:gd name="T75" fmla="*/ 616 h 625"/>
                <a:gd name="T76" fmla="*/ 1060 w 2277"/>
                <a:gd name="T77" fmla="*/ 625 h 625"/>
                <a:gd name="T78" fmla="*/ 1241 w 2277"/>
                <a:gd name="T79" fmla="*/ 618 h 625"/>
                <a:gd name="T80" fmla="*/ 1325 w 2277"/>
                <a:gd name="T81" fmla="*/ 608 h 625"/>
                <a:gd name="T82" fmla="*/ 1417 w 2277"/>
                <a:gd name="T83" fmla="*/ 607 h 625"/>
                <a:gd name="T84" fmla="*/ 1486 w 2277"/>
                <a:gd name="T85" fmla="*/ 594 h 625"/>
                <a:gd name="T86" fmla="*/ 1524 w 2277"/>
                <a:gd name="T87" fmla="*/ 586 h 625"/>
                <a:gd name="T88" fmla="*/ 1599 w 2277"/>
                <a:gd name="T89" fmla="*/ 584 h 625"/>
                <a:gd name="T90" fmla="*/ 1637 w 2277"/>
                <a:gd name="T91" fmla="*/ 583 h 625"/>
                <a:gd name="T92" fmla="*/ 1662 w 2277"/>
                <a:gd name="T93" fmla="*/ 568 h 625"/>
                <a:gd name="T94" fmla="*/ 1670 w 2277"/>
                <a:gd name="T95" fmla="*/ 566 h 625"/>
                <a:gd name="T96" fmla="*/ 1901 w 2277"/>
                <a:gd name="T97" fmla="*/ 534 h 625"/>
                <a:gd name="T98" fmla="*/ 2130 w 2277"/>
                <a:gd name="T99" fmla="*/ 483 h 625"/>
                <a:gd name="T100" fmla="*/ 2277 w 2277"/>
                <a:gd name="T101" fmla="*/ 438 h 625"/>
                <a:gd name="T102" fmla="*/ 2237 w 2277"/>
                <a:gd name="T103" fmla="*/ 352 h 625"/>
                <a:gd name="T104" fmla="*/ 2189 w 2277"/>
                <a:gd name="T105" fmla="*/ 271 h 625"/>
                <a:gd name="T106" fmla="*/ 2134 w 2277"/>
                <a:gd name="T107" fmla="*/ 195 h 625"/>
                <a:gd name="T108" fmla="*/ 2070 w 2277"/>
                <a:gd name="T109" fmla="*/ 125 h 625"/>
                <a:gd name="T110" fmla="*/ 1997 w 2277"/>
                <a:gd name="T111" fmla="*/ 62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77" h="625">
                  <a:moveTo>
                    <a:pt x="1971" y="43"/>
                  </a:moveTo>
                  <a:lnTo>
                    <a:pt x="1971" y="43"/>
                  </a:lnTo>
                  <a:lnTo>
                    <a:pt x="1884" y="61"/>
                  </a:lnTo>
                  <a:lnTo>
                    <a:pt x="1797" y="79"/>
                  </a:lnTo>
                  <a:lnTo>
                    <a:pt x="1709" y="97"/>
                  </a:lnTo>
                  <a:lnTo>
                    <a:pt x="1620" y="115"/>
                  </a:lnTo>
                  <a:lnTo>
                    <a:pt x="1620" y="115"/>
                  </a:lnTo>
                  <a:lnTo>
                    <a:pt x="1536" y="142"/>
                  </a:lnTo>
                  <a:lnTo>
                    <a:pt x="1515" y="147"/>
                  </a:lnTo>
                  <a:lnTo>
                    <a:pt x="1495" y="153"/>
                  </a:lnTo>
                  <a:lnTo>
                    <a:pt x="1474" y="157"/>
                  </a:lnTo>
                  <a:lnTo>
                    <a:pt x="1453" y="160"/>
                  </a:lnTo>
                  <a:lnTo>
                    <a:pt x="1453" y="160"/>
                  </a:lnTo>
                  <a:lnTo>
                    <a:pt x="1396" y="165"/>
                  </a:lnTo>
                  <a:lnTo>
                    <a:pt x="1340" y="170"/>
                  </a:lnTo>
                  <a:lnTo>
                    <a:pt x="1283" y="172"/>
                  </a:lnTo>
                  <a:lnTo>
                    <a:pt x="1227" y="175"/>
                  </a:lnTo>
                  <a:lnTo>
                    <a:pt x="1170" y="174"/>
                  </a:lnTo>
                  <a:lnTo>
                    <a:pt x="1114" y="171"/>
                  </a:lnTo>
                  <a:lnTo>
                    <a:pt x="1057" y="167"/>
                  </a:lnTo>
                  <a:lnTo>
                    <a:pt x="1002" y="160"/>
                  </a:lnTo>
                  <a:lnTo>
                    <a:pt x="1002" y="160"/>
                  </a:lnTo>
                  <a:lnTo>
                    <a:pt x="985" y="157"/>
                  </a:lnTo>
                  <a:lnTo>
                    <a:pt x="970" y="154"/>
                  </a:lnTo>
                  <a:lnTo>
                    <a:pt x="940" y="153"/>
                  </a:lnTo>
                  <a:lnTo>
                    <a:pt x="912" y="151"/>
                  </a:lnTo>
                  <a:lnTo>
                    <a:pt x="885" y="149"/>
                  </a:lnTo>
                  <a:lnTo>
                    <a:pt x="885" y="149"/>
                  </a:lnTo>
                  <a:lnTo>
                    <a:pt x="876" y="139"/>
                  </a:lnTo>
                  <a:lnTo>
                    <a:pt x="872" y="133"/>
                  </a:lnTo>
                  <a:lnTo>
                    <a:pt x="869" y="132"/>
                  </a:lnTo>
                  <a:lnTo>
                    <a:pt x="868" y="132"/>
                  </a:lnTo>
                  <a:lnTo>
                    <a:pt x="868" y="132"/>
                  </a:lnTo>
                  <a:lnTo>
                    <a:pt x="833" y="129"/>
                  </a:lnTo>
                  <a:lnTo>
                    <a:pt x="797" y="126"/>
                  </a:lnTo>
                  <a:lnTo>
                    <a:pt x="727" y="117"/>
                  </a:lnTo>
                  <a:lnTo>
                    <a:pt x="658" y="104"/>
                  </a:lnTo>
                  <a:lnTo>
                    <a:pt x="588" y="90"/>
                  </a:lnTo>
                  <a:lnTo>
                    <a:pt x="521" y="72"/>
                  </a:lnTo>
                  <a:lnTo>
                    <a:pt x="453" y="53"/>
                  </a:lnTo>
                  <a:lnTo>
                    <a:pt x="387" y="32"/>
                  </a:lnTo>
                  <a:lnTo>
                    <a:pt x="322" y="9"/>
                  </a:lnTo>
                  <a:lnTo>
                    <a:pt x="322" y="9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268" y="18"/>
                  </a:lnTo>
                  <a:lnTo>
                    <a:pt x="240" y="39"/>
                  </a:lnTo>
                  <a:lnTo>
                    <a:pt x="212" y="60"/>
                  </a:lnTo>
                  <a:lnTo>
                    <a:pt x="187" y="83"/>
                  </a:lnTo>
                  <a:lnTo>
                    <a:pt x="163" y="107"/>
                  </a:lnTo>
                  <a:lnTo>
                    <a:pt x="142" y="132"/>
                  </a:lnTo>
                  <a:lnTo>
                    <a:pt x="121" y="158"/>
                  </a:lnTo>
                  <a:lnTo>
                    <a:pt x="102" y="186"/>
                  </a:lnTo>
                  <a:lnTo>
                    <a:pt x="85" y="214"/>
                  </a:lnTo>
                  <a:lnTo>
                    <a:pt x="68" y="243"/>
                  </a:lnTo>
                  <a:lnTo>
                    <a:pt x="55" y="274"/>
                  </a:lnTo>
                  <a:lnTo>
                    <a:pt x="41" y="305"/>
                  </a:lnTo>
                  <a:lnTo>
                    <a:pt x="29" y="337"/>
                  </a:lnTo>
                  <a:lnTo>
                    <a:pt x="18" y="369"/>
                  </a:lnTo>
                  <a:lnTo>
                    <a:pt x="9" y="402"/>
                  </a:lnTo>
                  <a:lnTo>
                    <a:pt x="0" y="435"/>
                  </a:lnTo>
                  <a:lnTo>
                    <a:pt x="0" y="435"/>
                  </a:lnTo>
                  <a:lnTo>
                    <a:pt x="50" y="456"/>
                  </a:lnTo>
                  <a:lnTo>
                    <a:pt x="99" y="477"/>
                  </a:lnTo>
                  <a:lnTo>
                    <a:pt x="99" y="477"/>
                  </a:lnTo>
                  <a:lnTo>
                    <a:pt x="144" y="495"/>
                  </a:lnTo>
                  <a:lnTo>
                    <a:pt x="188" y="515"/>
                  </a:lnTo>
                  <a:lnTo>
                    <a:pt x="212" y="523"/>
                  </a:lnTo>
                  <a:lnTo>
                    <a:pt x="234" y="530"/>
                  </a:lnTo>
                  <a:lnTo>
                    <a:pt x="258" y="536"/>
                  </a:lnTo>
                  <a:lnTo>
                    <a:pt x="283" y="539"/>
                  </a:lnTo>
                  <a:lnTo>
                    <a:pt x="283" y="539"/>
                  </a:lnTo>
                  <a:lnTo>
                    <a:pt x="308" y="541"/>
                  </a:lnTo>
                  <a:lnTo>
                    <a:pt x="333" y="544"/>
                  </a:lnTo>
                  <a:lnTo>
                    <a:pt x="358" y="547"/>
                  </a:lnTo>
                  <a:lnTo>
                    <a:pt x="383" y="550"/>
                  </a:lnTo>
                  <a:lnTo>
                    <a:pt x="383" y="550"/>
                  </a:lnTo>
                  <a:lnTo>
                    <a:pt x="392" y="555"/>
                  </a:lnTo>
                  <a:lnTo>
                    <a:pt x="400" y="561"/>
                  </a:lnTo>
                  <a:lnTo>
                    <a:pt x="408" y="565"/>
                  </a:lnTo>
                  <a:lnTo>
                    <a:pt x="412" y="566"/>
                  </a:lnTo>
                  <a:lnTo>
                    <a:pt x="417" y="566"/>
                  </a:lnTo>
                  <a:lnTo>
                    <a:pt x="417" y="566"/>
                  </a:lnTo>
                  <a:lnTo>
                    <a:pt x="432" y="568"/>
                  </a:lnTo>
                  <a:lnTo>
                    <a:pt x="447" y="568"/>
                  </a:lnTo>
                  <a:lnTo>
                    <a:pt x="477" y="565"/>
                  </a:lnTo>
                  <a:lnTo>
                    <a:pt x="492" y="565"/>
                  </a:lnTo>
                  <a:lnTo>
                    <a:pt x="507" y="565"/>
                  </a:lnTo>
                  <a:lnTo>
                    <a:pt x="521" y="568"/>
                  </a:lnTo>
                  <a:lnTo>
                    <a:pt x="534" y="572"/>
                  </a:lnTo>
                  <a:lnTo>
                    <a:pt x="534" y="572"/>
                  </a:lnTo>
                  <a:lnTo>
                    <a:pt x="550" y="576"/>
                  </a:lnTo>
                  <a:lnTo>
                    <a:pt x="567" y="579"/>
                  </a:lnTo>
                  <a:lnTo>
                    <a:pt x="584" y="580"/>
                  </a:lnTo>
                  <a:lnTo>
                    <a:pt x="600" y="580"/>
                  </a:lnTo>
                  <a:lnTo>
                    <a:pt x="617" y="580"/>
                  </a:lnTo>
                  <a:lnTo>
                    <a:pt x="634" y="582"/>
                  </a:lnTo>
                  <a:lnTo>
                    <a:pt x="651" y="584"/>
                  </a:lnTo>
                  <a:lnTo>
                    <a:pt x="667" y="589"/>
                  </a:lnTo>
                  <a:lnTo>
                    <a:pt x="667" y="589"/>
                  </a:lnTo>
                  <a:lnTo>
                    <a:pt x="681" y="594"/>
                  </a:lnTo>
                  <a:lnTo>
                    <a:pt x="697" y="597"/>
                  </a:lnTo>
                  <a:lnTo>
                    <a:pt x="710" y="598"/>
                  </a:lnTo>
                  <a:lnTo>
                    <a:pt x="726" y="598"/>
                  </a:lnTo>
                  <a:lnTo>
                    <a:pt x="755" y="598"/>
                  </a:lnTo>
                  <a:lnTo>
                    <a:pt x="769" y="598"/>
                  </a:lnTo>
                  <a:lnTo>
                    <a:pt x="784" y="600"/>
                  </a:lnTo>
                  <a:lnTo>
                    <a:pt x="784" y="600"/>
                  </a:lnTo>
                  <a:lnTo>
                    <a:pt x="793" y="605"/>
                  </a:lnTo>
                  <a:lnTo>
                    <a:pt x="801" y="611"/>
                  </a:lnTo>
                  <a:lnTo>
                    <a:pt x="809" y="615"/>
                  </a:lnTo>
                  <a:lnTo>
                    <a:pt x="814" y="616"/>
                  </a:lnTo>
                  <a:lnTo>
                    <a:pt x="818" y="616"/>
                  </a:lnTo>
                  <a:lnTo>
                    <a:pt x="818" y="616"/>
                  </a:lnTo>
                  <a:lnTo>
                    <a:pt x="939" y="621"/>
                  </a:lnTo>
                  <a:lnTo>
                    <a:pt x="999" y="623"/>
                  </a:lnTo>
                  <a:lnTo>
                    <a:pt x="1060" y="625"/>
                  </a:lnTo>
                  <a:lnTo>
                    <a:pt x="1120" y="623"/>
                  </a:lnTo>
                  <a:lnTo>
                    <a:pt x="1181" y="622"/>
                  </a:lnTo>
                  <a:lnTo>
                    <a:pt x="1241" y="618"/>
                  </a:lnTo>
                  <a:lnTo>
                    <a:pt x="1302" y="611"/>
                  </a:lnTo>
                  <a:lnTo>
                    <a:pt x="1302" y="611"/>
                  </a:lnTo>
                  <a:lnTo>
                    <a:pt x="1325" y="608"/>
                  </a:lnTo>
                  <a:lnTo>
                    <a:pt x="1348" y="607"/>
                  </a:lnTo>
                  <a:lnTo>
                    <a:pt x="1394" y="607"/>
                  </a:lnTo>
                  <a:lnTo>
                    <a:pt x="1417" y="607"/>
                  </a:lnTo>
                  <a:lnTo>
                    <a:pt x="1440" y="605"/>
                  </a:lnTo>
                  <a:lnTo>
                    <a:pt x="1462" y="601"/>
                  </a:lnTo>
                  <a:lnTo>
                    <a:pt x="1486" y="594"/>
                  </a:lnTo>
                  <a:lnTo>
                    <a:pt x="1486" y="594"/>
                  </a:lnTo>
                  <a:lnTo>
                    <a:pt x="1504" y="589"/>
                  </a:lnTo>
                  <a:lnTo>
                    <a:pt x="1524" y="586"/>
                  </a:lnTo>
                  <a:lnTo>
                    <a:pt x="1542" y="584"/>
                  </a:lnTo>
                  <a:lnTo>
                    <a:pt x="1561" y="584"/>
                  </a:lnTo>
                  <a:lnTo>
                    <a:pt x="1599" y="584"/>
                  </a:lnTo>
                  <a:lnTo>
                    <a:pt x="1617" y="584"/>
                  </a:lnTo>
                  <a:lnTo>
                    <a:pt x="1637" y="583"/>
                  </a:lnTo>
                  <a:lnTo>
                    <a:pt x="1637" y="583"/>
                  </a:lnTo>
                  <a:lnTo>
                    <a:pt x="1645" y="577"/>
                  </a:lnTo>
                  <a:lnTo>
                    <a:pt x="1653" y="573"/>
                  </a:lnTo>
                  <a:lnTo>
                    <a:pt x="1662" y="568"/>
                  </a:lnTo>
                  <a:lnTo>
                    <a:pt x="1666" y="566"/>
                  </a:lnTo>
                  <a:lnTo>
                    <a:pt x="1670" y="566"/>
                  </a:lnTo>
                  <a:lnTo>
                    <a:pt x="1670" y="566"/>
                  </a:lnTo>
                  <a:lnTo>
                    <a:pt x="1748" y="558"/>
                  </a:lnTo>
                  <a:lnTo>
                    <a:pt x="1825" y="547"/>
                  </a:lnTo>
                  <a:lnTo>
                    <a:pt x="1901" y="534"/>
                  </a:lnTo>
                  <a:lnTo>
                    <a:pt x="1978" y="519"/>
                  </a:lnTo>
                  <a:lnTo>
                    <a:pt x="2054" y="502"/>
                  </a:lnTo>
                  <a:lnTo>
                    <a:pt x="2130" y="483"/>
                  </a:lnTo>
                  <a:lnTo>
                    <a:pt x="2203" y="461"/>
                  </a:lnTo>
                  <a:lnTo>
                    <a:pt x="2277" y="438"/>
                  </a:lnTo>
                  <a:lnTo>
                    <a:pt x="2277" y="438"/>
                  </a:lnTo>
                  <a:lnTo>
                    <a:pt x="2265" y="409"/>
                  </a:lnTo>
                  <a:lnTo>
                    <a:pt x="2252" y="380"/>
                  </a:lnTo>
                  <a:lnTo>
                    <a:pt x="2237" y="352"/>
                  </a:lnTo>
                  <a:lnTo>
                    <a:pt x="2223" y="324"/>
                  </a:lnTo>
                  <a:lnTo>
                    <a:pt x="2206" y="298"/>
                  </a:lnTo>
                  <a:lnTo>
                    <a:pt x="2189" y="271"/>
                  </a:lnTo>
                  <a:lnTo>
                    <a:pt x="2171" y="245"/>
                  </a:lnTo>
                  <a:lnTo>
                    <a:pt x="2153" y="220"/>
                  </a:lnTo>
                  <a:lnTo>
                    <a:pt x="2134" y="195"/>
                  </a:lnTo>
                  <a:lnTo>
                    <a:pt x="2113" y="171"/>
                  </a:lnTo>
                  <a:lnTo>
                    <a:pt x="2092" y="147"/>
                  </a:lnTo>
                  <a:lnTo>
                    <a:pt x="2070" y="125"/>
                  </a:lnTo>
                  <a:lnTo>
                    <a:pt x="2046" y="104"/>
                  </a:lnTo>
                  <a:lnTo>
                    <a:pt x="2022" y="83"/>
                  </a:lnTo>
                  <a:lnTo>
                    <a:pt x="1997" y="62"/>
                  </a:lnTo>
                  <a:lnTo>
                    <a:pt x="1971" y="43"/>
                  </a:lnTo>
                  <a:lnTo>
                    <a:pt x="1971" y="43"/>
                  </a:lnTo>
                  <a:close/>
                </a:path>
              </a:pathLst>
            </a:custGeom>
            <a:solidFill>
              <a:srgbClr val="58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14375" y="4635501"/>
              <a:ext cx="1911350" cy="508000"/>
            </a:xfrm>
            <a:custGeom>
              <a:avLst/>
              <a:gdLst>
                <a:gd name="T0" fmla="*/ 1710 w 2409"/>
                <a:gd name="T1" fmla="*/ 131 h 641"/>
                <a:gd name="T2" fmla="*/ 1689 w 2409"/>
                <a:gd name="T3" fmla="*/ 142 h 641"/>
                <a:gd name="T4" fmla="*/ 1661 w 2409"/>
                <a:gd name="T5" fmla="*/ 149 h 641"/>
                <a:gd name="T6" fmla="*/ 1586 w 2409"/>
                <a:gd name="T7" fmla="*/ 149 h 641"/>
                <a:gd name="T8" fmla="*/ 1530 w 2409"/>
                <a:gd name="T9" fmla="*/ 159 h 641"/>
                <a:gd name="T10" fmla="*/ 1484 w 2409"/>
                <a:gd name="T11" fmla="*/ 170 h 641"/>
                <a:gd name="T12" fmla="*/ 1392 w 2409"/>
                <a:gd name="T13" fmla="*/ 172 h 641"/>
                <a:gd name="T14" fmla="*/ 1346 w 2409"/>
                <a:gd name="T15" fmla="*/ 176 h 641"/>
                <a:gd name="T16" fmla="*/ 1164 w 2409"/>
                <a:gd name="T17" fmla="*/ 188 h 641"/>
                <a:gd name="T18" fmla="*/ 983 w 2409"/>
                <a:gd name="T19" fmla="*/ 186 h 641"/>
                <a:gd name="T20" fmla="*/ 858 w 2409"/>
                <a:gd name="T21" fmla="*/ 181 h 641"/>
                <a:gd name="T22" fmla="*/ 837 w 2409"/>
                <a:gd name="T23" fmla="*/ 170 h 641"/>
                <a:gd name="T24" fmla="*/ 813 w 2409"/>
                <a:gd name="T25" fmla="*/ 163 h 641"/>
                <a:gd name="T26" fmla="*/ 754 w 2409"/>
                <a:gd name="T27" fmla="*/ 163 h 641"/>
                <a:gd name="T28" fmla="*/ 711 w 2409"/>
                <a:gd name="T29" fmla="*/ 154 h 641"/>
                <a:gd name="T30" fmla="*/ 678 w 2409"/>
                <a:gd name="T31" fmla="*/ 147 h 641"/>
                <a:gd name="T32" fmla="*/ 628 w 2409"/>
                <a:gd name="T33" fmla="*/ 145 h 641"/>
                <a:gd name="T34" fmla="*/ 578 w 2409"/>
                <a:gd name="T35" fmla="*/ 137 h 641"/>
                <a:gd name="T36" fmla="*/ 551 w 2409"/>
                <a:gd name="T37" fmla="*/ 130 h 641"/>
                <a:gd name="T38" fmla="*/ 491 w 2409"/>
                <a:gd name="T39" fmla="*/ 133 h 641"/>
                <a:gd name="T40" fmla="*/ 461 w 2409"/>
                <a:gd name="T41" fmla="*/ 131 h 641"/>
                <a:gd name="T42" fmla="*/ 444 w 2409"/>
                <a:gd name="T43" fmla="*/ 126 h 641"/>
                <a:gd name="T44" fmla="*/ 427 w 2409"/>
                <a:gd name="T45" fmla="*/ 115 h 641"/>
                <a:gd name="T46" fmla="*/ 352 w 2409"/>
                <a:gd name="T47" fmla="*/ 106 h 641"/>
                <a:gd name="T48" fmla="*/ 302 w 2409"/>
                <a:gd name="T49" fmla="*/ 101 h 641"/>
                <a:gd name="T50" fmla="*/ 232 w 2409"/>
                <a:gd name="T51" fmla="*/ 80 h 641"/>
                <a:gd name="T52" fmla="*/ 143 w 2409"/>
                <a:gd name="T53" fmla="*/ 42 h 641"/>
                <a:gd name="T54" fmla="*/ 44 w 2409"/>
                <a:gd name="T55" fmla="*/ 0 h 641"/>
                <a:gd name="T56" fmla="*/ 15 w 2409"/>
                <a:gd name="T57" fmla="*/ 159 h 641"/>
                <a:gd name="T58" fmla="*/ 2 w 2409"/>
                <a:gd name="T59" fmla="*/ 321 h 641"/>
                <a:gd name="T60" fmla="*/ 0 w 2409"/>
                <a:gd name="T61" fmla="*/ 428 h 641"/>
                <a:gd name="T62" fmla="*/ 186 w 2409"/>
                <a:gd name="T63" fmla="*/ 498 h 641"/>
                <a:gd name="T64" fmla="*/ 378 w 2409"/>
                <a:gd name="T65" fmla="*/ 553 h 641"/>
                <a:gd name="T66" fmla="*/ 511 w 2409"/>
                <a:gd name="T67" fmla="*/ 582 h 641"/>
                <a:gd name="T68" fmla="*/ 598 w 2409"/>
                <a:gd name="T69" fmla="*/ 588 h 641"/>
                <a:gd name="T70" fmla="*/ 628 w 2409"/>
                <a:gd name="T71" fmla="*/ 594 h 641"/>
                <a:gd name="T72" fmla="*/ 665 w 2409"/>
                <a:gd name="T73" fmla="*/ 599 h 641"/>
                <a:gd name="T74" fmla="*/ 715 w 2409"/>
                <a:gd name="T75" fmla="*/ 598 h 641"/>
                <a:gd name="T76" fmla="*/ 761 w 2409"/>
                <a:gd name="T77" fmla="*/ 616 h 641"/>
                <a:gd name="T78" fmla="*/ 806 w 2409"/>
                <a:gd name="T79" fmla="*/ 620 h 641"/>
                <a:gd name="T80" fmla="*/ 897 w 2409"/>
                <a:gd name="T81" fmla="*/ 620 h 641"/>
                <a:gd name="T82" fmla="*/ 945 w 2409"/>
                <a:gd name="T83" fmla="*/ 621 h 641"/>
                <a:gd name="T84" fmla="*/ 1139 w 2409"/>
                <a:gd name="T85" fmla="*/ 640 h 641"/>
                <a:gd name="T86" fmla="*/ 1334 w 2409"/>
                <a:gd name="T87" fmla="*/ 637 h 641"/>
                <a:gd name="T88" fmla="*/ 1463 w 2409"/>
                <a:gd name="T89" fmla="*/ 627 h 641"/>
                <a:gd name="T90" fmla="*/ 1576 w 2409"/>
                <a:gd name="T91" fmla="*/ 619 h 641"/>
                <a:gd name="T92" fmla="*/ 1622 w 2409"/>
                <a:gd name="T93" fmla="*/ 610 h 641"/>
                <a:gd name="T94" fmla="*/ 1643 w 2409"/>
                <a:gd name="T95" fmla="*/ 599 h 641"/>
                <a:gd name="T96" fmla="*/ 1696 w 2409"/>
                <a:gd name="T97" fmla="*/ 594 h 641"/>
                <a:gd name="T98" fmla="*/ 1841 w 2409"/>
                <a:gd name="T99" fmla="*/ 571 h 641"/>
                <a:gd name="T100" fmla="*/ 2033 w 2409"/>
                <a:gd name="T101" fmla="*/ 527 h 641"/>
                <a:gd name="T102" fmla="*/ 2316 w 2409"/>
                <a:gd name="T103" fmla="*/ 440 h 641"/>
                <a:gd name="T104" fmla="*/ 2406 w 2409"/>
                <a:gd name="T105" fmla="*/ 358 h 641"/>
                <a:gd name="T106" fmla="*/ 2384 w 2409"/>
                <a:gd name="T107" fmla="*/ 202 h 641"/>
                <a:gd name="T108" fmla="*/ 2341 w 2409"/>
                <a:gd name="T109" fmla="*/ 52 h 641"/>
                <a:gd name="T110" fmla="*/ 2247 w 2409"/>
                <a:gd name="T111" fmla="*/ 26 h 641"/>
                <a:gd name="T112" fmla="*/ 2022 w 2409"/>
                <a:gd name="T113" fmla="*/ 84 h 641"/>
                <a:gd name="T114" fmla="*/ 1792 w 2409"/>
                <a:gd name="T115" fmla="*/ 123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09" h="641">
                  <a:moveTo>
                    <a:pt x="1714" y="131"/>
                  </a:moveTo>
                  <a:lnTo>
                    <a:pt x="1714" y="131"/>
                  </a:lnTo>
                  <a:lnTo>
                    <a:pt x="1710" y="131"/>
                  </a:lnTo>
                  <a:lnTo>
                    <a:pt x="1706" y="133"/>
                  </a:lnTo>
                  <a:lnTo>
                    <a:pt x="1697" y="138"/>
                  </a:lnTo>
                  <a:lnTo>
                    <a:pt x="1689" y="142"/>
                  </a:lnTo>
                  <a:lnTo>
                    <a:pt x="1681" y="148"/>
                  </a:lnTo>
                  <a:lnTo>
                    <a:pt x="1681" y="148"/>
                  </a:lnTo>
                  <a:lnTo>
                    <a:pt x="1661" y="149"/>
                  </a:lnTo>
                  <a:lnTo>
                    <a:pt x="1643" y="149"/>
                  </a:lnTo>
                  <a:lnTo>
                    <a:pt x="1605" y="149"/>
                  </a:lnTo>
                  <a:lnTo>
                    <a:pt x="1586" y="149"/>
                  </a:lnTo>
                  <a:lnTo>
                    <a:pt x="1568" y="151"/>
                  </a:lnTo>
                  <a:lnTo>
                    <a:pt x="1548" y="154"/>
                  </a:lnTo>
                  <a:lnTo>
                    <a:pt x="1530" y="159"/>
                  </a:lnTo>
                  <a:lnTo>
                    <a:pt x="1530" y="159"/>
                  </a:lnTo>
                  <a:lnTo>
                    <a:pt x="1506" y="166"/>
                  </a:lnTo>
                  <a:lnTo>
                    <a:pt x="1484" y="170"/>
                  </a:lnTo>
                  <a:lnTo>
                    <a:pt x="1461" y="172"/>
                  </a:lnTo>
                  <a:lnTo>
                    <a:pt x="1438" y="172"/>
                  </a:lnTo>
                  <a:lnTo>
                    <a:pt x="1392" y="172"/>
                  </a:lnTo>
                  <a:lnTo>
                    <a:pt x="1369" y="173"/>
                  </a:lnTo>
                  <a:lnTo>
                    <a:pt x="1346" y="176"/>
                  </a:lnTo>
                  <a:lnTo>
                    <a:pt x="1346" y="176"/>
                  </a:lnTo>
                  <a:lnTo>
                    <a:pt x="1285" y="183"/>
                  </a:lnTo>
                  <a:lnTo>
                    <a:pt x="1225" y="187"/>
                  </a:lnTo>
                  <a:lnTo>
                    <a:pt x="1164" y="188"/>
                  </a:lnTo>
                  <a:lnTo>
                    <a:pt x="1104" y="190"/>
                  </a:lnTo>
                  <a:lnTo>
                    <a:pt x="1043" y="188"/>
                  </a:lnTo>
                  <a:lnTo>
                    <a:pt x="983" y="186"/>
                  </a:lnTo>
                  <a:lnTo>
                    <a:pt x="862" y="181"/>
                  </a:lnTo>
                  <a:lnTo>
                    <a:pt x="862" y="181"/>
                  </a:lnTo>
                  <a:lnTo>
                    <a:pt x="858" y="181"/>
                  </a:lnTo>
                  <a:lnTo>
                    <a:pt x="853" y="180"/>
                  </a:lnTo>
                  <a:lnTo>
                    <a:pt x="845" y="176"/>
                  </a:lnTo>
                  <a:lnTo>
                    <a:pt x="837" y="170"/>
                  </a:lnTo>
                  <a:lnTo>
                    <a:pt x="828" y="165"/>
                  </a:lnTo>
                  <a:lnTo>
                    <a:pt x="828" y="165"/>
                  </a:lnTo>
                  <a:lnTo>
                    <a:pt x="813" y="163"/>
                  </a:lnTo>
                  <a:lnTo>
                    <a:pt x="799" y="163"/>
                  </a:lnTo>
                  <a:lnTo>
                    <a:pt x="770" y="163"/>
                  </a:lnTo>
                  <a:lnTo>
                    <a:pt x="754" y="163"/>
                  </a:lnTo>
                  <a:lnTo>
                    <a:pt x="741" y="162"/>
                  </a:lnTo>
                  <a:lnTo>
                    <a:pt x="725" y="159"/>
                  </a:lnTo>
                  <a:lnTo>
                    <a:pt x="711" y="154"/>
                  </a:lnTo>
                  <a:lnTo>
                    <a:pt x="711" y="154"/>
                  </a:lnTo>
                  <a:lnTo>
                    <a:pt x="695" y="149"/>
                  </a:lnTo>
                  <a:lnTo>
                    <a:pt x="678" y="147"/>
                  </a:lnTo>
                  <a:lnTo>
                    <a:pt x="661" y="145"/>
                  </a:lnTo>
                  <a:lnTo>
                    <a:pt x="644" y="145"/>
                  </a:lnTo>
                  <a:lnTo>
                    <a:pt x="628" y="145"/>
                  </a:lnTo>
                  <a:lnTo>
                    <a:pt x="611" y="144"/>
                  </a:lnTo>
                  <a:lnTo>
                    <a:pt x="594" y="141"/>
                  </a:lnTo>
                  <a:lnTo>
                    <a:pt x="578" y="137"/>
                  </a:lnTo>
                  <a:lnTo>
                    <a:pt x="578" y="137"/>
                  </a:lnTo>
                  <a:lnTo>
                    <a:pt x="565" y="133"/>
                  </a:lnTo>
                  <a:lnTo>
                    <a:pt x="551" y="130"/>
                  </a:lnTo>
                  <a:lnTo>
                    <a:pt x="536" y="130"/>
                  </a:lnTo>
                  <a:lnTo>
                    <a:pt x="521" y="130"/>
                  </a:lnTo>
                  <a:lnTo>
                    <a:pt x="491" y="133"/>
                  </a:lnTo>
                  <a:lnTo>
                    <a:pt x="476" y="133"/>
                  </a:lnTo>
                  <a:lnTo>
                    <a:pt x="461" y="131"/>
                  </a:lnTo>
                  <a:lnTo>
                    <a:pt x="461" y="131"/>
                  </a:lnTo>
                  <a:lnTo>
                    <a:pt x="456" y="131"/>
                  </a:lnTo>
                  <a:lnTo>
                    <a:pt x="452" y="130"/>
                  </a:lnTo>
                  <a:lnTo>
                    <a:pt x="444" y="126"/>
                  </a:lnTo>
                  <a:lnTo>
                    <a:pt x="436" y="120"/>
                  </a:lnTo>
                  <a:lnTo>
                    <a:pt x="427" y="115"/>
                  </a:lnTo>
                  <a:lnTo>
                    <a:pt x="427" y="115"/>
                  </a:lnTo>
                  <a:lnTo>
                    <a:pt x="402" y="112"/>
                  </a:lnTo>
                  <a:lnTo>
                    <a:pt x="377" y="109"/>
                  </a:lnTo>
                  <a:lnTo>
                    <a:pt x="352" y="106"/>
                  </a:lnTo>
                  <a:lnTo>
                    <a:pt x="327" y="104"/>
                  </a:lnTo>
                  <a:lnTo>
                    <a:pt x="327" y="104"/>
                  </a:lnTo>
                  <a:lnTo>
                    <a:pt x="302" y="101"/>
                  </a:lnTo>
                  <a:lnTo>
                    <a:pt x="278" y="95"/>
                  </a:lnTo>
                  <a:lnTo>
                    <a:pt x="256" y="88"/>
                  </a:lnTo>
                  <a:lnTo>
                    <a:pt x="232" y="80"/>
                  </a:lnTo>
                  <a:lnTo>
                    <a:pt x="188" y="60"/>
                  </a:lnTo>
                  <a:lnTo>
                    <a:pt x="143" y="42"/>
                  </a:lnTo>
                  <a:lnTo>
                    <a:pt x="143" y="42"/>
                  </a:lnTo>
                  <a:lnTo>
                    <a:pt x="94" y="2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2" y="53"/>
                  </a:lnTo>
                  <a:lnTo>
                    <a:pt x="23" y="106"/>
                  </a:lnTo>
                  <a:lnTo>
                    <a:pt x="15" y="159"/>
                  </a:lnTo>
                  <a:lnTo>
                    <a:pt x="9" y="214"/>
                  </a:lnTo>
                  <a:lnTo>
                    <a:pt x="5" y="268"/>
                  </a:lnTo>
                  <a:lnTo>
                    <a:pt x="2" y="321"/>
                  </a:lnTo>
                  <a:lnTo>
                    <a:pt x="1" y="375"/>
                  </a:lnTo>
                  <a:lnTo>
                    <a:pt x="0" y="428"/>
                  </a:lnTo>
                  <a:lnTo>
                    <a:pt x="0" y="428"/>
                  </a:lnTo>
                  <a:lnTo>
                    <a:pt x="61" y="453"/>
                  </a:lnTo>
                  <a:lnTo>
                    <a:pt x="124" y="475"/>
                  </a:lnTo>
                  <a:lnTo>
                    <a:pt x="186" y="498"/>
                  </a:lnTo>
                  <a:lnTo>
                    <a:pt x="249" y="517"/>
                  </a:lnTo>
                  <a:lnTo>
                    <a:pt x="313" y="537"/>
                  </a:lnTo>
                  <a:lnTo>
                    <a:pt x="378" y="553"/>
                  </a:lnTo>
                  <a:lnTo>
                    <a:pt x="444" y="569"/>
                  </a:lnTo>
                  <a:lnTo>
                    <a:pt x="511" y="582"/>
                  </a:lnTo>
                  <a:lnTo>
                    <a:pt x="511" y="582"/>
                  </a:lnTo>
                  <a:lnTo>
                    <a:pt x="540" y="585"/>
                  </a:lnTo>
                  <a:lnTo>
                    <a:pt x="569" y="587"/>
                  </a:lnTo>
                  <a:lnTo>
                    <a:pt x="598" y="588"/>
                  </a:lnTo>
                  <a:lnTo>
                    <a:pt x="612" y="591"/>
                  </a:lnTo>
                  <a:lnTo>
                    <a:pt x="628" y="594"/>
                  </a:lnTo>
                  <a:lnTo>
                    <a:pt x="628" y="594"/>
                  </a:lnTo>
                  <a:lnTo>
                    <a:pt x="640" y="596"/>
                  </a:lnTo>
                  <a:lnTo>
                    <a:pt x="653" y="598"/>
                  </a:lnTo>
                  <a:lnTo>
                    <a:pt x="665" y="599"/>
                  </a:lnTo>
                  <a:lnTo>
                    <a:pt x="678" y="599"/>
                  </a:lnTo>
                  <a:lnTo>
                    <a:pt x="703" y="598"/>
                  </a:lnTo>
                  <a:lnTo>
                    <a:pt x="715" y="598"/>
                  </a:lnTo>
                  <a:lnTo>
                    <a:pt x="728" y="599"/>
                  </a:lnTo>
                  <a:lnTo>
                    <a:pt x="728" y="599"/>
                  </a:lnTo>
                  <a:lnTo>
                    <a:pt x="761" y="616"/>
                  </a:lnTo>
                  <a:lnTo>
                    <a:pt x="761" y="616"/>
                  </a:lnTo>
                  <a:lnTo>
                    <a:pt x="784" y="619"/>
                  </a:lnTo>
                  <a:lnTo>
                    <a:pt x="806" y="620"/>
                  </a:lnTo>
                  <a:lnTo>
                    <a:pt x="828" y="621"/>
                  </a:lnTo>
                  <a:lnTo>
                    <a:pt x="851" y="621"/>
                  </a:lnTo>
                  <a:lnTo>
                    <a:pt x="897" y="620"/>
                  </a:lnTo>
                  <a:lnTo>
                    <a:pt x="920" y="620"/>
                  </a:lnTo>
                  <a:lnTo>
                    <a:pt x="945" y="621"/>
                  </a:lnTo>
                  <a:lnTo>
                    <a:pt x="945" y="621"/>
                  </a:lnTo>
                  <a:lnTo>
                    <a:pt x="1009" y="630"/>
                  </a:lnTo>
                  <a:lnTo>
                    <a:pt x="1075" y="637"/>
                  </a:lnTo>
                  <a:lnTo>
                    <a:pt x="1139" y="640"/>
                  </a:lnTo>
                  <a:lnTo>
                    <a:pt x="1204" y="641"/>
                  </a:lnTo>
                  <a:lnTo>
                    <a:pt x="1268" y="640"/>
                  </a:lnTo>
                  <a:lnTo>
                    <a:pt x="1334" y="637"/>
                  </a:lnTo>
                  <a:lnTo>
                    <a:pt x="1398" y="633"/>
                  </a:lnTo>
                  <a:lnTo>
                    <a:pt x="1463" y="627"/>
                  </a:lnTo>
                  <a:lnTo>
                    <a:pt x="1463" y="627"/>
                  </a:lnTo>
                  <a:lnTo>
                    <a:pt x="1501" y="624"/>
                  </a:lnTo>
                  <a:lnTo>
                    <a:pt x="1539" y="621"/>
                  </a:lnTo>
                  <a:lnTo>
                    <a:pt x="1576" y="619"/>
                  </a:lnTo>
                  <a:lnTo>
                    <a:pt x="1614" y="616"/>
                  </a:lnTo>
                  <a:lnTo>
                    <a:pt x="1614" y="616"/>
                  </a:lnTo>
                  <a:lnTo>
                    <a:pt x="1622" y="610"/>
                  </a:lnTo>
                  <a:lnTo>
                    <a:pt x="1630" y="606"/>
                  </a:lnTo>
                  <a:lnTo>
                    <a:pt x="1639" y="601"/>
                  </a:lnTo>
                  <a:lnTo>
                    <a:pt x="1643" y="599"/>
                  </a:lnTo>
                  <a:lnTo>
                    <a:pt x="1647" y="599"/>
                  </a:lnTo>
                  <a:lnTo>
                    <a:pt x="1647" y="599"/>
                  </a:lnTo>
                  <a:lnTo>
                    <a:pt x="1696" y="594"/>
                  </a:lnTo>
                  <a:lnTo>
                    <a:pt x="1745" y="588"/>
                  </a:lnTo>
                  <a:lnTo>
                    <a:pt x="1793" y="580"/>
                  </a:lnTo>
                  <a:lnTo>
                    <a:pt x="1841" y="571"/>
                  </a:lnTo>
                  <a:lnTo>
                    <a:pt x="1889" y="562"/>
                  </a:lnTo>
                  <a:lnTo>
                    <a:pt x="1937" y="550"/>
                  </a:lnTo>
                  <a:lnTo>
                    <a:pt x="2033" y="527"/>
                  </a:lnTo>
                  <a:lnTo>
                    <a:pt x="2128" y="500"/>
                  </a:lnTo>
                  <a:lnTo>
                    <a:pt x="2222" y="471"/>
                  </a:lnTo>
                  <a:lnTo>
                    <a:pt x="2316" y="440"/>
                  </a:lnTo>
                  <a:lnTo>
                    <a:pt x="2409" y="410"/>
                  </a:lnTo>
                  <a:lnTo>
                    <a:pt x="2409" y="410"/>
                  </a:lnTo>
                  <a:lnTo>
                    <a:pt x="2406" y="358"/>
                  </a:lnTo>
                  <a:lnTo>
                    <a:pt x="2401" y="305"/>
                  </a:lnTo>
                  <a:lnTo>
                    <a:pt x="2394" y="254"/>
                  </a:lnTo>
                  <a:lnTo>
                    <a:pt x="2384" y="202"/>
                  </a:lnTo>
                  <a:lnTo>
                    <a:pt x="2371" y="151"/>
                  </a:lnTo>
                  <a:lnTo>
                    <a:pt x="2357" y="101"/>
                  </a:lnTo>
                  <a:lnTo>
                    <a:pt x="2341" y="52"/>
                  </a:lnTo>
                  <a:lnTo>
                    <a:pt x="2321" y="3"/>
                  </a:lnTo>
                  <a:lnTo>
                    <a:pt x="2321" y="3"/>
                  </a:lnTo>
                  <a:lnTo>
                    <a:pt x="2247" y="26"/>
                  </a:lnTo>
                  <a:lnTo>
                    <a:pt x="2174" y="48"/>
                  </a:lnTo>
                  <a:lnTo>
                    <a:pt x="2098" y="67"/>
                  </a:lnTo>
                  <a:lnTo>
                    <a:pt x="2022" y="84"/>
                  </a:lnTo>
                  <a:lnTo>
                    <a:pt x="1945" y="99"/>
                  </a:lnTo>
                  <a:lnTo>
                    <a:pt x="1869" y="112"/>
                  </a:lnTo>
                  <a:lnTo>
                    <a:pt x="1792" y="123"/>
                  </a:lnTo>
                  <a:lnTo>
                    <a:pt x="1714" y="131"/>
                  </a:lnTo>
                  <a:lnTo>
                    <a:pt x="1714" y="131"/>
                  </a:lnTo>
                  <a:close/>
                </a:path>
              </a:pathLst>
            </a:custGeom>
            <a:solidFill>
              <a:srgbClr val="A1C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14375" y="4960938"/>
              <a:ext cx="1912938" cy="554038"/>
            </a:xfrm>
            <a:custGeom>
              <a:avLst/>
              <a:gdLst>
                <a:gd name="T0" fmla="*/ 1643 w 2410"/>
                <a:gd name="T1" fmla="*/ 189 h 699"/>
                <a:gd name="T2" fmla="*/ 1622 w 2410"/>
                <a:gd name="T3" fmla="*/ 200 h 699"/>
                <a:gd name="T4" fmla="*/ 1576 w 2410"/>
                <a:gd name="T5" fmla="*/ 209 h 699"/>
                <a:gd name="T6" fmla="*/ 1463 w 2410"/>
                <a:gd name="T7" fmla="*/ 217 h 699"/>
                <a:gd name="T8" fmla="*/ 1334 w 2410"/>
                <a:gd name="T9" fmla="*/ 227 h 699"/>
                <a:gd name="T10" fmla="*/ 1139 w 2410"/>
                <a:gd name="T11" fmla="*/ 230 h 699"/>
                <a:gd name="T12" fmla="*/ 945 w 2410"/>
                <a:gd name="T13" fmla="*/ 211 h 699"/>
                <a:gd name="T14" fmla="*/ 897 w 2410"/>
                <a:gd name="T15" fmla="*/ 210 h 699"/>
                <a:gd name="T16" fmla="*/ 806 w 2410"/>
                <a:gd name="T17" fmla="*/ 210 h 699"/>
                <a:gd name="T18" fmla="*/ 761 w 2410"/>
                <a:gd name="T19" fmla="*/ 206 h 699"/>
                <a:gd name="T20" fmla="*/ 715 w 2410"/>
                <a:gd name="T21" fmla="*/ 188 h 699"/>
                <a:gd name="T22" fmla="*/ 665 w 2410"/>
                <a:gd name="T23" fmla="*/ 189 h 699"/>
                <a:gd name="T24" fmla="*/ 628 w 2410"/>
                <a:gd name="T25" fmla="*/ 184 h 699"/>
                <a:gd name="T26" fmla="*/ 598 w 2410"/>
                <a:gd name="T27" fmla="*/ 178 h 699"/>
                <a:gd name="T28" fmla="*/ 511 w 2410"/>
                <a:gd name="T29" fmla="*/ 172 h 699"/>
                <a:gd name="T30" fmla="*/ 378 w 2410"/>
                <a:gd name="T31" fmla="*/ 143 h 699"/>
                <a:gd name="T32" fmla="*/ 186 w 2410"/>
                <a:gd name="T33" fmla="*/ 88 h 699"/>
                <a:gd name="T34" fmla="*/ 0 w 2410"/>
                <a:gd name="T35" fmla="*/ 18 h 699"/>
                <a:gd name="T36" fmla="*/ 0 w 2410"/>
                <a:gd name="T37" fmla="*/ 56 h 699"/>
                <a:gd name="T38" fmla="*/ 21 w 2410"/>
                <a:gd name="T39" fmla="*/ 241 h 699"/>
                <a:gd name="T40" fmla="*/ 66 w 2410"/>
                <a:gd name="T41" fmla="*/ 409 h 699"/>
                <a:gd name="T42" fmla="*/ 108 w 2410"/>
                <a:gd name="T43" fmla="*/ 514 h 699"/>
                <a:gd name="T44" fmla="*/ 294 w 2410"/>
                <a:gd name="T45" fmla="*/ 578 h 699"/>
                <a:gd name="T46" fmla="*/ 483 w 2410"/>
                <a:gd name="T47" fmla="*/ 631 h 699"/>
                <a:gd name="T48" fmla="*/ 611 w 2410"/>
                <a:gd name="T49" fmla="*/ 657 h 699"/>
                <a:gd name="T50" fmla="*/ 728 w 2410"/>
                <a:gd name="T51" fmla="*/ 674 h 699"/>
                <a:gd name="T52" fmla="*/ 745 w 2410"/>
                <a:gd name="T53" fmla="*/ 685 h 699"/>
                <a:gd name="T54" fmla="*/ 761 w 2410"/>
                <a:gd name="T55" fmla="*/ 690 h 699"/>
                <a:gd name="T56" fmla="*/ 968 w 2410"/>
                <a:gd name="T57" fmla="*/ 697 h 699"/>
                <a:gd name="T58" fmla="*/ 1175 w 2410"/>
                <a:gd name="T59" fmla="*/ 696 h 699"/>
                <a:gd name="T60" fmla="*/ 1313 w 2410"/>
                <a:gd name="T61" fmla="*/ 685 h 699"/>
                <a:gd name="T62" fmla="*/ 1422 w 2410"/>
                <a:gd name="T63" fmla="*/ 679 h 699"/>
                <a:gd name="T64" fmla="*/ 1502 w 2410"/>
                <a:gd name="T65" fmla="*/ 674 h 699"/>
                <a:gd name="T66" fmla="*/ 1548 w 2410"/>
                <a:gd name="T67" fmla="*/ 664 h 699"/>
                <a:gd name="T68" fmla="*/ 1640 w 2410"/>
                <a:gd name="T69" fmla="*/ 657 h 699"/>
                <a:gd name="T70" fmla="*/ 1686 w 2410"/>
                <a:gd name="T71" fmla="*/ 657 h 699"/>
                <a:gd name="T72" fmla="*/ 1718 w 2410"/>
                <a:gd name="T73" fmla="*/ 646 h 699"/>
                <a:gd name="T74" fmla="*/ 1848 w 2410"/>
                <a:gd name="T75" fmla="*/ 640 h 699"/>
                <a:gd name="T76" fmla="*/ 1898 w 2410"/>
                <a:gd name="T77" fmla="*/ 624 h 699"/>
                <a:gd name="T78" fmla="*/ 2188 w 2410"/>
                <a:gd name="T79" fmla="*/ 572 h 699"/>
                <a:gd name="T80" fmla="*/ 2306 w 2410"/>
                <a:gd name="T81" fmla="*/ 497 h 699"/>
                <a:gd name="T82" fmla="*/ 2363 w 2410"/>
                <a:gd name="T83" fmla="*/ 323 h 699"/>
                <a:gd name="T84" fmla="*/ 2402 w 2410"/>
                <a:gd name="T85" fmla="*/ 127 h 699"/>
                <a:gd name="T86" fmla="*/ 2409 w 2410"/>
                <a:gd name="T87" fmla="*/ 0 h 699"/>
                <a:gd name="T88" fmla="*/ 2222 w 2410"/>
                <a:gd name="T89" fmla="*/ 61 h 699"/>
                <a:gd name="T90" fmla="*/ 1937 w 2410"/>
                <a:gd name="T91" fmla="*/ 140 h 699"/>
                <a:gd name="T92" fmla="*/ 1793 w 2410"/>
                <a:gd name="T93" fmla="*/ 170 h 699"/>
                <a:gd name="T94" fmla="*/ 1647 w 2410"/>
                <a:gd name="T95" fmla="*/ 18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10" h="699">
                  <a:moveTo>
                    <a:pt x="1647" y="189"/>
                  </a:moveTo>
                  <a:lnTo>
                    <a:pt x="1647" y="189"/>
                  </a:lnTo>
                  <a:lnTo>
                    <a:pt x="1643" y="189"/>
                  </a:lnTo>
                  <a:lnTo>
                    <a:pt x="1639" y="191"/>
                  </a:lnTo>
                  <a:lnTo>
                    <a:pt x="1630" y="196"/>
                  </a:lnTo>
                  <a:lnTo>
                    <a:pt x="1622" y="200"/>
                  </a:lnTo>
                  <a:lnTo>
                    <a:pt x="1614" y="206"/>
                  </a:lnTo>
                  <a:lnTo>
                    <a:pt x="1614" y="206"/>
                  </a:lnTo>
                  <a:lnTo>
                    <a:pt x="1576" y="209"/>
                  </a:lnTo>
                  <a:lnTo>
                    <a:pt x="1539" y="211"/>
                  </a:lnTo>
                  <a:lnTo>
                    <a:pt x="1501" y="214"/>
                  </a:lnTo>
                  <a:lnTo>
                    <a:pt x="1463" y="217"/>
                  </a:lnTo>
                  <a:lnTo>
                    <a:pt x="1463" y="217"/>
                  </a:lnTo>
                  <a:lnTo>
                    <a:pt x="1398" y="223"/>
                  </a:lnTo>
                  <a:lnTo>
                    <a:pt x="1334" y="227"/>
                  </a:lnTo>
                  <a:lnTo>
                    <a:pt x="1268" y="230"/>
                  </a:lnTo>
                  <a:lnTo>
                    <a:pt x="1204" y="231"/>
                  </a:lnTo>
                  <a:lnTo>
                    <a:pt x="1139" y="230"/>
                  </a:lnTo>
                  <a:lnTo>
                    <a:pt x="1075" y="227"/>
                  </a:lnTo>
                  <a:lnTo>
                    <a:pt x="1009" y="220"/>
                  </a:lnTo>
                  <a:lnTo>
                    <a:pt x="945" y="211"/>
                  </a:lnTo>
                  <a:lnTo>
                    <a:pt x="945" y="211"/>
                  </a:lnTo>
                  <a:lnTo>
                    <a:pt x="920" y="210"/>
                  </a:lnTo>
                  <a:lnTo>
                    <a:pt x="897" y="210"/>
                  </a:lnTo>
                  <a:lnTo>
                    <a:pt x="851" y="211"/>
                  </a:lnTo>
                  <a:lnTo>
                    <a:pt x="828" y="211"/>
                  </a:lnTo>
                  <a:lnTo>
                    <a:pt x="806" y="210"/>
                  </a:lnTo>
                  <a:lnTo>
                    <a:pt x="784" y="209"/>
                  </a:lnTo>
                  <a:lnTo>
                    <a:pt x="761" y="206"/>
                  </a:lnTo>
                  <a:lnTo>
                    <a:pt x="761" y="206"/>
                  </a:lnTo>
                  <a:lnTo>
                    <a:pt x="728" y="189"/>
                  </a:lnTo>
                  <a:lnTo>
                    <a:pt x="728" y="189"/>
                  </a:lnTo>
                  <a:lnTo>
                    <a:pt x="715" y="188"/>
                  </a:lnTo>
                  <a:lnTo>
                    <a:pt x="703" y="188"/>
                  </a:lnTo>
                  <a:lnTo>
                    <a:pt x="678" y="189"/>
                  </a:lnTo>
                  <a:lnTo>
                    <a:pt x="665" y="189"/>
                  </a:lnTo>
                  <a:lnTo>
                    <a:pt x="653" y="188"/>
                  </a:lnTo>
                  <a:lnTo>
                    <a:pt x="640" y="186"/>
                  </a:lnTo>
                  <a:lnTo>
                    <a:pt x="628" y="184"/>
                  </a:lnTo>
                  <a:lnTo>
                    <a:pt x="628" y="184"/>
                  </a:lnTo>
                  <a:lnTo>
                    <a:pt x="612" y="181"/>
                  </a:lnTo>
                  <a:lnTo>
                    <a:pt x="598" y="178"/>
                  </a:lnTo>
                  <a:lnTo>
                    <a:pt x="569" y="177"/>
                  </a:lnTo>
                  <a:lnTo>
                    <a:pt x="540" y="175"/>
                  </a:lnTo>
                  <a:lnTo>
                    <a:pt x="511" y="172"/>
                  </a:lnTo>
                  <a:lnTo>
                    <a:pt x="511" y="172"/>
                  </a:lnTo>
                  <a:lnTo>
                    <a:pt x="444" y="159"/>
                  </a:lnTo>
                  <a:lnTo>
                    <a:pt x="378" y="143"/>
                  </a:lnTo>
                  <a:lnTo>
                    <a:pt x="313" y="127"/>
                  </a:lnTo>
                  <a:lnTo>
                    <a:pt x="249" y="107"/>
                  </a:lnTo>
                  <a:lnTo>
                    <a:pt x="186" y="88"/>
                  </a:lnTo>
                  <a:lnTo>
                    <a:pt x="124" y="65"/>
                  </a:lnTo>
                  <a:lnTo>
                    <a:pt x="61" y="4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4" y="120"/>
                  </a:lnTo>
                  <a:lnTo>
                    <a:pt x="11" y="181"/>
                  </a:lnTo>
                  <a:lnTo>
                    <a:pt x="21" y="241"/>
                  </a:lnTo>
                  <a:lnTo>
                    <a:pt x="33" y="298"/>
                  </a:lnTo>
                  <a:lnTo>
                    <a:pt x="48" y="355"/>
                  </a:lnTo>
                  <a:lnTo>
                    <a:pt x="66" y="409"/>
                  </a:lnTo>
                  <a:lnTo>
                    <a:pt x="86" y="462"/>
                  </a:lnTo>
                  <a:lnTo>
                    <a:pt x="108" y="514"/>
                  </a:lnTo>
                  <a:lnTo>
                    <a:pt x="108" y="514"/>
                  </a:lnTo>
                  <a:lnTo>
                    <a:pt x="170" y="536"/>
                  </a:lnTo>
                  <a:lnTo>
                    <a:pt x="231" y="557"/>
                  </a:lnTo>
                  <a:lnTo>
                    <a:pt x="294" y="578"/>
                  </a:lnTo>
                  <a:lnTo>
                    <a:pt x="356" y="597"/>
                  </a:lnTo>
                  <a:lnTo>
                    <a:pt x="419" y="614"/>
                  </a:lnTo>
                  <a:lnTo>
                    <a:pt x="483" y="631"/>
                  </a:lnTo>
                  <a:lnTo>
                    <a:pt x="547" y="645"/>
                  </a:lnTo>
                  <a:lnTo>
                    <a:pt x="611" y="657"/>
                  </a:lnTo>
                  <a:lnTo>
                    <a:pt x="611" y="657"/>
                  </a:lnTo>
                  <a:lnTo>
                    <a:pt x="644" y="674"/>
                  </a:lnTo>
                  <a:lnTo>
                    <a:pt x="644" y="674"/>
                  </a:lnTo>
                  <a:lnTo>
                    <a:pt x="728" y="674"/>
                  </a:lnTo>
                  <a:lnTo>
                    <a:pt x="728" y="674"/>
                  </a:lnTo>
                  <a:lnTo>
                    <a:pt x="736" y="679"/>
                  </a:lnTo>
                  <a:lnTo>
                    <a:pt x="745" y="685"/>
                  </a:lnTo>
                  <a:lnTo>
                    <a:pt x="753" y="689"/>
                  </a:lnTo>
                  <a:lnTo>
                    <a:pt x="757" y="690"/>
                  </a:lnTo>
                  <a:lnTo>
                    <a:pt x="761" y="690"/>
                  </a:lnTo>
                  <a:lnTo>
                    <a:pt x="761" y="690"/>
                  </a:lnTo>
                  <a:lnTo>
                    <a:pt x="899" y="695"/>
                  </a:lnTo>
                  <a:lnTo>
                    <a:pt x="968" y="697"/>
                  </a:lnTo>
                  <a:lnTo>
                    <a:pt x="1037" y="699"/>
                  </a:lnTo>
                  <a:lnTo>
                    <a:pt x="1105" y="697"/>
                  </a:lnTo>
                  <a:lnTo>
                    <a:pt x="1175" y="696"/>
                  </a:lnTo>
                  <a:lnTo>
                    <a:pt x="1243" y="692"/>
                  </a:lnTo>
                  <a:lnTo>
                    <a:pt x="1313" y="685"/>
                  </a:lnTo>
                  <a:lnTo>
                    <a:pt x="1313" y="685"/>
                  </a:lnTo>
                  <a:lnTo>
                    <a:pt x="1339" y="682"/>
                  </a:lnTo>
                  <a:lnTo>
                    <a:pt x="1367" y="679"/>
                  </a:lnTo>
                  <a:lnTo>
                    <a:pt x="1422" y="679"/>
                  </a:lnTo>
                  <a:lnTo>
                    <a:pt x="1448" y="678"/>
                  </a:lnTo>
                  <a:lnTo>
                    <a:pt x="1476" y="677"/>
                  </a:lnTo>
                  <a:lnTo>
                    <a:pt x="1502" y="674"/>
                  </a:lnTo>
                  <a:lnTo>
                    <a:pt x="1530" y="668"/>
                  </a:lnTo>
                  <a:lnTo>
                    <a:pt x="1530" y="668"/>
                  </a:lnTo>
                  <a:lnTo>
                    <a:pt x="1548" y="664"/>
                  </a:lnTo>
                  <a:lnTo>
                    <a:pt x="1566" y="661"/>
                  </a:lnTo>
                  <a:lnTo>
                    <a:pt x="1603" y="658"/>
                  </a:lnTo>
                  <a:lnTo>
                    <a:pt x="1640" y="657"/>
                  </a:lnTo>
                  <a:lnTo>
                    <a:pt x="1681" y="657"/>
                  </a:lnTo>
                  <a:lnTo>
                    <a:pt x="1681" y="657"/>
                  </a:lnTo>
                  <a:lnTo>
                    <a:pt x="1686" y="657"/>
                  </a:lnTo>
                  <a:lnTo>
                    <a:pt x="1693" y="656"/>
                  </a:lnTo>
                  <a:lnTo>
                    <a:pt x="1706" y="651"/>
                  </a:lnTo>
                  <a:lnTo>
                    <a:pt x="1718" y="646"/>
                  </a:lnTo>
                  <a:lnTo>
                    <a:pt x="1731" y="640"/>
                  </a:lnTo>
                  <a:lnTo>
                    <a:pt x="1731" y="640"/>
                  </a:lnTo>
                  <a:lnTo>
                    <a:pt x="1848" y="640"/>
                  </a:lnTo>
                  <a:lnTo>
                    <a:pt x="1848" y="640"/>
                  </a:lnTo>
                  <a:lnTo>
                    <a:pt x="1898" y="624"/>
                  </a:lnTo>
                  <a:lnTo>
                    <a:pt x="1898" y="624"/>
                  </a:lnTo>
                  <a:lnTo>
                    <a:pt x="1995" y="608"/>
                  </a:lnTo>
                  <a:lnTo>
                    <a:pt x="2091" y="592"/>
                  </a:lnTo>
                  <a:lnTo>
                    <a:pt x="2188" y="572"/>
                  </a:lnTo>
                  <a:lnTo>
                    <a:pt x="2282" y="550"/>
                  </a:lnTo>
                  <a:lnTo>
                    <a:pt x="2282" y="550"/>
                  </a:lnTo>
                  <a:lnTo>
                    <a:pt x="2306" y="497"/>
                  </a:lnTo>
                  <a:lnTo>
                    <a:pt x="2327" y="441"/>
                  </a:lnTo>
                  <a:lnTo>
                    <a:pt x="2346" y="383"/>
                  </a:lnTo>
                  <a:lnTo>
                    <a:pt x="2363" y="323"/>
                  </a:lnTo>
                  <a:lnTo>
                    <a:pt x="2378" y="259"/>
                  </a:lnTo>
                  <a:lnTo>
                    <a:pt x="2391" y="193"/>
                  </a:lnTo>
                  <a:lnTo>
                    <a:pt x="2402" y="127"/>
                  </a:lnTo>
                  <a:lnTo>
                    <a:pt x="2410" y="56"/>
                  </a:lnTo>
                  <a:lnTo>
                    <a:pt x="2410" y="56"/>
                  </a:lnTo>
                  <a:lnTo>
                    <a:pt x="2409" y="0"/>
                  </a:lnTo>
                  <a:lnTo>
                    <a:pt x="2409" y="0"/>
                  </a:lnTo>
                  <a:lnTo>
                    <a:pt x="2316" y="30"/>
                  </a:lnTo>
                  <a:lnTo>
                    <a:pt x="2222" y="61"/>
                  </a:lnTo>
                  <a:lnTo>
                    <a:pt x="2128" y="90"/>
                  </a:lnTo>
                  <a:lnTo>
                    <a:pt x="2033" y="117"/>
                  </a:lnTo>
                  <a:lnTo>
                    <a:pt x="1937" y="140"/>
                  </a:lnTo>
                  <a:lnTo>
                    <a:pt x="1889" y="152"/>
                  </a:lnTo>
                  <a:lnTo>
                    <a:pt x="1841" y="161"/>
                  </a:lnTo>
                  <a:lnTo>
                    <a:pt x="1793" y="170"/>
                  </a:lnTo>
                  <a:lnTo>
                    <a:pt x="1745" y="178"/>
                  </a:lnTo>
                  <a:lnTo>
                    <a:pt x="1696" y="184"/>
                  </a:lnTo>
                  <a:lnTo>
                    <a:pt x="1647" y="189"/>
                  </a:lnTo>
                  <a:lnTo>
                    <a:pt x="1647" y="189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90613" y="5697538"/>
              <a:ext cx="1211263" cy="214313"/>
            </a:xfrm>
            <a:custGeom>
              <a:avLst/>
              <a:gdLst>
                <a:gd name="T0" fmla="*/ 1526 w 1526"/>
                <a:gd name="T1" fmla="*/ 0 h 268"/>
                <a:gd name="T2" fmla="*/ 1423 w 1526"/>
                <a:gd name="T3" fmla="*/ 23 h 268"/>
                <a:gd name="T4" fmla="*/ 1307 w 1526"/>
                <a:gd name="T5" fmla="*/ 52 h 268"/>
                <a:gd name="T6" fmla="*/ 1190 w 1526"/>
                <a:gd name="T7" fmla="*/ 76 h 268"/>
                <a:gd name="T8" fmla="*/ 1075 w 1526"/>
                <a:gd name="T9" fmla="*/ 93 h 268"/>
                <a:gd name="T10" fmla="*/ 1015 w 1526"/>
                <a:gd name="T11" fmla="*/ 96 h 268"/>
                <a:gd name="T12" fmla="*/ 955 w 1526"/>
                <a:gd name="T13" fmla="*/ 96 h 268"/>
                <a:gd name="T14" fmla="*/ 948 w 1526"/>
                <a:gd name="T15" fmla="*/ 97 h 268"/>
                <a:gd name="T16" fmla="*/ 930 w 1526"/>
                <a:gd name="T17" fmla="*/ 104 h 268"/>
                <a:gd name="T18" fmla="*/ 910 w 1526"/>
                <a:gd name="T19" fmla="*/ 111 h 268"/>
                <a:gd name="T20" fmla="*/ 905 w 1526"/>
                <a:gd name="T21" fmla="*/ 112 h 268"/>
                <a:gd name="T22" fmla="*/ 690 w 1526"/>
                <a:gd name="T23" fmla="*/ 115 h 268"/>
                <a:gd name="T24" fmla="*/ 529 w 1526"/>
                <a:gd name="T25" fmla="*/ 111 h 268"/>
                <a:gd name="T26" fmla="*/ 420 w 1526"/>
                <a:gd name="T27" fmla="*/ 104 h 268"/>
                <a:gd name="T28" fmla="*/ 314 w 1526"/>
                <a:gd name="T29" fmla="*/ 91 h 268"/>
                <a:gd name="T30" fmla="*/ 208 w 1526"/>
                <a:gd name="T31" fmla="*/ 72 h 268"/>
                <a:gd name="T32" fmla="*/ 104 w 1526"/>
                <a:gd name="T33" fmla="*/ 45 h 268"/>
                <a:gd name="T34" fmla="*/ 52 w 1526"/>
                <a:gd name="T35" fmla="*/ 29 h 268"/>
                <a:gd name="T36" fmla="*/ 40 w 1526"/>
                <a:gd name="T37" fmla="*/ 27 h 268"/>
                <a:gd name="T38" fmla="*/ 15 w 1526"/>
                <a:gd name="T39" fmla="*/ 30 h 268"/>
                <a:gd name="T40" fmla="*/ 2 w 1526"/>
                <a:gd name="T41" fmla="*/ 29 h 268"/>
                <a:gd name="T42" fmla="*/ 0 w 1526"/>
                <a:gd name="T43" fmla="*/ 27 h 268"/>
                <a:gd name="T44" fmla="*/ 41 w 1526"/>
                <a:gd name="T45" fmla="*/ 57 h 268"/>
                <a:gd name="T46" fmla="*/ 128 w 1526"/>
                <a:gd name="T47" fmla="*/ 110 h 268"/>
                <a:gd name="T48" fmla="*/ 218 w 1526"/>
                <a:gd name="T49" fmla="*/ 154 h 268"/>
                <a:gd name="T50" fmla="*/ 310 w 1526"/>
                <a:gd name="T51" fmla="*/ 192 h 268"/>
                <a:gd name="T52" fmla="*/ 406 w 1526"/>
                <a:gd name="T53" fmla="*/ 222 h 268"/>
                <a:gd name="T54" fmla="*/ 502 w 1526"/>
                <a:gd name="T55" fmla="*/ 245 h 268"/>
                <a:gd name="T56" fmla="*/ 598 w 1526"/>
                <a:gd name="T57" fmla="*/ 260 h 268"/>
                <a:gd name="T58" fmla="*/ 696 w 1526"/>
                <a:gd name="T59" fmla="*/ 267 h 268"/>
                <a:gd name="T60" fmla="*/ 745 w 1526"/>
                <a:gd name="T61" fmla="*/ 268 h 268"/>
                <a:gd name="T62" fmla="*/ 850 w 1526"/>
                <a:gd name="T63" fmla="*/ 264 h 268"/>
                <a:gd name="T64" fmla="*/ 956 w 1526"/>
                <a:gd name="T65" fmla="*/ 253 h 268"/>
                <a:gd name="T66" fmla="*/ 1059 w 1526"/>
                <a:gd name="T67" fmla="*/ 232 h 268"/>
                <a:gd name="T68" fmla="*/ 1160 w 1526"/>
                <a:gd name="T69" fmla="*/ 204 h 268"/>
                <a:gd name="T70" fmla="*/ 1259 w 1526"/>
                <a:gd name="T71" fmla="*/ 167 h 268"/>
                <a:gd name="T72" fmla="*/ 1352 w 1526"/>
                <a:gd name="T73" fmla="*/ 119 h 268"/>
                <a:gd name="T74" fmla="*/ 1441 w 1526"/>
                <a:gd name="T75" fmla="*/ 64 h 268"/>
                <a:gd name="T76" fmla="*/ 1526 w 1526"/>
                <a:gd name="T7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6" h="268">
                  <a:moveTo>
                    <a:pt x="1526" y="0"/>
                  </a:moveTo>
                  <a:lnTo>
                    <a:pt x="1526" y="0"/>
                  </a:lnTo>
                  <a:lnTo>
                    <a:pt x="1474" y="11"/>
                  </a:lnTo>
                  <a:lnTo>
                    <a:pt x="1423" y="23"/>
                  </a:lnTo>
                  <a:lnTo>
                    <a:pt x="1423" y="23"/>
                  </a:lnTo>
                  <a:lnTo>
                    <a:pt x="1307" y="52"/>
                  </a:lnTo>
                  <a:lnTo>
                    <a:pt x="1249" y="65"/>
                  </a:lnTo>
                  <a:lnTo>
                    <a:pt x="1190" y="76"/>
                  </a:lnTo>
                  <a:lnTo>
                    <a:pt x="1133" y="86"/>
                  </a:lnTo>
                  <a:lnTo>
                    <a:pt x="1075" y="93"/>
                  </a:lnTo>
                  <a:lnTo>
                    <a:pt x="1044" y="94"/>
                  </a:lnTo>
                  <a:lnTo>
                    <a:pt x="1015" y="96"/>
                  </a:lnTo>
                  <a:lnTo>
                    <a:pt x="986" y="96"/>
                  </a:lnTo>
                  <a:lnTo>
                    <a:pt x="955" y="96"/>
                  </a:lnTo>
                  <a:lnTo>
                    <a:pt x="955" y="96"/>
                  </a:lnTo>
                  <a:lnTo>
                    <a:pt x="948" y="97"/>
                  </a:lnTo>
                  <a:lnTo>
                    <a:pt x="942" y="98"/>
                  </a:lnTo>
                  <a:lnTo>
                    <a:pt x="930" y="104"/>
                  </a:lnTo>
                  <a:lnTo>
                    <a:pt x="917" y="110"/>
                  </a:lnTo>
                  <a:lnTo>
                    <a:pt x="910" y="111"/>
                  </a:lnTo>
                  <a:lnTo>
                    <a:pt x="905" y="112"/>
                  </a:lnTo>
                  <a:lnTo>
                    <a:pt x="905" y="112"/>
                  </a:lnTo>
                  <a:lnTo>
                    <a:pt x="798" y="114"/>
                  </a:lnTo>
                  <a:lnTo>
                    <a:pt x="690" y="115"/>
                  </a:lnTo>
                  <a:lnTo>
                    <a:pt x="582" y="114"/>
                  </a:lnTo>
                  <a:lnTo>
                    <a:pt x="529" y="111"/>
                  </a:lnTo>
                  <a:lnTo>
                    <a:pt x="474" y="108"/>
                  </a:lnTo>
                  <a:lnTo>
                    <a:pt x="420" y="104"/>
                  </a:lnTo>
                  <a:lnTo>
                    <a:pt x="367" y="98"/>
                  </a:lnTo>
                  <a:lnTo>
                    <a:pt x="314" y="91"/>
                  </a:lnTo>
                  <a:lnTo>
                    <a:pt x="261" y="83"/>
                  </a:lnTo>
                  <a:lnTo>
                    <a:pt x="208" y="72"/>
                  </a:lnTo>
                  <a:lnTo>
                    <a:pt x="156" y="59"/>
                  </a:lnTo>
                  <a:lnTo>
                    <a:pt x="104" y="45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6" y="27"/>
                  </a:lnTo>
                  <a:lnTo>
                    <a:pt x="40" y="27"/>
                  </a:lnTo>
                  <a:lnTo>
                    <a:pt x="27" y="29"/>
                  </a:lnTo>
                  <a:lnTo>
                    <a:pt x="15" y="30"/>
                  </a:lnTo>
                  <a:lnTo>
                    <a:pt x="8" y="30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41" y="57"/>
                  </a:lnTo>
                  <a:lnTo>
                    <a:pt x="84" y="83"/>
                  </a:lnTo>
                  <a:lnTo>
                    <a:pt x="128" y="110"/>
                  </a:lnTo>
                  <a:lnTo>
                    <a:pt x="172" y="132"/>
                  </a:lnTo>
                  <a:lnTo>
                    <a:pt x="218" y="154"/>
                  </a:lnTo>
                  <a:lnTo>
                    <a:pt x="264" y="174"/>
                  </a:lnTo>
                  <a:lnTo>
                    <a:pt x="310" y="192"/>
                  </a:lnTo>
                  <a:lnTo>
                    <a:pt x="357" y="207"/>
                  </a:lnTo>
                  <a:lnTo>
                    <a:pt x="406" y="222"/>
                  </a:lnTo>
                  <a:lnTo>
                    <a:pt x="454" y="233"/>
                  </a:lnTo>
                  <a:lnTo>
                    <a:pt x="502" y="245"/>
                  </a:lnTo>
                  <a:lnTo>
                    <a:pt x="551" y="253"/>
                  </a:lnTo>
                  <a:lnTo>
                    <a:pt x="598" y="260"/>
                  </a:lnTo>
                  <a:lnTo>
                    <a:pt x="647" y="264"/>
                  </a:lnTo>
                  <a:lnTo>
                    <a:pt x="696" y="267"/>
                  </a:lnTo>
                  <a:lnTo>
                    <a:pt x="745" y="268"/>
                  </a:lnTo>
                  <a:lnTo>
                    <a:pt x="745" y="268"/>
                  </a:lnTo>
                  <a:lnTo>
                    <a:pt x="798" y="267"/>
                  </a:lnTo>
                  <a:lnTo>
                    <a:pt x="850" y="264"/>
                  </a:lnTo>
                  <a:lnTo>
                    <a:pt x="903" y="260"/>
                  </a:lnTo>
                  <a:lnTo>
                    <a:pt x="956" y="253"/>
                  </a:lnTo>
                  <a:lnTo>
                    <a:pt x="1008" y="243"/>
                  </a:lnTo>
                  <a:lnTo>
                    <a:pt x="1059" y="232"/>
                  </a:lnTo>
                  <a:lnTo>
                    <a:pt x="1111" y="220"/>
                  </a:lnTo>
                  <a:lnTo>
                    <a:pt x="1160" y="204"/>
                  </a:lnTo>
                  <a:lnTo>
                    <a:pt x="1210" y="186"/>
                  </a:lnTo>
                  <a:lnTo>
                    <a:pt x="1259" y="167"/>
                  </a:lnTo>
                  <a:lnTo>
                    <a:pt x="1306" y="144"/>
                  </a:lnTo>
                  <a:lnTo>
                    <a:pt x="1352" y="119"/>
                  </a:lnTo>
                  <a:lnTo>
                    <a:pt x="1398" y="93"/>
                  </a:lnTo>
                  <a:lnTo>
                    <a:pt x="1441" y="64"/>
                  </a:lnTo>
                  <a:lnTo>
                    <a:pt x="1484" y="33"/>
                  </a:lnTo>
                  <a:lnTo>
                    <a:pt x="1526" y="0"/>
                  </a:lnTo>
                  <a:lnTo>
                    <a:pt x="1526" y="0"/>
                  </a:lnTo>
                  <a:close/>
                </a:path>
              </a:pathLst>
            </a:custGeom>
            <a:solidFill>
              <a:srgbClr val="D14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568450" y="3717926"/>
              <a:ext cx="254000" cy="520700"/>
            </a:xfrm>
            <a:custGeom>
              <a:avLst/>
              <a:gdLst>
                <a:gd name="T0" fmla="*/ 3 w 320"/>
                <a:gd name="T1" fmla="*/ 642 h 656"/>
                <a:gd name="T2" fmla="*/ 3 w 320"/>
                <a:gd name="T3" fmla="*/ 642 h 656"/>
                <a:gd name="T4" fmla="*/ 2 w 320"/>
                <a:gd name="T5" fmla="*/ 622 h 656"/>
                <a:gd name="T6" fmla="*/ 0 w 320"/>
                <a:gd name="T7" fmla="*/ 601 h 656"/>
                <a:gd name="T8" fmla="*/ 0 w 320"/>
                <a:gd name="T9" fmla="*/ 572 h 656"/>
                <a:gd name="T10" fmla="*/ 2 w 320"/>
                <a:gd name="T11" fmla="*/ 536 h 656"/>
                <a:gd name="T12" fmla="*/ 3 w 320"/>
                <a:gd name="T13" fmla="*/ 495 h 656"/>
                <a:gd name="T14" fmla="*/ 7 w 320"/>
                <a:gd name="T15" fmla="*/ 451 h 656"/>
                <a:gd name="T16" fmla="*/ 15 w 320"/>
                <a:gd name="T17" fmla="*/ 402 h 656"/>
                <a:gd name="T18" fmla="*/ 25 w 320"/>
                <a:gd name="T19" fmla="*/ 351 h 656"/>
                <a:gd name="T20" fmla="*/ 32 w 320"/>
                <a:gd name="T21" fmla="*/ 326 h 656"/>
                <a:gd name="T22" fmla="*/ 41 w 320"/>
                <a:gd name="T23" fmla="*/ 299 h 656"/>
                <a:gd name="T24" fmla="*/ 49 w 320"/>
                <a:gd name="T25" fmla="*/ 273 h 656"/>
                <a:gd name="T26" fmla="*/ 60 w 320"/>
                <a:gd name="T27" fmla="*/ 245 h 656"/>
                <a:gd name="T28" fmla="*/ 71 w 320"/>
                <a:gd name="T29" fmla="*/ 218 h 656"/>
                <a:gd name="T30" fmla="*/ 84 w 320"/>
                <a:gd name="T31" fmla="*/ 192 h 656"/>
                <a:gd name="T32" fmla="*/ 98 w 320"/>
                <a:gd name="T33" fmla="*/ 165 h 656"/>
                <a:gd name="T34" fmla="*/ 114 w 320"/>
                <a:gd name="T35" fmla="*/ 140 h 656"/>
                <a:gd name="T36" fmla="*/ 131 w 320"/>
                <a:gd name="T37" fmla="*/ 115 h 656"/>
                <a:gd name="T38" fmla="*/ 151 w 320"/>
                <a:gd name="T39" fmla="*/ 90 h 656"/>
                <a:gd name="T40" fmla="*/ 170 w 320"/>
                <a:gd name="T41" fmla="*/ 67 h 656"/>
                <a:gd name="T42" fmla="*/ 192 w 320"/>
                <a:gd name="T43" fmla="*/ 43 h 656"/>
                <a:gd name="T44" fmla="*/ 217 w 320"/>
                <a:gd name="T45" fmla="*/ 21 h 656"/>
                <a:gd name="T46" fmla="*/ 242 w 320"/>
                <a:gd name="T47" fmla="*/ 0 h 656"/>
                <a:gd name="T48" fmla="*/ 320 w 320"/>
                <a:gd name="T49" fmla="*/ 64 h 656"/>
                <a:gd name="T50" fmla="*/ 320 w 320"/>
                <a:gd name="T51" fmla="*/ 64 h 656"/>
                <a:gd name="T52" fmla="*/ 307 w 320"/>
                <a:gd name="T53" fmla="*/ 74 h 656"/>
                <a:gd name="T54" fmla="*/ 290 w 320"/>
                <a:gd name="T55" fmla="*/ 88 h 656"/>
                <a:gd name="T56" fmla="*/ 269 w 320"/>
                <a:gd name="T57" fmla="*/ 106 h 656"/>
                <a:gd name="T58" fmla="*/ 244 w 320"/>
                <a:gd name="T59" fmla="*/ 129 h 656"/>
                <a:gd name="T60" fmla="*/ 217 w 320"/>
                <a:gd name="T61" fmla="*/ 157 h 656"/>
                <a:gd name="T62" fmla="*/ 190 w 320"/>
                <a:gd name="T63" fmla="*/ 191 h 656"/>
                <a:gd name="T64" fmla="*/ 160 w 320"/>
                <a:gd name="T65" fmla="*/ 227 h 656"/>
                <a:gd name="T66" fmla="*/ 146 w 320"/>
                <a:gd name="T67" fmla="*/ 248 h 656"/>
                <a:gd name="T68" fmla="*/ 132 w 320"/>
                <a:gd name="T69" fmla="*/ 269 h 656"/>
                <a:gd name="T70" fmla="*/ 120 w 320"/>
                <a:gd name="T71" fmla="*/ 289 h 656"/>
                <a:gd name="T72" fmla="*/ 106 w 320"/>
                <a:gd name="T73" fmla="*/ 313 h 656"/>
                <a:gd name="T74" fmla="*/ 95 w 320"/>
                <a:gd name="T75" fmla="*/ 337 h 656"/>
                <a:gd name="T76" fmla="*/ 84 w 320"/>
                <a:gd name="T77" fmla="*/ 362 h 656"/>
                <a:gd name="T78" fmla="*/ 74 w 320"/>
                <a:gd name="T79" fmla="*/ 387 h 656"/>
                <a:gd name="T80" fmla="*/ 66 w 320"/>
                <a:gd name="T81" fmla="*/ 415 h 656"/>
                <a:gd name="T82" fmla="*/ 57 w 320"/>
                <a:gd name="T83" fmla="*/ 441 h 656"/>
                <a:gd name="T84" fmla="*/ 52 w 320"/>
                <a:gd name="T85" fmla="*/ 469 h 656"/>
                <a:gd name="T86" fmla="*/ 48 w 320"/>
                <a:gd name="T87" fmla="*/ 498 h 656"/>
                <a:gd name="T88" fmla="*/ 45 w 320"/>
                <a:gd name="T89" fmla="*/ 529 h 656"/>
                <a:gd name="T90" fmla="*/ 43 w 320"/>
                <a:gd name="T91" fmla="*/ 560 h 656"/>
                <a:gd name="T92" fmla="*/ 45 w 320"/>
                <a:gd name="T93" fmla="*/ 590 h 656"/>
                <a:gd name="T94" fmla="*/ 48 w 320"/>
                <a:gd name="T95" fmla="*/ 622 h 656"/>
                <a:gd name="T96" fmla="*/ 53 w 320"/>
                <a:gd name="T97" fmla="*/ 656 h 656"/>
                <a:gd name="T98" fmla="*/ 3 w 320"/>
                <a:gd name="T99" fmla="*/ 642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0" h="656">
                  <a:moveTo>
                    <a:pt x="3" y="642"/>
                  </a:moveTo>
                  <a:lnTo>
                    <a:pt x="3" y="642"/>
                  </a:lnTo>
                  <a:lnTo>
                    <a:pt x="2" y="622"/>
                  </a:lnTo>
                  <a:lnTo>
                    <a:pt x="0" y="601"/>
                  </a:lnTo>
                  <a:lnTo>
                    <a:pt x="0" y="572"/>
                  </a:lnTo>
                  <a:lnTo>
                    <a:pt x="2" y="536"/>
                  </a:lnTo>
                  <a:lnTo>
                    <a:pt x="3" y="495"/>
                  </a:lnTo>
                  <a:lnTo>
                    <a:pt x="7" y="451"/>
                  </a:lnTo>
                  <a:lnTo>
                    <a:pt x="15" y="402"/>
                  </a:lnTo>
                  <a:lnTo>
                    <a:pt x="25" y="351"/>
                  </a:lnTo>
                  <a:lnTo>
                    <a:pt x="32" y="326"/>
                  </a:lnTo>
                  <a:lnTo>
                    <a:pt x="41" y="299"/>
                  </a:lnTo>
                  <a:lnTo>
                    <a:pt x="49" y="273"/>
                  </a:lnTo>
                  <a:lnTo>
                    <a:pt x="60" y="245"/>
                  </a:lnTo>
                  <a:lnTo>
                    <a:pt x="71" y="218"/>
                  </a:lnTo>
                  <a:lnTo>
                    <a:pt x="84" y="192"/>
                  </a:lnTo>
                  <a:lnTo>
                    <a:pt x="98" y="165"/>
                  </a:lnTo>
                  <a:lnTo>
                    <a:pt x="114" y="140"/>
                  </a:lnTo>
                  <a:lnTo>
                    <a:pt x="131" y="115"/>
                  </a:lnTo>
                  <a:lnTo>
                    <a:pt x="151" y="90"/>
                  </a:lnTo>
                  <a:lnTo>
                    <a:pt x="170" y="67"/>
                  </a:lnTo>
                  <a:lnTo>
                    <a:pt x="192" y="43"/>
                  </a:lnTo>
                  <a:lnTo>
                    <a:pt x="217" y="21"/>
                  </a:lnTo>
                  <a:lnTo>
                    <a:pt x="242" y="0"/>
                  </a:lnTo>
                  <a:lnTo>
                    <a:pt x="320" y="64"/>
                  </a:lnTo>
                  <a:lnTo>
                    <a:pt x="320" y="64"/>
                  </a:lnTo>
                  <a:lnTo>
                    <a:pt x="307" y="74"/>
                  </a:lnTo>
                  <a:lnTo>
                    <a:pt x="290" y="88"/>
                  </a:lnTo>
                  <a:lnTo>
                    <a:pt x="269" y="106"/>
                  </a:lnTo>
                  <a:lnTo>
                    <a:pt x="244" y="129"/>
                  </a:lnTo>
                  <a:lnTo>
                    <a:pt x="217" y="157"/>
                  </a:lnTo>
                  <a:lnTo>
                    <a:pt x="190" y="191"/>
                  </a:lnTo>
                  <a:lnTo>
                    <a:pt x="160" y="227"/>
                  </a:lnTo>
                  <a:lnTo>
                    <a:pt x="146" y="248"/>
                  </a:lnTo>
                  <a:lnTo>
                    <a:pt x="132" y="269"/>
                  </a:lnTo>
                  <a:lnTo>
                    <a:pt x="120" y="289"/>
                  </a:lnTo>
                  <a:lnTo>
                    <a:pt x="106" y="313"/>
                  </a:lnTo>
                  <a:lnTo>
                    <a:pt x="95" y="337"/>
                  </a:lnTo>
                  <a:lnTo>
                    <a:pt x="84" y="362"/>
                  </a:lnTo>
                  <a:lnTo>
                    <a:pt x="74" y="387"/>
                  </a:lnTo>
                  <a:lnTo>
                    <a:pt x="66" y="415"/>
                  </a:lnTo>
                  <a:lnTo>
                    <a:pt x="57" y="441"/>
                  </a:lnTo>
                  <a:lnTo>
                    <a:pt x="52" y="469"/>
                  </a:lnTo>
                  <a:lnTo>
                    <a:pt x="48" y="498"/>
                  </a:lnTo>
                  <a:lnTo>
                    <a:pt x="45" y="529"/>
                  </a:lnTo>
                  <a:lnTo>
                    <a:pt x="43" y="560"/>
                  </a:lnTo>
                  <a:lnTo>
                    <a:pt x="45" y="590"/>
                  </a:lnTo>
                  <a:lnTo>
                    <a:pt x="48" y="622"/>
                  </a:lnTo>
                  <a:lnTo>
                    <a:pt x="53" y="656"/>
                  </a:lnTo>
                  <a:lnTo>
                    <a:pt x="3" y="64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568450" y="3717926"/>
              <a:ext cx="254000" cy="520700"/>
            </a:xfrm>
            <a:custGeom>
              <a:avLst/>
              <a:gdLst>
                <a:gd name="T0" fmla="*/ 3 w 320"/>
                <a:gd name="T1" fmla="*/ 642 h 656"/>
                <a:gd name="T2" fmla="*/ 3 w 320"/>
                <a:gd name="T3" fmla="*/ 642 h 656"/>
                <a:gd name="T4" fmla="*/ 2 w 320"/>
                <a:gd name="T5" fmla="*/ 622 h 656"/>
                <a:gd name="T6" fmla="*/ 0 w 320"/>
                <a:gd name="T7" fmla="*/ 601 h 656"/>
                <a:gd name="T8" fmla="*/ 0 w 320"/>
                <a:gd name="T9" fmla="*/ 572 h 656"/>
                <a:gd name="T10" fmla="*/ 2 w 320"/>
                <a:gd name="T11" fmla="*/ 536 h 656"/>
                <a:gd name="T12" fmla="*/ 3 w 320"/>
                <a:gd name="T13" fmla="*/ 495 h 656"/>
                <a:gd name="T14" fmla="*/ 7 w 320"/>
                <a:gd name="T15" fmla="*/ 451 h 656"/>
                <a:gd name="T16" fmla="*/ 15 w 320"/>
                <a:gd name="T17" fmla="*/ 402 h 656"/>
                <a:gd name="T18" fmla="*/ 25 w 320"/>
                <a:gd name="T19" fmla="*/ 351 h 656"/>
                <a:gd name="T20" fmla="*/ 32 w 320"/>
                <a:gd name="T21" fmla="*/ 326 h 656"/>
                <a:gd name="T22" fmla="*/ 41 w 320"/>
                <a:gd name="T23" fmla="*/ 299 h 656"/>
                <a:gd name="T24" fmla="*/ 49 w 320"/>
                <a:gd name="T25" fmla="*/ 273 h 656"/>
                <a:gd name="T26" fmla="*/ 60 w 320"/>
                <a:gd name="T27" fmla="*/ 245 h 656"/>
                <a:gd name="T28" fmla="*/ 71 w 320"/>
                <a:gd name="T29" fmla="*/ 218 h 656"/>
                <a:gd name="T30" fmla="*/ 84 w 320"/>
                <a:gd name="T31" fmla="*/ 192 h 656"/>
                <a:gd name="T32" fmla="*/ 98 w 320"/>
                <a:gd name="T33" fmla="*/ 165 h 656"/>
                <a:gd name="T34" fmla="*/ 114 w 320"/>
                <a:gd name="T35" fmla="*/ 140 h 656"/>
                <a:gd name="T36" fmla="*/ 131 w 320"/>
                <a:gd name="T37" fmla="*/ 115 h 656"/>
                <a:gd name="T38" fmla="*/ 151 w 320"/>
                <a:gd name="T39" fmla="*/ 90 h 656"/>
                <a:gd name="T40" fmla="*/ 170 w 320"/>
                <a:gd name="T41" fmla="*/ 67 h 656"/>
                <a:gd name="T42" fmla="*/ 192 w 320"/>
                <a:gd name="T43" fmla="*/ 43 h 656"/>
                <a:gd name="T44" fmla="*/ 217 w 320"/>
                <a:gd name="T45" fmla="*/ 21 h 656"/>
                <a:gd name="T46" fmla="*/ 242 w 320"/>
                <a:gd name="T47" fmla="*/ 0 h 656"/>
                <a:gd name="T48" fmla="*/ 320 w 320"/>
                <a:gd name="T49" fmla="*/ 64 h 656"/>
                <a:gd name="T50" fmla="*/ 320 w 320"/>
                <a:gd name="T51" fmla="*/ 64 h 656"/>
                <a:gd name="T52" fmla="*/ 307 w 320"/>
                <a:gd name="T53" fmla="*/ 74 h 656"/>
                <a:gd name="T54" fmla="*/ 290 w 320"/>
                <a:gd name="T55" fmla="*/ 88 h 656"/>
                <a:gd name="T56" fmla="*/ 269 w 320"/>
                <a:gd name="T57" fmla="*/ 106 h 656"/>
                <a:gd name="T58" fmla="*/ 244 w 320"/>
                <a:gd name="T59" fmla="*/ 129 h 656"/>
                <a:gd name="T60" fmla="*/ 217 w 320"/>
                <a:gd name="T61" fmla="*/ 157 h 656"/>
                <a:gd name="T62" fmla="*/ 190 w 320"/>
                <a:gd name="T63" fmla="*/ 191 h 656"/>
                <a:gd name="T64" fmla="*/ 160 w 320"/>
                <a:gd name="T65" fmla="*/ 227 h 656"/>
                <a:gd name="T66" fmla="*/ 146 w 320"/>
                <a:gd name="T67" fmla="*/ 248 h 656"/>
                <a:gd name="T68" fmla="*/ 132 w 320"/>
                <a:gd name="T69" fmla="*/ 269 h 656"/>
                <a:gd name="T70" fmla="*/ 120 w 320"/>
                <a:gd name="T71" fmla="*/ 289 h 656"/>
                <a:gd name="T72" fmla="*/ 106 w 320"/>
                <a:gd name="T73" fmla="*/ 313 h 656"/>
                <a:gd name="T74" fmla="*/ 95 w 320"/>
                <a:gd name="T75" fmla="*/ 337 h 656"/>
                <a:gd name="T76" fmla="*/ 84 w 320"/>
                <a:gd name="T77" fmla="*/ 362 h 656"/>
                <a:gd name="T78" fmla="*/ 74 w 320"/>
                <a:gd name="T79" fmla="*/ 387 h 656"/>
                <a:gd name="T80" fmla="*/ 66 w 320"/>
                <a:gd name="T81" fmla="*/ 415 h 656"/>
                <a:gd name="T82" fmla="*/ 57 w 320"/>
                <a:gd name="T83" fmla="*/ 441 h 656"/>
                <a:gd name="T84" fmla="*/ 52 w 320"/>
                <a:gd name="T85" fmla="*/ 469 h 656"/>
                <a:gd name="T86" fmla="*/ 48 w 320"/>
                <a:gd name="T87" fmla="*/ 498 h 656"/>
                <a:gd name="T88" fmla="*/ 45 w 320"/>
                <a:gd name="T89" fmla="*/ 529 h 656"/>
                <a:gd name="T90" fmla="*/ 43 w 320"/>
                <a:gd name="T91" fmla="*/ 560 h 656"/>
                <a:gd name="T92" fmla="*/ 45 w 320"/>
                <a:gd name="T93" fmla="*/ 590 h 656"/>
                <a:gd name="T94" fmla="*/ 48 w 320"/>
                <a:gd name="T95" fmla="*/ 622 h 656"/>
                <a:gd name="T96" fmla="*/ 53 w 320"/>
                <a:gd name="T97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0" h="656">
                  <a:moveTo>
                    <a:pt x="3" y="642"/>
                  </a:moveTo>
                  <a:lnTo>
                    <a:pt x="3" y="642"/>
                  </a:lnTo>
                  <a:lnTo>
                    <a:pt x="2" y="622"/>
                  </a:lnTo>
                  <a:lnTo>
                    <a:pt x="0" y="601"/>
                  </a:lnTo>
                  <a:lnTo>
                    <a:pt x="0" y="572"/>
                  </a:lnTo>
                  <a:lnTo>
                    <a:pt x="2" y="536"/>
                  </a:lnTo>
                  <a:lnTo>
                    <a:pt x="3" y="495"/>
                  </a:lnTo>
                  <a:lnTo>
                    <a:pt x="7" y="451"/>
                  </a:lnTo>
                  <a:lnTo>
                    <a:pt x="15" y="402"/>
                  </a:lnTo>
                  <a:lnTo>
                    <a:pt x="25" y="351"/>
                  </a:lnTo>
                  <a:lnTo>
                    <a:pt x="32" y="326"/>
                  </a:lnTo>
                  <a:lnTo>
                    <a:pt x="41" y="299"/>
                  </a:lnTo>
                  <a:lnTo>
                    <a:pt x="49" y="273"/>
                  </a:lnTo>
                  <a:lnTo>
                    <a:pt x="60" y="245"/>
                  </a:lnTo>
                  <a:lnTo>
                    <a:pt x="71" y="218"/>
                  </a:lnTo>
                  <a:lnTo>
                    <a:pt x="84" y="192"/>
                  </a:lnTo>
                  <a:lnTo>
                    <a:pt x="98" y="165"/>
                  </a:lnTo>
                  <a:lnTo>
                    <a:pt x="114" y="140"/>
                  </a:lnTo>
                  <a:lnTo>
                    <a:pt x="131" y="115"/>
                  </a:lnTo>
                  <a:lnTo>
                    <a:pt x="151" y="90"/>
                  </a:lnTo>
                  <a:lnTo>
                    <a:pt x="170" y="67"/>
                  </a:lnTo>
                  <a:lnTo>
                    <a:pt x="192" y="43"/>
                  </a:lnTo>
                  <a:lnTo>
                    <a:pt x="217" y="21"/>
                  </a:lnTo>
                  <a:lnTo>
                    <a:pt x="242" y="0"/>
                  </a:lnTo>
                  <a:lnTo>
                    <a:pt x="320" y="64"/>
                  </a:lnTo>
                  <a:lnTo>
                    <a:pt x="320" y="64"/>
                  </a:lnTo>
                  <a:lnTo>
                    <a:pt x="307" y="74"/>
                  </a:lnTo>
                  <a:lnTo>
                    <a:pt x="290" y="88"/>
                  </a:lnTo>
                  <a:lnTo>
                    <a:pt x="269" y="106"/>
                  </a:lnTo>
                  <a:lnTo>
                    <a:pt x="244" y="129"/>
                  </a:lnTo>
                  <a:lnTo>
                    <a:pt x="217" y="157"/>
                  </a:lnTo>
                  <a:lnTo>
                    <a:pt x="190" y="191"/>
                  </a:lnTo>
                  <a:lnTo>
                    <a:pt x="160" y="227"/>
                  </a:lnTo>
                  <a:lnTo>
                    <a:pt x="146" y="248"/>
                  </a:lnTo>
                  <a:lnTo>
                    <a:pt x="132" y="269"/>
                  </a:lnTo>
                  <a:lnTo>
                    <a:pt x="120" y="289"/>
                  </a:lnTo>
                  <a:lnTo>
                    <a:pt x="106" y="313"/>
                  </a:lnTo>
                  <a:lnTo>
                    <a:pt x="95" y="337"/>
                  </a:lnTo>
                  <a:lnTo>
                    <a:pt x="84" y="362"/>
                  </a:lnTo>
                  <a:lnTo>
                    <a:pt x="74" y="387"/>
                  </a:lnTo>
                  <a:lnTo>
                    <a:pt x="66" y="415"/>
                  </a:lnTo>
                  <a:lnTo>
                    <a:pt x="57" y="441"/>
                  </a:lnTo>
                  <a:lnTo>
                    <a:pt x="52" y="469"/>
                  </a:lnTo>
                  <a:lnTo>
                    <a:pt x="48" y="498"/>
                  </a:lnTo>
                  <a:lnTo>
                    <a:pt x="45" y="529"/>
                  </a:lnTo>
                  <a:lnTo>
                    <a:pt x="43" y="560"/>
                  </a:lnTo>
                  <a:lnTo>
                    <a:pt x="45" y="590"/>
                  </a:lnTo>
                  <a:lnTo>
                    <a:pt x="48" y="622"/>
                  </a:lnTo>
                  <a:lnTo>
                    <a:pt x="53" y="6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52525" y="3765551"/>
              <a:ext cx="396875" cy="261938"/>
            </a:xfrm>
            <a:custGeom>
              <a:avLst/>
              <a:gdLst>
                <a:gd name="T0" fmla="*/ 500 w 500"/>
                <a:gd name="T1" fmla="*/ 322 h 330"/>
                <a:gd name="T2" fmla="*/ 500 w 500"/>
                <a:gd name="T3" fmla="*/ 322 h 330"/>
                <a:gd name="T4" fmla="*/ 500 w 500"/>
                <a:gd name="T5" fmla="*/ 302 h 330"/>
                <a:gd name="T6" fmla="*/ 500 w 500"/>
                <a:gd name="T7" fmla="*/ 280 h 330"/>
                <a:gd name="T8" fmla="*/ 497 w 500"/>
                <a:gd name="T9" fmla="*/ 252 h 330"/>
                <a:gd name="T10" fmla="*/ 492 w 500"/>
                <a:gd name="T11" fmla="*/ 219 h 330"/>
                <a:gd name="T12" fmla="*/ 488 w 500"/>
                <a:gd name="T13" fmla="*/ 201 h 330"/>
                <a:gd name="T14" fmla="*/ 483 w 500"/>
                <a:gd name="T15" fmla="*/ 183 h 330"/>
                <a:gd name="T16" fmla="*/ 476 w 500"/>
                <a:gd name="T17" fmla="*/ 165 h 330"/>
                <a:gd name="T18" fmla="*/ 469 w 500"/>
                <a:gd name="T19" fmla="*/ 146 h 330"/>
                <a:gd name="T20" fmla="*/ 461 w 500"/>
                <a:gd name="T21" fmla="*/ 128 h 330"/>
                <a:gd name="T22" fmla="*/ 451 w 500"/>
                <a:gd name="T23" fmla="*/ 110 h 330"/>
                <a:gd name="T24" fmla="*/ 439 w 500"/>
                <a:gd name="T25" fmla="*/ 94 h 330"/>
                <a:gd name="T26" fmla="*/ 426 w 500"/>
                <a:gd name="T27" fmla="*/ 77 h 330"/>
                <a:gd name="T28" fmla="*/ 411 w 500"/>
                <a:gd name="T29" fmla="*/ 62 h 330"/>
                <a:gd name="T30" fmla="*/ 394 w 500"/>
                <a:gd name="T31" fmla="*/ 48 h 330"/>
                <a:gd name="T32" fmla="*/ 375 w 500"/>
                <a:gd name="T33" fmla="*/ 35 h 330"/>
                <a:gd name="T34" fmla="*/ 354 w 500"/>
                <a:gd name="T35" fmla="*/ 24 h 330"/>
                <a:gd name="T36" fmla="*/ 330 w 500"/>
                <a:gd name="T37" fmla="*/ 14 h 330"/>
                <a:gd name="T38" fmla="*/ 304 w 500"/>
                <a:gd name="T39" fmla="*/ 7 h 330"/>
                <a:gd name="T40" fmla="*/ 276 w 500"/>
                <a:gd name="T41" fmla="*/ 2 h 330"/>
                <a:gd name="T42" fmla="*/ 245 w 500"/>
                <a:gd name="T43" fmla="*/ 0 h 330"/>
                <a:gd name="T44" fmla="*/ 212 w 500"/>
                <a:gd name="T45" fmla="*/ 0 h 330"/>
                <a:gd name="T46" fmla="*/ 176 w 500"/>
                <a:gd name="T47" fmla="*/ 3 h 330"/>
                <a:gd name="T48" fmla="*/ 137 w 500"/>
                <a:gd name="T49" fmla="*/ 9 h 330"/>
                <a:gd name="T50" fmla="*/ 93 w 500"/>
                <a:gd name="T51" fmla="*/ 18 h 330"/>
                <a:gd name="T52" fmla="*/ 49 w 500"/>
                <a:gd name="T53" fmla="*/ 31 h 330"/>
                <a:gd name="T54" fmla="*/ 0 w 500"/>
                <a:gd name="T55" fmla="*/ 48 h 330"/>
                <a:gd name="T56" fmla="*/ 0 w 500"/>
                <a:gd name="T57" fmla="*/ 48 h 330"/>
                <a:gd name="T58" fmla="*/ 4 w 500"/>
                <a:gd name="T59" fmla="*/ 62 h 330"/>
                <a:gd name="T60" fmla="*/ 11 w 500"/>
                <a:gd name="T61" fmla="*/ 78 h 330"/>
                <a:gd name="T62" fmla="*/ 21 w 500"/>
                <a:gd name="T63" fmla="*/ 99 h 330"/>
                <a:gd name="T64" fmla="*/ 34 w 500"/>
                <a:gd name="T65" fmla="*/ 124 h 330"/>
                <a:gd name="T66" fmla="*/ 50 w 500"/>
                <a:gd name="T67" fmla="*/ 151 h 330"/>
                <a:gd name="T68" fmla="*/ 71 w 500"/>
                <a:gd name="T69" fmla="*/ 180 h 330"/>
                <a:gd name="T70" fmla="*/ 84 w 500"/>
                <a:gd name="T71" fmla="*/ 194 h 330"/>
                <a:gd name="T72" fmla="*/ 96 w 500"/>
                <a:gd name="T73" fmla="*/ 209 h 330"/>
                <a:gd name="T74" fmla="*/ 112 w 500"/>
                <a:gd name="T75" fmla="*/ 223 h 330"/>
                <a:gd name="T76" fmla="*/ 127 w 500"/>
                <a:gd name="T77" fmla="*/ 237 h 330"/>
                <a:gd name="T78" fmla="*/ 144 w 500"/>
                <a:gd name="T79" fmla="*/ 251 h 330"/>
                <a:gd name="T80" fmla="*/ 162 w 500"/>
                <a:gd name="T81" fmla="*/ 263 h 330"/>
                <a:gd name="T82" fmla="*/ 183 w 500"/>
                <a:gd name="T83" fmla="*/ 276 h 330"/>
                <a:gd name="T84" fmla="*/ 203 w 500"/>
                <a:gd name="T85" fmla="*/ 287 h 330"/>
                <a:gd name="T86" fmla="*/ 226 w 500"/>
                <a:gd name="T87" fmla="*/ 297 h 330"/>
                <a:gd name="T88" fmla="*/ 249 w 500"/>
                <a:gd name="T89" fmla="*/ 307 h 330"/>
                <a:gd name="T90" fmla="*/ 276 w 500"/>
                <a:gd name="T91" fmla="*/ 314 h 330"/>
                <a:gd name="T92" fmla="*/ 302 w 500"/>
                <a:gd name="T93" fmla="*/ 321 h 330"/>
                <a:gd name="T94" fmla="*/ 332 w 500"/>
                <a:gd name="T95" fmla="*/ 326 h 330"/>
                <a:gd name="T96" fmla="*/ 361 w 500"/>
                <a:gd name="T97" fmla="*/ 329 h 330"/>
                <a:gd name="T98" fmla="*/ 393 w 500"/>
                <a:gd name="T99" fmla="*/ 330 h 330"/>
                <a:gd name="T100" fmla="*/ 428 w 500"/>
                <a:gd name="T101" fmla="*/ 330 h 330"/>
                <a:gd name="T102" fmla="*/ 463 w 500"/>
                <a:gd name="T103" fmla="*/ 327 h 330"/>
                <a:gd name="T104" fmla="*/ 500 w 500"/>
                <a:gd name="T105" fmla="*/ 322 h 330"/>
                <a:gd name="T106" fmla="*/ 500 w 500"/>
                <a:gd name="T107" fmla="*/ 32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0" h="330">
                  <a:moveTo>
                    <a:pt x="500" y="322"/>
                  </a:moveTo>
                  <a:lnTo>
                    <a:pt x="500" y="322"/>
                  </a:lnTo>
                  <a:lnTo>
                    <a:pt x="500" y="302"/>
                  </a:lnTo>
                  <a:lnTo>
                    <a:pt x="500" y="280"/>
                  </a:lnTo>
                  <a:lnTo>
                    <a:pt x="497" y="252"/>
                  </a:lnTo>
                  <a:lnTo>
                    <a:pt x="492" y="219"/>
                  </a:lnTo>
                  <a:lnTo>
                    <a:pt x="488" y="201"/>
                  </a:lnTo>
                  <a:lnTo>
                    <a:pt x="483" y="183"/>
                  </a:lnTo>
                  <a:lnTo>
                    <a:pt x="476" y="165"/>
                  </a:lnTo>
                  <a:lnTo>
                    <a:pt x="469" y="146"/>
                  </a:lnTo>
                  <a:lnTo>
                    <a:pt x="461" y="128"/>
                  </a:lnTo>
                  <a:lnTo>
                    <a:pt x="451" y="110"/>
                  </a:lnTo>
                  <a:lnTo>
                    <a:pt x="439" y="94"/>
                  </a:lnTo>
                  <a:lnTo>
                    <a:pt x="426" y="77"/>
                  </a:lnTo>
                  <a:lnTo>
                    <a:pt x="411" y="62"/>
                  </a:lnTo>
                  <a:lnTo>
                    <a:pt x="394" y="48"/>
                  </a:lnTo>
                  <a:lnTo>
                    <a:pt x="375" y="35"/>
                  </a:lnTo>
                  <a:lnTo>
                    <a:pt x="354" y="24"/>
                  </a:lnTo>
                  <a:lnTo>
                    <a:pt x="330" y="14"/>
                  </a:lnTo>
                  <a:lnTo>
                    <a:pt x="304" y="7"/>
                  </a:lnTo>
                  <a:lnTo>
                    <a:pt x="276" y="2"/>
                  </a:lnTo>
                  <a:lnTo>
                    <a:pt x="245" y="0"/>
                  </a:lnTo>
                  <a:lnTo>
                    <a:pt x="212" y="0"/>
                  </a:lnTo>
                  <a:lnTo>
                    <a:pt x="176" y="3"/>
                  </a:lnTo>
                  <a:lnTo>
                    <a:pt x="137" y="9"/>
                  </a:lnTo>
                  <a:lnTo>
                    <a:pt x="93" y="18"/>
                  </a:lnTo>
                  <a:lnTo>
                    <a:pt x="49" y="31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4" y="62"/>
                  </a:lnTo>
                  <a:lnTo>
                    <a:pt x="11" y="78"/>
                  </a:lnTo>
                  <a:lnTo>
                    <a:pt x="21" y="99"/>
                  </a:lnTo>
                  <a:lnTo>
                    <a:pt x="34" y="124"/>
                  </a:lnTo>
                  <a:lnTo>
                    <a:pt x="50" y="151"/>
                  </a:lnTo>
                  <a:lnTo>
                    <a:pt x="71" y="180"/>
                  </a:lnTo>
                  <a:lnTo>
                    <a:pt x="84" y="194"/>
                  </a:lnTo>
                  <a:lnTo>
                    <a:pt x="96" y="209"/>
                  </a:lnTo>
                  <a:lnTo>
                    <a:pt x="112" y="223"/>
                  </a:lnTo>
                  <a:lnTo>
                    <a:pt x="127" y="237"/>
                  </a:lnTo>
                  <a:lnTo>
                    <a:pt x="144" y="251"/>
                  </a:lnTo>
                  <a:lnTo>
                    <a:pt x="162" y="263"/>
                  </a:lnTo>
                  <a:lnTo>
                    <a:pt x="183" y="276"/>
                  </a:lnTo>
                  <a:lnTo>
                    <a:pt x="203" y="287"/>
                  </a:lnTo>
                  <a:lnTo>
                    <a:pt x="226" y="297"/>
                  </a:lnTo>
                  <a:lnTo>
                    <a:pt x="249" y="307"/>
                  </a:lnTo>
                  <a:lnTo>
                    <a:pt x="276" y="314"/>
                  </a:lnTo>
                  <a:lnTo>
                    <a:pt x="302" y="321"/>
                  </a:lnTo>
                  <a:lnTo>
                    <a:pt x="332" y="326"/>
                  </a:lnTo>
                  <a:lnTo>
                    <a:pt x="361" y="329"/>
                  </a:lnTo>
                  <a:lnTo>
                    <a:pt x="393" y="330"/>
                  </a:lnTo>
                  <a:lnTo>
                    <a:pt x="428" y="330"/>
                  </a:lnTo>
                  <a:lnTo>
                    <a:pt x="463" y="327"/>
                  </a:lnTo>
                  <a:lnTo>
                    <a:pt x="500" y="322"/>
                  </a:lnTo>
                  <a:lnTo>
                    <a:pt x="500" y="322"/>
                  </a:lnTo>
                  <a:close/>
                </a:path>
              </a:pathLst>
            </a:custGeom>
            <a:solidFill>
              <a:srgbClr val="58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Rectangle 37"/>
          <p:cNvSpPr>
            <a:spLocks noChangeArrowheads="1"/>
          </p:cNvSpPr>
          <p:nvPr/>
        </p:nvSpPr>
        <p:spPr bwMode="auto">
          <a:xfrm>
            <a:off x="6444208" y="4256988"/>
            <a:ext cx="11397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项目内容   </a:t>
            </a:r>
            <a:r>
              <a:rPr kumimoji="0" lang="en-US" altLang="zh-CN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E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62" name="Rectangle 37"/>
          <p:cNvSpPr>
            <a:spLocks noChangeArrowheads="1"/>
          </p:cNvSpPr>
          <p:nvPr/>
        </p:nvSpPr>
        <p:spPr bwMode="auto">
          <a:xfrm>
            <a:off x="279444" y="1107823"/>
            <a:ext cx="11717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项目内容   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</a:rPr>
              <a:t>B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63" name="Rectangle 37"/>
          <p:cNvSpPr>
            <a:spLocks noChangeArrowheads="1"/>
          </p:cNvSpPr>
          <p:nvPr/>
        </p:nvSpPr>
        <p:spPr bwMode="auto">
          <a:xfrm>
            <a:off x="591892" y="1809272"/>
            <a:ext cx="11717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项目内容  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</a:rPr>
              <a:t>C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64" name="Rectangle 37"/>
          <p:cNvSpPr>
            <a:spLocks noChangeArrowheads="1"/>
          </p:cNvSpPr>
          <p:nvPr/>
        </p:nvSpPr>
        <p:spPr bwMode="auto">
          <a:xfrm>
            <a:off x="591892" y="2759420"/>
            <a:ext cx="11717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项目内容  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</a:rPr>
              <a:t>D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65" name="Rectangle 37"/>
          <p:cNvSpPr>
            <a:spLocks noChangeArrowheads="1"/>
          </p:cNvSpPr>
          <p:nvPr/>
        </p:nvSpPr>
        <p:spPr bwMode="auto">
          <a:xfrm>
            <a:off x="7584930" y="6219573"/>
            <a:ext cx="11397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项目内容   </a:t>
            </a:r>
            <a:r>
              <a:rPr kumimoji="0" lang="en-US" altLang="zh-CN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F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297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豌豆</a:t>
            </a:r>
            <a:endParaRPr lang="zh-CN" altLang="en-US" dirty="0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0" y="4356100"/>
            <a:ext cx="9144000" cy="1111250"/>
          </a:xfrm>
          <a:custGeom>
            <a:avLst/>
            <a:gdLst>
              <a:gd name="T0" fmla="*/ 0 w 5760"/>
              <a:gd name="T1" fmla="*/ 0 h 700"/>
              <a:gd name="T2" fmla="*/ 72 w 5760"/>
              <a:gd name="T3" fmla="*/ 38 h 700"/>
              <a:gd name="T4" fmla="*/ 197 w 5760"/>
              <a:gd name="T5" fmla="*/ 96 h 700"/>
              <a:gd name="T6" fmla="*/ 378 w 5760"/>
              <a:gd name="T7" fmla="*/ 175 h 700"/>
              <a:gd name="T8" fmla="*/ 613 w 5760"/>
              <a:gd name="T9" fmla="*/ 266 h 700"/>
              <a:gd name="T10" fmla="*/ 748 w 5760"/>
              <a:gd name="T11" fmla="*/ 314 h 700"/>
              <a:gd name="T12" fmla="*/ 895 w 5760"/>
              <a:gd name="T13" fmla="*/ 363 h 700"/>
              <a:gd name="T14" fmla="*/ 1053 w 5760"/>
              <a:gd name="T15" fmla="*/ 412 h 700"/>
              <a:gd name="T16" fmla="*/ 1221 w 5760"/>
              <a:gd name="T17" fmla="*/ 458 h 700"/>
              <a:gd name="T18" fmla="*/ 1400 w 5760"/>
              <a:gd name="T19" fmla="*/ 504 h 700"/>
              <a:gd name="T20" fmla="*/ 1588 w 5760"/>
              <a:gd name="T21" fmla="*/ 547 h 700"/>
              <a:gd name="T22" fmla="*/ 1786 w 5760"/>
              <a:gd name="T23" fmla="*/ 586 h 700"/>
              <a:gd name="T24" fmla="*/ 1991 w 5760"/>
              <a:gd name="T25" fmla="*/ 621 h 700"/>
              <a:gd name="T26" fmla="*/ 2206 w 5760"/>
              <a:gd name="T27" fmla="*/ 651 h 700"/>
              <a:gd name="T28" fmla="*/ 2427 w 5760"/>
              <a:gd name="T29" fmla="*/ 674 h 700"/>
              <a:gd name="T30" fmla="*/ 2656 w 5760"/>
              <a:gd name="T31" fmla="*/ 691 h 700"/>
              <a:gd name="T32" fmla="*/ 2890 w 5760"/>
              <a:gd name="T33" fmla="*/ 699 h 700"/>
              <a:gd name="T34" fmla="*/ 3132 w 5760"/>
              <a:gd name="T35" fmla="*/ 699 h 700"/>
              <a:gd name="T36" fmla="*/ 3378 w 5760"/>
              <a:gd name="T37" fmla="*/ 690 h 700"/>
              <a:gd name="T38" fmla="*/ 3630 w 5760"/>
              <a:gd name="T39" fmla="*/ 670 h 700"/>
              <a:gd name="T40" fmla="*/ 3821 w 5760"/>
              <a:gd name="T41" fmla="*/ 648 h 700"/>
              <a:gd name="T42" fmla="*/ 3950 w 5760"/>
              <a:gd name="T43" fmla="*/ 629 h 700"/>
              <a:gd name="T44" fmla="*/ 4080 w 5760"/>
              <a:gd name="T45" fmla="*/ 608 h 700"/>
              <a:gd name="T46" fmla="*/ 4211 w 5760"/>
              <a:gd name="T47" fmla="*/ 583 h 700"/>
              <a:gd name="T48" fmla="*/ 4343 w 5760"/>
              <a:gd name="T49" fmla="*/ 555 h 700"/>
              <a:gd name="T50" fmla="*/ 4475 w 5760"/>
              <a:gd name="T51" fmla="*/ 523 h 700"/>
              <a:gd name="T52" fmla="*/ 4608 w 5760"/>
              <a:gd name="T53" fmla="*/ 489 h 700"/>
              <a:gd name="T54" fmla="*/ 4742 w 5760"/>
              <a:gd name="T55" fmla="*/ 450 h 700"/>
              <a:gd name="T56" fmla="*/ 4876 w 5760"/>
              <a:gd name="T57" fmla="*/ 408 h 700"/>
              <a:gd name="T58" fmla="*/ 5012 w 5760"/>
              <a:gd name="T59" fmla="*/ 363 h 700"/>
              <a:gd name="T60" fmla="*/ 5146 w 5760"/>
              <a:gd name="T61" fmla="*/ 313 h 700"/>
              <a:gd name="T62" fmla="*/ 5283 w 5760"/>
              <a:gd name="T63" fmla="*/ 259 h 700"/>
              <a:gd name="T64" fmla="*/ 5418 w 5760"/>
              <a:gd name="T65" fmla="*/ 201 h 700"/>
              <a:gd name="T66" fmla="*/ 5555 w 5760"/>
              <a:gd name="T67" fmla="*/ 138 h 700"/>
              <a:gd name="T68" fmla="*/ 5692 w 5760"/>
              <a:gd name="T69" fmla="*/ 72 h 700"/>
              <a:gd name="T70" fmla="*/ 5760 w 5760"/>
              <a:gd name="T71" fmla="*/ 37 h 700"/>
              <a:gd name="T72" fmla="*/ 5623 w 5760"/>
              <a:gd name="T73" fmla="*/ 63 h 700"/>
              <a:gd name="T74" fmla="*/ 5460 w 5760"/>
              <a:gd name="T75" fmla="*/ 92 h 700"/>
              <a:gd name="T76" fmla="*/ 5242 w 5760"/>
              <a:gd name="T77" fmla="*/ 127 h 700"/>
              <a:gd name="T78" fmla="*/ 4971 w 5760"/>
              <a:gd name="T79" fmla="*/ 164 h 700"/>
              <a:gd name="T80" fmla="*/ 4653 w 5760"/>
              <a:gd name="T81" fmla="*/ 203 h 700"/>
              <a:gd name="T82" fmla="*/ 4294 w 5760"/>
              <a:gd name="T83" fmla="*/ 241 h 700"/>
              <a:gd name="T84" fmla="*/ 3898 w 5760"/>
              <a:gd name="T85" fmla="*/ 272 h 700"/>
              <a:gd name="T86" fmla="*/ 3579 w 5760"/>
              <a:gd name="T87" fmla="*/ 291 h 700"/>
              <a:gd name="T88" fmla="*/ 3358 w 5760"/>
              <a:gd name="T89" fmla="*/ 300 h 700"/>
              <a:gd name="T90" fmla="*/ 3132 w 5760"/>
              <a:gd name="T91" fmla="*/ 307 h 700"/>
              <a:gd name="T92" fmla="*/ 2898 w 5760"/>
              <a:gd name="T93" fmla="*/ 310 h 700"/>
              <a:gd name="T94" fmla="*/ 2660 w 5760"/>
              <a:gd name="T95" fmla="*/ 309 h 700"/>
              <a:gd name="T96" fmla="*/ 2417 w 5760"/>
              <a:gd name="T97" fmla="*/ 306 h 700"/>
              <a:gd name="T98" fmla="*/ 2170 w 5760"/>
              <a:gd name="T99" fmla="*/ 297 h 700"/>
              <a:gd name="T100" fmla="*/ 1920 w 5760"/>
              <a:gd name="T101" fmla="*/ 284 h 700"/>
              <a:gd name="T102" fmla="*/ 1667 w 5760"/>
              <a:gd name="T103" fmla="*/ 266 h 700"/>
              <a:gd name="T104" fmla="*/ 1412 w 5760"/>
              <a:gd name="T105" fmla="*/ 242 h 700"/>
              <a:gd name="T106" fmla="*/ 1155 w 5760"/>
              <a:gd name="T107" fmla="*/ 212 h 700"/>
              <a:gd name="T108" fmla="*/ 898 w 5760"/>
              <a:gd name="T109" fmla="*/ 177 h 700"/>
              <a:gd name="T110" fmla="*/ 640 w 5760"/>
              <a:gd name="T111" fmla="*/ 136 h 700"/>
              <a:gd name="T112" fmla="*/ 383 w 5760"/>
              <a:gd name="T113" fmla="*/ 87 h 700"/>
              <a:gd name="T114" fmla="*/ 128 w 5760"/>
              <a:gd name="T115" fmla="*/ 31 h 700"/>
              <a:gd name="T116" fmla="*/ 0 w 5760"/>
              <a:gd name="T117" fmla="*/ 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60" h="700">
                <a:moveTo>
                  <a:pt x="0" y="0"/>
                </a:moveTo>
                <a:lnTo>
                  <a:pt x="0" y="0"/>
                </a:lnTo>
                <a:lnTo>
                  <a:pt x="32" y="17"/>
                </a:lnTo>
                <a:lnTo>
                  <a:pt x="72" y="38"/>
                </a:lnTo>
                <a:lnTo>
                  <a:pt x="128" y="64"/>
                </a:lnTo>
                <a:lnTo>
                  <a:pt x="197" y="96"/>
                </a:lnTo>
                <a:lnTo>
                  <a:pt x="281" y="134"/>
                </a:lnTo>
                <a:lnTo>
                  <a:pt x="378" y="175"/>
                </a:lnTo>
                <a:lnTo>
                  <a:pt x="490" y="219"/>
                </a:lnTo>
                <a:lnTo>
                  <a:pt x="613" y="266"/>
                </a:lnTo>
                <a:lnTo>
                  <a:pt x="679" y="290"/>
                </a:lnTo>
                <a:lnTo>
                  <a:pt x="748" y="314"/>
                </a:lnTo>
                <a:lnTo>
                  <a:pt x="820" y="339"/>
                </a:lnTo>
                <a:lnTo>
                  <a:pt x="895" y="363"/>
                </a:lnTo>
                <a:lnTo>
                  <a:pt x="973" y="387"/>
                </a:lnTo>
                <a:lnTo>
                  <a:pt x="1053" y="412"/>
                </a:lnTo>
                <a:lnTo>
                  <a:pt x="1136" y="436"/>
                </a:lnTo>
                <a:lnTo>
                  <a:pt x="1221" y="458"/>
                </a:lnTo>
                <a:lnTo>
                  <a:pt x="1310" y="482"/>
                </a:lnTo>
                <a:lnTo>
                  <a:pt x="1400" y="504"/>
                </a:lnTo>
                <a:lnTo>
                  <a:pt x="1494" y="526"/>
                </a:lnTo>
                <a:lnTo>
                  <a:pt x="1588" y="547"/>
                </a:lnTo>
                <a:lnTo>
                  <a:pt x="1686" y="568"/>
                </a:lnTo>
                <a:lnTo>
                  <a:pt x="1786" y="586"/>
                </a:lnTo>
                <a:lnTo>
                  <a:pt x="1888" y="604"/>
                </a:lnTo>
                <a:lnTo>
                  <a:pt x="1991" y="621"/>
                </a:lnTo>
                <a:lnTo>
                  <a:pt x="2097" y="636"/>
                </a:lnTo>
                <a:lnTo>
                  <a:pt x="2206" y="651"/>
                </a:lnTo>
                <a:lnTo>
                  <a:pt x="2315" y="664"/>
                </a:lnTo>
                <a:lnTo>
                  <a:pt x="2427" y="674"/>
                </a:lnTo>
                <a:lnTo>
                  <a:pt x="2541" y="683"/>
                </a:lnTo>
                <a:lnTo>
                  <a:pt x="2656" y="691"/>
                </a:lnTo>
                <a:lnTo>
                  <a:pt x="2772" y="695"/>
                </a:lnTo>
                <a:lnTo>
                  <a:pt x="2890" y="699"/>
                </a:lnTo>
                <a:lnTo>
                  <a:pt x="3010" y="700"/>
                </a:lnTo>
                <a:lnTo>
                  <a:pt x="3132" y="699"/>
                </a:lnTo>
                <a:lnTo>
                  <a:pt x="3254" y="695"/>
                </a:lnTo>
                <a:lnTo>
                  <a:pt x="3378" y="690"/>
                </a:lnTo>
                <a:lnTo>
                  <a:pt x="3503" y="681"/>
                </a:lnTo>
                <a:lnTo>
                  <a:pt x="3630" y="670"/>
                </a:lnTo>
                <a:lnTo>
                  <a:pt x="3756" y="656"/>
                </a:lnTo>
                <a:lnTo>
                  <a:pt x="3821" y="648"/>
                </a:lnTo>
                <a:lnTo>
                  <a:pt x="3885" y="638"/>
                </a:lnTo>
                <a:lnTo>
                  <a:pt x="3950" y="629"/>
                </a:lnTo>
                <a:lnTo>
                  <a:pt x="4015" y="619"/>
                </a:lnTo>
                <a:lnTo>
                  <a:pt x="4080" y="608"/>
                </a:lnTo>
                <a:lnTo>
                  <a:pt x="4145" y="596"/>
                </a:lnTo>
                <a:lnTo>
                  <a:pt x="4211" y="583"/>
                </a:lnTo>
                <a:lnTo>
                  <a:pt x="4277" y="569"/>
                </a:lnTo>
                <a:lnTo>
                  <a:pt x="4343" y="555"/>
                </a:lnTo>
                <a:lnTo>
                  <a:pt x="4409" y="539"/>
                </a:lnTo>
                <a:lnTo>
                  <a:pt x="4475" y="523"/>
                </a:lnTo>
                <a:lnTo>
                  <a:pt x="4541" y="506"/>
                </a:lnTo>
                <a:lnTo>
                  <a:pt x="4608" y="489"/>
                </a:lnTo>
                <a:lnTo>
                  <a:pt x="4674" y="470"/>
                </a:lnTo>
                <a:lnTo>
                  <a:pt x="4742" y="450"/>
                </a:lnTo>
                <a:lnTo>
                  <a:pt x="4809" y="430"/>
                </a:lnTo>
                <a:lnTo>
                  <a:pt x="4876" y="408"/>
                </a:lnTo>
                <a:lnTo>
                  <a:pt x="4943" y="386"/>
                </a:lnTo>
                <a:lnTo>
                  <a:pt x="5012" y="363"/>
                </a:lnTo>
                <a:lnTo>
                  <a:pt x="5079" y="338"/>
                </a:lnTo>
                <a:lnTo>
                  <a:pt x="5146" y="313"/>
                </a:lnTo>
                <a:lnTo>
                  <a:pt x="5214" y="286"/>
                </a:lnTo>
                <a:lnTo>
                  <a:pt x="5283" y="259"/>
                </a:lnTo>
                <a:lnTo>
                  <a:pt x="5350" y="231"/>
                </a:lnTo>
                <a:lnTo>
                  <a:pt x="5418" y="201"/>
                </a:lnTo>
                <a:lnTo>
                  <a:pt x="5487" y="170"/>
                </a:lnTo>
                <a:lnTo>
                  <a:pt x="5555" y="138"/>
                </a:lnTo>
                <a:lnTo>
                  <a:pt x="5623" y="106"/>
                </a:lnTo>
                <a:lnTo>
                  <a:pt x="5692" y="72"/>
                </a:lnTo>
                <a:lnTo>
                  <a:pt x="5760" y="37"/>
                </a:lnTo>
                <a:lnTo>
                  <a:pt x="5760" y="37"/>
                </a:lnTo>
                <a:lnTo>
                  <a:pt x="5725" y="44"/>
                </a:lnTo>
                <a:lnTo>
                  <a:pt x="5623" y="63"/>
                </a:lnTo>
                <a:lnTo>
                  <a:pt x="5549" y="77"/>
                </a:lnTo>
                <a:lnTo>
                  <a:pt x="5460" y="92"/>
                </a:lnTo>
                <a:lnTo>
                  <a:pt x="5358" y="109"/>
                </a:lnTo>
                <a:lnTo>
                  <a:pt x="5242" y="127"/>
                </a:lnTo>
                <a:lnTo>
                  <a:pt x="5112" y="145"/>
                </a:lnTo>
                <a:lnTo>
                  <a:pt x="4971" y="164"/>
                </a:lnTo>
                <a:lnTo>
                  <a:pt x="4818" y="184"/>
                </a:lnTo>
                <a:lnTo>
                  <a:pt x="4653" y="203"/>
                </a:lnTo>
                <a:lnTo>
                  <a:pt x="4478" y="223"/>
                </a:lnTo>
                <a:lnTo>
                  <a:pt x="4294" y="241"/>
                </a:lnTo>
                <a:lnTo>
                  <a:pt x="4100" y="257"/>
                </a:lnTo>
                <a:lnTo>
                  <a:pt x="3898" y="272"/>
                </a:lnTo>
                <a:lnTo>
                  <a:pt x="3688" y="285"/>
                </a:lnTo>
                <a:lnTo>
                  <a:pt x="3579" y="291"/>
                </a:lnTo>
                <a:lnTo>
                  <a:pt x="3470" y="296"/>
                </a:lnTo>
                <a:lnTo>
                  <a:pt x="3358" y="300"/>
                </a:lnTo>
                <a:lnTo>
                  <a:pt x="3246" y="303"/>
                </a:lnTo>
                <a:lnTo>
                  <a:pt x="3132" y="307"/>
                </a:lnTo>
                <a:lnTo>
                  <a:pt x="3016" y="309"/>
                </a:lnTo>
                <a:lnTo>
                  <a:pt x="2898" y="310"/>
                </a:lnTo>
                <a:lnTo>
                  <a:pt x="2780" y="310"/>
                </a:lnTo>
                <a:lnTo>
                  <a:pt x="2660" y="309"/>
                </a:lnTo>
                <a:lnTo>
                  <a:pt x="2539" y="308"/>
                </a:lnTo>
                <a:lnTo>
                  <a:pt x="2417" y="306"/>
                </a:lnTo>
                <a:lnTo>
                  <a:pt x="2294" y="302"/>
                </a:lnTo>
                <a:lnTo>
                  <a:pt x="2170" y="297"/>
                </a:lnTo>
                <a:lnTo>
                  <a:pt x="2045" y="291"/>
                </a:lnTo>
                <a:lnTo>
                  <a:pt x="1920" y="284"/>
                </a:lnTo>
                <a:lnTo>
                  <a:pt x="1793" y="275"/>
                </a:lnTo>
                <a:lnTo>
                  <a:pt x="1667" y="266"/>
                </a:lnTo>
                <a:lnTo>
                  <a:pt x="1539" y="254"/>
                </a:lnTo>
                <a:lnTo>
                  <a:pt x="1412" y="242"/>
                </a:lnTo>
                <a:lnTo>
                  <a:pt x="1284" y="228"/>
                </a:lnTo>
                <a:lnTo>
                  <a:pt x="1155" y="212"/>
                </a:lnTo>
                <a:lnTo>
                  <a:pt x="1026" y="196"/>
                </a:lnTo>
                <a:lnTo>
                  <a:pt x="898" y="177"/>
                </a:lnTo>
                <a:lnTo>
                  <a:pt x="769" y="158"/>
                </a:lnTo>
                <a:lnTo>
                  <a:pt x="640" y="136"/>
                </a:lnTo>
                <a:lnTo>
                  <a:pt x="512" y="112"/>
                </a:lnTo>
                <a:lnTo>
                  <a:pt x="383" y="87"/>
                </a:lnTo>
                <a:lnTo>
                  <a:pt x="255" y="60"/>
                </a:lnTo>
                <a:lnTo>
                  <a:pt x="128" y="3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89F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128588" y="3546475"/>
            <a:ext cx="1019175" cy="1020763"/>
            <a:chOff x="128588" y="3546475"/>
            <a:chExt cx="1019175" cy="1020763"/>
          </a:xfrm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28588" y="3546475"/>
              <a:ext cx="1019175" cy="1020763"/>
            </a:xfrm>
            <a:custGeom>
              <a:avLst/>
              <a:gdLst>
                <a:gd name="T0" fmla="*/ 641 w 642"/>
                <a:gd name="T1" fmla="*/ 338 h 643"/>
                <a:gd name="T2" fmla="*/ 636 w 642"/>
                <a:gd name="T3" fmla="*/ 386 h 643"/>
                <a:gd name="T4" fmla="*/ 623 w 642"/>
                <a:gd name="T5" fmla="*/ 432 h 643"/>
                <a:gd name="T6" fmla="*/ 604 w 642"/>
                <a:gd name="T7" fmla="*/ 474 h 643"/>
                <a:gd name="T8" fmla="*/ 579 w 642"/>
                <a:gd name="T9" fmla="*/ 514 h 643"/>
                <a:gd name="T10" fmla="*/ 548 w 642"/>
                <a:gd name="T11" fmla="*/ 548 h 643"/>
                <a:gd name="T12" fmla="*/ 514 w 642"/>
                <a:gd name="T13" fmla="*/ 579 h 643"/>
                <a:gd name="T14" fmla="*/ 474 w 642"/>
                <a:gd name="T15" fmla="*/ 604 h 643"/>
                <a:gd name="T16" fmla="*/ 432 w 642"/>
                <a:gd name="T17" fmla="*/ 623 h 643"/>
                <a:gd name="T18" fmla="*/ 386 w 642"/>
                <a:gd name="T19" fmla="*/ 636 h 643"/>
                <a:gd name="T20" fmla="*/ 337 w 642"/>
                <a:gd name="T21" fmla="*/ 643 h 643"/>
                <a:gd name="T22" fmla="*/ 304 w 642"/>
                <a:gd name="T23" fmla="*/ 643 h 643"/>
                <a:gd name="T24" fmla="*/ 256 w 642"/>
                <a:gd name="T25" fmla="*/ 636 h 643"/>
                <a:gd name="T26" fmla="*/ 211 w 642"/>
                <a:gd name="T27" fmla="*/ 623 h 643"/>
                <a:gd name="T28" fmla="*/ 167 w 642"/>
                <a:gd name="T29" fmla="*/ 604 h 643"/>
                <a:gd name="T30" fmla="*/ 129 w 642"/>
                <a:gd name="T31" fmla="*/ 579 h 643"/>
                <a:gd name="T32" fmla="*/ 93 w 642"/>
                <a:gd name="T33" fmla="*/ 548 h 643"/>
                <a:gd name="T34" fmla="*/ 64 w 642"/>
                <a:gd name="T35" fmla="*/ 514 h 643"/>
                <a:gd name="T36" fmla="*/ 39 w 642"/>
                <a:gd name="T37" fmla="*/ 474 h 643"/>
                <a:gd name="T38" fmla="*/ 19 w 642"/>
                <a:gd name="T39" fmla="*/ 432 h 643"/>
                <a:gd name="T40" fmla="*/ 7 w 642"/>
                <a:gd name="T41" fmla="*/ 386 h 643"/>
                <a:gd name="T42" fmla="*/ 0 w 642"/>
                <a:gd name="T43" fmla="*/ 338 h 643"/>
                <a:gd name="T44" fmla="*/ 0 w 642"/>
                <a:gd name="T45" fmla="*/ 304 h 643"/>
                <a:gd name="T46" fmla="*/ 7 w 642"/>
                <a:gd name="T47" fmla="*/ 256 h 643"/>
                <a:gd name="T48" fmla="*/ 19 w 642"/>
                <a:gd name="T49" fmla="*/ 211 h 643"/>
                <a:gd name="T50" fmla="*/ 39 w 642"/>
                <a:gd name="T51" fmla="*/ 169 h 643"/>
                <a:gd name="T52" fmla="*/ 64 w 642"/>
                <a:gd name="T53" fmla="*/ 129 h 643"/>
                <a:gd name="T54" fmla="*/ 93 w 642"/>
                <a:gd name="T55" fmla="*/ 95 h 643"/>
                <a:gd name="T56" fmla="*/ 129 w 642"/>
                <a:gd name="T57" fmla="*/ 64 h 643"/>
                <a:gd name="T58" fmla="*/ 167 w 642"/>
                <a:gd name="T59" fmla="*/ 39 h 643"/>
                <a:gd name="T60" fmla="*/ 211 w 642"/>
                <a:gd name="T61" fmla="*/ 19 h 643"/>
                <a:gd name="T62" fmla="*/ 256 w 642"/>
                <a:gd name="T63" fmla="*/ 7 h 643"/>
                <a:gd name="T64" fmla="*/ 304 w 642"/>
                <a:gd name="T65" fmla="*/ 0 h 643"/>
                <a:gd name="T66" fmla="*/ 337 w 642"/>
                <a:gd name="T67" fmla="*/ 0 h 643"/>
                <a:gd name="T68" fmla="*/ 386 w 642"/>
                <a:gd name="T69" fmla="*/ 7 h 643"/>
                <a:gd name="T70" fmla="*/ 432 w 642"/>
                <a:gd name="T71" fmla="*/ 19 h 643"/>
                <a:gd name="T72" fmla="*/ 474 w 642"/>
                <a:gd name="T73" fmla="*/ 39 h 643"/>
                <a:gd name="T74" fmla="*/ 514 w 642"/>
                <a:gd name="T75" fmla="*/ 64 h 643"/>
                <a:gd name="T76" fmla="*/ 548 w 642"/>
                <a:gd name="T77" fmla="*/ 95 h 643"/>
                <a:gd name="T78" fmla="*/ 579 w 642"/>
                <a:gd name="T79" fmla="*/ 129 h 643"/>
                <a:gd name="T80" fmla="*/ 604 w 642"/>
                <a:gd name="T81" fmla="*/ 169 h 643"/>
                <a:gd name="T82" fmla="*/ 623 w 642"/>
                <a:gd name="T83" fmla="*/ 211 h 643"/>
                <a:gd name="T84" fmla="*/ 636 w 642"/>
                <a:gd name="T85" fmla="*/ 256 h 643"/>
                <a:gd name="T86" fmla="*/ 641 w 642"/>
                <a:gd name="T87" fmla="*/ 304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2" h="643">
                  <a:moveTo>
                    <a:pt x="642" y="321"/>
                  </a:moveTo>
                  <a:lnTo>
                    <a:pt x="642" y="321"/>
                  </a:lnTo>
                  <a:lnTo>
                    <a:pt x="641" y="338"/>
                  </a:lnTo>
                  <a:lnTo>
                    <a:pt x="640" y="354"/>
                  </a:lnTo>
                  <a:lnTo>
                    <a:pt x="639" y="370"/>
                  </a:lnTo>
                  <a:lnTo>
                    <a:pt x="636" y="386"/>
                  </a:lnTo>
                  <a:lnTo>
                    <a:pt x="632" y="401"/>
                  </a:lnTo>
                  <a:lnTo>
                    <a:pt x="628" y="417"/>
                  </a:lnTo>
                  <a:lnTo>
                    <a:pt x="623" y="432"/>
                  </a:lnTo>
                  <a:lnTo>
                    <a:pt x="617" y="447"/>
                  </a:lnTo>
                  <a:lnTo>
                    <a:pt x="611" y="460"/>
                  </a:lnTo>
                  <a:lnTo>
                    <a:pt x="604" y="474"/>
                  </a:lnTo>
                  <a:lnTo>
                    <a:pt x="596" y="488"/>
                  </a:lnTo>
                  <a:lnTo>
                    <a:pt x="588" y="501"/>
                  </a:lnTo>
                  <a:lnTo>
                    <a:pt x="579" y="514"/>
                  </a:lnTo>
                  <a:lnTo>
                    <a:pt x="568" y="525"/>
                  </a:lnTo>
                  <a:lnTo>
                    <a:pt x="559" y="538"/>
                  </a:lnTo>
                  <a:lnTo>
                    <a:pt x="548" y="548"/>
                  </a:lnTo>
                  <a:lnTo>
                    <a:pt x="536" y="559"/>
                  </a:lnTo>
                  <a:lnTo>
                    <a:pt x="525" y="570"/>
                  </a:lnTo>
                  <a:lnTo>
                    <a:pt x="514" y="579"/>
                  </a:lnTo>
                  <a:lnTo>
                    <a:pt x="501" y="588"/>
                  </a:lnTo>
                  <a:lnTo>
                    <a:pt x="487" y="596"/>
                  </a:lnTo>
                  <a:lnTo>
                    <a:pt x="474" y="604"/>
                  </a:lnTo>
                  <a:lnTo>
                    <a:pt x="460" y="611"/>
                  </a:lnTo>
                  <a:lnTo>
                    <a:pt x="446" y="618"/>
                  </a:lnTo>
                  <a:lnTo>
                    <a:pt x="432" y="623"/>
                  </a:lnTo>
                  <a:lnTo>
                    <a:pt x="417" y="628"/>
                  </a:lnTo>
                  <a:lnTo>
                    <a:pt x="401" y="632"/>
                  </a:lnTo>
                  <a:lnTo>
                    <a:pt x="386" y="636"/>
                  </a:lnTo>
                  <a:lnTo>
                    <a:pt x="370" y="639"/>
                  </a:lnTo>
                  <a:lnTo>
                    <a:pt x="354" y="641"/>
                  </a:lnTo>
                  <a:lnTo>
                    <a:pt x="337" y="643"/>
                  </a:lnTo>
                  <a:lnTo>
                    <a:pt x="321" y="643"/>
                  </a:lnTo>
                  <a:lnTo>
                    <a:pt x="321" y="643"/>
                  </a:lnTo>
                  <a:lnTo>
                    <a:pt x="304" y="643"/>
                  </a:lnTo>
                  <a:lnTo>
                    <a:pt x="288" y="641"/>
                  </a:lnTo>
                  <a:lnTo>
                    <a:pt x="272" y="639"/>
                  </a:lnTo>
                  <a:lnTo>
                    <a:pt x="256" y="636"/>
                  </a:lnTo>
                  <a:lnTo>
                    <a:pt x="240" y="632"/>
                  </a:lnTo>
                  <a:lnTo>
                    <a:pt x="225" y="628"/>
                  </a:lnTo>
                  <a:lnTo>
                    <a:pt x="211" y="623"/>
                  </a:lnTo>
                  <a:lnTo>
                    <a:pt x="196" y="618"/>
                  </a:lnTo>
                  <a:lnTo>
                    <a:pt x="182" y="611"/>
                  </a:lnTo>
                  <a:lnTo>
                    <a:pt x="167" y="604"/>
                  </a:lnTo>
                  <a:lnTo>
                    <a:pt x="155" y="596"/>
                  </a:lnTo>
                  <a:lnTo>
                    <a:pt x="141" y="588"/>
                  </a:lnTo>
                  <a:lnTo>
                    <a:pt x="129" y="579"/>
                  </a:lnTo>
                  <a:lnTo>
                    <a:pt x="116" y="570"/>
                  </a:lnTo>
                  <a:lnTo>
                    <a:pt x="105" y="559"/>
                  </a:lnTo>
                  <a:lnTo>
                    <a:pt x="93" y="548"/>
                  </a:lnTo>
                  <a:lnTo>
                    <a:pt x="83" y="538"/>
                  </a:lnTo>
                  <a:lnTo>
                    <a:pt x="73" y="525"/>
                  </a:lnTo>
                  <a:lnTo>
                    <a:pt x="64" y="514"/>
                  </a:lnTo>
                  <a:lnTo>
                    <a:pt x="55" y="501"/>
                  </a:lnTo>
                  <a:lnTo>
                    <a:pt x="47" y="488"/>
                  </a:lnTo>
                  <a:lnTo>
                    <a:pt x="39" y="474"/>
                  </a:lnTo>
                  <a:lnTo>
                    <a:pt x="32" y="460"/>
                  </a:lnTo>
                  <a:lnTo>
                    <a:pt x="25" y="447"/>
                  </a:lnTo>
                  <a:lnTo>
                    <a:pt x="19" y="432"/>
                  </a:lnTo>
                  <a:lnTo>
                    <a:pt x="14" y="417"/>
                  </a:lnTo>
                  <a:lnTo>
                    <a:pt x="10" y="401"/>
                  </a:lnTo>
                  <a:lnTo>
                    <a:pt x="7" y="386"/>
                  </a:lnTo>
                  <a:lnTo>
                    <a:pt x="3" y="370"/>
                  </a:lnTo>
                  <a:lnTo>
                    <a:pt x="1" y="354"/>
                  </a:lnTo>
                  <a:lnTo>
                    <a:pt x="0" y="338"/>
                  </a:lnTo>
                  <a:lnTo>
                    <a:pt x="0" y="321"/>
                  </a:lnTo>
                  <a:lnTo>
                    <a:pt x="0" y="321"/>
                  </a:lnTo>
                  <a:lnTo>
                    <a:pt x="0" y="304"/>
                  </a:lnTo>
                  <a:lnTo>
                    <a:pt x="1" y="288"/>
                  </a:lnTo>
                  <a:lnTo>
                    <a:pt x="3" y="272"/>
                  </a:lnTo>
                  <a:lnTo>
                    <a:pt x="7" y="256"/>
                  </a:lnTo>
                  <a:lnTo>
                    <a:pt x="10" y="242"/>
                  </a:lnTo>
                  <a:lnTo>
                    <a:pt x="14" y="226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2" y="182"/>
                  </a:lnTo>
                  <a:lnTo>
                    <a:pt x="39" y="169"/>
                  </a:lnTo>
                  <a:lnTo>
                    <a:pt x="47" y="155"/>
                  </a:lnTo>
                  <a:lnTo>
                    <a:pt x="55" y="141"/>
                  </a:lnTo>
                  <a:lnTo>
                    <a:pt x="64" y="129"/>
                  </a:lnTo>
                  <a:lnTo>
                    <a:pt x="73" y="117"/>
                  </a:lnTo>
                  <a:lnTo>
                    <a:pt x="83" y="105"/>
                  </a:lnTo>
                  <a:lnTo>
                    <a:pt x="93" y="95"/>
                  </a:lnTo>
                  <a:lnTo>
                    <a:pt x="105" y="83"/>
                  </a:lnTo>
                  <a:lnTo>
                    <a:pt x="116" y="73"/>
                  </a:lnTo>
                  <a:lnTo>
                    <a:pt x="129" y="64"/>
                  </a:lnTo>
                  <a:lnTo>
                    <a:pt x="141" y="55"/>
                  </a:lnTo>
                  <a:lnTo>
                    <a:pt x="155" y="47"/>
                  </a:lnTo>
                  <a:lnTo>
                    <a:pt x="167" y="39"/>
                  </a:lnTo>
                  <a:lnTo>
                    <a:pt x="182" y="32"/>
                  </a:lnTo>
                  <a:lnTo>
                    <a:pt x="196" y="25"/>
                  </a:lnTo>
                  <a:lnTo>
                    <a:pt x="211" y="19"/>
                  </a:lnTo>
                  <a:lnTo>
                    <a:pt x="225" y="15"/>
                  </a:lnTo>
                  <a:lnTo>
                    <a:pt x="240" y="10"/>
                  </a:lnTo>
                  <a:lnTo>
                    <a:pt x="256" y="7"/>
                  </a:lnTo>
                  <a:lnTo>
                    <a:pt x="272" y="3"/>
                  </a:lnTo>
                  <a:lnTo>
                    <a:pt x="288" y="1"/>
                  </a:lnTo>
                  <a:lnTo>
                    <a:pt x="304" y="0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37" y="0"/>
                  </a:lnTo>
                  <a:lnTo>
                    <a:pt x="354" y="1"/>
                  </a:lnTo>
                  <a:lnTo>
                    <a:pt x="370" y="3"/>
                  </a:lnTo>
                  <a:lnTo>
                    <a:pt x="386" y="7"/>
                  </a:lnTo>
                  <a:lnTo>
                    <a:pt x="401" y="10"/>
                  </a:lnTo>
                  <a:lnTo>
                    <a:pt x="417" y="15"/>
                  </a:lnTo>
                  <a:lnTo>
                    <a:pt x="432" y="19"/>
                  </a:lnTo>
                  <a:lnTo>
                    <a:pt x="446" y="25"/>
                  </a:lnTo>
                  <a:lnTo>
                    <a:pt x="460" y="32"/>
                  </a:lnTo>
                  <a:lnTo>
                    <a:pt x="474" y="39"/>
                  </a:lnTo>
                  <a:lnTo>
                    <a:pt x="487" y="47"/>
                  </a:lnTo>
                  <a:lnTo>
                    <a:pt x="501" y="55"/>
                  </a:lnTo>
                  <a:lnTo>
                    <a:pt x="514" y="64"/>
                  </a:lnTo>
                  <a:lnTo>
                    <a:pt x="525" y="73"/>
                  </a:lnTo>
                  <a:lnTo>
                    <a:pt x="536" y="83"/>
                  </a:lnTo>
                  <a:lnTo>
                    <a:pt x="548" y="95"/>
                  </a:lnTo>
                  <a:lnTo>
                    <a:pt x="559" y="105"/>
                  </a:lnTo>
                  <a:lnTo>
                    <a:pt x="568" y="117"/>
                  </a:lnTo>
                  <a:lnTo>
                    <a:pt x="579" y="129"/>
                  </a:lnTo>
                  <a:lnTo>
                    <a:pt x="588" y="141"/>
                  </a:lnTo>
                  <a:lnTo>
                    <a:pt x="596" y="155"/>
                  </a:lnTo>
                  <a:lnTo>
                    <a:pt x="604" y="169"/>
                  </a:lnTo>
                  <a:lnTo>
                    <a:pt x="611" y="182"/>
                  </a:lnTo>
                  <a:lnTo>
                    <a:pt x="617" y="196"/>
                  </a:lnTo>
                  <a:lnTo>
                    <a:pt x="623" y="211"/>
                  </a:lnTo>
                  <a:lnTo>
                    <a:pt x="628" y="226"/>
                  </a:lnTo>
                  <a:lnTo>
                    <a:pt x="632" y="242"/>
                  </a:lnTo>
                  <a:lnTo>
                    <a:pt x="636" y="256"/>
                  </a:lnTo>
                  <a:lnTo>
                    <a:pt x="639" y="272"/>
                  </a:lnTo>
                  <a:lnTo>
                    <a:pt x="640" y="288"/>
                  </a:lnTo>
                  <a:lnTo>
                    <a:pt x="641" y="304"/>
                  </a:lnTo>
                  <a:lnTo>
                    <a:pt x="642" y="321"/>
                  </a:lnTo>
                  <a:lnTo>
                    <a:pt x="642" y="321"/>
                  </a:lnTo>
                  <a:close/>
                </a:path>
              </a:pathLst>
            </a:custGeom>
            <a:solidFill>
              <a:srgbClr val="A1C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79665" y="3722688"/>
              <a:ext cx="1170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A</a:t>
              </a:r>
              <a:endParaRPr kumimoji="0" lang="zh-CN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56847" y="4003675"/>
              <a:ext cx="56265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group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438275" y="3937000"/>
            <a:ext cx="1019175" cy="1020763"/>
            <a:chOff x="1438275" y="3937000"/>
            <a:chExt cx="1019175" cy="1020763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438275" y="3937000"/>
              <a:ext cx="1019175" cy="1020763"/>
            </a:xfrm>
            <a:custGeom>
              <a:avLst/>
              <a:gdLst>
                <a:gd name="T0" fmla="*/ 642 w 642"/>
                <a:gd name="T1" fmla="*/ 338 h 643"/>
                <a:gd name="T2" fmla="*/ 635 w 642"/>
                <a:gd name="T3" fmla="*/ 386 h 643"/>
                <a:gd name="T4" fmla="*/ 623 w 642"/>
                <a:gd name="T5" fmla="*/ 432 h 643"/>
                <a:gd name="T6" fmla="*/ 603 w 642"/>
                <a:gd name="T7" fmla="*/ 474 h 643"/>
                <a:gd name="T8" fmla="*/ 578 w 642"/>
                <a:gd name="T9" fmla="*/ 514 h 643"/>
                <a:gd name="T10" fmla="*/ 548 w 642"/>
                <a:gd name="T11" fmla="*/ 548 h 643"/>
                <a:gd name="T12" fmla="*/ 513 w 642"/>
                <a:gd name="T13" fmla="*/ 579 h 643"/>
                <a:gd name="T14" fmla="*/ 474 w 642"/>
                <a:gd name="T15" fmla="*/ 604 h 643"/>
                <a:gd name="T16" fmla="*/ 431 w 642"/>
                <a:gd name="T17" fmla="*/ 623 h 643"/>
                <a:gd name="T18" fmla="*/ 386 w 642"/>
                <a:gd name="T19" fmla="*/ 636 h 643"/>
                <a:gd name="T20" fmla="*/ 337 w 642"/>
                <a:gd name="T21" fmla="*/ 643 h 643"/>
                <a:gd name="T22" fmla="*/ 304 w 642"/>
                <a:gd name="T23" fmla="*/ 643 h 643"/>
                <a:gd name="T24" fmla="*/ 256 w 642"/>
                <a:gd name="T25" fmla="*/ 636 h 643"/>
                <a:gd name="T26" fmla="*/ 210 w 642"/>
                <a:gd name="T27" fmla="*/ 623 h 643"/>
                <a:gd name="T28" fmla="*/ 167 w 642"/>
                <a:gd name="T29" fmla="*/ 604 h 643"/>
                <a:gd name="T30" fmla="*/ 128 w 642"/>
                <a:gd name="T31" fmla="*/ 579 h 643"/>
                <a:gd name="T32" fmla="*/ 93 w 642"/>
                <a:gd name="T33" fmla="*/ 548 h 643"/>
                <a:gd name="T34" fmla="*/ 63 w 642"/>
                <a:gd name="T35" fmla="*/ 514 h 643"/>
                <a:gd name="T36" fmla="*/ 38 w 642"/>
                <a:gd name="T37" fmla="*/ 474 h 643"/>
                <a:gd name="T38" fmla="*/ 19 w 642"/>
                <a:gd name="T39" fmla="*/ 432 h 643"/>
                <a:gd name="T40" fmla="*/ 7 w 642"/>
                <a:gd name="T41" fmla="*/ 386 h 643"/>
                <a:gd name="T42" fmla="*/ 0 w 642"/>
                <a:gd name="T43" fmla="*/ 338 h 643"/>
                <a:gd name="T44" fmla="*/ 0 w 642"/>
                <a:gd name="T45" fmla="*/ 304 h 643"/>
                <a:gd name="T46" fmla="*/ 7 w 642"/>
                <a:gd name="T47" fmla="*/ 256 h 643"/>
                <a:gd name="T48" fmla="*/ 19 w 642"/>
                <a:gd name="T49" fmla="*/ 211 h 643"/>
                <a:gd name="T50" fmla="*/ 38 w 642"/>
                <a:gd name="T51" fmla="*/ 169 h 643"/>
                <a:gd name="T52" fmla="*/ 63 w 642"/>
                <a:gd name="T53" fmla="*/ 129 h 643"/>
                <a:gd name="T54" fmla="*/ 93 w 642"/>
                <a:gd name="T55" fmla="*/ 95 h 643"/>
                <a:gd name="T56" fmla="*/ 128 w 642"/>
                <a:gd name="T57" fmla="*/ 64 h 643"/>
                <a:gd name="T58" fmla="*/ 167 w 642"/>
                <a:gd name="T59" fmla="*/ 39 h 643"/>
                <a:gd name="T60" fmla="*/ 210 w 642"/>
                <a:gd name="T61" fmla="*/ 19 h 643"/>
                <a:gd name="T62" fmla="*/ 256 w 642"/>
                <a:gd name="T63" fmla="*/ 7 h 643"/>
                <a:gd name="T64" fmla="*/ 304 w 642"/>
                <a:gd name="T65" fmla="*/ 0 h 643"/>
                <a:gd name="T66" fmla="*/ 337 w 642"/>
                <a:gd name="T67" fmla="*/ 0 h 643"/>
                <a:gd name="T68" fmla="*/ 386 w 642"/>
                <a:gd name="T69" fmla="*/ 7 h 643"/>
                <a:gd name="T70" fmla="*/ 431 w 642"/>
                <a:gd name="T71" fmla="*/ 19 h 643"/>
                <a:gd name="T72" fmla="*/ 474 w 642"/>
                <a:gd name="T73" fmla="*/ 39 h 643"/>
                <a:gd name="T74" fmla="*/ 513 w 642"/>
                <a:gd name="T75" fmla="*/ 64 h 643"/>
                <a:gd name="T76" fmla="*/ 548 w 642"/>
                <a:gd name="T77" fmla="*/ 95 h 643"/>
                <a:gd name="T78" fmla="*/ 578 w 642"/>
                <a:gd name="T79" fmla="*/ 129 h 643"/>
                <a:gd name="T80" fmla="*/ 603 w 642"/>
                <a:gd name="T81" fmla="*/ 169 h 643"/>
                <a:gd name="T82" fmla="*/ 623 w 642"/>
                <a:gd name="T83" fmla="*/ 211 h 643"/>
                <a:gd name="T84" fmla="*/ 635 w 642"/>
                <a:gd name="T85" fmla="*/ 256 h 643"/>
                <a:gd name="T86" fmla="*/ 642 w 642"/>
                <a:gd name="T87" fmla="*/ 304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2" h="643">
                  <a:moveTo>
                    <a:pt x="642" y="321"/>
                  </a:moveTo>
                  <a:lnTo>
                    <a:pt x="642" y="321"/>
                  </a:lnTo>
                  <a:lnTo>
                    <a:pt x="642" y="338"/>
                  </a:lnTo>
                  <a:lnTo>
                    <a:pt x="640" y="354"/>
                  </a:lnTo>
                  <a:lnTo>
                    <a:pt x="639" y="370"/>
                  </a:lnTo>
                  <a:lnTo>
                    <a:pt x="635" y="386"/>
                  </a:lnTo>
                  <a:lnTo>
                    <a:pt x="632" y="401"/>
                  </a:lnTo>
                  <a:lnTo>
                    <a:pt x="627" y="417"/>
                  </a:lnTo>
                  <a:lnTo>
                    <a:pt x="623" y="432"/>
                  </a:lnTo>
                  <a:lnTo>
                    <a:pt x="617" y="447"/>
                  </a:lnTo>
                  <a:lnTo>
                    <a:pt x="610" y="460"/>
                  </a:lnTo>
                  <a:lnTo>
                    <a:pt x="603" y="474"/>
                  </a:lnTo>
                  <a:lnTo>
                    <a:pt x="596" y="488"/>
                  </a:lnTo>
                  <a:lnTo>
                    <a:pt x="588" y="501"/>
                  </a:lnTo>
                  <a:lnTo>
                    <a:pt x="578" y="514"/>
                  </a:lnTo>
                  <a:lnTo>
                    <a:pt x="569" y="525"/>
                  </a:lnTo>
                  <a:lnTo>
                    <a:pt x="559" y="538"/>
                  </a:lnTo>
                  <a:lnTo>
                    <a:pt x="548" y="548"/>
                  </a:lnTo>
                  <a:lnTo>
                    <a:pt x="537" y="560"/>
                  </a:lnTo>
                  <a:lnTo>
                    <a:pt x="525" y="570"/>
                  </a:lnTo>
                  <a:lnTo>
                    <a:pt x="513" y="579"/>
                  </a:lnTo>
                  <a:lnTo>
                    <a:pt x="501" y="588"/>
                  </a:lnTo>
                  <a:lnTo>
                    <a:pt x="487" y="596"/>
                  </a:lnTo>
                  <a:lnTo>
                    <a:pt x="474" y="604"/>
                  </a:lnTo>
                  <a:lnTo>
                    <a:pt x="460" y="611"/>
                  </a:lnTo>
                  <a:lnTo>
                    <a:pt x="446" y="618"/>
                  </a:lnTo>
                  <a:lnTo>
                    <a:pt x="431" y="623"/>
                  </a:lnTo>
                  <a:lnTo>
                    <a:pt x="417" y="628"/>
                  </a:lnTo>
                  <a:lnTo>
                    <a:pt x="401" y="632"/>
                  </a:lnTo>
                  <a:lnTo>
                    <a:pt x="386" y="636"/>
                  </a:lnTo>
                  <a:lnTo>
                    <a:pt x="370" y="639"/>
                  </a:lnTo>
                  <a:lnTo>
                    <a:pt x="354" y="642"/>
                  </a:lnTo>
                  <a:lnTo>
                    <a:pt x="337" y="643"/>
                  </a:lnTo>
                  <a:lnTo>
                    <a:pt x="321" y="643"/>
                  </a:lnTo>
                  <a:lnTo>
                    <a:pt x="321" y="643"/>
                  </a:lnTo>
                  <a:lnTo>
                    <a:pt x="304" y="643"/>
                  </a:lnTo>
                  <a:lnTo>
                    <a:pt x="288" y="642"/>
                  </a:lnTo>
                  <a:lnTo>
                    <a:pt x="272" y="639"/>
                  </a:lnTo>
                  <a:lnTo>
                    <a:pt x="256" y="636"/>
                  </a:lnTo>
                  <a:lnTo>
                    <a:pt x="240" y="632"/>
                  </a:lnTo>
                  <a:lnTo>
                    <a:pt x="225" y="628"/>
                  </a:lnTo>
                  <a:lnTo>
                    <a:pt x="210" y="623"/>
                  </a:lnTo>
                  <a:lnTo>
                    <a:pt x="196" y="618"/>
                  </a:lnTo>
                  <a:lnTo>
                    <a:pt x="182" y="611"/>
                  </a:lnTo>
                  <a:lnTo>
                    <a:pt x="167" y="604"/>
                  </a:lnTo>
                  <a:lnTo>
                    <a:pt x="155" y="596"/>
                  </a:lnTo>
                  <a:lnTo>
                    <a:pt x="141" y="588"/>
                  </a:lnTo>
                  <a:lnTo>
                    <a:pt x="128" y="579"/>
                  </a:lnTo>
                  <a:lnTo>
                    <a:pt x="117" y="570"/>
                  </a:lnTo>
                  <a:lnTo>
                    <a:pt x="105" y="560"/>
                  </a:lnTo>
                  <a:lnTo>
                    <a:pt x="93" y="548"/>
                  </a:lnTo>
                  <a:lnTo>
                    <a:pt x="83" y="538"/>
                  </a:lnTo>
                  <a:lnTo>
                    <a:pt x="73" y="525"/>
                  </a:lnTo>
                  <a:lnTo>
                    <a:pt x="63" y="514"/>
                  </a:lnTo>
                  <a:lnTo>
                    <a:pt x="54" y="501"/>
                  </a:lnTo>
                  <a:lnTo>
                    <a:pt x="46" y="488"/>
                  </a:lnTo>
                  <a:lnTo>
                    <a:pt x="38" y="474"/>
                  </a:lnTo>
                  <a:lnTo>
                    <a:pt x="32" y="460"/>
                  </a:lnTo>
                  <a:lnTo>
                    <a:pt x="25" y="447"/>
                  </a:lnTo>
                  <a:lnTo>
                    <a:pt x="19" y="432"/>
                  </a:lnTo>
                  <a:lnTo>
                    <a:pt x="15" y="417"/>
                  </a:lnTo>
                  <a:lnTo>
                    <a:pt x="10" y="401"/>
                  </a:lnTo>
                  <a:lnTo>
                    <a:pt x="7" y="386"/>
                  </a:lnTo>
                  <a:lnTo>
                    <a:pt x="3" y="370"/>
                  </a:lnTo>
                  <a:lnTo>
                    <a:pt x="1" y="354"/>
                  </a:lnTo>
                  <a:lnTo>
                    <a:pt x="0" y="338"/>
                  </a:lnTo>
                  <a:lnTo>
                    <a:pt x="0" y="321"/>
                  </a:lnTo>
                  <a:lnTo>
                    <a:pt x="0" y="321"/>
                  </a:lnTo>
                  <a:lnTo>
                    <a:pt x="0" y="304"/>
                  </a:lnTo>
                  <a:lnTo>
                    <a:pt x="1" y="288"/>
                  </a:lnTo>
                  <a:lnTo>
                    <a:pt x="3" y="272"/>
                  </a:lnTo>
                  <a:lnTo>
                    <a:pt x="7" y="256"/>
                  </a:lnTo>
                  <a:lnTo>
                    <a:pt x="10" y="242"/>
                  </a:lnTo>
                  <a:lnTo>
                    <a:pt x="15" y="226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2" y="182"/>
                  </a:lnTo>
                  <a:lnTo>
                    <a:pt x="38" y="169"/>
                  </a:lnTo>
                  <a:lnTo>
                    <a:pt x="46" y="155"/>
                  </a:lnTo>
                  <a:lnTo>
                    <a:pt x="54" y="141"/>
                  </a:lnTo>
                  <a:lnTo>
                    <a:pt x="63" y="129"/>
                  </a:lnTo>
                  <a:lnTo>
                    <a:pt x="73" y="117"/>
                  </a:lnTo>
                  <a:lnTo>
                    <a:pt x="83" y="105"/>
                  </a:lnTo>
                  <a:lnTo>
                    <a:pt x="93" y="95"/>
                  </a:lnTo>
                  <a:lnTo>
                    <a:pt x="105" y="83"/>
                  </a:lnTo>
                  <a:lnTo>
                    <a:pt x="117" y="73"/>
                  </a:lnTo>
                  <a:lnTo>
                    <a:pt x="128" y="64"/>
                  </a:lnTo>
                  <a:lnTo>
                    <a:pt x="141" y="55"/>
                  </a:lnTo>
                  <a:lnTo>
                    <a:pt x="155" y="47"/>
                  </a:lnTo>
                  <a:lnTo>
                    <a:pt x="167" y="39"/>
                  </a:lnTo>
                  <a:lnTo>
                    <a:pt x="182" y="32"/>
                  </a:lnTo>
                  <a:lnTo>
                    <a:pt x="196" y="25"/>
                  </a:lnTo>
                  <a:lnTo>
                    <a:pt x="210" y="19"/>
                  </a:lnTo>
                  <a:lnTo>
                    <a:pt x="225" y="15"/>
                  </a:lnTo>
                  <a:lnTo>
                    <a:pt x="240" y="10"/>
                  </a:lnTo>
                  <a:lnTo>
                    <a:pt x="256" y="7"/>
                  </a:lnTo>
                  <a:lnTo>
                    <a:pt x="272" y="3"/>
                  </a:lnTo>
                  <a:lnTo>
                    <a:pt x="288" y="1"/>
                  </a:lnTo>
                  <a:lnTo>
                    <a:pt x="304" y="0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37" y="0"/>
                  </a:lnTo>
                  <a:lnTo>
                    <a:pt x="354" y="1"/>
                  </a:lnTo>
                  <a:lnTo>
                    <a:pt x="370" y="3"/>
                  </a:lnTo>
                  <a:lnTo>
                    <a:pt x="386" y="7"/>
                  </a:lnTo>
                  <a:lnTo>
                    <a:pt x="401" y="10"/>
                  </a:lnTo>
                  <a:lnTo>
                    <a:pt x="417" y="15"/>
                  </a:lnTo>
                  <a:lnTo>
                    <a:pt x="431" y="19"/>
                  </a:lnTo>
                  <a:lnTo>
                    <a:pt x="446" y="25"/>
                  </a:lnTo>
                  <a:lnTo>
                    <a:pt x="460" y="32"/>
                  </a:lnTo>
                  <a:lnTo>
                    <a:pt x="474" y="39"/>
                  </a:lnTo>
                  <a:lnTo>
                    <a:pt x="487" y="47"/>
                  </a:lnTo>
                  <a:lnTo>
                    <a:pt x="501" y="55"/>
                  </a:lnTo>
                  <a:lnTo>
                    <a:pt x="513" y="64"/>
                  </a:lnTo>
                  <a:lnTo>
                    <a:pt x="525" y="73"/>
                  </a:lnTo>
                  <a:lnTo>
                    <a:pt x="537" y="83"/>
                  </a:lnTo>
                  <a:lnTo>
                    <a:pt x="548" y="95"/>
                  </a:lnTo>
                  <a:lnTo>
                    <a:pt x="559" y="105"/>
                  </a:lnTo>
                  <a:lnTo>
                    <a:pt x="569" y="117"/>
                  </a:lnTo>
                  <a:lnTo>
                    <a:pt x="578" y="129"/>
                  </a:lnTo>
                  <a:lnTo>
                    <a:pt x="588" y="141"/>
                  </a:lnTo>
                  <a:lnTo>
                    <a:pt x="596" y="155"/>
                  </a:lnTo>
                  <a:lnTo>
                    <a:pt x="603" y="169"/>
                  </a:lnTo>
                  <a:lnTo>
                    <a:pt x="610" y="182"/>
                  </a:lnTo>
                  <a:lnTo>
                    <a:pt x="617" y="196"/>
                  </a:lnTo>
                  <a:lnTo>
                    <a:pt x="623" y="211"/>
                  </a:lnTo>
                  <a:lnTo>
                    <a:pt x="627" y="226"/>
                  </a:lnTo>
                  <a:lnTo>
                    <a:pt x="632" y="242"/>
                  </a:lnTo>
                  <a:lnTo>
                    <a:pt x="635" y="256"/>
                  </a:lnTo>
                  <a:lnTo>
                    <a:pt x="639" y="272"/>
                  </a:lnTo>
                  <a:lnTo>
                    <a:pt x="640" y="288"/>
                  </a:lnTo>
                  <a:lnTo>
                    <a:pt x="642" y="304"/>
                  </a:lnTo>
                  <a:lnTo>
                    <a:pt x="642" y="321"/>
                  </a:lnTo>
                  <a:lnTo>
                    <a:pt x="642" y="321"/>
                  </a:lnTo>
                  <a:close/>
                </a:path>
              </a:pathLst>
            </a:custGeom>
            <a:solidFill>
              <a:srgbClr val="A1C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883742" y="4135438"/>
              <a:ext cx="12824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B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1666534" y="4416425"/>
              <a:ext cx="56265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group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47963" y="4067175"/>
            <a:ext cx="1019175" cy="1020763"/>
            <a:chOff x="2747963" y="4067175"/>
            <a:chExt cx="1019175" cy="1020763"/>
          </a:xfrm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747963" y="4067175"/>
              <a:ext cx="1019175" cy="1020763"/>
            </a:xfrm>
            <a:custGeom>
              <a:avLst/>
              <a:gdLst>
                <a:gd name="T0" fmla="*/ 642 w 642"/>
                <a:gd name="T1" fmla="*/ 339 h 643"/>
                <a:gd name="T2" fmla="*/ 635 w 642"/>
                <a:gd name="T3" fmla="*/ 386 h 643"/>
                <a:gd name="T4" fmla="*/ 623 w 642"/>
                <a:gd name="T5" fmla="*/ 432 h 643"/>
                <a:gd name="T6" fmla="*/ 603 w 642"/>
                <a:gd name="T7" fmla="*/ 474 h 643"/>
                <a:gd name="T8" fmla="*/ 578 w 642"/>
                <a:gd name="T9" fmla="*/ 514 h 643"/>
                <a:gd name="T10" fmla="*/ 547 w 642"/>
                <a:gd name="T11" fmla="*/ 548 h 643"/>
                <a:gd name="T12" fmla="*/ 513 w 642"/>
                <a:gd name="T13" fmla="*/ 579 h 643"/>
                <a:gd name="T14" fmla="*/ 473 w 642"/>
                <a:gd name="T15" fmla="*/ 604 h 643"/>
                <a:gd name="T16" fmla="*/ 431 w 642"/>
                <a:gd name="T17" fmla="*/ 623 h 643"/>
                <a:gd name="T18" fmla="*/ 386 w 642"/>
                <a:gd name="T19" fmla="*/ 636 h 643"/>
                <a:gd name="T20" fmla="*/ 337 w 642"/>
                <a:gd name="T21" fmla="*/ 643 h 643"/>
                <a:gd name="T22" fmla="*/ 304 w 642"/>
                <a:gd name="T23" fmla="*/ 643 h 643"/>
                <a:gd name="T24" fmla="*/ 256 w 642"/>
                <a:gd name="T25" fmla="*/ 636 h 643"/>
                <a:gd name="T26" fmla="*/ 210 w 642"/>
                <a:gd name="T27" fmla="*/ 623 h 643"/>
                <a:gd name="T28" fmla="*/ 168 w 642"/>
                <a:gd name="T29" fmla="*/ 604 h 643"/>
                <a:gd name="T30" fmla="*/ 128 w 642"/>
                <a:gd name="T31" fmla="*/ 579 h 643"/>
                <a:gd name="T32" fmla="*/ 94 w 642"/>
                <a:gd name="T33" fmla="*/ 548 h 643"/>
                <a:gd name="T34" fmla="*/ 63 w 642"/>
                <a:gd name="T35" fmla="*/ 514 h 643"/>
                <a:gd name="T36" fmla="*/ 38 w 642"/>
                <a:gd name="T37" fmla="*/ 474 h 643"/>
                <a:gd name="T38" fmla="*/ 19 w 642"/>
                <a:gd name="T39" fmla="*/ 432 h 643"/>
                <a:gd name="T40" fmla="*/ 6 w 642"/>
                <a:gd name="T41" fmla="*/ 386 h 643"/>
                <a:gd name="T42" fmla="*/ 0 w 642"/>
                <a:gd name="T43" fmla="*/ 339 h 643"/>
                <a:gd name="T44" fmla="*/ 0 w 642"/>
                <a:gd name="T45" fmla="*/ 305 h 643"/>
                <a:gd name="T46" fmla="*/ 6 w 642"/>
                <a:gd name="T47" fmla="*/ 256 h 643"/>
                <a:gd name="T48" fmla="*/ 19 w 642"/>
                <a:gd name="T49" fmla="*/ 211 h 643"/>
                <a:gd name="T50" fmla="*/ 38 w 642"/>
                <a:gd name="T51" fmla="*/ 169 h 643"/>
                <a:gd name="T52" fmla="*/ 63 w 642"/>
                <a:gd name="T53" fmla="*/ 129 h 643"/>
                <a:gd name="T54" fmla="*/ 94 w 642"/>
                <a:gd name="T55" fmla="*/ 95 h 643"/>
                <a:gd name="T56" fmla="*/ 128 w 642"/>
                <a:gd name="T57" fmla="*/ 64 h 643"/>
                <a:gd name="T58" fmla="*/ 168 w 642"/>
                <a:gd name="T59" fmla="*/ 39 h 643"/>
                <a:gd name="T60" fmla="*/ 210 w 642"/>
                <a:gd name="T61" fmla="*/ 19 h 643"/>
                <a:gd name="T62" fmla="*/ 256 w 642"/>
                <a:gd name="T63" fmla="*/ 7 h 643"/>
                <a:gd name="T64" fmla="*/ 304 w 642"/>
                <a:gd name="T65" fmla="*/ 0 h 643"/>
                <a:gd name="T66" fmla="*/ 337 w 642"/>
                <a:gd name="T67" fmla="*/ 0 h 643"/>
                <a:gd name="T68" fmla="*/ 386 w 642"/>
                <a:gd name="T69" fmla="*/ 7 h 643"/>
                <a:gd name="T70" fmla="*/ 431 w 642"/>
                <a:gd name="T71" fmla="*/ 19 h 643"/>
                <a:gd name="T72" fmla="*/ 473 w 642"/>
                <a:gd name="T73" fmla="*/ 39 h 643"/>
                <a:gd name="T74" fmla="*/ 513 w 642"/>
                <a:gd name="T75" fmla="*/ 64 h 643"/>
                <a:gd name="T76" fmla="*/ 547 w 642"/>
                <a:gd name="T77" fmla="*/ 95 h 643"/>
                <a:gd name="T78" fmla="*/ 578 w 642"/>
                <a:gd name="T79" fmla="*/ 129 h 643"/>
                <a:gd name="T80" fmla="*/ 603 w 642"/>
                <a:gd name="T81" fmla="*/ 169 h 643"/>
                <a:gd name="T82" fmla="*/ 623 w 642"/>
                <a:gd name="T83" fmla="*/ 211 h 643"/>
                <a:gd name="T84" fmla="*/ 635 w 642"/>
                <a:gd name="T85" fmla="*/ 256 h 643"/>
                <a:gd name="T86" fmla="*/ 642 w 642"/>
                <a:gd name="T87" fmla="*/ 305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2" h="643">
                  <a:moveTo>
                    <a:pt x="642" y="321"/>
                  </a:moveTo>
                  <a:lnTo>
                    <a:pt x="642" y="321"/>
                  </a:lnTo>
                  <a:lnTo>
                    <a:pt x="642" y="339"/>
                  </a:lnTo>
                  <a:lnTo>
                    <a:pt x="641" y="354"/>
                  </a:lnTo>
                  <a:lnTo>
                    <a:pt x="639" y="370"/>
                  </a:lnTo>
                  <a:lnTo>
                    <a:pt x="635" y="386"/>
                  </a:lnTo>
                  <a:lnTo>
                    <a:pt x="632" y="402"/>
                  </a:lnTo>
                  <a:lnTo>
                    <a:pt x="627" y="417"/>
                  </a:lnTo>
                  <a:lnTo>
                    <a:pt x="623" y="432"/>
                  </a:lnTo>
                  <a:lnTo>
                    <a:pt x="617" y="447"/>
                  </a:lnTo>
                  <a:lnTo>
                    <a:pt x="610" y="460"/>
                  </a:lnTo>
                  <a:lnTo>
                    <a:pt x="603" y="474"/>
                  </a:lnTo>
                  <a:lnTo>
                    <a:pt x="595" y="488"/>
                  </a:lnTo>
                  <a:lnTo>
                    <a:pt x="587" y="501"/>
                  </a:lnTo>
                  <a:lnTo>
                    <a:pt x="578" y="514"/>
                  </a:lnTo>
                  <a:lnTo>
                    <a:pt x="569" y="525"/>
                  </a:lnTo>
                  <a:lnTo>
                    <a:pt x="559" y="538"/>
                  </a:lnTo>
                  <a:lnTo>
                    <a:pt x="547" y="548"/>
                  </a:lnTo>
                  <a:lnTo>
                    <a:pt x="537" y="560"/>
                  </a:lnTo>
                  <a:lnTo>
                    <a:pt x="525" y="570"/>
                  </a:lnTo>
                  <a:lnTo>
                    <a:pt x="513" y="579"/>
                  </a:lnTo>
                  <a:lnTo>
                    <a:pt x="501" y="588"/>
                  </a:lnTo>
                  <a:lnTo>
                    <a:pt x="487" y="596"/>
                  </a:lnTo>
                  <a:lnTo>
                    <a:pt x="473" y="604"/>
                  </a:lnTo>
                  <a:lnTo>
                    <a:pt x="460" y="611"/>
                  </a:lnTo>
                  <a:lnTo>
                    <a:pt x="446" y="618"/>
                  </a:lnTo>
                  <a:lnTo>
                    <a:pt x="431" y="623"/>
                  </a:lnTo>
                  <a:lnTo>
                    <a:pt x="416" y="628"/>
                  </a:lnTo>
                  <a:lnTo>
                    <a:pt x="401" y="632"/>
                  </a:lnTo>
                  <a:lnTo>
                    <a:pt x="386" y="636"/>
                  </a:lnTo>
                  <a:lnTo>
                    <a:pt x="370" y="639"/>
                  </a:lnTo>
                  <a:lnTo>
                    <a:pt x="354" y="642"/>
                  </a:lnTo>
                  <a:lnTo>
                    <a:pt x="337" y="643"/>
                  </a:lnTo>
                  <a:lnTo>
                    <a:pt x="321" y="643"/>
                  </a:lnTo>
                  <a:lnTo>
                    <a:pt x="321" y="643"/>
                  </a:lnTo>
                  <a:lnTo>
                    <a:pt x="304" y="643"/>
                  </a:lnTo>
                  <a:lnTo>
                    <a:pt x="288" y="642"/>
                  </a:lnTo>
                  <a:lnTo>
                    <a:pt x="272" y="639"/>
                  </a:lnTo>
                  <a:lnTo>
                    <a:pt x="256" y="636"/>
                  </a:lnTo>
                  <a:lnTo>
                    <a:pt x="240" y="632"/>
                  </a:lnTo>
                  <a:lnTo>
                    <a:pt x="225" y="628"/>
                  </a:lnTo>
                  <a:lnTo>
                    <a:pt x="210" y="623"/>
                  </a:lnTo>
                  <a:lnTo>
                    <a:pt x="195" y="618"/>
                  </a:lnTo>
                  <a:lnTo>
                    <a:pt x="182" y="611"/>
                  </a:lnTo>
                  <a:lnTo>
                    <a:pt x="168" y="604"/>
                  </a:lnTo>
                  <a:lnTo>
                    <a:pt x="154" y="596"/>
                  </a:lnTo>
                  <a:lnTo>
                    <a:pt x="141" y="588"/>
                  </a:lnTo>
                  <a:lnTo>
                    <a:pt x="128" y="579"/>
                  </a:lnTo>
                  <a:lnTo>
                    <a:pt x="117" y="570"/>
                  </a:lnTo>
                  <a:lnTo>
                    <a:pt x="104" y="560"/>
                  </a:lnTo>
                  <a:lnTo>
                    <a:pt x="94" y="548"/>
                  </a:lnTo>
                  <a:lnTo>
                    <a:pt x="83" y="538"/>
                  </a:lnTo>
                  <a:lnTo>
                    <a:pt x="72" y="525"/>
                  </a:lnTo>
                  <a:lnTo>
                    <a:pt x="63" y="514"/>
                  </a:lnTo>
                  <a:lnTo>
                    <a:pt x="54" y="501"/>
                  </a:lnTo>
                  <a:lnTo>
                    <a:pt x="46" y="488"/>
                  </a:lnTo>
                  <a:lnTo>
                    <a:pt x="38" y="474"/>
                  </a:lnTo>
                  <a:lnTo>
                    <a:pt x="31" y="460"/>
                  </a:lnTo>
                  <a:lnTo>
                    <a:pt x="25" y="447"/>
                  </a:lnTo>
                  <a:lnTo>
                    <a:pt x="19" y="432"/>
                  </a:lnTo>
                  <a:lnTo>
                    <a:pt x="14" y="417"/>
                  </a:lnTo>
                  <a:lnTo>
                    <a:pt x="10" y="402"/>
                  </a:lnTo>
                  <a:lnTo>
                    <a:pt x="6" y="386"/>
                  </a:lnTo>
                  <a:lnTo>
                    <a:pt x="3" y="370"/>
                  </a:lnTo>
                  <a:lnTo>
                    <a:pt x="1" y="354"/>
                  </a:lnTo>
                  <a:lnTo>
                    <a:pt x="0" y="339"/>
                  </a:lnTo>
                  <a:lnTo>
                    <a:pt x="0" y="321"/>
                  </a:lnTo>
                  <a:lnTo>
                    <a:pt x="0" y="321"/>
                  </a:lnTo>
                  <a:lnTo>
                    <a:pt x="0" y="305"/>
                  </a:lnTo>
                  <a:lnTo>
                    <a:pt x="1" y="288"/>
                  </a:lnTo>
                  <a:lnTo>
                    <a:pt x="3" y="272"/>
                  </a:lnTo>
                  <a:lnTo>
                    <a:pt x="6" y="256"/>
                  </a:lnTo>
                  <a:lnTo>
                    <a:pt x="10" y="242"/>
                  </a:lnTo>
                  <a:lnTo>
                    <a:pt x="14" y="226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1" y="182"/>
                  </a:lnTo>
                  <a:lnTo>
                    <a:pt x="38" y="169"/>
                  </a:lnTo>
                  <a:lnTo>
                    <a:pt x="46" y="155"/>
                  </a:lnTo>
                  <a:lnTo>
                    <a:pt x="54" y="141"/>
                  </a:lnTo>
                  <a:lnTo>
                    <a:pt x="63" y="129"/>
                  </a:lnTo>
                  <a:lnTo>
                    <a:pt x="72" y="117"/>
                  </a:lnTo>
                  <a:lnTo>
                    <a:pt x="83" y="105"/>
                  </a:lnTo>
                  <a:lnTo>
                    <a:pt x="94" y="95"/>
                  </a:lnTo>
                  <a:lnTo>
                    <a:pt x="104" y="83"/>
                  </a:lnTo>
                  <a:lnTo>
                    <a:pt x="117" y="73"/>
                  </a:lnTo>
                  <a:lnTo>
                    <a:pt x="128" y="64"/>
                  </a:lnTo>
                  <a:lnTo>
                    <a:pt x="141" y="55"/>
                  </a:lnTo>
                  <a:lnTo>
                    <a:pt x="154" y="47"/>
                  </a:lnTo>
                  <a:lnTo>
                    <a:pt x="168" y="39"/>
                  </a:lnTo>
                  <a:lnTo>
                    <a:pt x="182" y="32"/>
                  </a:lnTo>
                  <a:lnTo>
                    <a:pt x="195" y="25"/>
                  </a:lnTo>
                  <a:lnTo>
                    <a:pt x="210" y="19"/>
                  </a:lnTo>
                  <a:lnTo>
                    <a:pt x="225" y="15"/>
                  </a:lnTo>
                  <a:lnTo>
                    <a:pt x="240" y="10"/>
                  </a:lnTo>
                  <a:lnTo>
                    <a:pt x="256" y="7"/>
                  </a:lnTo>
                  <a:lnTo>
                    <a:pt x="272" y="4"/>
                  </a:lnTo>
                  <a:lnTo>
                    <a:pt x="288" y="1"/>
                  </a:lnTo>
                  <a:lnTo>
                    <a:pt x="304" y="0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37" y="0"/>
                  </a:lnTo>
                  <a:lnTo>
                    <a:pt x="354" y="1"/>
                  </a:lnTo>
                  <a:lnTo>
                    <a:pt x="370" y="4"/>
                  </a:lnTo>
                  <a:lnTo>
                    <a:pt x="386" y="7"/>
                  </a:lnTo>
                  <a:lnTo>
                    <a:pt x="401" y="10"/>
                  </a:lnTo>
                  <a:lnTo>
                    <a:pt x="416" y="15"/>
                  </a:lnTo>
                  <a:lnTo>
                    <a:pt x="431" y="19"/>
                  </a:lnTo>
                  <a:lnTo>
                    <a:pt x="446" y="25"/>
                  </a:lnTo>
                  <a:lnTo>
                    <a:pt x="460" y="32"/>
                  </a:lnTo>
                  <a:lnTo>
                    <a:pt x="473" y="39"/>
                  </a:lnTo>
                  <a:lnTo>
                    <a:pt x="487" y="47"/>
                  </a:lnTo>
                  <a:lnTo>
                    <a:pt x="501" y="55"/>
                  </a:lnTo>
                  <a:lnTo>
                    <a:pt x="513" y="64"/>
                  </a:lnTo>
                  <a:lnTo>
                    <a:pt x="525" y="73"/>
                  </a:lnTo>
                  <a:lnTo>
                    <a:pt x="537" y="83"/>
                  </a:lnTo>
                  <a:lnTo>
                    <a:pt x="547" y="95"/>
                  </a:lnTo>
                  <a:lnTo>
                    <a:pt x="559" y="105"/>
                  </a:lnTo>
                  <a:lnTo>
                    <a:pt x="569" y="117"/>
                  </a:lnTo>
                  <a:lnTo>
                    <a:pt x="578" y="129"/>
                  </a:lnTo>
                  <a:lnTo>
                    <a:pt x="587" y="141"/>
                  </a:lnTo>
                  <a:lnTo>
                    <a:pt x="595" y="155"/>
                  </a:lnTo>
                  <a:lnTo>
                    <a:pt x="603" y="169"/>
                  </a:lnTo>
                  <a:lnTo>
                    <a:pt x="610" y="182"/>
                  </a:lnTo>
                  <a:lnTo>
                    <a:pt x="617" y="196"/>
                  </a:lnTo>
                  <a:lnTo>
                    <a:pt x="623" y="211"/>
                  </a:lnTo>
                  <a:lnTo>
                    <a:pt x="627" y="226"/>
                  </a:lnTo>
                  <a:lnTo>
                    <a:pt x="632" y="242"/>
                  </a:lnTo>
                  <a:lnTo>
                    <a:pt x="635" y="256"/>
                  </a:lnTo>
                  <a:lnTo>
                    <a:pt x="639" y="272"/>
                  </a:lnTo>
                  <a:lnTo>
                    <a:pt x="641" y="288"/>
                  </a:lnTo>
                  <a:lnTo>
                    <a:pt x="642" y="305"/>
                  </a:lnTo>
                  <a:lnTo>
                    <a:pt x="642" y="321"/>
                  </a:lnTo>
                  <a:lnTo>
                    <a:pt x="642" y="321"/>
                  </a:lnTo>
                  <a:close/>
                </a:path>
              </a:pathLst>
            </a:custGeom>
            <a:solidFill>
              <a:srgbClr val="A1C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193430" y="4265613"/>
              <a:ext cx="12824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C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976223" y="4546600"/>
              <a:ext cx="56265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group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056063" y="4175125"/>
            <a:ext cx="1020763" cy="1020763"/>
            <a:chOff x="4056063" y="4175125"/>
            <a:chExt cx="1020763" cy="1020763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056063" y="4175125"/>
              <a:ext cx="1020763" cy="1020763"/>
            </a:xfrm>
            <a:custGeom>
              <a:avLst/>
              <a:gdLst>
                <a:gd name="T0" fmla="*/ 643 w 643"/>
                <a:gd name="T1" fmla="*/ 339 h 643"/>
                <a:gd name="T2" fmla="*/ 636 w 643"/>
                <a:gd name="T3" fmla="*/ 387 h 643"/>
                <a:gd name="T4" fmla="*/ 623 w 643"/>
                <a:gd name="T5" fmla="*/ 432 h 643"/>
                <a:gd name="T6" fmla="*/ 604 w 643"/>
                <a:gd name="T7" fmla="*/ 474 h 643"/>
                <a:gd name="T8" fmla="*/ 579 w 643"/>
                <a:gd name="T9" fmla="*/ 514 h 643"/>
                <a:gd name="T10" fmla="*/ 548 w 643"/>
                <a:gd name="T11" fmla="*/ 549 h 643"/>
                <a:gd name="T12" fmla="*/ 514 w 643"/>
                <a:gd name="T13" fmla="*/ 579 h 643"/>
                <a:gd name="T14" fmla="*/ 474 w 643"/>
                <a:gd name="T15" fmla="*/ 604 h 643"/>
                <a:gd name="T16" fmla="*/ 432 w 643"/>
                <a:gd name="T17" fmla="*/ 624 h 643"/>
                <a:gd name="T18" fmla="*/ 387 w 643"/>
                <a:gd name="T19" fmla="*/ 636 h 643"/>
                <a:gd name="T20" fmla="*/ 339 w 643"/>
                <a:gd name="T21" fmla="*/ 643 h 643"/>
                <a:gd name="T22" fmla="*/ 306 w 643"/>
                <a:gd name="T23" fmla="*/ 643 h 643"/>
                <a:gd name="T24" fmla="*/ 257 w 643"/>
                <a:gd name="T25" fmla="*/ 636 h 643"/>
                <a:gd name="T26" fmla="*/ 211 w 643"/>
                <a:gd name="T27" fmla="*/ 624 h 643"/>
                <a:gd name="T28" fmla="*/ 169 w 643"/>
                <a:gd name="T29" fmla="*/ 604 h 643"/>
                <a:gd name="T30" fmla="*/ 129 w 643"/>
                <a:gd name="T31" fmla="*/ 579 h 643"/>
                <a:gd name="T32" fmla="*/ 95 w 643"/>
                <a:gd name="T33" fmla="*/ 549 h 643"/>
                <a:gd name="T34" fmla="*/ 64 w 643"/>
                <a:gd name="T35" fmla="*/ 514 h 643"/>
                <a:gd name="T36" fmla="*/ 39 w 643"/>
                <a:gd name="T37" fmla="*/ 474 h 643"/>
                <a:gd name="T38" fmla="*/ 20 w 643"/>
                <a:gd name="T39" fmla="*/ 432 h 643"/>
                <a:gd name="T40" fmla="*/ 7 w 643"/>
                <a:gd name="T41" fmla="*/ 387 h 643"/>
                <a:gd name="T42" fmla="*/ 0 w 643"/>
                <a:gd name="T43" fmla="*/ 339 h 643"/>
                <a:gd name="T44" fmla="*/ 0 w 643"/>
                <a:gd name="T45" fmla="*/ 306 h 643"/>
                <a:gd name="T46" fmla="*/ 7 w 643"/>
                <a:gd name="T47" fmla="*/ 257 h 643"/>
                <a:gd name="T48" fmla="*/ 20 w 643"/>
                <a:gd name="T49" fmla="*/ 211 h 643"/>
                <a:gd name="T50" fmla="*/ 39 w 643"/>
                <a:gd name="T51" fmla="*/ 169 h 643"/>
                <a:gd name="T52" fmla="*/ 64 w 643"/>
                <a:gd name="T53" fmla="*/ 129 h 643"/>
                <a:gd name="T54" fmla="*/ 95 w 643"/>
                <a:gd name="T55" fmla="*/ 95 h 643"/>
                <a:gd name="T56" fmla="*/ 129 w 643"/>
                <a:gd name="T57" fmla="*/ 64 h 643"/>
                <a:gd name="T58" fmla="*/ 169 w 643"/>
                <a:gd name="T59" fmla="*/ 39 h 643"/>
                <a:gd name="T60" fmla="*/ 211 w 643"/>
                <a:gd name="T61" fmla="*/ 20 h 643"/>
                <a:gd name="T62" fmla="*/ 257 w 643"/>
                <a:gd name="T63" fmla="*/ 7 h 643"/>
                <a:gd name="T64" fmla="*/ 306 w 643"/>
                <a:gd name="T65" fmla="*/ 0 h 643"/>
                <a:gd name="T66" fmla="*/ 339 w 643"/>
                <a:gd name="T67" fmla="*/ 0 h 643"/>
                <a:gd name="T68" fmla="*/ 387 w 643"/>
                <a:gd name="T69" fmla="*/ 7 h 643"/>
                <a:gd name="T70" fmla="*/ 432 w 643"/>
                <a:gd name="T71" fmla="*/ 20 h 643"/>
                <a:gd name="T72" fmla="*/ 474 w 643"/>
                <a:gd name="T73" fmla="*/ 39 h 643"/>
                <a:gd name="T74" fmla="*/ 514 w 643"/>
                <a:gd name="T75" fmla="*/ 64 h 643"/>
                <a:gd name="T76" fmla="*/ 548 w 643"/>
                <a:gd name="T77" fmla="*/ 95 h 643"/>
                <a:gd name="T78" fmla="*/ 579 w 643"/>
                <a:gd name="T79" fmla="*/ 129 h 643"/>
                <a:gd name="T80" fmla="*/ 604 w 643"/>
                <a:gd name="T81" fmla="*/ 169 h 643"/>
                <a:gd name="T82" fmla="*/ 623 w 643"/>
                <a:gd name="T83" fmla="*/ 211 h 643"/>
                <a:gd name="T84" fmla="*/ 636 w 643"/>
                <a:gd name="T85" fmla="*/ 257 h 643"/>
                <a:gd name="T86" fmla="*/ 643 w 643"/>
                <a:gd name="T87" fmla="*/ 306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3" h="643">
                  <a:moveTo>
                    <a:pt x="643" y="322"/>
                  </a:moveTo>
                  <a:lnTo>
                    <a:pt x="643" y="322"/>
                  </a:lnTo>
                  <a:lnTo>
                    <a:pt x="643" y="339"/>
                  </a:lnTo>
                  <a:lnTo>
                    <a:pt x="642" y="355"/>
                  </a:lnTo>
                  <a:lnTo>
                    <a:pt x="639" y="371"/>
                  </a:lnTo>
                  <a:lnTo>
                    <a:pt x="636" y="387"/>
                  </a:lnTo>
                  <a:lnTo>
                    <a:pt x="633" y="403"/>
                  </a:lnTo>
                  <a:lnTo>
                    <a:pt x="628" y="417"/>
                  </a:lnTo>
                  <a:lnTo>
                    <a:pt x="623" y="432"/>
                  </a:lnTo>
                  <a:lnTo>
                    <a:pt x="618" y="447"/>
                  </a:lnTo>
                  <a:lnTo>
                    <a:pt x="611" y="461"/>
                  </a:lnTo>
                  <a:lnTo>
                    <a:pt x="604" y="474"/>
                  </a:lnTo>
                  <a:lnTo>
                    <a:pt x="596" y="488"/>
                  </a:lnTo>
                  <a:lnTo>
                    <a:pt x="588" y="502"/>
                  </a:lnTo>
                  <a:lnTo>
                    <a:pt x="579" y="514"/>
                  </a:lnTo>
                  <a:lnTo>
                    <a:pt x="570" y="526"/>
                  </a:lnTo>
                  <a:lnTo>
                    <a:pt x="560" y="538"/>
                  </a:lnTo>
                  <a:lnTo>
                    <a:pt x="548" y="549"/>
                  </a:lnTo>
                  <a:lnTo>
                    <a:pt x="538" y="560"/>
                  </a:lnTo>
                  <a:lnTo>
                    <a:pt x="526" y="570"/>
                  </a:lnTo>
                  <a:lnTo>
                    <a:pt x="514" y="579"/>
                  </a:lnTo>
                  <a:lnTo>
                    <a:pt x="502" y="588"/>
                  </a:lnTo>
                  <a:lnTo>
                    <a:pt x="488" y="596"/>
                  </a:lnTo>
                  <a:lnTo>
                    <a:pt x="474" y="604"/>
                  </a:lnTo>
                  <a:lnTo>
                    <a:pt x="461" y="611"/>
                  </a:lnTo>
                  <a:lnTo>
                    <a:pt x="447" y="618"/>
                  </a:lnTo>
                  <a:lnTo>
                    <a:pt x="432" y="624"/>
                  </a:lnTo>
                  <a:lnTo>
                    <a:pt x="417" y="628"/>
                  </a:lnTo>
                  <a:lnTo>
                    <a:pt x="402" y="633"/>
                  </a:lnTo>
                  <a:lnTo>
                    <a:pt x="387" y="636"/>
                  </a:lnTo>
                  <a:lnTo>
                    <a:pt x="371" y="640"/>
                  </a:lnTo>
                  <a:lnTo>
                    <a:pt x="355" y="642"/>
                  </a:lnTo>
                  <a:lnTo>
                    <a:pt x="339" y="643"/>
                  </a:lnTo>
                  <a:lnTo>
                    <a:pt x="322" y="643"/>
                  </a:lnTo>
                  <a:lnTo>
                    <a:pt x="322" y="643"/>
                  </a:lnTo>
                  <a:lnTo>
                    <a:pt x="306" y="643"/>
                  </a:lnTo>
                  <a:lnTo>
                    <a:pt x="289" y="642"/>
                  </a:lnTo>
                  <a:lnTo>
                    <a:pt x="273" y="640"/>
                  </a:lnTo>
                  <a:lnTo>
                    <a:pt x="257" y="636"/>
                  </a:lnTo>
                  <a:lnTo>
                    <a:pt x="242" y="633"/>
                  </a:lnTo>
                  <a:lnTo>
                    <a:pt x="226" y="628"/>
                  </a:lnTo>
                  <a:lnTo>
                    <a:pt x="211" y="624"/>
                  </a:lnTo>
                  <a:lnTo>
                    <a:pt x="196" y="618"/>
                  </a:lnTo>
                  <a:lnTo>
                    <a:pt x="183" y="611"/>
                  </a:lnTo>
                  <a:lnTo>
                    <a:pt x="169" y="604"/>
                  </a:lnTo>
                  <a:lnTo>
                    <a:pt x="155" y="596"/>
                  </a:lnTo>
                  <a:lnTo>
                    <a:pt x="142" y="588"/>
                  </a:lnTo>
                  <a:lnTo>
                    <a:pt x="129" y="579"/>
                  </a:lnTo>
                  <a:lnTo>
                    <a:pt x="118" y="570"/>
                  </a:lnTo>
                  <a:lnTo>
                    <a:pt x="105" y="560"/>
                  </a:lnTo>
                  <a:lnTo>
                    <a:pt x="95" y="549"/>
                  </a:lnTo>
                  <a:lnTo>
                    <a:pt x="83" y="538"/>
                  </a:lnTo>
                  <a:lnTo>
                    <a:pt x="73" y="526"/>
                  </a:lnTo>
                  <a:lnTo>
                    <a:pt x="64" y="514"/>
                  </a:lnTo>
                  <a:lnTo>
                    <a:pt x="55" y="502"/>
                  </a:lnTo>
                  <a:lnTo>
                    <a:pt x="47" y="488"/>
                  </a:lnTo>
                  <a:lnTo>
                    <a:pt x="39" y="474"/>
                  </a:lnTo>
                  <a:lnTo>
                    <a:pt x="32" y="461"/>
                  </a:lnTo>
                  <a:lnTo>
                    <a:pt x="25" y="447"/>
                  </a:lnTo>
                  <a:lnTo>
                    <a:pt x="20" y="432"/>
                  </a:lnTo>
                  <a:lnTo>
                    <a:pt x="15" y="417"/>
                  </a:lnTo>
                  <a:lnTo>
                    <a:pt x="11" y="403"/>
                  </a:lnTo>
                  <a:lnTo>
                    <a:pt x="7" y="387"/>
                  </a:lnTo>
                  <a:lnTo>
                    <a:pt x="4" y="371"/>
                  </a:lnTo>
                  <a:lnTo>
                    <a:pt x="1" y="355"/>
                  </a:lnTo>
                  <a:lnTo>
                    <a:pt x="0" y="339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06"/>
                  </a:lnTo>
                  <a:lnTo>
                    <a:pt x="1" y="289"/>
                  </a:lnTo>
                  <a:lnTo>
                    <a:pt x="4" y="273"/>
                  </a:lnTo>
                  <a:lnTo>
                    <a:pt x="7" y="257"/>
                  </a:lnTo>
                  <a:lnTo>
                    <a:pt x="11" y="242"/>
                  </a:lnTo>
                  <a:lnTo>
                    <a:pt x="15" y="226"/>
                  </a:lnTo>
                  <a:lnTo>
                    <a:pt x="20" y="211"/>
                  </a:lnTo>
                  <a:lnTo>
                    <a:pt x="25" y="196"/>
                  </a:lnTo>
                  <a:lnTo>
                    <a:pt x="32" y="183"/>
                  </a:lnTo>
                  <a:lnTo>
                    <a:pt x="39" y="169"/>
                  </a:lnTo>
                  <a:lnTo>
                    <a:pt x="47" y="155"/>
                  </a:lnTo>
                  <a:lnTo>
                    <a:pt x="55" y="142"/>
                  </a:lnTo>
                  <a:lnTo>
                    <a:pt x="64" y="129"/>
                  </a:lnTo>
                  <a:lnTo>
                    <a:pt x="73" y="118"/>
                  </a:lnTo>
                  <a:lnTo>
                    <a:pt x="83" y="105"/>
                  </a:lnTo>
                  <a:lnTo>
                    <a:pt x="95" y="95"/>
                  </a:lnTo>
                  <a:lnTo>
                    <a:pt x="105" y="84"/>
                  </a:lnTo>
                  <a:lnTo>
                    <a:pt x="118" y="73"/>
                  </a:lnTo>
                  <a:lnTo>
                    <a:pt x="129" y="64"/>
                  </a:lnTo>
                  <a:lnTo>
                    <a:pt x="142" y="55"/>
                  </a:lnTo>
                  <a:lnTo>
                    <a:pt x="155" y="47"/>
                  </a:lnTo>
                  <a:lnTo>
                    <a:pt x="169" y="39"/>
                  </a:lnTo>
                  <a:lnTo>
                    <a:pt x="183" y="32"/>
                  </a:lnTo>
                  <a:lnTo>
                    <a:pt x="196" y="26"/>
                  </a:lnTo>
                  <a:lnTo>
                    <a:pt x="211" y="20"/>
                  </a:lnTo>
                  <a:lnTo>
                    <a:pt x="226" y="15"/>
                  </a:lnTo>
                  <a:lnTo>
                    <a:pt x="242" y="11"/>
                  </a:lnTo>
                  <a:lnTo>
                    <a:pt x="257" y="7"/>
                  </a:lnTo>
                  <a:lnTo>
                    <a:pt x="273" y="4"/>
                  </a:lnTo>
                  <a:lnTo>
                    <a:pt x="289" y="2"/>
                  </a:lnTo>
                  <a:lnTo>
                    <a:pt x="306" y="0"/>
                  </a:lnTo>
                  <a:lnTo>
                    <a:pt x="322" y="0"/>
                  </a:lnTo>
                  <a:lnTo>
                    <a:pt x="322" y="0"/>
                  </a:lnTo>
                  <a:lnTo>
                    <a:pt x="339" y="0"/>
                  </a:lnTo>
                  <a:lnTo>
                    <a:pt x="355" y="2"/>
                  </a:lnTo>
                  <a:lnTo>
                    <a:pt x="371" y="4"/>
                  </a:lnTo>
                  <a:lnTo>
                    <a:pt x="387" y="7"/>
                  </a:lnTo>
                  <a:lnTo>
                    <a:pt x="402" y="11"/>
                  </a:lnTo>
                  <a:lnTo>
                    <a:pt x="417" y="15"/>
                  </a:lnTo>
                  <a:lnTo>
                    <a:pt x="432" y="20"/>
                  </a:lnTo>
                  <a:lnTo>
                    <a:pt x="447" y="26"/>
                  </a:lnTo>
                  <a:lnTo>
                    <a:pt x="461" y="32"/>
                  </a:lnTo>
                  <a:lnTo>
                    <a:pt x="474" y="39"/>
                  </a:lnTo>
                  <a:lnTo>
                    <a:pt x="488" y="47"/>
                  </a:lnTo>
                  <a:lnTo>
                    <a:pt x="502" y="55"/>
                  </a:lnTo>
                  <a:lnTo>
                    <a:pt x="514" y="64"/>
                  </a:lnTo>
                  <a:lnTo>
                    <a:pt x="526" y="73"/>
                  </a:lnTo>
                  <a:lnTo>
                    <a:pt x="538" y="84"/>
                  </a:lnTo>
                  <a:lnTo>
                    <a:pt x="548" y="95"/>
                  </a:lnTo>
                  <a:lnTo>
                    <a:pt x="560" y="105"/>
                  </a:lnTo>
                  <a:lnTo>
                    <a:pt x="570" y="118"/>
                  </a:lnTo>
                  <a:lnTo>
                    <a:pt x="579" y="129"/>
                  </a:lnTo>
                  <a:lnTo>
                    <a:pt x="588" y="142"/>
                  </a:lnTo>
                  <a:lnTo>
                    <a:pt x="596" y="155"/>
                  </a:lnTo>
                  <a:lnTo>
                    <a:pt x="604" y="169"/>
                  </a:lnTo>
                  <a:lnTo>
                    <a:pt x="611" y="183"/>
                  </a:lnTo>
                  <a:lnTo>
                    <a:pt x="618" y="196"/>
                  </a:lnTo>
                  <a:lnTo>
                    <a:pt x="623" y="211"/>
                  </a:lnTo>
                  <a:lnTo>
                    <a:pt x="628" y="226"/>
                  </a:lnTo>
                  <a:lnTo>
                    <a:pt x="633" y="242"/>
                  </a:lnTo>
                  <a:lnTo>
                    <a:pt x="636" y="257"/>
                  </a:lnTo>
                  <a:lnTo>
                    <a:pt x="639" y="273"/>
                  </a:lnTo>
                  <a:lnTo>
                    <a:pt x="642" y="289"/>
                  </a:lnTo>
                  <a:lnTo>
                    <a:pt x="643" y="306"/>
                  </a:lnTo>
                  <a:lnTo>
                    <a:pt x="643" y="322"/>
                  </a:lnTo>
                  <a:lnTo>
                    <a:pt x="643" y="322"/>
                  </a:lnTo>
                  <a:close/>
                </a:path>
              </a:pathLst>
            </a:custGeom>
            <a:solidFill>
              <a:srgbClr val="A1C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4502324" y="4367213"/>
              <a:ext cx="12824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D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4285117" y="4646613"/>
              <a:ext cx="56265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group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365750" y="4110038"/>
            <a:ext cx="1020763" cy="1020763"/>
            <a:chOff x="5365750" y="4110038"/>
            <a:chExt cx="1020763" cy="1020763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365750" y="4110038"/>
              <a:ext cx="1020763" cy="1020763"/>
            </a:xfrm>
            <a:custGeom>
              <a:avLst/>
              <a:gdLst>
                <a:gd name="T0" fmla="*/ 643 w 643"/>
                <a:gd name="T1" fmla="*/ 339 h 643"/>
                <a:gd name="T2" fmla="*/ 636 w 643"/>
                <a:gd name="T3" fmla="*/ 387 h 643"/>
                <a:gd name="T4" fmla="*/ 623 w 643"/>
                <a:gd name="T5" fmla="*/ 432 h 643"/>
                <a:gd name="T6" fmla="*/ 604 w 643"/>
                <a:gd name="T7" fmla="*/ 474 h 643"/>
                <a:gd name="T8" fmla="*/ 579 w 643"/>
                <a:gd name="T9" fmla="*/ 514 h 643"/>
                <a:gd name="T10" fmla="*/ 549 w 643"/>
                <a:gd name="T11" fmla="*/ 549 h 643"/>
                <a:gd name="T12" fmla="*/ 514 w 643"/>
                <a:gd name="T13" fmla="*/ 579 h 643"/>
                <a:gd name="T14" fmla="*/ 475 w 643"/>
                <a:gd name="T15" fmla="*/ 604 h 643"/>
                <a:gd name="T16" fmla="*/ 432 w 643"/>
                <a:gd name="T17" fmla="*/ 624 h 643"/>
                <a:gd name="T18" fmla="*/ 386 w 643"/>
                <a:gd name="T19" fmla="*/ 636 h 643"/>
                <a:gd name="T20" fmla="*/ 338 w 643"/>
                <a:gd name="T21" fmla="*/ 643 h 643"/>
                <a:gd name="T22" fmla="*/ 305 w 643"/>
                <a:gd name="T23" fmla="*/ 643 h 643"/>
                <a:gd name="T24" fmla="*/ 256 w 643"/>
                <a:gd name="T25" fmla="*/ 636 h 643"/>
                <a:gd name="T26" fmla="*/ 211 w 643"/>
                <a:gd name="T27" fmla="*/ 624 h 643"/>
                <a:gd name="T28" fmla="*/ 169 w 643"/>
                <a:gd name="T29" fmla="*/ 604 h 643"/>
                <a:gd name="T30" fmla="*/ 129 w 643"/>
                <a:gd name="T31" fmla="*/ 579 h 643"/>
                <a:gd name="T32" fmla="*/ 95 w 643"/>
                <a:gd name="T33" fmla="*/ 549 h 643"/>
                <a:gd name="T34" fmla="*/ 64 w 643"/>
                <a:gd name="T35" fmla="*/ 514 h 643"/>
                <a:gd name="T36" fmla="*/ 39 w 643"/>
                <a:gd name="T37" fmla="*/ 474 h 643"/>
                <a:gd name="T38" fmla="*/ 19 w 643"/>
                <a:gd name="T39" fmla="*/ 432 h 643"/>
                <a:gd name="T40" fmla="*/ 7 w 643"/>
                <a:gd name="T41" fmla="*/ 387 h 643"/>
                <a:gd name="T42" fmla="*/ 0 w 643"/>
                <a:gd name="T43" fmla="*/ 339 h 643"/>
                <a:gd name="T44" fmla="*/ 0 w 643"/>
                <a:gd name="T45" fmla="*/ 306 h 643"/>
                <a:gd name="T46" fmla="*/ 7 w 643"/>
                <a:gd name="T47" fmla="*/ 257 h 643"/>
                <a:gd name="T48" fmla="*/ 19 w 643"/>
                <a:gd name="T49" fmla="*/ 211 h 643"/>
                <a:gd name="T50" fmla="*/ 39 w 643"/>
                <a:gd name="T51" fmla="*/ 169 h 643"/>
                <a:gd name="T52" fmla="*/ 64 w 643"/>
                <a:gd name="T53" fmla="*/ 129 h 643"/>
                <a:gd name="T54" fmla="*/ 95 w 643"/>
                <a:gd name="T55" fmla="*/ 95 h 643"/>
                <a:gd name="T56" fmla="*/ 129 w 643"/>
                <a:gd name="T57" fmla="*/ 64 h 643"/>
                <a:gd name="T58" fmla="*/ 169 w 643"/>
                <a:gd name="T59" fmla="*/ 39 h 643"/>
                <a:gd name="T60" fmla="*/ 211 w 643"/>
                <a:gd name="T61" fmla="*/ 20 h 643"/>
                <a:gd name="T62" fmla="*/ 256 w 643"/>
                <a:gd name="T63" fmla="*/ 7 h 643"/>
                <a:gd name="T64" fmla="*/ 305 w 643"/>
                <a:gd name="T65" fmla="*/ 0 h 643"/>
                <a:gd name="T66" fmla="*/ 338 w 643"/>
                <a:gd name="T67" fmla="*/ 0 h 643"/>
                <a:gd name="T68" fmla="*/ 386 w 643"/>
                <a:gd name="T69" fmla="*/ 7 h 643"/>
                <a:gd name="T70" fmla="*/ 432 w 643"/>
                <a:gd name="T71" fmla="*/ 20 h 643"/>
                <a:gd name="T72" fmla="*/ 475 w 643"/>
                <a:gd name="T73" fmla="*/ 39 h 643"/>
                <a:gd name="T74" fmla="*/ 514 w 643"/>
                <a:gd name="T75" fmla="*/ 64 h 643"/>
                <a:gd name="T76" fmla="*/ 549 w 643"/>
                <a:gd name="T77" fmla="*/ 95 h 643"/>
                <a:gd name="T78" fmla="*/ 579 w 643"/>
                <a:gd name="T79" fmla="*/ 129 h 643"/>
                <a:gd name="T80" fmla="*/ 604 w 643"/>
                <a:gd name="T81" fmla="*/ 169 h 643"/>
                <a:gd name="T82" fmla="*/ 623 w 643"/>
                <a:gd name="T83" fmla="*/ 211 h 643"/>
                <a:gd name="T84" fmla="*/ 636 w 643"/>
                <a:gd name="T85" fmla="*/ 257 h 643"/>
                <a:gd name="T86" fmla="*/ 643 w 643"/>
                <a:gd name="T87" fmla="*/ 306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3" h="643">
                  <a:moveTo>
                    <a:pt x="643" y="322"/>
                  </a:moveTo>
                  <a:lnTo>
                    <a:pt x="643" y="322"/>
                  </a:lnTo>
                  <a:lnTo>
                    <a:pt x="643" y="339"/>
                  </a:lnTo>
                  <a:lnTo>
                    <a:pt x="642" y="355"/>
                  </a:lnTo>
                  <a:lnTo>
                    <a:pt x="639" y="371"/>
                  </a:lnTo>
                  <a:lnTo>
                    <a:pt x="636" y="387"/>
                  </a:lnTo>
                  <a:lnTo>
                    <a:pt x="632" y="403"/>
                  </a:lnTo>
                  <a:lnTo>
                    <a:pt x="628" y="417"/>
                  </a:lnTo>
                  <a:lnTo>
                    <a:pt x="623" y="432"/>
                  </a:lnTo>
                  <a:lnTo>
                    <a:pt x="618" y="447"/>
                  </a:lnTo>
                  <a:lnTo>
                    <a:pt x="611" y="461"/>
                  </a:lnTo>
                  <a:lnTo>
                    <a:pt x="604" y="474"/>
                  </a:lnTo>
                  <a:lnTo>
                    <a:pt x="596" y="488"/>
                  </a:lnTo>
                  <a:lnTo>
                    <a:pt x="588" y="502"/>
                  </a:lnTo>
                  <a:lnTo>
                    <a:pt x="579" y="514"/>
                  </a:lnTo>
                  <a:lnTo>
                    <a:pt x="570" y="526"/>
                  </a:lnTo>
                  <a:lnTo>
                    <a:pt x="559" y="538"/>
                  </a:lnTo>
                  <a:lnTo>
                    <a:pt x="549" y="549"/>
                  </a:lnTo>
                  <a:lnTo>
                    <a:pt x="538" y="560"/>
                  </a:lnTo>
                  <a:lnTo>
                    <a:pt x="526" y="570"/>
                  </a:lnTo>
                  <a:lnTo>
                    <a:pt x="514" y="579"/>
                  </a:lnTo>
                  <a:lnTo>
                    <a:pt x="501" y="588"/>
                  </a:lnTo>
                  <a:lnTo>
                    <a:pt x="488" y="596"/>
                  </a:lnTo>
                  <a:lnTo>
                    <a:pt x="475" y="604"/>
                  </a:lnTo>
                  <a:lnTo>
                    <a:pt x="460" y="611"/>
                  </a:lnTo>
                  <a:lnTo>
                    <a:pt x="447" y="618"/>
                  </a:lnTo>
                  <a:lnTo>
                    <a:pt x="432" y="624"/>
                  </a:lnTo>
                  <a:lnTo>
                    <a:pt x="417" y="628"/>
                  </a:lnTo>
                  <a:lnTo>
                    <a:pt x="402" y="633"/>
                  </a:lnTo>
                  <a:lnTo>
                    <a:pt x="386" y="636"/>
                  </a:lnTo>
                  <a:lnTo>
                    <a:pt x="370" y="640"/>
                  </a:lnTo>
                  <a:lnTo>
                    <a:pt x="354" y="642"/>
                  </a:lnTo>
                  <a:lnTo>
                    <a:pt x="338" y="643"/>
                  </a:lnTo>
                  <a:lnTo>
                    <a:pt x="321" y="643"/>
                  </a:lnTo>
                  <a:lnTo>
                    <a:pt x="321" y="643"/>
                  </a:lnTo>
                  <a:lnTo>
                    <a:pt x="305" y="643"/>
                  </a:lnTo>
                  <a:lnTo>
                    <a:pt x="288" y="642"/>
                  </a:lnTo>
                  <a:lnTo>
                    <a:pt x="272" y="640"/>
                  </a:lnTo>
                  <a:lnTo>
                    <a:pt x="256" y="636"/>
                  </a:lnTo>
                  <a:lnTo>
                    <a:pt x="242" y="633"/>
                  </a:lnTo>
                  <a:lnTo>
                    <a:pt x="226" y="628"/>
                  </a:lnTo>
                  <a:lnTo>
                    <a:pt x="211" y="624"/>
                  </a:lnTo>
                  <a:lnTo>
                    <a:pt x="196" y="618"/>
                  </a:lnTo>
                  <a:lnTo>
                    <a:pt x="182" y="611"/>
                  </a:lnTo>
                  <a:lnTo>
                    <a:pt x="169" y="604"/>
                  </a:lnTo>
                  <a:lnTo>
                    <a:pt x="155" y="596"/>
                  </a:lnTo>
                  <a:lnTo>
                    <a:pt x="141" y="588"/>
                  </a:lnTo>
                  <a:lnTo>
                    <a:pt x="129" y="579"/>
                  </a:lnTo>
                  <a:lnTo>
                    <a:pt x="117" y="570"/>
                  </a:lnTo>
                  <a:lnTo>
                    <a:pt x="105" y="560"/>
                  </a:lnTo>
                  <a:lnTo>
                    <a:pt x="95" y="549"/>
                  </a:lnTo>
                  <a:lnTo>
                    <a:pt x="83" y="538"/>
                  </a:lnTo>
                  <a:lnTo>
                    <a:pt x="73" y="526"/>
                  </a:lnTo>
                  <a:lnTo>
                    <a:pt x="64" y="514"/>
                  </a:lnTo>
                  <a:lnTo>
                    <a:pt x="55" y="502"/>
                  </a:lnTo>
                  <a:lnTo>
                    <a:pt x="47" y="488"/>
                  </a:lnTo>
                  <a:lnTo>
                    <a:pt x="39" y="474"/>
                  </a:lnTo>
                  <a:lnTo>
                    <a:pt x="32" y="461"/>
                  </a:lnTo>
                  <a:lnTo>
                    <a:pt x="25" y="447"/>
                  </a:lnTo>
                  <a:lnTo>
                    <a:pt x="19" y="432"/>
                  </a:lnTo>
                  <a:lnTo>
                    <a:pt x="15" y="417"/>
                  </a:lnTo>
                  <a:lnTo>
                    <a:pt x="10" y="403"/>
                  </a:lnTo>
                  <a:lnTo>
                    <a:pt x="7" y="387"/>
                  </a:lnTo>
                  <a:lnTo>
                    <a:pt x="4" y="371"/>
                  </a:lnTo>
                  <a:lnTo>
                    <a:pt x="2" y="355"/>
                  </a:lnTo>
                  <a:lnTo>
                    <a:pt x="0" y="339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06"/>
                  </a:lnTo>
                  <a:lnTo>
                    <a:pt x="2" y="289"/>
                  </a:lnTo>
                  <a:lnTo>
                    <a:pt x="4" y="273"/>
                  </a:lnTo>
                  <a:lnTo>
                    <a:pt x="7" y="257"/>
                  </a:lnTo>
                  <a:lnTo>
                    <a:pt x="10" y="242"/>
                  </a:lnTo>
                  <a:lnTo>
                    <a:pt x="15" y="226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2" y="183"/>
                  </a:lnTo>
                  <a:lnTo>
                    <a:pt x="39" y="169"/>
                  </a:lnTo>
                  <a:lnTo>
                    <a:pt x="47" y="155"/>
                  </a:lnTo>
                  <a:lnTo>
                    <a:pt x="55" y="142"/>
                  </a:lnTo>
                  <a:lnTo>
                    <a:pt x="64" y="129"/>
                  </a:lnTo>
                  <a:lnTo>
                    <a:pt x="73" y="118"/>
                  </a:lnTo>
                  <a:lnTo>
                    <a:pt x="83" y="105"/>
                  </a:lnTo>
                  <a:lnTo>
                    <a:pt x="95" y="95"/>
                  </a:lnTo>
                  <a:lnTo>
                    <a:pt x="105" y="84"/>
                  </a:lnTo>
                  <a:lnTo>
                    <a:pt x="117" y="73"/>
                  </a:lnTo>
                  <a:lnTo>
                    <a:pt x="129" y="64"/>
                  </a:lnTo>
                  <a:lnTo>
                    <a:pt x="141" y="55"/>
                  </a:lnTo>
                  <a:lnTo>
                    <a:pt x="155" y="47"/>
                  </a:lnTo>
                  <a:lnTo>
                    <a:pt x="169" y="39"/>
                  </a:lnTo>
                  <a:lnTo>
                    <a:pt x="182" y="32"/>
                  </a:lnTo>
                  <a:lnTo>
                    <a:pt x="196" y="26"/>
                  </a:lnTo>
                  <a:lnTo>
                    <a:pt x="211" y="20"/>
                  </a:lnTo>
                  <a:lnTo>
                    <a:pt x="226" y="15"/>
                  </a:lnTo>
                  <a:lnTo>
                    <a:pt x="242" y="11"/>
                  </a:lnTo>
                  <a:lnTo>
                    <a:pt x="256" y="7"/>
                  </a:lnTo>
                  <a:lnTo>
                    <a:pt x="272" y="4"/>
                  </a:lnTo>
                  <a:lnTo>
                    <a:pt x="288" y="2"/>
                  </a:lnTo>
                  <a:lnTo>
                    <a:pt x="305" y="0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38" y="0"/>
                  </a:lnTo>
                  <a:lnTo>
                    <a:pt x="354" y="2"/>
                  </a:lnTo>
                  <a:lnTo>
                    <a:pt x="370" y="4"/>
                  </a:lnTo>
                  <a:lnTo>
                    <a:pt x="386" y="7"/>
                  </a:lnTo>
                  <a:lnTo>
                    <a:pt x="402" y="11"/>
                  </a:lnTo>
                  <a:lnTo>
                    <a:pt x="417" y="15"/>
                  </a:lnTo>
                  <a:lnTo>
                    <a:pt x="432" y="20"/>
                  </a:lnTo>
                  <a:lnTo>
                    <a:pt x="447" y="26"/>
                  </a:lnTo>
                  <a:lnTo>
                    <a:pt x="460" y="32"/>
                  </a:lnTo>
                  <a:lnTo>
                    <a:pt x="475" y="39"/>
                  </a:lnTo>
                  <a:lnTo>
                    <a:pt x="488" y="47"/>
                  </a:lnTo>
                  <a:lnTo>
                    <a:pt x="501" y="55"/>
                  </a:lnTo>
                  <a:lnTo>
                    <a:pt x="514" y="64"/>
                  </a:lnTo>
                  <a:lnTo>
                    <a:pt x="526" y="73"/>
                  </a:lnTo>
                  <a:lnTo>
                    <a:pt x="538" y="84"/>
                  </a:lnTo>
                  <a:lnTo>
                    <a:pt x="549" y="95"/>
                  </a:lnTo>
                  <a:lnTo>
                    <a:pt x="559" y="105"/>
                  </a:lnTo>
                  <a:lnTo>
                    <a:pt x="570" y="118"/>
                  </a:lnTo>
                  <a:lnTo>
                    <a:pt x="579" y="129"/>
                  </a:lnTo>
                  <a:lnTo>
                    <a:pt x="588" y="142"/>
                  </a:lnTo>
                  <a:lnTo>
                    <a:pt x="596" y="155"/>
                  </a:lnTo>
                  <a:lnTo>
                    <a:pt x="604" y="169"/>
                  </a:lnTo>
                  <a:lnTo>
                    <a:pt x="611" y="183"/>
                  </a:lnTo>
                  <a:lnTo>
                    <a:pt x="618" y="196"/>
                  </a:lnTo>
                  <a:lnTo>
                    <a:pt x="623" y="211"/>
                  </a:lnTo>
                  <a:lnTo>
                    <a:pt x="628" y="226"/>
                  </a:lnTo>
                  <a:lnTo>
                    <a:pt x="632" y="242"/>
                  </a:lnTo>
                  <a:lnTo>
                    <a:pt x="636" y="257"/>
                  </a:lnTo>
                  <a:lnTo>
                    <a:pt x="639" y="273"/>
                  </a:lnTo>
                  <a:lnTo>
                    <a:pt x="642" y="289"/>
                  </a:lnTo>
                  <a:lnTo>
                    <a:pt x="643" y="306"/>
                  </a:lnTo>
                  <a:lnTo>
                    <a:pt x="643" y="322"/>
                  </a:lnTo>
                  <a:lnTo>
                    <a:pt x="643" y="322"/>
                  </a:lnTo>
                  <a:close/>
                </a:path>
              </a:pathLst>
            </a:custGeom>
            <a:solidFill>
              <a:srgbClr val="A1C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5828041" y="4338638"/>
              <a:ext cx="9618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E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5594804" y="4618038"/>
              <a:ext cx="56265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group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675438" y="3894138"/>
            <a:ext cx="1019175" cy="1019175"/>
            <a:chOff x="6675438" y="3894138"/>
            <a:chExt cx="1019175" cy="1019175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6675438" y="3894138"/>
              <a:ext cx="1019175" cy="1019175"/>
            </a:xfrm>
            <a:custGeom>
              <a:avLst/>
              <a:gdLst>
                <a:gd name="T0" fmla="*/ 642 w 642"/>
                <a:gd name="T1" fmla="*/ 338 h 642"/>
                <a:gd name="T2" fmla="*/ 636 w 642"/>
                <a:gd name="T3" fmla="*/ 386 h 642"/>
                <a:gd name="T4" fmla="*/ 623 w 642"/>
                <a:gd name="T5" fmla="*/ 432 h 642"/>
                <a:gd name="T6" fmla="*/ 604 w 642"/>
                <a:gd name="T7" fmla="*/ 474 h 642"/>
                <a:gd name="T8" fmla="*/ 579 w 642"/>
                <a:gd name="T9" fmla="*/ 514 h 642"/>
                <a:gd name="T10" fmla="*/ 549 w 642"/>
                <a:gd name="T11" fmla="*/ 548 h 642"/>
                <a:gd name="T12" fmla="*/ 514 w 642"/>
                <a:gd name="T13" fmla="*/ 579 h 642"/>
                <a:gd name="T14" fmla="*/ 475 w 642"/>
                <a:gd name="T15" fmla="*/ 604 h 642"/>
                <a:gd name="T16" fmla="*/ 432 w 642"/>
                <a:gd name="T17" fmla="*/ 623 h 642"/>
                <a:gd name="T18" fmla="*/ 386 w 642"/>
                <a:gd name="T19" fmla="*/ 636 h 642"/>
                <a:gd name="T20" fmla="*/ 338 w 642"/>
                <a:gd name="T21" fmla="*/ 642 h 642"/>
                <a:gd name="T22" fmla="*/ 305 w 642"/>
                <a:gd name="T23" fmla="*/ 642 h 642"/>
                <a:gd name="T24" fmla="*/ 256 w 642"/>
                <a:gd name="T25" fmla="*/ 636 h 642"/>
                <a:gd name="T26" fmla="*/ 211 w 642"/>
                <a:gd name="T27" fmla="*/ 623 h 642"/>
                <a:gd name="T28" fmla="*/ 169 w 642"/>
                <a:gd name="T29" fmla="*/ 604 h 642"/>
                <a:gd name="T30" fmla="*/ 129 w 642"/>
                <a:gd name="T31" fmla="*/ 579 h 642"/>
                <a:gd name="T32" fmla="*/ 94 w 642"/>
                <a:gd name="T33" fmla="*/ 548 h 642"/>
                <a:gd name="T34" fmla="*/ 64 w 642"/>
                <a:gd name="T35" fmla="*/ 514 h 642"/>
                <a:gd name="T36" fmla="*/ 39 w 642"/>
                <a:gd name="T37" fmla="*/ 474 h 642"/>
                <a:gd name="T38" fmla="*/ 19 w 642"/>
                <a:gd name="T39" fmla="*/ 432 h 642"/>
                <a:gd name="T40" fmla="*/ 7 w 642"/>
                <a:gd name="T41" fmla="*/ 386 h 642"/>
                <a:gd name="T42" fmla="*/ 1 w 642"/>
                <a:gd name="T43" fmla="*/ 338 h 642"/>
                <a:gd name="T44" fmla="*/ 1 w 642"/>
                <a:gd name="T45" fmla="*/ 304 h 642"/>
                <a:gd name="T46" fmla="*/ 7 w 642"/>
                <a:gd name="T47" fmla="*/ 256 h 642"/>
                <a:gd name="T48" fmla="*/ 19 w 642"/>
                <a:gd name="T49" fmla="*/ 211 h 642"/>
                <a:gd name="T50" fmla="*/ 39 w 642"/>
                <a:gd name="T51" fmla="*/ 168 h 642"/>
                <a:gd name="T52" fmla="*/ 64 w 642"/>
                <a:gd name="T53" fmla="*/ 128 h 642"/>
                <a:gd name="T54" fmla="*/ 94 w 642"/>
                <a:gd name="T55" fmla="*/ 94 h 642"/>
                <a:gd name="T56" fmla="*/ 129 w 642"/>
                <a:gd name="T57" fmla="*/ 64 h 642"/>
                <a:gd name="T58" fmla="*/ 169 w 642"/>
                <a:gd name="T59" fmla="*/ 38 h 642"/>
                <a:gd name="T60" fmla="*/ 211 w 642"/>
                <a:gd name="T61" fmla="*/ 19 h 642"/>
                <a:gd name="T62" fmla="*/ 256 w 642"/>
                <a:gd name="T63" fmla="*/ 7 h 642"/>
                <a:gd name="T64" fmla="*/ 305 w 642"/>
                <a:gd name="T65" fmla="*/ 0 h 642"/>
                <a:gd name="T66" fmla="*/ 338 w 642"/>
                <a:gd name="T67" fmla="*/ 0 h 642"/>
                <a:gd name="T68" fmla="*/ 386 w 642"/>
                <a:gd name="T69" fmla="*/ 7 h 642"/>
                <a:gd name="T70" fmla="*/ 432 w 642"/>
                <a:gd name="T71" fmla="*/ 19 h 642"/>
                <a:gd name="T72" fmla="*/ 475 w 642"/>
                <a:gd name="T73" fmla="*/ 38 h 642"/>
                <a:gd name="T74" fmla="*/ 514 w 642"/>
                <a:gd name="T75" fmla="*/ 64 h 642"/>
                <a:gd name="T76" fmla="*/ 549 w 642"/>
                <a:gd name="T77" fmla="*/ 94 h 642"/>
                <a:gd name="T78" fmla="*/ 579 w 642"/>
                <a:gd name="T79" fmla="*/ 128 h 642"/>
                <a:gd name="T80" fmla="*/ 604 w 642"/>
                <a:gd name="T81" fmla="*/ 168 h 642"/>
                <a:gd name="T82" fmla="*/ 623 w 642"/>
                <a:gd name="T83" fmla="*/ 211 h 642"/>
                <a:gd name="T84" fmla="*/ 636 w 642"/>
                <a:gd name="T85" fmla="*/ 256 h 642"/>
                <a:gd name="T86" fmla="*/ 642 w 642"/>
                <a:gd name="T87" fmla="*/ 304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2" h="642">
                  <a:moveTo>
                    <a:pt x="642" y="321"/>
                  </a:moveTo>
                  <a:lnTo>
                    <a:pt x="642" y="321"/>
                  </a:lnTo>
                  <a:lnTo>
                    <a:pt x="642" y="338"/>
                  </a:lnTo>
                  <a:lnTo>
                    <a:pt x="641" y="354"/>
                  </a:lnTo>
                  <a:lnTo>
                    <a:pt x="639" y="370"/>
                  </a:lnTo>
                  <a:lnTo>
                    <a:pt x="636" y="386"/>
                  </a:lnTo>
                  <a:lnTo>
                    <a:pt x="632" y="401"/>
                  </a:lnTo>
                  <a:lnTo>
                    <a:pt x="629" y="417"/>
                  </a:lnTo>
                  <a:lnTo>
                    <a:pt x="623" y="432"/>
                  </a:lnTo>
                  <a:lnTo>
                    <a:pt x="617" y="446"/>
                  </a:lnTo>
                  <a:lnTo>
                    <a:pt x="611" y="460"/>
                  </a:lnTo>
                  <a:lnTo>
                    <a:pt x="604" y="474"/>
                  </a:lnTo>
                  <a:lnTo>
                    <a:pt x="596" y="487"/>
                  </a:lnTo>
                  <a:lnTo>
                    <a:pt x="588" y="501"/>
                  </a:lnTo>
                  <a:lnTo>
                    <a:pt x="579" y="514"/>
                  </a:lnTo>
                  <a:lnTo>
                    <a:pt x="570" y="525"/>
                  </a:lnTo>
                  <a:lnTo>
                    <a:pt x="559" y="538"/>
                  </a:lnTo>
                  <a:lnTo>
                    <a:pt x="549" y="548"/>
                  </a:lnTo>
                  <a:lnTo>
                    <a:pt x="538" y="559"/>
                  </a:lnTo>
                  <a:lnTo>
                    <a:pt x="526" y="569"/>
                  </a:lnTo>
                  <a:lnTo>
                    <a:pt x="514" y="579"/>
                  </a:lnTo>
                  <a:lnTo>
                    <a:pt x="501" y="588"/>
                  </a:lnTo>
                  <a:lnTo>
                    <a:pt x="488" y="596"/>
                  </a:lnTo>
                  <a:lnTo>
                    <a:pt x="475" y="604"/>
                  </a:lnTo>
                  <a:lnTo>
                    <a:pt x="460" y="610"/>
                  </a:lnTo>
                  <a:lnTo>
                    <a:pt x="447" y="617"/>
                  </a:lnTo>
                  <a:lnTo>
                    <a:pt x="432" y="623"/>
                  </a:lnTo>
                  <a:lnTo>
                    <a:pt x="417" y="628"/>
                  </a:lnTo>
                  <a:lnTo>
                    <a:pt x="402" y="632"/>
                  </a:lnTo>
                  <a:lnTo>
                    <a:pt x="386" y="636"/>
                  </a:lnTo>
                  <a:lnTo>
                    <a:pt x="370" y="639"/>
                  </a:lnTo>
                  <a:lnTo>
                    <a:pt x="354" y="641"/>
                  </a:lnTo>
                  <a:lnTo>
                    <a:pt x="338" y="642"/>
                  </a:lnTo>
                  <a:lnTo>
                    <a:pt x="321" y="642"/>
                  </a:lnTo>
                  <a:lnTo>
                    <a:pt x="321" y="642"/>
                  </a:lnTo>
                  <a:lnTo>
                    <a:pt x="305" y="642"/>
                  </a:lnTo>
                  <a:lnTo>
                    <a:pt x="288" y="641"/>
                  </a:lnTo>
                  <a:lnTo>
                    <a:pt x="272" y="639"/>
                  </a:lnTo>
                  <a:lnTo>
                    <a:pt x="256" y="636"/>
                  </a:lnTo>
                  <a:lnTo>
                    <a:pt x="241" y="632"/>
                  </a:lnTo>
                  <a:lnTo>
                    <a:pt x="226" y="628"/>
                  </a:lnTo>
                  <a:lnTo>
                    <a:pt x="211" y="623"/>
                  </a:lnTo>
                  <a:lnTo>
                    <a:pt x="196" y="617"/>
                  </a:lnTo>
                  <a:lnTo>
                    <a:pt x="182" y="610"/>
                  </a:lnTo>
                  <a:lnTo>
                    <a:pt x="169" y="604"/>
                  </a:lnTo>
                  <a:lnTo>
                    <a:pt x="155" y="596"/>
                  </a:lnTo>
                  <a:lnTo>
                    <a:pt x="142" y="588"/>
                  </a:lnTo>
                  <a:lnTo>
                    <a:pt x="129" y="579"/>
                  </a:lnTo>
                  <a:lnTo>
                    <a:pt x="117" y="569"/>
                  </a:lnTo>
                  <a:lnTo>
                    <a:pt x="106" y="559"/>
                  </a:lnTo>
                  <a:lnTo>
                    <a:pt x="94" y="548"/>
                  </a:lnTo>
                  <a:lnTo>
                    <a:pt x="83" y="538"/>
                  </a:lnTo>
                  <a:lnTo>
                    <a:pt x="74" y="525"/>
                  </a:lnTo>
                  <a:lnTo>
                    <a:pt x="64" y="514"/>
                  </a:lnTo>
                  <a:lnTo>
                    <a:pt x="55" y="501"/>
                  </a:lnTo>
                  <a:lnTo>
                    <a:pt x="47" y="487"/>
                  </a:lnTo>
                  <a:lnTo>
                    <a:pt x="39" y="474"/>
                  </a:lnTo>
                  <a:lnTo>
                    <a:pt x="32" y="460"/>
                  </a:lnTo>
                  <a:lnTo>
                    <a:pt x="25" y="446"/>
                  </a:lnTo>
                  <a:lnTo>
                    <a:pt x="19" y="432"/>
                  </a:lnTo>
                  <a:lnTo>
                    <a:pt x="15" y="417"/>
                  </a:lnTo>
                  <a:lnTo>
                    <a:pt x="10" y="401"/>
                  </a:lnTo>
                  <a:lnTo>
                    <a:pt x="7" y="386"/>
                  </a:lnTo>
                  <a:lnTo>
                    <a:pt x="3" y="370"/>
                  </a:lnTo>
                  <a:lnTo>
                    <a:pt x="2" y="354"/>
                  </a:lnTo>
                  <a:lnTo>
                    <a:pt x="1" y="338"/>
                  </a:lnTo>
                  <a:lnTo>
                    <a:pt x="0" y="321"/>
                  </a:lnTo>
                  <a:lnTo>
                    <a:pt x="0" y="321"/>
                  </a:lnTo>
                  <a:lnTo>
                    <a:pt x="1" y="304"/>
                  </a:lnTo>
                  <a:lnTo>
                    <a:pt x="2" y="288"/>
                  </a:lnTo>
                  <a:lnTo>
                    <a:pt x="3" y="272"/>
                  </a:lnTo>
                  <a:lnTo>
                    <a:pt x="7" y="256"/>
                  </a:lnTo>
                  <a:lnTo>
                    <a:pt x="10" y="241"/>
                  </a:lnTo>
                  <a:lnTo>
                    <a:pt x="15" y="225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2" y="182"/>
                  </a:lnTo>
                  <a:lnTo>
                    <a:pt x="39" y="168"/>
                  </a:lnTo>
                  <a:lnTo>
                    <a:pt x="47" y="155"/>
                  </a:lnTo>
                  <a:lnTo>
                    <a:pt x="55" y="141"/>
                  </a:lnTo>
                  <a:lnTo>
                    <a:pt x="64" y="128"/>
                  </a:lnTo>
                  <a:lnTo>
                    <a:pt x="74" y="117"/>
                  </a:lnTo>
                  <a:lnTo>
                    <a:pt x="83" y="105"/>
                  </a:lnTo>
                  <a:lnTo>
                    <a:pt x="94" y="94"/>
                  </a:lnTo>
                  <a:lnTo>
                    <a:pt x="106" y="83"/>
                  </a:lnTo>
                  <a:lnTo>
                    <a:pt x="117" y="73"/>
                  </a:lnTo>
                  <a:lnTo>
                    <a:pt x="129" y="64"/>
                  </a:lnTo>
                  <a:lnTo>
                    <a:pt x="142" y="54"/>
                  </a:lnTo>
                  <a:lnTo>
                    <a:pt x="155" y="46"/>
                  </a:lnTo>
                  <a:lnTo>
                    <a:pt x="169" y="38"/>
                  </a:lnTo>
                  <a:lnTo>
                    <a:pt x="182" y="32"/>
                  </a:lnTo>
                  <a:lnTo>
                    <a:pt x="196" y="25"/>
                  </a:lnTo>
                  <a:lnTo>
                    <a:pt x="211" y="19"/>
                  </a:lnTo>
                  <a:lnTo>
                    <a:pt x="226" y="15"/>
                  </a:lnTo>
                  <a:lnTo>
                    <a:pt x="241" y="10"/>
                  </a:lnTo>
                  <a:lnTo>
                    <a:pt x="256" y="7"/>
                  </a:lnTo>
                  <a:lnTo>
                    <a:pt x="272" y="3"/>
                  </a:lnTo>
                  <a:lnTo>
                    <a:pt x="288" y="1"/>
                  </a:lnTo>
                  <a:lnTo>
                    <a:pt x="305" y="0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38" y="0"/>
                  </a:lnTo>
                  <a:lnTo>
                    <a:pt x="354" y="1"/>
                  </a:lnTo>
                  <a:lnTo>
                    <a:pt x="370" y="3"/>
                  </a:lnTo>
                  <a:lnTo>
                    <a:pt x="386" y="7"/>
                  </a:lnTo>
                  <a:lnTo>
                    <a:pt x="402" y="10"/>
                  </a:lnTo>
                  <a:lnTo>
                    <a:pt x="417" y="15"/>
                  </a:lnTo>
                  <a:lnTo>
                    <a:pt x="432" y="19"/>
                  </a:lnTo>
                  <a:lnTo>
                    <a:pt x="447" y="25"/>
                  </a:lnTo>
                  <a:lnTo>
                    <a:pt x="460" y="32"/>
                  </a:lnTo>
                  <a:lnTo>
                    <a:pt x="475" y="38"/>
                  </a:lnTo>
                  <a:lnTo>
                    <a:pt x="488" y="46"/>
                  </a:lnTo>
                  <a:lnTo>
                    <a:pt x="501" y="54"/>
                  </a:lnTo>
                  <a:lnTo>
                    <a:pt x="514" y="64"/>
                  </a:lnTo>
                  <a:lnTo>
                    <a:pt x="526" y="73"/>
                  </a:lnTo>
                  <a:lnTo>
                    <a:pt x="538" y="83"/>
                  </a:lnTo>
                  <a:lnTo>
                    <a:pt x="549" y="94"/>
                  </a:lnTo>
                  <a:lnTo>
                    <a:pt x="559" y="105"/>
                  </a:lnTo>
                  <a:lnTo>
                    <a:pt x="570" y="117"/>
                  </a:lnTo>
                  <a:lnTo>
                    <a:pt x="579" y="128"/>
                  </a:lnTo>
                  <a:lnTo>
                    <a:pt x="588" y="141"/>
                  </a:lnTo>
                  <a:lnTo>
                    <a:pt x="596" y="155"/>
                  </a:lnTo>
                  <a:lnTo>
                    <a:pt x="604" y="168"/>
                  </a:lnTo>
                  <a:lnTo>
                    <a:pt x="611" y="182"/>
                  </a:lnTo>
                  <a:lnTo>
                    <a:pt x="617" y="196"/>
                  </a:lnTo>
                  <a:lnTo>
                    <a:pt x="623" y="211"/>
                  </a:lnTo>
                  <a:lnTo>
                    <a:pt x="629" y="225"/>
                  </a:lnTo>
                  <a:lnTo>
                    <a:pt x="632" y="241"/>
                  </a:lnTo>
                  <a:lnTo>
                    <a:pt x="636" y="256"/>
                  </a:lnTo>
                  <a:lnTo>
                    <a:pt x="639" y="272"/>
                  </a:lnTo>
                  <a:lnTo>
                    <a:pt x="641" y="288"/>
                  </a:lnTo>
                  <a:lnTo>
                    <a:pt x="642" y="304"/>
                  </a:lnTo>
                  <a:lnTo>
                    <a:pt x="642" y="321"/>
                  </a:lnTo>
                  <a:lnTo>
                    <a:pt x="642" y="321"/>
                  </a:lnTo>
                  <a:close/>
                </a:path>
              </a:pathLst>
            </a:custGeom>
            <a:solidFill>
              <a:srgbClr val="A1C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7139339" y="4121150"/>
              <a:ext cx="913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F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6903698" y="4400550"/>
              <a:ext cx="56265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group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985125" y="3589338"/>
            <a:ext cx="1019175" cy="1020763"/>
            <a:chOff x="7985125" y="3589338"/>
            <a:chExt cx="1019175" cy="1020763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985125" y="3589338"/>
              <a:ext cx="1019175" cy="1020763"/>
            </a:xfrm>
            <a:custGeom>
              <a:avLst/>
              <a:gdLst>
                <a:gd name="T0" fmla="*/ 642 w 642"/>
                <a:gd name="T1" fmla="*/ 339 h 643"/>
                <a:gd name="T2" fmla="*/ 637 w 642"/>
                <a:gd name="T3" fmla="*/ 387 h 643"/>
                <a:gd name="T4" fmla="*/ 623 w 642"/>
                <a:gd name="T5" fmla="*/ 432 h 643"/>
                <a:gd name="T6" fmla="*/ 604 w 642"/>
                <a:gd name="T7" fmla="*/ 474 h 643"/>
                <a:gd name="T8" fmla="*/ 578 w 642"/>
                <a:gd name="T9" fmla="*/ 514 h 643"/>
                <a:gd name="T10" fmla="*/ 549 w 642"/>
                <a:gd name="T11" fmla="*/ 548 h 643"/>
                <a:gd name="T12" fmla="*/ 514 w 642"/>
                <a:gd name="T13" fmla="*/ 579 h 643"/>
                <a:gd name="T14" fmla="*/ 475 w 642"/>
                <a:gd name="T15" fmla="*/ 604 h 643"/>
                <a:gd name="T16" fmla="*/ 432 w 642"/>
                <a:gd name="T17" fmla="*/ 624 h 643"/>
                <a:gd name="T18" fmla="*/ 386 w 642"/>
                <a:gd name="T19" fmla="*/ 636 h 643"/>
                <a:gd name="T20" fmla="*/ 338 w 642"/>
                <a:gd name="T21" fmla="*/ 643 h 643"/>
                <a:gd name="T22" fmla="*/ 305 w 642"/>
                <a:gd name="T23" fmla="*/ 643 h 643"/>
                <a:gd name="T24" fmla="*/ 256 w 642"/>
                <a:gd name="T25" fmla="*/ 636 h 643"/>
                <a:gd name="T26" fmla="*/ 211 w 642"/>
                <a:gd name="T27" fmla="*/ 624 h 643"/>
                <a:gd name="T28" fmla="*/ 168 w 642"/>
                <a:gd name="T29" fmla="*/ 604 h 643"/>
                <a:gd name="T30" fmla="*/ 130 w 642"/>
                <a:gd name="T31" fmla="*/ 579 h 643"/>
                <a:gd name="T32" fmla="*/ 94 w 642"/>
                <a:gd name="T33" fmla="*/ 548 h 643"/>
                <a:gd name="T34" fmla="*/ 64 w 642"/>
                <a:gd name="T35" fmla="*/ 514 h 643"/>
                <a:gd name="T36" fmla="*/ 38 w 642"/>
                <a:gd name="T37" fmla="*/ 474 h 643"/>
                <a:gd name="T38" fmla="*/ 19 w 642"/>
                <a:gd name="T39" fmla="*/ 432 h 643"/>
                <a:gd name="T40" fmla="*/ 7 w 642"/>
                <a:gd name="T41" fmla="*/ 387 h 643"/>
                <a:gd name="T42" fmla="*/ 1 w 642"/>
                <a:gd name="T43" fmla="*/ 339 h 643"/>
                <a:gd name="T44" fmla="*/ 1 w 642"/>
                <a:gd name="T45" fmla="*/ 305 h 643"/>
                <a:gd name="T46" fmla="*/ 7 w 642"/>
                <a:gd name="T47" fmla="*/ 257 h 643"/>
                <a:gd name="T48" fmla="*/ 19 w 642"/>
                <a:gd name="T49" fmla="*/ 211 h 643"/>
                <a:gd name="T50" fmla="*/ 38 w 642"/>
                <a:gd name="T51" fmla="*/ 169 h 643"/>
                <a:gd name="T52" fmla="*/ 64 w 642"/>
                <a:gd name="T53" fmla="*/ 129 h 643"/>
                <a:gd name="T54" fmla="*/ 94 w 642"/>
                <a:gd name="T55" fmla="*/ 95 h 643"/>
                <a:gd name="T56" fmla="*/ 130 w 642"/>
                <a:gd name="T57" fmla="*/ 64 h 643"/>
                <a:gd name="T58" fmla="*/ 168 w 642"/>
                <a:gd name="T59" fmla="*/ 39 h 643"/>
                <a:gd name="T60" fmla="*/ 211 w 642"/>
                <a:gd name="T61" fmla="*/ 20 h 643"/>
                <a:gd name="T62" fmla="*/ 256 w 642"/>
                <a:gd name="T63" fmla="*/ 7 h 643"/>
                <a:gd name="T64" fmla="*/ 305 w 642"/>
                <a:gd name="T65" fmla="*/ 0 h 643"/>
                <a:gd name="T66" fmla="*/ 338 w 642"/>
                <a:gd name="T67" fmla="*/ 0 h 643"/>
                <a:gd name="T68" fmla="*/ 386 w 642"/>
                <a:gd name="T69" fmla="*/ 7 h 643"/>
                <a:gd name="T70" fmla="*/ 432 w 642"/>
                <a:gd name="T71" fmla="*/ 20 h 643"/>
                <a:gd name="T72" fmla="*/ 475 w 642"/>
                <a:gd name="T73" fmla="*/ 39 h 643"/>
                <a:gd name="T74" fmla="*/ 514 w 642"/>
                <a:gd name="T75" fmla="*/ 64 h 643"/>
                <a:gd name="T76" fmla="*/ 549 w 642"/>
                <a:gd name="T77" fmla="*/ 95 h 643"/>
                <a:gd name="T78" fmla="*/ 578 w 642"/>
                <a:gd name="T79" fmla="*/ 129 h 643"/>
                <a:gd name="T80" fmla="*/ 604 w 642"/>
                <a:gd name="T81" fmla="*/ 169 h 643"/>
                <a:gd name="T82" fmla="*/ 623 w 642"/>
                <a:gd name="T83" fmla="*/ 211 h 643"/>
                <a:gd name="T84" fmla="*/ 637 w 642"/>
                <a:gd name="T85" fmla="*/ 257 h 643"/>
                <a:gd name="T86" fmla="*/ 642 w 642"/>
                <a:gd name="T87" fmla="*/ 305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2" h="643">
                  <a:moveTo>
                    <a:pt x="642" y="322"/>
                  </a:moveTo>
                  <a:lnTo>
                    <a:pt x="642" y="322"/>
                  </a:lnTo>
                  <a:lnTo>
                    <a:pt x="642" y="339"/>
                  </a:lnTo>
                  <a:lnTo>
                    <a:pt x="641" y="355"/>
                  </a:lnTo>
                  <a:lnTo>
                    <a:pt x="639" y="371"/>
                  </a:lnTo>
                  <a:lnTo>
                    <a:pt x="637" y="387"/>
                  </a:lnTo>
                  <a:lnTo>
                    <a:pt x="632" y="401"/>
                  </a:lnTo>
                  <a:lnTo>
                    <a:pt x="629" y="417"/>
                  </a:lnTo>
                  <a:lnTo>
                    <a:pt x="623" y="432"/>
                  </a:lnTo>
                  <a:lnTo>
                    <a:pt x="617" y="447"/>
                  </a:lnTo>
                  <a:lnTo>
                    <a:pt x="610" y="461"/>
                  </a:lnTo>
                  <a:lnTo>
                    <a:pt x="604" y="474"/>
                  </a:lnTo>
                  <a:lnTo>
                    <a:pt x="596" y="488"/>
                  </a:lnTo>
                  <a:lnTo>
                    <a:pt x="588" y="502"/>
                  </a:lnTo>
                  <a:lnTo>
                    <a:pt x="578" y="514"/>
                  </a:lnTo>
                  <a:lnTo>
                    <a:pt x="569" y="526"/>
                  </a:lnTo>
                  <a:lnTo>
                    <a:pt x="559" y="538"/>
                  </a:lnTo>
                  <a:lnTo>
                    <a:pt x="549" y="548"/>
                  </a:lnTo>
                  <a:lnTo>
                    <a:pt x="537" y="560"/>
                  </a:lnTo>
                  <a:lnTo>
                    <a:pt x="526" y="570"/>
                  </a:lnTo>
                  <a:lnTo>
                    <a:pt x="514" y="579"/>
                  </a:lnTo>
                  <a:lnTo>
                    <a:pt x="501" y="588"/>
                  </a:lnTo>
                  <a:lnTo>
                    <a:pt x="488" y="596"/>
                  </a:lnTo>
                  <a:lnTo>
                    <a:pt x="475" y="604"/>
                  </a:lnTo>
                  <a:lnTo>
                    <a:pt x="461" y="611"/>
                  </a:lnTo>
                  <a:lnTo>
                    <a:pt x="446" y="618"/>
                  </a:lnTo>
                  <a:lnTo>
                    <a:pt x="432" y="624"/>
                  </a:lnTo>
                  <a:lnTo>
                    <a:pt x="417" y="628"/>
                  </a:lnTo>
                  <a:lnTo>
                    <a:pt x="402" y="633"/>
                  </a:lnTo>
                  <a:lnTo>
                    <a:pt x="386" y="636"/>
                  </a:lnTo>
                  <a:lnTo>
                    <a:pt x="370" y="640"/>
                  </a:lnTo>
                  <a:lnTo>
                    <a:pt x="354" y="642"/>
                  </a:lnTo>
                  <a:lnTo>
                    <a:pt x="338" y="643"/>
                  </a:lnTo>
                  <a:lnTo>
                    <a:pt x="321" y="643"/>
                  </a:lnTo>
                  <a:lnTo>
                    <a:pt x="321" y="643"/>
                  </a:lnTo>
                  <a:lnTo>
                    <a:pt x="305" y="643"/>
                  </a:lnTo>
                  <a:lnTo>
                    <a:pt x="288" y="642"/>
                  </a:lnTo>
                  <a:lnTo>
                    <a:pt x="272" y="640"/>
                  </a:lnTo>
                  <a:lnTo>
                    <a:pt x="256" y="636"/>
                  </a:lnTo>
                  <a:lnTo>
                    <a:pt x="241" y="633"/>
                  </a:lnTo>
                  <a:lnTo>
                    <a:pt x="225" y="628"/>
                  </a:lnTo>
                  <a:lnTo>
                    <a:pt x="211" y="624"/>
                  </a:lnTo>
                  <a:lnTo>
                    <a:pt x="196" y="618"/>
                  </a:lnTo>
                  <a:lnTo>
                    <a:pt x="182" y="611"/>
                  </a:lnTo>
                  <a:lnTo>
                    <a:pt x="168" y="604"/>
                  </a:lnTo>
                  <a:lnTo>
                    <a:pt x="155" y="596"/>
                  </a:lnTo>
                  <a:lnTo>
                    <a:pt x="142" y="588"/>
                  </a:lnTo>
                  <a:lnTo>
                    <a:pt x="130" y="579"/>
                  </a:lnTo>
                  <a:lnTo>
                    <a:pt x="117" y="570"/>
                  </a:lnTo>
                  <a:lnTo>
                    <a:pt x="106" y="560"/>
                  </a:lnTo>
                  <a:lnTo>
                    <a:pt x="94" y="548"/>
                  </a:lnTo>
                  <a:lnTo>
                    <a:pt x="83" y="538"/>
                  </a:lnTo>
                  <a:lnTo>
                    <a:pt x="74" y="526"/>
                  </a:lnTo>
                  <a:lnTo>
                    <a:pt x="64" y="514"/>
                  </a:lnTo>
                  <a:lnTo>
                    <a:pt x="54" y="502"/>
                  </a:lnTo>
                  <a:lnTo>
                    <a:pt x="46" y="488"/>
                  </a:lnTo>
                  <a:lnTo>
                    <a:pt x="38" y="474"/>
                  </a:lnTo>
                  <a:lnTo>
                    <a:pt x="32" y="461"/>
                  </a:lnTo>
                  <a:lnTo>
                    <a:pt x="25" y="447"/>
                  </a:lnTo>
                  <a:lnTo>
                    <a:pt x="19" y="432"/>
                  </a:lnTo>
                  <a:lnTo>
                    <a:pt x="15" y="417"/>
                  </a:lnTo>
                  <a:lnTo>
                    <a:pt x="10" y="401"/>
                  </a:lnTo>
                  <a:lnTo>
                    <a:pt x="7" y="387"/>
                  </a:lnTo>
                  <a:lnTo>
                    <a:pt x="3" y="371"/>
                  </a:lnTo>
                  <a:lnTo>
                    <a:pt x="2" y="355"/>
                  </a:lnTo>
                  <a:lnTo>
                    <a:pt x="1" y="339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1" y="305"/>
                  </a:lnTo>
                  <a:lnTo>
                    <a:pt x="2" y="289"/>
                  </a:lnTo>
                  <a:lnTo>
                    <a:pt x="3" y="273"/>
                  </a:lnTo>
                  <a:lnTo>
                    <a:pt x="7" y="257"/>
                  </a:lnTo>
                  <a:lnTo>
                    <a:pt x="10" y="242"/>
                  </a:lnTo>
                  <a:lnTo>
                    <a:pt x="15" y="226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2" y="183"/>
                  </a:lnTo>
                  <a:lnTo>
                    <a:pt x="38" y="169"/>
                  </a:lnTo>
                  <a:lnTo>
                    <a:pt x="46" y="155"/>
                  </a:lnTo>
                  <a:lnTo>
                    <a:pt x="54" y="142"/>
                  </a:lnTo>
                  <a:lnTo>
                    <a:pt x="64" y="129"/>
                  </a:lnTo>
                  <a:lnTo>
                    <a:pt x="74" y="118"/>
                  </a:lnTo>
                  <a:lnTo>
                    <a:pt x="83" y="105"/>
                  </a:lnTo>
                  <a:lnTo>
                    <a:pt x="94" y="95"/>
                  </a:lnTo>
                  <a:lnTo>
                    <a:pt x="106" y="83"/>
                  </a:lnTo>
                  <a:lnTo>
                    <a:pt x="117" y="73"/>
                  </a:lnTo>
                  <a:lnTo>
                    <a:pt x="130" y="64"/>
                  </a:lnTo>
                  <a:lnTo>
                    <a:pt x="142" y="55"/>
                  </a:lnTo>
                  <a:lnTo>
                    <a:pt x="155" y="47"/>
                  </a:lnTo>
                  <a:lnTo>
                    <a:pt x="168" y="39"/>
                  </a:lnTo>
                  <a:lnTo>
                    <a:pt x="182" y="32"/>
                  </a:lnTo>
                  <a:lnTo>
                    <a:pt x="196" y="25"/>
                  </a:lnTo>
                  <a:lnTo>
                    <a:pt x="211" y="20"/>
                  </a:lnTo>
                  <a:lnTo>
                    <a:pt x="225" y="15"/>
                  </a:lnTo>
                  <a:lnTo>
                    <a:pt x="241" y="11"/>
                  </a:lnTo>
                  <a:lnTo>
                    <a:pt x="256" y="7"/>
                  </a:lnTo>
                  <a:lnTo>
                    <a:pt x="272" y="4"/>
                  </a:lnTo>
                  <a:lnTo>
                    <a:pt x="288" y="1"/>
                  </a:lnTo>
                  <a:lnTo>
                    <a:pt x="305" y="0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38" y="0"/>
                  </a:lnTo>
                  <a:lnTo>
                    <a:pt x="354" y="1"/>
                  </a:lnTo>
                  <a:lnTo>
                    <a:pt x="370" y="4"/>
                  </a:lnTo>
                  <a:lnTo>
                    <a:pt x="386" y="7"/>
                  </a:lnTo>
                  <a:lnTo>
                    <a:pt x="402" y="11"/>
                  </a:lnTo>
                  <a:lnTo>
                    <a:pt x="417" y="15"/>
                  </a:lnTo>
                  <a:lnTo>
                    <a:pt x="432" y="20"/>
                  </a:lnTo>
                  <a:lnTo>
                    <a:pt x="446" y="25"/>
                  </a:lnTo>
                  <a:lnTo>
                    <a:pt x="461" y="32"/>
                  </a:lnTo>
                  <a:lnTo>
                    <a:pt x="475" y="39"/>
                  </a:lnTo>
                  <a:lnTo>
                    <a:pt x="488" y="47"/>
                  </a:lnTo>
                  <a:lnTo>
                    <a:pt x="501" y="55"/>
                  </a:lnTo>
                  <a:lnTo>
                    <a:pt x="514" y="64"/>
                  </a:lnTo>
                  <a:lnTo>
                    <a:pt x="526" y="73"/>
                  </a:lnTo>
                  <a:lnTo>
                    <a:pt x="537" y="83"/>
                  </a:lnTo>
                  <a:lnTo>
                    <a:pt x="549" y="95"/>
                  </a:lnTo>
                  <a:lnTo>
                    <a:pt x="559" y="105"/>
                  </a:lnTo>
                  <a:lnTo>
                    <a:pt x="569" y="118"/>
                  </a:lnTo>
                  <a:lnTo>
                    <a:pt x="578" y="129"/>
                  </a:lnTo>
                  <a:lnTo>
                    <a:pt x="588" y="142"/>
                  </a:lnTo>
                  <a:lnTo>
                    <a:pt x="596" y="155"/>
                  </a:lnTo>
                  <a:lnTo>
                    <a:pt x="604" y="169"/>
                  </a:lnTo>
                  <a:lnTo>
                    <a:pt x="610" y="183"/>
                  </a:lnTo>
                  <a:lnTo>
                    <a:pt x="617" y="196"/>
                  </a:lnTo>
                  <a:lnTo>
                    <a:pt x="623" y="211"/>
                  </a:lnTo>
                  <a:lnTo>
                    <a:pt x="629" y="226"/>
                  </a:lnTo>
                  <a:lnTo>
                    <a:pt x="632" y="242"/>
                  </a:lnTo>
                  <a:lnTo>
                    <a:pt x="637" y="257"/>
                  </a:lnTo>
                  <a:lnTo>
                    <a:pt x="639" y="273"/>
                  </a:lnTo>
                  <a:lnTo>
                    <a:pt x="641" y="289"/>
                  </a:lnTo>
                  <a:lnTo>
                    <a:pt x="642" y="305"/>
                  </a:lnTo>
                  <a:lnTo>
                    <a:pt x="642" y="322"/>
                  </a:lnTo>
                  <a:lnTo>
                    <a:pt x="642" y="322"/>
                  </a:lnTo>
                  <a:close/>
                </a:path>
              </a:pathLst>
            </a:custGeom>
            <a:solidFill>
              <a:srgbClr val="A1C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8431393" y="3787775"/>
              <a:ext cx="1266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G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8213384" y="4068763"/>
              <a:ext cx="56265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+mn-ea"/>
                  <a:cs typeface="宋体" pitchFamily="2" charset="-122"/>
                </a:rPr>
                <a:t>group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宋体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47863" y="2924175"/>
            <a:ext cx="647700" cy="1012826"/>
            <a:chOff x="1947863" y="2924175"/>
            <a:chExt cx="647700" cy="1012826"/>
          </a:xfrm>
        </p:grpSpPr>
        <p:sp>
          <p:nvSpPr>
            <p:cNvPr id="30" name="Line 29"/>
            <p:cNvSpPr>
              <a:spLocks noChangeShapeType="1"/>
            </p:cNvSpPr>
            <p:nvPr/>
          </p:nvSpPr>
          <p:spPr bwMode="auto">
            <a:xfrm flipV="1">
              <a:off x="1947863" y="3814763"/>
              <a:ext cx="0" cy="122238"/>
            </a:xfrm>
            <a:prstGeom prst="line">
              <a:avLst/>
            </a:prstGeom>
            <a:noFill/>
            <a:ln w="492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 flipV="1">
              <a:off x="1947863" y="3568700"/>
              <a:ext cx="0" cy="122238"/>
            </a:xfrm>
            <a:prstGeom prst="line">
              <a:avLst/>
            </a:prstGeom>
            <a:noFill/>
            <a:ln w="492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947863" y="3402013"/>
              <a:ext cx="79375" cy="42863"/>
            </a:xfrm>
            <a:custGeom>
              <a:avLst/>
              <a:gdLst>
                <a:gd name="T0" fmla="*/ 0 w 50"/>
                <a:gd name="T1" fmla="*/ 27 h 27"/>
                <a:gd name="T2" fmla="*/ 0 w 50"/>
                <a:gd name="T3" fmla="*/ 0 h 27"/>
                <a:gd name="T4" fmla="*/ 50 w 5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27">
                  <a:moveTo>
                    <a:pt x="0" y="27"/>
                  </a:moveTo>
                  <a:lnTo>
                    <a:pt x="0" y="0"/>
                  </a:lnTo>
                  <a:lnTo>
                    <a:pt x="50" y="0"/>
                  </a:lnTo>
                </a:path>
              </a:pathLst>
            </a:custGeom>
            <a:noFill/>
            <a:ln w="492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2151063" y="3402013"/>
              <a:ext cx="122238" cy="0"/>
            </a:xfrm>
            <a:prstGeom prst="line">
              <a:avLst/>
            </a:prstGeom>
            <a:noFill/>
            <a:ln w="492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2395538" y="3402013"/>
              <a:ext cx="123825" cy="0"/>
            </a:xfrm>
            <a:prstGeom prst="line">
              <a:avLst/>
            </a:prstGeom>
            <a:noFill/>
            <a:ln w="492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2595563" y="2924175"/>
              <a:ext cx="0" cy="122238"/>
            </a:xfrm>
            <a:prstGeom prst="line">
              <a:avLst/>
            </a:prstGeom>
            <a:noFill/>
            <a:ln w="492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2595563" y="3170238"/>
              <a:ext cx="0" cy="122238"/>
            </a:xfrm>
            <a:prstGeom prst="line">
              <a:avLst/>
            </a:prstGeom>
            <a:noFill/>
            <a:ln w="492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2595563" y="3416300"/>
              <a:ext cx="0" cy="122238"/>
            </a:xfrm>
            <a:prstGeom prst="line">
              <a:avLst/>
            </a:prstGeom>
            <a:noFill/>
            <a:ln w="492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2595563" y="3662363"/>
              <a:ext cx="0" cy="122238"/>
            </a:xfrm>
            <a:prstGeom prst="line">
              <a:avLst/>
            </a:prstGeom>
            <a:noFill/>
            <a:ln w="492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矩形 46"/>
          <p:cNvSpPr/>
          <p:nvPr/>
        </p:nvSpPr>
        <p:spPr>
          <a:xfrm>
            <a:off x="2725227" y="286571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文字内容说明文字内容说明</a:t>
            </a:r>
            <a:endParaRPr lang="en-US" altLang="zh-CN" dirty="0"/>
          </a:p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文字内容说明文字内容说明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8134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3754760" cy="1143000"/>
          </a:xfrm>
        </p:spPr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辣椒</a:t>
            </a:r>
            <a:endParaRPr lang="zh-CN" altLang="en-US" dirty="0"/>
          </a:p>
        </p:txBody>
      </p:sp>
      <p:grpSp>
        <p:nvGrpSpPr>
          <p:cNvPr id="206" name="组合 205"/>
          <p:cNvGrpSpPr/>
          <p:nvPr/>
        </p:nvGrpSpPr>
        <p:grpSpPr>
          <a:xfrm>
            <a:off x="2800350" y="556494"/>
            <a:ext cx="3744913" cy="4087813"/>
            <a:chOff x="2800350" y="212726"/>
            <a:chExt cx="3744913" cy="4087813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6116638" y="212726"/>
              <a:ext cx="225425" cy="517525"/>
            </a:xfrm>
            <a:custGeom>
              <a:avLst/>
              <a:gdLst>
                <a:gd name="T0" fmla="*/ 0 w 282"/>
                <a:gd name="T1" fmla="*/ 652 h 652"/>
                <a:gd name="T2" fmla="*/ 106 w 282"/>
                <a:gd name="T3" fmla="*/ 0 h 652"/>
                <a:gd name="T4" fmla="*/ 282 w 282"/>
                <a:gd name="T5" fmla="*/ 0 h 652"/>
                <a:gd name="T6" fmla="*/ 77 w 282"/>
                <a:gd name="T7" fmla="*/ 641 h 652"/>
                <a:gd name="T8" fmla="*/ 0 w 282"/>
                <a:gd name="T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652">
                  <a:moveTo>
                    <a:pt x="0" y="652"/>
                  </a:moveTo>
                  <a:lnTo>
                    <a:pt x="106" y="0"/>
                  </a:lnTo>
                  <a:lnTo>
                    <a:pt x="282" y="0"/>
                  </a:lnTo>
                  <a:lnTo>
                    <a:pt x="77" y="641"/>
                  </a:lnTo>
                  <a:lnTo>
                    <a:pt x="0" y="652"/>
                  </a:lnTo>
                  <a:close/>
                </a:path>
              </a:pathLst>
            </a:custGeom>
            <a:solidFill>
              <a:srgbClr val="58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2800350" y="212726"/>
              <a:ext cx="3744913" cy="4087813"/>
              <a:chOff x="2800350" y="212726"/>
              <a:chExt cx="3744913" cy="4087813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3579813" y="3663951"/>
                <a:ext cx="979488" cy="636588"/>
              </a:xfrm>
              <a:custGeom>
                <a:avLst/>
                <a:gdLst>
                  <a:gd name="T0" fmla="*/ 0 w 1234"/>
                  <a:gd name="T1" fmla="*/ 312 h 802"/>
                  <a:gd name="T2" fmla="*/ 0 w 1234"/>
                  <a:gd name="T3" fmla="*/ 312 h 802"/>
                  <a:gd name="T4" fmla="*/ 22 w 1234"/>
                  <a:gd name="T5" fmla="*/ 388 h 802"/>
                  <a:gd name="T6" fmla="*/ 22 w 1234"/>
                  <a:gd name="T7" fmla="*/ 388 h 802"/>
                  <a:gd name="T8" fmla="*/ 23 w 1234"/>
                  <a:gd name="T9" fmla="*/ 398 h 802"/>
                  <a:gd name="T10" fmla="*/ 25 w 1234"/>
                  <a:gd name="T11" fmla="*/ 408 h 802"/>
                  <a:gd name="T12" fmla="*/ 22 w 1234"/>
                  <a:gd name="T13" fmla="*/ 427 h 802"/>
                  <a:gd name="T14" fmla="*/ 20 w 1234"/>
                  <a:gd name="T15" fmla="*/ 447 h 802"/>
                  <a:gd name="T16" fmla="*/ 20 w 1234"/>
                  <a:gd name="T17" fmla="*/ 456 h 802"/>
                  <a:gd name="T18" fmla="*/ 22 w 1234"/>
                  <a:gd name="T19" fmla="*/ 466 h 802"/>
                  <a:gd name="T20" fmla="*/ 22 w 1234"/>
                  <a:gd name="T21" fmla="*/ 466 h 802"/>
                  <a:gd name="T22" fmla="*/ 41 w 1234"/>
                  <a:gd name="T23" fmla="*/ 526 h 802"/>
                  <a:gd name="T24" fmla="*/ 61 w 1234"/>
                  <a:gd name="T25" fmla="*/ 587 h 802"/>
                  <a:gd name="T26" fmla="*/ 78 w 1234"/>
                  <a:gd name="T27" fmla="*/ 648 h 802"/>
                  <a:gd name="T28" fmla="*/ 87 w 1234"/>
                  <a:gd name="T29" fmla="*/ 678 h 802"/>
                  <a:gd name="T30" fmla="*/ 94 w 1234"/>
                  <a:gd name="T31" fmla="*/ 708 h 802"/>
                  <a:gd name="T32" fmla="*/ 94 w 1234"/>
                  <a:gd name="T33" fmla="*/ 708 h 802"/>
                  <a:gd name="T34" fmla="*/ 172 w 1234"/>
                  <a:gd name="T35" fmla="*/ 725 h 802"/>
                  <a:gd name="T36" fmla="*/ 251 w 1234"/>
                  <a:gd name="T37" fmla="*/ 741 h 802"/>
                  <a:gd name="T38" fmla="*/ 328 w 1234"/>
                  <a:gd name="T39" fmla="*/ 754 h 802"/>
                  <a:gd name="T40" fmla="*/ 404 w 1234"/>
                  <a:gd name="T41" fmla="*/ 767 h 802"/>
                  <a:gd name="T42" fmla="*/ 478 w 1234"/>
                  <a:gd name="T43" fmla="*/ 777 h 802"/>
                  <a:gd name="T44" fmla="*/ 552 w 1234"/>
                  <a:gd name="T45" fmla="*/ 786 h 802"/>
                  <a:gd name="T46" fmla="*/ 625 w 1234"/>
                  <a:gd name="T47" fmla="*/ 792 h 802"/>
                  <a:gd name="T48" fmla="*/ 697 w 1234"/>
                  <a:gd name="T49" fmla="*/ 798 h 802"/>
                  <a:gd name="T50" fmla="*/ 767 w 1234"/>
                  <a:gd name="T51" fmla="*/ 800 h 802"/>
                  <a:gd name="T52" fmla="*/ 836 w 1234"/>
                  <a:gd name="T53" fmla="*/ 802 h 802"/>
                  <a:gd name="T54" fmla="*/ 906 w 1234"/>
                  <a:gd name="T55" fmla="*/ 802 h 802"/>
                  <a:gd name="T56" fmla="*/ 973 w 1234"/>
                  <a:gd name="T57" fmla="*/ 800 h 802"/>
                  <a:gd name="T58" fmla="*/ 1040 w 1234"/>
                  <a:gd name="T59" fmla="*/ 798 h 802"/>
                  <a:gd name="T60" fmla="*/ 1106 w 1234"/>
                  <a:gd name="T61" fmla="*/ 793 h 802"/>
                  <a:gd name="T62" fmla="*/ 1171 w 1234"/>
                  <a:gd name="T63" fmla="*/ 787 h 802"/>
                  <a:gd name="T64" fmla="*/ 1234 w 1234"/>
                  <a:gd name="T65" fmla="*/ 780 h 802"/>
                  <a:gd name="T66" fmla="*/ 1234 w 1234"/>
                  <a:gd name="T67" fmla="*/ 780 h 802"/>
                  <a:gd name="T68" fmla="*/ 1191 w 1234"/>
                  <a:gd name="T69" fmla="*/ 687 h 802"/>
                  <a:gd name="T70" fmla="*/ 1149 w 1234"/>
                  <a:gd name="T71" fmla="*/ 591 h 802"/>
                  <a:gd name="T72" fmla="*/ 1110 w 1234"/>
                  <a:gd name="T73" fmla="*/ 495 h 802"/>
                  <a:gd name="T74" fmla="*/ 1073 w 1234"/>
                  <a:gd name="T75" fmla="*/ 397 h 802"/>
                  <a:gd name="T76" fmla="*/ 1037 w 1234"/>
                  <a:gd name="T77" fmla="*/ 299 h 802"/>
                  <a:gd name="T78" fmla="*/ 1004 w 1234"/>
                  <a:gd name="T79" fmla="*/ 199 h 802"/>
                  <a:gd name="T80" fmla="*/ 937 w 1234"/>
                  <a:gd name="T81" fmla="*/ 0 h 802"/>
                  <a:gd name="T82" fmla="*/ 937 w 1234"/>
                  <a:gd name="T83" fmla="*/ 0 h 802"/>
                  <a:gd name="T84" fmla="*/ 878 w 1234"/>
                  <a:gd name="T85" fmla="*/ 32 h 802"/>
                  <a:gd name="T86" fmla="*/ 819 w 1234"/>
                  <a:gd name="T87" fmla="*/ 61 h 802"/>
                  <a:gd name="T88" fmla="*/ 760 w 1234"/>
                  <a:gd name="T89" fmla="*/ 88 h 802"/>
                  <a:gd name="T90" fmla="*/ 701 w 1234"/>
                  <a:gd name="T91" fmla="*/ 114 h 802"/>
                  <a:gd name="T92" fmla="*/ 640 w 1234"/>
                  <a:gd name="T93" fmla="*/ 137 h 802"/>
                  <a:gd name="T94" fmla="*/ 581 w 1234"/>
                  <a:gd name="T95" fmla="*/ 160 h 802"/>
                  <a:gd name="T96" fmla="*/ 522 w 1234"/>
                  <a:gd name="T97" fmla="*/ 182 h 802"/>
                  <a:gd name="T98" fmla="*/ 462 w 1234"/>
                  <a:gd name="T99" fmla="*/ 201 h 802"/>
                  <a:gd name="T100" fmla="*/ 403 w 1234"/>
                  <a:gd name="T101" fmla="*/ 219 h 802"/>
                  <a:gd name="T102" fmla="*/ 343 w 1234"/>
                  <a:gd name="T103" fmla="*/ 237 h 802"/>
                  <a:gd name="T104" fmla="*/ 286 w 1234"/>
                  <a:gd name="T105" fmla="*/ 252 h 802"/>
                  <a:gd name="T106" fmla="*/ 227 w 1234"/>
                  <a:gd name="T107" fmla="*/ 267 h 802"/>
                  <a:gd name="T108" fmla="*/ 169 w 1234"/>
                  <a:gd name="T109" fmla="*/ 280 h 802"/>
                  <a:gd name="T110" fmla="*/ 113 w 1234"/>
                  <a:gd name="T111" fmla="*/ 291 h 802"/>
                  <a:gd name="T112" fmla="*/ 57 w 1234"/>
                  <a:gd name="T113" fmla="*/ 302 h 802"/>
                  <a:gd name="T114" fmla="*/ 0 w 1234"/>
                  <a:gd name="T115" fmla="*/ 312 h 802"/>
                  <a:gd name="T116" fmla="*/ 0 w 1234"/>
                  <a:gd name="T117" fmla="*/ 31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4" h="802">
                    <a:moveTo>
                      <a:pt x="0" y="312"/>
                    </a:moveTo>
                    <a:lnTo>
                      <a:pt x="0" y="312"/>
                    </a:lnTo>
                    <a:lnTo>
                      <a:pt x="22" y="388"/>
                    </a:lnTo>
                    <a:lnTo>
                      <a:pt x="22" y="388"/>
                    </a:lnTo>
                    <a:lnTo>
                      <a:pt x="23" y="398"/>
                    </a:lnTo>
                    <a:lnTo>
                      <a:pt x="25" y="408"/>
                    </a:lnTo>
                    <a:lnTo>
                      <a:pt x="22" y="427"/>
                    </a:lnTo>
                    <a:lnTo>
                      <a:pt x="20" y="447"/>
                    </a:lnTo>
                    <a:lnTo>
                      <a:pt x="20" y="456"/>
                    </a:lnTo>
                    <a:lnTo>
                      <a:pt x="22" y="466"/>
                    </a:lnTo>
                    <a:lnTo>
                      <a:pt x="22" y="466"/>
                    </a:lnTo>
                    <a:lnTo>
                      <a:pt x="41" y="526"/>
                    </a:lnTo>
                    <a:lnTo>
                      <a:pt x="61" y="587"/>
                    </a:lnTo>
                    <a:lnTo>
                      <a:pt x="78" y="648"/>
                    </a:lnTo>
                    <a:lnTo>
                      <a:pt x="87" y="678"/>
                    </a:lnTo>
                    <a:lnTo>
                      <a:pt x="94" y="708"/>
                    </a:lnTo>
                    <a:lnTo>
                      <a:pt x="94" y="708"/>
                    </a:lnTo>
                    <a:lnTo>
                      <a:pt x="172" y="725"/>
                    </a:lnTo>
                    <a:lnTo>
                      <a:pt x="251" y="741"/>
                    </a:lnTo>
                    <a:lnTo>
                      <a:pt x="328" y="754"/>
                    </a:lnTo>
                    <a:lnTo>
                      <a:pt x="404" y="767"/>
                    </a:lnTo>
                    <a:lnTo>
                      <a:pt x="478" y="777"/>
                    </a:lnTo>
                    <a:lnTo>
                      <a:pt x="552" y="786"/>
                    </a:lnTo>
                    <a:lnTo>
                      <a:pt x="625" y="792"/>
                    </a:lnTo>
                    <a:lnTo>
                      <a:pt x="697" y="798"/>
                    </a:lnTo>
                    <a:lnTo>
                      <a:pt x="767" y="800"/>
                    </a:lnTo>
                    <a:lnTo>
                      <a:pt x="836" y="802"/>
                    </a:lnTo>
                    <a:lnTo>
                      <a:pt x="906" y="802"/>
                    </a:lnTo>
                    <a:lnTo>
                      <a:pt x="973" y="800"/>
                    </a:lnTo>
                    <a:lnTo>
                      <a:pt x="1040" y="798"/>
                    </a:lnTo>
                    <a:lnTo>
                      <a:pt x="1106" y="793"/>
                    </a:lnTo>
                    <a:lnTo>
                      <a:pt x="1171" y="787"/>
                    </a:lnTo>
                    <a:lnTo>
                      <a:pt x="1234" y="780"/>
                    </a:lnTo>
                    <a:lnTo>
                      <a:pt x="1234" y="780"/>
                    </a:lnTo>
                    <a:lnTo>
                      <a:pt x="1191" y="687"/>
                    </a:lnTo>
                    <a:lnTo>
                      <a:pt x="1149" y="591"/>
                    </a:lnTo>
                    <a:lnTo>
                      <a:pt x="1110" y="495"/>
                    </a:lnTo>
                    <a:lnTo>
                      <a:pt x="1073" y="397"/>
                    </a:lnTo>
                    <a:lnTo>
                      <a:pt x="1037" y="299"/>
                    </a:lnTo>
                    <a:lnTo>
                      <a:pt x="1004" y="199"/>
                    </a:lnTo>
                    <a:lnTo>
                      <a:pt x="937" y="0"/>
                    </a:lnTo>
                    <a:lnTo>
                      <a:pt x="937" y="0"/>
                    </a:lnTo>
                    <a:lnTo>
                      <a:pt x="878" y="32"/>
                    </a:lnTo>
                    <a:lnTo>
                      <a:pt x="819" y="61"/>
                    </a:lnTo>
                    <a:lnTo>
                      <a:pt x="760" y="88"/>
                    </a:lnTo>
                    <a:lnTo>
                      <a:pt x="701" y="114"/>
                    </a:lnTo>
                    <a:lnTo>
                      <a:pt x="640" y="137"/>
                    </a:lnTo>
                    <a:lnTo>
                      <a:pt x="581" y="160"/>
                    </a:lnTo>
                    <a:lnTo>
                      <a:pt x="522" y="182"/>
                    </a:lnTo>
                    <a:lnTo>
                      <a:pt x="462" y="201"/>
                    </a:lnTo>
                    <a:lnTo>
                      <a:pt x="403" y="219"/>
                    </a:lnTo>
                    <a:lnTo>
                      <a:pt x="343" y="237"/>
                    </a:lnTo>
                    <a:lnTo>
                      <a:pt x="286" y="252"/>
                    </a:lnTo>
                    <a:lnTo>
                      <a:pt x="227" y="267"/>
                    </a:lnTo>
                    <a:lnTo>
                      <a:pt x="169" y="280"/>
                    </a:lnTo>
                    <a:lnTo>
                      <a:pt x="113" y="291"/>
                    </a:lnTo>
                    <a:lnTo>
                      <a:pt x="57" y="302"/>
                    </a:lnTo>
                    <a:lnTo>
                      <a:pt x="0" y="312"/>
                    </a:lnTo>
                    <a:lnTo>
                      <a:pt x="0" y="312"/>
                    </a:lnTo>
                    <a:close/>
                  </a:path>
                </a:pathLst>
              </a:custGeom>
              <a:solidFill>
                <a:srgbClr val="3E8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4375150" y="3195638"/>
                <a:ext cx="992188" cy="1066800"/>
              </a:xfrm>
              <a:custGeom>
                <a:avLst/>
                <a:gdLst>
                  <a:gd name="T0" fmla="*/ 0 w 1250"/>
                  <a:gd name="T1" fmla="*/ 564 h 1344"/>
                  <a:gd name="T2" fmla="*/ 0 w 1250"/>
                  <a:gd name="T3" fmla="*/ 564 h 1344"/>
                  <a:gd name="T4" fmla="*/ 67 w 1250"/>
                  <a:gd name="T5" fmla="*/ 763 h 1344"/>
                  <a:gd name="T6" fmla="*/ 100 w 1250"/>
                  <a:gd name="T7" fmla="*/ 863 h 1344"/>
                  <a:gd name="T8" fmla="*/ 136 w 1250"/>
                  <a:gd name="T9" fmla="*/ 961 h 1344"/>
                  <a:gd name="T10" fmla="*/ 173 w 1250"/>
                  <a:gd name="T11" fmla="*/ 1059 h 1344"/>
                  <a:gd name="T12" fmla="*/ 212 w 1250"/>
                  <a:gd name="T13" fmla="*/ 1155 h 1344"/>
                  <a:gd name="T14" fmla="*/ 254 w 1250"/>
                  <a:gd name="T15" fmla="*/ 1251 h 1344"/>
                  <a:gd name="T16" fmla="*/ 297 w 1250"/>
                  <a:gd name="T17" fmla="*/ 1344 h 1344"/>
                  <a:gd name="T18" fmla="*/ 297 w 1250"/>
                  <a:gd name="T19" fmla="*/ 1344 h 1344"/>
                  <a:gd name="T20" fmla="*/ 365 w 1250"/>
                  <a:gd name="T21" fmla="*/ 1334 h 1344"/>
                  <a:gd name="T22" fmla="*/ 433 w 1250"/>
                  <a:gd name="T23" fmla="*/ 1323 h 1344"/>
                  <a:gd name="T24" fmla="*/ 498 w 1250"/>
                  <a:gd name="T25" fmla="*/ 1310 h 1344"/>
                  <a:gd name="T26" fmla="*/ 563 w 1250"/>
                  <a:gd name="T27" fmla="*/ 1295 h 1344"/>
                  <a:gd name="T28" fmla="*/ 626 w 1250"/>
                  <a:gd name="T29" fmla="*/ 1279 h 1344"/>
                  <a:gd name="T30" fmla="*/ 688 w 1250"/>
                  <a:gd name="T31" fmla="*/ 1262 h 1344"/>
                  <a:gd name="T32" fmla="*/ 749 w 1250"/>
                  <a:gd name="T33" fmla="*/ 1243 h 1344"/>
                  <a:gd name="T34" fmla="*/ 809 w 1250"/>
                  <a:gd name="T35" fmla="*/ 1222 h 1344"/>
                  <a:gd name="T36" fmla="*/ 868 w 1250"/>
                  <a:gd name="T37" fmla="*/ 1200 h 1344"/>
                  <a:gd name="T38" fmla="*/ 926 w 1250"/>
                  <a:gd name="T39" fmla="*/ 1177 h 1344"/>
                  <a:gd name="T40" fmla="*/ 982 w 1250"/>
                  <a:gd name="T41" fmla="*/ 1151 h 1344"/>
                  <a:gd name="T42" fmla="*/ 1038 w 1250"/>
                  <a:gd name="T43" fmla="*/ 1125 h 1344"/>
                  <a:gd name="T44" fmla="*/ 1093 w 1250"/>
                  <a:gd name="T45" fmla="*/ 1098 h 1344"/>
                  <a:gd name="T46" fmla="*/ 1146 w 1250"/>
                  <a:gd name="T47" fmla="*/ 1069 h 1344"/>
                  <a:gd name="T48" fmla="*/ 1200 w 1250"/>
                  <a:gd name="T49" fmla="*/ 1040 h 1344"/>
                  <a:gd name="T50" fmla="*/ 1250 w 1250"/>
                  <a:gd name="T51" fmla="*/ 1008 h 1344"/>
                  <a:gd name="T52" fmla="*/ 1250 w 1250"/>
                  <a:gd name="T53" fmla="*/ 1008 h 1344"/>
                  <a:gd name="T54" fmla="*/ 1207 w 1250"/>
                  <a:gd name="T55" fmla="*/ 949 h 1344"/>
                  <a:gd name="T56" fmla="*/ 1164 w 1250"/>
                  <a:gd name="T57" fmla="*/ 890 h 1344"/>
                  <a:gd name="T58" fmla="*/ 1123 w 1250"/>
                  <a:gd name="T59" fmla="*/ 830 h 1344"/>
                  <a:gd name="T60" fmla="*/ 1083 w 1250"/>
                  <a:gd name="T61" fmla="*/ 769 h 1344"/>
                  <a:gd name="T62" fmla="*/ 1046 w 1250"/>
                  <a:gd name="T63" fmla="*/ 708 h 1344"/>
                  <a:gd name="T64" fmla="*/ 1008 w 1250"/>
                  <a:gd name="T65" fmla="*/ 645 h 1344"/>
                  <a:gd name="T66" fmla="*/ 972 w 1250"/>
                  <a:gd name="T67" fmla="*/ 583 h 1344"/>
                  <a:gd name="T68" fmla="*/ 937 w 1250"/>
                  <a:gd name="T69" fmla="*/ 519 h 1344"/>
                  <a:gd name="T70" fmla="*/ 904 w 1250"/>
                  <a:gd name="T71" fmla="*/ 456 h 1344"/>
                  <a:gd name="T72" fmla="*/ 871 w 1250"/>
                  <a:gd name="T73" fmla="*/ 393 h 1344"/>
                  <a:gd name="T74" fmla="*/ 806 w 1250"/>
                  <a:gd name="T75" fmla="*/ 263 h 1344"/>
                  <a:gd name="T76" fmla="*/ 744 w 1250"/>
                  <a:gd name="T77" fmla="*/ 132 h 1344"/>
                  <a:gd name="T78" fmla="*/ 684 w 1250"/>
                  <a:gd name="T79" fmla="*/ 0 h 1344"/>
                  <a:gd name="T80" fmla="*/ 684 w 1250"/>
                  <a:gd name="T81" fmla="*/ 0 h 1344"/>
                  <a:gd name="T82" fmla="*/ 646 w 1250"/>
                  <a:gd name="T83" fmla="*/ 45 h 1344"/>
                  <a:gd name="T84" fmla="*/ 607 w 1250"/>
                  <a:gd name="T85" fmla="*/ 90 h 1344"/>
                  <a:gd name="T86" fmla="*/ 568 w 1250"/>
                  <a:gd name="T87" fmla="*/ 133 h 1344"/>
                  <a:gd name="T88" fmla="*/ 528 w 1250"/>
                  <a:gd name="T89" fmla="*/ 173 h 1344"/>
                  <a:gd name="T90" fmla="*/ 488 w 1250"/>
                  <a:gd name="T91" fmla="*/ 214 h 1344"/>
                  <a:gd name="T92" fmla="*/ 446 w 1250"/>
                  <a:gd name="T93" fmla="*/ 251 h 1344"/>
                  <a:gd name="T94" fmla="*/ 403 w 1250"/>
                  <a:gd name="T95" fmla="*/ 289 h 1344"/>
                  <a:gd name="T96" fmla="*/ 361 w 1250"/>
                  <a:gd name="T97" fmla="*/ 325 h 1344"/>
                  <a:gd name="T98" fmla="*/ 316 w 1250"/>
                  <a:gd name="T99" fmla="*/ 359 h 1344"/>
                  <a:gd name="T100" fmla="*/ 273 w 1250"/>
                  <a:gd name="T101" fmla="*/ 393 h 1344"/>
                  <a:gd name="T102" fmla="*/ 228 w 1250"/>
                  <a:gd name="T103" fmla="*/ 424 h 1344"/>
                  <a:gd name="T104" fmla="*/ 183 w 1250"/>
                  <a:gd name="T105" fmla="*/ 455 h 1344"/>
                  <a:gd name="T106" fmla="*/ 137 w 1250"/>
                  <a:gd name="T107" fmla="*/ 483 h 1344"/>
                  <a:gd name="T108" fmla="*/ 93 w 1250"/>
                  <a:gd name="T109" fmla="*/ 512 h 1344"/>
                  <a:gd name="T110" fmla="*/ 46 w 1250"/>
                  <a:gd name="T111" fmla="*/ 538 h 1344"/>
                  <a:gd name="T112" fmla="*/ 0 w 1250"/>
                  <a:gd name="T113" fmla="*/ 564 h 1344"/>
                  <a:gd name="T114" fmla="*/ 0 w 1250"/>
                  <a:gd name="T115" fmla="*/ 564 h 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50" h="1344">
                    <a:moveTo>
                      <a:pt x="0" y="564"/>
                    </a:moveTo>
                    <a:lnTo>
                      <a:pt x="0" y="564"/>
                    </a:lnTo>
                    <a:lnTo>
                      <a:pt x="67" y="763"/>
                    </a:lnTo>
                    <a:lnTo>
                      <a:pt x="100" y="863"/>
                    </a:lnTo>
                    <a:lnTo>
                      <a:pt x="136" y="961"/>
                    </a:lnTo>
                    <a:lnTo>
                      <a:pt x="173" y="1059"/>
                    </a:lnTo>
                    <a:lnTo>
                      <a:pt x="212" y="1155"/>
                    </a:lnTo>
                    <a:lnTo>
                      <a:pt x="254" y="1251"/>
                    </a:lnTo>
                    <a:lnTo>
                      <a:pt x="297" y="1344"/>
                    </a:lnTo>
                    <a:lnTo>
                      <a:pt x="297" y="1344"/>
                    </a:lnTo>
                    <a:lnTo>
                      <a:pt x="365" y="1334"/>
                    </a:lnTo>
                    <a:lnTo>
                      <a:pt x="433" y="1323"/>
                    </a:lnTo>
                    <a:lnTo>
                      <a:pt x="498" y="1310"/>
                    </a:lnTo>
                    <a:lnTo>
                      <a:pt x="563" y="1295"/>
                    </a:lnTo>
                    <a:lnTo>
                      <a:pt x="626" y="1279"/>
                    </a:lnTo>
                    <a:lnTo>
                      <a:pt x="688" y="1262"/>
                    </a:lnTo>
                    <a:lnTo>
                      <a:pt x="749" y="1243"/>
                    </a:lnTo>
                    <a:lnTo>
                      <a:pt x="809" y="1222"/>
                    </a:lnTo>
                    <a:lnTo>
                      <a:pt x="868" y="1200"/>
                    </a:lnTo>
                    <a:lnTo>
                      <a:pt x="926" y="1177"/>
                    </a:lnTo>
                    <a:lnTo>
                      <a:pt x="982" y="1151"/>
                    </a:lnTo>
                    <a:lnTo>
                      <a:pt x="1038" y="1125"/>
                    </a:lnTo>
                    <a:lnTo>
                      <a:pt x="1093" y="1098"/>
                    </a:lnTo>
                    <a:lnTo>
                      <a:pt x="1146" y="1069"/>
                    </a:lnTo>
                    <a:lnTo>
                      <a:pt x="1200" y="1040"/>
                    </a:lnTo>
                    <a:lnTo>
                      <a:pt x="1250" y="1008"/>
                    </a:lnTo>
                    <a:lnTo>
                      <a:pt x="1250" y="1008"/>
                    </a:lnTo>
                    <a:lnTo>
                      <a:pt x="1207" y="949"/>
                    </a:lnTo>
                    <a:lnTo>
                      <a:pt x="1164" y="890"/>
                    </a:lnTo>
                    <a:lnTo>
                      <a:pt x="1123" y="830"/>
                    </a:lnTo>
                    <a:lnTo>
                      <a:pt x="1083" y="769"/>
                    </a:lnTo>
                    <a:lnTo>
                      <a:pt x="1046" y="708"/>
                    </a:lnTo>
                    <a:lnTo>
                      <a:pt x="1008" y="645"/>
                    </a:lnTo>
                    <a:lnTo>
                      <a:pt x="972" y="583"/>
                    </a:lnTo>
                    <a:lnTo>
                      <a:pt x="937" y="519"/>
                    </a:lnTo>
                    <a:lnTo>
                      <a:pt x="904" y="456"/>
                    </a:lnTo>
                    <a:lnTo>
                      <a:pt x="871" y="393"/>
                    </a:lnTo>
                    <a:lnTo>
                      <a:pt x="806" y="263"/>
                    </a:lnTo>
                    <a:lnTo>
                      <a:pt x="744" y="132"/>
                    </a:lnTo>
                    <a:lnTo>
                      <a:pt x="684" y="0"/>
                    </a:lnTo>
                    <a:lnTo>
                      <a:pt x="684" y="0"/>
                    </a:lnTo>
                    <a:lnTo>
                      <a:pt x="646" y="45"/>
                    </a:lnTo>
                    <a:lnTo>
                      <a:pt x="607" y="90"/>
                    </a:lnTo>
                    <a:lnTo>
                      <a:pt x="568" y="133"/>
                    </a:lnTo>
                    <a:lnTo>
                      <a:pt x="528" y="173"/>
                    </a:lnTo>
                    <a:lnTo>
                      <a:pt x="488" y="214"/>
                    </a:lnTo>
                    <a:lnTo>
                      <a:pt x="446" y="251"/>
                    </a:lnTo>
                    <a:lnTo>
                      <a:pt x="403" y="289"/>
                    </a:lnTo>
                    <a:lnTo>
                      <a:pt x="361" y="325"/>
                    </a:lnTo>
                    <a:lnTo>
                      <a:pt x="316" y="359"/>
                    </a:lnTo>
                    <a:lnTo>
                      <a:pt x="273" y="393"/>
                    </a:lnTo>
                    <a:lnTo>
                      <a:pt x="228" y="424"/>
                    </a:lnTo>
                    <a:lnTo>
                      <a:pt x="183" y="455"/>
                    </a:lnTo>
                    <a:lnTo>
                      <a:pt x="137" y="483"/>
                    </a:lnTo>
                    <a:lnTo>
                      <a:pt x="93" y="512"/>
                    </a:lnTo>
                    <a:lnTo>
                      <a:pt x="46" y="538"/>
                    </a:lnTo>
                    <a:lnTo>
                      <a:pt x="0" y="564"/>
                    </a:lnTo>
                    <a:lnTo>
                      <a:pt x="0" y="564"/>
                    </a:lnTo>
                    <a:close/>
                  </a:path>
                </a:pathLst>
              </a:custGeom>
              <a:solidFill>
                <a:srgbClr val="589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4965700" y="2430463"/>
                <a:ext cx="1109663" cy="1535113"/>
              </a:xfrm>
              <a:custGeom>
                <a:avLst/>
                <a:gdLst>
                  <a:gd name="T0" fmla="*/ 558 w 1397"/>
                  <a:gd name="T1" fmla="*/ 135 h 1933"/>
                  <a:gd name="T2" fmla="*/ 502 w 1397"/>
                  <a:gd name="T3" fmla="*/ 66 h 1933"/>
                  <a:gd name="T4" fmla="*/ 451 w 1397"/>
                  <a:gd name="T5" fmla="*/ 0 h 1933"/>
                  <a:gd name="T6" fmla="*/ 431 w 1397"/>
                  <a:gd name="T7" fmla="*/ 69 h 1933"/>
                  <a:gd name="T8" fmla="*/ 389 w 1397"/>
                  <a:gd name="T9" fmla="*/ 206 h 1933"/>
                  <a:gd name="T10" fmla="*/ 342 w 1397"/>
                  <a:gd name="T11" fmla="*/ 334 h 1933"/>
                  <a:gd name="T12" fmla="*/ 290 w 1397"/>
                  <a:gd name="T13" fmla="*/ 455 h 1933"/>
                  <a:gd name="T14" fmla="*/ 232 w 1397"/>
                  <a:gd name="T15" fmla="*/ 571 h 1933"/>
                  <a:gd name="T16" fmla="*/ 172 w 1397"/>
                  <a:gd name="T17" fmla="*/ 680 h 1933"/>
                  <a:gd name="T18" fmla="*/ 105 w 1397"/>
                  <a:gd name="T19" fmla="*/ 783 h 1933"/>
                  <a:gd name="T20" fmla="*/ 36 w 1397"/>
                  <a:gd name="T21" fmla="*/ 879 h 1933"/>
                  <a:gd name="T22" fmla="*/ 0 w 1397"/>
                  <a:gd name="T23" fmla="*/ 925 h 1933"/>
                  <a:gd name="T24" fmla="*/ 123 w 1397"/>
                  <a:gd name="T25" fmla="*/ 1188 h 1933"/>
                  <a:gd name="T26" fmla="*/ 221 w 1397"/>
                  <a:gd name="T27" fmla="*/ 1381 h 1933"/>
                  <a:gd name="T28" fmla="*/ 289 w 1397"/>
                  <a:gd name="T29" fmla="*/ 1508 h 1933"/>
                  <a:gd name="T30" fmla="*/ 362 w 1397"/>
                  <a:gd name="T31" fmla="*/ 1633 h 1933"/>
                  <a:gd name="T32" fmla="*/ 440 w 1397"/>
                  <a:gd name="T33" fmla="*/ 1755 h 1933"/>
                  <a:gd name="T34" fmla="*/ 524 w 1397"/>
                  <a:gd name="T35" fmla="*/ 1874 h 1933"/>
                  <a:gd name="T36" fmla="*/ 567 w 1397"/>
                  <a:gd name="T37" fmla="*/ 1933 h 1933"/>
                  <a:gd name="T38" fmla="*/ 694 w 1397"/>
                  <a:gd name="T39" fmla="*/ 1848 h 1933"/>
                  <a:gd name="T40" fmla="*/ 813 w 1397"/>
                  <a:gd name="T41" fmla="*/ 1756 h 1933"/>
                  <a:gd name="T42" fmla="*/ 927 w 1397"/>
                  <a:gd name="T43" fmla="*/ 1658 h 1933"/>
                  <a:gd name="T44" fmla="*/ 1034 w 1397"/>
                  <a:gd name="T45" fmla="*/ 1553 h 1933"/>
                  <a:gd name="T46" fmla="*/ 1133 w 1397"/>
                  <a:gd name="T47" fmla="*/ 1443 h 1933"/>
                  <a:gd name="T48" fmla="*/ 1229 w 1397"/>
                  <a:gd name="T49" fmla="*/ 1328 h 1933"/>
                  <a:gd name="T50" fmla="*/ 1316 w 1397"/>
                  <a:gd name="T51" fmla="*/ 1208 h 1933"/>
                  <a:gd name="T52" fmla="*/ 1397 w 1397"/>
                  <a:gd name="T53" fmla="*/ 1084 h 1933"/>
                  <a:gd name="T54" fmla="*/ 1338 w 1397"/>
                  <a:gd name="T55" fmla="*/ 1037 h 1933"/>
                  <a:gd name="T56" fmla="*/ 1221 w 1397"/>
                  <a:gd name="T57" fmla="*/ 934 h 1933"/>
                  <a:gd name="T58" fmla="*/ 1110 w 1397"/>
                  <a:gd name="T59" fmla="*/ 826 h 1933"/>
                  <a:gd name="T60" fmla="*/ 1002 w 1397"/>
                  <a:gd name="T61" fmla="*/ 712 h 1933"/>
                  <a:gd name="T62" fmla="*/ 898 w 1397"/>
                  <a:gd name="T63" fmla="*/ 592 h 1933"/>
                  <a:gd name="T64" fmla="*/ 799 w 1397"/>
                  <a:gd name="T65" fmla="*/ 467 h 1933"/>
                  <a:gd name="T66" fmla="*/ 701 w 1397"/>
                  <a:gd name="T67" fmla="*/ 337 h 1933"/>
                  <a:gd name="T68" fmla="*/ 606 w 1397"/>
                  <a:gd name="T69" fmla="*/ 205 h 1933"/>
                  <a:gd name="T70" fmla="*/ 558 w 1397"/>
                  <a:gd name="T71" fmla="*/ 135 h 1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97" h="1933">
                    <a:moveTo>
                      <a:pt x="558" y="135"/>
                    </a:moveTo>
                    <a:lnTo>
                      <a:pt x="558" y="135"/>
                    </a:lnTo>
                    <a:lnTo>
                      <a:pt x="531" y="101"/>
                    </a:lnTo>
                    <a:lnTo>
                      <a:pt x="502" y="66"/>
                    </a:lnTo>
                    <a:lnTo>
                      <a:pt x="476" y="33"/>
                    </a:lnTo>
                    <a:lnTo>
                      <a:pt x="451" y="0"/>
                    </a:lnTo>
                    <a:lnTo>
                      <a:pt x="451" y="0"/>
                    </a:lnTo>
                    <a:lnTo>
                      <a:pt x="431" y="69"/>
                    </a:lnTo>
                    <a:lnTo>
                      <a:pt x="411" y="138"/>
                    </a:lnTo>
                    <a:lnTo>
                      <a:pt x="389" y="206"/>
                    </a:lnTo>
                    <a:lnTo>
                      <a:pt x="366" y="271"/>
                    </a:lnTo>
                    <a:lnTo>
                      <a:pt x="342" y="334"/>
                    </a:lnTo>
                    <a:lnTo>
                      <a:pt x="316" y="396"/>
                    </a:lnTo>
                    <a:lnTo>
                      <a:pt x="290" y="455"/>
                    </a:lnTo>
                    <a:lnTo>
                      <a:pt x="261" y="515"/>
                    </a:lnTo>
                    <a:lnTo>
                      <a:pt x="232" y="571"/>
                    </a:lnTo>
                    <a:lnTo>
                      <a:pt x="202" y="627"/>
                    </a:lnTo>
                    <a:lnTo>
                      <a:pt x="172" y="680"/>
                    </a:lnTo>
                    <a:lnTo>
                      <a:pt x="139" y="732"/>
                    </a:lnTo>
                    <a:lnTo>
                      <a:pt x="105" y="783"/>
                    </a:lnTo>
                    <a:lnTo>
                      <a:pt x="71" y="832"/>
                    </a:lnTo>
                    <a:lnTo>
                      <a:pt x="36" y="879"/>
                    </a:lnTo>
                    <a:lnTo>
                      <a:pt x="0" y="925"/>
                    </a:lnTo>
                    <a:lnTo>
                      <a:pt x="0" y="925"/>
                    </a:lnTo>
                    <a:lnTo>
                      <a:pt x="61" y="1057"/>
                    </a:lnTo>
                    <a:lnTo>
                      <a:pt x="123" y="1188"/>
                    </a:lnTo>
                    <a:lnTo>
                      <a:pt x="188" y="1318"/>
                    </a:lnTo>
                    <a:lnTo>
                      <a:pt x="221" y="1381"/>
                    </a:lnTo>
                    <a:lnTo>
                      <a:pt x="254" y="1445"/>
                    </a:lnTo>
                    <a:lnTo>
                      <a:pt x="289" y="1508"/>
                    </a:lnTo>
                    <a:lnTo>
                      <a:pt x="325" y="1570"/>
                    </a:lnTo>
                    <a:lnTo>
                      <a:pt x="362" y="1633"/>
                    </a:lnTo>
                    <a:lnTo>
                      <a:pt x="400" y="1694"/>
                    </a:lnTo>
                    <a:lnTo>
                      <a:pt x="440" y="1755"/>
                    </a:lnTo>
                    <a:lnTo>
                      <a:pt x="480" y="1815"/>
                    </a:lnTo>
                    <a:lnTo>
                      <a:pt x="524" y="1874"/>
                    </a:lnTo>
                    <a:lnTo>
                      <a:pt x="567" y="1933"/>
                    </a:lnTo>
                    <a:lnTo>
                      <a:pt x="567" y="1933"/>
                    </a:lnTo>
                    <a:lnTo>
                      <a:pt x="632" y="1892"/>
                    </a:lnTo>
                    <a:lnTo>
                      <a:pt x="694" y="1848"/>
                    </a:lnTo>
                    <a:lnTo>
                      <a:pt x="754" y="1804"/>
                    </a:lnTo>
                    <a:lnTo>
                      <a:pt x="813" y="1756"/>
                    </a:lnTo>
                    <a:lnTo>
                      <a:pt x="871" y="1708"/>
                    </a:lnTo>
                    <a:lnTo>
                      <a:pt x="927" y="1658"/>
                    </a:lnTo>
                    <a:lnTo>
                      <a:pt x="981" y="1606"/>
                    </a:lnTo>
                    <a:lnTo>
                      <a:pt x="1034" y="1553"/>
                    </a:lnTo>
                    <a:lnTo>
                      <a:pt x="1084" y="1499"/>
                    </a:lnTo>
                    <a:lnTo>
                      <a:pt x="1133" y="1443"/>
                    </a:lnTo>
                    <a:lnTo>
                      <a:pt x="1182" y="1385"/>
                    </a:lnTo>
                    <a:lnTo>
                      <a:pt x="1229" y="1328"/>
                    </a:lnTo>
                    <a:lnTo>
                      <a:pt x="1273" y="1269"/>
                    </a:lnTo>
                    <a:lnTo>
                      <a:pt x="1316" y="1208"/>
                    </a:lnTo>
                    <a:lnTo>
                      <a:pt x="1357" y="1146"/>
                    </a:lnTo>
                    <a:lnTo>
                      <a:pt x="1397" y="1084"/>
                    </a:lnTo>
                    <a:lnTo>
                      <a:pt x="1397" y="1084"/>
                    </a:lnTo>
                    <a:lnTo>
                      <a:pt x="1338" y="1037"/>
                    </a:lnTo>
                    <a:lnTo>
                      <a:pt x="1279" y="986"/>
                    </a:lnTo>
                    <a:lnTo>
                      <a:pt x="1221" y="934"/>
                    </a:lnTo>
                    <a:lnTo>
                      <a:pt x="1165" y="882"/>
                    </a:lnTo>
                    <a:lnTo>
                      <a:pt x="1110" y="826"/>
                    </a:lnTo>
                    <a:lnTo>
                      <a:pt x="1056" y="770"/>
                    </a:lnTo>
                    <a:lnTo>
                      <a:pt x="1002" y="712"/>
                    </a:lnTo>
                    <a:lnTo>
                      <a:pt x="950" y="653"/>
                    </a:lnTo>
                    <a:lnTo>
                      <a:pt x="898" y="592"/>
                    </a:lnTo>
                    <a:lnTo>
                      <a:pt x="848" y="530"/>
                    </a:lnTo>
                    <a:lnTo>
                      <a:pt x="799" y="467"/>
                    </a:lnTo>
                    <a:lnTo>
                      <a:pt x="750" y="403"/>
                    </a:lnTo>
                    <a:lnTo>
                      <a:pt x="701" y="337"/>
                    </a:lnTo>
                    <a:lnTo>
                      <a:pt x="653" y="271"/>
                    </a:lnTo>
                    <a:lnTo>
                      <a:pt x="606" y="205"/>
                    </a:lnTo>
                    <a:lnTo>
                      <a:pt x="558" y="135"/>
                    </a:lnTo>
                    <a:lnTo>
                      <a:pt x="558" y="135"/>
                    </a:lnTo>
                    <a:close/>
                  </a:path>
                </a:pathLst>
              </a:custGeom>
              <a:solidFill>
                <a:srgbClr val="8DB4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5349875" y="1746251"/>
                <a:ext cx="1144588" cy="1506538"/>
              </a:xfrm>
              <a:custGeom>
                <a:avLst/>
                <a:gdLst>
                  <a:gd name="T0" fmla="*/ 106 w 1441"/>
                  <a:gd name="T1" fmla="*/ 0 h 1900"/>
                  <a:gd name="T2" fmla="*/ 95 w 1441"/>
                  <a:gd name="T3" fmla="*/ 223 h 1900"/>
                  <a:gd name="T4" fmla="*/ 73 w 1441"/>
                  <a:gd name="T5" fmla="*/ 432 h 1900"/>
                  <a:gd name="T6" fmla="*/ 41 w 1441"/>
                  <a:gd name="T7" fmla="*/ 629 h 1900"/>
                  <a:gd name="T8" fmla="*/ 0 w 1441"/>
                  <a:gd name="T9" fmla="*/ 815 h 1900"/>
                  <a:gd name="T10" fmla="*/ 26 w 1441"/>
                  <a:gd name="T11" fmla="*/ 848 h 1900"/>
                  <a:gd name="T12" fmla="*/ 80 w 1441"/>
                  <a:gd name="T13" fmla="*/ 916 h 1900"/>
                  <a:gd name="T14" fmla="*/ 108 w 1441"/>
                  <a:gd name="T15" fmla="*/ 951 h 1900"/>
                  <a:gd name="T16" fmla="*/ 201 w 1441"/>
                  <a:gd name="T17" fmla="*/ 1086 h 1900"/>
                  <a:gd name="T18" fmla="*/ 299 w 1441"/>
                  <a:gd name="T19" fmla="*/ 1219 h 1900"/>
                  <a:gd name="T20" fmla="*/ 398 w 1441"/>
                  <a:gd name="T21" fmla="*/ 1346 h 1900"/>
                  <a:gd name="T22" fmla="*/ 500 w 1441"/>
                  <a:gd name="T23" fmla="*/ 1468 h 1900"/>
                  <a:gd name="T24" fmla="*/ 605 w 1441"/>
                  <a:gd name="T25" fmla="*/ 1585 h 1900"/>
                  <a:gd name="T26" fmla="*/ 715 w 1441"/>
                  <a:gd name="T27" fmla="*/ 1698 h 1900"/>
                  <a:gd name="T28" fmla="*/ 829 w 1441"/>
                  <a:gd name="T29" fmla="*/ 1801 h 1900"/>
                  <a:gd name="T30" fmla="*/ 947 w 1441"/>
                  <a:gd name="T31" fmla="*/ 1900 h 1900"/>
                  <a:gd name="T32" fmla="*/ 994 w 1441"/>
                  <a:gd name="T33" fmla="*/ 1823 h 1900"/>
                  <a:gd name="T34" fmla="*/ 1081 w 1441"/>
                  <a:gd name="T35" fmla="*/ 1666 h 1900"/>
                  <a:gd name="T36" fmla="*/ 1159 w 1441"/>
                  <a:gd name="T37" fmla="*/ 1504 h 1900"/>
                  <a:gd name="T38" fmla="*/ 1228 w 1441"/>
                  <a:gd name="T39" fmla="*/ 1341 h 1900"/>
                  <a:gd name="T40" fmla="*/ 1290 w 1441"/>
                  <a:gd name="T41" fmla="*/ 1176 h 1900"/>
                  <a:gd name="T42" fmla="*/ 1343 w 1441"/>
                  <a:gd name="T43" fmla="*/ 1010 h 1900"/>
                  <a:gd name="T44" fmla="*/ 1388 w 1441"/>
                  <a:gd name="T45" fmla="*/ 844 h 1900"/>
                  <a:gd name="T46" fmla="*/ 1425 w 1441"/>
                  <a:gd name="T47" fmla="*/ 680 h 1900"/>
                  <a:gd name="T48" fmla="*/ 1441 w 1441"/>
                  <a:gd name="T49" fmla="*/ 597 h 1900"/>
                  <a:gd name="T50" fmla="*/ 1376 w 1441"/>
                  <a:gd name="T51" fmla="*/ 582 h 1900"/>
                  <a:gd name="T52" fmla="*/ 1205 w 1441"/>
                  <a:gd name="T53" fmla="*/ 531 h 1900"/>
                  <a:gd name="T54" fmla="*/ 1041 w 1441"/>
                  <a:gd name="T55" fmla="*/ 471 h 1900"/>
                  <a:gd name="T56" fmla="*/ 880 w 1441"/>
                  <a:gd name="T57" fmla="*/ 403 h 1900"/>
                  <a:gd name="T58" fmla="*/ 723 w 1441"/>
                  <a:gd name="T59" fmla="*/ 328 h 1900"/>
                  <a:gd name="T60" fmla="*/ 569 w 1441"/>
                  <a:gd name="T61" fmla="*/ 250 h 1900"/>
                  <a:gd name="T62" fmla="*/ 262 w 1441"/>
                  <a:gd name="T63" fmla="*/ 84 h 1900"/>
                  <a:gd name="T64" fmla="*/ 106 w 1441"/>
                  <a:gd name="T65" fmla="*/ 0 h 1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1" h="1900">
                    <a:moveTo>
                      <a:pt x="106" y="0"/>
                    </a:moveTo>
                    <a:lnTo>
                      <a:pt x="106" y="0"/>
                    </a:lnTo>
                    <a:lnTo>
                      <a:pt x="102" y="113"/>
                    </a:lnTo>
                    <a:lnTo>
                      <a:pt x="95" y="223"/>
                    </a:lnTo>
                    <a:lnTo>
                      <a:pt x="86" y="329"/>
                    </a:lnTo>
                    <a:lnTo>
                      <a:pt x="73" y="432"/>
                    </a:lnTo>
                    <a:lnTo>
                      <a:pt x="59" y="533"/>
                    </a:lnTo>
                    <a:lnTo>
                      <a:pt x="41" y="629"/>
                    </a:lnTo>
                    <a:lnTo>
                      <a:pt x="23" y="723"/>
                    </a:lnTo>
                    <a:lnTo>
                      <a:pt x="0" y="815"/>
                    </a:lnTo>
                    <a:lnTo>
                      <a:pt x="0" y="815"/>
                    </a:lnTo>
                    <a:lnTo>
                      <a:pt x="26" y="848"/>
                    </a:lnTo>
                    <a:lnTo>
                      <a:pt x="52" y="882"/>
                    </a:lnTo>
                    <a:lnTo>
                      <a:pt x="80" y="916"/>
                    </a:lnTo>
                    <a:lnTo>
                      <a:pt x="108" y="951"/>
                    </a:lnTo>
                    <a:lnTo>
                      <a:pt x="108" y="951"/>
                    </a:lnTo>
                    <a:lnTo>
                      <a:pt x="154" y="1020"/>
                    </a:lnTo>
                    <a:lnTo>
                      <a:pt x="201" y="1086"/>
                    </a:lnTo>
                    <a:lnTo>
                      <a:pt x="250" y="1153"/>
                    </a:lnTo>
                    <a:lnTo>
                      <a:pt x="299" y="1219"/>
                    </a:lnTo>
                    <a:lnTo>
                      <a:pt x="349" y="1282"/>
                    </a:lnTo>
                    <a:lnTo>
                      <a:pt x="398" y="1346"/>
                    </a:lnTo>
                    <a:lnTo>
                      <a:pt x="448" y="1408"/>
                    </a:lnTo>
                    <a:lnTo>
                      <a:pt x="500" y="1468"/>
                    </a:lnTo>
                    <a:lnTo>
                      <a:pt x="552" y="1527"/>
                    </a:lnTo>
                    <a:lnTo>
                      <a:pt x="605" y="1585"/>
                    </a:lnTo>
                    <a:lnTo>
                      <a:pt x="660" y="1643"/>
                    </a:lnTo>
                    <a:lnTo>
                      <a:pt x="715" y="1698"/>
                    </a:lnTo>
                    <a:lnTo>
                      <a:pt x="771" y="1751"/>
                    </a:lnTo>
                    <a:lnTo>
                      <a:pt x="829" y="1801"/>
                    </a:lnTo>
                    <a:lnTo>
                      <a:pt x="886" y="1852"/>
                    </a:lnTo>
                    <a:lnTo>
                      <a:pt x="947" y="1900"/>
                    </a:lnTo>
                    <a:lnTo>
                      <a:pt x="947" y="1900"/>
                    </a:lnTo>
                    <a:lnTo>
                      <a:pt x="994" y="1823"/>
                    </a:lnTo>
                    <a:lnTo>
                      <a:pt x="1038" y="1745"/>
                    </a:lnTo>
                    <a:lnTo>
                      <a:pt x="1081" y="1666"/>
                    </a:lnTo>
                    <a:lnTo>
                      <a:pt x="1121" y="1585"/>
                    </a:lnTo>
                    <a:lnTo>
                      <a:pt x="1159" y="1504"/>
                    </a:lnTo>
                    <a:lnTo>
                      <a:pt x="1195" y="1424"/>
                    </a:lnTo>
                    <a:lnTo>
                      <a:pt x="1228" y="1341"/>
                    </a:lnTo>
                    <a:lnTo>
                      <a:pt x="1260" y="1259"/>
                    </a:lnTo>
                    <a:lnTo>
                      <a:pt x="1290" y="1176"/>
                    </a:lnTo>
                    <a:lnTo>
                      <a:pt x="1317" y="1093"/>
                    </a:lnTo>
                    <a:lnTo>
                      <a:pt x="1343" y="1010"/>
                    </a:lnTo>
                    <a:lnTo>
                      <a:pt x="1366" y="926"/>
                    </a:lnTo>
                    <a:lnTo>
                      <a:pt x="1388" y="844"/>
                    </a:lnTo>
                    <a:lnTo>
                      <a:pt x="1408" y="762"/>
                    </a:lnTo>
                    <a:lnTo>
                      <a:pt x="1425" y="680"/>
                    </a:lnTo>
                    <a:lnTo>
                      <a:pt x="1441" y="597"/>
                    </a:lnTo>
                    <a:lnTo>
                      <a:pt x="1441" y="597"/>
                    </a:lnTo>
                    <a:lnTo>
                      <a:pt x="1376" y="582"/>
                    </a:lnTo>
                    <a:lnTo>
                      <a:pt x="1376" y="582"/>
                    </a:lnTo>
                    <a:lnTo>
                      <a:pt x="1290" y="557"/>
                    </a:lnTo>
                    <a:lnTo>
                      <a:pt x="1205" y="531"/>
                    </a:lnTo>
                    <a:lnTo>
                      <a:pt x="1123" y="502"/>
                    </a:lnTo>
                    <a:lnTo>
                      <a:pt x="1041" y="471"/>
                    </a:lnTo>
                    <a:lnTo>
                      <a:pt x="960" y="437"/>
                    </a:lnTo>
                    <a:lnTo>
                      <a:pt x="880" y="403"/>
                    </a:lnTo>
                    <a:lnTo>
                      <a:pt x="801" y="367"/>
                    </a:lnTo>
                    <a:lnTo>
                      <a:pt x="723" y="328"/>
                    </a:lnTo>
                    <a:lnTo>
                      <a:pt x="645" y="289"/>
                    </a:lnTo>
                    <a:lnTo>
                      <a:pt x="569" y="250"/>
                    </a:lnTo>
                    <a:lnTo>
                      <a:pt x="416" y="168"/>
                    </a:lnTo>
                    <a:lnTo>
                      <a:pt x="262" y="84"/>
                    </a:lnTo>
                    <a:lnTo>
                      <a:pt x="106" y="0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AEC0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5435600" y="1098551"/>
                <a:ext cx="1109663" cy="1073150"/>
              </a:xfrm>
              <a:custGeom>
                <a:avLst/>
                <a:gdLst>
                  <a:gd name="T0" fmla="*/ 958 w 1399"/>
                  <a:gd name="T1" fmla="*/ 159 h 1353"/>
                  <a:gd name="T2" fmla="*/ 939 w 1399"/>
                  <a:gd name="T3" fmla="*/ 155 h 1353"/>
                  <a:gd name="T4" fmla="*/ 900 w 1399"/>
                  <a:gd name="T5" fmla="*/ 137 h 1353"/>
                  <a:gd name="T6" fmla="*/ 880 w 1399"/>
                  <a:gd name="T7" fmla="*/ 133 h 1353"/>
                  <a:gd name="T8" fmla="*/ 847 w 1399"/>
                  <a:gd name="T9" fmla="*/ 133 h 1353"/>
                  <a:gd name="T10" fmla="*/ 779 w 1399"/>
                  <a:gd name="T11" fmla="*/ 132 h 1353"/>
                  <a:gd name="T12" fmla="*/ 678 w 1399"/>
                  <a:gd name="T13" fmla="*/ 123 h 1353"/>
                  <a:gd name="T14" fmla="*/ 542 w 1399"/>
                  <a:gd name="T15" fmla="*/ 101 h 1353"/>
                  <a:gd name="T16" fmla="*/ 405 w 1399"/>
                  <a:gd name="T17" fmla="*/ 71 h 1353"/>
                  <a:gd name="T18" fmla="*/ 336 w 1399"/>
                  <a:gd name="T19" fmla="*/ 55 h 1353"/>
                  <a:gd name="T20" fmla="*/ 310 w 1399"/>
                  <a:gd name="T21" fmla="*/ 54 h 1353"/>
                  <a:gd name="T22" fmla="*/ 271 w 1399"/>
                  <a:gd name="T23" fmla="*/ 55 h 1353"/>
                  <a:gd name="T24" fmla="*/ 245 w 1399"/>
                  <a:gd name="T25" fmla="*/ 52 h 1353"/>
                  <a:gd name="T26" fmla="*/ 232 w 1399"/>
                  <a:gd name="T27" fmla="*/ 48 h 1353"/>
                  <a:gd name="T28" fmla="*/ 160 w 1399"/>
                  <a:gd name="T29" fmla="*/ 23 h 1353"/>
                  <a:gd name="T30" fmla="*/ 85 w 1399"/>
                  <a:gd name="T31" fmla="*/ 0 h 1353"/>
                  <a:gd name="T32" fmla="*/ 54 w 1399"/>
                  <a:gd name="T33" fmla="*/ 75 h 1353"/>
                  <a:gd name="T34" fmla="*/ 31 w 1399"/>
                  <a:gd name="T35" fmla="*/ 150 h 1353"/>
                  <a:gd name="T36" fmla="*/ 16 w 1399"/>
                  <a:gd name="T37" fmla="*/ 221 h 1353"/>
                  <a:gd name="T38" fmla="*/ 6 w 1399"/>
                  <a:gd name="T39" fmla="*/ 284 h 1353"/>
                  <a:gd name="T40" fmla="*/ 0 w 1399"/>
                  <a:gd name="T41" fmla="*/ 382 h 1353"/>
                  <a:gd name="T42" fmla="*/ 0 w 1399"/>
                  <a:gd name="T43" fmla="*/ 420 h 1353"/>
                  <a:gd name="T44" fmla="*/ 3 w 1399"/>
                  <a:gd name="T45" fmla="*/ 506 h 1353"/>
                  <a:gd name="T46" fmla="*/ 6 w 1399"/>
                  <a:gd name="T47" fmla="*/ 674 h 1353"/>
                  <a:gd name="T48" fmla="*/ 5 w 1399"/>
                  <a:gd name="T49" fmla="*/ 756 h 1353"/>
                  <a:gd name="T50" fmla="*/ 315 w 1399"/>
                  <a:gd name="T51" fmla="*/ 923 h 1353"/>
                  <a:gd name="T52" fmla="*/ 544 w 1399"/>
                  <a:gd name="T53" fmla="*/ 1044 h 1353"/>
                  <a:gd name="T54" fmla="*/ 700 w 1399"/>
                  <a:gd name="T55" fmla="*/ 1122 h 1353"/>
                  <a:gd name="T56" fmla="*/ 858 w 1399"/>
                  <a:gd name="T57" fmla="*/ 1193 h 1353"/>
                  <a:gd name="T58" fmla="*/ 1021 w 1399"/>
                  <a:gd name="T59" fmla="*/ 1258 h 1353"/>
                  <a:gd name="T60" fmla="*/ 1188 w 1399"/>
                  <a:gd name="T61" fmla="*/ 1314 h 1353"/>
                  <a:gd name="T62" fmla="*/ 1275 w 1399"/>
                  <a:gd name="T63" fmla="*/ 1337 h 1353"/>
                  <a:gd name="T64" fmla="*/ 1340 w 1399"/>
                  <a:gd name="T65" fmla="*/ 1353 h 1353"/>
                  <a:gd name="T66" fmla="*/ 1366 w 1399"/>
                  <a:gd name="T67" fmla="*/ 1186 h 1353"/>
                  <a:gd name="T68" fmla="*/ 1384 w 1399"/>
                  <a:gd name="T69" fmla="*/ 1023 h 1353"/>
                  <a:gd name="T70" fmla="*/ 1396 w 1399"/>
                  <a:gd name="T71" fmla="*/ 864 h 1353"/>
                  <a:gd name="T72" fmla="*/ 1399 w 1399"/>
                  <a:gd name="T73" fmla="*/ 713 h 1353"/>
                  <a:gd name="T74" fmla="*/ 1396 w 1399"/>
                  <a:gd name="T75" fmla="*/ 567 h 1353"/>
                  <a:gd name="T76" fmla="*/ 1384 w 1399"/>
                  <a:gd name="T77" fmla="*/ 430 h 1353"/>
                  <a:gd name="T78" fmla="*/ 1366 w 1399"/>
                  <a:gd name="T79" fmla="*/ 303 h 1353"/>
                  <a:gd name="T80" fmla="*/ 1341 w 1399"/>
                  <a:gd name="T81" fmla="*/ 186 h 1353"/>
                  <a:gd name="T82" fmla="*/ 1253 w 1399"/>
                  <a:gd name="T83" fmla="*/ 183 h 1353"/>
                  <a:gd name="T84" fmla="*/ 1165 w 1399"/>
                  <a:gd name="T85" fmla="*/ 178 h 1353"/>
                  <a:gd name="T86" fmla="*/ 1061 w 1399"/>
                  <a:gd name="T87" fmla="*/ 166 h 1353"/>
                  <a:gd name="T88" fmla="*/ 984 w 1399"/>
                  <a:gd name="T89" fmla="*/ 159 h 1353"/>
                  <a:gd name="T90" fmla="*/ 958 w 1399"/>
                  <a:gd name="T91" fmla="*/ 159 h 1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9" h="1353">
                    <a:moveTo>
                      <a:pt x="958" y="159"/>
                    </a:moveTo>
                    <a:lnTo>
                      <a:pt x="958" y="159"/>
                    </a:lnTo>
                    <a:lnTo>
                      <a:pt x="947" y="158"/>
                    </a:lnTo>
                    <a:lnTo>
                      <a:pt x="939" y="155"/>
                    </a:lnTo>
                    <a:lnTo>
                      <a:pt x="919" y="146"/>
                    </a:lnTo>
                    <a:lnTo>
                      <a:pt x="900" y="137"/>
                    </a:lnTo>
                    <a:lnTo>
                      <a:pt x="890" y="134"/>
                    </a:lnTo>
                    <a:lnTo>
                      <a:pt x="880" y="133"/>
                    </a:lnTo>
                    <a:lnTo>
                      <a:pt x="880" y="133"/>
                    </a:lnTo>
                    <a:lnTo>
                      <a:pt x="847" y="133"/>
                    </a:lnTo>
                    <a:lnTo>
                      <a:pt x="812" y="133"/>
                    </a:lnTo>
                    <a:lnTo>
                      <a:pt x="779" y="132"/>
                    </a:lnTo>
                    <a:lnTo>
                      <a:pt x="744" y="130"/>
                    </a:lnTo>
                    <a:lnTo>
                      <a:pt x="678" y="123"/>
                    </a:lnTo>
                    <a:lnTo>
                      <a:pt x="610" y="113"/>
                    </a:lnTo>
                    <a:lnTo>
                      <a:pt x="542" y="101"/>
                    </a:lnTo>
                    <a:lnTo>
                      <a:pt x="475" y="87"/>
                    </a:lnTo>
                    <a:lnTo>
                      <a:pt x="405" y="71"/>
                    </a:lnTo>
                    <a:lnTo>
                      <a:pt x="336" y="55"/>
                    </a:lnTo>
                    <a:lnTo>
                      <a:pt x="336" y="55"/>
                    </a:lnTo>
                    <a:lnTo>
                      <a:pt x="323" y="54"/>
                    </a:lnTo>
                    <a:lnTo>
                      <a:pt x="310" y="54"/>
                    </a:lnTo>
                    <a:lnTo>
                      <a:pt x="284" y="54"/>
                    </a:lnTo>
                    <a:lnTo>
                      <a:pt x="271" y="55"/>
                    </a:lnTo>
                    <a:lnTo>
                      <a:pt x="258" y="54"/>
                    </a:lnTo>
                    <a:lnTo>
                      <a:pt x="245" y="52"/>
                    </a:lnTo>
                    <a:lnTo>
                      <a:pt x="232" y="48"/>
                    </a:lnTo>
                    <a:lnTo>
                      <a:pt x="232" y="48"/>
                    </a:lnTo>
                    <a:lnTo>
                      <a:pt x="198" y="35"/>
                    </a:lnTo>
                    <a:lnTo>
                      <a:pt x="160" y="23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68" y="38"/>
                    </a:lnTo>
                    <a:lnTo>
                      <a:pt x="54" y="75"/>
                    </a:lnTo>
                    <a:lnTo>
                      <a:pt x="41" y="113"/>
                    </a:lnTo>
                    <a:lnTo>
                      <a:pt x="31" y="150"/>
                    </a:lnTo>
                    <a:lnTo>
                      <a:pt x="22" y="186"/>
                    </a:lnTo>
                    <a:lnTo>
                      <a:pt x="16" y="221"/>
                    </a:lnTo>
                    <a:lnTo>
                      <a:pt x="10" y="254"/>
                    </a:lnTo>
                    <a:lnTo>
                      <a:pt x="6" y="284"/>
                    </a:lnTo>
                    <a:lnTo>
                      <a:pt x="2" y="339"/>
                    </a:lnTo>
                    <a:lnTo>
                      <a:pt x="0" y="382"/>
                    </a:lnTo>
                    <a:lnTo>
                      <a:pt x="0" y="410"/>
                    </a:lnTo>
                    <a:lnTo>
                      <a:pt x="0" y="420"/>
                    </a:lnTo>
                    <a:lnTo>
                      <a:pt x="0" y="420"/>
                    </a:lnTo>
                    <a:lnTo>
                      <a:pt x="3" y="506"/>
                    </a:lnTo>
                    <a:lnTo>
                      <a:pt x="5" y="592"/>
                    </a:lnTo>
                    <a:lnTo>
                      <a:pt x="6" y="674"/>
                    </a:lnTo>
                    <a:lnTo>
                      <a:pt x="5" y="756"/>
                    </a:lnTo>
                    <a:lnTo>
                      <a:pt x="5" y="756"/>
                    </a:lnTo>
                    <a:lnTo>
                      <a:pt x="160" y="840"/>
                    </a:lnTo>
                    <a:lnTo>
                      <a:pt x="315" y="923"/>
                    </a:lnTo>
                    <a:lnTo>
                      <a:pt x="467" y="1005"/>
                    </a:lnTo>
                    <a:lnTo>
                      <a:pt x="544" y="1044"/>
                    </a:lnTo>
                    <a:lnTo>
                      <a:pt x="622" y="1085"/>
                    </a:lnTo>
                    <a:lnTo>
                      <a:pt x="700" y="1122"/>
                    </a:lnTo>
                    <a:lnTo>
                      <a:pt x="779" y="1158"/>
                    </a:lnTo>
                    <a:lnTo>
                      <a:pt x="858" y="1193"/>
                    </a:lnTo>
                    <a:lnTo>
                      <a:pt x="939" y="1226"/>
                    </a:lnTo>
                    <a:lnTo>
                      <a:pt x="1021" y="1258"/>
                    </a:lnTo>
                    <a:lnTo>
                      <a:pt x="1103" y="1287"/>
                    </a:lnTo>
                    <a:lnTo>
                      <a:pt x="1188" y="1314"/>
                    </a:lnTo>
                    <a:lnTo>
                      <a:pt x="1275" y="1337"/>
                    </a:lnTo>
                    <a:lnTo>
                      <a:pt x="1275" y="1337"/>
                    </a:lnTo>
                    <a:lnTo>
                      <a:pt x="1340" y="1353"/>
                    </a:lnTo>
                    <a:lnTo>
                      <a:pt x="1340" y="1353"/>
                    </a:lnTo>
                    <a:lnTo>
                      <a:pt x="1354" y="1269"/>
                    </a:lnTo>
                    <a:lnTo>
                      <a:pt x="1366" y="1186"/>
                    </a:lnTo>
                    <a:lnTo>
                      <a:pt x="1377" y="1103"/>
                    </a:lnTo>
                    <a:lnTo>
                      <a:pt x="1384" y="1023"/>
                    </a:lnTo>
                    <a:lnTo>
                      <a:pt x="1392" y="943"/>
                    </a:lnTo>
                    <a:lnTo>
                      <a:pt x="1396" y="864"/>
                    </a:lnTo>
                    <a:lnTo>
                      <a:pt x="1399" y="788"/>
                    </a:lnTo>
                    <a:lnTo>
                      <a:pt x="1399" y="713"/>
                    </a:lnTo>
                    <a:lnTo>
                      <a:pt x="1399" y="639"/>
                    </a:lnTo>
                    <a:lnTo>
                      <a:pt x="1396" y="567"/>
                    </a:lnTo>
                    <a:lnTo>
                      <a:pt x="1390" y="498"/>
                    </a:lnTo>
                    <a:lnTo>
                      <a:pt x="1384" y="430"/>
                    </a:lnTo>
                    <a:lnTo>
                      <a:pt x="1376" y="365"/>
                    </a:lnTo>
                    <a:lnTo>
                      <a:pt x="1366" y="303"/>
                    </a:lnTo>
                    <a:lnTo>
                      <a:pt x="1354" y="243"/>
                    </a:lnTo>
                    <a:lnTo>
                      <a:pt x="1341" y="186"/>
                    </a:lnTo>
                    <a:lnTo>
                      <a:pt x="1341" y="186"/>
                    </a:lnTo>
                    <a:lnTo>
                      <a:pt x="1253" y="183"/>
                    </a:lnTo>
                    <a:lnTo>
                      <a:pt x="1165" y="178"/>
                    </a:lnTo>
                    <a:lnTo>
                      <a:pt x="1165" y="178"/>
                    </a:lnTo>
                    <a:lnTo>
                      <a:pt x="1112" y="172"/>
                    </a:lnTo>
                    <a:lnTo>
                      <a:pt x="1061" y="166"/>
                    </a:lnTo>
                    <a:lnTo>
                      <a:pt x="1009" y="160"/>
                    </a:lnTo>
                    <a:lnTo>
                      <a:pt x="984" y="159"/>
                    </a:lnTo>
                    <a:lnTo>
                      <a:pt x="958" y="159"/>
                    </a:lnTo>
                    <a:lnTo>
                      <a:pt x="958" y="159"/>
                    </a:lnTo>
                    <a:close/>
                  </a:path>
                </a:pathLst>
              </a:custGeom>
              <a:solidFill>
                <a:srgbClr val="D6D9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5518150" y="806451"/>
                <a:ext cx="996950" cy="398463"/>
              </a:xfrm>
              <a:custGeom>
                <a:avLst/>
                <a:gdLst>
                  <a:gd name="T0" fmla="*/ 963 w 1255"/>
                  <a:gd name="T1" fmla="*/ 75 h 501"/>
                  <a:gd name="T2" fmla="*/ 856 w 1255"/>
                  <a:gd name="T3" fmla="*/ 44 h 501"/>
                  <a:gd name="T4" fmla="*/ 756 w 1255"/>
                  <a:gd name="T5" fmla="*/ 21 h 501"/>
                  <a:gd name="T6" fmla="*/ 664 w 1255"/>
                  <a:gd name="T7" fmla="*/ 7 h 501"/>
                  <a:gd name="T8" fmla="*/ 578 w 1255"/>
                  <a:gd name="T9" fmla="*/ 1 h 501"/>
                  <a:gd name="T10" fmla="*/ 500 w 1255"/>
                  <a:gd name="T11" fmla="*/ 1 h 501"/>
                  <a:gd name="T12" fmla="*/ 428 w 1255"/>
                  <a:gd name="T13" fmla="*/ 8 h 501"/>
                  <a:gd name="T14" fmla="*/ 361 w 1255"/>
                  <a:gd name="T15" fmla="*/ 20 h 501"/>
                  <a:gd name="T16" fmla="*/ 301 w 1255"/>
                  <a:gd name="T17" fmla="*/ 39 h 501"/>
                  <a:gd name="T18" fmla="*/ 248 w 1255"/>
                  <a:gd name="T19" fmla="*/ 62 h 501"/>
                  <a:gd name="T20" fmla="*/ 197 w 1255"/>
                  <a:gd name="T21" fmla="*/ 89 h 501"/>
                  <a:gd name="T22" fmla="*/ 154 w 1255"/>
                  <a:gd name="T23" fmla="*/ 121 h 501"/>
                  <a:gd name="T24" fmla="*/ 115 w 1255"/>
                  <a:gd name="T25" fmla="*/ 155 h 501"/>
                  <a:gd name="T26" fmla="*/ 79 w 1255"/>
                  <a:gd name="T27" fmla="*/ 191 h 501"/>
                  <a:gd name="T28" fmla="*/ 49 w 1255"/>
                  <a:gd name="T29" fmla="*/ 232 h 501"/>
                  <a:gd name="T30" fmla="*/ 23 w 1255"/>
                  <a:gd name="T31" fmla="*/ 272 h 501"/>
                  <a:gd name="T32" fmla="*/ 0 w 1255"/>
                  <a:gd name="T33" fmla="*/ 315 h 501"/>
                  <a:gd name="T34" fmla="*/ 75 w 1255"/>
                  <a:gd name="T35" fmla="*/ 339 h 501"/>
                  <a:gd name="T36" fmla="*/ 145 w 1255"/>
                  <a:gd name="T37" fmla="*/ 363 h 501"/>
                  <a:gd name="T38" fmla="*/ 158 w 1255"/>
                  <a:gd name="T39" fmla="*/ 367 h 501"/>
                  <a:gd name="T40" fmla="*/ 184 w 1255"/>
                  <a:gd name="T41" fmla="*/ 370 h 501"/>
                  <a:gd name="T42" fmla="*/ 224 w 1255"/>
                  <a:gd name="T43" fmla="*/ 369 h 501"/>
                  <a:gd name="T44" fmla="*/ 249 w 1255"/>
                  <a:gd name="T45" fmla="*/ 370 h 501"/>
                  <a:gd name="T46" fmla="*/ 320 w 1255"/>
                  <a:gd name="T47" fmla="*/ 386 h 501"/>
                  <a:gd name="T48" fmla="*/ 457 w 1255"/>
                  <a:gd name="T49" fmla="*/ 416 h 501"/>
                  <a:gd name="T50" fmla="*/ 591 w 1255"/>
                  <a:gd name="T51" fmla="*/ 438 h 501"/>
                  <a:gd name="T52" fmla="*/ 692 w 1255"/>
                  <a:gd name="T53" fmla="*/ 447 h 501"/>
                  <a:gd name="T54" fmla="*/ 759 w 1255"/>
                  <a:gd name="T55" fmla="*/ 448 h 501"/>
                  <a:gd name="T56" fmla="*/ 794 w 1255"/>
                  <a:gd name="T57" fmla="*/ 448 h 501"/>
                  <a:gd name="T58" fmla="*/ 813 w 1255"/>
                  <a:gd name="T59" fmla="*/ 452 h 501"/>
                  <a:gd name="T60" fmla="*/ 852 w 1255"/>
                  <a:gd name="T61" fmla="*/ 470 h 501"/>
                  <a:gd name="T62" fmla="*/ 870 w 1255"/>
                  <a:gd name="T63" fmla="*/ 474 h 501"/>
                  <a:gd name="T64" fmla="*/ 898 w 1255"/>
                  <a:gd name="T65" fmla="*/ 474 h 501"/>
                  <a:gd name="T66" fmla="*/ 974 w 1255"/>
                  <a:gd name="T67" fmla="*/ 481 h 501"/>
                  <a:gd name="T68" fmla="*/ 1078 w 1255"/>
                  <a:gd name="T69" fmla="*/ 493 h 501"/>
                  <a:gd name="T70" fmla="*/ 1166 w 1255"/>
                  <a:gd name="T71" fmla="*/ 499 h 501"/>
                  <a:gd name="T72" fmla="*/ 1255 w 1255"/>
                  <a:gd name="T73" fmla="*/ 501 h 501"/>
                  <a:gd name="T74" fmla="*/ 1231 w 1255"/>
                  <a:gd name="T75" fmla="*/ 419 h 501"/>
                  <a:gd name="T76" fmla="*/ 1203 w 1255"/>
                  <a:gd name="T77" fmla="*/ 344 h 501"/>
                  <a:gd name="T78" fmla="*/ 1172 w 1255"/>
                  <a:gd name="T79" fmla="*/ 277 h 501"/>
                  <a:gd name="T80" fmla="*/ 1137 w 1255"/>
                  <a:gd name="T81" fmla="*/ 217 h 501"/>
                  <a:gd name="T82" fmla="*/ 1098 w 1255"/>
                  <a:gd name="T83" fmla="*/ 167 h 501"/>
                  <a:gd name="T84" fmla="*/ 1056 w 1255"/>
                  <a:gd name="T85" fmla="*/ 127 h 501"/>
                  <a:gd name="T86" fmla="*/ 1012 w 1255"/>
                  <a:gd name="T87" fmla="*/ 95 h 501"/>
                  <a:gd name="T88" fmla="*/ 963 w 1255"/>
                  <a:gd name="T89" fmla="*/ 75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55" h="501">
                    <a:moveTo>
                      <a:pt x="963" y="75"/>
                    </a:moveTo>
                    <a:lnTo>
                      <a:pt x="963" y="75"/>
                    </a:lnTo>
                    <a:lnTo>
                      <a:pt x="908" y="59"/>
                    </a:lnTo>
                    <a:lnTo>
                      <a:pt x="856" y="44"/>
                    </a:lnTo>
                    <a:lnTo>
                      <a:pt x="805" y="31"/>
                    </a:lnTo>
                    <a:lnTo>
                      <a:pt x="756" y="21"/>
                    </a:lnTo>
                    <a:lnTo>
                      <a:pt x="709" y="14"/>
                    </a:lnTo>
                    <a:lnTo>
                      <a:pt x="664" y="7"/>
                    </a:lnTo>
                    <a:lnTo>
                      <a:pt x="619" y="3"/>
                    </a:lnTo>
                    <a:lnTo>
                      <a:pt x="578" y="1"/>
                    </a:lnTo>
                    <a:lnTo>
                      <a:pt x="539" y="0"/>
                    </a:lnTo>
                    <a:lnTo>
                      <a:pt x="500" y="1"/>
                    </a:lnTo>
                    <a:lnTo>
                      <a:pt x="462" y="4"/>
                    </a:lnTo>
                    <a:lnTo>
                      <a:pt x="428" y="8"/>
                    </a:lnTo>
                    <a:lnTo>
                      <a:pt x="393" y="14"/>
                    </a:lnTo>
                    <a:lnTo>
                      <a:pt x="361" y="20"/>
                    </a:lnTo>
                    <a:lnTo>
                      <a:pt x="331" y="29"/>
                    </a:lnTo>
                    <a:lnTo>
                      <a:pt x="301" y="39"/>
                    </a:lnTo>
                    <a:lnTo>
                      <a:pt x="273" y="50"/>
                    </a:lnTo>
                    <a:lnTo>
                      <a:pt x="248" y="62"/>
                    </a:lnTo>
                    <a:lnTo>
                      <a:pt x="222" y="75"/>
                    </a:lnTo>
                    <a:lnTo>
                      <a:pt x="197" y="89"/>
                    </a:lnTo>
                    <a:lnTo>
                      <a:pt x="175" y="105"/>
                    </a:lnTo>
                    <a:lnTo>
                      <a:pt x="154" y="121"/>
                    </a:lnTo>
                    <a:lnTo>
                      <a:pt x="134" y="137"/>
                    </a:lnTo>
                    <a:lnTo>
                      <a:pt x="115" y="155"/>
                    </a:lnTo>
                    <a:lnTo>
                      <a:pt x="96" y="173"/>
                    </a:lnTo>
                    <a:lnTo>
                      <a:pt x="79" y="191"/>
                    </a:lnTo>
                    <a:lnTo>
                      <a:pt x="63" y="212"/>
                    </a:lnTo>
                    <a:lnTo>
                      <a:pt x="49" y="232"/>
                    </a:lnTo>
                    <a:lnTo>
                      <a:pt x="36" y="252"/>
                    </a:lnTo>
                    <a:lnTo>
                      <a:pt x="23" y="272"/>
                    </a:lnTo>
                    <a:lnTo>
                      <a:pt x="10" y="294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75" y="339"/>
                    </a:lnTo>
                    <a:lnTo>
                      <a:pt x="111" y="350"/>
                    </a:lnTo>
                    <a:lnTo>
                      <a:pt x="145" y="363"/>
                    </a:lnTo>
                    <a:lnTo>
                      <a:pt x="145" y="363"/>
                    </a:lnTo>
                    <a:lnTo>
                      <a:pt x="158" y="367"/>
                    </a:lnTo>
                    <a:lnTo>
                      <a:pt x="171" y="369"/>
                    </a:lnTo>
                    <a:lnTo>
                      <a:pt x="184" y="370"/>
                    </a:lnTo>
                    <a:lnTo>
                      <a:pt x="197" y="369"/>
                    </a:lnTo>
                    <a:lnTo>
                      <a:pt x="224" y="369"/>
                    </a:lnTo>
                    <a:lnTo>
                      <a:pt x="237" y="369"/>
                    </a:lnTo>
                    <a:lnTo>
                      <a:pt x="249" y="370"/>
                    </a:lnTo>
                    <a:lnTo>
                      <a:pt x="249" y="370"/>
                    </a:lnTo>
                    <a:lnTo>
                      <a:pt x="320" y="386"/>
                    </a:lnTo>
                    <a:lnTo>
                      <a:pt x="389" y="402"/>
                    </a:lnTo>
                    <a:lnTo>
                      <a:pt x="457" y="416"/>
                    </a:lnTo>
                    <a:lnTo>
                      <a:pt x="524" y="428"/>
                    </a:lnTo>
                    <a:lnTo>
                      <a:pt x="591" y="438"/>
                    </a:lnTo>
                    <a:lnTo>
                      <a:pt x="658" y="445"/>
                    </a:lnTo>
                    <a:lnTo>
                      <a:pt x="692" y="447"/>
                    </a:lnTo>
                    <a:lnTo>
                      <a:pt x="726" y="448"/>
                    </a:lnTo>
                    <a:lnTo>
                      <a:pt x="759" y="448"/>
                    </a:lnTo>
                    <a:lnTo>
                      <a:pt x="794" y="448"/>
                    </a:lnTo>
                    <a:lnTo>
                      <a:pt x="794" y="448"/>
                    </a:lnTo>
                    <a:lnTo>
                      <a:pt x="803" y="450"/>
                    </a:lnTo>
                    <a:lnTo>
                      <a:pt x="813" y="452"/>
                    </a:lnTo>
                    <a:lnTo>
                      <a:pt x="833" y="461"/>
                    </a:lnTo>
                    <a:lnTo>
                      <a:pt x="852" y="470"/>
                    </a:lnTo>
                    <a:lnTo>
                      <a:pt x="862" y="473"/>
                    </a:lnTo>
                    <a:lnTo>
                      <a:pt x="870" y="474"/>
                    </a:lnTo>
                    <a:lnTo>
                      <a:pt x="870" y="474"/>
                    </a:lnTo>
                    <a:lnTo>
                      <a:pt x="898" y="474"/>
                    </a:lnTo>
                    <a:lnTo>
                      <a:pt x="924" y="476"/>
                    </a:lnTo>
                    <a:lnTo>
                      <a:pt x="974" y="481"/>
                    </a:lnTo>
                    <a:lnTo>
                      <a:pt x="1026" y="487"/>
                    </a:lnTo>
                    <a:lnTo>
                      <a:pt x="1078" y="493"/>
                    </a:lnTo>
                    <a:lnTo>
                      <a:pt x="1078" y="493"/>
                    </a:lnTo>
                    <a:lnTo>
                      <a:pt x="1166" y="499"/>
                    </a:lnTo>
                    <a:lnTo>
                      <a:pt x="1255" y="501"/>
                    </a:lnTo>
                    <a:lnTo>
                      <a:pt x="1255" y="501"/>
                    </a:lnTo>
                    <a:lnTo>
                      <a:pt x="1244" y="460"/>
                    </a:lnTo>
                    <a:lnTo>
                      <a:pt x="1231" y="419"/>
                    </a:lnTo>
                    <a:lnTo>
                      <a:pt x="1218" y="380"/>
                    </a:lnTo>
                    <a:lnTo>
                      <a:pt x="1203" y="344"/>
                    </a:lnTo>
                    <a:lnTo>
                      <a:pt x="1187" y="308"/>
                    </a:lnTo>
                    <a:lnTo>
                      <a:pt x="1172" y="277"/>
                    </a:lnTo>
                    <a:lnTo>
                      <a:pt x="1154" y="246"/>
                    </a:lnTo>
                    <a:lnTo>
                      <a:pt x="1137" y="217"/>
                    </a:lnTo>
                    <a:lnTo>
                      <a:pt x="1118" y="191"/>
                    </a:lnTo>
                    <a:lnTo>
                      <a:pt x="1098" y="167"/>
                    </a:lnTo>
                    <a:lnTo>
                      <a:pt x="1078" y="145"/>
                    </a:lnTo>
                    <a:lnTo>
                      <a:pt x="1056" y="127"/>
                    </a:lnTo>
                    <a:lnTo>
                      <a:pt x="1035" y="109"/>
                    </a:lnTo>
                    <a:lnTo>
                      <a:pt x="1012" y="95"/>
                    </a:lnTo>
                    <a:lnTo>
                      <a:pt x="987" y="83"/>
                    </a:lnTo>
                    <a:lnTo>
                      <a:pt x="963" y="75"/>
                    </a:lnTo>
                    <a:lnTo>
                      <a:pt x="963" y="75"/>
                    </a:lnTo>
                    <a:close/>
                  </a:path>
                </a:pathLst>
              </a:custGeom>
              <a:solidFill>
                <a:srgbClr val="EDE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800350" y="3919538"/>
                <a:ext cx="815975" cy="314325"/>
              </a:xfrm>
              <a:custGeom>
                <a:avLst/>
                <a:gdLst>
                  <a:gd name="T0" fmla="*/ 957 w 1028"/>
                  <a:gd name="T1" fmla="*/ 76 h 396"/>
                  <a:gd name="T2" fmla="*/ 957 w 1028"/>
                  <a:gd name="T3" fmla="*/ 76 h 396"/>
                  <a:gd name="T4" fmla="*/ 936 w 1028"/>
                  <a:gd name="T5" fmla="*/ 0 h 396"/>
                  <a:gd name="T6" fmla="*/ 936 w 1028"/>
                  <a:gd name="T7" fmla="*/ 0 h 396"/>
                  <a:gd name="T8" fmla="*/ 838 w 1028"/>
                  <a:gd name="T9" fmla="*/ 14 h 396"/>
                  <a:gd name="T10" fmla="*/ 744 w 1028"/>
                  <a:gd name="T11" fmla="*/ 27 h 396"/>
                  <a:gd name="T12" fmla="*/ 655 w 1028"/>
                  <a:gd name="T13" fmla="*/ 36 h 396"/>
                  <a:gd name="T14" fmla="*/ 568 w 1028"/>
                  <a:gd name="T15" fmla="*/ 43 h 396"/>
                  <a:gd name="T16" fmla="*/ 486 w 1028"/>
                  <a:gd name="T17" fmla="*/ 47 h 396"/>
                  <a:gd name="T18" fmla="*/ 410 w 1028"/>
                  <a:gd name="T19" fmla="*/ 50 h 396"/>
                  <a:gd name="T20" fmla="*/ 337 w 1028"/>
                  <a:gd name="T21" fmla="*/ 52 h 396"/>
                  <a:gd name="T22" fmla="*/ 271 w 1028"/>
                  <a:gd name="T23" fmla="*/ 53 h 396"/>
                  <a:gd name="T24" fmla="*/ 212 w 1028"/>
                  <a:gd name="T25" fmla="*/ 52 h 396"/>
                  <a:gd name="T26" fmla="*/ 157 w 1028"/>
                  <a:gd name="T27" fmla="*/ 50 h 396"/>
                  <a:gd name="T28" fmla="*/ 72 w 1028"/>
                  <a:gd name="T29" fmla="*/ 46 h 396"/>
                  <a:gd name="T30" fmla="*/ 19 w 1028"/>
                  <a:gd name="T31" fmla="*/ 42 h 396"/>
                  <a:gd name="T32" fmla="*/ 0 w 1028"/>
                  <a:gd name="T33" fmla="*/ 39 h 396"/>
                  <a:gd name="T34" fmla="*/ 0 w 1028"/>
                  <a:gd name="T35" fmla="*/ 39 h 396"/>
                  <a:gd name="T36" fmla="*/ 137 w 1028"/>
                  <a:gd name="T37" fmla="*/ 99 h 396"/>
                  <a:gd name="T38" fmla="*/ 271 w 1028"/>
                  <a:gd name="T39" fmla="*/ 155 h 396"/>
                  <a:gd name="T40" fmla="*/ 404 w 1028"/>
                  <a:gd name="T41" fmla="*/ 207 h 396"/>
                  <a:gd name="T42" fmla="*/ 534 w 1028"/>
                  <a:gd name="T43" fmla="*/ 253 h 396"/>
                  <a:gd name="T44" fmla="*/ 597 w 1028"/>
                  <a:gd name="T45" fmla="*/ 275 h 396"/>
                  <a:gd name="T46" fmla="*/ 660 w 1028"/>
                  <a:gd name="T47" fmla="*/ 295 h 396"/>
                  <a:gd name="T48" fmla="*/ 724 w 1028"/>
                  <a:gd name="T49" fmla="*/ 315 h 396"/>
                  <a:gd name="T50" fmla="*/ 786 w 1028"/>
                  <a:gd name="T51" fmla="*/ 333 h 396"/>
                  <a:gd name="T52" fmla="*/ 846 w 1028"/>
                  <a:gd name="T53" fmla="*/ 350 h 396"/>
                  <a:gd name="T54" fmla="*/ 908 w 1028"/>
                  <a:gd name="T55" fmla="*/ 367 h 396"/>
                  <a:gd name="T56" fmla="*/ 969 w 1028"/>
                  <a:gd name="T57" fmla="*/ 382 h 396"/>
                  <a:gd name="T58" fmla="*/ 1028 w 1028"/>
                  <a:gd name="T59" fmla="*/ 396 h 396"/>
                  <a:gd name="T60" fmla="*/ 1028 w 1028"/>
                  <a:gd name="T61" fmla="*/ 396 h 396"/>
                  <a:gd name="T62" fmla="*/ 1021 w 1028"/>
                  <a:gd name="T63" fmla="*/ 366 h 396"/>
                  <a:gd name="T64" fmla="*/ 1014 w 1028"/>
                  <a:gd name="T65" fmla="*/ 334 h 396"/>
                  <a:gd name="T66" fmla="*/ 995 w 1028"/>
                  <a:gd name="T67" fmla="*/ 274 h 396"/>
                  <a:gd name="T68" fmla="*/ 976 w 1028"/>
                  <a:gd name="T69" fmla="*/ 213 h 396"/>
                  <a:gd name="T70" fmla="*/ 957 w 1028"/>
                  <a:gd name="T71" fmla="*/ 154 h 396"/>
                  <a:gd name="T72" fmla="*/ 957 w 1028"/>
                  <a:gd name="T73" fmla="*/ 154 h 396"/>
                  <a:gd name="T74" fmla="*/ 956 w 1028"/>
                  <a:gd name="T75" fmla="*/ 144 h 396"/>
                  <a:gd name="T76" fmla="*/ 954 w 1028"/>
                  <a:gd name="T77" fmla="*/ 134 h 396"/>
                  <a:gd name="T78" fmla="*/ 957 w 1028"/>
                  <a:gd name="T79" fmla="*/ 115 h 396"/>
                  <a:gd name="T80" fmla="*/ 959 w 1028"/>
                  <a:gd name="T81" fmla="*/ 95 h 396"/>
                  <a:gd name="T82" fmla="*/ 959 w 1028"/>
                  <a:gd name="T83" fmla="*/ 86 h 396"/>
                  <a:gd name="T84" fmla="*/ 957 w 1028"/>
                  <a:gd name="T85" fmla="*/ 76 h 396"/>
                  <a:gd name="T86" fmla="*/ 957 w 1028"/>
                  <a:gd name="T87" fmla="*/ 7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28" h="396">
                    <a:moveTo>
                      <a:pt x="957" y="76"/>
                    </a:moveTo>
                    <a:lnTo>
                      <a:pt x="957" y="76"/>
                    </a:lnTo>
                    <a:lnTo>
                      <a:pt x="936" y="0"/>
                    </a:lnTo>
                    <a:lnTo>
                      <a:pt x="936" y="0"/>
                    </a:lnTo>
                    <a:lnTo>
                      <a:pt x="838" y="14"/>
                    </a:lnTo>
                    <a:lnTo>
                      <a:pt x="744" y="27"/>
                    </a:lnTo>
                    <a:lnTo>
                      <a:pt x="655" y="36"/>
                    </a:lnTo>
                    <a:lnTo>
                      <a:pt x="568" y="43"/>
                    </a:lnTo>
                    <a:lnTo>
                      <a:pt x="486" y="47"/>
                    </a:lnTo>
                    <a:lnTo>
                      <a:pt x="410" y="50"/>
                    </a:lnTo>
                    <a:lnTo>
                      <a:pt x="337" y="52"/>
                    </a:lnTo>
                    <a:lnTo>
                      <a:pt x="271" y="53"/>
                    </a:lnTo>
                    <a:lnTo>
                      <a:pt x="212" y="52"/>
                    </a:lnTo>
                    <a:lnTo>
                      <a:pt x="157" y="50"/>
                    </a:lnTo>
                    <a:lnTo>
                      <a:pt x="72" y="46"/>
                    </a:lnTo>
                    <a:lnTo>
                      <a:pt x="19" y="42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137" y="99"/>
                    </a:lnTo>
                    <a:lnTo>
                      <a:pt x="271" y="155"/>
                    </a:lnTo>
                    <a:lnTo>
                      <a:pt x="404" y="207"/>
                    </a:lnTo>
                    <a:lnTo>
                      <a:pt x="534" y="253"/>
                    </a:lnTo>
                    <a:lnTo>
                      <a:pt x="597" y="275"/>
                    </a:lnTo>
                    <a:lnTo>
                      <a:pt x="660" y="295"/>
                    </a:lnTo>
                    <a:lnTo>
                      <a:pt x="724" y="315"/>
                    </a:lnTo>
                    <a:lnTo>
                      <a:pt x="786" y="333"/>
                    </a:lnTo>
                    <a:lnTo>
                      <a:pt x="846" y="350"/>
                    </a:lnTo>
                    <a:lnTo>
                      <a:pt x="908" y="367"/>
                    </a:lnTo>
                    <a:lnTo>
                      <a:pt x="969" y="382"/>
                    </a:lnTo>
                    <a:lnTo>
                      <a:pt x="1028" y="396"/>
                    </a:lnTo>
                    <a:lnTo>
                      <a:pt x="1028" y="396"/>
                    </a:lnTo>
                    <a:lnTo>
                      <a:pt x="1021" y="366"/>
                    </a:lnTo>
                    <a:lnTo>
                      <a:pt x="1014" y="334"/>
                    </a:lnTo>
                    <a:lnTo>
                      <a:pt x="995" y="274"/>
                    </a:lnTo>
                    <a:lnTo>
                      <a:pt x="976" y="213"/>
                    </a:lnTo>
                    <a:lnTo>
                      <a:pt x="957" y="154"/>
                    </a:lnTo>
                    <a:lnTo>
                      <a:pt x="957" y="154"/>
                    </a:lnTo>
                    <a:lnTo>
                      <a:pt x="956" y="144"/>
                    </a:lnTo>
                    <a:lnTo>
                      <a:pt x="954" y="134"/>
                    </a:lnTo>
                    <a:lnTo>
                      <a:pt x="957" y="115"/>
                    </a:lnTo>
                    <a:lnTo>
                      <a:pt x="959" y="95"/>
                    </a:lnTo>
                    <a:lnTo>
                      <a:pt x="959" y="86"/>
                    </a:lnTo>
                    <a:lnTo>
                      <a:pt x="957" y="76"/>
                    </a:lnTo>
                    <a:lnTo>
                      <a:pt x="957" y="76"/>
                    </a:lnTo>
                    <a:close/>
                  </a:path>
                </a:pathLst>
              </a:custGeom>
              <a:solidFill>
                <a:srgbClr val="296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857875" y="671513"/>
                <a:ext cx="501650" cy="193675"/>
              </a:xfrm>
              <a:custGeom>
                <a:avLst/>
                <a:gdLst>
                  <a:gd name="T0" fmla="*/ 0 w 631"/>
                  <a:gd name="T1" fmla="*/ 105 h 242"/>
                  <a:gd name="T2" fmla="*/ 0 w 631"/>
                  <a:gd name="T3" fmla="*/ 105 h 242"/>
                  <a:gd name="T4" fmla="*/ 20 w 631"/>
                  <a:gd name="T5" fmla="*/ 107 h 242"/>
                  <a:gd name="T6" fmla="*/ 73 w 631"/>
                  <a:gd name="T7" fmla="*/ 108 h 242"/>
                  <a:gd name="T8" fmla="*/ 154 w 631"/>
                  <a:gd name="T9" fmla="*/ 112 h 242"/>
                  <a:gd name="T10" fmla="*/ 200 w 631"/>
                  <a:gd name="T11" fmla="*/ 117 h 242"/>
                  <a:gd name="T12" fmla="*/ 249 w 631"/>
                  <a:gd name="T13" fmla="*/ 123 h 242"/>
                  <a:gd name="T14" fmla="*/ 301 w 631"/>
                  <a:gd name="T15" fmla="*/ 130 h 242"/>
                  <a:gd name="T16" fmla="*/ 354 w 631"/>
                  <a:gd name="T17" fmla="*/ 138 h 242"/>
                  <a:gd name="T18" fmla="*/ 408 w 631"/>
                  <a:gd name="T19" fmla="*/ 150 h 242"/>
                  <a:gd name="T20" fmla="*/ 458 w 631"/>
                  <a:gd name="T21" fmla="*/ 163 h 242"/>
                  <a:gd name="T22" fmla="*/ 507 w 631"/>
                  <a:gd name="T23" fmla="*/ 179 h 242"/>
                  <a:gd name="T24" fmla="*/ 532 w 631"/>
                  <a:gd name="T25" fmla="*/ 187 h 242"/>
                  <a:gd name="T26" fmla="*/ 553 w 631"/>
                  <a:gd name="T27" fmla="*/ 198 h 242"/>
                  <a:gd name="T28" fmla="*/ 575 w 631"/>
                  <a:gd name="T29" fmla="*/ 208 h 242"/>
                  <a:gd name="T30" fmla="*/ 595 w 631"/>
                  <a:gd name="T31" fmla="*/ 218 h 242"/>
                  <a:gd name="T32" fmla="*/ 614 w 631"/>
                  <a:gd name="T33" fmla="*/ 229 h 242"/>
                  <a:gd name="T34" fmla="*/ 631 w 631"/>
                  <a:gd name="T35" fmla="*/ 242 h 242"/>
                  <a:gd name="T36" fmla="*/ 631 w 631"/>
                  <a:gd name="T37" fmla="*/ 242 h 242"/>
                  <a:gd name="T38" fmla="*/ 623 w 631"/>
                  <a:gd name="T39" fmla="*/ 223 h 242"/>
                  <a:gd name="T40" fmla="*/ 610 w 631"/>
                  <a:gd name="T41" fmla="*/ 203 h 242"/>
                  <a:gd name="T42" fmla="*/ 594 w 631"/>
                  <a:gd name="T43" fmla="*/ 179 h 242"/>
                  <a:gd name="T44" fmla="*/ 572 w 631"/>
                  <a:gd name="T45" fmla="*/ 150 h 242"/>
                  <a:gd name="T46" fmla="*/ 546 w 631"/>
                  <a:gd name="T47" fmla="*/ 120 h 242"/>
                  <a:gd name="T48" fmla="*/ 532 w 631"/>
                  <a:gd name="T49" fmla="*/ 104 h 242"/>
                  <a:gd name="T50" fmla="*/ 516 w 631"/>
                  <a:gd name="T51" fmla="*/ 89 h 242"/>
                  <a:gd name="T52" fmla="*/ 499 w 631"/>
                  <a:gd name="T53" fmla="*/ 75 h 242"/>
                  <a:gd name="T54" fmla="*/ 480 w 631"/>
                  <a:gd name="T55" fmla="*/ 61 h 242"/>
                  <a:gd name="T56" fmla="*/ 460 w 631"/>
                  <a:gd name="T57" fmla="*/ 48 h 242"/>
                  <a:gd name="T58" fmla="*/ 438 w 631"/>
                  <a:gd name="T59" fmla="*/ 36 h 242"/>
                  <a:gd name="T60" fmla="*/ 415 w 631"/>
                  <a:gd name="T61" fmla="*/ 26 h 242"/>
                  <a:gd name="T62" fmla="*/ 392 w 631"/>
                  <a:gd name="T63" fmla="*/ 17 h 242"/>
                  <a:gd name="T64" fmla="*/ 366 w 631"/>
                  <a:gd name="T65" fmla="*/ 9 h 242"/>
                  <a:gd name="T66" fmla="*/ 340 w 631"/>
                  <a:gd name="T67" fmla="*/ 4 h 242"/>
                  <a:gd name="T68" fmla="*/ 313 w 631"/>
                  <a:gd name="T69" fmla="*/ 1 h 242"/>
                  <a:gd name="T70" fmla="*/ 282 w 631"/>
                  <a:gd name="T71" fmla="*/ 0 h 242"/>
                  <a:gd name="T72" fmla="*/ 252 w 631"/>
                  <a:gd name="T73" fmla="*/ 1 h 242"/>
                  <a:gd name="T74" fmla="*/ 220 w 631"/>
                  <a:gd name="T75" fmla="*/ 7 h 242"/>
                  <a:gd name="T76" fmla="*/ 187 w 631"/>
                  <a:gd name="T77" fmla="*/ 14 h 242"/>
                  <a:gd name="T78" fmla="*/ 153 w 631"/>
                  <a:gd name="T79" fmla="*/ 26 h 242"/>
                  <a:gd name="T80" fmla="*/ 117 w 631"/>
                  <a:gd name="T81" fmla="*/ 40 h 242"/>
                  <a:gd name="T82" fmla="*/ 79 w 631"/>
                  <a:gd name="T83" fmla="*/ 58 h 242"/>
                  <a:gd name="T84" fmla="*/ 40 w 631"/>
                  <a:gd name="T85" fmla="*/ 79 h 242"/>
                  <a:gd name="T86" fmla="*/ 0 w 631"/>
                  <a:gd name="T87" fmla="*/ 105 h 242"/>
                  <a:gd name="T88" fmla="*/ 0 w 631"/>
                  <a:gd name="T89" fmla="*/ 10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31" h="242">
                    <a:moveTo>
                      <a:pt x="0" y="105"/>
                    </a:moveTo>
                    <a:lnTo>
                      <a:pt x="0" y="105"/>
                    </a:lnTo>
                    <a:lnTo>
                      <a:pt x="20" y="107"/>
                    </a:lnTo>
                    <a:lnTo>
                      <a:pt x="73" y="108"/>
                    </a:lnTo>
                    <a:lnTo>
                      <a:pt x="154" y="112"/>
                    </a:lnTo>
                    <a:lnTo>
                      <a:pt x="200" y="117"/>
                    </a:lnTo>
                    <a:lnTo>
                      <a:pt x="249" y="123"/>
                    </a:lnTo>
                    <a:lnTo>
                      <a:pt x="301" y="130"/>
                    </a:lnTo>
                    <a:lnTo>
                      <a:pt x="354" y="138"/>
                    </a:lnTo>
                    <a:lnTo>
                      <a:pt x="408" y="150"/>
                    </a:lnTo>
                    <a:lnTo>
                      <a:pt x="458" y="163"/>
                    </a:lnTo>
                    <a:lnTo>
                      <a:pt x="507" y="179"/>
                    </a:lnTo>
                    <a:lnTo>
                      <a:pt x="532" y="187"/>
                    </a:lnTo>
                    <a:lnTo>
                      <a:pt x="553" y="198"/>
                    </a:lnTo>
                    <a:lnTo>
                      <a:pt x="575" y="208"/>
                    </a:lnTo>
                    <a:lnTo>
                      <a:pt x="595" y="218"/>
                    </a:lnTo>
                    <a:lnTo>
                      <a:pt x="614" y="229"/>
                    </a:lnTo>
                    <a:lnTo>
                      <a:pt x="631" y="242"/>
                    </a:lnTo>
                    <a:lnTo>
                      <a:pt x="631" y="242"/>
                    </a:lnTo>
                    <a:lnTo>
                      <a:pt x="623" y="223"/>
                    </a:lnTo>
                    <a:lnTo>
                      <a:pt x="610" y="203"/>
                    </a:lnTo>
                    <a:lnTo>
                      <a:pt x="594" y="179"/>
                    </a:lnTo>
                    <a:lnTo>
                      <a:pt x="572" y="150"/>
                    </a:lnTo>
                    <a:lnTo>
                      <a:pt x="546" y="120"/>
                    </a:lnTo>
                    <a:lnTo>
                      <a:pt x="532" y="104"/>
                    </a:lnTo>
                    <a:lnTo>
                      <a:pt x="516" y="89"/>
                    </a:lnTo>
                    <a:lnTo>
                      <a:pt x="499" y="75"/>
                    </a:lnTo>
                    <a:lnTo>
                      <a:pt x="480" y="61"/>
                    </a:lnTo>
                    <a:lnTo>
                      <a:pt x="460" y="48"/>
                    </a:lnTo>
                    <a:lnTo>
                      <a:pt x="438" y="36"/>
                    </a:lnTo>
                    <a:lnTo>
                      <a:pt x="415" y="26"/>
                    </a:lnTo>
                    <a:lnTo>
                      <a:pt x="392" y="17"/>
                    </a:lnTo>
                    <a:lnTo>
                      <a:pt x="366" y="9"/>
                    </a:lnTo>
                    <a:lnTo>
                      <a:pt x="340" y="4"/>
                    </a:lnTo>
                    <a:lnTo>
                      <a:pt x="313" y="1"/>
                    </a:lnTo>
                    <a:lnTo>
                      <a:pt x="282" y="0"/>
                    </a:lnTo>
                    <a:lnTo>
                      <a:pt x="252" y="1"/>
                    </a:lnTo>
                    <a:lnTo>
                      <a:pt x="220" y="7"/>
                    </a:lnTo>
                    <a:lnTo>
                      <a:pt x="187" y="14"/>
                    </a:lnTo>
                    <a:lnTo>
                      <a:pt x="153" y="26"/>
                    </a:lnTo>
                    <a:lnTo>
                      <a:pt x="117" y="40"/>
                    </a:lnTo>
                    <a:lnTo>
                      <a:pt x="79" y="58"/>
                    </a:lnTo>
                    <a:lnTo>
                      <a:pt x="40" y="79"/>
                    </a:lnTo>
                    <a:lnTo>
                      <a:pt x="0" y="105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589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6116638" y="212726"/>
                <a:ext cx="225425" cy="517525"/>
              </a:xfrm>
              <a:custGeom>
                <a:avLst/>
                <a:gdLst>
                  <a:gd name="T0" fmla="*/ 0 w 282"/>
                  <a:gd name="T1" fmla="*/ 652 h 652"/>
                  <a:gd name="T2" fmla="*/ 106 w 282"/>
                  <a:gd name="T3" fmla="*/ 0 h 652"/>
                  <a:gd name="T4" fmla="*/ 282 w 282"/>
                  <a:gd name="T5" fmla="*/ 0 h 652"/>
                  <a:gd name="T6" fmla="*/ 77 w 282"/>
                  <a:gd name="T7" fmla="*/ 641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2" h="652">
                    <a:moveTo>
                      <a:pt x="0" y="652"/>
                    </a:moveTo>
                    <a:lnTo>
                      <a:pt x="106" y="0"/>
                    </a:lnTo>
                    <a:lnTo>
                      <a:pt x="282" y="0"/>
                    </a:lnTo>
                    <a:lnTo>
                      <a:pt x="77" y="6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7" name="组合 206"/>
          <p:cNvGrpSpPr/>
          <p:nvPr/>
        </p:nvGrpSpPr>
        <p:grpSpPr>
          <a:xfrm>
            <a:off x="4386263" y="1899519"/>
            <a:ext cx="3111500" cy="3398838"/>
            <a:chOff x="4386263" y="1555751"/>
            <a:chExt cx="3111500" cy="3398838"/>
          </a:xfrm>
        </p:grpSpPr>
        <p:grpSp>
          <p:nvGrpSpPr>
            <p:cNvPr id="203" name="组合 202"/>
            <p:cNvGrpSpPr/>
            <p:nvPr/>
          </p:nvGrpSpPr>
          <p:grpSpPr>
            <a:xfrm>
              <a:off x="4386263" y="1555751"/>
              <a:ext cx="3111500" cy="3398838"/>
              <a:chOff x="4386263" y="1555751"/>
              <a:chExt cx="3111500" cy="3398838"/>
            </a:xfrm>
          </p:grpSpPr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6677025" y="2043113"/>
                <a:ext cx="812800" cy="487363"/>
              </a:xfrm>
              <a:custGeom>
                <a:avLst/>
                <a:gdLst>
                  <a:gd name="T0" fmla="*/ 111 w 1022"/>
                  <a:gd name="T1" fmla="*/ 237 h 615"/>
                  <a:gd name="T2" fmla="*/ 170 w 1022"/>
                  <a:gd name="T3" fmla="*/ 293 h 615"/>
                  <a:gd name="T4" fmla="*/ 203 w 1022"/>
                  <a:gd name="T5" fmla="*/ 319 h 615"/>
                  <a:gd name="T6" fmla="*/ 239 w 1022"/>
                  <a:gd name="T7" fmla="*/ 341 h 615"/>
                  <a:gd name="T8" fmla="*/ 278 w 1022"/>
                  <a:gd name="T9" fmla="*/ 357 h 615"/>
                  <a:gd name="T10" fmla="*/ 395 w 1022"/>
                  <a:gd name="T11" fmla="*/ 411 h 615"/>
                  <a:gd name="T12" fmla="*/ 473 w 1022"/>
                  <a:gd name="T13" fmla="*/ 445 h 615"/>
                  <a:gd name="T14" fmla="*/ 627 w 1022"/>
                  <a:gd name="T15" fmla="*/ 504 h 615"/>
                  <a:gd name="T16" fmla="*/ 784 w 1022"/>
                  <a:gd name="T17" fmla="*/ 553 h 615"/>
                  <a:gd name="T18" fmla="*/ 943 w 1022"/>
                  <a:gd name="T19" fmla="*/ 594 h 615"/>
                  <a:gd name="T20" fmla="*/ 1022 w 1022"/>
                  <a:gd name="T21" fmla="*/ 615 h 615"/>
                  <a:gd name="T22" fmla="*/ 1006 w 1022"/>
                  <a:gd name="T23" fmla="*/ 507 h 615"/>
                  <a:gd name="T24" fmla="*/ 986 w 1022"/>
                  <a:gd name="T25" fmla="*/ 408 h 615"/>
                  <a:gd name="T26" fmla="*/ 959 w 1022"/>
                  <a:gd name="T27" fmla="*/ 320 h 615"/>
                  <a:gd name="T28" fmla="*/ 927 w 1022"/>
                  <a:gd name="T29" fmla="*/ 243 h 615"/>
                  <a:gd name="T30" fmla="*/ 890 w 1022"/>
                  <a:gd name="T31" fmla="*/ 178 h 615"/>
                  <a:gd name="T32" fmla="*/ 846 w 1022"/>
                  <a:gd name="T33" fmla="*/ 124 h 615"/>
                  <a:gd name="T34" fmla="*/ 812 w 1022"/>
                  <a:gd name="T35" fmla="*/ 94 h 615"/>
                  <a:gd name="T36" fmla="*/ 786 w 1022"/>
                  <a:gd name="T37" fmla="*/ 78 h 615"/>
                  <a:gd name="T38" fmla="*/ 760 w 1022"/>
                  <a:gd name="T39" fmla="*/ 67 h 615"/>
                  <a:gd name="T40" fmla="*/ 747 w 1022"/>
                  <a:gd name="T41" fmla="*/ 61 h 615"/>
                  <a:gd name="T42" fmla="*/ 670 w 1022"/>
                  <a:gd name="T43" fmla="*/ 39 h 615"/>
                  <a:gd name="T44" fmla="*/ 598 w 1022"/>
                  <a:gd name="T45" fmla="*/ 22 h 615"/>
                  <a:gd name="T46" fmla="*/ 531 w 1022"/>
                  <a:gd name="T47" fmla="*/ 10 h 615"/>
                  <a:gd name="T48" fmla="*/ 469 w 1022"/>
                  <a:gd name="T49" fmla="*/ 3 h 615"/>
                  <a:gd name="T50" fmla="*/ 409 w 1022"/>
                  <a:gd name="T51" fmla="*/ 0 h 615"/>
                  <a:gd name="T52" fmla="*/ 355 w 1022"/>
                  <a:gd name="T53" fmla="*/ 2 h 615"/>
                  <a:gd name="T54" fmla="*/ 304 w 1022"/>
                  <a:gd name="T55" fmla="*/ 6 h 615"/>
                  <a:gd name="T56" fmla="*/ 257 w 1022"/>
                  <a:gd name="T57" fmla="*/ 15 h 615"/>
                  <a:gd name="T58" fmla="*/ 213 w 1022"/>
                  <a:gd name="T59" fmla="*/ 28 h 615"/>
                  <a:gd name="T60" fmla="*/ 174 w 1022"/>
                  <a:gd name="T61" fmla="*/ 44 h 615"/>
                  <a:gd name="T62" fmla="*/ 137 w 1022"/>
                  <a:gd name="T63" fmla="*/ 61 h 615"/>
                  <a:gd name="T64" fmla="*/ 104 w 1022"/>
                  <a:gd name="T65" fmla="*/ 81 h 615"/>
                  <a:gd name="T66" fmla="*/ 74 w 1022"/>
                  <a:gd name="T67" fmla="*/ 104 h 615"/>
                  <a:gd name="T68" fmla="*/ 22 w 1022"/>
                  <a:gd name="T69" fmla="*/ 156 h 615"/>
                  <a:gd name="T70" fmla="*/ 0 w 1022"/>
                  <a:gd name="T71" fmla="*/ 184 h 615"/>
                  <a:gd name="T72" fmla="*/ 33 w 1022"/>
                  <a:gd name="T73" fmla="*/ 211 h 615"/>
                  <a:gd name="T74" fmla="*/ 50 w 1022"/>
                  <a:gd name="T75" fmla="*/ 218 h 615"/>
                  <a:gd name="T76" fmla="*/ 92 w 1022"/>
                  <a:gd name="T77" fmla="*/ 230 h 615"/>
                  <a:gd name="T78" fmla="*/ 111 w 1022"/>
                  <a:gd name="T79" fmla="*/ 237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22" h="615">
                    <a:moveTo>
                      <a:pt x="111" y="237"/>
                    </a:moveTo>
                    <a:lnTo>
                      <a:pt x="111" y="237"/>
                    </a:lnTo>
                    <a:lnTo>
                      <a:pt x="140" y="266"/>
                    </a:lnTo>
                    <a:lnTo>
                      <a:pt x="170" y="293"/>
                    </a:lnTo>
                    <a:lnTo>
                      <a:pt x="186" y="306"/>
                    </a:lnTo>
                    <a:lnTo>
                      <a:pt x="203" y="319"/>
                    </a:lnTo>
                    <a:lnTo>
                      <a:pt x="221" y="331"/>
                    </a:lnTo>
                    <a:lnTo>
                      <a:pt x="239" y="341"/>
                    </a:lnTo>
                    <a:lnTo>
                      <a:pt x="239" y="341"/>
                    </a:lnTo>
                    <a:lnTo>
                      <a:pt x="278" y="357"/>
                    </a:lnTo>
                    <a:lnTo>
                      <a:pt x="317" y="374"/>
                    </a:lnTo>
                    <a:lnTo>
                      <a:pt x="395" y="411"/>
                    </a:lnTo>
                    <a:lnTo>
                      <a:pt x="395" y="411"/>
                    </a:lnTo>
                    <a:lnTo>
                      <a:pt x="473" y="445"/>
                    </a:lnTo>
                    <a:lnTo>
                      <a:pt x="549" y="475"/>
                    </a:lnTo>
                    <a:lnTo>
                      <a:pt x="627" y="504"/>
                    </a:lnTo>
                    <a:lnTo>
                      <a:pt x="705" y="528"/>
                    </a:lnTo>
                    <a:lnTo>
                      <a:pt x="784" y="553"/>
                    </a:lnTo>
                    <a:lnTo>
                      <a:pt x="864" y="574"/>
                    </a:lnTo>
                    <a:lnTo>
                      <a:pt x="943" y="594"/>
                    </a:lnTo>
                    <a:lnTo>
                      <a:pt x="1022" y="615"/>
                    </a:lnTo>
                    <a:lnTo>
                      <a:pt x="1022" y="615"/>
                    </a:lnTo>
                    <a:lnTo>
                      <a:pt x="1015" y="560"/>
                    </a:lnTo>
                    <a:lnTo>
                      <a:pt x="1006" y="507"/>
                    </a:lnTo>
                    <a:lnTo>
                      <a:pt x="998" y="457"/>
                    </a:lnTo>
                    <a:lnTo>
                      <a:pt x="986" y="408"/>
                    </a:lnTo>
                    <a:lnTo>
                      <a:pt x="973" y="364"/>
                    </a:lnTo>
                    <a:lnTo>
                      <a:pt x="959" y="320"/>
                    </a:lnTo>
                    <a:lnTo>
                      <a:pt x="943" y="280"/>
                    </a:lnTo>
                    <a:lnTo>
                      <a:pt x="927" y="243"/>
                    </a:lnTo>
                    <a:lnTo>
                      <a:pt x="908" y="209"/>
                    </a:lnTo>
                    <a:lnTo>
                      <a:pt x="890" y="178"/>
                    </a:lnTo>
                    <a:lnTo>
                      <a:pt x="868" y="149"/>
                    </a:lnTo>
                    <a:lnTo>
                      <a:pt x="846" y="124"/>
                    </a:lnTo>
                    <a:lnTo>
                      <a:pt x="823" y="103"/>
                    </a:lnTo>
                    <a:lnTo>
                      <a:pt x="812" y="94"/>
                    </a:lnTo>
                    <a:lnTo>
                      <a:pt x="799" y="85"/>
                    </a:lnTo>
                    <a:lnTo>
                      <a:pt x="786" y="78"/>
                    </a:lnTo>
                    <a:lnTo>
                      <a:pt x="773" y="71"/>
                    </a:lnTo>
                    <a:lnTo>
                      <a:pt x="760" y="67"/>
                    </a:lnTo>
                    <a:lnTo>
                      <a:pt x="747" y="61"/>
                    </a:lnTo>
                    <a:lnTo>
                      <a:pt x="747" y="61"/>
                    </a:lnTo>
                    <a:lnTo>
                      <a:pt x="708" y="49"/>
                    </a:lnTo>
                    <a:lnTo>
                      <a:pt x="670" y="39"/>
                    </a:lnTo>
                    <a:lnTo>
                      <a:pt x="633" y="29"/>
                    </a:lnTo>
                    <a:lnTo>
                      <a:pt x="598" y="22"/>
                    </a:lnTo>
                    <a:lnTo>
                      <a:pt x="564" y="15"/>
                    </a:lnTo>
                    <a:lnTo>
                      <a:pt x="531" y="10"/>
                    </a:lnTo>
                    <a:lnTo>
                      <a:pt x="499" y="6"/>
                    </a:lnTo>
                    <a:lnTo>
                      <a:pt x="469" y="3"/>
                    </a:lnTo>
                    <a:lnTo>
                      <a:pt x="438" y="0"/>
                    </a:lnTo>
                    <a:lnTo>
                      <a:pt x="409" y="0"/>
                    </a:lnTo>
                    <a:lnTo>
                      <a:pt x="382" y="0"/>
                    </a:lnTo>
                    <a:lnTo>
                      <a:pt x="355" y="2"/>
                    </a:lnTo>
                    <a:lnTo>
                      <a:pt x="329" y="3"/>
                    </a:lnTo>
                    <a:lnTo>
                      <a:pt x="304" y="6"/>
                    </a:lnTo>
                    <a:lnTo>
                      <a:pt x="280" y="10"/>
                    </a:lnTo>
                    <a:lnTo>
                      <a:pt x="257" y="15"/>
                    </a:lnTo>
                    <a:lnTo>
                      <a:pt x="235" y="21"/>
                    </a:lnTo>
                    <a:lnTo>
                      <a:pt x="213" y="28"/>
                    </a:lnTo>
                    <a:lnTo>
                      <a:pt x="193" y="35"/>
                    </a:lnTo>
                    <a:lnTo>
                      <a:pt x="174" y="44"/>
                    </a:lnTo>
                    <a:lnTo>
                      <a:pt x="156" y="52"/>
                    </a:lnTo>
                    <a:lnTo>
                      <a:pt x="137" y="61"/>
                    </a:lnTo>
                    <a:lnTo>
                      <a:pt x="120" y="71"/>
                    </a:lnTo>
                    <a:lnTo>
                      <a:pt x="104" y="81"/>
                    </a:lnTo>
                    <a:lnTo>
                      <a:pt x="88" y="93"/>
                    </a:lnTo>
                    <a:lnTo>
                      <a:pt x="74" y="104"/>
                    </a:lnTo>
                    <a:lnTo>
                      <a:pt x="46" y="130"/>
                    </a:lnTo>
                    <a:lnTo>
                      <a:pt x="22" y="156"/>
                    </a:lnTo>
                    <a:lnTo>
                      <a:pt x="0" y="184"/>
                    </a:lnTo>
                    <a:lnTo>
                      <a:pt x="0" y="184"/>
                    </a:lnTo>
                    <a:lnTo>
                      <a:pt x="33" y="211"/>
                    </a:lnTo>
                    <a:lnTo>
                      <a:pt x="33" y="211"/>
                    </a:lnTo>
                    <a:lnTo>
                      <a:pt x="40" y="215"/>
                    </a:lnTo>
                    <a:lnTo>
                      <a:pt x="50" y="218"/>
                    </a:lnTo>
                    <a:lnTo>
                      <a:pt x="72" y="224"/>
                    </a:lnTo>
                    <a:lnTo>
                      <a:pt x="92" y="230"/>
                    </a:lnTo>
                    <a:lnTo>
                      <a:pt x="102" y="233"/>
                    </a:lnTo>
                    <a:lnTo>
                      <a:pt x="111" y="237"/>
                    </a:lnTo>
                    <a:lnTo>
                      <a:pt x="111" y="237"/>
                    </a:lnTo>
                    <a:close/>
                  </a:path>
                </a:pathLst>
              </a:cu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584950" y="2238376"/>
                <a:ext cx="912813" cy="1019175"/>
              </a:xfrm>
              <a:custGeom>
                <a:avLst/>
                <a:gdLst>
                  <a:gd name="T0" fmla="*/ 5 w 1151"/>
                  <a:gd name="T1" fmla="*/ 679 h 1283"/>
                  <a:gd name="T2" fmla="*/ 39 w 1151"/>
                  <a:gd name="T3" fmla="*/ 707 h 1283"/>
                  <a:gd name="T4" fmla="*/ 227 w 1151"/>
                  <a:gd name="T5" fmla="*/ 849 h 1283"/>
                  <a:gd name="T6" fmla="*/ 322 w 1151"/>
                  <a:gd name="T7" fmla="*/ 916 h 1283"/>
                  <a:gd name="T8" fmla="*/ 388 w 1151"/>
                  <a:gd name="T9" fmla="*/ 955 h 1283"/>
                  <a:gd name="T10" fmla="*/ 456 w 1151"/>
                  <a:gd name="T11" fmla="*/ 991 h 1283"/>
                  <a:gd name="T12" fmla="*/ 526 w 1151"/>
                  <a:gd name="T13" fmla="*/ 1022 h 1283"/>
                  <a:gd name="T14" fmla="*/ 564 w 1151"/>
                  <a:gd name="T15" fmla="*/ 1037 h 1283"/>
                  <a:gd name="T16" fmla="*/ 578 w 1151"/>
                  <a:gd name="T17" fmla="*/ 1048 h 1283"/>
                  <a:gd name="T18" fmla="*/ 603 w 1151"/>
                  <a:gd name="T19" fmla="*/ 1077 h 1283"/>
                  <a:gd name="T20" fmla="*/ 616 w 1151"/>
                  <a:gd name="T21" fmla="*/ 1089 h 1283"/>
                  <a:gd name="T22" fmla="*/ 673 w 1151"/>
                  <a:gd name="T23" fmla="*/ 1117 h 1283"/>
                  <a:gd name="T24" fmla="*/ 789 w 1151"/>
                  <a:gd name="T25" fmla="*/ 1169 h 1283"/>
                  <a:gd name="T26" fmla="*/ 906 w 1151"/>
                  <a:gd name="T27" fmla="*/ 1218 h 1283"/>
                  <a:gd name="T28" fmla="*/ 1024 w 1151"/>
                  <a:gd name="T29" fmla="*/ 1263 h 1283"/>
                  <a:gd name="T30" fmla="*/ 1083 w 1151"/>
                  <a:gd name="T31" fmla="*/ 1283 h 1283"/>
                  <a:gd name="T32" fmla="*/ 1106 w 1151"/>
                  <a:gd name="T33" fmla="*/ 1166 h 1283"/>
                  <a:gd name="T34" fmla="*/ 1123 w 1151"/>
                  <a:gd name="T35" fmla="*/ 1053 h 1283"/>
                  <a:gd name="T36" fmla="*/ 1138 w 1151"/>
                  <a:gd name="T37" fmla="*/ 940 h 1283"/>
                  <a:gd name="T38" fmla="*/ 1146 w 1151"/>
                  <a:gd name="T39" fmla="*/ 831 h 1283"/>
                  <a:gd name="T40" fmla="*/ 1151 w 1151"/>
                  <a:gd name="T41" fmla="*/ 724 h 1283"/>
                  <a:gd name="T42" fmla="*/ 1151 w 1151"/>
                  <a:gd name="T43" fmla="*/ 621 h 1283"/>
                  <a:gd name="T44" fmla="*/ 1146 w 1151"/>
                  <a:gd name="T45" fmla="*/ 523 h 1283"/>
                  <a:gd name="T46" fmla="*/ 1139 w 1151"/>
                  <a:gd name="T47" fmla="*/ 430 h 1283"/>
                  <a:gd name="T48" fmla="*/ 1060 w 1151"/>
                  <a:gd name="T49" fmla="*/ 411 h 1283"/>
                  <a:gd name="T50" fmla="*/ 901 w 1151"/>
                  <a:gd name="T51" fmla="*/ 368 h 1283"/>
                  <a:gd name="T52" fmla="*/ 744 w 1151"/>
                  <a:gd name="T53" fmla="*/ 319 h 1283"/>
                  <a:gd name="T54" fmla="*/ 590 w 1151"/>
                  <a:gd name="T55" fmla="*/ 261 h 1283"/>
                  <a:gd name="T56" fmla="*/ 512 w 1151"/>
                  <a:gd name="T57" fmla="*/ 228 h 1283"/>
                  <a:gd name="T58" fmla="*/ 395 w 1151"/>
                  <a:gd name="T59" fmla="*/ 172 h 1283"/>
                  <a:gd name="T60" fmla="*/ 356 w 1151"/>
                  <a:gd name="T61" fmla="*/ 156 h 1283"/>
                  <a:gd name="T62" fmla="*/ 320 w 1151"/>
                  <a:gd name="T63" fmla="*/ 134 h 1283"/>
                  <a:gd name="T64" fmla="*/ 287 w 1151"/>
                  <a:gd name="T65" fmla="*/ 110 h 1283"/>
                  <a:gd name="T66" fmla="*/ 228 w 1151"/>
                  <a:gd name="T67" fmla="*/ 52 h 1283"/>
                  <a:gd name="T68" fmla="*/ 219 w 1151"/>
                  <a:gd name="T69" fmla="*/ 49 h 1283"/>
                  <a:gd name="T70" fmla="*/ 189 w 1151"/>
                  <a:gd name="T71" fmla="*/ 40 h 1283"/>
                  <a:gd name="T72" fmla="*/ 157 w 1151"/>
                  <a:gd name="T73" fmla="*/ 32 h 1283"/>
                  <a:gd name="T74" fmla="*/ 150 w 1151"/>
                  <a:gd name="T75" fmla="*/ 27 h 1283"/>
                  <a:gd name="T76" fmla="*/ 117 w 1151"/>
                  <a:gd name="T77" fmla="*/ 0 h 1283"/>
                  <a:gd name="T78" fmla="*/ 94 w 1151"/>
                  <a:gd name="T79" fmla="*/ 33 h 1283"/>
                  <a:gd name="T80" fmla="*/ 58 w 1151"/>
                  <a:gd name="T81" fmla="*/ 104 h 1283"/>
                  <a:gd name="T82" fmla="*/ 32 w 1151"/>
                  <a:gd name="T83" fmla="*/ 176 h 1283"/>
                  <a:gd name="T84" fmla="*/ 15 w 1151"/>
                  <a:gd name="T85" fmla="*/ 245 h 1283"/>
                  <a:gd name="T86" fmla="*/ 6 w 1151"/>
                  <a:gd name="T87" fmla="*/ 307 h 1283"/>
                  <a:gd name="T88" fmla="*/ 0 w 1151"/>
                  <a:gd name="T89" fmla="*/ 379 h 1283"/>
                  <a:gd name="T90" fmla="*/ 0 w 1151"/>
                  <a:gd name="T91" fmla="*/ 420 h 1283"/>
                  <a:gd name="T92" fmla="*/ 3 w 1151"/>
                  <a:gd name="T93" fmla="*/ 486 h 1283"/>
                  <a:gd name="T94" fmla="*/ 5 w 1151"/>
                  <a:gd name="T95" fmla="*/ 616 h 1283"/>
                  <a:gd name="T96" fmla="*/ 5 w 1151"/>
                  <a:gd name="T97" fmla="*/ 679 h 1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51" h="1283">
                    <a:moveTo>
                      <a:pt x="5" y="679"/>
                    </a:moveTo>
                    <a:lnTo>
                      <a:pt x="5" y="679"/>
                    </a:lnTo>
                    <a:lnTo>
                      <a:pt x="39" y="707"/>
                    </a:lnTo>
                    <a:lnTo>
                      <a:pt x="39" y="707"/>
                    </a:lnTo>
                    <a:lnTo>
                      <a:pt x="165" y="803"/>
                    </a:lnTo>
                    <a:lnTo>
                      <a:pt x="227" y="849"/>
                    </a:lnTo>
                    <a:lnTo>
                      <a:pt x="290" y="894"/>
                    </a:lnTo>
                    <a:lnTo>
                      <a:pt x="322" y="916"/>
                    </a:lnTo>
                    <a:lnTo>
                      <a:pt x="355" y="936"/>
                    </a:lnTo>
                    <a:lnTo>
                      <a:pt x="388" y="955"/>
                    </a:lnTo>
                    <a:lnTo>
                      <a:pt x="421" y="973"/>
                    </a:lnTo>
                    <a:lnTo>
                      <a:pt x="456" y="991"/>
                    </a:lnTo>
                    <a:lnTo>
                      <a:pt x="490" y="1008"/>
                    </a:lnTo>
                    <a:lnTo>
                      <a:pt x="526" y="1022"/>
                    </a:lnTo>
                    <a:lnTo>
                      <a:pt x="564" y="1037"/>
                    </a:lnTo>
                    <a:lnTo>
                      <a:pt x="564" y="1037"/>
                    </a:lnTo>
                    <a:lnTo>
                      <a:pt x="571" y="1042"/>
                    </a:lnTo>
                    <a:lnTo>
                      <a:pt x="578" y="1048"/>
                    </a:lnTo>
                    <a:lnTo>
                      <a:pt x="590" y="1063"/>
                    </a:lnTo>
                    <a:lnTo>
                      <a:pt x="603" y="1077"/>
                    </a:lnTo>
                    <a:lnTo>
                      <a:pt x="609" y="1083"/>
                    </a:lnTo>
                    <a:lnTo>
                      <a:pt x="616" y="1089"/>
                    </a:lnTo>
                    <a:lnTo>
                      <a:pt x="616" y="1089"/>
                    </a:lnTo>
                    <a:lnTo>
                      <a:pt x="673" y="1117"/>
                    </a:lnTo>
                    <a:lnTo>
                      <a:pt x="731" y="1143"/>
                    </a:lnTo>
                    <a:lnTo>
                      <a:pt x="789" y="1169"/>
                    </a:lnTo>
                    <a:lnTo>
                      <a:pt x="848" y="1195"/>
                    </a:lnTo>
                    <a:lnTo>
                      <a:pt x="906" y="1218"/>
                    </a:lnTo>
                    <a:lnTo>
                      <a:pt x="965" y="1241"/>
                    </a:lnTo>
                    <a:lnTo>
                      <a:pt x="1024" y="1263"/>
                    </a:lnTo>
                    <a:lnTo>
                      <a:pt x="1083" y="1283"/>
                    </a:lnTo>
                    <a:lnTo>
                      <a:pt x="1083" y="1283"/>
                    </a:lnTo>
                    <a:lnTo>
                      <a:pt x="1094" y="1224"/>
                    </a:lnTo>
                    <a:lnTo>
                      <a:pt x="1106" y="1166"/>
                    </a:lnTo>
                    <a:lnTo>
                      <a:pt x="1115" y="1109"/>
                    </a:lnTo>
                    <a:lnTo>
                      <a:pt x="1123" y="1053"/>
                    </a:lnTo>
                    <a:lnTo>
                      <a:pt x="1130" y="996"/>
                    </a:lnTo>
                    <a:lnTo>
                      <a:pt x="1138" y="940"/>
                    </a:lnTo>
                    <a:lnTo>
                      <a:pt x="1142" y="885"/>
                    </a:lnTo>
                    <a:lnTo>
                      <a:pt x="1146" y="831"/>
                    </a:lnTo>
                    <a:lnTo>
                      <a:pt x="1149" y="777"/>
                    </a:lnTo>
                    <a:lnTo>
                      <a:pt x="1151" y="724"/>
                    </a:lnTo>
                    <a:lnTo>
                      <a:pt x="1151" y="672"/>
                    </a:lnTo>
                    <a:lnTo>
                      <a:pt x="1151" y="621"/>
                    </a:lnTo>
                    <a:lnTo>
                      <a:pt x="1149" y="572"/>
                    </a:lnTo>
                    <a:lnTo>
                      <a:pt x="1146" y="523"/>
                    </a:lnTo>
                    <a:lnTo>
                      <a:pt x="1143" y="476"/>
                    </a:lnTo>
                    <a:lnTo>
                      <a:pt x="1139" y="430"/>
                    </a:lnTo>
                    <a:lnTo>
                      <a:pt x="1139" y="430"/>
                    </a:lnTo>
                    <a:lnTo>
                      <a:pt x="1060" y="411"/>
                    </a:lnTo>
                    <a:lnTo>
                      <a:pt x="981" y="391"/>
                    </a:lnTo>
                    <a:lnTo>
                      <a:pt x="901" y="368"/>
                    </a:lnTo>
                    <a:lnTo>
                      <a:pt x="822" y="345"/>
                    </a:lnTo>
                    <a:lnTo>
                      <a:pt x="744" y="319"/>
                    </a:lnTo>
                    <a:lnTo>
                      <a:pt x="666" y="291"/>
                    </a:lnTo>
                    <a:lnTo>
                      <a:pt x="590" y="261"/>
                    </a:lnTo>
                    <a:lnTo>
                      <a:pt x="512" y="228"/>
                    </a:lnTo>
                    <a:lnTo>
                      <a:pt x="512" y="228"/>
                    </a:lnTo>
                    <a:lnTo>
                      <a:pt x="434" y="189"/>
                    </a:lnTo>
                    <a:lnTo>
                      <a:pt x="395" y="172"/>
                    </a:lnTo>
                    <a:lnTo>
                      <a:pt x="356" y="156"/>
                    </a:lnTo>
                    <a:lnTo>
                      <a:pt x="356" y="156"/>
                    </a:lnTo>
                    <a:lnTo>
                      <a:pt x="338" y="146"/>
                    </a:lnTo>
                    <a:lnTo>
                      <a:pt x="320" y="134"/>
                    </a:lnTo>
                    <a:lnTo>
                      <a:pt x="303" y="123"/>
                    </a:lnTo>
                    <a:lnTo>
                      <a:pt x="287" y="110"/>
                    </a:lnTo>
                    <a:lnTo>
                      <a:pt x="257" y="82"/>
                    </a:lnTo>
                    <a:lnTo>
                      <a:pt x="228" y="52"/>
                    </a:lnTo>
                    <a:lnTo>
                      <a:pt x="228" y="52"/>
                    </a:lnTo>
                    <a:lnTo>
                      <a:pt x="219" y="49"/>
                    </a:lnTo>
                    <a:lnTo>
                      <a:pt x="209" y="45"/>
                    </a:lnTo>
                    <a:lnTo>
                      <a:pt x="189" y="40"/>
                    </a:lnTo>
                    <a:lnTo>
                      <a:pt x="167" y="35"/>
                    </a:lnTo>
                    <a:lnTo>
                      <a:pt x="157" y="32"/>
                    </a:lnTo>
                    <a:lnTo>
                      <a:pt x="150" y="27"/>
                    </a:lnTo>
                    <a:lnTo>
                      <a:pt x="150" y="27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04" y="16"/>
                    </a:lnTo>
                    <a:lnTo>
                      <a:pt x="94" y="33"/>
                    </a:lnTo>
                    <a:lnTo>
                      <a:pt x="74" y="69"/>
                    </a:lnTo>
                    <a:lnTo>
                      <a:pt x="58" y="104"/>
                    </a:lnTo>
                    <a:lnTo>
                      <a:pt x="43" y="140"/>
                    </a:lnTo>
                    <a:lnTo>
                      <a:pt x="32" y="176"/>
                    </a:lnTo>
                    <a:lnTo>
                      <a:pt x="23" y="210"/>
                    </a:lnTo>
                    <a:lnTo>
                      <a:pt x="15" y="245"/>
                    </a:lnTo>
                    <a:lnTo>
                      <a:pt x="10" y="277"/>
                    </a:lnTo>
                    <a:lnTo>
                      <a:pt x="6" y="307"/>
                    </a:lnTo>
                    <a:lnTo>
                      <a:pt x="3" y="334"/>
                    </a:lnTo>
                    <a:lnTo>
                      <a:pt x="0" y="379"/>
                    </a:lnTo>
                    <a:lnTo>
                      <a:pt x="0" y="409"/>
                    </a:lnTo>
                    <a:lnTo>
                      <a:pt x="0" y="420"/>
                    </a:lnTo>
                    <a:lnTo>
                      <a:pt x="0" y="420"/>
                    </a:lnTo>
                    <a:lnTo>
                      <a:pt x="3" y="486"/>
                    </a:lnTo>
                    <a:lnTo>
                      <a:pt x="5" y="552"/>
                    </a:lnTo>
                    <a:lnTo>
                      <a:pt x="5" y="616"/>
                    </a:lnTo>
                    <a:lnTo>
                      <a:pt x="5" y="679"/>
                    </a:lnTo>
                    <a:lnTo>
                      <a:pt x="5" y="679"/>
                    </a:lnTo>
                    <a:close/>
                  </a:path>
                </a:pathLst>
              </a:custGeom>
              <a:solidFill>
                <a:srgbClr val="F29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5735638" y="4090988"/>
                <a:ext cx="895350" cy="814388"/>
              </a:xfrm>
              <a:custGeom>
                <a:avLst/>
                <a:gdLst>
                  <a:gd name="T0" fmla="*/ 483 w 1129"/>
                  <a:gd name="T1" fmla="*/ 0 h 1027"/>
                  <a:gd name="T2" fmla="*/ 483 w 1129"/>
                  <a:gd name="T3" fmla="*/ 0 h 1027"/>
                  <a:gd name="T4" fmla="*/ 456 w 1129"/>
                  <a:gd name="T5" fmla="*/ 30 h 1027"/>
                  <a:gd name="T6" fmla="*/ 428 w 1129"/>
                  <a:gd name="T7" fmla="*/ 61 h 1027"/>
                  <a:gd name="T8" fmla="*/ 399 w 1129"/>
                  <a:gd name="T9" fmla="*/ 89 h 1027"/>
                  <a:gd name="T10" fmla="*/ 371 w 1129"/>
                  <a:gd name="T11" fmla="*/ 118 h 1027"/>
                  <a:gd name="T12" fmla="*/ 342 w 1129"/>
                  <a:gd name="T13" fmla="*/ 146 h 1027"/>
                  <a:gd name="T14" fmla="*/ 313 w 1129"/>
                  <a:gd name="T15" fmla="*/ 172 h 1027"/>
                  <a:gd name="T16" fmla="*/ 252 w 1129"/>
                  <a:gd name="T17" fmla="*/ 223 h 1027"/>
                  <a:gd name="T18" fmla="*/ 190 w 1129"/>
                  <a:gd name="T19" fmla="*/ 271 h 1027"/>
                  <a:gd name="T20" fmla="*/ 128 w 1129"/>
                  <a:gd name="T21" fmla="*/ 316 h 1027"/>
                  <a:gd name="T22" fmla="*/ 65 w 1129"/>
                  <a:gd name="T23" fmla="*/ 358 h 1027"/>
                  <a:gd name="T24" fmla="*/ 0 w 1129"/>
                  <a:gd name="T25" fmla="*/ 395 h 1027"/>
                  <a:gd name="T26" fmla="*/ 0 w 1129"/>
                  <a:gd name="T27" fmla="*/ 395 h 1027"/>
                  <a:gd name="T28" fmla="*/ 43 w 1129"/>
                  <a:gd name="T29" fmla="*/ 477 h 1027"/>
                  <a:gd name="T30" fmla="*/ 89 w 1129"/>
                  <a:gd name="T31" fmla="*/ 558 h 1027"/>
                  <a:gd name="T32" fmla="*/ 136 w 1129"/>
                  <a:gd name="T33" fmla="*/ 637 h 1027"/>
                  <a:gd name="T34" fmla="*/ 185 w 1129"/>
                  <a:gd name="T35" fmla="*/ 715 h 1027"/>
                  <a:gd name="T36" fmla="*/ 235 w 1129"/>
                  <a:gd name="T37" fmla="*/ 793 h 1027"/>
                  <a:gd name="T38" fmla="*/ 287 w 1129"/>
                  <a:gd name="T39" fmla="*/ 871 h 1027"/>
                  <a:gd name="T40" fmla="*/ 342 w 1129"/>
                  <a:gd name="T41" fmla="*/ 949 h 1027"/>
                  <a:gd name="T42" fmla="*/ 398 w 1129"/>
                  <a:gd name="T43" fmla="*/ 1027 h 1027"/>
                  <a:gd name="T44" fmla="*/ 398 w 1129"/>
                  <a:gd name="T45" fmla="*/ 1027 h 1027"/>
                  <a:gd name="T46" fmla="*/ 451 w 1129"/>
                  <a:gd name="T47" fmla="*/ 1014 h 1027"/>
                  <a:gd name="T48" fmla="*/ 502 w 1129"/>
                  <a:gd name="T49" fmla="*/ 999 h 1027"/>
                  <a:gd name="T50" fmla="*/ 552 w 1129"/>
                  <a:gd name="T51" fmla="*/ 985 h 1027"/>
                  <a:gd name="T52" fmla="*/ 603 w 1129"/>
                  <a:gd name="T53" fmla="*/ 968 h 1027"/>
                  <a:gd name="T54" fmla="*/ 652 w 1129"/>
                  <a:gd name="T55" fmla="*/ 950 h 1027"/>
                  <a:gd name="T56" fmla="*/ 699 w 1129"/>
                  <a:gd name="T57" fmla="*/ 931 h 1027"/>
                  <a:gd name="T58" fmla="*/ 745 w 1129"/>
                  <a:gd name="T59" fmla="*/ 911 h 1027"/>
                  <a:gd name="T60" fmla="*/ 792 w 1129"/>
                  <a:gd name="T61" fmla="*/ 891 h 1027"/>
                  <a:gd name="T62" fmla="*/ 838 w 1129"/>
                  <a:gd name="T63" fmla="*/ 868 h 1027"/>
                  <a:gd name="T64" fmla="*/ 881 w 1129"/>
                  <a:gd name="T65" fmla="*/ 845 h 1027"/>
                  <a:gd name="T66" fmla="*/ 924 w 1129"/>
                  <a:gd name="T67" fmla="*/ 822 h 1027"/>
                  <a:gd name="T68" fmla="*/ 967 w 1129"/>
                  <a:gd name="T69" fmla="*/ 796 h 1027"/>
                  <a:gd name="T70" fmla="*/ 1009 w 1129"/>
                  <a:gd name="T71" fmla="*/ 770 h 1027"/>
                  <a:gd name="T72" fmla="*/ 1050 w 1129"/>
                  <a:gd name="T73" fmla="*/ 743 h 1027"/>
                  <a:gd name="T74" fmla="*/ 1090 w 1129"/>
                  <a:gd name="T75" fmla="*/ 715 h 1027"/>
                  <a:gd name="T76" fmla="*/ 1129 w 1129"/>
                  <a:gd name="T77" fmla="*/ 686 h 1027"/>
                  <a:gd name="T78" fmla="*/ 1129 w 1129"/>
                  <a:gd name="T79" fmla="*/ 686 h 1027"/>
                  <a:gd name="T80" fmla="*/ 1080 w 1129"/>
                  <a:gd name="T81" fmla="*/ 649 h 1027"/>
                  <a:gd name="T82" fmla="*/ 1032 w 1129"/>
                  <a:gd name="T83" fmla="*/ 610 h 1027"/>
                  <a:gd name="T84" fmla="*/ 988 w 1129"/>
                  <a:gd name="T85" fmla="*/ 571 h 1027"/>
                  <a:gd name="T86" fmla="*/ 943 w 1129"/>
                  <a:gd name="T87" fmla="*/ 532 h 1027"/>
                  <a:gd name="T88" fmla="*/ 900 w 1129"/>
                  <a:gd name="T89" fmla="*/ 492 h 1027"/>
                  <a:gd name="T90" fmla="*/ 859 w 1129"/>
                  <a:gd name="T91" fmla="*/ 451 h 1027"/>
                  <a:gd name="T92" fmla="*/ 819 w 1129"/>
                  <a:gd name="T93" fmla="*/ 409 h 1027"/>
                  <a:gd name="T94" fmla="*/ 779 w 1129"/>
                  <a:gd name="T95" fmla="*/ 368 h 1027"/>
                  <a:gd name="T96" fmla="*/ 741 w 1129"/>
                  <a:gd name="T97" fmla="*/ 324 h 1027"/>
                  <a:gd name="T98" fmla="*/ 702 w 1129"/>
                  <a:gd name="T99" fmla="*/ 281 h 1027"/>
                  <a:gd name="T100" fmla="*/ 665 w 1129"/>
                  <a:gd name="T101" fmla="*/ 236 h 1027"/>
                  <a:gd name="T102" fmla="*/ 629 w 1129"/>
                  <a:gd name="T103" fmla="*/ 192 h 1027"/>
                  <a:gd name="T104" fmla="*/ 555 w 1129"/>
                  <a:gd name="T105" fmla="*/ 97 h 1027"/>
                  <a:gd name="T106" fmla="*/ 483 w 1129"/>
                  <a:gd name="T107" fmla="*/ 0 h 1027"/>
                  <a:gd name="T108" fmla="*/ 483 w 1129"/>
                  <a:gd name="T109" fmla="*/ 0 h 1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29" h="1027">
                    <a:moveTo>
                      <a:pt x="483" y="0"/>
                    </a:moveTo>
                    <a:lnTo>
                      <a:pt x="483" y="0"/>
                    </a:lnTo>
                    <a:lnTo>
                      <a:pt x="456" y="30"/>
                    </a:lnTo>
                    <a:lnTo>
                      <a:pt x="428" y="61"/>
                    </a:lnTo>
                    <a:lnTo>
                      <a:pt x="399" y="89"/>
                    </a:lnTo>
                    <a:lnTo>
                      <a:pt x="371" y="118"/>
                    </a:lnTo>
                    <a:lnTo>
                      <a:pt x="342" y="146"/>
                    </a:lnTo>
                    <a:lnTo>
                      <a:pt x="313" y="172"/>
                    </a:lnTo>
                    <a:lnTo>
                      <a:pt x="252" y="223"/>
                    </a:lnTo>
                    <a:lnTo>
                      <a:pt x="190" y="271"/>
                    </a:lnTo>
                    <a:lnTo>
                      <a:pt x="128" y="316"/>
                    </a:lnTo>
                    <a:lnTo>
                      <a:pt x="65" y="358"/>
                    </a:lnTo>
                    <a:lnTo>
                      <a:pt x="0" y="395"/>
                    </a:lnTo>
                    <a:lnTo>
                      <a:pt x="0" y="395"/>
                    </a:lnTo>
                    <a:lnTo>
                      <a:pt x="43" y="477"/>
                    </a:lnTo>
                    <a:lnTo>
                      <a:pt x="89" y="558"/>
                    </a:lnTo>
                    <a:lnTo>
                      <a:pt x="136" y="637"/>
                    </a:lnTo>
                    <a:lnTo>
                      <a:pt x="185" y="715"/>
                    </a:lnTo>
                    <a:lnTo>
                      <a:pt x="235" y="793"/>
                    </a:lnTo>
                    <a:lnTo>
                      <a:pt x="287" y="871"/>
                    </a:lnTo>
                    <a:lnTo>
                      <a:pt x="342" y="949"/>
                    </a:lnTo>
                    <a:lnTo>
                      <a:pt x="398" y="1027"/>
                    </a:lnTo>
                    <a:lnTo>
                      <a:pt x="398" y="1027"/>
                    </a:lnTo>
                    <a:lnTo>
                      <a:pt x="451" y="1014"/>
                    </a:lnTo>
                    <a:lnTo>
                      <a:pt x="502" y="999"/>
                    </a:lnTo>
                    <a:lnTo>
                      <a:pt x="552" y="985"/>
                    </a:lnTo>
                    <a:lnTo>
                      <a:pt x="603" y="968"/>
                    </a:lnTo>
                    <a:lnTo>
                      <a:pt x="652" y="950"/>
                    </a:lnTo>
                    <a:lnTo>
                      <a:pt x="699" y="931"/>
                    </a:lnTo>
                    <a:lnTo>
                      <a:pt x="745" y="911"/>
                    </a:lnTo>
                    <a:lnTo>
                      <a:pt x="792" y="891"/>
                    </a:lnTo>
                    <a:lnTo>
                      <a:pt x="838" y="868"/>
                    </a:lnTo>
                    <a:lnTo>
                      <a:pt x="881" y="845"/>
                    </a:lnTo>
                    <a:lnTo>
                      <a:pt x="924" y="822"/>
                    </a:lnTo>
                    <a:lnTo>
                      <a:pt x="967" y="796"/>
                    </a:lnTo>
                    <a:lnTo>
                      <a:pt x="1009" y="770"/>
                    </a:lnTo>
                    <a:lnTo>
                      <a:pt x="1050" y="743"/>
                    </a:lnTo>
                    <a:lnTo>
                      <a:pt x="1090" y="715"/>
                    </a:lnTo>
                    <a:lnTo>
                      <a:pt x="1129" y="686"/>
                    </a:lnTo>
                    <a:lnTo>
                      <a:pt x="1129" y="686"/>
                    </a:lnTo>
                    <a:lnTo>
                      <a:pt x="1080" y="649"/>
                    </a:lnTo>
                    <a:lnTo>
                      <a:pt x="1032" y="610"/>
                    </a:lnTo>
                    <a:lnTo>
                      <a:pt x="988" y="571"/>
                    </a:lnTo>
                    <a:lnTo>
                      <a:pt x="943" y="532"/>
                    </a:lnTo>
                    <a:lnTo>
                      <a:pt x="900" y="492"/>
                    </a:lnTo>
                    <a:lnTo>
                      <a:pt x="859" y="451"/>
                    </a:lnTo>
                    <a:lnTo>
                      <a:pt x="819" y="409"/>
                    </a:lnTo>
                    <a:lnTo>
                      <a:pt x="779" y="368"/>
                    </a:lnTo>
                    <a:lnTo>
                      <a:pt x="741" y="324"/>
                    </a:lnTo>
                    <a:lnTo>
                      <a:pt x="702" y="281"/>
                    </a:lnTo>
                    <a:lnTo>
                      <a:pt x="665" y="236"/>
                    </a:lnTo>
                    <a:lnTo>
                      <a:pt x="629" y="192"/>
                    </a:lnTo>
                    <a:lnTo>
                      <a:pt x="555" y="97"/>
                    </a:lnTo>
                    <a:lnTo>
                      <a:pt x="483" y="0"/>
                    </a:lnTo>
                    <a:lnTo>
                      <a:pt x="483" y="0"/>
                    </a:lnTo>
                    <a:close/>
                  </a:path>
                </a:pathLst>
              </a:custGeom>
              <a:solidFill>
                <a:srgbClr val="D2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5168900" y="4413251"/>
                <a:ext cx="839788" cy="541338"/>
              </a:xfrm>
              <a:custGeom>
                <a:avLst/>
                <a:gdLst>
                  <a:gd name="T0" fmla="*/ 1057 w 1057"/>
                  <a:gd name="T1" fmla="*/ 630 h 684"/>
                  <a:gd name="T2" fmla="*/ 1057 w 1057"/>
                  <a:gd name="T3" fmla="*/ 630 h 684"/>
                  <a:gd name="T4" fmla="*/ 1000 w 1057"/>
                  <a:gd name="T5" fmla="*/ 552 h 684"/>
                  <a:gd name="T6" fmla="*/ 946 w 1057"/>
                  <a:gd name="T7" fmla="*/ 475 h 684"/>
                  <a:gd name="T8" fmla="*/ 894 w 1057"/>
                  <a:gd name="T9" fmla="*/ 397 h 684"/>
                  <a:gd name="T10" fmla="*/ 843 w 1057"/>
                  <a:gd name="T11" fmla="*/ 319 h 684"/>
                  <a:gd name="T12" fmla="*/ 794 w 1057"/>
                  <a:gd name="T13" fmla="*/ 241 h 684"/>
                  <a:gd name="T14" fmla="*/ 748 w 1057"/>
                  <a:gd name="T15" fmla="*/ 162 h 684"/>
                  <a:gd name="T16" fmla="*/ 702 w 1057"/>
                  <a:gd name="T17" fmla="*/ 81 h 684"/>
                  <a:gd name="T18" fmla="*/ 659 w 1057"/>
                  <a:gd name="T19" fmla="*/ 0 h 684"/>
                  <a:gd name="T20" fmla="*/ 659 w 1057"/>
                  <a:gd name="T21" fmla="*/ 0 h 684"/>
                  <a:gd name="T22" fmla="*/ 618 w 1057"/>
                  <a:gd name="T23" fmla="*/ 22 h 684"/>
                  <a:gd name="T24" fmla="*/ 577 w 1057"/>
                  <a:gd name="T25" fmla="*/ 43 h 684"/>
                  <a:gd name="T26" fmla="*/ 536 w 1057"/>
                  <a:gd name="T27" fmla="*/ 65 h 684"/>
                  <a:gd name="T28" fmla="*/ 494 w 1057"/>
                  <a:gd name="T29" fmla="*/ 84 h 684"/>
                  <a:gd name="T30" fmla="*/ 453 w 1057"/>
                  <a:gd name="T31" fmla="*/ 103 h 684"/>
                  <a:gd name="T32" fmla="*/ 411 w 1057"/>
                  <a:gd name="T33" fmla="*/ 121 h 684"/>
                  <a:gd name="T34" fmla="*/ 370 w 1057"/>
                  <a:gd name="T35" fmla="*/ 137 h 684"/>
                  <a:gd name="T36" fmla="*/ 329 w 1057"/>
                  <a:gd name="T37" fmla="*/ 153 h 684"/>
                  <a:gd name="T38" fmla="*/ 245 w 1057"/>
                  <a:gd name="T39" fmla="*/ 182 h 684"/>
                  <a:gd name="T40" fmla="*/ 163 w 1057"/>
                  <a:gd name="T41" fmla="*/ 208 h 684"/>
                  <a:gd name="T42" fmla="*/ 81 w 1057"/>
                  <a:gd name="T43" fmla="*/ 231 h 684"/>
                  <a:gd name="T44" fmla="*/ 0 w 1057"/>
                  <a:gd name="T45" fmla="*/ 250 h 684"/>
                  <a:gd name="T46" fmla="*/ 0 w 1057"/>
                  <a:gd name="T47" fmla="*/ 250 h 684"/>
                  <a:gd name="T48" fmla="*/ 39 w 1057"/>
                  <a:gd name="T49" fmla="*/ 348 h 684"/>
                  <a:gd name="T50" fmla="*/ 79 w 1057"/>
                  <a:gd name="T51" fmla="*/ 446 h 684"/>
                  <a:gd name="T52" fmla="*/ 119 w 1057"/>
                  <a:gd name="T53" fmla="*/ 545 h 684"/>
                  <a:gd name="T54" fmla="*/ 138 w 1057"/>
                  <a:gd name="T55" fmla="*/ 594 h 684"/>
                  <a:gd name="T56" fmla="*/ 156 w 1057"/>
                  <a:gd name="T57" fmla="*/ 645 h 684"/>
                  <a:gd name="T58" fmla="*/ 156 w 1057"/>
                  <a:gd name="T59" fmla="*/ 645 h 684"/>
                  <a:gd name="T60" fmla="*/ 158 w 1057"/>
                  <a:gd name="T61" fmla="*/ 652 h 684"/>
                  <a:gd name="T62" fmla="*/ 158 w 1057"/>
                  <a:gd name="T63" fmla="*/ 652 h 684"/>
                  <a:gd name="T64" fmla="*/ 220 w 1057"/>
                  <a:gd name="T65" fmla="*/ 661 h 684"/>
                  <a:gd name="T66" fmla="*/ 282 w 1057"/>
                  <a:gd name="T67" fmla="*/ 668 h 684"/>
                  <a:gd name="T68" fmla="*/ 343 w 1057"/>
                  <a:gd name="T69" fmla="*/ 674 h 684"/>
                  <a:gd name="T70" fmla="*/ 404 w 1057"/>
                  <a:gd name="T71" fmla="*/ 678 h 684"/>
                  <a:gd name="T72" fmla="*/ 463 w 1057"/>
                  <a:gd name="T73" fmla="*/ 682 h 684"/>
                  <a:gd name="T74" fmla="*/ 520 w 1057"/>
                  <a:gd name="T75" fmla="*/ 684 h 684"/>
                  <a:gd name="T76" fmla="*/ 578 w 1057"/>
                  <a:gd name="T77" fmla="*/ 684 h 684"/>
                  <a:gd name="T78" fmla="*/ 634 w 1057"/>
                  <a:gd name="T79" fmla="*/ 682 h 684"/>
                  <a:gd name="T80" fmla="*/ 690 w 1057"/>
                  <a:gd name="T81" fmla="*/ 681 h 684"/>
                  <a:gd name="T82" fmla="*/ 745 w 1057"/>
                  <a:gd name="T83" fmla="*/ 676 h 684"/>
                  <a:gd name="T84" fmla="*/ 799 w 1057"/>
                  <a:gd name="T85" fmla="*/ 672 h 684"/>
                  <a:gd name="T86" fmla="*/ 852 w 1057"/>
                  <a:gd name="T87" fmla="*/ 666 h 684"/>
                  <a:gd name="T88" fmla="*/ 905 w 1057"/>
                  <a:gd name="T89" fmla="*/ 659 h 684"/>
                  <a:gd name="T90" fmla="*/ 956 w 1057"/>
                  <a:gd name="T91" fmla="*/ 650 h 684"/>
                  <a:gd name="T92" fmla="*/ 1008 w 1057"/>
                  <a:gd name="T93" fmla="*/ 640 h 684"/>
                  <a:gd name="T94" fmla="*/ 1057 w 1057"/>
                  <a:gd name="T95" fmla="*/ 630 h 684"/>
                  <a:gd name="T96" fmla="*/ 1057 w 1057"/>
                  <a:gd name="T97" fmla="*/ 63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57" h="684">
                    <a:moveTo>
                      <a:pt x="1057" y="630"/>
                    </a:moveTo>
                    <a:lnTo>
                      <a:pt x="1057" y="630"/>
                    </a:lnTo>
                    <a:lnTo>
                      <a:pt x="1000" y="552"/>
                    </a:lnTo>
                    <a:lnTo>
                      <a:pt x="946" y="475"/>
                    </a:lnTo>
                    <a:lnTo>
                      <a:pt x="894" y="397"/>
                    </a:lnTo>
                    <a:lnTo>
                      <a:pt x="843" y="319"/>
                    </a:lnTo>
                    <a:lnTo>
                      <a:pt x="794" y="241"/>
                    </a:lnTo>
                    <a:lnTo>
                      <a:pt x="748" y="162"/>
                    </a:lnTo>
                    <a:lnTo>
                      <a:pt x="702" y="81"/>
                    </a:lnTo>
                    <a:lnTo>
                      <a:pt x="659" y="0"/>
                    </a:lnTo>
                    <a:lnTo>
                      <a:pt x="659" y="0"/>
                    </a:lnTo>
                    <a:lnTo>
                      <a:pt x="618" y="22"/>
                    </a:lnTo>
                    <a:lnTo>
                      <a:pt x="577" y="43"/>
                    </a:lnTo>
                    <a:lnTo>
                      <a:pt x="536" y="65"/>
                    </a:lnTo>
                    <a:lnTo>
                      <a:pt x="494" y="84"/>
                    </a:lnTo>
                    <a:lnTo>
                      <a:pt x="453" y="103"/>
                    </a:lnTo>
                    <a:lnTo>
                      <a:pt x="411" y="121"/>
                    </a:lnTo>
                    <a:lnTo>
                      <a:pt x="370" y="137"/>
                    </a:lnTo>
                    <a:lnTo>
                      <a:pt x="329" y="153"/>
                    </a:lnTo>
                    <a:lnTo>
                      <a:pt x="245" y="182"/>
                    </a:lnTo>
                    <a:lnTo>
                      <a:pt x="163" y="208"/>
                    </a:lnTo>
                    <a:lnTo>
                      <a:pt x="81" y="231"/>
                    </a:lnTo>
                    <a:lnTo>
                      <a:pt x="0" y="250"/>
                    </a:lnTo>
                    <a:lnTo>
                      <a:pt x="0" y="250"/>
                    </a:lnTo>
                    <a:lnTo>
                      <a:pt x="39" y="348"/>
                    </a:lnTo>
                    <a:lnTo>
                      <a:pt x="79" y="446"/>
                    </a:lnTo>
                    <a:lnTo>
                      <a:pt x="119" y="545"/>
                    </a:lnTo>
                    <a:lnTo>
                      <a:pt x="138" y="594"/>
                    </a:lnTo>
                    <a:lnTo>
                      <a:pt x="156" y="645"/>
                    </a:lnTo>
                    <a:lnTo>
                      <a:pt x="156" y="645"/>
                    </a:lnTo>
                    <a:lnTo>
                      <a:pt x="158" y="652"/>
                    </a:lnTo>
                    <a:lnTo>
                      <a:pt x="158" y="652"/>
                    </a:lnTo>
                    <a:lnTo>
                      <a:pt x="220" y="661"/>
                    </a:lnTo>
                    <a:lnTo>
                      <a:pt x="282" y="668"/>
                    </a:lnTo>
                    <a:lnTo>
                      <a:pt x="343" y="674"/>
                    </a:lnTo>
                    <a:lnTo>
                      <a:pt x="404" y="678"/>
                    </a:lnTo>
                    <a:lnTo>
                      <a:pt x="463" y="682"/>
                    </a:lnTo>
                    <a:lnTo>
                      <a:pt x="520" y="684"/>
                    </a:lnTo>
                    <a:lnTo>
                      <a:pt x="578" y="684"/>
                    </a:lnTo>
                    <a:lnTo>
                      <a:pt x="634" y="682"/>
                    </a:lnTo>
                    <a:lnTo>
                      <a:pt x="690" y="681"/>
                    </a:lnTo>
                    <a:lnTo>
                      <a:pt x="745" y="676"/>
                    </a:lnTo>
                    <a:lnTo>
                      <a:pt x="799" y="672"/>
                    </a:lnTo>
                    <a:lnTo>
                      <a:pt x="852" y="666"/>
                    </a:lnTo>
                    <a:lnTo>
                      <a:pt x="905" y="659"/>
                    </a:lnTo>
                    <a:lnTo>
                      <a:pt x="956" y="650"/>
                    </a:lnTo>
                    <a:lnTo>
                      <a:pt x="1008" y="640"/>
                    </a:lnTo>
                    <a:lnTo>
                      <a:pt x="1057" y="630"/>
                    </a:lnTo>
                    <a:lnTo>
                      <a:pt x="1057" y="630"/>
                    </a:lnTo>
                    <a:close/>
                  </a:path>
                </a:pathLst>
              </a:custGeom>
              <a:solidFill>
                <a:srgbClr val="AF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4386263" y="4603751"/>
                <a:ext cx="860425" cy="319088"/>
              </a:xfrm>
              <a:custGeom>
                <a:avLst/>
                <a:gdLst>
                  <a:gd name="T0" fmla="*/ 922 w 1082"/>
                  <a:gd name="T1" fmla="*/ 0 h 402"/>
                  <a:gd name="T2" fmla="*/ 922 w 1082"/>
                  <a:gd name="T3" fmla="*/ 0 h 402"/>
                  <a:gd name="T4" fmla="*/ 830 w 1082"/>
                  <a:gd name="T5" fmla="*/ 19 h 402"/>
                  <a:gd name="T6" fmla="*/ 739 w 1082"/>
                  <a:gd name="T7" fmla="*/ 35 h 402"/>
                  <a:gd name="T8" fmla="*/ 651 w 1082"/>
                  <a:gd name="T9" fmla="*/ 48 h 402"/>
                  <a:gd name="T10" fmla="*/ 568 w 1082"/>
                  <a:gd name="T11" fmla="*/ 58 h 402"/>
                  <a:gd name="T12" fmla="*/ 487 w 1082"/>
                  <a:gd name="T13" fmla="*/ 65 h 402"/>
                  <a:gd name="T14" fmla="*/ 411 w 1082"/>
                  <a:gd name="T15" fmla="*/ 69 h 402"/>
                  <a:gd name="T16" fmla="*/ 339 w 1082"/>
                  <a:gd name="T17" fmla="*/ 72 h 402"/>
                  <a:gd name="T18" fmla="*/ 274 w 1082"/>
                  <a:gd name="T19" fmla="*/ 74 h 402"/>
                  <a:gd name="T20" fmla="*/ 213 w 1082"/>
                  <a:gd name="T21" fmla="*/ 74 h 402"/>
                  <a:gd name="T22" fmla="*/ 160 w 1082"/>
                  <a:gd name="T23" fmla="*/ 72 h 402"/>
                  <a:gd name="T24" fmla="*/ 73 w 1082"/>
                  <a:gd name="T25" fmla="*/ 69 h 402"/>
                  <a:gd name="T26" fmla="*/ 18 w 1082"/>
                  <a:gd name="T27" fmla="*/ 65 h 402"/>
                  <a:gd name="T28" fmla="*/ 0 w 1082"/>
                  <a:gd name="T29" fmla="*/ 62 h 402"/>
                  <a:gd name="T30" fmla="*/ 0 w 1082"/>
                  <a:gd name="T31" fmla="*/ 62 h 402"/>
                  <a:gd name="T32" fmla="*/ 73 w 1082"/>
                  <a:gd name="T33" fmla="*/ 95 h 402"/>
                  <a:gd name="T34" fmla="*/ 147 w 1082"/>
                  <a:gd name="T35" fmla="*/ 127 h 402"/>
                  <a:gd name="T36" fmla="*/ 219 w 1082"/>
                  <a:gd name="T37" fmla="*/ 157 h 402"/>
                  <a:gd name="T38" fmla="*/ 289 w 1082"/>
                  <a:gd name="T39" fmla="*/ 185 h 402"/>
                  <a:gd name="T40" fmla="*/ 360 w 1082"/>
                  <a:gd name="T41" fmla="*/ 212 h 402"/>
                  <a:gd name="T42" fmla="*/ 431 w 1082"/>
                  <a:gd name="T43" fmla="*/ 236 h 402"/>
                  <a:gd name="T44" fmla="*/ 500 w 1082"/>
                  <a:gd name="T45" fmla="*/ 260 h 402"/>
                  <a:gd name="T46" fmla="*/ 568 w 1082"/>
                  <a:gd name="T47" fmla="*/ 281 h 402"/>
                  <a:gd name="T48" fmla="*/ 634 w 1082"/>
                  <a:gd name="T49" fmla="*/ 301 h 402"/>
                  <a:gd name="T50" fmla="*/ 700 w 1082"/>
                  <a:gd name="T51" fmla="*/ 320 h 402"/>
                  <a:gd name="T52" fmla="*/ 767 w 1082"/>
                  <a:gd name="T53" fmla="*/ 337 h 402"/>
                  <a:gd name="T54" fmla="*/ 832 w 1082"/>
                  <a:gd name="T55" fmla="*/ 353 h 402"/>
                  <a:gd name="T56" fmla="*/ 895 w 1082"/>
                  <a:gd name="T57" fmla="*/ 368 h 402"/>
                  <a:gd name="T58" fmla="*/ 958 w 1082"/>
                  <a:gd name="T59" fmla="*/ 381 h 402"/>
                  <a:gd name="T60" fmla="*/ 1020 w 1082"/>
                  <a:gd name="T61" fmla="*/ 392 h 402"/>
                  <a:gd name="T62" fmla="*/ 1082 w 1082"/>
                  <a:gd name="T63" fmla="*/ 402 h 402"/>
                  <a:gd name="T64" fmla="*/ 1082 w 1082"/>
                  <a:gd name="T65" fmla="*/ 402 h 402"/>
                  <a:gd name="T66" fmla="*/ 1078 w 1082"/>
                  <a:gd name="T67" fmla="*/ 395 h 402"/>
                  <a:gd name="T68" fmla="*/ 1078 w 1082"/>
                  <a:gd name="T69" fmla="*/ 395 h 402"/>
                  <a:gd name="T70" fmla="*/ 1061 w 1082"/>
                  <a:gd name="T71" fmla="*/ 345 h 402"/>
                  <a:gd name="T72" fmla="*/ 1043 w 1082"/>
                  <a:gd name="T73" fmla="*/ 294 h 402"/>
                  <a:gd name="T74" fmla="*/ 1003 w 1082"/>
                  <a:gd name="T75" fmla="*/ 196 h 402"/>
                  <a:gd name="T76" fmla="*/ 963 w 1082"/>
                  <a:gd name="T77" fmla="*/ 98 h 402"/>
                  <a:gd name="T78" fmla="*/ 922 w 1082"/>
                  <a:gd name="T79" fmla="*/ 0 h 402"/>
                  <a:gd name="T80" fmla="*/ 922 w 1082"/>
                  <a:gd name="T81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82" h="402">
                    <a:moveTo>
                      <a:pt x="922" y="0"/>
                    </a:moveTo>
                    <a:lnTo>
                      <a:pt x="922" y="0"/>
                    </a:lnTo>
                    <a:lnTo>
                      <a:pt x="830" y="19"/>
                    </a:lnTo>
                    <a:lnTo>
                      <a:pt x="739" y="35"/>
                    </a:lnTo>
                    <a:lnTo>
                      <a:pt x="651" y="48"/>
                    </a:lnTo>
                    <a:lnTo>
                      <a:pt x="568" y="58"/>
                    </a:lnTo>
                    <a:lnTo>
                      <a:pt x="487" y="65"/>
                    </a:lnTo>
                    <a:lnTo>
                      <a:pt x="411" y="69"/>
                    </a:lnTo>
                    <a:lnTo>
                      <a:pt x="339" y="72"/>
                    </a:lnTo>
                    <a:lnTo>
                      <a:pt x="274" y="74"/>
                    </a:lnTo>
                    <a:lnTo>
                      <a:pt x="213" y="74"/>
                    </a:lnTo>
                    <a:lnTo>
                      <a:pt x="160" y="72"/>
                    </a:lnTo>
                    <a:lnTo>
                      <a:pt x="73" y="69"/>
                    </a:lnTo>
                    <a:lnTo>
                      <a:pt x="18" y="65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73" y="95"/>
                    </a:lnTo>
                    <a:lnTo>
                      <a:pt x="147" y="127"/>
                    </a:lnTo>
                    <a:lnTo>
                      <a:pt x="219" y="157"/>
                    </a:lnTo>
                    <a:lnTo>
                      <a:pt x="289" y="185"/>
                    </a:lnTo>
                    <a:lnTo>
                      <a:pt x="360" y="212"/>
                    </a:lnTo>
                    <a:lnTo>
                      <a:pt x="431" y="236"/>
                    </a:lnTo>
                    <a:lnTo>
                      <a:pt x="500" y="260"/>
                    </a:lnTo>
                    <a:lnTo>
                      <a:pt x="568" y="281"/>
                    </a:lnTo>
                    <a:lnTo>
                      <a:pt x="634" y="301"/>
                    </a:lnTo>
                    <a:lnTo>
                      <a:pt x="700" y="320"/>
                    </a:lnTo>
                    <a:lnTo>
                      <a:pt x="767" y="337"/>
                    </a:lnTo>
                    <a:lnTo>
                      <a:pt x="832" y="353"/>
                    </a:lnTo>
                    <a:lnTo>
                      <a:pt x="895" y="368"/>
                    </a:lnTo>
                    <a:lnTo>
                      <a:pt x="958" y="381"/>
                    </a:lnTo>
                    <a:lnTo>
                      <a:pt x="1020" y="392"/>
                    </a:lnTo>
                    <a:lnTo>
                      <a:pt x="1082" y="402"/>
                    </a:lnTo>
                    <a:lnTo>
                      <a:pt x="1082" y="402"/>
                    </a:lnTo>
                    <a:lnTo>
                      <a:pt x="1078" y="395"/>
                    </a:lnTo>
                    <a:lnTo>
                      <a:pt x="1078" y="395"/>
                    </a:lnTo>
                    <a:lnTo>
                      <a:pt x="1061" y="345"/>
                    </a:lnTo>
                    <a:lnTo>
                      <a:pt x="1043" y="294"/>
                    </a:lnTo>
                    <a:lnTo>
                      <a:pt x="1003" y="196"/>
                    </a:lnTo>
                    <a:lnTo>
                      <a:pt x="963" y="98"/>
                    </a:lnTo>
                    <a:lnTo>
                      <a:pt x="922" y="0"/>
                    </a:lnTo>
                    <a:lnTo>
                      <a:pt x="922" y="0"/>
                    </a:lnTo>
                    <a:close/>
                  </a:path>
                </a:pathLst>
              </a:custGeom>
              <a:solidFill>
                <a:srgbClr val="8A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161088" y="3498851"/>
                <a:ext cx="1033463" cy="1114425"/>
              </a:xfrm>
              <a:custGeom>
                <a:avLst/>
                <a:gdLst>
                  <a:gd name="T0" fmla="*/ 1158 w 1302"/>
                  <a:gd name="T1" fmla="*/ 544 h 1406"/>
                  <a:gd name="T2" fmla="*/ 1145 w 1302"/>
                  <a:gd name="T3" fmla="*/ 532 h 1406"/>
                  <a:gd name="T4" fmla="*/ 1119 w 1302"/>
                  <a:gd name="T5" fmla="*/ 503 h 1406"/>
                  <a:gd name="T6" fmla="*/ 1106 w 1302"/>
                  <a:gd name="T7" fmla="*/ 492 h 1406"/>
                  <a:gd name="T8" fmla="*/ 1070 w 1302"/>
                  <a:gd name="T9" fmla="*/ 479 h 1406"/>
                  <a:gd name="T10" fmla="*/ 998 w 1302"/>
                  <a:gd name="T11" fmla="*/ 451 h 1406"/>
                  <a:gd name="T12" fmla="*/ 930 w 1302"/>
                  <a:gd name="T13" fmla="*/ 420 h 1406"/>
                  <a:gd name="T14" fmla="*/ 899 w 1302"/>
                  <a:gd name="T15" fmla="*/ 399 h 1406"/>
                  <a:gd name="T16" fmla="*/ 868 w 1302"/>
                  <a:gd name="T17" fmla="*/ 374 h 1406"/>
                  <a:gd name="T18" fmla="*/ 841 w 1302"/>
                  <a:gd name="T19" fmla="*/ 343 h 1406"/>
                  <a:gd name="T20" fmla="*/ 835 w 1302"/>
                  <a:gd name="T21" fmla="*/ 336 h 1406"/>
                  <a:gd name="T22" fmla="*/ 819 w 1302"/>
                  <a:gd name="T23" fmla="*/ 327 h 1406"/>
                  <a:gd name="T24" fmla="*/ 790 w 1302"/>
                  <a:gd name="T25" fmla="*/ 319 h 1406"/>
                  <a:gd name="T26" fmla="*/ 769 w 1302"/>
                  <a:gd name="T27" fmla="*/ 310 h 1406"/>
                  <a:gd name="T28" fmla="*/ 720 w 1302"/>
                  <a:gd name="T29" fmla="*/ 271 h 1406"/>
                  <a:gd name="T30" fmla="*/ 573 w 1302"/>
                  <a:gd name="T31" fmla="*/ 156 h 1406"/>
                  <a:gd name="T32" fmla="*/ 476 w 1302"/>
                  <a:gd name="T33" fmla="*/ 79 h 1406"/>
                  <a:gd name="T34" fmla="*/ 384 w 1302"/>
                  <a:gd name="T35" fmla="*/ 0 h 1406"/>
                  <a:gd name="T36" fmla="*/ 367 w 1302"/>
                  <a:gd name="T37" fmla="*/ 55 h 1406"/>
                  <a:gd name="T38" fmla="*/ 329 w 1302"/>
                  <a:gd name="T39" fmla="*/ 160 h 1406"/>
                  <a:gd name="T40" fmla="*/ 289 w 1302"/>
                  <a:gd name="T41" fmla="*/ 261 h 1406"/>
                  <a:gd name="T42" fmla="*/ 243 w 1302"/>
                  <a:gd name="T43" fmla="*/ 355 h 1406"/>
                  <a:gd name="T44" fmla="*/ 195 w 1302"/>
                  <a:gd name="T45" fmla="*/ 444 h 1406"/>
                  <a:gd name="T46" fmla="*/ 143 w 1302"/>
                  <a:gd name="T47" fmla="*/ 529 h 1406"/>
                  <a:gd name="T48" fmla="*/ 88 w 1302"/>
                  <a:gd name="T49" fmla="*/ 609 h 1406"/>
                  <a:gd name="T50" fmla="*/ 31 w 1302"/>
                  <a:gd name="T51" fmla="*/ 684 h 1406"/>
                  <a:gd name="T52" fmla="*/ 0 w 1302"/>
                  <a:gd name="T53" fmla="*/ 720 h 1406"/>
                  <a:gd name="T54" fmla="*/ 146 w 1302"/>
                  <a:gd name="T55" fmla="*/ 911 h 1406"/>
                  <a:gd name="T56" fmla="*/ 219 w 1302"/>
                  <a:gd name="T57" fmla="*/ 1001 h 1406"/>
                  <a:gd name="T58" fmla="*/ 296 w 1302"/>
                  <a:gd name="T59" fmla="*/ 1089 h 1406"/>
                  <a:gd name="T60" fmla="*/ 377 w 1302"/>
                  <a:gd name="T61" fmla="*/ 1172 h 1406"/>
                  <a:gd name="T62" fmla="*/ 460 w 1302"/>
                  <a:gd name="T63" fmla="*/ 1253 h 1406"/>
                  <a:gd name="T64" fmla="*/ 550 w 1302"/>
                  <a:gd name="T65" fmla="*/ 1331 h 1406"/>
                  <a:gd name="T66" fmla="*/ 646 w 1302"/>
                  <a:gd name="T67" fmla="*/ 1406 h 1406"/>
                  <a:gd name="T68" fmla="*/ 700 w 1302"/>
                  <a:gd name="T69" fmla="*/ 1366 h 1406"/>
                  <a:gd name="T70" fmla="*/ 799 w 1302"/>
                  <a:gd name="T71" fmla="*/ 1279 h 1406"/>
                  <a:gd name="T72" fmla="*/ 893 w 1302"/>
                  <a:gd name="T73" fmla="*/ 1187 h 1406"/>
                  <a:gd name="T74" fmla="*/ 981 w 1302"/>
                  <a:gd name="T75" fmla="*/ 1089 h 1406"/>
                  <a:gd name="T76" fmla="*/ 1061 w 1302"/>
                  <a:gd name="T77" fmla="*/ 988 h 1406"/>
                  <a:gd name="T78" fmla="*/ 1138 w 1302"/>
                  <a:gd name="T79" fmla="*/ 881 h 1406"/>
                  <a:gd name="T80" fmla="*/ 1208 w 1302"/>
                  <a:gd name="T81" fmla="*/ 772 h 1406"/>
                  <a:gd name="T82" fmla="*/ 1272 w 1302"/>
                  <a:gd name="T83" fmla="*/ 659 h 1406"/>
                  <a:gd name="T84" fmla="*/ 1302 w 1302"/>
                  <a:gd name="T85" fmla="*/ 601 h 1406"/>
                  <a:gd name="T86" fmla="*/ 1194 w 1302"/>
                  <a:gd name="T87" fmla="*/ 560 h 1406"/>
                  <a:gd name="T88" fmla="*/ 1158 w 1302"/>
                  <a:gd name="T89" fmla="*/ 544 h 1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2" h="1406">
                    <a:moveTo>
                      <a:pt x="1158" y="544"/>
                    </a:moveTo>
                    <a:lnTo>
                      <a:pt x="1158" y="544"/>
                    </a:lnTo>
                    <a:lnTo>
                      <a:pt x="1151" y="538"/>
                    </a:lnTo>
                    <a:lnTo>
                      <a:pt x="1145" y="532"/>
                    </a:lnTo>
                    <a:lnTo>
                      <a:pt x="1132" y="518"/>
                    </a:lnTo>
                    <a:lnTo>
                      <a:pt x="1119" y="503"/>
                    </a:lnTo>
                    <a:lnTo>
                      <a:pt x="1113" y="498"/>
                    </a:lnTo>
                    <a:lnTo>
                      <a:pt x="1106" y="492"/>
                    </a:lnTo>
                    <a:lnTo>
                      <a:pt x="1106" y="492"/>
                    </a:lnTo>
                    <a:lnTo>
                      <a:pt x="1070" y="479"/>
                    </a:lnTo>
                    <a:lnTo>
                      <a:pt x="1034" y="464"/>
                    </a:lnTo>
                    <a:lnTo>
                      <a:pt x="998" y="451"/>
                    </a:lnTo>
                    <a:lnTo>
                      <a:pt x="963" y="437"/>
                    </a:lnTo>
                    <a:lnTo>
                      <a:pt x="930" y="420"/>
                    </a:lnTo>
                    <a:lnTo>
                      <a:pt x="914" y="410"/>
                    </a:lnTo>
                    <a:lnTo>
                      <a:pt x="899" y="399"/>
                    </a:lnTo>
                    <a:lnTo>
                      <a:pt x="883" y="387"/>
                    </a:lnTo>
                    <a:lnTo>
                      <a:pt x="868" y="374"/>
                    </a:lnTo>
                    <a:lnTo>
                      <a:pt x="854" y="359"/>
                    </a:lnTo>
                    <a:lnTo>
                      <a:pt x="841" y="343"/>
                    </a:lnTo>
                    <a:lnTo>
                      <a:pt x="841" y="343"/>
                    </a:lnTo>
                    <a:lnTo>
                      <a:pt x="835" y="336"/>
                    </a:lnTo>
                    <a:lnTo>
                      <a:pt x="828" y="332"/>
                    </a:lnTo>
                    <a:lnTo>
                      <a:pt x="819" y="327"/>
                    </a:lnTo>
                    <a:lnTo>
                      <a:pt x="811" y="325"/>
                    </a:lnTo>
                    <a:lnTo>
                      <a:pt x="790" y="319"/>
                    </a:lnTo>
                    <a:lnTo>
                      <a:pt x="779" y="314"/>
                    </a:lnTo>
                    <a:lnTo>
                      <a:pt x="769" y="310"/>
                    </a:lnTo>
                    <a:lnTo>
                      <a:pt x="769" y="310"/>
                    </a:lnTo>
                    <a:lnTo>
                      <a:pt x="720" y="271"/>
                    </a:lnTo>
                    <a:lnTo>
                      <a:pt x="671" y="232"/>
                    </a:lnTo>
                    <a:lnTo>
                      <a:pt x="573" y="156"/>
                    </a:lnTo>
                    <a:lnTo>
                      <a:pt x="524" y="118"/>
                    </a:lnTo>
                    <a:lnTo>
                      <a:pt x="476" y="79"/>
                    </a:lnTo>
                    <a:lnTo>
                      <a:pt x="430" y="4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67" y="55"/>
                    </a:lnTo>
                    <a:lnTo>
                      <a:pt x="348" y="108"/>
                    </a:lnTo>
                    <a:lnTo>
                      <a:pt x="329" y="160"/>
                    </a:lnTo>
                    <a:lnTo>
                      <a:pt x="309" y="212"/>
                    </a:lnTo>
                    <a:lnTo>
                      <a:pt x="289" y="261"/>
                    </a:lnTo>
                    <a:lnTo>
                      <a:pt x="266" y="309"/>
                    </a:lnTo>
                    <a:lnTo>
                      <a:pt x="243" y="355"/>
                    </a:lnTo>
                    <a:lnTo>
                      <a:pt x="219" y="401"/>
                    </a:lnTo>
                    <a:lnTo>
                      <a:pt x="195" y="444"/>
                    </a:lnTo>
                    <a:lnTo>
                      <a:pt x="169" y="487"/>
                    </a:lnTo>
                    <a:lnTo>
                      <a:pt x="143" y="529"/>
                    </a:lnTo>
                    <a:lnTo>
                      <a:pt x="116" y="570"/>
                    </a:lnTo>
                    <a:lnTo>
                      <a:pt x="88" y="609"/>
                    </a:lnTo>
                    <a:lnTo>
                      <a:pt x="59" y="647"/>
                    </a:lnTo>
                    <a:lnTo>
                      <a:pt x="31" y="684"/>
                    </a:lnTo>
                    <a:lnTo>
                      <a:pt x="0" y="720"/>
                    </a:lnTo>
                    <a:lnTo>
                      <a:pt x="0" y="720"/>
                    </a:lnTo>
                    <a:lnTo>
                      <a:pt x="72" y="818"/>
                    </a:lnTo>
                    <a:lnTo>
                      <a:pt x="146" y="911"/>
                    </a:lnTo>
                    <a:lnTo>
                      <a:pt x="183" y="958"/>
                    </a:lnTo>
                    <a:lnTo>
                      <a:pt x="219" y="1001"/>
                    </a:lnTo>
                    <a:lnTo>
                      <a:pt x="258" y="1045"/>
                    </a:lnTo>
                    <a:lnTo>
                      <a:pt x="296" y="1089"/>
                    </a:lnTo>
                    <a:lnTo>
                      <a:pt x="336" y="1131"/>
                    </a:lnTo>
                    <a:lnTo>
                      <a:pt x="377" y="1172"/>
                    </a:lnTo>
                    <a:lnTo>
                      <a:pt x="418" y="1213"/>
                    </a:lnTo>
                    <a:lnTo>
                      <a:pt x="460" y="1253"/>
                    </a:lnTo>
                    <a:lnTo>
                      <a:pt x="505" y="1292"/>
                    </a:lnTo>
                    <a:lnTo>
                      <a:pt x="550" y="1331"/>
                    </a:lnTo>
                    <a:lnTo>
                      <a:pt x="597" y="1368"/>
                    </a:lnTo>
                    <a:lnTo>
                      <a:pt x="646" y="1406"/>
                    </a:lnTo>
                    <a:lnTo>
                      <a:pt x="646" y="1406"/>
                    </a:lnTo>
                    <a:lnTo>
                      <a:pt x="700" y="1366"/>
                    </a:lnTo>
                    <a:lnTo>
                      <a:pt x="750" y="1322"/>
                    </a:lnTo>
                    <a:lnTo>
                      <a:pt x="799" y="1279"/>
                    </a:lnTo>
                    <a:lnTo>
                      <a:pt x="847" y="1233"/>
                    </a:lnTo>
                    <a:lnTo>
                      <a:pt x="893" y="1187"/>
                    </a:lnTo>
                    <a:lnTo>
                      <a:pt x="937" y="1139"/>
                    </a:lnTo>
                    <a:lnTo>
                      <a:pt x="981" y="1089"/>
                    </a:lnTo>
                    <a:lnTo>
                      <a:pt x="1022" y="1038"/>
                    </a:lnTo>
                    <a:lnTo>
                      <a:pt x="1061" y="988"/>
                    </a:lnTo>
                    <a:lnTo>
                      <a:pt x="1100" y="934"/>
                    </a:lnTo>
                    <a:lnTo>
                      <a:pt x="1138" y="881"/>
                    </a:lnTo>
                    <a:lnTo>
                      <a:pt x="1174" y="826"/>
                    </a:lnTo>
                    <a:lnTo>
                      <a:pt x="1208" y="772"/>
                    </a:lnTo>
                    <a:lnTo>
                      <a:pt x="1242" y="715"/>
                    </a:lnTo>
                    <a:lnTo>
                      <a:pt x="1272" y="659"/>
                    </a:lnTo>
                    <a:lnTo>
                      <a:pt x="1302" y="601"/>
                    </a:lnTo>
                    <a:lnTo>
                      <a:pt x="1302" y="601"/>
                    </a:lnTo>
                    <a:lnTo>
                      <a:pt x="1230" y="574"/>
                    </a:lnTo>
                    <a:lnTo>
                      <a:pt x="1194" y="560"/>
                    </a:lnTo>
                    <a:lnTo>
                      <a:pt x="1158" y="544"/>
                    </a:lnTo>
                    <a:lnTo>
                      <a:pt x="1158" y="544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492875" y="2833688"/>
                <a:ext cx="944563" cy="1090613"/>
              </a:xfrm>
              <a:custGeom>
                <a:avLst/>
                <a:gdLst>
                  <a:gd name="T0" fmla="*/ 722 w 1189"/>
                  <a:gd name="T1" fmla="*/ 411 h 1374"/>
                  <a:gd name="T2" fmla="*/ 708 w 1189"/>
                  <a:gd name="T3" fmla="*/ 399 h 1374"/>
                  <a:gd name="T4" fmla="*/ 683 w 1189"/>
                  <a:gd name="T5" fmla="*/ 370 h 1374"/>
                  <a:gd name="T6" fmla="*/ 670 w 1189"/>
                  <a:gd name="T7" fmla="*/ 359 h 1374"/>
                  <a:gd name="T8" fmla="*/ 633 w 1189"/>
                  <a:gd name="T9" fmla="*/ 344 h 1374"/>
                  <a:gd name="T10" fmla="*/ 562 w 1189"/>
                  <a:gd name="T11" fmla="*/ 313 h 1374"/>
                  <a:gd name="T12" fmla="*/ 493 w 1189"/>
                  <a:gd name="T13" fmla="*/ 277 h 1374"/>
                  <a:gd name="T14" fmla="*/ 428 w 1189"/>
                  <a:gd name="T15" fmla="*/ 236 h 1374"/>
                  <a:gd name="T16" fmla="*/ 333 w 1189"/>
                  <a:gd name="T17" fmla="*/ 171 h 1374"/>
                  <a:gd name="T18" fmla="*/ 145 w 1189"/>
                  <a:gd name="T19" fmla="*/ 29 h 1374"/>
                  <a:gd name="T20" fmla="*/ 111 w 1189"/>
                  <a:gd name="T21" fmla="*/ 0 h 1374"/>
                  <a:gd name="T22" fmla="*/ 107 w 1189"/>
                  <a:gd name="T23" fmla="*/ 109 h 1374"/>
                  <a:gd name="T24" fmla="*/ 91 w 1189"/>
                  <a:gd name="T25" fmla="*/ 316 h 1374"/>
                  <a:gd name="T26" fmla="*/ 62 w 1189"/>
                  <a:gd name="T27" fmla="*/ 509 h 1374"/>
                  <a:gd name="T28" fmla="*/ 23 w 1189"/>
                  <a:gd name="T29" fmla="*/ 689 h 1374"/>
                  <a:gd name="T30" fmla="*/ 0 w 1189"/>
                  <a:gd name="T31" fmla="*/ 774 h 1374"/>
                  <a:gd name="T32" fmla="*/ 92 w 1189"/>
                  <a:gd name="T33" fmla="*/ 853 h 1374"/>
                  <a:gd name="T34" fmla="*/ 189 w 1189"/>
                  <a:gd name="T35" fmla="*/ 930 h 1374"/>
                  <a:gd name="T36" fmla="*/ 336 w 1189"/>
                  <a:gd name="T37" fmla="*/ 1045 h 1374"/>
                  <a:gd name="T38" fmla="*/ 385 w 1189"/>
                  <a:gd name="T39" fmla="*/ 1084 h 1374"/>
                  <a:gd name="T40" fmla="*/ 405 w 1189"/>
                  <a:gd name="T41" fmla="*/ 1091 h 1374"/>
                  <a:gd name="T42" fmla="*/ 435 w 1189"/>
                  <a:gd name="T43" fmla="*/ 1101 h 1374"/>
                  <a:gd name="T44" fmla="*/ 451 w 1189"/>
                  <a:gd name="T45" fmla="*/ 1110 h 1374"/>
                  <a:gd name="T46" fmla="*/ 457 w 1189"/>
                  <a:gd name="T47" fmla="*/ 1116 h 1374"/>
                  <a:gd name="T48" fmla="*/ 484 w 1189"/>
                  <a:gd name="T49" fmla="*/ 1148 h 1374"/>
                  <a:gd name="T50" fmla="*/ 515 w 1189"/>
                  <a:gd name="T51" fmla="*/ 1172 h 1374"/>
                  <a:gd name="T52" fmla="*/ 546 w 1189"/>
                  <a:gd name="T53" fmla="*/ 1194 h 1374"/>
                  <a:gd name="T54" fmla="*/ 614 w 1189"/>
                  <a:gd name="T55" fmla="*/ 1225 h 1374"/>
                  <a:gd name="T56" fmla="*/ 686 w 1189"/>
                  <a:gd name="T57" fmla="*/ 1251 h 1374"/>
                  <a:gd name="T58" fmla="*/ 722 w 1189"/>
                  <a:gd name="T59" fmla="*/ 1266 h 1374"/>
                  <a:gd name="T60" fmla="*/ 735 w 1189"/>
                  <a:gd name="T61" fmla="*/ 1277 h 1374"/>
                  <a:gd name="T62" fmla="*/ 760 w 1189"/>
                  <a:gd name="T63" fmla="*/ 1305 h 1374"/>
                  <a:gd name="T64" fmla="*/ 774 w 1189"/>
                  <a:gd name="T65" fmla="*/ 1318 h 1374"/>
                  <a:gd name="T66" fmla="*/ 809 w 1189"/>
                  <a:gd name="T67" fmla="*/ 1332 h 1374"/>
                  <a:gd name="T68" fmla="*/ 918 w 1189"/>
                  <a:gd name="T69" fmla="*/ 1374 h 1374"/>
                  <a:gd name="T70" fmla="*/ 941 w 1189"/>
                  <a:gd name="T71" fmla="*/ 1328 h 1374"/>
                  <a:gd name="T72" fmla="*/ 986 w 1189"/>
                  <a:gd name="T73" fmla="*/ 1233 h 1374"/>
                  <a:gd name="T74" fmla="*/ 1026 w 1189"/>
                  <a:gd name="T75" fmla="*/ 1137 h 1374"/>
                  <a:gd name="T76" fmla="*/ 1081 w 1189"/>
                  <a:gd name="T77" fmla="*/ 992 h 1374"/>
                  <a:gd name="T78" fmla="*/ 1142 w 1189"/>
                  <a:gd name="T79" fmla="*/ 799 h 1374"/>
                  <a:gd name="T80" fmla="*/ 1189 w 1189"/>
                  <a:gd name="T81" fmla="*/ 604 h 1374"/>
                  <a:gd name="T82" fmla="*/ 1130 w 1189"/>
                  <a:gd name="T83" fmla="*/ 584 h 1374"/>
                  <a:gd name="T84" fmla="*/ 1012 w 1189"/>
                  <a:gd name="T85" fmla="*/ 540 h 1374"/>
                  <a:gd name="T86" fmla="*/ 895 w 1189"/>
                  <a:gd name="T87" fmla="*/ 491 h 1374"/>
                  <a:gd name="T88" fmla="*/ 780 w 1189"/>
                  <a:gd name="T89" fmla="*/ 438 h 1374"/>
                  <a:gd name="T90" fmla="*/ 722 w 1189"/>
                  <a:gd name="T91" fmla="*/ 411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9" h="1374">
                    <a:moveTo>
                      <a:pt x="722" y="411"/>
                    </a:moveTo>
                    <a:lnTo>
                      <a:pt x="722" y="411"/>
                    </a:lnTo>
                    <a:lnTo>
                      <a:pt x="715" y="405"/>
                    </a:lnTo>
                    <a:lnTo>
                      <a:pt x="708" y="399"/>
                    </a:lnTo>
                    <a:lnTo>
                      <a:pt x="696" y="385"/>
                    </a:lnTo>
                    <a:lnTo>
                      <a:pt x="683" y="370"/>
                    </a:lnTo>
                    <a:lnTo>
                      <a:pt x="677" y="365"/>
                    </a:lnTo>
                    <a:lnTo>
                      <a:pt x="670" y="359"/>
                    </a:lnTo>
                    <a:lnTo>
                      <a:pt x="670" y="359"/>
                    </a:lnTo>
                    <a:lnTo>
                      <a:pt x="633" y="344"/>
                    </a:lnTo>
                    <a:lnTo>
                      <a:pt x="597" y="330"/>
                    </a:lnTo>
                    <a:lnTo>
                      <a:pt x="562" y="313"/>
                    </a:lnTo>
                    <a:lnTo>
                      <a:pt x="528" y="295"/>
                    </a:lnTo>
                    <a:lnTo>
                      <a:pt x="493" y="277"/>
                    </a:lnTo>
                    <a:lnTo>
                      <a:pt x="460" y="256"/>
                    </a:lnTo>
                    <a:lnTo>
                      <a:pt x="428" y="236"/>
                    </a:lnTo>
                    <a:lnTo>
                      <a:pt x="396" y="215"/>
                    </a:lnTo>
                    <a:lnTo>
                      <a:pt x="333" y="171"/>
                    </a:lnTo>
                    <a:lnTo>
                      <a:pt x="271" y="125"/>
                    </a:lnTo>
                    <a:lnTo>
                      <a:pt x="145" y="29"/>
                    </a:lnTo>
                    <a:lnTo>
                      <a:pt x="145" y="29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07" y="109"/>
                    </a:lnTo>
                    <a:lnTo>
                      <a:pt x="101" y="215"/>
                    </a:lnTo>
                    <a:lnTo>
                      <a:pt x="91" y="316"/>
                    </a:lnTo>
                    <a:lnTo>
                      <a:pt x="78" y="415"/>
                    </a:lnTo>
                    <a:lnTo>
                      <a:pt x="62" y="509"/>
                    </a:lnTo>
                    <a:lnTo>
                      <a:pt x="43" y="601"/>
                    </a:lnTo>
                    <a:lnTo>
                      <a:pt x="23" y="689"/>
                    </a:lnTo>
                    <a:lnTo>
                      <a:pt x="0" y="774"/>
                    </a:lnTo>
                    <a:lnTo>
                      <a:pt x="0" y="774"/>
                    </a:lnTo>
                    <a:lnTo>
                      <a:pt x="45" y="814"/>
                    </a:lnTo>
                    <a:lnTo>
                      <a:pt x="92" y="853"/>
                    </a:lnTo>
                    <a:lnTo>
                      <a:pt x="140" y="892"/>
                    </a:lnTo>
                    <a:lnTo>
                      <a:pt x="189" y="930"/>
                    </a:lnTo>
                    <a:lnTo>
                      <a:pt x="287" y="1006"/>
                    </a:lnTo>
                    <a:lnTo>
                      <a:pt x="336" y="1045"/>
                    </a:lnTo>
                    <a:lnTo>
                      <a:pt x="385" y="1084"/>
                    </a:lnTo>
                    <a:lnTo>
                      <a:pt x="385" y="1084"/>
                    </a:lnTo>
                    <a:lnTo>
                      <a:pt x="395" y="1088"/>
                    </a:lnTo>
                    <a:lnTo>
                      <a:pt x="405" y="1091"/>
                    </a:lnTo>
                    <a:lnTo>
                      <a:pt x="425" y="1097"/>
                    </a:lnTo>
                    <a:lnTo>
                      <a:pt x="435" y="1101"/>
                    </a:lnTo>
                    <a:lnTo>
                      <a:pt x="444" y="1104"/>
                    </a:lnTo>
                    <a:lnTo>
                      <a:pt x="451" y="1110"/>
                    </a:lnTo>
                    <a:lnTo>
                      <a:pt x="457" y="1116"/>
                    </a:lnTo>
                    <a:lnTo>
                      <a:pt x="457" y="1116"/>
                    </a:lnTo>
                    <a:lnTo>
                      <a:pt x="470" y="1133"/>
                    </a:lnTo>
                    <a:lnTo>
                      <a:pt x="484" y="1148"/>
                    </a:lnTo>
                    <a:lnTo>
                      <a:pt x="499" y="1161"/>
                    </a:lnTo>
                    <a:lnTo>
                      <a:pt x="515" y="1172"/>
                    </a:lnTo>
                    <a:lnTo>
                      <a:pt x="530" y="1184"/>
                    </a:lnTo>
                    <a:lnTo>
                      <a:pt x="546" y="1194"/>
                    </a:lnTo>
                    <a:lnTo>
                      <a:pt x="579" y="1210"/>
                    </a:lnTo>
                    <a:lnTo>
                      <a:pt x="614" y="1225"/>
                    </a:lnTo>
                    <a:lnTo>
                      <a:pt x="650" y="1238"/>
                    </a:lnTo>
                    <a:lnTo>
                      <a:pt x="686" y="1251"/>
                    </a:lnTo>
                    <a:lnTo>
                      <a:pt x="722" y="1266"/>
                    </a:lnTo>
                    <a:lnTo>
                      <a:pt x="722" y="1266"/>
                    </a:lnTo>
                    <a:lnTo>
                      <a:pt x="729" y="1270"/>
                    </a:lnTo>
                    <a:lnTo>
                      <a:pt x="735" y="1277"/>
                    </a:lnTo>
                    <a:lnTo>
                      <a:pt x="748" y="1292"/>
                    </a:lnTo>
                    <a:lnTo>
                      <a:pt x="760" y="1305"/>
                    </a:lnTo>
                    <a:lnTo>
                      <a:pt x="767" y="1312"/>
                    </a:lnTo>
                    <a:lnTo>
                      <a:pt x="774" y="1318"/>
                    </a:lnTo>
                    <a:lnTo>
                      <a:pt x="774" y="1318"/>
                    </a:lnTo>
                    <a:lnTo>
                      <a:pt x="809" y="1332"/>
                    </a:lnTo>
                    <a:lnTo>
                      <a:pt x="845" y="1347"/>
                    </a:lnTo>
                    <a:lnTo>
                      <a:pt x="918" y="1374"/>
                    </a:lnTo>
                    <a:lnTo>
                      <a:pt x="918" y="1374"/>
                    </a:lnTo>
                    <a:lnTo>
                      <a:pt x="941" y="1328"/>
                    </a:lnTo>
                    <a:lnTo>
                      <a:pt x="964" y="1280"/>
                    </a:lnTo>
                    <a:lnTo>
                      <a:pt x="986" y="1233"/>
                    </a:lnTo>
                    <a:lnTo>
                      <a:pt x="1006" y="1185"/>
                    </a:lnTo>
                    <a:lnTo>
                      <a:pt x="1026" y="1137"/>
                    </a:lnTo>
                    <a:lnTo>
                      <a:pt x="1045" y="1088"/>
                    </a:lnTo>
                    <a:lnTo>
                      <a:pt x="1081" y="992"/>
                    </a:lnTo>
                    <a:lnTo>
                      <a:pt x="1113" y="895"/>
                    </a:lnTo>
                    <a:lnTo>
                      <a:pt x="1142" y="799"/>
                    </a:lnTo>
                    <a:lnTo>
                      <a:pt x="1168" y="701"/>
                    </a:lnTo>
                    <a:lnTo>
                      <a:pt x="1189" y="604"/>
                    </a:lnTo>
                    <a:lnTo>
                      <a:pt x="1189" y="604"/>
                    </a:lnTo>
                    <a:lnTo>
                      <a:pt x="1130" y="584"/>
                    </a:lnTo>
                    <a:lnTo>
                      <a:pt x="1071" y="564"/>
                    </a:lnTo>
                    <a:lnTo>
                      <a:pt x="1012" y="540"/>
                    </a:lnTo>
                    <a:lnTo>
                      <a:pt x="953" y="516"/>
                    </a:lnTo>
                    <a:lnTo>
                      <a:pt x="895" y="491"/>
                    </a:lnTo>
                    <a:lnTo>
                      <a:pt x="837" y="465"/>
                    </a:lnTo>
                    <a:lnTo>
                      <a:pt x="780" y="438"/>
                    </a:lnTo>
                    <a:lnTo>
                      <a:pt x="722" y="411"/>
                    </a:lnTo>
                    <a:lnTo>
                      <a:pt x="722" y="411"/>
                    </a:lnTo>
                    <a:close/>
                  </a:path>
                </a:pathLst>
              </a:custGeom>
              <a:solidFill>
                <a:srgbClr val="EE7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6921500" y="1931988"/>
                <a:ext cx="412750" cy="158750"/>
              </a:xfrm>
              <a:custGeom>
                <a:avLst/>
                <a:gdLst>
                  <a:gd name="T0" fmla="*/ 0 w 519"/>
                  <a:gd name="T1" fmla="*/ 87 h 199"/>
                  <a:gd name="T2" fmla="*/ 0 w 519"/>
                  <a:gd name="T3" fmla="*/ 87 h 199"/>
                  <a:gd name="T4" fmla="*/ 16 w 519"/>
                  <a:gd name="T5" fmla="*/ 87 h 199"/>
                  <a:gd name="T6" fmla="*/ 61 w 519"/>
                  <a:gd name="T7" fmla="*/ 89 h 199"/>
                  <a:gd name="T8" fmla="*/ 125 w 519"/>
                  <a:gd name="T9" fmla="*/ 93 h 199"/>
                  <a:gd name="T10" fmla="*/ 164 w 519"/>
                  <a:gd name="T11" fmla="*/ 96 h 199"/>
                  <a:gd name="T12" fmla="*/ 205 w 519"/>
                  <a:gd name="T13" fmla="*/ 100 h 199"/>
                  <a:gd name="T14" fmla="*/ 248 w 519"/>
                  <a:gd name="T15" fmla="*/ 106 h 199"/>
                  <a:gd name="T16" fmla="*/ 291 w 519"/>
                  <a:gd name="T17" fmla="*/ 115 h 199"/>
                  <a:gd name="T18" fmla="*/ 335 w 519"/>
                  <a:gd name="T19" fmla="*/ 124 h 199"/>
                  <a:gd name="T20" fmla="*/ 376 w 519"/>
                  <a:gd name="T21" fmla="*/ 134 h 199"/>
                  <a:gd name="T22" fmla="*/ 417 w 519"/>
                  <a:gd name="T23" fmla="*/ 147 h 199"/>
                  <a:gd name="T24" fmla="*/ 456 w 519"/>
                  <a:gd name="T25" fmla="*/ 162 h 199"/>
                  <a:gd name="T26" fmla="*/ 473 w 519"/>
                  <a:gd name="T27" fmla="*/ 170 h 199"/>
                  <a:gd name="T28" fmla="*/ 489 w 519"/>
                  <a:gd name="T29" fmla="*/ 180 h 199"/>
                  <a:gd name="T30" fmla="*/ 505 w 519"/>
                  <a:gd name="T31" fmla="*/ 188 h 199"/>
                  <a:gd name="T32" fmla="*/ 519 w 519"/>
                  <a:gd name="T33" fmla="*/ 199 h 199"/>
                  <a:gd name="T34" fmla="*/ 519 w 519"/>
                  <a:gd name="T35" fmla="*/ 199 h 199"/>
                  <a:gd name="T36" fmla="*/ 510 w 519"/>
                  <a:gd name="T37" fmla="*/ 184 h 199"/>
                  <a:gd name="T38" fmla="*/ 502 w 519"/>
                  <a:gd name="T39" fmla="*/ 167 h 199"/>
                  <a:gd name="T40" fmla="*/ 489 w 519"/>
                  <a:gd name="T41" fmla="*/ 147 h 199"/>
                  <a:gd name="T42" fmla="*/ 470 w 519"/>
                  <a:gd name="T43" fmla="*/ 124 h 199"/>
                  <a:gd name="T44" fmla="*/ 450 w 519"/>
                  <a:gd name="T45" fmla="*/ 98 h 199"/>
                  <a:gd name="T46" fmla="*/ 437 w 519"/>
                  <a:gd name="T47" fmla="*/ 86 h 199"/>
                  <a:gd name="T48" fmla="*/ 424 w 519"/>
                  <a:gd name="T49" fmla="*/ 73 h 199"/>
                  <a:gd name="T50" fmla="*/ 410 w 519"/>
                  <a:gd name="T51" fmla="*/ 62 h 199"/>
                  <a:gd name="T52" fmla="*/ 394 w 519"/>
                  <a:gd name="T53" fmla="*/ 50 h 199"/>
                  <a:gd name="T54" fmla="*/ 378 w 519"/>
                  <a:gd name="T55" fmla="*/ 40 h 199"/>
                  <a:gd name="T56" fmla="*/ 360 w 519"/>
                  <a:gd name="T57" fmla="*/ 30 h 199"/>
                  <a:gd name="T58" fmla="*/ 342 w 519"/>
                  <a:gd name="T59" fmla="*/ 21 h 199"/>
                  <a:gd name="T60" fmla="*/ 322 w 519"/>
                  <a:gd name="T61" fmla="*/ 14 h 199"/>
                  <a:gd name="T62" fmla="*/ 301 w 519"/>
                  <a:gd name="T63" fmla="*/ 8 h 199"/>
                  <a:gd name="T64" fmla="*/ 280 w 519"/>
                  <a:gd name="T65" fmla="*/ 4 h 199"/>
                  <a:gd name="T66" fmla="*/ 257 w 519"/>
                  <a:gd name="T67" fmla="*/ 1 h 199"/>
                  <a:gd name="T68" fmla="*/ 232 w 519"/>
                  <a:gd name="T69" fmla="*/ 0 h 199"/>
                  <a:gd name="T70" fmla="*/ 208 w 519"/>
                  <a:gd name="T71" fmla="*/ 1 h 199"/>
                  <a:gd name="T72" fmla="*/ 180 w 519"/>
                  <a:gd name="T73" fmla="*/ 5 h 199"/>
                  <a:gd name="T74" fmla="*/ 153 w 519"/>
                  <a:gd name="T75" fmla="*/ 11 h 199"/>
                  <a:gd name="T76" fmla="*/ 125 w 519"/>
                  <a:gd name="T77" fmla="*/ 21 h 199"/>
                  <a:gd name="T78" fmla="*/ 95 w 519"/>
                  <a:gd name="T79" fmla="*/ 33 h 199"/>
                  <a:gd name="T80" fmla="*/ 65 w 519"/>
                  <a:gd name="T81" fmla="*/ 47 h 199"/>
                  <a:gd name="T82" fmla="*/ 33 w 519"/>
                  <a:gd name="T83" fmla="*/ 66 h 199"/>
                  <a:gd name="T84" fmla="*/ 0 w 519"/>
                  <a:gd name="T85" fmla="*/ 87 h 199"/>
                  <a:gd name="T86" fmla="*/ 0 w 519"/>
                  <a:gd name="T87" fmla="*/ 8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19" h="199">
                    <a:moveTo>
                      <a:pt x="0" y="87"/>
                    </a:moveTo>
                    <a:lnTo>
                      <a:pt x="0" y="87"/>
                    </a:lnTo>
                    <a:lnTo>
                      <a:pt x="16" y="87"/>
                    </a:lnTo>
                    <a:lnTo>
                      <a:pt x="61" y="89"/>
                    </a:lnTo>
                    <a:lnTo>
                      <a:pt x="125" y="93"/>
                    </a:lnTo>
                    <a:lnTo>
                      <a:pt x="164" y="96"/>
                    </a:lnTo>
                    <a:lnTo>
                      <a:pt x="205" y="100"/>
                    </a:lnTo>
                    <a:lnTo>
                      <a:pt x="248" y="106"/>
                    </a:lnTo>
                    <a:lnTo>
                      <a:pt x="291" y="115"/>
                    </a:lnTo>
                    <a:lnTo>
                      <a:pt x="335" y="124"/>
                    </a:lnTo>
                    <a:lnTo>
                      <a:pt x="376" y="134"/>
                    </a:lnTo>
                    <a:lnTo>
                      <a:pt x="417" y="147"/>
                    </a:lnTo>
                    <a:lnTo>
                      <a:pt x="456" y="162"/>
                    </a:lnTo>
                    <a:lnTo>
                      <a:pt x="473" y="170"/>
                    </a:lnTo>
                    <a:lnTo>
                      <a:pt x="489" y="180"/>
                    </a:lnTo>
                    <a:lnTo>
                      <a:pt x="505" y="188"/>
                    </a:lnTo>
                    <a:lnTo>
                      <a:pt x="519" y="199"/>
                    </a:lnTo>
                    <a:lnTo>
                      <a:pt x="519" y="199"/>
                    </a:lnTo>
                    <a:lnTo>
                      <a:pt x="510" y="184"/>
                    </a:lnTo>
                    <a:lnTo>
                      <a:pt x="502" y="167"/>
                    </a:lnTo>
                    <a:lnTo>
                      <a:pt x="489" y="147"/>
                    </a:lnTo>
                    <a:lnTo>
                      <a:pt x="470" y="124"/>
                    </a:lnTo>
                    <a:lnTo>
                      <a:pt x="450" y="98"/>
                    </a:lnTo>
                    <a:lnTo>
                      <a:pt x="437" y="86"/>
                    </a:lnTo>
                    <a:lnTo>
                      <a:pt x="424" y="73"/>
                    </a:lnTo>
                    <a:lnTo>
                      <a:pt x="410" y="62"/>
                    </a:lnTo>
                    <a:lnTo>
                      <a:pt x="394" y="50"/>
                    </a:lnTo>
                    <a:lnTo>
                      <a:pt x="378" y="40"/>
                    </a:lnTo>
                    <a:lnTo>
                      <a:pt x="360" y="30"/>
                    </a:lnTo>
                    <a:lnTo>
                      <a:pt x="342" y="21"/>
                    </a:lnTo>
                    <a:lnTo>
                      <a:pt x="322" y="14"/>
                    </a:lnTo>
                    <a:lnTo>
                      <a:pt x="301" y="8"/>
                    </a:lnTo>
                    <a:lnTo>
                      <a:pt x="280" y="4"/>
                    </a:lnTo>
                    <a:lnTo>
                      <a:pt x="257" y="1"/>
                    </a:lnTo>
                    <a:lnTo>
                      <a:pt x="232" y="0"/>
                    </a:lnTo>
                    <a:lnTo>
                      <a:pt x="208" y="1"/>
                    </a:lnTo>
                    <a:lnTo>
                      <a:pt x="180" y="5"/>
                    </a:lnTo>
                    <a:lnTo>
                      <a:pt x="153" y="11"/>
                    </a:lnTo>
                    <a:lnTo>
                      <a:pt x="125" y="21"/>
                    </a:lnTo>
                    <a:lnTo>
                      <a:pt x="95" y="33"/>
                    </a:lnTo>
                    <a:lnTo>
                      <a:pt x="65" y="47"/>
                    </a:lnTo>
                    <a:lnTo>
                      <a:pt x="33" y="66"/>
                    </a:lnTo>
                    <a:lnTo>
                      <a:pt x="0" y="87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589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7134225" y="1555751"/>
                <a:ext cx="182563" cy="425450"/>
              </a:xfrm>
              <a:custGeom>
                <a:avLst/>
                <a:gdLst>
                  <a:gd name="T0" fmla="*/ 0 w 231"/>
                  <a:gd name="T1" fmla="*/ 535 h 535"/>
                  <a:gd name="T2" fmla="*/ 88 w 231"/>
                  <a:gd name="T3" fmla="*/ 0 h 535"/>
                  <a:gd name="T4" fmla="*/ 231 w 231"/>
                  <a:gd name="T5" fmla="*/ 0 h 535"/>
                  <a:gd name="T6" fmla="*/ 64 w 231"/>
                  <a:gd name="T7" fmla="*/ 526 h 535"/>
                  <a:gd name="T8" fmla="*/ 0 w 231"/>
                  <a:gd name="T9" fmla="*/ 535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535">
                    <a:moveTo>
                      <a:pt x="0" y="535"/>
                    </a:moveTo>
                    <a:lnTo>
                      <a:pt x="88" y="0"/>
                    </a:lnTo>
                    <a:lnTo>
                      <a:pt x="231" y="0"/>
                    </a:lnTo>
                    <a:lnTo>
                      <a:pt x="64" y="526"/>
                    </a:lnTo>
                    <a:lnTo>
                      <a:pt x="0" y="535"/>
                    </a:lnTo>
                    <a:close/>
                  </a:path>
                </a:pathLst>
              </a:custGeom>
              <a:solidFill>
                <a:srgbClr val="589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134225" y="1555751"/>
              <a:ext cx="182563" cy="425450"/>
            </a:xfrm>
            <a:custGeom>
              <a:avLst/>
              <a:gdLst>
                <a:gd name="T0" fmla="*/ 0 w 231"/>
                <a:gd name="T1" fmla="*/ 535 h 535"/>
                <a:gd name="T2" fmla="*/ 88 w 231"/>
                <a:gd name="T3" fmla="*/ 0 h 535"/>
                <a:gd name="T4" fmla="*/ 231 w 231"/>
                <a:gd name="T5" fmla="*/ 0 h 535"/>
                <a:gd name="T6" fmla="*/ 64 w 231"/>
                <a:gd name="T7" fmla="*/ 526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535">
                  <a:moveTo>
                    <a:pt x="0" y="535"/>
                  </a:moveTo>
                  <a:lnTo>
                    <a:pt x="88" y="0"/>
                  </a:lnTo>
                  <a:lnTo>
                    <a:pt x="231" y="0"/>
                  </a:lnTo>
                  <a:lnTo>
                    <a:pt x="64" y="5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720776" y="2882181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296A35"/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999958" y="3144119"/>
            <a:ext cx="37349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78%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491880" y="5390431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8A3838"/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3772650" y="5652369"/>
            <a:ext cx="37349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78%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4293568" y="5771431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AF4747"/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4560246" y="6033369"/>
            <a:ext cx="3985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62%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4950793" y="6192119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D25655"/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5213143" y="6454056"/>
            <a:ext cx="4071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50%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7956376" y="5500960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8220329" y="5762898"/>
            <a:ext cx="4039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dirty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33%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7962900" y="4660181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EE774F"/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8248479" y="4923706"/>
            <a:ext cx="3638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21%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8107363" y="3787056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F29770"/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8404178" y="4048994"/>
            <a:ext cx="33823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17%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7767638" y="2542456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F5BD1B"/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8028989" y="2804394"/>
            <a:ext cx="2853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9%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2584376" y="2356719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3E8E3E"/>
                </a:solidFill>
                <a:effectLst/>
                <a:latin typeface="+mn-ea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2851054" y="2618656"/>
            <a:ext cx="3985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62%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3271763" y="1678856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589F59"/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3535701" y="1940794"/>
            <a:ext cx="4071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50%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3938513" y="1031156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8DB462"/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4204054" y="1293094"/>
            <a:ext cx="4039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33%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7386141" y="1277219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AEC061"/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7664502" y="1539156"/>
            <a:ext cx="3638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21%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7314133" y="558081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51" name="Rectangle 50"/>
          <p:cNvSpPr>
            <a:spLocks noChangeArrowheads="1"/>
          </p:cNvSpPr>
          <p:nvPr/>
        </p:nvSpPr>
        <p:spPr bwMode="auto">
          <a:xfrm>
            <a:off x="7636051" y="820019"/>
            <a:ext cx="33823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dirty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17%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52" name="Rectangle 51"/>
          <p:cNvSpPr>
            <a:spLocks noChangeArrowheads="1"/>
          </p:cNvSpPr>
          <p:nvPr/>
        </p:nvSpPr>
        <p:spPr bwMode="auto">
          <a:xfrm>
            <a:off x="4433813" y="332656"/>
            <a:ext cx="930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宋体" pitchFamily="2" charset="-122"/>
              </a:rPr>
              <a:t>内容说明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53" name="Rectangle 52"/>
          <p:cNvSpPr>
            <a:spLocks noChangeArrowheads="1"/>
          </p:cNvSpPr>
          <p:nvPr/>
        </p:nvSpPr>
        <p:spPr bwMode="auto">
          <a:xfrm>
            <a:off x="4693577" y="594594"/>
            <a:ext cx="2853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i="0" u="none" strike="noStrike" cap="none" normalizeH="0" baseline="0" smtClean="0">
                <a:ln>
                  <a:noFill/>
                </a:ln>
                <a:solidFill>
                  <a:srgbClr val="E26A69"/>
                </a:solidFill>
                <a:effectLst/>
                <a:latin typeface="+mn-lt"/>
                <a:ea typeface="+mn-ea"/>
                <a:cs typeface="宋体" pitchFamily="2" charset="-122"/>
              </a:rPr>
              <a:t>9%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2884488" y="3021881"/>
            <a:ext cx="400050" cy="1341438"/>
            <a:chOff x="2884488" y="2678113"/>
            <a:chExt cx="400050" cy="1341438"/>
          </a:xfrm>
        </p:grpSpPr>
        <p:sp>
          <p:nvSpPr>
            <p:cNvPr id="54" name="Line 53"/>
            <p:cNvSpPr>
              <a:spLocks noChangeShapeType="1"/>
            </p:cNvSpPr>
            <p:nvPr/>
          </p:nvSpPr>
          <p:spPr bwMode="auto">
            <a:xfrm flipV="1">
              <a:off x="3284538" y="394176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 flipV="1">
              <a:off x="3284538" y="378618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 flipV="1">
              <a:off x="3284538" y="363061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 flipV="1">
              <a:off x="3284538" y="347503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 flipV="1">
              <a:off x="3284538" y="331946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 flipV="1">
              <a:off x="3284538" y="316388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 flipV="1">
              <a:off x="3284538" y="300831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60"/>
            <p:cNvSpPr>
              <a:spLocks noChangeShapeType="1"/>
            </p:cNvSpPr>
            <p:nvPr/>
          </p:nvSpPr>
          <p:spPr bwMode="auto">
            <a:xfrm flipV="1">
              <a:off x="3284538" y="285273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 flipV="1">
              <a:off x="3284538" y="269716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62"/>
            <p:cNvSpPr>
              <a:spLocks noChangeShapeType="1"/>
            </p:cNvSpPr>
            <p:nvPr/>
          </p:nvSpPr>
          <p:spPr bwMode="auto">
            <a:xfrm flipH="1">
              <a:off x="3148013" y="2678113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63"/>
            <p:cNvSpPr>
              <a:spLocks noChangeShapeType="1"/>
            </p:cNvSpPr>
            <p:nvPr/>
          </p:nvSpPr>
          <p:spPr bwMode="auto">
            <a:xfrm flipH="1">
              <a:off x="2992438" y="2678113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 flipH="1">
              <a:off x="2884488" y="2678113"/>
              <a:ext cx="30163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3608388" y="2512294"/>
            <a:ext cx="463550" cy="1758950"/>
            <a:chOff x="3608388" y="2168526"/>
            <a:chExt cx="463550" cy="1758950"/>
          </a:xfrm>
        </p:grpSpPr>
        <p:sp>
          <p:nvSpPr>
            <p:cNvPr id="66" name="Line 65"/>
            <p:cNvSpPr>
              <a:spLocks noChangeShapeType="1"/>
            </p:cNvSpPr>
            <p:nvPr/>
          </p:nvSpPr>
          <p:spPr bwMode="auto">
            <a:xfrm flipV="1">
              <a:off x="4071938" y="384968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 flipV="1">
              <a:off x="4071938" y="369411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 flipV="1">
              <a:off x="4071938" y="353853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 flipV="1">
              <a:off x="4071938" y="338296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 flipV="1">
              <a:off x="4071938" y="322738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 flipV="1">
              <a:off x="4071938" y="307181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 flipV="1">
              <a:off x="4071938" y="291623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 flipV="1">
              <a:off x="4071938" y="276066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 flipV="1">
              <a:off x="4071938" y="260350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 flipV="1">
              <a:off x="4071938" y="244792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 flipV="1">
              <a:off x="4071938" y="229235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4040188" y="2168526"/>
              <a:ext cx="31750" cy="46038"/>
            </a:xfrm>
            <a:custGeom>
              <a:avLst/>
              <a:gdLst>
                <a:gd name="T0" fmla="*/ 40 w 40"/>
                <a:gd name="T1" fmla="*/ 59 h 59"/>
                <a:gd name="T2" fmla="*/ 40 w 40"/>
                <a:gd name="T3" fmla="*/ 0 h 59"/>
                <a:gd name="T4" fmla="*/ 0 w 40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9">
                  <a:moveTo>
                    <a:pt x="40" y="59"/>
                  </a:moveTo>
                  <a:lnTo>
                    <a:pt x="40" y="0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 flipH="1">
              <a:off x="3884613" y="2168526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78"/>
            <p:cNvSpPr>
              <a:spLocks noChangeShapeType="1"/>
            </p:cNvSpPr>
            <p:nvPr/>
          </p:nvSpPr>
          <p:spPr bwMode="auto">
            <a:xfrm flipH="1">
              <a:off x="3729038" y="2168526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79"/>
            <p:cNvSpPr>
              <a:spLocks noChangeShapeType="1"/>
            </p:cNvSpPr>
            <p:nvPr/>
          </p:nvSpPr>
          <p:spPr bwMode="auto">
            <a:xfrm flipH="1">
              <a:off x="3608388" y="2168526"/>
              <a:ext cx="42863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4419600" y="1832844"/>
            <a:ext cx="300038" cy="2114550"/>
            <a:chOff x="4419600" y="1489076"/>
            <a:chExt cx="300038" cy="2114550"/>
          </a:xfrm>
        </p:grpSpPr>
        <p:sp>
          <p:nvSpPr>
            <p:cNvPr id="81" name="Line 80"/>
            <p:cNvSpPr>
              <a:spLocks noChangeShapeType="1"/>
            </p:cNvSpPr>
            <p:nvPr/>
          </p:nvSpPr>
          <p:spPr bwMode="auto">
            <a:xfrm flipV="1">
              <a:off x="4719638" y="352583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81"/>
            <p:cNvSpPr>
              <a:spLocks noChangeShapeType="1"/>
            </p:cNvSpPr>
            <p:nvPr/>
          </p:nvSpPr>
          <p:spPr bwMode="auto">
            <a:xfrm flipV="1">
              <a:off x="4719638" y="337026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82"/>
            <p:cNvSpPr>
              <a:spLocks noChangeShapeType="1"/>
            </p:cNvSpPr>
            <p:nvPr/>
          </p:nvSpPr>
          <p:spPr bwMode="auto">
            <a:xfrm flipV="1">
              <a:off x="4719638" y="321468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83"/>
            <p:cNvSpPr>
              <a:spLocks noChangeShapeType="1"/>
            </p:cNvSpPr>
            <p:nvPr/>
          </p:nvSpPr>
          <p:spPr bwMode="auto">
            <a:xfrm flipV="1">
              <a:off x="4719638" y="305911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84"/>
            <p:cNvSpPr>
              <a:spLocks noChangeShapeType="1"/>
            </p:cNvSpPr>
            <p:nvPr/>
          </p:nvSpPr>
          <p:spPr bwMode="auto">
            <a:xfrm flipV="1">
              <a:off x="4719638" y="290353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85"/>
            <p:cNvSpPr>
              <a:spLocks noChangeShapeType="1"/>
            </p:cNvSpPr>
            <p:nvPr/>
          </p:nvSpPr>
          <p:spPr bwMode="auto">
            <a:xfrm flipV="1">
              <a:off x="4719638" y="274796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86"/>
            <p:cNvSpPr>
              <a:spLocks noChangeShapeType="1"/>
            </p:cNvSpPr>
            <p:nvPr/>
          </p:nvSpPr>
          <p:spPr bwMode="auto">
            <a:xfrm flipV="1">
              <a:off x="4719638" y="259238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87"/>
            <p:cNvSpPr>
              <a:spLocks noChangeShapeType="1"/>
            </p:cNvSpPr>
            <p:nvPr/>
          </p:nvSpPr>
          <p:spPr bwMode="auto">
            <a:xfrm flipV="1">
              <a:off x="4719638" y="2435226"/>
              <a:ext cx="0" cy="7937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88"/>
            <p:cNvSpPr>
              <a:spLocks noChangeShapeType="1"/>
            </p:cNvSpPr>
            <p:nvPr/>
          </p:nvSpPr>
          <p:spPr bwMode="auto">
            <a:xfrm flipV="1">
              <a:off x="4719638" y="227965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Line 89"/>
            <p:cNvSpPr>
              <a:spLocks noChangeShapeType="1"/>
            </p:cNvSpPr>
            <p:nvPr/>
          </p:nvSpPr>
          <p:spPr bwMode="auto">
            <a:xfrm flipV="1">
              <a:off x="4719638" y="212407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90"/>
            <p:cNvSpPr>
              <a:spLocks noChangeShapeType="1"/>
            </p:cNvSpPr>
            <p:nvPr/>
          </p:nvSpPr>
          <p:spPr bwMode="auto">
            <a:xfrm flipV="1">
              <a:off x="4719638" y="196850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91"/>
            <p:cNvSpPr>
              <a:spLocks noChangeShapeType="1"/>
            </p:cNvSpPr>
            <p:nvPr/>
          </p:nvSpPr>
          <p:spPr bwMode="auto">
            <a:xfrm flipV="1">
              <a:off x="4719638" y="181292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92"/>
            <p:cNvSpPr>
              <a:spLocks noChangeShapeType="1"/>
            </p:cNvSpPr>
            <p:nvPr/>
          </p:nvSpPr>
          <p:spPr bwMode="auto">
            <a:xfrm flipV="1">
              <a:off x="4719638" y="165735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93"/>
            <p:cNvSpPr>
              <a:spLocks noChangeShapeType="1"/>
            </p:cNvSpPr>
            <p:nvPr/>
          </p:nvSpPr>
          <p:spPr bwMode="auto">
            <a:xfrm flipV="1">
              <a:off x="4719638" y="150177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94"/>
            <p:cNvSpPr>
              <a:spLocks noChangeShapeType="1"/>
            </p:cNvSpPr>
            <p:nvPr/>
          </p:nvSpPr>
          <p:spPr bwMode="auto">
            <a:xfrm flipH="1">
              <a:off x="4575175" y="1489076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95"/>
            <p:cNvSpPr>
              <a:spLocks noChangeShapeType="1"/>
            </p:cNvSpPr>
            <p:nvPr/>
          </p:nvSpPr>
          <p:spPr bwMode="auto">
            <a:xfrm flipH="1">
              <a:off x="4419600" y="1489076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973638" y="1170856"/>
            <a:ext cx="331788" cy="2236788"/>
            <a:chOff x="4973638" y="827088"/>
            <a:chExt cx="331788" cy="2236788"/>
          </a:xfrm>
        </p:grpSpPr>
        <p:sp>
          <p:nvSpPr>
            <p:cNvPr id="97" name="Line 96"/>
            <p:cNvSpPr>
              <a:spLocks noChangeShapeType="1"/>
            </p:cNvSpPr>
            <p:nvPr/>
          </p:nvSpPr>
          <p:spPr bwMode="auto">
            <a:xfrm flipV="1">
              <a:off x="5305425" y="298608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Line 97"/>
            <p:cNvSpPr>
              <a:spLocks noChangeShapeType="1"/>
            </p:cNvSpPr>
            <p:nvPr/>
          </p:nvSpPr>
          <p:spPr bwMode="auto">
            <a:xfrm flipV="1">
              <a:off x="5305425" y="2828926"/>
              <a:ext cx="0" cy="7937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Line 98"/>
            <p:cNvSpPr>
              <a:spLocks noChangeShapeType="1"/>
            </p:cNvSpPr>
            <p:nvPr/>
          </p:nvSpPr>
          <p:spPr bwMode="auto">
            <a:xfrm flipV="1">
              <a:off x="5305425" y="267335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Line 99"/>
            <p:cNvSpPr>
              <a:spLocks noChangeShapeType="1"/>
            </p:cNvSpPr>
            <p:nvPr/>
          </p:nvSpPr>
          <p:spPr bwMode="auto">
            <a:xfrm flipV="1">
              <a:off x="5305425" y="251777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100"/>
            <p:cNvSpPr>
              <a:spLocks noChangeShapeType="1"/>
            </p:cNvSpPr>
            <p:nvPr/>
          </p:nvSpPr>
          <p:spPr bwMode="auto">
            <a:xfrm flipV="1">
              <a:off x="5305425" y="236220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101"/>
            <p:cNvSpPr>
              <a:spLocks noChangeShapeType="1"/>
            </p:cNvSpPr>
            <p:nvPr/>
          </p:nvSpPr>
          <p:spPr bwMode="auto">
            <a:xfrm flipV="1">
              <a:off x="5305425" y="220662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Line 102"/>
            <p:cNvSpPr>
              <a:spLocks noChangeShapeType="1"/>
            </p:cNvSpPr>
            <p:nvPr/>
          </p:nvSpPr>
          <p:spPr bwMode="auto">
            <a:xfrm flipV="1">
              <a:off x="5305425" y="205105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103"/>
            <p:cNvSpPr>
              <a:spLocks noChangeShapeType="1"/>
            </p:cNvSpPr>
            <p:nvPr/>
          </p:nvSpPr>
          <p:spPr bwMode="auto">
            <a:xfrm flipV="1">
              <a:off x="5305425" y="189547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Line 104"/>
            <p:cNvSpPr>
              <a:spLocks noChangeShapeType="1"/>
            </p:cNvSpPr>
            <p:nvPr/>
          </p:nvSpPr>
          <p:spPr bwMode="auto">
            <a:xfrm flipV="1">
              <a:off x="5305425" y="173990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105"/>
            <p:cNvSpPr>
              <a:spLocks noChangeShapeType="1"/>
            </p:cNvSpPr>
            <p:nvPr/>
          </p:nvSpPr>
          <p:spPr bwMode="auto">
            <a:xfrm flipV="1">
              <a:off x="5305425" y="158432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Line 106"/>
            <p:cNvSpPr>
              <a:spLocks noChangeShapeType="1"/>
            </p:cNvSpPr>
            <p:nvPr/>
          </p:nvSpPr>
          <p:spPr bwMode="auto">
            <a:xfrm flipV="1">
              <a:off x="5305425" y="142875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Line 107"/>
            <p:cNvSpPr>
              <a:spLocks noChangeShapeType="1"/>
            </p:cNvSpPr>
            <p:nvPr/>
          </p:nvSpPr>
          <p:spPr bwMode="auto">
            <a:xfrm flipV="1">
              <a:off x="5305425" y="127317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108"/>
            <p:cNvSpPr>
              <a:spLocks noChangeShapeType="1"/>
            </p:cNvSpPr>
            <p:nvPr/>
          </p:nvSpPr>
          <p:spPr bwMode="auto">
            <a:xfrm flipV="1">
              <a:off x="5305425" y="111760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109"/>
            <p:cNvSpPr>
              <a:spLocks noChangeShapeType="1"/>
            </p:cNvSpPr>
            <p:nvPr/>
          </p:nvSpPr>
          <p:spPr bwMode="auto">
            <a:xfrm flipV="1">
              <a:off x="5305425" y="96202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5284788" y="827088"/>
              <a:ext cx="20638" cy="57150"/>
            </a:xfrm>
            <a:custGeom>
              <a:avLst/>
              <a:gdLst>
                <a:gd name="T0" fmla="*/ 26 w 26"/>
                <a:gd name="T1" fmla="*/ 72 h 72"/>
                <a:gd name="T2" fmla="*/ 26 w 26"/>
                <a:gd name="T3" fmla="*/ 0 h 72"/>
                <a:gd name="T4" fmla="*/ 0 w 26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72">
                  <a:moveTo>
                    <a:pt x="26" y="72"/>
                  </a:move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Line 111"/>
            <p:cNvSpPr>
              <a:spLocks noChangeShapeType="1"/>
            </p:cNvSpPr>
            <p:nvPr/>
          </p:nvSpPr>
          <p:spPr bwMode="auto">
            <a:xfrm flipH="1">
              <a:off x="5129213" y="827088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112"/>
            <p:cNvSpPr>
              <a:spLocks noChangeShapeType="1"/>
            </p:cNvSpPr>
            <p:nvPr/>
          </p:nvSpPr>
          <p:spPr bwMode="auto">
            <a:xfrm flipH="1">
              <a:off x="4973638" y="827088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6108700" y="1386756"/>
            <a:ext cx="1231901" cy="1327151"/>
            <a:chOff x="6108700" y="1042988"/>
            <a:chExt cx="1231901" cy="1327151"/>
          </a:xfrm>
        </p:grpSpPr>
        <p:sp>
          <p:nvSpPr>
            <p:cNvPr id="114" name="Line 113"/>
            <p:cNvSpPr>
              <a:spLocks noChangeShapeType="1"/>
            </p:cNvSpPr>
            <p:nvPr/>
          </p:nvSpPr>
          <p:spPr bwMode="auto">
            <a:xfrm flipV="1">
              <a:off x="6108700" y="2305051"/>
              <a:ext cx="41275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Line 114"/>
            <p:cNvSpPr>
              <a:spLocks noChangeShapeType="1"/>
            </p:cNvSpPr>
            <p:nvPr/>
          </p:nvSpPr>
          <p:spPr bwMode="auto">
            <a:xfrm flipV="1">
              <a:off x="6194425" y="2174876"/>
              <a:ext cx="41275" cy="6350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Line 115"/>
            <p:cNvSpPr>
              <a:spLocks noChangeShapeType="1"/>
            </p:cNvSpPr>
            <p:nvPr/>
          </p:nvSpPr>
          <p:spPr bwMode="auto">
            <a:xfrm flipV="1">
              <a:off x="6280150" y="2044701"/>
              <a:ext cx="41275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116"/>
            <p:cNvSpPr>
              <a:spLocks noChangeShapeType="1"/>
            </p:cNvSpPr>
            <p:nvPr/>
          </p:nvSpPr>
          <p:spPr bwMode="auto">
            <a:xfrm flipV="1">
              <a:off x="6365875" y="1914526"/>
              <a:ext cx="42863" cy="6667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Line 117"/>
            <p:cNvSpPr>
              <a:spLocks noChangeShapeType="1"/>
            </p:cNvSpPr>
            <p:nvPr/>
          </p:nvSpPr>
          <p:spPr bwMode="auto">
            <a:xfrm flipV="1">
              <a:off x="6451600" y="1784351"/>
              <a:ext cx="42863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Line 118"/>
            <p:cNvSpPr>
              <a:spLocks noChangeShapeType="1"/>
            </p:cNvSpPr>
            <p:nvPr/>
          </p:nvSpPr>
          <p:spPr bwMode="auto">
            <a:xfrm flipV="1">
              <a:off x="6537325" y="1655763"/>
              <a:ext cx="42863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Line 119"/>
            <p:cNvSpPr>
              <a:spLocks noChangeShapeType="1"/>
            </p:cNvSpPr>
            <p:nvPr/>
          </p:nvSpPr>
          <p:spPr bwMode="auto">
            <a:xfrm flipV="1">
              <a:off x="6623050" y="1525588"/>
              <a:ext cx="42863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120"/>
            <p:cNvSpPr>
              <a:spLocks noChangeShapeType="1"/>
            </p:cNvSpPr>
            <p:nvPr/>
          </p:nvSpPr>
          <p:spPr bwMode="auto">
            <a:xfrm flipV="1">
              <a:off x="6710363" y="1395413"/>
              <a:ext cx="41275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121"/>
            <p:cNvSpPr>
              <a:spLocks noChangeShapeType="1"/>
            </p:cNvSpPr>
            <p:nvPr/>
          </p:nvSpPr>
          <p:spPr bwMode="auto">
            <a:xfrm flipV="1">
              <a:off x="6796088" y="1266826"/>
              <a:ext cx="41275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122"/>
            <p:cNvSpPr>
              <a:spLocks noChangeShapeType="1"/>
            </p:cNvSpPr>
            <p:nvPr/>
          </p:nvSpPr>
          <p:spPr bwMode="auto">
            <a:xfrm flipV="1">
              <a:off x="6881813" y="1136651"/>
              <a:ext cx="41275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6967538" y="1042988"/>
              <a:ext cx="61913" cy="28575"/>
            </a:xfrm>
            <a:custGeom>
              <a:avLst/>
              <a:gdLst>
                <a:gd name="T0" fmla="*/ 0 w 78"/>
                <a:gd name="T1" fmla="*/ 36 h 36"/>
                <a:gd name="T2" fmla="*/ 24 w 78"/>
                <a:gd name="T3" fmla="*/ 0 h 36"/>
                <a:gd name="T4" fmla="*/ 78 w 78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36">
                  <a:moveTo>
                    <a:pt x="0" y="36"/>
                  </a:moveTo>
                  <a:lnTo>
                    <a:pt x="24" y="0"/>
                  </a:lnTo>
                  <a:lnTo>
                    <a:pt x="78" y="0"/>
                  </a:lnTo>
                </a:path>
              </a:pathLst>
            </a:cu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124"/>
            <p:cNvSpPr>
              <a:spLocks noChangeShapeType="1"/>
            </p:cNvSpPr>
            <p:nvPr/>
          </p:nvSpPr>
          <p:spPr bwMode="auto">
            <a:xfrm>
              <a:off x="7107238" y="1042988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25"/>
            <p:cNvSpPr>
              <a:spLocks noChangeShapeType="1"/>
            </p:cNvSpPr>
            <p:nvPr/>
          </p:nvSpPr>
          <p:spPr bwMode="auto">
            <a:xfrm>
              <a:off x="7262813" y="1042988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6323013" y="677144"/>
            <a:ext cx="971550" cy="1141413"/>
            <a:chOff x="6323013" y="333376"/>
            <a:chExt cx="971550" cy="1141413"/>
          </a:xfrm>
        </p:grpSpPr>
        <p:sp>
          <p:nvSpPr>
            <p:cNvPr id="127" name="Line 126"/>
            <p:cNvSpPr>
              <a:spLocks noChangeShapeType="1"/>
            </p:cNvSpPr>
            <p:nvPr/>
          </p:nvSpPr>
          <p:spPr bwMode="auto">
            <a:xfrm flipV="1">
              <a:off x="6323013" y="1409701"/>
              <a:ext cx="42863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127"/>
            <p:cNvSpPr>
              <a:spLocks noChangeShapeType="1"/>
            </p:cNvSpPr>
            <p:nvPr/>
          </p:nvSpPr>
          <p:spPr bwMode="auto">
            <a:xfrm flipV="1">
              <a:off x="6407150" y="1277938"/>
              <a:ext cx="41275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128"/>
            <p:cNvSpPr>
              <a:spLocks noChangeShapeType="1"/>
            </p:cNvSpPr>
            <p:nvPr/>
          </p:nvSpPr>
          <p:spPr bwMode="auto">
            <a:xfrm flipV="1">
              <a:off x="6489700" y="1146176"/>
              <a:ext cx="42863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Line 129"/>
            <p:cNvSpPr>
              <a:spLocks noChangeShapeType="1"/>
            </p:cNvSpPr>
            <p:nvPr/>
          </p:nvSpPr>
          <p:spPr bwMode="auto">
            <a:xfrm flipV="1">
              <a:off x="6573838" y="1014413"/>
              <a:ext cx="41275" cy="6667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30"/>
            <p:cNvSpPr>
              <a:spLocks noChangeShapeType="1"/>
            </p:cNvSpPr>
            <p:nvPr/>
          </p:nvSpPr>
          <p:spPr bwMode="auto">
            <a:xfrm flipV="1">
              <a:off x="6657975" y="882651"/>
              <a:ext cx="39688" cy="6667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131"/>
            <p:cNvSpPr>
              <a:spLocks noChangeShapeType="1"/>
            </p:cNvSpPr>
            <p:nvPr/>
          </p:nvSpPr>
          <p:spPr bwMode="auto">
            <a:xfrm flipV="1">
              <a:off x="6740525" y="752476"/>
              <a:ext cx="41275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132"/>
            <p:cNvSpPr>
              <a:spLocks noChangeShapeType="1"/>
            </p:cNvSpPr>
            <p:nvPr/>
          </p:nvSpPr>
          <p:spPr bwMode="auto">
            <a:xfrm flipV="1">
              <a:off x="6824663" y="620713"/>
              <a:ext cx="41275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133"/>
            <p:cNvSpPr>
              <a:spLocks noChangeShapeType="1"/>
            </p:cNvSpPr>
            <p:nvPr/>
          </p:nvSpPr>
          <p:spPr bwMode="auto">
            <a:xfrm flipV="1">
              <a:off x="6907213" y="488951"/>
              <a:ext cx="41275" cy="650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134"/>
            <p:cNvSpPr>
              <a:spLocks noChangeShapeType="1"/>
            </p:cNvSpPr>
            <p:nvPr/>
          </p:nvSpPr>
          <p:spPr bwMode="auto">
            <a:xfrm flipV="1">
              <a:off x="6991350" y="357188"/>
              <a:ext cx="41275" cy="6667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135"/>
            <p:cNvSpPr>
              <a:spLocks noChangeShapeType="1"/>
            </p:cNvSpPr>
            <p:nvPr/>
          </p:nvSpPr>
          <p:spPr bwMode="auto">
            <a:xfrm>
              <a:off x="7096125" y="333376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136"/>
            <p:cNvSpPr>
              <a:spLocks noChangeShapeType="1"/>
            </p:cNvSpPr>
            <p:nvPr/>
          </p:nvSpPr>
          <p:spPr bwMode="auto">
            <a:xfrm>
              <a:off x="7251700" y="333376"/>
              <a:ext cx="42863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5394325" y="477119"/>
            <a:ext cx="512763" cy="755650"/>
            <a:chOff x="5394325" y="133351"/>
            <a:chExt cx="512763" cy="755650"/>
          </a:xfrm>
        </p:grpSpPr>
        <p:sp>
          <p:nvSpPr>
            <p:cNvPr id="138" name="Line 137"/>
            <p:cNvSpPr>
              <a:spLocks noChangeShapeType="1"/>
            </p:cNvSpPr>
            <p:nvPr/>
          </p:nvSpPr>
          <p:spPr bwMode="auto">
            <a:xfrm flipH="1" flipV="1">
              <a:off x="5876925" y="815976"/>
              <a:ext cx="30163" cy="7302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138"/>
            <p:cNvSpPr>
              <a:spLocks noChangeShapeType="1"/>
            </p:cNvSpPr>
            <p:nvPr/>
          </p:nvSpPr>
          <p:spPr bwMode="auto">
            <a:xfrm flipH="1" flipV="1">
              <a:off x="5815013" y="673101"/>
              <a:ext cx="30163" cy="7302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Line 139"/>
            <p:cNvSpPr>
              <a:spLocks noChangeShapeType="1"/>
            </p:cNvSpPr>
            <p:nvPr/>
          </p:nvSpPr>
          <p:spPr bwMode="auto">
            <a:xfrm flipH="1" flipV="1">
              <a:off x="5753100" y="530226"/>
              <a:ext cx="31750" cy="7302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140"/>
            <p:cNvSpPr>
              <a:spLocks noChangeShapeType="1"/>
            </p:cNvSpPr>
            <p:nvPr/>
          </p:nvSpPr>
          <p:spPr bwMode="auto">
            <a:xfrm flipH="1" flipV="1">
              <a:off x="5692775" y="387351"/>
              <a:ext cx="30163" cy="7143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Line 141"/>
            <p:cNvSpPr>
              <a:spLocks noChangeShapeType="1"/>
            </p:cNvSpPr>
            <p:nvPr/>
          </p:nvSpPr>
          <p:spPr bwMode="auto">
            <a:xfrm flipH="1" flipV="1">
              <a:off x="5630863" y="244476"/>
              <a:ext cx="30163" cy="7143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5549900" y="133351"/>
              <a:ext cx="50800" cy="39688"/>
            </a:xfrm>
            <a:custGeom>
              <a:avLst/>
              <a:gdLst>
                <a:gd name="T0" fmla="*/ 65 w 65"/>
                <a:gd name="T1" fmla="*/ 50 h 50"/>
                <a:gd name="T2" fmla="*/ 42 w 65"/>
                <a:gd name="T3" fmla="*/ 0 h 50"/>
                <a:gd name="T4" fmla="*/ 0 w 65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50">
                  <a:moveTo>
                    <a:pt x="65" y="50"/>
                  </a:moveTo>
                  <a:lnTo>
                    <a:pt x="42" y="0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143"/>
            <p:cNvSpPr>
              <a:spLocks noChangeShapeType="1"/>
            </p:cNvSpPr>
            <p:nvPr/>
          </p:nvSpPr>
          <p:spPr bwMode="auto">
            <a:xfrm flipH="1">
              <a:off x="5394325" y="133351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4503738" y="5134844"/>
            <a:ext cx="411162" cy="390525"/>
            <a:chOff x="4503738" y="4791076"/>
            <a:chExt cx="411162" cy="390525"/>
          </a:xfrm>
        </p:grpSpPr>
        <p:sp>
          <p:nvSpPr>
            <p:cNvPr id="145" name="Line 144"/>
            <p:cNvSpPr>
              <a:spLocks noChangeShapeType="1"/>
            </p:cNvSpPr>
            <p:nvPr/>
          </p:nvSpPr>
          <p:spPr bwMode="auto">
            <a:xfrm>
              <a:off x="4914900" y="479107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145"/>
            <p:cNvSpPr>
              <a:spLocks noChangeShapeType="1"/>
            </p:cNvSpPr>
            <p:nvPr/>
          </p:nvSpPr>
          <p:spPr bwMode="auto">
            <a:xfrm>
              <a:off x="4914900" y="494665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Line 146"/>
            <p:cNvSpPr>
              <a:spLocks noChangeShapeType="1"/>
            </p:cNvSpPr>
            <p:nvPr/>
          </p:nvSpPr>
          <p:spPr bwMode="auto">
            <a:xfrm>
              <a:off x="4914900" y="510222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Line 147"/>
            <p:cNvSpPr>
              <a:spLocks noChangeShapeType="1"/>
            </p:cNvSpPr>
            <p:nvPr/>
          </p:nvSpPr>
          <p:spPr bwMode="auto">
            <a:xfrm flipH="1">
              <a:off x="4760913" y="5181601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Line 148"/>
            <p:cNvSpPr>
              <a:spLocks noChangeShapeType="1"/>
            </p:cNvSpPr>
            <p:nvPr/>
          </p:nvSpPr>
          <p:spPr bwMode="auto">
            <a:xfrm flipH="1">
              <a:off x="4605338" y="5181601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Line 149"/>
            <p:cNvSpPr>
              <a:spLocks noChangeShapeType="1"/>
            </p:cNvSpPr>
            <p:nvPr/>
          </p:nvSpPr>
          <p:spPr bwMode="auto">
            <a:xfrm flipH="1">
              <a:off x="4503738" y="5181601"/>
              <a:ext cx="23813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5316538" y="5217394"/>
            <a:ext cx="296863" cy="700088"/>
            <a:chOff x="5316538" y="4873626"/>
            <a:chExt cx="296863" cy="700088"/>
          </a:xfrm>
        </p:grpSpPr>
        <p:sp>
          <p:nvSpPr>
            <p:cNvPr id="151" name="Line 150"/>
            <p:cNvSpPr>
              <a:spLocks noChangeShapeType="1"/>
            </p:cNvSpPr>
            <p:nvPr/>
          </p:nvSpPr>
          <p:spPr bwMode="auto">
            <a:xfrm>
              <a:off x="5613400" y="487362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Line 151"/>
            <p:cNvSpPr>
              <a:spLocks noChangeShapeType="1"/>
            </p:cNvSpPr>
            <p:nvPr/>
          </p:nvSpPr>
          <p:spPr bwMode="auto">
            <a:xfrm>
              <a:off x="5613400" y="502920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Line 152"/>
            <p:cNvSpPr>
              <a:spLocks noChangeShapeType="1"/>
            </p:cNvSpPr>
            <p:nvPr/>
          </p:nvSpPr>
          <p:spPr bwMode="auto">
            <a:xfrm>
              <a:off x="5613400" y="518477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Line 153"/>
            <p:cNvSpPr>
              <a:spLocks noChangeShapeType="1"/>
            </p:cNvSpPr>
            <p:nvPr/>
          </p:nvSpPr>
          <p:spPr bwMode="auto">
            <a:xfrm>
              <a:off x="5613400" y="534035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5611813" y="5495926"/>
              <a:ext cx="1588" cy="77788"/>
            </a:xfrm>
            <a:custGeom>
              <a:avLst/>
              <a:gdLst>
                <a:gd name="T0" fmla="*/ 1 w 1"/>
                <a:gd name="T1" fmla="*/ 0 h 96"/>
                <a:gd name="T2" fmla="*/ 1 w 1"/>
                <a:gd name="T3" fmla="*/ 96 h 96"/>
                <a:gd name="T4" fmla="*/ 0 w 1"/>
                <a:gd name="T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96">
                  <a:moveTo>
                    <a:pt x="1" y="0"/>
                  </a:moveTo>
                  <a:lnTo>
                    <a:pt x="1" y="96"/>
                  </a:lnTo>
                  <a:lnTo>
                    <a:pt x="0" y="96"/>
                  </a:lnTo>
                </a:path>
              </a:pathLst>
            </a:cu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155"/>
            <p:cNvSpPr>
              <a:spLocks noChangeShapeType="1"/>
            </p:cNvSpPr>
            <p:nvPr/>
          </p:nvSpPr>
          <p:spPr bwMode="auto">
            <a:xfrm flipH="1">
              <a:off x="5456238" y="5573713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Line 156"/>
            <p:cNvSpPr>
              <a:spLocks noChangeShapeType="1"/>
            </p:cNvSpPr>
            <p:nvPr/>
          </p:nvSpPr>
          <p:spPr bwMode="auto">
            <a:xfrm flipH="1">
              <a:off x="5316538" y="5573713"/>
              <a:ext cx="61913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6046788" y="5072931"/>
            <a:ext cx="214313" cy="1265238"/>
            <a:chOff x="6046788" y="4729163"/>
            <a:chExt cx="214313" cy="1265238"/>
          </a:xfrm>
        </p:grpSpPr>
        <p:sp>
          <p:nvSpPr>
            <p:cNvPr id="158" name="Line 157"/>
            <p:cNvSpPr>
              <a:spLocks noChangeShapeType="1"/>
            </p:cNvSpPr>
            <p:nvPr/>
          </p:nvSpPr>
          <p:spPr bwMode="auto">
            <a:xfrm>
              <a:off x="6261100" y="472916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Line 158"/>
            <p:cNvSpPr>
              <a:spLocks noChangeShapeType="1"/>
            </p:cNvSpPr>
            <p:nvPr/>
          </p:nvSpPr>
          <p:spPr bwMode="auto">
            <a:xfrm>
              <a:off x="6261100" y="488473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Line 159"/>
            <p:cNvSpPr>
              <a:spLocks noChangeShapeType="1"/>
            </p:cNvSpPr>
            <p:nvPr/>
          </p:nvSpPr>
          <p:spPr bwMode="auto">
            <a:xfrm>
              <a:off x="6261100" y="5040313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Line 160"/>
            <p:cNvSpPr>
              <a:spLocks noChangeShapeType="1"/>
            </p:cNvSpPr>
            <p:nvPr/>
          </p:nvSpPr>
          <p:spPr bwMode="auto">
            <a:xfrm>
              <a:off x="6261100" y="5195888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Line 161"/>
            <p:cNvSpPr>
              <a:spLocks noChangeShapeType="1"/>
            </p:cNvSpPr>
            <p:nvPr/>
          </p:nvSpPr>
          <p:spPr bwMode="auto">
            <a:xfrm>
              <a:off x="6261100" y="5351463"/>
              <a:ext cx="0" cy="7937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Line 162"/>
            <p:cNvSpPr>
              <a:spLocks noChangeShapeType="1"/>
            </p:cNvSpPr>
            <p:nvPr/>
          </p:nvSpPr>
          <p:spPr bwMode="auto">
            <a:xfrm>
              <a:off x="6261100" y="550862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Line 163"/>
            <p:cNvSpPr>
              <a:spLocks noChangeShapeType="1"/>
            </p:cNvSpPr>
            <p:nvPr/>
          </p:nvSpPr>
          <p:spPr bwMode="auto">
            <a:xfrm>
              <a:off x="6261100" y="5664201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Line 164"/>
            <p:cNvSpPr>
              <a:spLocks noChangeShapeType="1"/>
            </p:cNvSpPr>
            <p:nvPr/>
          </p:nvSpPr>
          <p:spPr bwMode="auto">
            <a:xfrm>
              <a:off x="6261100" y="5819776"/>
              <a:ext cx="0" cy="7778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5"/>
            <p:cNvSpPr>
              <a:spLocks/>
            </p:cNvSpPr>
            <p:nvPr/>
          </p:nvSpPr>
          <p:spPr bwMode="auto">
            <a:xfrm>
              <a:off x="6202363" y="5975351"/>
              <a:ext cx="58738" cy="19050"/>
            </a:xfrm>
            <a:custGeom>
              <a:avLst/>
              <a:gdLst>
                <a:gd name="T0" fmla="*/ 73 w 73"/>
                <a:gd name="T1" fmla="*/ 0 h 25"/>
                <a:gd name="T2" fmla="*/ 73 w 73"/>
                <a:gd name="T3" fmla="*/ 25 h 25"/>
                <a:gd name="T4" fmla="*/ 0 w 73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25">
                  <a:moveTo>
                    <a:pt x="73" y="0"/>
                  </a:moveTo>
                  <a:lnTo>
                    <a:pt x="73" y="25"/>
                  </a:lnTo>
                  <a:lnTo>
                    <a:pt x="0" y="25"/>
                  </a:lnTo>
                </a:path>
              </a:pathLst>
            </a:cu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Line 166"/>
            <p:cNvSpPr>
              <a:spLocks noChangeShapeType="1"/>
            </p:cNvSpPr>
            <p:nvPr/>
          </p:nvSpPr>
          <p:spPr bwMode="auto">
            <a:xfrm flipH="1">
              <a:off x="6046788" y="5994401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7331075" y="3972794"/>
            <a:ext cx="544513" cy="801687"/>
            <a:chOff x="7331075" y="3629026"/>
            <a:chExt cx="544513" cy="801687"/>
          </a:xfrm>
        </p:grpSpPr>
        <p:sp>
          <p:nvSpPr>
            <p:cNvPr id="184" name="Line 183"/>
            <p:cNvSpPr>
              <a:spLocks noChangeShapeType="1"/>
            </p:cNvSpPr>
            <p:nvPr/>
          </p:nvSpPr>
          <p:spPr bwMode="auto">
            <a:xfrm>
              <a:off x="7331075" y="3629026"/>
              <a:ext cx="19050" cy="74613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Line 184"/>
            <p:cNvSpPr>
              <a:spLocks noChangeShapeType="1"/>
            </p:cNvSpPr>
            <p:nvPr/>
          </p:nvSpPr>
          <p:spPr bwMode="auto">
            <a:xfrm>
              <a:off x="7370763" y="3779838"/>
              <a:ext cx="20638" cy="74613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Line 185"/>
            <p:cNvSpPr>
              <a:spLocks noChangeShapeType="1"/>
            </p:cNvSpPr>
            <p:nvPr/>
          </p:nvSpPr>
          <p:spPr bwMode="auto">
            <a:xfrm>
              <a:off x="7412038" y="3929063"/>
              <a:ext cx="20638" cy="7620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Line 186"/>
            <p:cNvSpPr>
              <a:spLocks noChangeShapeType="1"/>
            </p:cNvSpPr>
            <p:nvPr/>
          </p:nvSpPr>
          <p:spPr bwMode="auto">
            <a:xfrm>
              <a:off x="7453313" y="4081463"/>
              <a:ext cx="19050" cy="7302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Line 187"/>
            <p:cNvSpPr>
              <a:spLocks noChangeShapeType="1"/>
            </p:cNvSpPr>
            <p:nvPr/>
          </p:nvSpPr>
          <p:spPr bwMode="auto">
            <a:xfrm>
              <a:off x="7493000" y="4230688"/>
              <a:ext cx="20638" cy="7620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8"/>
            <p:cNvSpPr>
              <a:spLocks/>
            </p:cNvSpPr>
            <p:nvPr/>
          </p:nvSpPr>
          <p:spPr bwMode="auto">
            <a:xfrm>
              <a:off x="7532688" y="4379913"/>
              <a:ext cx="39688" cy="50800"/>
            </a:xfrm>
            <a:custGeom>
              <a:avLst/>
              <a:gdLst>
                <a:gd name="T0" fmla="*/ 0 w 50"/>
                <a:gd name="T1" fmla="*/ 0 h 63"/>
                <a:gd name="T2" fmla="*/ 17 w 50"/>
                <a:gd name="T3" fmla="*/ 63 h 63"/>
                <a:gd name="T4" fmla="*/ 50 w 50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63">
                  <a:moveTo>
                    <a:pt x="0" y="0"/>
                  </a:moveTo>
                  <a:lnTo>
                    <a:pt x="17" y="63"/>
                  </a:lnTo>
                  <a:lnTo>
                    <a:pt x="50" y="63"/>
                  </a:lnTo>
                </a:path>
              </a:pathLst>
            </a:cu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Line 189"/>
            <p:cNvSpPr>
              <a:spLocks noChangeShapeType="1"/>
            </p:cNvSpPr>
            <p:nvPr/>
          </p:nvSpPr>
          <p:spPr bwMode="auto">
            <a:xfrm>
              <a:off x="7650163" y="4430713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Line 190"/>
            <p:cNvSpPr>
              <a:spLocks noChangeShapeType="1"/>
            </p:cNvSpPr>
            <p:nvPr/>
          </p:nvSpPr>
          <p:spPr bwMode="auto">
            <a:xfrm>
              <a:off x="7805738" y="4430713"/>
              <a:ext cx="69850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7464425" y="3283819"/>
            <a:ext cx="606426" cy="596900"/>
            <a:chOff x="7464425" y="2940051"/>
            <a:chExt cx="606426" cy="596900"/>
          </a:xfrm>
        </p:grpSpPr>
        <p:sp>
          <p:nvSpPr>
            <p:cNvPr id="192" name="Line 191"/>
            <p:cNvSpPr>
              <a:spLocks noChangeShapeType="1"/>
            </p:cNvSpPr>
            <p:nvPr/>
          </p:nvSpPr>
          <p:spPr bwMode="auto">
            <a:xfrm>
              <a:off x="7464425" y="2940051"/>
              <a:ext cx="28575" cy="7302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Line 192"/>
            <p:cNvSpPr>
              <a:spLocks noChangeShapeType="1"/>
            </p:cNvSpPr>
            <p:nvPr/>
          </p:nvSpPr>
          <p:spPr bwMode="auto">
            <a:xfrm>
              <a:off x="7523163" y="3084513"/>
              <a:ext cx="30163" cy="71438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Line 193"/>
            <p:cNvSpPr>
              <a:spLocks noChangeShapeType="1"/>
            </p:cNvSpPr>
            <p:nvPr/>
          </p:nvSpPr>
          <p:spPr bwMode="auto">
            <a:xfrm>
              <a:off x="7583488" y="3227388"/>
              <a:ext cx="28575" cy="7302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Line 194"/>
            <p:cNvSpPr>
              <a:spLocks noChangeShapeType="1"/>
            </p:cNvSpPr>
            <p:nvPr/>
          </p:nvSpPr>
          <p:spPr bwMode="auto">
            <a:xfrm>
              <a:off x="7642225" y="3371851"/>
              <a:ext cx="30163" cy="7302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5"/>
            <p:cNvSpPr>
              <a:spLocks/>
            </p:cNvSpPr>
            <p:nvPr/>
          </p:nvSpPr>
          <p:spPr bwMode="auto">
            <a:xfrm>
              <a:off x="7702550" y="3516313"/>
              <a:ext cx="63500" cy="20638"/>
            </a:xfrm>
            <a:custGeom>
              <a:avLst/>
              <a:gdLst>
                <a:gd name="T0" fmla="*/ 0 w 81"/>
                <a:gd name="T1" fmla="*/ 0 h 26"/>
                <a:gd name="T2" fmla="*/ 12 w 81"/>
                <a:gd name="T3" fmla="*/ 26 h 26"/>
                <a:gd name="T4" fmla="*/ 81 w 81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26">
                  <a:moveTo>
                    <a:pt x="0" y="0"/>
                  </a:moveTo>
                  <a:lnTo>
                    <a:pt x="12" y="26"/>
                  </a:lnTo>
                  <a:lnTo>
                    <a:pt x="81" y="26"/>
                  </a:lnTo>
                </a:path>
              </a:pathLst>
            </a:cu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Line 196"/>
            <p:cNvSpPr>
              <a:spLocks noChangeShapeType="1"/>
            </p:cNvSpPr>
            <p:nvPr/>
          </p:nvSpPr>
          <p:spPr bwMode="auto">
            <a:xfrm>
              <a:off x="7843838" y="3536951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Line 197"/>
            <p:cNvSpPr>
              <a:spLocks noChangeShapeType="1"/>
            </p:cNvSpPr>
            <p:nvPr/>
          </p:nvSpPr>
          <p:spPr bwMode="auto">
            <a:xfrm>
              <a:off x="7999413" y="3536951"/>
              <a:ext cx="7143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7372350" y="2667869"/>
            <a:ext cx="379413" cy="0"/>
            <a:chOff x="7372350" y="2324101"/>
            <a:chExt cx="379413" cy="0"/>
          </a:xfrm>
        </p:grpSpPr>
        <p:sp>
          <p:nvSpPr>
            <p:cNvPr id="199" name="Line 198"/>
            <p:cNvSpPr>
              <a:spLocks noChangeShapeType="1"/>
            </p:cNvSpPr>
            <p:nvPr/>
          </p:nvSpPr>
          <p:spPr bwMode="auto">
            <a:xfrm>
              <a:off x="7372350" y="2324101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Line 199"/>
            <p:cNvSpPr>
              <a:spLocks noChangeShapeType="1"/>
            </p:cNvSpPr>
            <p:nvPr/>
          </p:nvSpPr>
          <p:spPr bwMode="auto">
            <a:xfrm>
              <a:off x="7527925" y="2324101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Line 200"/>
            <p:cNvSpPr>
              <a:spLocks noChangeShapeType="1"/>
            </p:cNvSpPr>
            <p:nvPr/>
          </p:nvSpPr>
          <p:spPr bwMode="auto">
            <a:xfrm>
              <a:off x="7683500" y="2324101"/>
              <a:ext cx="68263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6881813" y="4757020"/>
            <a:ext cx="993775" cy="978502"/>
            <a:chOff x="7331075" y="3629026"/>
            <a:chExt cx="544513" cy="801687"/>
          </a:xfrm>
        </p:grpSpPr>
        <p:sp>
          <p:nvSpPr>
            <p:cNvPr id="221" name="Line 183"/>
            <p:cNvSpPr>
              <a:spLocks noChangeShapeType="1"/>
            </p:cNvSpPr>
            <p:nvPr/>
          </p:nvSpPr>
          <p:spPr bwMode="auto">
            <a:xfrm>
              <a:off x="7331075" y="3629026"/>
              <a:ext cx="19050" cy="74613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184"/>
            <p:cNvSpPr>
              <a:spLocks noChangeShapeType="1"/>
            </p:cNvSpPr>
            <p:nvPr/>
          </p:nvSpPr>
          <p:spPr bwMode="auto">
            <a:xfrm>
              <a:off x="7370763" y="3779838"/>
              <a:ext cx="20638" cy="74613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Line 185"/>
            <p:cNvSpPr>
              <a:spLocks noChangeShapeType="1"/>
            </p:cNvSpPr>
            <p:nvPr/>
          </p:nvSpPr>
          <p:spPr bwMode="auto">
            <a:xfrm>
              <a:off x="7412038" y="3929063"/>
              <a:ext cx="20638" cy="7620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Line 186"/>
            <p:cNvSpPr>
              <a:spLocks noChangeShapeType="1"/>
            </p:cNvSpPr>
            <p:nvPr/>
          </p:nvSpPr>
          <p:spPr bwMode="auto">
            <a:xfrm>
              <a:off x="7453313" y="4081463"/>
              <a:ext cx="19050" cy="73025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Line 187"/>
            <p:cNvSpPr>
              <a:spLocks noChangeShapeType="1"/>
            </p:cNvSpPr>
            <p:nvPr/>
          </p:nvSpPr>
          <p:spPr bwMode="auto">
            <a:xfrm>
              <a:off x="7493000" y="4230688"/>
              <a:ext cx="20638" cy="7620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88"/>
            <p:cNvSpPr>
              <a:spLocks/>
            </p:cNvSpPr>
            <p:nvPr/>
          </p:nvSpPr>
          <p:spPr bwMode="auto">
            <a:xfrm>
              <a:off x="7532688" y="4379913"/>
              <a:ext cx="39688" cy="50800"/>
            </a:xfrm>
            <a:custGeom>
              <a:avLst/>
              <a:gdLst>
                <a:gd name="T0" fmla="*/ 0 w 50"/>
                <a:gd name="T1" fmla="*/ 0 h 63"/>
                <a:gd name="T2" fmla="*/ 17 w 50"/>
                <a:gd name="T3" fmla="*/ 63 h 63"/>
                <a:gd name="T4" fmla="*/ 50 w 50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63">
                  <a:moveTo>
                    <a:pt x="0" y="0"/>
                  </a:moveTo>
                  <a:lnTo>
                    <a:pt x="17" y="63"/>
                  </a:lnTo>
                  <a:lnTo>
                    <a:pt x="50" y="63"/>
                  </a:lnTo>
                </a:path>
              </a:pathLst>
            </a:cu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Line 189"/>
            <p:cNvSpPr>
              <a:spLocks noChangeShapeType="1"/>
            </p:cNvSpPr>
            <p:nvPr/>
          </p:nvSpPr>
          <p:spPr bwMode="auto">
            <a:xfrm>
              <a:off x="7650163" y="4430713"/>
              <a:ext cx="77788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Line 190"/>
            <p:cNvSpPr>
              <a:spLocks noChangeShapeType="1"/>
            </p:cNvSpPr>
            <p:nvPr/>
          </p:nvSpPr>
          <p:spPr bwMode="auto">
            <a:xfrm>
              <a:off x="7805738" y="4430713"/>
              <a:ext cx="69850" cy="0"/>
            </a:xfrm>
            <a:prstGeom prst="line">
              <a:avLst/>
            </a:prstGeom>
            <a:noFill/>
            <a:ln w="301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221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344863" y="1211263"/>
            <a:ext cx="1852613" cy="1395412"/>
            <a:chOff x="3344863" y="1211263"/>
            <a:chExt cx="1852613" cy="1395412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344863" y="1290638"/>
              <a:ext cx="1852613" cy="1316037"/>
            </a:xfrm>
            <a:custGeom>
              <a:avLst/>
              <a:gdLst>
                <a:gd name="T0" fmla="*/ 1736 w 2336"/>
                <a:gd name="T1" fmla="*/ 356 h 1659"/>
                <a:gd name="T2" fmla="*/ 1598 w 2336"/>
                <a:gd name="T3" fmla="*/ 395 h 1659"/>
                <a:gd name="T4" fmla="*/ 1528 w 2336"/>
                <a:gd name="T5" fmla="*/ 384 h 1659"/>
                <a:gd name="T6" fmla="*/ 1460 w 2336"/>
                <a:gd name="T7" fmla="*/ 222 h 1659"/>
                <a:gd name="T8" fmla="*/ 1341 w 2336"/>
                <a:gd name="T9" fmla="*/ 96 h 1659"/>
                <a:gd name="T10" fmla="*/ 1186 w 2336"/>
                <a:gd name="T11" fmla="*/ 20 h 1659"/>
                <a:gd name="T12" fmla="*/ 1051 w 2336"/>
                <a:gd name="T13" fmla="*/ 0 h 1659"/>
                <a:gd name="T14" fmla="*/ 952 w 2336"/>
                <a:gd name="T15" fmla="*/ 10 h 1659"/>
                <a:gd name="T16" fmla="*/ 859 w 2336"/>
                <a:gd name="T17" fmla="*/ 39 h 1659"/>
                <a:gd name="T18" fmla="*/ 703 w 2336"/>
                <a:gd name="T19" fmla="*/ 144 h 1659"/>
                <a:gd name="T20" fmla="*/ 598 w 2336"/>
                <a:gd name="T21" fmla="*/ 300 h 1659"/>
                <a:gd name="T22" fmla="*/ 571 w 2336"/>
                <a:gd name="T23" fmla="*/ 391 h 1659"/>
                <a:gd name="T24" fmla="*/ 561 w 2336"/>
                <a:gd name="T25" fmla="*/ 491 h 1659"/>
                <a:gd name="T26" fmla="*/ 526 w 2336"/>
                <a:gd name="T27" fmla="*/ 481 h 1659"/>
                <a:gd name="T28" fmla="*/ 421 w 2336"/>
                <a:gd name="T29" fmla="*/ 467 h 1659"/>
                <a:gd name="T30" fmla="*/ 255 w 2336"/>
                <a:gd name="T31" fmla="*/ 500 h 1659"/>
                <a:gd name="T32" fmla="*/ 123 w 2336"/>
                <a:gd name="T33" fmla="*/ 592 h 1659"/>
                <a:gd name="T34" fmla="*/ 33 w 2336"/>
                <a:gd name="T35" fmla="*/ 724 h 1659"/>
                <a:gd name="T36" fmla="*/ 0 w 2336"/>
                <a:gd name="T37" fmla="*/ 888 h 1659"/>
                <a:gd name="T38" fmla="*/ 16 w 2336"/>
                <a:gd name="T39" fmla="*/ 1003 h 1659"/>
                <a:gd name="T40" fmla="*/ 78 w 2336"/>
                <a:gd name="T41" fmla="*/ 1135 h 1659"/>
                <a:gd name="T42" fmla="*/ 183 w 2336"/>
                <a:gd name="T43" fmla="*/ 1236 h 1659"/>
                <a:gd name="T44" fmla="*/ 318 w 2336"/>
                <a:gd name="T45" fmla="*/ 1297 h 1659"/>
                <a:gd name="T46" fmla="*/ 351 w 2336"/>
                <a:gd name="T47" fmla="*/ 1355 h 1659"/>
                <a:gd name="T48" fmla="*/ 362 w 2336"/>
                <a:gd name="T49" fmla="*/ 1439 h 1659"/>
                <a:gd name="T50" fmla="*/ 413 w 2336"/>
                <a:gd name="T51" fmla="*/ 1534 h 1659"/>
                <a:gd name="T52" fmla="*/ 497 w 2336"/>
                <a:gd name="T53" fmla="*/ 1602 h 1659"/>
                <a:gd name="T54" fmla="*/ 602 w 2336"/>
                <a:gd name="T55" fmla="*/ 1635 h 1659"/>
                <a:gd name="T56" fmla="*/ 699 w 2336"/>
                <a:gd name="T57" fmla="*/ 1627 h 1659"/>
                <a:gd name="T58" fmla="*/ 816 w 2336"/>
                <a:gd name="T59" fmla="*/ 1565 h 1659"/>
                <a:gd name="T60" fmla="*/ 894 w 2336"/>
                <a:gd name="T61" fmla="*/ 1548 h 1659"/>
                <a:gd name="T62" fmla="*/ 1036 w 2336"/>
                <a:gd name="T63" fmla="*/ 1629 h 1659"/>
                <a:gd name="T64" fmla="*/ 1129 w 2336"/>
                <a:gd name="T65" fmla="*/ 1653 h 1659"/>
                <a:gd name="T66" fmla="*/ 1203 w 2336"/>
                <a:gd name="T67" fmla="*/ 1659 h 1659"/>
                <a:gd name="T68" fmla="*/ 1343 w 2336"/>
                <a:gd name="T69" fmla="*/ 1639 h 1659"/>
                <a:gd name="T70" fmla="*/ 1466 w 2336"/>
                <a:gd name="T71" fmla="*/ 1579 h 1659"/>
                <a:gd name="T72" fmla="*/ 1567 w 2336"/>
                <a:gd name="T73" fmla="*/ 1489 h 1659"/>
                <a:gd name="T74" fmla="*/ 1641 w 2336"/>
                <a:gd name="T75" fmla="*/ 1374 h 1659"/>
                <a:gd name="T76" fmla="*/ 1766 w 2336"/>
                <a:gd name="T77" fmla="*/ 1400 h 1659"/>
                <a:gd name="T78" fmla="*/ 1863 w 2336"/>
                <a:gd name="T79" fmla="*/ 1400 h 1659"/>
                <a:gd name="T80" fmla="*/ 1966 w 2336"/>
                <a:gd name="T81" fmla="*/ 1378 h 1659"/>
                <a:gd name="T82" fmla="*/ 2059 w 2336"/>
                <a:gd name="T83" fmla="*/ 1339 h 1659"/>
                <a:gd name="T84" fmla="*/ 2143 w 2336"/>
                <a:gd name="T85" fmla="*/ 1283 h 1659"/>
                <a:gd name="T86" fmla="*/ 2215 w 2336"/>
                <a:gd name="T87" fmla="*/ 1211 h 1659"/>
                <a:gd name="T88" fmla="*/ 2272 w 2336"/>
                <a:gd name="T89" fmla="*/ 1127 h 1659"/>
                <a:gd name="T90" fmla="*/ 2312 w 2336"/>
                <a:gd name="T91" fmla="*/ 1034 h 1659"/>
                <a:gd name="T92" fmla="*/ 2332 w 2336"/>
                <a:gd name="T93" fmla="*/ 931 h 1659"/>
                <a:gd name="T94" fmla="*/ 2334 w 2336"/>
                <a:gd name="T95" fmla="*/ 849 h 1659"/>
                <a:gd name="T96" fmla="*/ 2318 w 2336"/>
                <a:gd name="T97" fmla="*/ 746 h 1659"/>
                <a:gd name="T98" fmla="*/ 2283 w 2336"/>
                <a:gd name="T99" fmla="*/ 648 h 1659"/>
                <a:gd name="T100" fmla="*/ 2231 w 2336"/>
                <a:gd name="T101" fmla="*/ 563 h 1659"/>
                <a:gd name="T102" fmla="*/ 2163 w 2336"/>
                <a:gd name="T103" fmla="*/ 487 h 1659"/>
                <a:gd name="T104" fmla="*/ 2083 w 2336"/>
                <a:gd name="T105" fmla="*/ 427 h 1659"/>
                <a:gd name="T106" fmla="*/ 1989 w 2336"/>
                <a:gd name="T107" fmla="*/ 384 h 1659"/>
                <a:gd name="T108" fmla="*/ 1890 w 2336"/>
                <a:gd name="T109" fmla="*/ 356 h 1659"/>
                <a:gd name="T110" fmla="*/ 1810 w 2336"/>
                <a:gd name="T111" fmla="*/ 351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36" h="1659">
                  <a:moveTo>
                    <a:pt x="1810" y="351"/>
                  </a:moveTo>
                  <a:lnTo>
                    <a:pt x="1810" y="351"/>
                  </a:lnTo>
                  <a:lnTo>
                    <a:pt x="1773" y="353"/>
                  </a:lnTo>
                  <a:lnTo>
                    <a:pt x="1736" y="356"/>
                  </a:lnTo>
                  <a:lnTo>
                    <a:pt x="1699" y="362"/>
                  </a:lnTo>
                  <a:lnTo>
                    <a:pt x="1666" y="372"/>
                  </a:lnTo>
                  <a:lnTo>
                    <a:pt x="1631" y="382"/>
                  </a:lnTo>
                  <a:lnTo>
                    <a:pt x="1598" y="395"/>
                  </a:lnTo>
                  <a:lnTo>
                    <a:pt x="1567" y="411"/>
                  </a:lnTo>
                  <a:lnTo>
                    <a:pt x="1536" y="427"/>
                  </a:lnTo>
                  <a:lnTo>
                    <a:pt x="1536" y="427"/>
                  </a:lnTo>
                  <a:lnTo>
                    <a:pt x="1528" y="384"/>
                  </a:lnTo>
                  <a:lnTo>
                    <a:pt x="1516" y="341"/>
                  </a:lnTo>
                  <a:lnTo>
                    <a:pt x="1501" y="298"/>
                  </a:lnTo>
                  <a:lnTo>
                    <a:pt x="1483" y="259"/>
                  </a:lnTo>
                  <a:lnTo>
                    <a:pt x="1460" y="222"/>
                  </a:lnTo>
                  <a:lnTo>
                    <a:pt x="1435" y="187"/>
                  </a:lnTo>
                  <a:lnTo>
                    <a:pt x="1406" y="154"/>
                  </a:lnTo>
                  <a:lnTo>
                    <a:pt x="1376" y="123"/>
                  </a:lnTo>
                  <a:lnTo>
                    <a:pt x="1341" y="96"/>
                  </a:lnTo>
                  <a:lnTo>
                    <a:pt x="1306" y="72"/>
                  </a:lnTo>
                  <a:lnTo>
                    <a:pt x="1267" y="51"/>
                  </a:lnTo>
                  <a:lnTo>
                    <a:pt x="1227" y="33"/>
                  </a:lnTo>
                  <a:lnTo>
                    <a:pt x="1186" y="20"/>
                  </a:lnTo>
                  <a:lnTo>
                    <a:pt x="1141" y="10"/>
                  </a:lnTo>
                  <a:lnTo>
                    <a:pt x="1096" y="2"/>
                  </a:lnTo>
                  <a:lnTo>
                    <a:pt x="1051" y="0"/>
                  </a:lnTo>
                  <a:lnTo>
                    <a:pt x="1051" y="0"/>
                  </a:lnTo>
                  <a:lnTo>
                    <a:pt x="1026" y="2"/>
                  </a:lnTo>
                  <a:lnTo>
                    <a:pt x="1001" y="4"/>
                  </a:lnTo>
                  <a:lnTo>
                    <a:pt x="975" y="6"/>
                  </a:lnTo>
                  <a:lnTo>
                    <a:pt x="952" y="10"/>
                  </a:lnTo>
                  <a:lnTo>
                    <a:pt x="929" y="16"/>
                  </a:lnTo>
                  <a:lnTo>
                    <a:pt x="905" y="24"/>
                  </a:lnTo>
                  <a:lnTo>
                    <a:pt x="882" y="31"/>
                  </a:lnTo>
                  <a:lnTo>
                    <a:pt x="859" y="39"/>
                  </a:lnTo>
                  <a:lnTo>
                    <a:pt x="816" y="61"/>
                  </a:lnTo>
                  <a:lnTo>
                    <a:pt x="777" y="84"/>
                  </a:lnTo>
                  <a:lnTo>
                    <a:pt x="738" y="113"/>
                  </a:lnTo>
                  <a:lnTo>
                    <a:pt x="703" y="144"/>
                  </a:lnTo>
                  <a:lnTo>
                    <a:pt x="672" y="179"/>
                  </a:lnTo>
                  <a:lnTo>
                    <a:pt x="645" y="216"/>
                  </a:lnTo>
                  <a:lnTo>
                    <a:pt x="619" y="257"/>
                  </a:lnTo>
                  <a:lnTo>
                    <a:pt x="598" y="300"/>
                  </a:lnTo>
                  <a:lnTo>
                    <a:pt x="590" y="323"/>
                  </a:lnTo>
                  <a:lnTo>
                    <a:pt x="582" y="345"/>
                  </a:lnTo>
                  <a:lnTo>
                    <a:pt x="576" y="368"/>
                  </a:lnTo>
                  <a:lnTo>
                    <a:pt x="571" y="391"/>
                  </a:lnTo>
                  <a:lnTo>
                    <a:pt x="565" y="417"/>
                  </a:lnTo>
                  <a:lnTo>
                    <a:pt x="563" y="440"/>
                  </a:lnTo>
                  <a:lnTo>
                    <a:pt x="561" y="465"/>
                  </a:lnTo>
                  <a:lnTo>
                    <a:pt x="561" y="491"/>
                  </a:lnTo>
                  <a:lnTo>
                    <a:pt x="561" y="491"/>
                  </a:lnTo>
                  <a:lnTo>
                    <a:pt x="561" y="493"/>
                  </a:lnTo>
                  <a:lnTo>
                    <a:pt x="561" y="493"/>
                  </a:lnTo>
                  <a:lnTo>
                    <a:pt x="526" y="481"/>
                  </a:lnTo>
                  <a:lnTo>
                    <a:pt x="493" y="473"/>
                  </a:lnTo>
                  <a:lnTo>
                    <a:pt x="456" y="469"/>
                  </a:lnTo>
                  <a:lnTo>
                    <a:pt x="421" y="467"/>
                  </a:lnTo>
                  <a:lnTo>
                    <a:pt x="421" y="467"/>
                  </a:lnTo>
                  <a:lnTo>
                    <a:pt x="376" y="469"/>
                  </a:lnTo>
                  <a:lnTo>
                    <a:pt x="335" y="477"/>
                  </a:lnTo>
                  <a:lnTo>
                    <a:pt x="294" y="487"/>
                  </a:lnTo>
                  <a:lnTo>
                    <a:pt x="255" y="500"/>
                  </a:lnTo>
                  <a:lnTo>
                    <a:pt x="220" y="518"/>
                  </a:lnTo>
                  <a:lnTo>
                    <a:pt x="185" y="539"/>
                  </a:lnTo>
                  <a:lnTo>
                    <a:pt x="152" y="565"/>
                  </a:lnTo>
                  <a:lnTo>
                    <a:pt x="123" y="592"/>
                  </a:lnTo>
                  <a:lnTo>
                    <a:pt x="96" y="621"/>
                  </a:lnTo>
                  <a:lnTo>
                    <a:pt x="70" y="652"/>
                  </a:lnTo>
                  <a:lnTo>
                    <a:pt x="51" y="687"/>
                  </a:lnTo>
                  <a:lnTo>
                    <a:pt x="33" y="724"/>
                  </a:lnTo>
                  <a:lnTo>
                    <a:pt x="18" y="763"/>
                  </a:lnTo>
                  <a:lnTo>
                    <a:pt x="8" y="804"/>
                  </a:lnTo>
                  <a:lnTo>
                    <a:pt x="2" y="845"/>
                  </a:lnTo>
                  <a:lnTo>
                    <a:pt x="0" y="888"/>
                  </a:lnTo>
                  <a:lnTo>
                    <a:pt x="0" y="888"/>
                  </a:lnTo>
                  <a:lnTo>
                    <a:pt x="0" y="927"/>
                  </a:lnTo>
                  <a:lnTo>
                    <a:pt x="6" y="966"/>
                  </a:lnTo>
                  <a:lnTo>
                    <a:pt x="16" y="1003"/>
                  </a:lnTo>
                  <a:lnTo>
                    <a:pt x="28" y="1038"/>
                  </a:lnTo>
                  <a:lnTo>
                    <a:pt x="41" y="1071"/>
                  </a:lnTo>
                  <a:lnTo>
                    <a:pt x="59" y="1104"/>
                  </a:lnTo>
                  <a:lnTo>
                    <a:pt x="78" y="1135"/>
                  </a:lnTo>
                  <a:lnTo>
                    <a:pt x="102" y="1162"/>
                  </a:lnTo>
                  <a:lnTo>
                    <a:pt x="127" y="1190"/>
                  </a:lnTo>
                  <a:lnTo>
                    <a:pt x="154" y="1215"/>
                  </a:lnTo>
                  <a:lnTo>
                    <a:pt x="183" y="1236"/>
                  </a:lnTo>
                  <a:lnTo>
                    <a:pt x="214" y="1256"/>
                  </a:lnTo>
                  <a:lnTo>
                    <a:pt x="248" y="1271"/>
                  </a:lnTo>
                  <a:lnTo>
                    <a:pt x="283" y="1285"/>
                  </a:lnTo>
                  <a:lnTo>
                    <a:pt x="318" y="1297"/>
                  </a:lnTo>
                  <a:lnTo>
                    <a:pt x="355" y="1304"/>
                  </a:lnTo>
                  <a:lnTo>
                    <a:pt x="355" y="1304"/>
                  </a:lnTo>
                  <a:lnTo>
                    <a:pt x="351" y="1330"/>
                  </a:lnTo>
                  <a:lnTo>
                    <a:pt x="351" y="1355"/>
                  </a:lnTo>
                  <a:lnTo>
                    <a:pt x="351" y="1355"/>
                  </a:lnTo>
                  <a:lnTo>
                    <a:pt x="351" y="1384"/>
                  </a:lnTo>
                  <a:lnTo>
                    <a:pt x="355" y="1411"/>
                  </a:lnTo>
                  <a:lnTo>
                    <a:pt x="362" y="1439"/>
                  </a:lnTo>
                  <a:lnTo>
                    <a:pt x="372" y="1464"/>
                  </a:lnTo>
                  <a:lnTo>
                    <a:pt x="384" y="1489"/>
                  </a:lnTo>
                  <a:lnTo>
                    <a:pt x="397" y="1513"/>
                  </a:lnTo>
                  <a:lnTo>
                    <a:pt x="413" y="1534"/>
                  </a:lnTo>
                  <a:lnTo>
                    <a:pt x="432" y="1553"/>
                  </a:lnTo>
                  <a:lnTo>
                    <a:pt x="452" y="1571"/>
                  </a:lnTo>
                  <a:lnTo>
                    <a:pt x="473" y="1589"/>
                  </a:lnTo>
                  <a:lnTo>
                    <a:pt x="497" y="1602"/>
                  </a:lnTo>
                  <a:lnTo>
                    <a:pt x="522" y="1614"/>
                  </a:lnTo>
                  <a:lnTo>
                    <a:pt x="547" y="1624"/>
                  </a:lnTo>
                  <a:lnTo>
                    <a:pt x="575" y="1629"/>
                  </a:lnTo>
                  <a:lnTo>
                    <a:pt x="602" y="1635"/>
                  </a:lnTo>
                  <a:lnTo>
                    <a:pt x="631" y="1635"/>
                  </a:lnTo>
                  <a:lnTo>
                    <a:pt x="631" y="1635"/>
                  </a:lnTo>
                  <a:lnTo>
                    <a:pt x="666" y="1633"/>
                  </a:lnTo>
                  <a:lnTo>
                    <a:pt x="699" y="1627"/>
                  </a:lnTo>
                  <a:lnTo>
                    <a:pt x="732" y="1618"/>
                  </a:lnTo>
                  <a:lnTo>
                    <a:pt x="761" y="1602"/>
                  </a:lnTo>
                  <a:lnTo>
                    <a:pt x="791" y="1585"/>
                  </a:lnTo>
                  <a:lnTo>
                    <a:pt x="816" y="1565"/>
                  </a:lnTo>
                  <a:lnTo>
                    <a:pt x="839" y="1542"/>
                  </a:lnTo>
                  <a:lnTo>
                    <a:pt x="861" y="1515"/>
                  </a:lnTo>
                  <a:lnTo>
                    <a:pt x="861" y="1515"/>
                  </a:lnTo>
                  <a:lnTo>
                    <a:pt x="894" y="1548"/>
                  </a:lnTo>
                  <a:lnTo>
                    <a:pt x="931" y="1575"/>
                  </a:lnTo>
                  <a:lnTo>
                    <a:pt x="972" y="1600"/>
                  </a:lnTo>
                  <a:lnTo>
                    <a:pt x="1014" y="1620"/>
                  </a:lnTo>
                  <a:lnTo>
                    <a:pt x="1036" y="1629"/>
                  </a:lnTo>
                  <a:lnTo>
                    <a:pt x="1059" y="1637"/>
                  </a:lnTo>
                  <a:lnTo>
                    <a:pt x="1081" y="1643"/>
                  </a:lnTo>
                  <a:lnTo>
                    <a:pt x="1104" y="1649"/>
                  </a:lnTo>
                  <a:lnTo>
                    <a:pt x="1129" y="1653"/>
                  </a:lnTo>
                  <a:lnTo>
                    <a:pt x="1153" y="1657"/>
                  </a:lnTo>
                  <a:lnTo>
                    <a:pt x="1178" y="1659"/>
                  </a:lnTo>
                  <a:lnTo>
                    <a:pt x="1203" y="1659"/>
                  </a:lnTo>
                  <a:lnTo>
                    <a:pt x="1203" y="1659"/>
                  </a:lnTo>
                  <a:lnTo>
                    <a:pt x="1238" y="1659"/>
                  </a:lnTo>
                  <a:lnTo>
                    <a:pt x="1275" y="1655"/>
                  </a:lnTo>
                  <a:lnTo>
                    <a:pt x="1308" y="1647"/>
                  </a:lnTo>
                  <a:lnTo>
                    <a:pt x="1343" y="1639"/>
                  </a:lnTo>
                  <a:lnTo>
                    <a:pt x="1376" y="1627"/>
                  </a:lnTo>
                  <a:lnTo>
                    <a:pt x="1407" y="1614"/>
                  </a:lnTo>
                  <a:lnTo>
                    <a:pt x="1437" y="1598"/>
                  </a:lnTo>
                  <a:lnTo>
                    <a:pt x="1466" y="1579"/>
                  </a:lnTo>
                  <a:lnTo>
                    <a:pt x="1495" y="1559"/>
                  </a:lnTo>
                  <a:lnTo>
                    <a:pt x="1520" y="1538"/>
                  </a:lnTo>
                  <a:lnTo>
                    <a:pt x="1546" y="1515"/>
                  </a:lnTo>
                  <a:lnTo>
                    <a:pt x="1567" y="1489"/>
                  </a:lnTo>
                  <a:lnTo>
                    <a:pt x="1588" y="1462"/>
                  </a:lnTo>
                  <a:lnTo>
                    <a:pt x="1608" y="1435"/>
                  </a:lnTo>
                  <a:lnTo>
                    <a:pt x="1625" y="1406"/>
                  </a:lnTo>
                  <a:lnTo>
                    <a:pt x="1641" y="1374"/>
                  </a:lnTo>
                  <a:lnTo>
                    <a:pt x="1641" y="1374"/>
                  </a:lnTo>
                  <a:lnTo>
                    <a:pt x="1680" y="1386"/>
                  </a:lnTo>
                  <a:lnTo>
                    <a:pt x="1723" y="1396"/>
                  </a:lnTo>
                  <a:lnTo>
                    <a:pt x="1766" y="1400"/>
                  </a:lnTo>
                  <a:lnTo>
                    <a:pt x="1810" y="1402"/>
                  </a:lnTo>
                  <a:lnTo>
                    <a:pt x="1810" y="1402"/>
                  </a:lnTo>
                  <a:lnTo>
                    <a:pt x="1838" y="1402"/>
                  </a:lnTo>
                  <a:lnTo>
                    <a:pt x="1863" y="1400"/>
                  </a:lnTo>
                  <a:lnTo>
                    <a:pt x="1890" y="1396"/>
                  </a:lnTo>
                  <a:lnTo>
                    <a:pt x="1915" y="1392"/>
                  </a:lnTo>
                  <a:lnTo>
                    <a:pt x="1941" y="1386"/>
                  </a:lnTo>
                  <a:lnTo>
                    <a:pt x="1966" y="1378"/>
                  </a:lnTo>
                  <a:lnTo>
                    <a:pt x="1989" y="1371"/>
                  </a:lnTo>
                  <a:lnTo>
                    <a:pt x="2015" y="1361"/>
                  </a:lnTo>
                  <a:lnTo>
                    <a:pt x="2038" y="1351"/>
                  </a:lnTo>
                  <a:lnTo>
                    <a:pt x="2059" y="1339"/>
                  </a:lnTo>
                  <a:lnTo>
                    <a:pt x="2083" y="1326"/>
                  </a:lnTo>
                  <a:lnTo>
                    <a:pt x="2104" y="1312"/>
                  </a:lnTo>
                  <a:lnTo>
                    <a:pt x="2124" y="1298"/>
                  </a:lnTo>
                  <a:lnTo>
                    <a:pt x="2143" y="1283"/>
                  </a:lnTo>
                  <a:lnTo>
                    <a:pt x="2163" y="1265"/>
                  </a:lnTo>
                  <a:lnTo>
                    <a:pt x="2182" y="1248"/>
                  </a:lnTo>
                  <a:lnTo>
                    <a:pt x="2200" y="1230"/>
                  </a:lnTo>
                  <a:lnTo>
                    <a:pt x="2215" y="1211"/>
                  </a:lnTo>
                  <a:lnTo>
                    <a:pt x="2231" y="1191"/>
                  </a:lnTo>
                  <a:lnTo>
                    <a:pt x="2246" y="1170"/>
                  </a:lnTo>
                  <a:lnTo>
                    <a:pt x="2260" y="1149"/>
                  </a:lnTo>
                  <a:lnTo>
                    <a:pt x="2272" y="1127"/>
                  </a:lnTo>
                  <a:lnTo>
                    <a:pt x="2283" y="1104"/>
                  </a:lnTo>
                  <a:lnTo>
                    <a:pt x="2293" y="1081"/>
                  </a:lnTo>
                  <a:lnTo>
                    <a:pt x="2303" y="1057"/>
                  </a:lnTo>
                  <a:lnTo>
                    <a:pt x="2312" y="1034"/>
                  </a:lnTo>
                  <a:lnTo>
                    <a:pt x="2318" y="1008"/>
                  </a:lnTo>
                  <a:lnTo>
                    <a:pt x="2324" y="983"/>
                  </a:lnTo>
                  <a:lnTo>
                    <a:pt x="2330" y="956"/>
                  </a:lnTo>
                  <a:lnTo>
                    <a:pt x="2332" y="931"/>
                  </a:lnTo>
                  <a:lnTo>
                    <a:pt x="2334" y="903"/>
                  </a:lnTo>
                  <a:lnTo>
                    <a:pt x="2336" y="876"/>
                  </a:lnTo>
                  <a:lnTo>
                    <a:pt x="2336" y="876"/>
                  </a:lnTo>
                  <a:lnTo>
                    <a:pt x="2334" y="849"/>
                  </a:lnTo>
                  <a:lnTo>
                    <a:pt x="2332" y="824"/>
                  </a:lnTo>
                  <a:lnTo>
                    <a:pt x="2330" y="796"/>
                  </a:lnTo>
                  <a:lnTo>
                    <a:pt x="2324" y="771"/>
                  </a:lnTo>
                  <a:lnTo>
                    <a:pt x="2318" y="746"/>
                  </a:lnTo>
                  <a:lnTo>
                    <a:pt x="2312" y="720"/>
                  </a:lnTo>
                  <a:lnTo>
                    <a:pt x="2303" y="695"/>
                  </a:lnTo>
                  <a:lnTo>
                    <a:pt x="2293" y="672"/>
                  </a:lnTo>
                  <a:lnTo>
                    <a:pt x="2283" y="648"/>
                  </a:lnTo>
                  <a:lnTo>
                    <a:pt x="2272" y="627"/>
                  </a:lnTo>
                  <a:lnTo>
                    <a:pt x="2260" y="604"/>
                  </a:lnTo>
                  <a:lnTo>
                    <a:pt x="2246" y="582"/>
                  </a:lnTo>
                  <a:lnTo>
                    <a:pt x="2231" y="563"/>
                  </a:lnTo>
                  <a:lnTo>
                    <a:pt x="2215" y="541"/>
                  </a:lnTo>
                  <a:lnTo>
                    <a:pt x="2200" y="524"/>
                  </a:lnTo>
                  <a:lnTo>
                    <a:pt x="2182" y="504"/>
                  </a:lnTo>
                  <a:lnTo>
                    <a:pt x="2163" y="487"/>
                  </a:lnTo>
                  <a:lnTo>
                    <a:pt x="2143" y="471"/>
                  </a:lnTo>
                  <a:lnTo>
                    <a:pt x="2124" y="456"/>
                  </a:lnTo>
                  <a:lnTo>
                    <a:pt x="2104" y="440"/>
                  </a:lnTo>
                  <a:lnTo>
                    <a:pt x="2083" y="427"/>
                  </a:lnTo>
                  <a:lnTo>
                    <a:pt x="2059" y="415"/>
                  </a:lnTo>
                  <a:lnTo>
                    <a:pt x="2038" y="403"/>
                  </a:lnTo>
                  <a:lnTo>
                    <a:pt x="2015" y="391"/>
                  </a:lnTo>
                  <a:lnTo>
                    <a:pt x="1989" y="384"/>
                  </a:lnTo>
                  <a:lnTo>
                    <a:pt x="1966" y="374"/>
                  </a:lnTo>
                  <a:lnTo>
                    <a:pt x="1941" y="368"/>
                  </a:lnTo>
                  <a:lnTo>
                    <a:pt x="1915" y="362"/>
                  </a:lnTo>
                  <a:lnTo>
                    <a:pt x="1890" y="356"/>
                  </a:lnTo>
                  <a:lnTo>
                    <a:pt x="1863" y="355"/>
                  </a:lnTo>
                  <a:lnTo>
                    <a:pt x="1838" y="353"/>
                  </a:lnTo>
                  <a:lnTo>
                    <a:pt x="1810" y="351"/>
                  </a:lnTo>
                  <a:lnTo>
                    <a:pt x="1810" y="351"/>
                  </a:lnTo>
                  <a:close/>
                </a:path>
              </a:pathLst>
            </a:custGeom>
            <a:solidFill>
              <a:srgbClr val="6EC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564063" y="1211263"/>
              <a:ext cx="309563" cy="431800"/>
            </a:xfrm>
            <a:custGeom>
              <a:avLst/>
              <a:gdLst>
                <a:gd name="T0" fmla="*/ 14 w 389"/>
                <a:gd name="T1" fmla="*/ 545 h 545"/>
                <a:gd name="T2" fmla="*/ 14 w 389"/>
                <a:gd name="T3" fmla="*/ 545 h 545"/>
                <a:gd name="T4" fmla="*/ 10 w 389"/>
                <a:gd name="T5" fmla="*/ 524 h 545"/>
                <a:gd name="T6" fmla="*/ 6 w 389"/>
                <a:gd name="T7" fmla="*/ 498 h 545"/>
                <a:gd name="T8" fmla="*/ 2 w 389"/>
                <a:gd name="T9" fmla="*/ 467 h 545"/>
                <a:gd name="T10" fmla="*/ 0 w 389"/>
                <a:gd name="T11" fmla="*/ 428 h 545"/>
                <a:gd name="T12" fmla="*/ 0 w 389"/>
                <a:gd name="T13" fmla="*/ 385 h 545"/>
                <a:gd name="T14" fmla="*/ 4 w 389"/>
                <a:gd name="T15" fmla="*/ 339 h 545"/>
                <a:gd name="T16" fmla="*/ 8 w 389"/>
                <a:gd name="T17" fmla="*/ 315 h 545"/>
                <a:gd name="T18" fmla="*/ 14 w 389"/>
                <a:gd name="T19" fmla="*/ 290 h 545"/>
                <a:gd name="T20" fmla="*/ 19 w 389"/>
                <a:gd name="T21" fmla="*/ 265 h 545"/>
                <a:gd name="T22" fmla="*/ 29 w 389"/>
                <a:gd name="T23" fmla="*/ 241 h 545"/>
                <a:gd name="T24" fmla="*/ 39 w 389"/>
                <a:gd name="T25" fmla="*/ 216 h 545"/>
                <a:gd name="T26" fmla="*/ 50 w 389"/>
                <a:gd name="T27" fmla="*/ 193 h 545"/>
                <a:gd name="T28" fmla="*/ 64 w 389"/>
                <a:gd name="T29" fmla="*/ 169 h 545"/>
                <a:gd name="T30" fmla="*/ 80 w 389"/>
                <a:gd name="T31" fmla="*/ 148 h 545"/>
                <a:gd name="T32" fmla="*/ 97 w 389"/>
                <a:gd name="T33" fmla="*/ 125 h 545"/>
                <a:gd name="T34" fmla="*/ 119 w 389"/>
                <a:gd name="T35" fmla="*/ 105 h 545"/>
                <a:gd name="T36" fmla="*/ 142 w 389"/>
                <a:gd name="T37" fmla="*/ 86 h 545"/>
                <a:gd name="T38" fmla="*/ 167 w 389"/>
                <a:gd name="T39" fmla="*/ 68 h 545"/>
                <a:gd name="T40" fmla="*/ 196 w 389"/>
                <a:gd name="T41" fmla="*/ 51 h 545"/>
                <a:gd name="T42" fmla="*/ 228 w 389"/>
                <a:gd name="T43" fmla="*/ 37 h 545"/>
                <a:gd name="T44" fmla="*/ 263 w 389"/>
                <a:gd name="T45" fmla="*/ 25 h 545"/>
                <a:gd name="T46" fmla="*/ 302 w 389"/>
                <a:gd name="T47" fmla="*/ 14 h 545"/>
                <a:gd name="T48" fmla="*/ 342 w 389"/>
                <a:gd name="T49" fmla="*/ 6 h 545"/>
                <a:gd name="T50" fmla="*/ 387 w 389"/>
                <a:gd name="T51" fmla="*/ 0 h 545"/>
                <a:gd name="T52" fmla="*/ 387 w 389"/>
                <a:gd name="T53" fmla="*/ 0 h 545"/>
                <a:gd name="T54" fmla="*/ 389 w 389"/>
                <a:gd name="T55" fmla="*/ 18 h 545"/>
                <a:gd name="T56" fmla="*/ 389 w 389"/>
                <a:gd name="T57" fmla="*/ 39 h 545"/>
                <a:gd name="T58" fmla="*/ 387 w 389"/>
                <a:gd name="T59" fmla="*/ 68 h 545"/>
                <a:gd name="T60" fmla="*/ 385 w 389"/>
                <a:gd name="T61" fmla="*/ 101 h 545"/>
                <a:gd name="T62" fmla="*/ 379 w 389"/>
                <a:gd name="T63" fmla="*/ 140 h 545"/>
                <a:gd name="T64" fmla="*/ 372 w 389"/>
                <a:gd name="T65" fmla="*/ 181 h 545"/>
                <a:gd name="T66" fmla="*/ 358 w 389"/>
                <a:gd name="T67" fmla="*/ 226 h 545"/>
                <a:gd name="T68" fmla="*/ 350 w 389"/>
                <a:gd name="T69" fmla="*/ 249 h 545"/>
                <a:gd name="T70" fmla="*/ 340 w 389"/>
                <a:gd name="T71" fmla="*/ 272 h 545"/>
                <a:gd name="T72" fmla="*/ 329 w 389"/>
                <a:gd name="T73" fmla="*/ 294 h 545"/>
                <a:gd name="T74" fmla="*/ 317 w 389"/>
                <a:gd name="T75" fmla="*/ 317 h 545"/>
                <a:gd name="T76" fmla="*/ 302 w 389"/>
                <a:gd name="T77" fmla="*/ 341 h 545"/>
                <a:gd name="T78" fmla="*/ 286 w 389"/>
                <a:gd name="T79" fmla="*/ 364 h 545"/>
                <a:gd name="T80" fmla="*/ 268 w 389"/>
                <a:gd name="T81" fmla="*/ 385 h 545"/>
                <a:gd name="T82" fmla="*/ 249 w 389"/>
                <a:gd name="T83" fmla="*/ 407 h 545"/>
                <a:gd name="T84" fmla="*/ 228 w 389"/>
                <a:gd name="T85" fmla="*/ 428 h 545"/>
                <a:gd name="T86" fmla="*/ 204 w 389"/>
                <a:gd name="T87" fmla="*/ 448 h 545"/>
                <a:gd name="T88" fmla="*/ 179 w 389"/>
                <a:gd name="T89" fmla="*/ 467 h 545"/>
                <a:gd name="T90" fmla="*/ 150 w 389"/>
                <a:gd name="T91" fmla="*/ 487 h 545"/>
                <a:gd name="T92" fmla="*/ 121 w 389"/>
                <a:gd name="T93" fmla="*/ 502 h 545"/>
                <a:gd name="T94" fmla="*/ 87 w 389"/>
                <a:gd name="T95" fmla="*/ 518 h 545"/>
                <a:gd name="T96" fmla="*/ 50 w 389"/>
                <a:gd name="T97" fmla="*/ 533 h 545"/>
                <a:gd name="T98" fmla="*/ 14 w 389"/>
                <a:gd name="T99" fmla="*/ 545 h 545"/>
                <a:gd name="T100" fmla="*/ 14 w 389"/>
                <a:gd name="T101" fmla="*/ 545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9" h="545">
                  <a:moveTo>
                    <a:pt x="14" y="545"/>
                  </a:moveTo>
                  <a:lnTo>
                    <a:pt x="14" y="545"/>
                  </a:lnTo>
                  <a:lnTo>
                    <a:pt x="10" y="524"/>
                  </a:lnTo>
                  <a:lnTo>
                    <a:pt x="6" y="498"/>
                  </a:lnTo>
                  <a:lnTo>
                    <a:pt x="2" y="467"/>
                  </a:lnTo>
                  <a:lnTo>
                    <a:pt x="0" y="428"/>
                  </a:lnTo>
                  <a:lnTo>
                    <a:pt x="0" y="385"/>
                  </a:lnTo>
                  <a:lnTo>
                    <a:pt x="4" y="339"/>
                  </a:lnTo>
                  <a:lnTo>
                    <a:pt x="8" y="315"/>
                  </a:lnTo>
                  <a:lnTo>
                    <a:pt x="14" y="290"/>
                  </a:lnTo>
                  <a:lnTo>
                    <a:pt x="19" y="265"/>
                  </a:lnTo>
                  <a:lnTo>
                    <a:pt x="29" y="241"/>
                  </a:lnTo>
                  <a:lnTo>
                    <a:pt x="39" y="216"/>
                  </a:lnTo>
                  <a:lnTo>
                    <a:pt x="50" y="193"/>
                  </a:lnTo>
                  <a:lnTo>
                    <a:pt x="64" y="169"/>
                  </a:lnTo>
                  <a:lnTo>
                    <a:pt x="80" y="148"/>
                  </a:lnTo>
                  <a:lnTo>
                    <a:pt x="97" y="125"/>
                  </a:lnTo>
                  <a:lnTo>
                    <a:pt x="119" y="105"/>
                  </a:lnTo>
                  <a:lnTo>
                    <a:pt x="142" y="86"/>
                  </a:lnTo>
                  <a:lnTo>
                    <a:pt x="167" y="68"/>
                  </a:lnTo>
                  <a:lnTo>
                    <a:pt x="196" y="51"/>
                  </a:lnTo>
                  <a:lnTo>
                    <a:pt x="228" y="37"/>
                  </a:lnTo>
                  <a:lnTo>
                    <a:pt x="263" y="25"/>
                  </a:lnTo>
                  <a:lnTo>
                    <a:pt x="302" y="14"/>
                  </a:lnTo>
                  <a:lnTo>
                    <a:pt x="342" y="6"/>
                  </a:lnTo>
                  <a:lnTo>
                    <a:pt x="387" y="0"/>
                  </a:lnTo>
                  <a:lnTo>
                    <a:pt x="387" y="0"/>
                  </a:lnTo>
                  <a:lnTo>
                    <a:pt x="389" y="18"/>
                  </a:lnTo>
                  <a:lnTo>
                    <a:pt x="389" y="39"/>
                  </a:lnTo>
                  <a:lnTo>
                    <a:pt x="387" y="68"/>
                  </a:lnTo>
                  <a:lnTo>
                    <a:pt x="385" y="101"/>
                  </a:lnTo>
                  <a:lnTo>
                    <a:pt x="379" y="140"/>
                  </a:lnTo>
                  <a:lnTo>
                    <a:pt x="372" y="181"/>
                  </a:lnTo>
                  <a:lnTo>
                    <a:pt x="358" y="226"/>
                  </a:lnTo>
                  <a:lnTo>
                    <a:pt x="350" y="249"/>
                  </a:lnTo>
                  <a:lnTo>
                    <a:pt x="340" y="272"/>
                  </a:lnTo>
                  <a:lnTo>
                    <a:pt x="329" y="294"/>
                  </a:lnTo>
                  <a:lnTo>
                    <a:pt x="317" y="317"/>
                  </a:lnTo>
                  <a:lnTo>
                    <a:pt x="302" y="341"/>
                  </a:lnTo>
                  <a:lnTo>
                    <a:pt x="286" y="364"/>
                  </a:lnTo>
                  <a:lnTo>
                    <a:pt x="268" y="385"/>
                  </a:lnTo>
                  <a:lnTo>
                    <a:pt x="249" y="407"/>
                  </a:lnTo>
                  <a:lnTo>
                    <a:pt x="228" y="428"/>
                  </a:lnTo>
                  <a:lnTo>
                    <a:pt x="204" y="448"/>
                  </a:lnTo>
                  <a:lnTo>
                    <a:pt x="179" y="467"/>
                  </a:lnTo>
                  <a:lnTo>
                    <a:pt x="150" y="487"/>
                  </a:lnTo>
                  <a:lnTo>
                    <a:pt x="121" y="502"/>
                  </a:lnTo>
                  <a:lnTo>
                    <a:pt x="87" y="518"/>
                  </a:lnTo>
                  <a:lnTo>
                    <a:pt x="50" y="533"/>
                  </a:lnTo>
                  <a:lnTo>
                    <a:pt x="14" y="545"/>
                  </a:lnTo>
                  <a:lnTo>
                    <a:pt x="14" y="545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树叶两项</a:t>
            </a:r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2886076" y="3173413"/>
            <a:ext cx="3000375" cy="3684587"/>
            <a:chOff x="2886076" y="3173413"/>
            <a:chExt cx="3000375" cy="36845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064001" y="3173413"/>
              <a:ext cx="676275" cy="674687"/>
            </a:xfrm>
            <a:custGeom>
              <a:avLst/>
              <a:gdLst>
                <a:gd name="T0" fmla="*/ 853 w 853"/>
                <a:gd name="T1" fmla="*/ 424 h 850"/>
                <a:gd name="T2" fmla="*/ 843 w 853"/>
                <a:gd name="T3" fmla="*/ 510 h 850"/>
                <a:gd name="T4" fmla="*/ 818 w 853"/>
                <a:gd name="T5" fmla="*/ 590 h 850"/>
                <a:gd name="T6" fmla="*/ 779 w 853"/>
                <a:gd name="T7" fmla="*/ 664 h 850"/>
                <a:gd name="T8" fmla="*/ 726 w 853"/>
                <a:gd name="T9" fmla="*/ 726 h 850"/>
                <a:gd name="T10" fmla="*/ 664 w 853"/>
                <a:gd name="T11" fmla="*/ 778 h 850"/>
                <a:gd name="T12" fmla="*/ 592 w 853"/>
                <a:gd name="T13" fmla="*/ 817 h 850"/>
                <a:gd name="T14" fmla="*/ 512 w 853"/>
                <a:gd name="T15" fmla="*/ 843 h 850"/>
                <a:gd name="T16" fmla="*/ 427 w 853"/>
                <a:gd name="T17" fmla="*/ 850 h 850"/>
                <a:gd name="T18" fmla="*/ 382 w 853"/>
                <a:gd name="T19" fmla="*/ 849 h 850"/>
                <a:gd name="T20" fmla="*/ 300 w 853"/>
                <a:gd name="T21" fmla="*/ 831 h 850"/>
                <a:gd name="T22" fmla="*/ 222 w 853"/>
                <a:gd name="T23" fmla="*/ 800 h 850"/>
                <a:gd name="T24" fmla="*/ 156 w 853"/>
                <a:gd name="T25" fmla="*/ 753 h 850"/>
                <a:gd name="T26" fmla="*/ 98 w 853"/>
                <a:gd name="T27" fmla="*/ 695 h 850"/>
                <a:gd name="T28" fmla="*/ 51 w 853"/>
                <a:gd name="T29" fmla="*/ 629 h 850"/>
                <a:gd name="T30" fmla="*/ 20 w 853"/>
                <a:gd name="T31" fmla="*/ 551 h 850"/>
                <a:gd name="T32" fmla="*/ 2 w 853"/>
                <a:gd name="T33" fmla="*/ 469 h 850"/>
                <a:gd name="T34" fmla="*/ 0 w 853"/>
                <a:gd name="T35" fmla="*/ 424 h 850"/>
                <a:gd name="T36" fmla="*/ 8 w 853"/>
                <a:gd name="T37" fmla="*/ 339 h 850"/>
                <a:gd name="T38" fmla="*/ 33 w 853"/>
                <a:gd name="T39" fmla="*/ 259 h 850"/>
                <a:gd name="T40" fmla="*/ 72 w 853"/>
                <a:gd name="T41" fmla="*/ 187 h 850"/>
                <a:gd name="T42" fmla="*/ 125 w 853"/>
                <a:gd name="T43" fmla="*/ 124 h 850"/>
                <a:gd name="T44" fmla="*/ 187 w 853"/>
                <a:gd name="T45" fmla="*/ 72 h 850"/>
                <a:gd name="T46" fmla="*/ 261 w 853"/>
                <a:gd name="T47" fmla="*/ 33 h 850"/>
                <a:gd name="T48" fmla="*/ 341 w 853"/>
                <a:gd name="T49" fmla="*/ 8 h 850"/>
                <a:gd name="T50" fmla="*/ 427 w 853"/>
                <a:gd name="T51" fmla="*/ 0 h 850"/>
                <a:gd name="T52" fmla="*/ 469 w 853"/>
                <a:gd name="T53" fmla="*/ 2 h 850"/>
                <a:gd name="T54" fmla="*/ 553 w 853"/>
                <a:gd name="T55" fmla="*/ 17 h 850"/>
                <a:gd name="T56" fmla="*/ 629 w 853"/>
                <a:gd name="T57" fmla="*/ 51 h 850"/>
                <a:gd name="T58" fmla="*/ 697 w 853"/>
                <a:gd name="T59" fmla="*/ 95 h 850"/>
                <a:gd name="T60" fmla="*/ 755 w 853"/>
                <a:gd name="T61" fmla="*/ 154 h 850"/>
                <a:gd name="T62" fmla="*/ 800 w 853"/>
                <a:gd name="T63" fmla="*/ 222 h 850"/>
                <a:gd name="T64" fmla="*/ 833 w 853"/>
                <a:gd name="T65" fmla="*/ 298 h 850"/>
                <a:gd name="T66" fmla="*/ 849 w 853"/>
                <a:gd name="T67" fmla="*/ 381 h 850"/>
                <a:gd name="T68" fmla="*/ 853 w 853"/>
                <a:gd name="T69" fmla="*/ 424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3" h="850">
                  <a:moveTo>
                    <a:pt x="853" y="424"/>
                  </a:moveTo>
                  <a:lnTo>
                    <a:pt x="853" y="424"/>
                  </a:lnTo>
                  <a:lnTo>
                    <a:pt x="849" y="469"/>
                  </a:lnTo>
                  <a:lnTo>
                    <a:pt x="843" y="510"/>
                  </a:lnTo>
                  <a:lnTo>
                    <a:pt x="833" y="551"/>
                  </a:lnTo>
                  <a:lnTo>
                    <a:pt x="818" y="590"/>
                  </a:lnTo>
                  <a:lnTo>
                    <a:pt x="800" y="629"/>
                  </a:lnTo>
                  <a:lnTo>
                    <a:pt x="779" y="664"/>
                  </a:lnTo>
                  <a:lnTo>
                    <a:pt x="755" y="695"/>
                  </a:lnTo>
                  <a:lnTo>
                    <a:pt x="726" y="726"/>
                  </a:lnTo>
                  <a:lnTo>
                    <a:pt x="697" y="753"/>
                  </a:lnTo>
                  <a:lnTo>
                    <a:pt x="664" y="778"/>
                  </a:lnTo>
                  <a:lnTo>
                    <a:pt x="629" y="800"/>
                  </a:lnTo>
                  <a:lnTo>
                    <a:pt x="592" y="817"/>
                  </a:lnTo>
                  <a:lnTo>
                    <a:pt x="553" y="831"/>
                  </a:lnTo>
                  <a:lnTo>
                    <a:pt x="512" y="843"/>
                  </a:lnTo>
                  <a:lnTo>
                    <a:pt x="469" y="849"/>
                  </a:lnTo>
                  <a:lnTo>
                    <a:pt x="427" y="850"/>
                  </a:lnTo>
                  <a:lnTo>
                    <a:pt x="427" y="850"/>
                  </a:lnTo>
                  <a:lnTo>
                    <a:pt x="382" y="849"/>
                  </a:lnTo>
                  <a:lnTo>
                    <a:pt x="341" y="843"/>
                  </a:lnTo>
                  <a:lnTo>
                    <a:pt x="300" y="831"/>
                  </a:lnTo>
                  <a:lnTo>
                    <a:pt x="261" y="817"/>
                  </a:lnTo>
                  <a:lnTo>
                    <a:pt x="222" y="800"/>
                  </a:lnTo>
                  <a:lnTo>
                    <a:pt x="187" y="778"/>
                  </a:lnTo>
                  <a:lnTo>
                    <a:pt x="156" y="753"/>
                  </a:lnTo>
                  <a:lnTo>
                    <a:pt x="125" y="726"/>
                  </a:lnTo>
                  <a:lnTo>
                    <a:pt x="98" y="695"/>
                  </a:lnTo>
                  <a:lnTo>
                    <a:pt x="72" y="664"/>
                  </a:lnTo>
                  <a:lnTo>
                    <a:pt x="51" y="629"/>
                  </a:lnTo>
                  <a:lnTo>
                    <a:pt x="33" y="590"/>
                  </a:lnTo>
                  <a:lnTo>
                    <a:pt x="20" y="551"/>
                  </a:lnTo>
                  <a:lnTo>
                    <a:pt x="8" y="510"/>
                  </a:lnTo>
                  <a:lnTo>
                    <a:pt x="2" y="469"/>
                  </a:lnTo>
                  <a:lnTo>
                    <a:pt x="0" y="424"/>
                  </a:lnTo>
                  <a:lnTo>
                    <a:pt x="0" y="424"/>
                  </a:lnTo>
                  <a:lnTo>
                    <a:pt x="2" y="381"/>
                  </a:lnTo>
                  <a:lnTo>
                    <a:pt x="8" y="339"/>
                  </a:lnTo>
                  <a:lnTo>
                    <a:pt x="20" y="298"/>
                  </a:lnTo>
                  <a:lnTo>
                    <a:pt x="33" y="259"/>
                  </a:lnTo>
                  <a:lnTo>
                    <a:pt x="51" y="222"/>
                  </a:lnTo>
                  <a:lnTo>
                    <a:pt x="72" y="187"/>
                  </a:lnTo>
                  <a:lnTo>
                    <a:pt x="98" y="154"/>
                  </a:lnTo>
                  <a:lnTo>
                    <a:pt x="125" y="124"/>
                  </a:lnTo>
                  <a:lnTo>
                    <a:pt x="156" y="95"/>
                  </a:lnTo>
                  <a:lnTo>
                    <a:pt x="187" y="72"/>
                  </a:lnTo>
                  <a:lnTo>
                    <a:pt x="222" y="51"/>
                  </a:lnTo>
                  <a:lnTo>
                    <a:pt x="261" y="33"/>
                  </a:lnTo>
                  <a:lnTo>
                    <a:pt x="300" y="17"/>
                  </a:lnTo>
                  <a:lnTo>
                    <a:pt x="341" y="8"/>
                  </a:lnTo>
                  <a:lnTo>
                    <a:pt x="382" y="2"/>
                  </a:lnTo>
                  <a:lnTo>
                    <a:pt x="427" y="0"/>
                  </a:lnTo>
                  <a:lnTo>
                    <a:pt x="427" y="0"/>
                  </a:lnTo>
                  <a:lnTo>
                    <a:pt x="469" y="2"/>
                  </a:lnTo>
                  <a:lnTo>
                    <a:pt x="512" y="8"/>
                  </a:lnTo>
                  <a:lnTo>
                    <a:pt x="553" y="17"/>
                  </a:lnTo>
                  <a:lnTo>
                    <a:pt x="592" y="33"/>
                  </a:lnTo>
                  <a:lnTo>
                    <a:pt x="629" y="51"/>
                  </a:lnTo>
                  <a:lnTo>
                    <a:pt x="664" y="72"/>
                  </a:lnTo>
                  <a:lnTo>
                    <a:pt x="697" y="95"/>
                  </a:lnTo>
                  <a:lnTo>
                    <a:pt x="726" y="124"/>
                  </a:lnTo>
                  <a:lnTo>
                    <a:pt x="755" y="154"/>
                  </a:lnTo>
                  <a:lnTo>
                    <a:pt x="779" y="187"/>
                  </a:lnTo>
                  <a:lnTo>
                    <a:pt x="800" y="222"/>
                  </a:lnTo>
                  <a:lnTo>
                    <a:pt x="818" y="259"/>
                  </a:lnTo>
                  <a:lnTo>
                    <a:pt x="833" y="298"/>
                  </a:lnTo>
                  <a:lnTo>
                    <a:pt x="843" y="339"/>
                  </a:lnTo>
                  <a:lnTo>
                    <a:pt x="849" y="381"/>
                  </a:lnTo>
                  <a:lnTo>
                    <a:pt x="853" y="424"/>
                  </a:lnTo>
                  <a:lnTo>
                    <a:pt x="853" y="424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059238" y="3967163"/>
              <a:ext cx="700088" cy="1450975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4095751" y="5511800"/>
              <a:ext cx="279400" cy="134620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460876" y="5511800"/>
              <a:ext cx="279400" cy="134620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886076" y="3365500"/>
              <a:ext cx="1147763" cy="793750"/>
            </a:xfrm>
            <a:custGeom>
              <a:avLst/>
              <a:gdLst>
                <a:gd name="T0" fmla="*/ 0 w 1446"/>
                <a:gd name="T1" fmla="*/ 209 h 1001"/>
                <a:gd name="T2" fmla="*/ 125 w 1446"/>
                <a:gd name="T3" fmla="*/ 0 h 1001"/>
                <a:gd name="T4" fmla="*/ 1446 w 1446"/>
                <a:gd name="T5" fmla="*/ 794 h 1001"/>
                <a:gd name="T6" fmla="*/ 1322 w 1446"/>
                <a:gd name="T7" fmla="*/ 1001 h 1001"/>
                <a:gd name="T8" fmla="*/ 0 w 1446"/>
                <a:gd name="T9" fmla="*/ 20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6" h="1001">
                  <a:moveTo>
                    <a:pt x="0" y="209"/>
                  </a:moveTo>
                  <a:lnTo>
                    <a:pt x="125" y="0"/>
                  </a:lnTo>
                  <a:lnTo>
                    <a:pt x="1446" y="794"/>
                  </a:lnTo>
                  <a:lnTo>
                    <a:pt x="1322" y="1001"/>
                  </a:lnTo>
                  <a:lnTo>
                    <a:pt x="0" y="209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805363" y="3267075"/>
              <a:ext cx="1081088" cy="909637"/>
            </a:xfrm>
            <a:custGeom>
              <a:avLst/>
              <a:gdLst>
                <a:gd name="T0" fmla="*/ 1213 w 1363"/>
                <a:gd name="T1" fmla="*/ 0 h 1144"/>
                <a:gd name="T2" fmla="*/ 1363 w 1363"/>
                <a:gd name="T3" fmla="*/ 188 h 1144"/>
                <a:gd name="T4" fmla="*/ 150 w 1363"/>
                <a:gd name="T5" fmla="*/ 1144 h 1144"/>
                <a:gd name="T6" fmla="*/ 0 w 1363"/>
                <a:gd name="T7" fmla="*/ 953 h 1144"/>
                <a:gd name="T8" fmla="*/ 1213 w 1363"/>
                <a:gd name="T9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3" h="1144">
                  <a:moveTo>
                    <a:pt x="1213" y="0"/>
                  </a:moveTo>
                  <a:lnTo>
                    <a:pt x="1363" y="188"/>
                  </a:lnTo>
                  <a:lnTo>
                    <a:pt x="150" y="1144"/>
                  </a:lnTo>
                  <a:lnTo>
                    <a:pt x="0" y="953"/>
                  </a:lnTo>
                  <a:lnTo>
                    <a:pt x="1213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45151" y="1957388"/>
            <a:ext cx="1585913" cy="1633537"/>
            <a:chOff x="5645151" y="1957388"/>
            <a:chExt cx="1585913" cy="1633537"/>
          </a:xfrm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645151" y="1957388"/>
              <a:ext cx="1585913" cy="1633537"/>
            </a:xfrm>
            <a:custGeom>
              <a:avLst/>
              <a:gdLst>
                <a:gd name="T0" fmla="*/ 230 w 1999"/>
                <a:gd name="T1" fmla="*/ 1472 h 2057"/>
                <a:gd name="T2" fmla="*/ 232 w 1999"/>
                <a:gd name="T3" fmla="*/ 1401 h 2057"/>
                <a:gd name="T4" fmla="*/ 244 w 1999"/>
                <a:gd name="T5" fmla="*/ 1273 h 2057"/>
                <a:gd name="T6" fmla="*/ 263 w 1999"/>
                <a:gd name="T7" fmla="*/ 1160 h 2057"/>
                <a:gd name="T8" fmla="*/ 292 w 1999"/>
                <a:gd name="T9" fmla="*/ 1034 h 2057"/>
                <a:gd name="T10" fmla="*/ 337 w 1999"/>
                <a:gd name="T11" fmla="*/ 895 h 2057"/>
                <a:gd name="T12" fmla="*/ 397 w 1999"/>
                <a:gd name="T13" fmla="*/ 751 h 2057"/>
                <a:gd name="T14" fmla="*/ 436 w 1999"/>
                <a:gd name="T15" fmla="*/ 677 h 2057"/>
                <a:gd name="T16" fmla="*/ 479 w 1999"/>
                <a:gd name="T17" fmla="*/ 605 h 2057"/>
                <a:gd name="T18" fmla="*/ 528 w 1999"/>
                <a:gd name="T19" fmla="*/ 535 h 2057"/>
                <a:gd name="T20" fmla="*/ 582 w 1999"/>
                <a:gd name="T21" fmla="*/ 467 h 2057"/>
                <a:gd name="T22" fmla="*/ 643 w 1999"/>
                <a:gd name="T23" fmla="*/ 399 h 2057"/>
                <a:gd name="T24" fmla="*/ 711 w 1999"/>
                <a:gd name="T25" fmla="*/ 337 h 2057"/>
                <a:gd name="T26" fmla="*/ 787 w 1999"/>
                <a:gd name="T27" fmla="*/ 276 h 2057"/>
                <a:gd name="T28" fmla="*/ 868 w 1999"/>
                <a:gd name="T29" fmla="*/ 220 h 2057"/>
                <a:gd name="T30" fmla="*/ 958 w 1999"/>
                <a:gd name="T31" fmla="*/ 169 h 2057"/>
                <a:gd name="T32" fmla="*/ 1055 w 1999"/>
                <a:gd name="T33" fmla="*/ 125 h 2057"/>
                <a:gd name="T34" fmla="*/ 1162 w 1999"/>
                <a:gd name="T35" fmla="*/ 84 h 2057"/>
                <a:gd name="T36" fmla="*/ 1277 w 1999"/>
                <a:gd name="T37" fmla="*/ 53 h 2057"/>
                <a:gd name="T38" fmla="*/ 1400 w 1999"/>
                <a:gd name="T39" fmla="*/ 27 h 2057"/>
                <a:gd name="T40" fmla="*/ 1534 w 1999"/>
                <a:gd name="T41" fmla="*/ 10 h 2057"/>
                <a:gd name="T42" fmla="*/ 1676 w 1999"/>
                <a:gd name="T43" fmla="*/ 2 h 2057"/>
                <a:gd name="T44" fmla="*/ 1830 w 1999"/>
                <a:gd name="T45" fmla="*/ 2 h 2057"/>
                <a:gd name="T46" fmla="*/ 1993 w 1999"/>
                <a:gd name="T47" fmla="*/ 12 h 2057"/>
                <a:gd name="T48" fmla="*/ 1995 w 1999"/>
                <a:gd name="T49" fmla="*/ 29 h 2057"/>
                <a:gd name="T50" fmla="*/ 1999 w 1999"/>
                <a:gd name="T51" fmla="*/ 109 h 2057"/>
                <a:gd name="T52" fmla="*/ 1997 w 1999"/>
                <a:gd name="T53" fmla="*/ 193 h 2057"/>
                <a:gd name="T54" fmla="*/ 1987 w 1999"/>
                <a:gd name="T55" fmla="*/ 298 h 2057"/>
                <a:gd name="T56" fmla="*/ 1968 w 1999"/>
                <a:gd name="T57" fmla="*/ 417 h 2057"/>
                <a:gd name="T58" fmla="*/ 1933 w 1999"/>
                <a:gd name="T59" fmla="*/ 547 h 2057"/>
                <a:gd name="T60" fmla="*/ 1882 w 1999"/>
                <a:gd name="T61" fmla="*/ 685 h 2057"/>
                <a:gd name="T62" fmla="*/ 1849 w 1999"/>
                <a:gd name="T63" fmla="*/ 755 h 2057"/>
                <a:gd name="T64" fmla="*/ 1808 w 1999"/>
                <a:gd name="T65" fmla="*/ 825 h 2057"/>
                <a:gd name="T66" fmla="*/ 1764 w 1999"/>
                <a:gd name="T67" fmla="*/ 895 h 2057"/>
                <a:gd name="T68" fmla="*/ 1713 w 1999"/>
                <a:gd name="T69" fmla="*/ 964 h 2057"/>
                <a:gd name="T70" fmla="*/ 1653 w 1999"/>
                <a:gd name="T71" fmla="*/ 1032 h 2057"/>
                <a:gd name="T72" fmla="*/ 1588 w 1999"/>
                <a:gd name="T73" fmla="*/ 1096 h 2057"/>
                <a:gd name="T74" fmla="*/ 1514 w 1999"/>
                <a:gd name="T75" fmla="*/ 1160 h 2057"/>
                <a:gd name="T76" fmla="*/ 1433 w 1999"/>
                <a:gd name="T77" fmla="*/ 1220 h 2057"/>
                <a:gd name="T78" fmla="*/ 1341 w 1999"/>
                <a:gd name="T79" fmla="*/ 1277 h 2057"/>
                <a:gd name="T80" fmla="*/ 1242 w 1999"/>
                <a:gd name="T81" fmla="*/ 1328 h 2057"/>
                <a:gd name="T82" fmla="*/ 1133 w 1999"/>
                <a:gd name="T83" fmla="*/ 1376 h 2057"/>
                <a:gd name="T84" fmla="*/ 1014 w 1999"/>
                <a:gd name="T85" fmla="*/ 1419 h 2057"/>
                <a:gd name="T86" fmla="*/ 884 w 1999"/>
                <a:gd name="T87" fmla="*/ 1456 h 2057"/>
                <a:gd name="T88" fmla="*/ 744 w 1999"/>
                <a:gd name="T89" fmla="*/ 1487 h 2057"/>
                <a:gd name="T90" fmla="*/ 592 w 1999"/>
                <a:gd name="T91" fmla="*/ 1510 h 2057"/>
                <a:gd name="T92" fmla="*/ 430 w 1999"/>
                <a:gd name="T93" fmla="*/ 1528 h 2057"/>
                <a:gd name="T94" fmla="*/ 255 w 1999"/>
                <a:gd name="T95" fmla="*/ 1536 h 2057"/>
                <a:gd name="T96" fmla="*/ 230 w 1999"/>
                <a:gd name="T97" fmla="*/ 1586 h 2057"/>
                <a:gd name="T98" fmla="*/ 172 w 1999"/>
                <a:gd name="T99" fmla="*/ 1711 h 2057"/>
                <a:gd name="T100" fmla="*/ 142 w 1999"/>
                <a:gd name="T101" fmla="*/ 1791 h 2057"/>
                <a:gd name="T102" fmla="*/ 115 w 1999"/>
                <a:gd name="T103" fmla="*/ 1876 h 2057"/>
                <a:gd name="T104" fmla="*/ 96 w 1999"/>
                <a:gd name="T105" fmla="*/ 1962 h 2057"/>
                <a:gd name="T106" fmla="*/ 90 w 1999"/>
                <a:gd name="T107" fmla="*/ 2044 h 2057"/>
                <a:gd name="T108" fmla="*/ 0 w 1999"/>
                <a:gd name="T109" fmla="*/ 2057 h 2057"/>
                <a:gd name="T110" fmla="*/ 39 w 1999"/>
                <a:gd name="T111" fmla="*/ 1919 h 2057"/>
                <a:gd name="T112" fmla="*/ 101 w 1999"/>
                <a:gd name="T113" fmla="*/ 1736 h 2057"/>
                <a:gd name="T114" fmla="*/ 140 w 1999"/>
                <a:gd name="T115" fmla="*/ 1639 h 2057"/>
                <a:gd name="T116" fmla="*/ 183 w 1999"/>
                <a:gd name="T117" fmla="*/ 1547 h 2057"/>
                <a:gd name="T118" fmla="*/ 230 w 1999"/>
                <a:gd name="T119" fmla="*/ 1472 h 2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886451" y="2090738"/>
              <a:ext cx="1204913" cy="1039812"/>
            </a:xfrm>
            <a:custGeom>
              <a:avLst/>
              <a:gdLst>
                <a:gd name="T0" fmla="*/ 11 w 1518"/>
                <a:gd name="T1" fmla="*/ 1308 h 1310"/>
                <a:gd name="T2" fmla="*/ 97 w 1518"/>
                <a:gd name="T3" fmla="*/ 1168 h 1310"/>
                <a:gd name="T4" fmla="*/ 128 w 1518"/>
                <a:gd name="T5" fmla="*/ 1124 h 1310"/>
                <a:gd name="T6" fmla="*/ 206 w 1518"/>
                <a:gd name="T7" fmla="*/ 1022 h 1310"/>
                <a:gd name="T8" fmla="*/ 290 w 1518"/>
                <a:gd name="T9" fmla="*/ 925 h 1310"/>
                <a:gd name="T10" fmla="*/ 335 w 1518"/>
                <a:gd name="T11" fmla="*/ 876 h 1310"/>
                <a:gd name="T12" fmla="*/ 428 w 1518"/>
                <a:gd name="T13" fmla="*/ 783 h 1310"/>
                <a:gd name="T14" fmla="*/ 525 w 1518"/>
                <a:gd name="T15" fmla="*/ 695 h 1310"/>
                <a:gd name="T16" fmla="*/ 677 w 1518"/>
                <a:gd name="T17" fmla="*/ 567 h 1310"/>
                <a:gd name="T18" fmla="*/ 782 w 1518"/>
                <a:gd name="T19" fmla="*/ 485 h 1310"/>
                <a:gd name="T20" fmla="*/ 998 w 1518"/>
                <a:gd name="T21" fmla="*/ 331 h 1310"/>
                <a:gd name="T22" fmla="*/ 1111 w 1518"/>
                <a:gd name="T23" fmla="*/ 257 h 1310"/>
                <a:gd name="T24" fmla="*/ 1308 w 1518"/>
                <a:gd name="T25" fmla="*/ 141 h 1310"/>
                <a:gd name="T26" fmla="*/ 1510 w 1518"/>
                <a:gd name="T27" fmla="*/ 30 h 1310"/>
                <a:gd name="T28" fmla="*/ 1518 w 1518"/>
                <a:gd name="T29" fmla="*/ 20 h 1310"/>
                <a:gd name="T30" fmla="*/ 1516 w 1518"/>
                <a:gd name="T31" fmla="*/ 8 h 1310"/>
                <a:gd name="T32" fmla="*/ 1508 w 1518"/>
                <a:gd name="T33" fmla="*/ 0 h 1310"/>
                <a:gd name="T34" fmla="*/ 1496 w 1518"/>
                <a:gd name="T35" fmla="*/ 0 h 1310"/>
                <a:gd name="T36" fmla="*/ 1444 w 1518"/>
                <a:gd name="T37" fmla="*/ 26 h 1310"/>
                <a:gd name="T38" fmla="*/ 1343 w 1518"/>
                <a:gd name="T39" fmla="*/ 78 h 1310"/>
                <a:gd name="T40" fmla="*/ 1195 w 1518"/>
                <a:gd name="T41" fmla="*/ 168 h 1310"/>
                <a:gd name="T42" fmla="*/ 1097 w 1518"/>
                <a:gd name="T43" fmla="*/ 228 h 1310"/>
                <a:gd name="T44" fmla="*/ 872 w 1518"/>
                <a:gd name="T45" fmla="*/ 380 h 1310"/>
                <a:gd name="T46" fmla="*/ 658 w 1518"/>
                <a:gd name="T47" fmla="*/ 544 h 1310"/>
                <a:gd name="T48" fmla="*/ 554 w 1518"/>
                <a:gd name="T49" fmla="*/ 629 h 1310"/>
                <a:gd name="T50" fmla="*/ 455 w 1518"/>
                <a:gd name="T51" fmla="*/ 717 h 1310"/>
                <a:gd name="T52" fmla="*/ 360 w 1518"/>
                <a:gd name="T53" fmla="*/ 810 h 1310"/>
                <a:gd name="T54" fmla="*/ 268 w 1518"/>
                <a:gd name="T55" fmla="*/ 906 h 1310"/>
                <a:gd name="T56" fmla="*/ 228 w 1518"/>
                <a:gd name="T57" fmla="*/ 952 h 1310"/>
                <a:gd name="T58" fmla="*/ 150 w 1518"/>
                <a:gd name="T59" fmla="*/ 1050 h 1310"/>
                <a:gd name="T60" fmla="*/ 113 w 1518"/>
                <a:gd name="T61" fmla="*/ 1100 h 1310"/>
                <a:gd name="T62" fmla="*/ 48 w 1518"/>
                <a:gd name="T63" fmla="*/ 1198 h 1310"/>
                <a:gd name="T64" fmla="*/ 21 w 1518"/>
                <a:gd name="T65" fmla="*/ 1248 h 1310"/>
                <a:gd name="T66" fmla="*/ 0 w 1518"/>
                <a:gd name="T67" fmla="*/ 1303 h 1310"/>
                <a:gd name="T68" fmla="*/ 0 w 1518"/>
                <a:gd name="T69" fmla="*/ 1307 h 1310"/>
                <a:gd name="T70" fmla="*/ 8 w 1518"/>
                <a:gd name="T71" fmla="*/ 1310 h 1310"/>
                <a:gd name="T72" fmla="*/ 11 w 1518"/>
                <a:gd name="T73" fmla="*/ 1308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lnTo>
                    <a:pt x="11" y="1308"/>
                  </a:lnTo>
                  <a:close/>
                </a:path>
              </a:pathLst>
            </a:custGeom>
            <a:solidFill>
              <a:srgbClr val="5B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780213" y="2043113"/>
              <a:ext cx="168275" cy="233362"/>
            </a:xfrm>
            <a:custGeom>
              <a:avLst/>
              <a:gdLst>
                <a:gd name="T0" fmla="*/ 196 w 212"/>
                <a:gd name="T1" fmla="*/ 0 h 294"/>
                <a:gd name="T2" fmla="*/ 196 w 212"/>
                <a:gd name="T3" fmla="*/ 0 h 294"/>
                <a:gd name="T4" fmla="*/ 181 w 212"/>
                <a:gd name="T5" fmla="*/ 14 h 294"/>
                <a:gd name="T6" fmla="*/ 163 w 212"/>
                <a:gd name="T7" fmla="*/ 25 h 294"/>
                <a:gd name="T8" fmla="*/ 150 w 212"/>
                <a:gd name="T9" fmla="*/ 41 h 294"/>
                <a:gd name="T10" fmla="*/ 134 w 212"/>
                <a:gd name="T11" fmla="*/ 57 h 294"/>
                <a:gd name="T12" fmla="*/ 109 w 212"/>
                <a:gd name="T13" fmla="*/ 90 h 294"/>
                <a:gd name="T14" fmla="*/ 85 w 212"/>
                <a:gd name="T15" fmla="*/ 125 h 294"/>
                <a:gd name="T16" fmla="*/ 64 w 212"/>
                <a:gd name="T17" fmla="*/ 162 h 294"/>
                <a:gd name="T18" fmla="*/ 44 w 212"/>
                <a:gd name="T19" fmla="*/ 199 h 294"/>
                <a:gd name="T20" fmla="*/ 23 w 212"/>
                <a:gd name="T21" fmla="*/ 236 h 294"/>
                <a:gd name="T22" fmla="*/ 2 w 212"/>
                <a:gd name="T23" fmla="*/ 271 h 294"/>
                <a:gd name="T24" fmla="*/ 2 w 212"/>
                <a:gd name="T25" fmla="*/ 271 h 294"/>
                <a:gd name="T26" fmla="*/ 0 w 212"/>
                <a:gd name="T27" fmla="*/ 277 h 294"/>
                <a:gd name="T28" fmla="*/ 0 w 212"/>
                <a:gd name="T29" fmla="*/ 282 h 294"/>
                <a:gd name="T30" fmla="*/ 4 w 212"/>
                <a:gd name="T31" fmla="*/ 288 h 294"/>
                <a:gd name="T32" fmla="*/ 7 w 212"/>
                <a:gd name="T33" fmla="*/ 292 h 294"/>
                <a:gd name="T34" fmla="*/ 11 w 212"/>
                <a:gd name="T35" fmla="*/ 294 h 294"/>
                <a:gd name="T36" fmla="*/ 17 w 212"/>
                <a:gd name="T37" fmla="*/ 294 h 294"/>
                <a:gd name="T38" fmla="*/ 23 w 212"/>
                <a:gd name="T39" fmla="*/ 292 h 294"/>
                <a:gd name="T40" fmla="*/ 27 w 212"/>
                <a:gd name="T41" fmla="*/ 288 h 294"/>
                <a:gd name="T42" fmla="*/ 27 w 212"/>
                <a:gd name="T43" fmla="*/ 288 h 294"/>
                <a:gd name="T44" fmla="*/ 48 w 212"/>
                <a:gd name="T45" fmla="*/ 253 h 294"/>
                <a:gd name="T46" fmla="*/ 68 w 212"/>
                <a:gd name="T47" fmla="*/ 216 h 294"/>
                <a:gd name="T48" fmla="*/ 107 w 212"/>
                <a:gd name="T49" fmla="*/ 146 h 294"/>
                <a:gd name="T50" fmla="*/ 130 w 212"/>
                <a:gd name="T51" fmla="*/ 111 h 294"/>
                <a:gd name="T52" fmla="*/ 153 w 212"/>
                <a:gd name="T53" fmla="*/ 78 h 294"/>
                <a:gd name="T54" fmla="*/ 179 w 212"/>
                <a:gd name="T55" fmla="*/ 47 h 294"/>
                <a:gd name="T56" fmla="*/ 208 w 212"/>
                <a:gd name="T57" fmla="*/ 18 h 294"/>
                <a:gd name="T58" fmla="*/ 208 w 212"/>
                <a:gd name="T59" fmla="*/ 18 h 294"/>
                <a:gd name="T60" fmla="*/ 210 w 212"/>
                <a:gd name="T61" fmla="*/ 16 h 294"/>
                <a:gd name="T62" fmla="*/ 212 w 212"/>
                <a:gd name="T63" fmla="*/ 12 h 294"/>
                <a:gd name="T64" fmla="*/ 212 w 212"/>
                <a:gd name="T65" fmla="*/ 8 h 294"/>
                <a:gd name="T66" fmla="*/ 210 w 212"/>
                <a:gd name="T67" fmla="*/ 4 h 294"/>
                <a:gd name="T68" fmla="*/ 208 w 212"/>
                <a:gd name="T69" fmla="*/ 2 h 294"/>
                <a:gd name="T70" fmla="*/ 204 w 212"/>
                <a:gd name="T71" fmla="*/ 0 h 294"/>
                <a:gd name="T72" fmla="*/ 200 w 212"/>
                <a:gd name="T73" fmla="*/ 0 h 294"/>
                <a:gd name="T74" fmla="*/ 196 w 212"/>
                <a:gd name="T75" fmla="*/ 0 h 294"/>
                <a:gd name="T76" fmla="*/ 196 w 212"/>
                <a:gd name="T7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94">
                  <a:moveTo>
                    <a:pt x="196" y="0"/>
                  </a:moveTo>
                  <a:lnTo>
                    <a:pt x="196" y="0"/>
                  </a:lnTo>
                  <a:lnTo>
                    <a:pt x="181" y="14"/>
                  </a:lnTo>
                  <a:lnTo>
                    <a:pt x="163" y="25"/>
                  </a:lnTo>
                  <a:lnTo>
                    <a:pt x="150" y="41"/>
                  </a:lnTo>
                  <a:lnTo>
                    <a:pt x="134" y="57"/>
                  </a:lnTo>
                  <a:lnTo>
                    <a:pt x="109" y="90"/>
                  </a:lnTo>
                  <a:lnTo>
                    <a:pt x="85" y="125"/>
                  </a:lnTo>
                  <a:lnTo>
                    <a:pt x="64" y="162"/>
                  </a:lnTo>
                  <a:lnTo>
                    <a:pt x="44" y="199"/>
                  </a:lnTo>
                  <a:lnTo>
                    <a:pt x="23" y="236"/>
                  </a:lnTo>
                  <a:lnTo>
                    <a:pt x="2" y="271"/>
                  </a:lnTo>
                  <a:lnTo>
                    <a:pt x="2" y="271"/>
                  </a:lnTo>
                  <a:lnTo>
                    <a:pt x="0" y="277"/>
                  </a:lnTo>
                  <a:lnTo>
                    <a:pt x="0" y="282"/>
                  </a:lnTo>
                  <a:lnTo>
                    <a:pt x="4" y="288"/>
                  </a:lnTo>
                  <a:lnTo>
                    <a:pt x="7" y="292"/>
                  </a:lnTo>
                  <a:lnTo>
                    <a:pt x="11" y="294"/>
                  </a:lnTo>
                  <a:lnTo>
                    <a:pt x="17" y="294"/>
                  </a:lnTo>
                  <a:lnTo>
                    <a:pt x="23" y="292"/>
                  </a:lnTo>
                  <a:lnTo>
                    <a:pt x="27" y="288"/>
                  </a:lnTo>
                  <a:lnTo>
                    <a:pt x="27" y="288"/>
                  </a:lnTo>
                  <a:lnTo>
                    <a:pt x="48" y="253"/>
                  </a:lnTo>
                  <a:lnTo>
                    <a:pt x="68" y="216"/>
                  </a:lnTo>
                  <a:lnTo>
                    <a:pt x="107" y="146"/>
                  </a:lnTo>
                  <a:lnTo>
                    <a:pt x="130" y="111"/>
                  </a:lnTo>
                  <a:lnTo>
                    <a:pt x="153" y="78"/>
                  </a:lnTo>
                  <a:lnTo>
                    <a:pt x="179" y="47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6"/>
                  </a:lnTo>
                  <a:lnTo>
                    <a:pt x="212" y="12"/>
                  </a:lnTo>
                  <a:lnTo>
                    <a:pt x="212" y="8"/>
                  </a:lnTo>
                  <a:lnTo>
                    <a:pt x="210" y="4"/>
                  </a:lnTo>
                  <a:lnTo>
                    <a:pt x="208" y="2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5B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6391276" y="2081213"/>
              <a:ext cx="203200" cy="463550"/>
            </a:xfrm>
            <a:custGeom>
              <a:avLst/>
              <a:gdLst>
                <a:gd name="T0" fmla="*/ 242 w 257"/>
                <a:gd name="T1" fmla="*/ 4 h 584"/>
                <a:gd name="T2" fmla="*/ 242 w 257"/>
                <a:gd name="T3" fmla="*/ 4 h 584"/>
                <a:gd name="T4" fmla="*/ 209 w 257"/>
                <a:gd name="T5" fmla="*/ 70 h 584"/>
                <a:gd name="T6" fmla="*/ 175 w 257"/>
                <a:gd name="T7" fmla="*/ 138 h 584"/>
                <a:gd name="T8" fmla="*/ 113 w 257"/>
                <a:gd name="T9" fmla="*/ 272 h 584"/>
                <a:gd name="T10" fmla="*/ 113 w 257"/>
                <a:gd name="T11" fmla="*/ 272 h 584"/>
                <a:gd name="T12" fmla="*/ 80 w 257"/>
                <a:gd name="T13" fmla="*/ 344 h 584"/>
                <a:gd name="T14" fmla="*/ 51 w 257"/>
                <a:gd name="T15" fmla="*/ 416 h 584"/>
                <a:gd name="T16" fmla="*/ 24 w 257"/>
                <a:gd name="T17" fmla="*/ 488 h 584"/>
                <a:gd name="T18" fmla="*/ 12 w 257"/>
                <a:gd name="T19" fmla="*/ 525 h 584"/>
                <a:gd name="T20" fmla="*/ 2 w 257"/>
                <a:gd name="T21" fmla="*/ 564 h 584"/>
                <a:gd name="T22" fmla="*/ 2 w 257"/>
                <a:gd name="T23" fmla="*/ 564 h 584"/>
                <a:gd name="T24" fmla="*/ 0 w 257"/>
                <a:gd name="T25" fmla="*/ 570 h 584"/>
                <a:gd name="T26" fmla="*/ 2 w 257"/>
                <a:gd name="T27" fmla="*/ 576 h 584"/>
                <a:gd name="T28" fmla="*/ 6 w 257"/>
                <a:gd name="T29" fmla="*/ 580 h 584"/>
                <a:gd name="T30" fmla="*/ 12 w 257"/>
                <a:gd name="T31" fmla="*/ 582 h 584"/>
                <a:gd name="T32" fmla="*/ 18 w 257"/>
                <a:gd name="T33" fmla="*/ 584 h 584"/>
                <a:gd name="T34" fmla="*/ 22 w 257"/>
                <a:gd name="T35" fmla="*/ 582 h 584"/>
                <a:gd name="T36" fmla="*/ 26 w 257"/>
                <a:gd name="T37" fmla="*/ 580 h 584"/>
                <a:gd name="T38" fmla="*/ 29 w 257"/>
                <a:gd name="T39" fmla="*/ 574 h 584"/>
                <a:gd name="T40" fmla="*/ 29 w 257"/>
                <a:gd name="T41" fmla="*/ 574 h 584"/>
                <a:gd name="T42" fmla="*/ 39 w 257"/>
                <a:gd name="T43" fmla="*/ 537 h 584"/>
                <a:gd name="T44" fmla="*/ 51 w 257"/>
                <a:gd name="T45" fmla="*/ 502 h 584"/>
                <a:gd name="T46" fmla="*/ 76 w 257"/>
                <a:gd name="T47" fmla="*/ 432 h 584"/>
                <a:gd name="T48" fmla="*/ 103 w 257"/>
                <a:gd name="T49" fmla="*/ 364 h 584"/>
                <a:gd name="T50" fmla="*/ 135 w 257"/>
                <a:gd name="T51" fmla="*/ 296 h 584"/>
                <a:gd name="T52" fmla="*/ 135 w 257"/>
                <a:gd name="T53" fmla="*/ 296 h 584"/>
                <a:gd name="T54" fmla="*/ 168 w 257"/>
                <a:gd name="T55" fmla="*/ 226 h 584"/>
                <a:gd name="T56" fmla="*/ 201 w 257"/>
                <a:gd name="T57" fmla="*/ 156 h 584"/>
                <a:gd name="T58" fmla="*/ 216 w 257"/>
                <a:gd name="T59" fmla="*/ 120 h 584"/>
                <a:gd name="T60" fmla="*/ 232 w 257"/>
                <a:gd name="T61" fmla="*/ 84 h 584"/>
                <a:gd name="T62" fmla="*/ 245 w 257"/>
                <a:gd name="T63" fmla="*/ 48 h 584"/>
                <a:gd name="T64" fmla="*/ 257 w 257"/>
                <a:gd name="T65" fmla="*/ 11 h 584"/>
                <a:gd name="T66" fmla="*/ 257 w 257"/>
                <a:gd name="T67" fmla="*/ 11 h 584"/>
                <a:gd name="T68" fmla="*/ 255 w 257"/>
                <a:gd name="T69" fmla="*/ 6 h 584"/>
                <a:gd name="T70" fmla="*/ 251 w 257"/>
                <a:gd name="T71" fmla="*/ 2 h 584"/>
                <a:gd name="T72" fmla="*/ 247 w 257"/>
                <a:gd name="T73" fmla="*/ 0 h 584"/>
                <a:gd name="T74" fmla="*/ 244 w 257"/>
                <a:gd name="T75" fmla="*/ 2 h 584"/>
                <a:gd name="T76" fmla="*/ 242 w 257"/>
                <a:gd name="T77" fmla="*/ 4 h 584"/>
                <a:gd name="T78" fmla="*/ 242 w 257"/>
                <a:gd name="T79" fmla="*/ 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584">
                  <a:moveTo>
                    <a:pt x="242" y="4"/>
                  </a:moveTo>
                  <a:lnTo>
                    <a:pt x="242" y="4"/>
                  </a:lnTo>
                  <a:lnTo>
                    <a:pt x="209" y="70"/>
                  </a:lnTo>
                  <a:lnTo>
                    <a:pt x="175" y="138"/>
                  </a:lnTo>
                  <a:lnTo>
                    <a:pt x="113" y="272"/>
                  </a:lnTo>
                  <a:lnTo>
                    <a:pt x="113" y="272"/>
                  </a:lnTo>
                  <a:lnTo>
                    <a:pt x="80" y="344"/>
                  </a:lnTo>
                  <a:lnTo>
                    <a:pt x="51" y="416"/>
                  </a:lnTo>
                  <a:lnTo>
                    <a:pt x="24" y="488"/>
                  </a:lnTo>
                  <a:lnTo>
                    <a:pt x="12" y="525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0" y="570"/>
                  </a:lnTo>
                  <a:lnTo>
                    <a:pt x="2" y="576"/>
                  </a:lnTo>
                  <a:lnTo>
                    <a:pt x="6" y="580"/>
                  </a:lnTo>
                  <a:lnTo>
                    <a:pt x="12" y="582"/>
                  </a:lnTo>
                  <a:lnTo>
                    <a:pt x="18" y="584"/>
                  </a:lnTo>
                  <a:lnTo>
                    <a:pt x="22" y="582"/>
                  </a:lnTo>
                  <a:lnTo>
                    <a:pt x="26" y="580"/>
                  </a:lnTo>
                  <a:lnTo>
                    <a:pt x="29" y="574"/>
                  </a:lnTo>
                  <a:lnTo>
                    <a:pt x="29" y="574"/>
                  </a:lnTo>
                  <a:lnTo>
                    <a:pt x="39" y="537"/>
                  </a:lnTo>
                  <a:lnTo>
                    <a:pt x="51" y="502"/>
                  </a:lnTo>
                  <a:lnTo>
                    <a:pt x="76" y="432"/>
                  </a:lnTo>
                  <a:lnTo>
                    <a:pt x="103" y="364"/>
                  </a:lnTo>
                  <a:lnTo>
                    <a:pt x="135" y="296"/>
                  </a:lnTo>
                  <a:lnTo>
                    <a:pt x="135" y="296"/>
                  </a:lnTo>
                  <a:lnTo>
                    <a:pt x="168" y="226"/>
                  </a:lnTo>
                  <a:lnTo>
                    <a:pt x="201" y="156"/>
                  </a:lnTo>
                  <a:lnTo>
                    <a:pt x="216" y="120"/>
                  </a:lnTo>
                  <a:lnTo>
                    <a:pt x="232" y="84"/>
                  </a:lnTo>
                  <a:lnTo>
                    <a:pt x="245" y="48"/>
                  </a:lnTo>
                  <a:lnTo>
                    <a:pt x="257" y="11"/>
                  </a:lnTo>
                  <a:lnTo>
                    <a:pt x="257" y="11"/>
                  </a:lnTo>
                  <a:lnTo>
                    <a:pt x="255" y="6"/>
                  </a:lnTo>
                  <a:lnTo>
                    <a:pt x="251" y="2"/>
                  </a:lnTo>
                  <a:lnTo>
                    <a:pt x="247" y="0"/>
                  </a:lnTo>
                  <a:lnTo>
                    <a:pt x="244" y="2"/>
                  </a:lnTo>
                  <a:lnTo>
                    <a:pt x="242" y="4"/>
                  </a:lnTo>
                  <a:lnTo>
                    <a:pt x="242" y="4"/>
                  </a:lnTo>
                  <a:close/>
                </a:path>
              </a:pathLst>
            </a:custGeom>
            <a:solidFill>
              <a:srgbClr val="5B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38851" y="2239963"/>
              <a:ext cx="268288" cy="647700"/>
            </a:xfrm>
            <a:custGeom>
              <a:avLst/>
              <a:gdLst>
                <a:gd name="T0" fmla="*/ 325 w 338"/>
                <a:gd name="T1" fmla="*/ 0 h 816"/>
                <a:gd name="T2" fmla="*/ 325 w 338"/>
                <a:gd name="T3" fmla="*/ 0 h 816"/>
                <a:gd name="T4" fmla="*/ 305 w 338"/>
                <a:gd name="T5" fmla="*/ 18 h 816"/>
                <a:gd name="T6" fmla="*/ 286 w 338"/>
                <a:gd name="T7" fmla="*/ 35 h 816"/>
                <a:gd name="T8" fmla="*/ 268 w 338"/>
                <a:gd name="T9" fmla="*/ 55 h 816"/>
                <a:gd name="T10" fmla="*/ 251 w 338"/>
                <a:gd name="T11" fmla="*/ 76 h 816"/>
                <a:gd name="T12" fmla="*/ 235 w 338"/>
                <a:gd name="T13" fmla="*/ 98 h 816"/>
                <a:gd name="T14" fmla="*/ 219 w 338"/>
                <a:gd name="T15" fmla="*/ 121 h 816"/>
                <a:gd name="T16" fmla="*/ 192 w 338"/>
                <a:gd name="T17" fmla="*/ 170 h 816"/>
                <a:gd name="T18" fmla="*/ 169 w 338"/>
                <a:gd name="T19" fmla="*/ 218 h 816"/>
                <a:gd name="T20" fmla="*/ 146 w 338"/>
                <a:gd name="T21" fmla="*/ 269 h 816"/>
                <a:gd name="T22" fmla="*/ 126 w 338"/>
                <a:gd name="T23" fmla="*/ 319 h 816"/>
                <a:gd name="T24" fmla="*/ 109 w 338"/>
                <a:gd name="T25" fmla="*/ 366 h 816"/>
                <a:gd name="T26" fmla="*/ 109 w 338"/>
                <a:gd name="T27" fmla="*/ 366 h 816"/>
                <a:gd name="T28" fmla="*/ 89 w 338"/>
                <a:gd name="T29" fmla="*/ 419 h 816"/>
                <a:gd name="T30" fmla="*/ 72 w 338"/>
                <a:gd name="T31" fmla="*/ 471 h 816"/>
                <a:gd name="T32" fmla="*/ 54 w 338"/>
                <a:gd name="T33" fmla="*/ 526 h 816"/>
                <a:gd name="T34" fmla="*/ 40 w 338"/>
                <a:gd name="T35" fmla="*/ 580 h 816"/>
                <a:gd name="T36" fmla="*/ 27 w 338"/>
                <a:gd name="T37" fmla="*/ 635 h 816"/>
                <a:gd name="T38" fmla="*/ 15 w 338"/>
                <a:gd name="T39" fmla="*/ 689 h 816"/>
                <a:gd name="T40" fmla="*/ 7 w 338"/>
                <a:gd name="T41" fmla="*/ 744 h 816"/>
                <a:gd name="T42" fmla="*/ 0 w 338"/>
                <a:gd name="T43" fmla="*/ 800 h 816"/>
                <a:gd name="T44" fmla="*/ 0 w 338"/>
                <a:gd name="T45" fmla="*/ 800 h 816"/>
                <a:gd name="T46" fmla="*/ 0 w 338"/>
                <a:gd name="T47" fmla="*/ 806 h 816"/>
                <a:gd name="T48" fmla="*/ 3 w 338"/>
                <a:gd name="T49" fmla="*/ 812 h 816"/>
                <a:gd name="T50" fmla="*/ 7 w 338"/>
                <a:gd name="T51" fmla="*/ 814 h 816"/>
                <a:gd name="T52" fmla="*/ 13 w 338"/>
                <a:gd name="T53" fmla="*/ 816 h 816"/>
                <a:gd name="T54" fmla="*/ 19 w 338"/>
                <a:gd name="T55" fmla="*/ 816 h 816"/>
                <a:gd name="T56" fmla="*/ 25 w 338"/>
                <a:gd name="T57" fmla="*/ 814 h 816"/>
                <a:gd name="T58" fmla="*/ 29 w 338"/>
                <a:gd name="T59" fmla="*/ 808 h 816"/>
                <a:gd name="T60" fmla="*/ 31 w 338"/>
                <a:gd name="T61" fmla="*/ 802 h 816"/>
                <a:gd name="T62" fmla="*/ 31 w 338"/>
                <a:gd name="T63" fmla="*/ 802 h 816"/>
                <a:gd name="T64" fmla="*/ 37 w 338"/>
                <a:gd name="T65" fmla="*/ 750 h 816"/>
                <a:gd name="T66" fmla="*/ 46 w 338"/>
                <a:gd name="T67" fmla="*/ 697 h 816"/>
                <a:gd name="T68" fmla="*/ 56 w 338"/>
                <a:gd name="T69" fmla="*/ 645 h 816"/>
                <a:gd name="T70" fmla="*/ 70 w 338"/>
                <a:gd name="T71" fmla="*/ 592 h 816"/>
                <a:gd name="T72" fmla="*/ 83 w 338"/>
                <a:gd name="T73" fmla="*/ 541 h 816"/>
                <a:gd name="T74" fmla="*/ 99 w 338"/>
                <a:gd name="T75" fmla="*/ 489 h 816"/>
                <a:gd name="T76" fmla="*/ 114 w 338"/>
                <a:gd name="T77" fmla="*/ 438 h 816"/>
                <a:gd name="T78" fmla="*/ 132 w 338"/>
                <a:gd name="T79" fmla="*/ 388 h 816"/>
                <a:gd name="T80" fmla="*/ 132 w 338"/>
                <a:gd name="T81" fmla="*/ 388 h 816"/>
                <a:gd name="T82" fmla="*/ 151 w 338"/>
                <a:gd name="T83" fmla="*/ 337 h 816"/>
                <a:gd name="T84" fmla="*/ 171 w 338"/>
                <a:gd name="T85" fmla="*/ 286 h 816"/>
                <a:gd name="T86" fmla="*/ 192 w 338"/>
                <a:gd name="T87" fmla="*/ 238 h 816"/>
                <a:gd name="T88" fmla="*/ 218 w 338"/>
                <a:gd name="T89" fmla="*/ 189 h 816"/>
                <a:gd name="T90" fmla="*/ 243 w 338"/>
                <a:gd name="T91" fmla="*/ 142 h 816"/>
                <a:gd name="T92" fmla="*/ 272 w 338"/>
                <a:gd name="T93" fmla="*/ 98 h 816"/>
                <a:gd name="T94" fmla="*/ 301 w 338"/>
                <a:gd name="T95" fmla="*/ 53 h 816"/>
                <a:gd name="T96" fmla="*/ 336 w 338"/>
                <a:gd name="T97" fmla="*/ 10 h 816"/>
                <a:gd name="T98" fmla="*/ 336 w 338"/>
                <a:gd name="T99" fmla="*/ 10 h 816"/>
                <a:gd name="T100" fmla="*/ 338 w 338"/>
                <a:gd name="T101" fmla="*/ 8 h 816"/>
                <a:gd name="T102" fmla="*/ 338 w 338"/>
                <a:gd name="T103" fmla="*/ 6 h 816"/>
                <a:gd name="T104" fmla="*/ 334 w 338"/>
                <a:gd name="T105" fmla="*/ 2 h 816"/>
                <a:gd name="T106" fmla="*/ 330 w 338"/>
                <a:gd name="T107" fmla="*/ 0 h 816"/>
                <a:gd name="T108" fmla="*/ 325 w 338"/>
                <a:gd name="T109" fmla="*/ 0 h 816"/>
                <a:gd name="T110" fmla="*/ 325 w 338"/>
                <a:gd name="T111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" h="816">
                  <a:moveTo>
                    <a:pt x="325" y="0"/>
                  </a:moveTo>
                  <a:lnTo>
                    <a:pt x="325" y="0"/>
                  </a:lnTo>
                  <a:lnTo>
                    <a:pt x="305" y="18"/>
                  </a:lnTo>
                  <a:lnTo>
                    <a:pt x="286" y="35"/>
                  </a:lnTo>
                  <a:lnTo>
                    <a:pt x="268" y="55"/>
                  </a:lnTo>
                  <a:lnTo>
                    <a:pt x="251" y="76"/>
                  </a:lnTo>
                  <a:lnTo>
                    <a:pt x="235" y="98"/>
                  </a:lnTo>
                  <a:lnTo>
                    <a:pt x="219" y="121"/>
                  </a:lnTo>
                  <a:lnTo>
                    <a:pt x="192" y="170"/>
                  </a:lnTo>
                  <a:lnTo>
                    <a:pt x="169" y="218"/>
                  </a:lnTo>
                  <a:lnTo>
                    <a:pt x="146" y="269"/>
                  </a:lnTo>
                  <a:lnTo>
                    <a:pt x="126" y="319"/>
                  </a:lnTo>
                  <a:lnTo>
                    <a:pt x="109" y="366"/>
                  </a:lnTo>
                  <a:lnTo>
                    <a:pt x="109" y="366"/>
                  </a:lnTo>
                  <a:lnTo>
                    <a:pt x="89" y="419"/>
                  </a:lnTo>
                  <a:lnTo>
                    <a:pt x="72" y="471"/>
                  </a:lnTo>
                  <a:lnTo>
                    <a:pt x="54" y="526"/>
                  </a:lnTo>
                  <a:lnTo>
                    <a:pt x="40" y="580"/>
                  </a:lnTo>
                  <a:lnTo>
                    <a:pt x="27" y="635"/>
                  </a:lnTo>
                  <a:lnTo>
                    <a:pt x="15" y="689"/>
                  </a:lnTo>
                  <a:lnTo>
                    <a:pt x="7" y="744"/>
                  </a:lnTo>
                  <a:lnTo>
                    <a:pt x="0" y="800"/>
                  </a:lnTo>
                  <a:lnTo>
                    <a:pt x="0" y="800"/>
                  </a:lnTo>
                  <a:lnTo>
                    <a:pt x="0" y="806"/>
                  </a:lnTo>
                  <a:lnTo>
                    <a:pt x="3" y="812"/>
                  </a:lnTo>
                  <a:lnTo>
                    <a:pt x="7" y="814"/>
                  </a:lnTo>
                  <a:lnTo>
                    <a:pt x="13" y="816"/>
                  </a:lnTo>
                  <a:lnTo>
                    <a:pt x="19" y="816"/>
                  </a:lnTo>
                  <a:lnTo>
                    <a:pt x="25" y="814"/>
                  </a:lnTo>
                  <a:lnTo>
                    <a:pt x="29" y="808"/>
                  </a:lnTo>
                  <a:lnTo>
                    <a:pt x="31" y="802"/>
                  </a:lnTo>
                  <a:lnTo>
                    <a:pt x="31" y="802"/>
                  </a:lnTo>
                  <a:lnTo>
                    <a:pt x="37" y="750"/>
                  </a:lnTo>
                  <a:lnTo>
                    <a:pt x="46" y="697"/>
                  </a:lnTo>
                  <a:lnTo>
                    <a:pt x="56" y="645"/>
                  </a:lnTo>
                  <a:lnTo>
                    <a:pt x="70" y="592"/>
                  </a:lnTo>
                  <a:lnTo>
                    <a:pt x="83" y="541"/>
                  </a:lnTo>
                  <a:lnTo>
                    <a:pt x="99" y="489"/>
                  </a:lnTo>
                  <a:lnTo>
                    <a:pt x="114" y="438"/>
                  </a:lnTo>
                  <a:lnTo>
                    <a:pt x="132" y="388"/>
                  </a:lnTo>
                  <a:lnTo>
                    <a:pt x="132" y="388"/>
                  </a:lnTo>
                  <a:lnTo>
                    <a:pt x="151" y="337"/>
                  </a:lnTo>
                  <a:lnTo>
                    <a:pt x="171" y="286"/>
                  </a:lnTo>
                  <a:lnTo>
                    <a:pt x="192" y="238"/>
                  </a:lnTo>
                  <a:lnTo>
                    <a:pt x="218" y="189"/>
                  </a:lnTo>
                  <a:lnTo>
                    <a:pt x="243" y="142"/>
                  </a:lnTo>
                  <a:lnTo>
                    <a:pt x="272" y="98"/>
                  </a:lnTo>
                  <a:lnTo>
                    <a:pt x="301" y="53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4" y="2"/>
                  </a:lnTo>
                  <a:lnTo>
                    <a:pt x="330" y="0"/>
                  </a:lnTo>
                  <a:lnTo>
                    <a:pt x="325" y="0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5B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937251" y="2840038"/>
              <a:ext cx="677863" cy="196850"/>
            </a:xfrm>
            <a:custGeom>
              <a:avLst/>
              <a:gdLst>
                <a:gd name="T0" fmla="*/ 4 w 854"/>
                <a:gd name="T1" fmla="*/ 250 h 250"/>
                <a:gd name="T2" fmla="*/ 4 w 854"/>
                <a:gd name="T3" fmla="*/ 250 h 250"/>
                <a:gd name="T4" fmla="*/ 14 w 854"/>
                <a:gd name="T5" fmla="*/ 250 h 250"/>
                <a:gd name="T6" fmla="*/ 25 w 854"/>
                <a:gd name="T7" fmla="*/ 250 h 250"/>
                <a:gd name="T8" fmla="*/ 49 w 854"/>
                <a:gd name="T9" fmla="*/ 248 h 250"/>
                <a:gd name="T10" fmla="*/ 95 w 854"/>
                <a:gd name="T11" fmla="*/ 238 h 250"/>
                <a:gd name="T12" fmla="*/ 95 w 854"/>
                <a:gd name="T13" fmla="*/ 238 h 250"/>
                <a:gd name="T14" fmla="*/ 212 w 854"/>
                <a:gd name="T15" fmla="*/ 215 h 250"/>
                <a:gd name="T16" fmla="*/ 212 w 854"/>
                <a:gd name="T17" fmla="*/ 215 h 250"/>
                <a:gd name="T18" fmla="*/ 331 w 854"/>
                <a:gd name="T19" fmla="*/ 189 h 250"/>
                <a:gd name="T20" fmla="*/ 448 w 854"/>
                <a:gd name="T21" fmla="*/ 162 h 250"/>
                <a:gd name="T22" fmla="*/ 448 w 854"/>
                <a:gd name="T23" fmla="*/ 162 h 250"/>
                <a:gd name="T24" fmla="*/ 559 w 854"/>
                <a:gd name="T25" fmla="*/ 133 h 250"/>
                <a:gd name="T26" fmla="*/ 613 w 854"/>
                <a:gd name="T27" fmla="*/ 115 h 250"/>
                <a:gd name="T28" fmla="*/ 670 w 854"/>
                <a:gd name="T29" fmla="*/ 98 h 250"/>
                <a:gd name="T30" fmla="*/ 670 w 854"/>
                <a:gd name="T31" fmla="*/ 98 h 250"/>
                <a:gd name="T32" fmla="*/ 718 w 854"/>
                <a:gd name="T33" fmla="*/ 80 h 250"/>
                <a:gd name="T34" fmla="*/ 769 w 854"/>
                <a:gd name="T35" fmla="*/ 63 h 250"/>
                <a:gd name="T36" fmla="*/ 769 w 854"/>
                <a:gd name="T37" fmla="*/ 63 h 250"/>
                <a:gd name="T38" fmla="*/ 790 w 854"/>
                <a:gd name="T39" fmla="*/ 53 h 250"/>
                <a:gd name="T40" fmla="*/ 816 w 854"/>
                <a:gd name="T41" fmla="*/ 45 h 250"/>
                <a:gd name="T42" fmla="*/ 825 w 854"/>
                <a:gd name="T43" fmla="*/ 39 h 250"/>
                <a:gd name="T44" fmla="*/ 837 w 854"/>
                <a:gd name="T45" fmla="*/ 34 h 250"/>
                <a:gd name="T46" fmla="*/ 845 w 854"/>
                <a:gd name="T47" fmla="*/ 26 h 250"/>
                <a:gd name="T48" fmla="*/ 853 w 854"/>
                <a:gd name="T49" fmla="*/ 16 h 250"/>
                <a:gd name="T50" fmla="*/ 853 w 854"/>
                <a:gd name="T51" fmla="*/ 16 h 250"/>
                <a:gd name="T52" fmla="*/ 854 w 854"/>
                <a:gd name="T53" fmla="*/ 12 h 250"/>
                <a:gd name="T54" fmla="*/ 853 w 854"/>
                <a:gd name="T55" fmla="*/ 6 h 250"/>
                <a:gd name="T56" fmla="*/ 851 w 854"/>
                <a:gd name="T57" fmla="*/ 2 h 250"/>
                <a:gd name="T58" fmla="*/ 845 w 854"/>
                <a:gd name="T59" fmla="*/ 0 h 250"/>
                <a:gd name="T60" fmla="*/ 845 w 854"/>
                <a:gd name="T61" fmla="*/ 0 h 250"/>
                <a:gd name="T62" fmla="*/ 835 w 854"/>
                <a:gd name="T63" fmla="*/ 0 h 250"/>
                <a:gd name="T64" fmla="*/ 825 w 854"/>
                <a:gd name="T65" fmla="*/ 2 h 250"/>
                <a:gd name="T66" fmla="*/ 804 w 854"/>
                <a:gd name="T67" fmla="*/ 10 h 250"/>
                <a:gd name="T68" fmla="*/ 767 w 854"/>
                <a:gd name="T69" fmla="*/ 30 h 250"/>
                <a:gd name="T70" fmla="*/ 767 w 854"/>
                <a:gd name="T71" fmla="*/ 30 h 250"/>
                <a:gd name="T72" fmla="*/ 716 w 854"/>
                <a:gd name="T73" fmla="*/ 49 h 250"/>
                <a:gd name="T74" fmla="*/ 668 w 854"/>
                <a:gd name="T75" fmla="*/ 67 h 250"/>
                <a:gd name="T76" fmla="*/ 668 w 854"/>
                <a:gd name="T77" fmla="*/ 67 h 250"/>
                <a:gd name="T78" fmla="*/ 609 w 854"/>
                <a:gd name="T79" fmla="*/ 86 h 250"/>
                <a:gd name="T80" fmla="*/ 549 w 854"/>
                <a:gd name="T81" fmla="*/ 104 h 250"/>
                <a:gd name="T82" fmla="*/ 430 w 854"/>
                <a:gd name="T83" fmla="*/ 135 h 250"/>
                <a:gd name="T84" fmla="*/ 430 w 854"/>
                <a:gd name="T85" fmla="*/ 135 h 250"/>
                <a:gd name="T86" fmla="*/ 313 w 854"/>
                <a:gd name="T87" fmla="*/ 162 h 250"/>
                <a:gd name="T88" fmla="*/ 197 w 854"/>
                <a:gd name="T89" fmla="*/ 187 h 250"/>
                <a:gd name="T90" fmla="*/ 197 w 854"/>
                <a:gd name="T91" fmla="*/ 187 h 250"/>
                <a:gd name="T92" fmla="*/ 90 w 854"/>
                <a:gd name="T93" fmla="*/ 213 h 250"/>
                <a:gd name="T94" fmla="*/ 90 w 854"/>
                <a:gd name="T95" fmla="*/ 213 h 250"/>
                <a:gd name="T96" fmla="*/ 45 w 854"/>
                <a:gd name="T97" fmla="*/ 222 h 250"/>
                <a:gd name="T98" fmla="*/ 22 w 854"/>
                <a:gd name="T99" fmla="*/ 230 h 250"/>
                <a:gd name="T100" fmla="*/ 10 w 854"/>
                <a:gd name="T101" fmla="*/ 236 h 250"/>
                <a:gd name="T102" fmla="*/ 0 w 854"/>
                <a:gd name="T103" fmla="*/ 242 h 250"/>
                <a:gd name="T104" fmla="*/ 0 w 854"/>
                <a:gd name="T105" fmla="*/ 242 h 250"/>
                <a:gd name="T106" fmla="*/ 0 w 854"/>
                <a:gd name="T107" fmla="*/ 244 h 250"/>
                <a:gd name="T108" fmla="*/ 0 w 854"/>
                <a:gd name="T109" fmla="*/ 246 h 250"/>
                <a:gd name="T110" fmla="*/ 0 w 854"/>
                <a:gd name="T111" fmla="*/ 248 h 250"/>
                <a:gd name="T112" fmla="*/ 4 w 854"/>
                <a:gd name="T113" fmla="*/ 250 h 250"/>
                <a:gd name="T114" fmla="*/ 4 w 854"/>
                <a:gd name="T11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4" h="250">
                  <a:moveTo>
                    <a:pt x="4" y="250"/>
                  </a:moveTo>
                  <a:lnTo>
                    <a:pt x="4" y="250"/>
                  </a:lnTo>
                  <a:lnTo>
                    <a:pt x="14" y="250"/>
                  </a:lnTo>
                  <a:lnTo>
                    <a:pt x="25" y="250"/>
                  </a:lnTo>
                  <a:lnTo>
                    <a:pt x="49" y="248"/>
                  </a:lnTo>
                  <a:lnTo>
                    <a:pt x="95" y="238"/>
                  </a:lnTo>
                  <a:lnTo>
                    <a:pt x="95" y="238"/>
                  </a:lnTo>
                  <a:lnTo>
                    <a:pt x="212" y="215"/>
                  </a:lnTo>
                  <a:lnTo>
                    <a:pt x="212" y="215"/>
                  </a:lnTo>
                  <a:lnTo>
                    <a:pt x="331" y="189"/>
                  </a:lnTo>
                  <a:lnTo>
                    <a:pt x="448" y="162"/>
                  </a:lnTo>
                  <a:lnTo>
                    <a:pt x="448" y="162"/>
                  </a:lnTo>
                  <a:lnTo>
                    <a:pt x="559" y="133"/>
                  </a:lnTo>
                  <a:lnTo>
                    <a:pt x="613" y="115"/>
                  </a:lnTo>
                  <a:lnTo>
                    <a:pt x="670" y="98"/>
                  </a:lnTo>
                  <a:lnTo>
                    <a:pt x="670" y="98"/>
                  </a:lnTo>
                  <a:lnTo>
                    <a:pt x="718" y="80"/>
                  </a:lnTo>
                  <a:lnTo>
                    <a:pt x="769" y="63"/>
                  </a:lnTo>
                  <a:lnTo>
                    <a:pt x="769" y="63"/>
                  </a:lnTo>
                  <a:lnTo>
                    <a:pt x="790" y="53"/>
                  </a:lnTo>
                  <a:lnTo>
                    <a:pt x="816" y="45"/>
                  </a:lnTo>
                  <a:lnTo>
                    <a:pt x="825" y="39"/>
                  </a:lnTo>
                  <a:lnTo>
                    <a:pt x="837" y="34"/>
                  </a:lnTo>
                  <a:lnTo>
                    <a:pt x="845" y="26"/>
                  </a:lnTo>
                  <a:lnTo>
                    <a:pt x="853" y="16"/>
                  </a:lnTo>
                  <a:lnTo>
                    <a:pt x="853" y="16"/>
                  </a:lnTo>
                  <a:lnTo>
                    <a:pt x="854" y="12"/>
                  </a:lnTo>
                  <a:lnTo>
                    <a:pt x="853" y="6"/>
                  </a:lnTo>
                  <a:lnTo>
                    <a:pt x="851" y="2"/>
                  </a:lnTo>
                  <a:lnTo>
                    <a:pt x="845" y="0"/>
                  </a:lnTo>
                  <a:lnTo>
                    <a:pt x="845" y="0"/>
                  </a:lnTo>
                  <a:lnTo>
                    <a:pt x="835" y="0"/>
                  </a:lnTo>
                  <a:lnTo>
                    <a:pt x="825" y="2"/>
                  </a:lnTo>
                  <a:lnTo>
                    <a:pt x="804" y="10"/>
                  </a:lnTo>
                  <a:lnTo>
                    <a:pt x="767" y="30"/>
                  </a:lnTo>
                  <a:lnTo>
                    <a:pt x="767" y="30"/>
                  </a:lnTo>
                  <a:lnTo>
                    <a:pt x="716" y="49"/>
                  </a:lnTo>
                  <a:lnTo>
                    <a:pt x="668" y="67"/>
                  </a:lnTo>
                  <a:lnTo>
                    <a:pt x="668" y="67"/>
                  </a:lnTo>
                  <a:lnTo>
                    <a:pt x="609" y="86"/>
                  </a:lnTo>
                  <a:lnTo>
                    <a:pt x="549" y="104"/>
                  </a:lnTo>
                  <a:lnTo>
                    <a:pt x="430" y="135"/>
                  </a:lnTo>
                  <a:lnTo>
                    <a:pt x="430" y="135"/>
                  </a:lnTo>
                  <a:lnTo>
                    <a:pt x="313" y="162"/>
                  </a:lnTo>
                  <a:lnTo>
                    <a:pt x="197" y="187"/>
                  </a:lnTo>
                  <a:lnTo>
                    <a:pt x="197" y="187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45" y="222"/>
                  </a:lnTo>
                  <a:lnTo>
                    <a:pt x="22" y="230"/>
                  </a:lnTo>
                  <a:lnTo>
                    <a:pt x="10" y="236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0" y="248"/>
                  </a:lnTo>
                  <a:lnTo>
                    <a:pt x="4" y="250"/>
                  </a:lnTo>
                  <a:lnTo>
                    <a:pt x="4" y="250"/>
                  </a:lnTo>
                  <a:close/>
                </a:path>
              </a:pathLst>
            </a:custGeom>
            <a:solidFill>
              <a:srgbClr val="5B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211888" y="2524125"/>
              <a:ext cx="625475" cy="190500"/>
            </a:xfrm>
            <a:custGeom>
              <a:avLst/>
              <a:gdLst>
                <a:gd name="T0" fmla="*/ 9 w 788"/>
                <a:gd name="T1" fmla="*/ 240 h 240"/>
                <a:gd name="T2" fmla="*/ 9 w 788"/>
                <a:gd name="T3" fmla="*/ 240 h 240"/>
                <a:gd name="T4" fmla="*/ 107 w 788"/>
                <a:gd name="T5" fmla="*/ 203 h 240"/>
                <a:gd name="T6" fmla="*/ 157 w 788"/>
                <a:gd name="T7" fmla="*/ 187 h 240"/>
                <a:gd name="T8" fmla="*/ 206 w 788"/>
                <a:gd name="T9" fmla="*/ 172 h 240"/>
                <a:gd name="T10" fmla="*/ 206 w 788"/>
                <a:gd name="T11" fmla="*/ 172 h 240"/>
                <a:gd name="T12" fmla="*/ 258 w 788"/>
                <a:gd name="T13" fmla="*/ 160 h 240"/>
                <a:gd name="T14" fmla="*/ 309 w 788"/>
                <a:gd name="T15" fmla="*/ 148 h 240"/>
                <a:gd name="T16" fmla="*/ 412 w 788"/>
                <a:gd name="T17" fmla="*/ 127 h 240"/>
                <a:gd name="T18" fmla="*/ 412 w 788"/>
                <a:gd name="T19" fmla="*/ 127 h 240"/>
                <a:gd name="T20" fmla="*/ 515 w 788"/>
                <a:gd name="T21" fmla="*/ 106 h 240"/>
                <a:gd name="T22" fmla="*/ 566 w 788"/>
                <a:gd name="T23" fmla="*/ 96 h 240"/>
                <a:gd name="T24" fmla="*/ 618 w 788"/>
                <a:gd name="T25" fmla="*/ 82 h 240"/>
                <a:gd name="T26" fmla="*/ 618 w 788"/>
                <a:gd name="T27" fmla="*/ 82 h 240"/>
                <a:gd name="T28" fmla="*/ 659 w 788"/>
                <a:gd name="T29" fmla="*/ 70 h 240"/>
                <a:gd name="T30" fmla="*/ 700 w 788"/>
                <a:gd name="T31" fmla="*/ 57 h 240"/>
                <a:gd name="T32" fmla="*/ 700 w 788"/>
                <a:gd name="T33" fmla="*/ 57 h 240"/>
                <a:gd name="T34" fmla="*/ 722 w 788"/>
                <a:gd name="T35" fmla="*/ 51 h 240"/>
                <a:gd name="T36" fmla="*/ 745 w 788"/>
                <a:gd name="T37" fmla="*/ 43 h 240"/>
                <a:gd name="T38" fmla="*/ 766 w 788"/>
                <a:gd name="T39" fmla="*/ 34 h 240"/>
                <a:gd name="T40" fmla="*/ 776 w 788"/>
                <a:gd name="T41" fmla="*/ 26 h 240"/>
                <a:gd name="T42" fmla="*/ 784 w 788"/>
                <a:gd name="T43" fmla="*/ 20 h 240"/>
                <a:gd name="T44" fmla="*/ 784 w 788"/>
                <a:gd name="T45" fmla="*/ 20 h 240"/>
                <a:gd name="T46" fmla="*/ 788 w 788"/>
                <a:gd name="T47" fmla="*/ 12 h 240"/>
                <a:gd name="T48" fmla="*/ 788 w 788"/>
                <a:gd name="T49" fmla="*/ 6 h 240"/>
                <a:gd name="T50" fmla="*/ 782 w 788"/>
                <a:gd name="T51" fmla="*/ 2 h 240"/>
                <a:gd name="T52" fmla="*/ 776 w 788"/>
                <a:gd name="T53" fmla="*/ 0 h 240"/>
                <a:gd name="T54" fmla="*/ 776 w 788"/>
                <a:gd name="T55" fmla="*/ 0 h 240"/>
                <a:gd name="T56" fmla="*/ 766 w 788"/>
                <a:gd name="T57" fmla="*/ 0 h 240"/>
                <a:gd name="T58" fmla="*/ 757 w 788"/>
                <a:gd name="T59" fmla="*/ 4 h 240"/>
                <a:gd name="T60" fmla="*/ 737 w 788"/>
                <a:gd name="T61" fmla="*/ 10 h 240"/>
                <a:gd name="T62" fmla="*/ 698 w 788"/>
                <a:gd name="T63" fmla="*/ 28 h 240"/>
                <a:gd name="T64" fmla="*/ 698 w 788"/>
                <a:gd name="T65" fmla="*/ 28 h 240"/>
                <a:gd name="T66" fmla="*/ 644 w 788"/>
                <a:gd name="T67" fmla="*/ 45 h 240"/>
                <a:gd name="T68" fmla="*/ 589 w 788"/>
                <a:gd name="T69" fmla="*/ 59 h 240"/>
                <a:gd name="T70" fmla="*/ 589 w 788"/>
                <a:gd name="T71" fmla="*/ 59 h 240"/>
                <a:gd name="T72" fmla="*/ 539 w 788"/>
                <a:gd name="T73" fmla="*/ 72 h 240"/>
                <a:gd name="T74" fmla="*/ 486 w 788"/>
                <a:gd name="T75" fmla="*/ 84 h 240"/>
                <a:gd name="T76" fmla="*/ 383 w 788"/>
                <a:gd name="T77" fmla="*/ 106 h 240"/>
                <a:gd name="T78" fmla="*/ 383 w 788"/>
                <a:gd name="T79" fmla="*/ 106 h 240"/>
                <a:gd name="T80" fmla="*/ 286 w 788"/>
                <a:gd name="T81" fmla="*/ 125 h 240"/>
                <a:gd name="T82" fmla="*/ 237 w 788"/>
                <a:gd name="T83" fmla="*/ 135 h 240"/>
                <a:gd name="T84" fmla="*/ 186 w 788"/>
                <a:gd name="T85" fmla="*/ 148 h 240"/>
                <a:gd name="T86" fmla="*/ 138 w 788"/>
                <a:gd name="T87" fmla="*/ 162 h 240"/>
                <a:gd name="T88" fmla="*/ 89 w 788"/>
                <a:gd name="T89" fmla="*/ 179 h 240"/>
                <a:gd name="T90" fmla="*/ 44 w 788"/>
                <a:gd name="T91" fmla="*/ 201 h 240"/>
                <a:gd name="T92" fmla="*/ 23 w 788"/>
                <a:gd name="T93" fmla="*/ 215 h 240"/>
                <a:gd name="T94" fmla="*/ 1 w 788"/>
                <a:gd name="T95" fmla="*/ 226 h 240"/>
                <a:gd name="T96" fmla="*/ 1 w 788"/>
                <a:gd name="T97" fmla="*/ 226 h 240"/>
                <a:gd name="T98" fmla="*/ 0 w 788"/>
                <a:gd name="T99" fmla="*/ 228 h 240"/>
                <a:gd name="T100" fmla="*/ 0 w 788"/>
                <a:gd name="T101" fmla="*/ 232 h 240"/>
                <a:gd name="T102" fmla="*/ 0 w 788"/>
                <a:gd name="T103" fmla="*/ 236 h 240"/>
                <a:gd name="T104" fmla="*/ 5 w 788"/>
                <a:gd name="T105" fmla="*/ 240 h 240"/>
                <a:gd name="T106" fmla="*/ 9 w 788"/>
                <a:gd name="T107" fmla="*/ 240 h 240"/>
                <a:gd name="T108" fmla="*/ 9 w 788"/>
                <a:gd name="T10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8" h="240">
                  <a:moveTo>
                    <a:pt x="9" y="240"/>
                  </a:moveTo>
                  <a:lnTo>
                    <a:pt x="9" y="240"/>
                  </a:lnTo>
                  <a:lnTo>
                    <a:pt x="107" y="203"/>
                  </a:lnTo>
                  <a:lnTo>
                    <a:pt x="157" y="187"/>
                  </a:lnTo>
                  <a:lnTo>
                    <a:pt x="206" y="172"/>
                  </a:lnTo>
                  <a:lnTo>
                    <a:pt x="206" y="172"/>
                  </a:lnTo>
                  <a:lnTo>
                    <a:pt x="258" y="160"/>
                  </a:lnTo>
                  <a:lnTo>
                    <a:pt x="309" y="148"/>
                  </a:lnTo>
                  <a:lnTo>
                    <a:pt x="412" y="127"/>
                  </a:lnTo>
                  <a:lnTo>
                    <a:pt x="412" y="127"/>
                  </a:lnTo>
                  <a:lnTo>
                    <a:pt x="515" y="106"/>
                  </a:lnTo>
                  <a:lnTo>
                    <a:pt x="566" y="96"/>
                  </a:lnTo>
                  <a:lnTo>
                    <a:pt x="618" y="82"/>
                  </a:lnTo>
                  <a:lnTo>
                    <a:pt x="618" y="82"/>
                  </a:lnTo>
                  <a:lnTo>
                    <a:pt x="659" y="70"/>
                  </a:lnTo>
                  <a:lnTo>
                    <a:pt x="700" y="57"/>
                  </a:lnTo>
                  <a:lnTo>
                    <a:pt x="700" y="57"/>
                  </a:lnTo>
                  <a:lnTo>
                    <a:pt x="722" y="51"/>
                  </a:lnTo>
                  <a:lnTo>
                    <a:pt x="745" y="43"/>
                  </a:lnTo>
                  <a:lnTo>
                    <a:pt x="766" y="34"/>
                  </a:lnTo>
                  <a:lnTo>
                    <a:pt x="776" y="26"/>
                  </a:lnTo>
                  <a:lnTo>
                    <a:pt x="784" y="20"/>
                  </a:lnTo>
                  <a:lnTo>
                    <a:pt x="784" y="20"/>
                  </a:lnTo>
                  <a:lnTo>
                    <a:pt x="788" y="12"/>
                  </a:lnTo>
                  <a:lnTo>
                    <a:pt x="788" y="6"/>
                  </a:lnTo>
                  <a:lnTo>
                    <a:pt x="782" y="2"/>
                  </a:lnTo>
                  <a:lnTo>
                    <a:pt x="776" y="0"/>
                  </a:lnTo>
                  <a:lnTo>
                    <a:pt x="776" y="0"/>
                  </a:lnTo>
                  <a:lnTo>
                    <a:pt x="766" y="0"/>
                  </a:lnTo>
                  <a:lnTo>
                    <a:pt x="757" y="4"/>
                  </a:lnTo>
                  <a:lnTo>
                    <a:pt x="737" y="10"/>
                  </a:lnTo>
                  <a:lnTo>
                    <a:pt x="698" y="28"/>
                  </a:lnTo>
                  <a:lnTo>
                    <a:pt x="698" y="28"/>
                  </a:lnTo>
                  <a:lnTo>
                    <a:pt x="644" y="45"/>
                  </a:lnTo>
                  <a:lnTo>
                    <a:pt x="589" y="59"/>
                  </a:lnTo>
                  <a:lnTo>
                    <a:pt x="589" y="59"/>
                  </a:lnTo>
                  <a:lnTo>
                    <a:pt x="539" y="72"/>
                  </a:lnTo>
                  <a:lnTo>
                    <a:pt x="486" y="84"/>
                  </a:lnTo>
                  <a:lnTo>
                    <a:pt x="383" y="106"/>
                  </a:lnTo>
                  <a:lnTo>
                    <a:pt x="383" y="106"/>
                  </a:lnTo>
                  <a:lnTo>
                    <a:pt x="286" y="125"/>
                  </a:lnTo>
                  <a:lnTo>
                    <a:pt x="237" y="135"/>
                  </a:lnTo>
                  <a:lnTo>
                    <a:pt x="186" y="148"/>
                  </a:lnTo>
                  <a:lnTo>
                    <a:pt x="138" y="162"/>
                  </a:lnTo>
                  <a:lnTo>
                    <a:pt x="89" y="179"/>
                  </a:lnTo>
                  <a:lnTo>
                    <a:pt x="44" y="201"/>
                  </a:lnTo>
                  <a:lnTo>
                    <a:pt x="23" y="215"/>
                  </a:lnTo>
                  <a:lnTo>
                    <a:pt x="1" y="226"/>
                  </a:lnTo>
                  <a:lnTo>
                    <a:pt x="1" y="226"/>
                  </a:lnTo>
                  <a:lnTo>
                    <a:pt x="0" y="228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5" y="240"/>
                  </a:lnTo>
                  <a:lnTo>
                    <a:pt x="9" y="240"/>
                  </a:lnTo>
                  <a:lnTo>
                    <a:pt x="9" y="240"/>
                  </a:lnTo>
                  <a:close/>
                </a:path>
              </a:pathLst>
            </a:custGeom>
            <a:solidFill>
              <a:srgbClr val="5B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656388" y="2271713"/>
              <a:ext cx="452438" cy="100012"/>
            </a:xfrm>
            <a:custGeom>
              <a:avLst/>
              <a:gdLst>
                <a:gd name="T0" fmla="*/ 6 w 570"/>
                <a:gd name="T1" fmla="*/ 127 h 127"/>
                <a:gd name="T2" fmla="*/ 6 w 570"/>
                <a:gd name="T3" fmla="*/ 127 h 127"/>
                <a:gd name="T4" fmla="*/ 41 w 570"/>
                <a:gd name="T5" fmla="*/ 127 h 127"/>
                <a:gd name="T6" fmla="*/ 74 w 570"/>
                <a:gd name="T7" fmla="*/ 125 h 127"/>
                <a:gd name="T8" fmla="*/ 107 w 570"/>
                <a:gd name="T9" fmla="*/ 121 h 127"/>
                <a:gd name="T10" fmla="*/ 142 w 570"/>
                <a:gd name="T11" fmla="*/ 115 h 127"/>
                <a:gd name="T12" fmla="*/ 208 w 570"/>
                <a:gd name="T13" fmla="*/ 103 h 127"/>
                <a:gd name="T14" fmla="*/ 274 w 570"/>
                <a:gd name="T15" fmla="*/ 92 h 127"/>
                <a:gd name="T16" fmla="*/ 274 w 570"/>
                <a:gd name="T17" fmla="*/ 92 h 127"/>
                <a:gd name="T18" fmla="*/ 346 w 570"/>
                <a:gd name="T19" fmla="*/ 78 h 127"/>
                <a:gd name="T20" fmla="*/ 418 w 570"/>
                <a:gd name="T21" fmla="*/ 64 h 127"/>
                <a:gd name="T22" fmla="*/ 489 w 570"/>
                <a:gd name="T23" fmla="*/ 47 h 127"/>
                <a:gd name="T24" fmla="*/ 559 w 570"/>
                <a:gd name="T25" fmla="*/ 29 h 127"/>
                <a:gd name="T26" fmla="*/ 559 w 570"/>
                <a:gd name="T27" fmla="*/ 29 h 127"/>
                <a:gd name="T28" fmla="*/ 564 w 570"/>
                <a:gd name="T29" fmla="*/ 26 h 127"/>
                <a:gd name="T30" fmla="*/ 568 w 570"/>
                <a:gd name="T31" fmla="*/ 22 h 127"/>
                <a:gd name="T32" fmla="*/ 570 w 570"/>
                <a:gd name="T33" fmla="*/ 16 h 127"/>
                <a:gd name="T34" fmla="*/ 570 w 570"/>
                <a:gd name="T35" fmla="*/ 10 h 127"/>
                <a:gd name="T36" fmla="*/ 568 w 570"/>
                <a:gd name="T37" fmla="*/ 6 h 127"/>
                <a:gd name="T38" fmla="*/ 564 w 570"/>
                <a:gd name="T39" fmla="*/ 2 h 127"/>
                <a:gd name="T40" fmla="*/ 561 w 570"/>
                <a:gd name="T41" fmla="*/ 0 h 127"/>
                <a:gd name="T42" fmla="*/ 553 w 570"/>
                <a:gd name="T43" fmla="*/ 0 h 127"/>
                <a:gd name="T44" fmla="*/ 553 w 570"/>
                <a:gd name="T45" fmla="*/ 0 h 127"/>
                <a:gd name="T46" fmla="*/ 487 w 570"/>
                <a:gd name="T47" fmla="*/ 18 h 127"/>
                <a:gd name="T48" fmla="*/ 418 w 570"/>
                <a:gd name="T49" fmla="*/ 35 h 127"/>
                <a:gd name="T50" fmla="*/ 352 w 570"/>
                <a:gd name="T51" fmla="*/ 49 h 127"/>
                <a:gd name="T52" fmla="*/ 284 w 570"/>
                <a:gd name="T53" fmla="*/ 62 h 127"/>
                <a:gd name="T54" fmla="*/ 284 w 570"/>
                <a:gd name="T55" fmla="*/ 62 h 127"/>
                <a:gd name="T56" fmla="*/ 214 w 570"/>
                <a:gd name="T57" fmla="*/ 74 h 127"/>
                <a:gd name="T58" fmla="*/ 144 w 570"/>
                <a:gd name="T59" fmla="*/ 84 h 127"/>
                <a:gd name="T60" fmla="*/ 74 w 570"/>
                <a:gd name="T61" fmla="*/ 96 h 127"/>
                <a:gd name="T62" fmla="*/ 39 w 570"/>
                <a:gd name="T63" fmla="*/ 103 h 127"/>
                <a:gd name="T64" fmla="*/ 6 w 570"/>
                <a:gd name="T65" fmla="*/ 113 h 127"/>
                <a:gd name="T66" fmla="*/ 6 w 570"/>
                <a:gd name="T67" fmla="*/ 113 h 127"/>
                <a:gd name="T68" fmla="*/ 2 w 570"/>
                <a:gd name="T69" fmla="*/ 115 h 127"/>
                <a:gd name="T70" fmla="*/ 0 w 570"/>
                <a:gd name="T71" fmla="*/ 121 h 127"/>
                <a:gd name="T72" fmla="*/ 2 w 570"/>
                <a:gd name="T73" fmla="*/ 125 h 127"/>
                <a:gd name="T74" fmla="*/ 6 w 570"/>
                <a:gd name="T75" fmla="*/ 127 h 127"/>
                <a:gd name="T76" fmla="*/ 6 w 570"/>
                <a:gd name="T7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0" h="127">
                  <a:moveTo>
                    <a:pt x="6" y="127"/>
                  </a:moveTo>
                  <a:lnTo>
                    <a:pt x="6" y="127"/>
                  </a:lnTo>
                  <a:lnTo>
                    <a:pt x="41" y="127"/>
                  </a:lnTo>
                  <a:lnTo>
                    <a:pt x="74" y="125"/>
                  </a:lnTo>
                  <a:lnTo>
                    <a:pt x="107" y="121"/>
                  </a:lnTo>
                  <a:lnTo>
                    <a:pt x="142" y="115"/>
                  </a:lnTo>
                  <a:lnTo>
                    <a:pt x="208" y="103"/>
                  </a:lnTo>
                  <a:lnTo>
                    <a:pt x="274" y="92"/>
                  </a:lnTo>
                  <a:lnTo>
                    <a:pt x="274" y="92"/>
                  </a:lnTo>
                  <a:lnTo>
                    <a:pt x="346" y="78"/>
                  </a:lnTo>
                  <a:lnTo>
                    <a:pt x="418" y="64"/>
                  </a:lnTo>
                  <a:lnTo>
                    <a:pt x="489" y="47"/>
                  </a:lnTo>
                  <a:lnTo>
                    <a:pt x="559" y="29"/>
                  </a:lnTo>
                  <a:lnTo>
                    <a:pt x="559" y="29"/>
                  </a:lnTo>
                  <a:lnTo>
                    <a:pt x="564" y="26"/>
                  </a:lnTo>
                  <a:lnTo>
                    <a:pt x="568" y="22"/>
                  </a:lnTo>
                  <a:lnTo>
                    <a:pt x="570" y="16"/>
                  </a:lnTo>
                  <a:lnTo>
                    <a:pt x="570" y="10"/>
                  </a:lnTo>
                  <a:lnTo>
                    <a:pt x="568" y="6"/>
                  </a:lnTo>
                  <a:lnTo>
                    <a:pt x="564" y="2"/>
                  </a:lnTo>
                  <a:lnTo>
                    <a:pt x="561" y="0"/>
                  </a:lnTo>
                  <a:lnTo>
                    <a:pt x="553" y="0"/>
                  </a:lnTo>
                  <a:lnTo>
                    <a:pt x="553" y="0"/>
                  </a:lnTo>
                  <a:lnTo>
                    <a:pt x="487" y="18"/>
                  </a:lnTo>
                  <a:lnTo>
                    <a:pt x="418" y="35"/>
                  </a:lnTo>
                  <a:lnTo>
                    <a:pt x="352" y="49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14" y="74"/>
                  </a:lnTo>
                  <a:lnTo>
                    <a:pt x="144" y="84"/>
                  </a:lnTo>
                  <a:lnTo>
                    <a:pt x="74" y="96"/>
                  </a:lnTo>
                  <a:lnTo>
                    <a:pt x="39" y="10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2" y="125"/>
                  </a:lnTo>
                  <a:lnTo>
                    <a:pt x="6" y="127"/>
                  </a:lnTo>
                  <a:lnTo>
                    <a:pt x="6" y="127"/>
                  </a:lnTo>
                  <a:close/>
                </a:path>
              </a:pathLst>
            </a:custGeom>
            <a:solidFill>
              <a:srgbClr val="5B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47813" y="2122488"/>
            <a:ext cx="1616075" cy="1633537"/>
            <a:chOff x="1547813" y="2122488"/>
            <a:chExt cx="1616075" cy="1633537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547813" y="2122488"/>
              <a:ext cx="1616075" cy="1633537"/>
            </a:xfrm>
            <a:custGeom>
              <a:avLst/>
              <a:gdLst>
                <a:gd name="T0" fmla="*/ 1802 w 2036"/>
                <a:gd name="T1" fmla="*/ 1472 h 2058"/>
                <a:gd name="T2" fmla="*/ 1800 w 2036"/>
                <a:gd name="T3" fmla="*/ 1402 h 2058"/>
                <a:gd name="T4" fmla="*/ 1787 w 2036"/>
                <a:gd name="T5" fmla="*/ 1273 h 2058"/>
                <a:gd name="T6" fmla="*/ 1769 w 2036"/>
                <a:gd name="T7" fmla="*/ 1160 h 2058"/>
                <a:gd name="T8" fmla="*/ 1738 w 2036"/>
                <a:gd name="T9" fmla="*/ 1034 h 2058"/>
                <a:gd name="T10" fmla="*/ 1693 w 2036"/>
                <a:gd name="T11" fmla="*/ 896 h 2058"/>
                <a:gd name="T12" fmla="*/ 1631 w 2036"/>
                <a:gd name="T13" fmla="*/ 752 h 2058"/>
                <a:gd name="T14" fmla="*/ 1592 w 2036"/>
                <a:gd name="T15" fmla="*/ 678 h 2058"/>
                <a:gd name="T16" fmla="*/ 1547 w 2036"/>
                <a:gd name="T17" fmla="*/ 608 h 2058"/>
                <a:gd name="T18" fmla="*/ 1499 w 2036"/>
                <a:gd name="T19" fmla="*/ 536 h 2058"/>
                <a:gd name="T20" fmla="*/ 1442 w 2036"/>
                <a:gd name="T21" fmla="*/ 467 h 2058"/>
                <a:gd name="T22" fmla="*/ 1380 w 2036"/>
                <a:gd name="T23" fmla="*/ 399 h 2058"/>
                <a:gd name="T24" fmla="*/ 1312 w 2036"/>
                <a:gd name="T25" fmla="*/ 337 h 2058"/>
                <a:gd name="T26" fmla="*/ 1236 w 2036"/>
                <a:gd name="T27" fmla="*/ 277 h 2058"/>
                <a:gd name="T28" fmla="*/ 1152 w 2036"/>
                <a:gd name="T29" fmla="*/ 220 h 2058"/>
                <a:gd name="T30" fmla="*/ 1061 w 2036"/>
                <a:gd name="T31" fmla="*/ 170 h 2058"/>
                <a:gd name="T32" fmla="*/ 961 w 2036"/>
                <a:gd name="T33" fmla="*/ 125 h 2058"/>
                <a:gd name="T34" fmla="*/ 852 w 2036"/>
                <a:gd name="T35" fmla="*/ 84 h 2058"/>
                <a:gd name="T36" fmla="*/ 736 w 2036"/>
                <a:gd name="T37" fmla="*/ 53 h 2058"/>
                <a:gd name="T38" fmla="*/ 609 w 2036"/>
                <a:gd name="T39" fmla="*/ 28 h 2058"/>
                <a:gd name="T40" fmla="*/ 473 w 2036"/>
                <a:gd name="T41" fmla="*/ 10 h 2058"/>
                <a:gd name="T42" fmla="*/ 329 w 2036"/>
                <a:gd name="T43" fmla="*/ 2 h 2058"/>
                <a:gd name="T44" fmla="*/ 171 w 2036"/>
                <a:gd name="T45" fmla="*/ 2 h 2058"/>
                <a:gd name="T46" fmla="*/ 6 w 2036"/>
                <a:gd name="T47" fmla="*/ 14 h 2058"/>
                <a:gd name="T48" fmla="*/ 4 w 2036"/>
                <a:gd name="T49" fmla="*/ 30 h 2058"/>
                <a:gd name="T50" fmla="*/ 0 w 2036"/>
                <a:gd name="T51" fmla="*/ 109 h 2058"/>
                <a:gd name="T52" fmla="*/ 2 w 2036"/>
                <a:gd name="T53" fmla="*/ 193 h 2058"/>
                <a:gd name="T54" fmla="*/ 12 w 2036"/>
                <a:gd name="T55" fmla="*/ 298 h 2058"/>
                <a:gd name="T56" fmla="*/ 31 w 2036"/>
                <a:gd name="T57" fmla="*/ 417 h 2058"/>
                <a:gd name="T58" fmla="*/ 66 w 2036"/>
                <a:gd name="T59" fmla="*/ 547 h 2058"/>
                <a:gd name="T60" fmla="*/ 119 w 2036"/>
                <a:gd name="T61" fmla="*/ 685 h 2058"/>
                <a:gd name="T62" fmla="*/ 154 w 2036"/>
                <a:gd name="T63" fmla="*/ 756 h 2058"/>
                <a:gd name="T64" fmla="*/ 193 w 2036"/>
                <a:gd name="T65" fmla="*/ 826 h 2058"/>
                <a:gd name="T66" fmla="*/ 239 w 2036"/>
                <a:gd name="T67" fmla="*/ 896 h 2058"/>
                <a:gd name="T68" fmla="*/ 292 w 2036"/>
                <a:gd name="T69" fmla="*/ 964 h 2058"/>
                <a:gd name="T70" fmla="*/ 352 w 2036"/>
                <a:gd name="T71" fmla="*/ 1032 h 2058"/>
                <a:gd name="T72" fmla="*/ 418 w 2036"/>
                <a:gd name="T73" fmla="*/ 1096 h 2058"/>
                <a:gd name="T74" fmla="*/ 494 w 2036"/>
                <a:gd name="T75" fmla="*/ 1160 h 2058"/>
                <a:gd name="T76" fmla="*/ 578 w 2036"/>
                <a:gd name="T77" fmla="*/ 1221 h 2058"/>
                <a:gd name="T78" fmla="*/ 669 w 2036"/>
                <a:gd name="T79" fmla="*/ 1277 h 2058"/>
                <a:gd name="T80" fmla="*/ 771 w 2036"/>
                <a:gd name="T81" fmla="*/ 1328 h 2058"/>
                <a:gd name="T82" fmla="*/ 882 w 2036"/>
                <a:gd name="T83" fmla="*/ 1376 h 2058"/>
                <a:gd name="T84" fmla="*/ 1004 w 2036"/>
                <a:gd name="T85" fmla="*/ 1419 h 2058"/>
                <a:gd name="T86" fmla="*/ 1135 w 2036"/>
                <a:gd name="T87" fmla="*/ 1456 h 2058"/>
                <a:gd name="T88" fmla="*/ 1279 w 2036"/>
                <a:gd name="T89" fmla="*/ 1487 h 2058"/>
                <a:gd name="T90" fmla="*/ 1432 w 2036"/>
                <a:gd name="T91" fmla="*/ 1511 h 2058"/>
                <a:gd name="T92" fmla="*/ 1598 w 2036"/>
                <a:gd name="T93" fmla="*/ 1528 h 2058"/>
                <a:gd name="T94" fmla="*/ 1775 w 2036"/>
                <a:gd name="T95" fmla="*/ 1536 h 2058"/>
                <a:gd name="T96" fmla="*/ 1802 w 2036"/>
                <a:gd name="T97" fmla="*/ 1587 h 2058"/>
                <a:gd name="T98" fmla="*/ 1861 w 2036"/>
                <a:gd name="T99" fmla="*/ 1711 h 2058"/>
                <a:gd name="T100" fmla="*/ 1892 w 2036"/>
                <a:gd name="T101" fmla="*/ 1791 h 2058"/>
                <a:gd name="T102" fmla="*/ 1919 w 2036"/>
                <a:gd name="T103" fmla="*/ 1877 h 2058"/>
                <a:gd name="T104" fmla="*/ 1938 w 2036"/>
                <a:gd name="T105" fmla="*/ 1962 h 2058"/>
                <a:gd name="T106" fmla="*/ 1944 w 2036"/>
                <a:gd name="T107" fmla="*/ 2044 h 2058"/>
                <a:gd name="T108" fmla="*/ 2036 w 2036"/>
                <a:gd name="T109" fmla="*/ 2058 h 2058"/>
                <a:gd name="T110" fmla="*/ 1997 w 2036"/>
                <a:gd name="T111" fmla="*/ 1919 h 2058"/>
                <a:gd name="T112" fmla="*/ 1933 w 2036"/>
                <a:gd name="T113" fmla="*/ 1737 h 2058"/>
                <a:gd name="T114" fmla="*/ 1894 w 2036"/>
                <a:gd name="T115" fmla="*/ 1639 h 2058"/>
                <a:gd name="T116" fmla="*/ 1849 w 2036"/>
                <a:gd name="T117" fmla="*/ 1550 h 2058"/>
                <a:gd name="T118" fmla="*/ 1802 w 2036"/>
                <a:gd name="T119" fmla="*/ 1472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6" h="2058">
                  <a:moveTo>
                    <a:pt x="1802" y="1472"/>
                  </a:moveTo>
                  <a:lnTo>
                    <a:pt x="1802" y="1472"/>
                  </a:lnTo>
                  <a:lnTo>
                    <a:pt x="1802" y="1452"/>
                  </a:lnTo>
                  <a:lnTo>
                    <a:pt x="1800" y="1402"/>
                  </a:lnTo>
                  <a:lnTo>
                    <a:pt x="1792" y="1322"/>
                  </a:lnTo>
                  <a:lnTo>
                    <a:pt x="1787" y="1273"/>
                  </a:lnTo>
                  <a:lnTo>
                    <a:pt x="1779" y="1219"/>
                  </a:lnTo>
                  <a:lnTo>
                    <a:pt x="1769" y="1160"/>
                  </a:lnTo>
                  <a:lnTo>
                    <a:pt x="1755" y="1098"/>
                  </a:lnTo>
                  <a:lnTo>
                    <a:pt x="1738" y="1034"/>
                  </a:lnTo>
                  <a:lnTo>
                    <a:pt x="1717" y="966"/>
                  </a:lnTo>
                  <a:lnTo>
                    <a:pt x="1693" y="896"/>
                  </a:lnTo>
                  <a:lnTo>
                    <a:pt x="1664" y="824"/>
                  </a:lnTo>
                  <a:lnTo>
                    <a:pt x="1631" y="752"/>
                  </a:lnTo>
                  <a:lnTo>
                    <a:pt x="1611" y="715"/>
                  </a:lnTo>
                  <a:lnTo>
                    <a:pt x="1592" y="678"/>
                  </a:lnTo>
                  <a:lnTo>
                    <a:pt x="1571" y="643"/>
                  </a:lnTo>
                  <a:lnTo>
                    <a:pt x="1547" y="608"/>
                  </a:lnTo>
                  <a:lnTo>
                    <a:pt x="1524" y="571"/>
                  </a:lnTo>
                  <a:lnTo>
                    <a:pt x="1499" y="536"/>
                  </a:lnTo>
                  <a:lnTo>
                    <a:pt x="1471" y="501"/>
                  </a:lnTo>
                  <a:lnTo>
                    <a:pt x="1442" y="467"/>
                  </a:lnTo>
                  <a:lnTo>
                    <a:pt x="1413" y="432"/>
                  </a:lnTo>
                  <a:lnTo>
                    <a:pt x="1380" y="399"/>
                  </a:lnTo>
                  <a:lnTo>
                    <a:pt x="1347" y="368"/>
                  </a:lnTo>
                  <a:lnTo>
                    <a:pt x="1312" y="337"/>
                  </a:lnTo>
                  <a:lnTo>
                    <a:pt x="1275" y="306"/>
                  </a:lnTo>
                  <a:lnTo>
                    <a:pt x="1236" y="277"/>
                  </a:lnTo>
                  <a:lnTo>
                    <a:pt x="1195" y="248"/>
                  </a:lnTo>
                  <a:lnTo>
                    <a:pt x="1152" y="220"/>
                  </a:lnTo>
                  <a:lnTo>
                    <a:pt x="1107" y="195"/>
                  </a:lnTo>
                  <a:lnTo>
                    <a:pt x="1061" y="170"/>
                  </a:lnTo>
                  <a:lnTo>
                    <a:pt x="1012" y="146"/>
                  </a:lnTo>
                  <a:lnTo>
                    <a:pt x="961" y="125"/>
                  </a:lnTo>
                  <a:lnTo>
                    <a:pt x="909" y="104"/>
                  </a:lnTo>
                  <a:lnTo>
                    <a:pt x="852" y="84"/>
                  </a:lnTo>
                  <a:lnTo>
                    <a:pt x="796" y="68"/>
                  </a:lnTo>
                  <a:lnTo>
                    <a:pt x="736" y="53"/>
                  </a:lnTo>
                  <a:lnTo>
                    <a:pt x="673" y="39"/>
                  </a:lnTo>
                  <a:lnTo>
                    <a:pt x="609" y="28"/>
                  </a:lnTo>
                  <a:lnTo>
                    <a:pt x="543" y="18"/>
                  </a:lnTo>
                  <a:lnTo>
                    <a:pt x="473" y="10"/>
                  </a:lnTo>
                  <a:lnTo>
                    <a:pt x="403" y="4"/>
                  </a:lnTo>
                  <a:lnTo>
                    <a:pt x="329" y="2"/>
                  </a:lnTo>
                  <a:lnTo>
                    <a:pt x="251" y="0"/>
                  </a:lnTo>
                  <a:lnTo>
                    <a:pt x="171" y="2"/>
                  </a:lnTo>
                  <a:lnTo>
                    <a:pt x="90" y="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30"/>
                  </a:lnTo>
                  <a:lnTo>
                    <a:pt x="0" y="76"/>
                  </a:lnTo>
                  <a:lnTo>
                    <a:pt x="0" y="109"/>
                  </a:lnTo>
                  <a:lnTo>
                    <a:pt x="0" y="148"/>
                  </a:lnTo>
                  <a:lnTo>
                    <a:pt x="2" y="193"/>
                  </a:lnTo>
                  <a:lnTo>
                    <a:pt x="6" y="244"/>
                  </a:lnTo>
                  <a:lnTo>
                    <a:pt x="12" y="298"/>
                  </a:lnTo>
                  <a:lnTo>
                    <a:pt x="19" y="357"/>
                  </a:lnTo>
                  <a:lnTo>
                    <a:pt x="31" y="417"/>
                  </a:lnTo>
                  <a:lnTo>
                    <a:pt x="47" y="481"/>
                  </a:lnTo>
                  <a:lnTo>
                    <a:pt x="66" y="547"/>
                  </a:lnTo>
                  <a:lnTo>
                    <a:pt x="91" y="615"/>
                  </a:lnTo>
                  <a:lnTo>
                    <a:pt x="119" y="685"/>
                  </a:lnTo>
                  <a:lnTo>
                    <a:pt x="136" y="721"/>
                  </a:lnTo>
                  <a:lnTo>
                    <a:pt x="154" y="756"/>
                  </a:lnTo>
                  <a:lnTo>
                    <a:pt x="173" y="791"/>
                  </a:lnTo>
                  <a:lnTo>
                    <a:pt x="193" y="826"/>
                  </a:lnTo>
                  <a:lnTo>
                    <a:pt x="216" y="861"/>
                  </a:lnTo>
                  <a:lnTo>
                    <a:pt x="239" y="896"/>
                  </a:lnTo>
                  <a:lnTo>
                    <a:pt x="265" y="929"/>
                  </a:lnTo>
                  <a:lnTo>
                    <a:pt x="292" y="964"/>
                  </a:lnTo>
                  <a:lnTo>
                    <a:pt x="321" y="999"/>
                  </a:lnTo>
                  <a:lnTo>
                    <a:pt x="352" y="1032"/>
                  </a:lnTo>
                  <a:lnTo>
                    <a:pt x="385" y="1065"/>
                  </a:lnTo>
                  <a:lnTo>
                    <a:pt x="418" y="1096"/>
                  </a:lnTo>
                  <a:lnTo>
                    <a:pt x="455" y="1129"/>
                  </a:lnTo>
                  <a:lnTo>
                    <a:pt x="494" y="1160"/>
                  </a:lnTo>
                  <a:lnTo>
                    <a:pt x="535" y="1190"/>
                  </a:lnTo>
                  <a:lnTo>
                    <a:pt x="578" y="1221"/>
                  </a:lnTo>
                  <a:lnTo>
                    <a:pt x="623" y="1248"/>
                  </a:lnTo>
                  <a:lnTo>
                    <a:pt x="669" y="1277"/>
                  </a:lnTo>
                  <a:lnTo>
                    <a:pt x="720" y="1302"/>
                  </a:lnTo>
                  <a:lnTo>
                    <a:pt x="771" y="1328"/>
                  </a:lnTo>
                  <a:lnTo>
                    <a:pt x="825" y="1353"/>
                  </a:lnTo>
                  <a:lnTo>
                    <a:pt x="882" y="1376"/>
                  </a:lnTo>
                  <a:lnTo>
                    <a:pt x="942" y="1398"/>
                  </a:lnTo>
                  <a:lnTo>
                    <a:pt x="1004" y="1419"/>
                  </a:lnTo>
                  <a:lnTo>
                    <a:pt x="1068" y="1439"/>
                  </a:lnTo>
                  <a:lnTo>
                    <a:pt x="1135" y="1456"/>
                  </a:lnTo>
                  <a:lnTo>
                    <a:pt x="1205" y="1472"/>
                  </a:lnTo>
                  <a:lnTo>
                    <a:pt x="1279" y="1487"/>
                  </a:lnTo>
                  <a:lnTo>
                    <a:pt x="1355" y="1499"/>
                  </a:lnTo>
                  <a:lnTo>
                    <a:pt x="1432" y="1511"/>
                  </a:lnTo>
                  <a:lnTo>
                    <a:pt x="1514" y="1520"/>
                  </a:lnTo>
                  <a:lnTo>
                    <a:pt x="1598" y="1528"/>
                  </a:lnTo>
                  <a:lnTo>
                    <a:pt x="1685" y="1532"/>
                  </a:lnTo>
                  <a:lnTo>
                    <a:pt x="1775" y="1536"/>
                  </a:lnTo>
                  <a:lnTo>
                    <a:pt x="1775" y="1536"/>
                  </a:lnTo>
                  <a:lnTo>
                    <a:pt x="1802" y="1587"/>
                  </a:lnTo>
                  <a:lnTo>
                    <a:pt x="1829" y="1641"/>
                  </a:lnTo>
                  <a:lnTo>
                    <a:pt x="1861" y="1711"/>
                  </a:lnTo>
                  <a:lnTo>
                    <a:pt x="1876" y="1750"/>
                  </a:lnTo>
                  <a:lnTo>
                    <a:pt x="1892" y="1791"/>
                  </a:lnTo>
                  <a:lnTo>
                    <a:pt x="1905" y="1834"/>
                  </a:lnTo>
                  <a:lnTo>
                    <a:pt x="1919" y="1877"/>
                  </a:lnTo>
                  <a:lnTo>
                    <a:pt x="1929" y="1919"/>
                  </a:lnTo>
                  <a:lnTo>
                    <a:pt x="1938" y="1962"/>
                  </a:lnTo>
                  <a:lnTo>
                    <a:pt x="1942" y="2003"/>
                  </a:lnTo>
                  <a:lnTo>
                    <a:pt x="1944" y="2044"/>
                  </a:lnTo>
                  <a:lnTo>
                    <a:pt x="2036" y="2058"/>
                  </a:lnTo>
                  <a:lnTo>
                    <a:pt x="2036" y="2058"/>
                  </a:lnTo>
                  <a:lnTo>
                    <a:pt x="2018" y="1992"/>
                  </a:lnTo>
                  <a:lnTo>
                    <a:pt x="1997" y="1919"/>
                  </a:lnTo>
                  <a:lnTo>
                    <a:pt x="1968" y="1832"/>
                  </a:lnTo>
                  <a:lnTo>
                    <a:pt x="1933" y="1737"/>
                  </a:lnTo>
                  <a:lnTo>
                    <a:pt x="1913" y="1688"/>
                  </a:lnTo>
                  <a:lnTo>
                    <a:pt x="1894" y="1639"/>
                  </a:lnTo>
                  <a:lnTo>
                    <a:pt x="1872" y="1592"/>
                  </a:lnTo>
                  <a:lnTo>
                    <a:pt x="1849" y="1550"/>
                  </a:lnTo>
                  <a:lnTo>
                    <a:pt x="1826" y="1507"/>
                  </a:lnTo>
                  <a:lnTo>
                    <a:pt x="1802" y="1472"/>
                  </a:lnTo>
                  <a:lnTo>
                    <a:pt x="1802" y="1472"/>
                  </a:lnTo>
                  <a:close/>
                </a:path>
              </a:pathLst>
            </a:custGeom>
            <a:solidFill>
              <a:srgbClr val="5B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800226" y="2374900"/>
              <a:ext cx="1109663" cy="873125"/>
            </a:xfrm>
            <a:custGeom>
              <a:avLst/>
              <a:gdLst>
                <a:gd name="T0" fmla="*/ 10 w 1400"/>
                <a:gd name="T1" fmla="*/ 19 h 1099"/>
                <a:gd name="T2" fmla="*/ 41 w 1400"/>
                <a:gd name="T3" fmla="*/ 19 h 1099"/>
                <a:gd name="T4" fmla="*/ 72 w 1400"/>
                <a:gd name="T5" fmla="*/ 27 h 1099"/>
                <a:gd name="T6" fmla="*/ 133 w 1400"/>
                <a:gd name="T7" fmla="*/ 54 h 1099"/>
                <a:gd name="T8" fmla="*/ 179 w 1400"/>
                <a:gd name="T9" fmla="*/ 77 h 1099"/>
                <a:gd name="T10" fmla="*/ 316 w 1400"/>
                <a:gd name="T11" fmla="*/ 159 h 1099"/>
                <a:gd name="T12" fmla="*/ 395 w 1400"/>
                <a:gd name="T13" fmla="*/ 212 h 1099"/>
                <a:gd name="T14" fmla="*/ 631 w 1400"/>
                <a:gd name="T15" fmla="*/ 375 h 1099"/>
                <a:gd name="T16" fmla="*/ 740 w 1400"/>
                <a:gd name="T17" fmla="*/ 453 h 1099"/>
                <a:gd name="T18" fmla="*/ 956 w 1400"/>
                <a:gd name="T19" fmla="*/ 619 h 1099"/>
                <a:gd name="T20" fmla="*/ 1059 w 1400"/>
                <a:gd name="T21" fmla="*/ 704 h 1099"/>
                <a:gd name="T22" fmla="*/ 1160 w 1400"/>
                <a:gd name="T23" fmla="*/ 796 h 1099"/>
                <a:gd name="T24" fmla="*/ 1256 w 1400"/>
                <a:gd name="T25" fmla="*/ 893 h 1099"/>
                <a:gd name="T26" fmla="*/ 1273 w 1400"/>
                <a:gd name="T27" fmla="*/ 918 h 1099"/>
                <a:gd name="T28" fmla="*/ 1310 w 1400"/>
                <a:gd name="T29" fmla="*/ 967 h 1099"/>
                <a:gd name="T30" fmla="*/ 1326 w 1400"/>
                <a:gd name="T31" fmla="*/ 992 h 1099"/>
                <a:gd name="T32" fmla="*/ 1351 w 1400"/>
                <a:gd name="T33" fmla="*/ 1041 h 1099"/>
                <a:gd name="T34" fmla="*/ 1374 w 1400"/>
                <a:gd name="T35" fmla="*/ 1092 h 1099"/>
                <a:gd name="T36" fmla="*/ 1376 w 1400"/>
                <a:gd name="T37" fmla="*/ 1095 h 1099"/>
                <a:gd name="T38" fmla="*/ 1386 w 1400"/>
                <a:gd name="T39" fmla="*/ 1099 h 1099"/>
                <a:gd name="T40" fmla="*/ 1394 w 1400"/>
                <a:gd name="T41" fmla="*/ 1097 h 1099"/>
                <a:gd name="T42" fmla="*/ 1398 w 1400"/>
                <a:gd name="T43" fmla="*/ 1090 h 1099"/>
                <a:gd name="T44" fmla="*/ 1400 w 1400"/>
                <a:gd name="T45" fmla="*/ 1084 h 1099"/>
                <a:gd name="T46" fmla="*/ 1386 w 1400"/>
                <a:gd name="T47" fmla="*/ 1033 h 1099"/>
                <a:gd name="T48" fmla="*/ 1363 w 1400"/>
                <a:gd name="T49" fmla="*/ 984 h 1099"/>
                <a:gd name="T50" fmla="*/ 1331 w 1400"/>
                <a:gd name="T51" fmla="*/ 938 h 1099"/>
                <a:gd name="T52" fmla="*/ 1298 w 1400"/>
                <a:gd name="T53" fmla="*/ 897 h 1099"/>
                <a:gd name="T54" fmla="*/ 1256 w 1400"/>
                <a:gd name="T55" fmla="*/ 846 h 1099"/>
                <a:gd name="T56" fmla="*/ 1162 w 1400"/>
                <a:gd name="T57" fmla="*/ 751 h 1099"/>
                <a:gd name="T58" fmla="*/ 1113 w 1400"/>
                <a:gd name="T59" fmla="*/ 708 h 1099"/>
                <a:gd name="T60" fmla="*/ 1006 w 1400"/>
                <a:gd name="T61" fmla="*/ 619 h 1099"/>
                <a:gd name="T62" fmla="*/ 895 w 1400"/>
                <a:gd name="T63" fmla="*/ 533 h 1099"/>
                <a:gd name="T64" fmla="*/ 670 w 1400"/>
                <a:gd name="T65" fmla="*/ 367 h 1099"/>
                <a:gd name="T66" fmla="*/ 510 w 1400"/>
                <a:gd name="T67" fmla="*/ 255 h 1099"/>
                <a:gd name="T68" fmla="*/ 347 w 1400"/>
                <a:gd name="T69" fmla="*/ 148 h 1099"/>
                <a:gd name="T70" fmla="*/ 255 w 1400"/>
                <a:gd name="T71" fmla="*/ 93 h 1099"/>
                <a:gd name="T72" fmla="*/ 160 w 1400"/>
                <a:gd name="T73" fmla="*/ 42 h 1099"/>
                <a:gd name="T74" fmla="*/ 129 w 1400"/>
                <a:gd name="T75" fmla="*/ 27 h 1099"/>
                <a:gd name="T76" fmla="*/ 78 w 1400"/>
                <a:gd name="T77" fmla="*/ 7 h 1099"/>
                <a:gd name="T78" fmla="*/ 43 w 1400"/>
                <a:gd name="T79" fmla="*/ 0 h 1099"/>
                <a:gd name="T80" fmla="*/ 26 w 1400"/>
                <a:gd name="T81" fmla="*/ 0 h 1099"/>
                <a:gd name="T82" fmla="*/ 4 w 1400"/>
                <a:gd name="T83" fmla="*/ 5 h 1099"/>
                <a:gd name="T84" fmla="*/ 2 w 1400"/>
                <a:gd name="T85" fmla="*/ 7 h 1099"/>
                <a:gd name="T86" fmla="*/ 0 w 1400"/>
                <a:gd name="T87" fmla="*/ 13 h 1099"/>
                <a:gd name="T88" fmla="*/ 6 w 1400"/>
                <a:gd name="T89" fmla="*/ 19 h 1099"/>
                <a:gd name="T90" fmla="*/ 10 w 1400"/>
                <a:gd name="T91" fmla="*/ 19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00" h="1099">
                  <a:moveTo>
                    <a:pt x="10" y="19"/>
                  </a:moveTo>
                  <a:lnTo>
                    <a:pt x="10" y="19"/>
                  </a:lnTo>
                  <a:lnTo>
                    <a:pt x="24" y="17"/>
                  </a:lnTo>
                  <a:lnTo>
                    <a:pt x="41" y="19"/>
                  </a:lnTo>
                  <a:lnTo>
                    <a:pt x="57" y="23"/>
                  </a:lnTo>
                  <a:lnTo>
                    <a:pt x="72" y="27"/>
                  </a:lnTo>
                  <a:lnTo>
                    <a:pt x="103" y="40"/>
                  </a:lnTo>
                  <a:lnTo>
                    <a:pt x="133" y="54"/>
                  </a:lnTo>
                  <a:lnTo>
                    <a:pt x="133" y="54"/>
                  </a:lnTo>
                  <a:lnTo>
                    <a:pt x="179" y="77"/>
                  </a:lnTo>
                  <a:lnTo>
                    <a:pt x="224" y="105"/>
                  </a:lnTo>
                  <a:lnTo>
                    <a:pt x="316" y="159"/>
                  </a:lnTo>
                  <a:lnTo>
                    <a:pt x="316" y="159"/>
                  </a:lnTo>
                  <a:lnTo>
                    <a:pt x="395" y="212"/>
                  </a:lnTo>
                  <a:lnTo>
                    <a:pt x="473" y="264"/>
                  </a:lnTo>
                  <a:lnTo>
                    <a:pt x="631" y="375"/>
                  </a:lnTo>
                  <a:lnTo>
                    <a:pt x="631" y="375"/>
                  </a:lnTo>
                  <a:lnTo>
                    <a:pt x="740" y="453"/>
                  </a:lnTo>
                  <a:lnTo>
                    <a:pt x="849" y="535"/>
                  </a:lnTo>
                  <a:lnTo>
                    <a:pt x="956" y="619"/>
                  </a:lnTo>
                  <a:lnTo>
                    <a:pt x="1059" y="704"/>
                  </a:lnTo>
                  <a:lnTo>
                    <a:pt x="1059" y="704"/>
                  </a:lnTo>
                  <a:lnTo>
                    <a:pt x="1111" y="749"/>
                  </a:lnTo>
                  <a:lnTo>
                    <a:pt x="1160" y="796"/>
                  </a:lnTo>
                  <a:lnTo>
                    <a:pt x="1209" y="842"/>
                  </a:lnTo>
                  <a:lnTo>
                    <a:pt x="1256" y="893"/>
                  </a:lnTo>
                  <a:lnTo>
                    <a:pt x="1256" y="893"/>
                  </a:lnTo>
                  <a:lnTo>
                    <a:pt x="1273" y="918"/>
                  </a:lnTo>
                  <a:lnTo>
                    <a:pt x="1292" y="942"/>
                  </a:lnTo>
                  <a:lnTo>
                    <a:pt x="1310" y="967"/>
                  </a:lnTo>
                  <a:lnTo>
                    <a:pt x="1326" y="992"/>
                  </a:lnTo>
                  <a:lnTo>
                    <a:pt x="1326" y="992"/>
                  </a:lnTo>
                  <a:lnTo>
                    <a:pt x="1339" y="1018"/>
                  </a:lnTo>
                  <a:lnTo>
                    <a:pt x="1351" y="1041"/>
                  </a:lnTo>
                  <a:lnTo>
                    <a:pt x="1363" y="1066"/>
                  </a:lnTo>
                  <a:lnTo>
                    <a:pt x="1374" y="1092"/>
                  </a:lnTo>
                  <a:lnTo>
                    <a:pt x="1374" y="1092"/>
                  </a:lnTo>
                  <a:lnTo>
                    <a:pt x="1376" y="1095"/>
                  </a:lnTo>
                  <a:lnTo>
                    <a:pt x="1380" y="1099"/>
                  </a:lnTo>
                  <a:lnTo>
                    <a:pt x="1386" y="1099"/>
                  </a:lnTo>
                  <a:lnTo>
                    <a:pt x="1390" y="1099"/>
                  </a:lnTo>
                  <a:lnTo>
                    <a:pt x="1394" y="1097"/>
                  </a:lnTo>
                  <a:lnTo>
                    <a:pt x="1396" y="1093"/>
                  </a:lnTo>
                  <a:lnTo>
                    <a:pt x="1398" y="1090"/>
                  </a:lnTo>
                  <a:lnTo>
                    <a:pt x="1400" y="1084"/>
                  </a:lnTo>
                  <a:lnTo>
                    <a:pt x="1400" y="1084"/>
                  </a:lnTo>
                  <a:lnTo>
                    <a:pt x="1394" y="1058"/>
                  </a:lnTo>
                  <a:lnTo>
                    <a:pt x="1386" y="1033"/>
                  </a:lnTo>
                  <a:lnTo>
                    <a:pt x="1376" y="1008"/>
                  </a:lnTo>
                  <a:lnTo>
                    <a:pt x="1363" y="984"/>
                  </a:lnTo>
                  <a:lnTo>
                    <a:pt x="1347" y="961"/>
                  </a:lnTo>
                  <a:lnTo>
                    <a:pt x="1331" y="938"/>
                  </a:lnTo>
                  <a:lnTo>
                    <a:pt x="1298" y="897"/>
                  </a:lnTo>
                  <a:lnTo>
                    <a:pt x="1298" y="897"/>
                  </a:lnTo>
                  <a:lnTo>
                    <a:pt x="1279" y="870"/>
                  </a:lnTo>
                  <a:lnTo>
                    <a:pt x="1256" y="846"/>
                  </a:lnTo>
                  <a:lnTo>
                    <a:pt x="1211" y="798"/>
                  </a:lnTo>
                  <a:lnTo>
                    <a:pt x="1162" y="751"/>
                  </a:lnTo>
                  <a:lnTo>
                    <a:pt x="1113" y="708"/>
                  </a:lnTo>
                  <a:lnTo>
                    <a:pt x="1113" y="708"/>
                  </a:lnTo>
                  <a:lnTo>
                    <a:pt x="1061" y="661"/>
                  </a:lnTo>
                  <a:lnTo>
                    <a:pt x="1006" y="619"/>
                  </a:lnTo>
                  <a:lnTo>
                    <a:pt x="950" y="576"/>
                  </a:lnTo>
                  <a:lnTo>
                    <a:pt x="895" y="533"/>
                  </a:lnTo>
                  <a:lnTo>
                    <a:pt x="670" y="367"/>
                  </a:lnTo>
                  <a:lnTo>
                    <a:pt x="670" y="367"/>
                  </a:lnTo>
                  <a:lnTo>
                    <a:pt x="590" y="309"/>
                  </a:lnTo>
                  <a:lnTo>
                    <a:pt x="510" y="255"/>
                  </a:lnTo>
                  <a:lnTo>
                    <a:pt x="428" y="200"/>
                  </a:lnTo>
                  <a:lnTo>
                    <a:pt x="347" y="148"/>
                  </a:lnTo>
                  <a:lnTo>
                    <a:pt x="347" y="148"/>
                  </a:lnTo>
                  <a:lnTo>
                    <a:pt x="255" y="93"/>
                  </a:lnTo>
                  <a:lnTo>
                    <a:pt x="208" y="66"/>
                  </a:lnTo>
                  <a:lnTo>
                    <a:pt x="160" y="42"/>
                  </a:lnTo>
                  <a:lnTo>
                    <a:pt x="160" y="42"/>
                  </a:lnTo>
                  <a:lnTo>
                    <a:pt x="129" y="27"/>
                  </a:lnTo>
                  <a:lnTo>
                    <a:pt x="96" y="13"/>
                  </a:lnTo>
                  <a:lnTo>
                    <a:pt x="78" y="7"/>
                  </a:lnTo>
                  <a:lnTo>
                    <a:pt x="61" y="4"/>
                  </a:lnTo>
                  <a:lnTo>
                    <a:pt x="43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7"/>
                  </a:lnTo>
                  <a:lnTo>
                    <a:pt x="0" y="9"/>
                  </a:lnTo>
                  <a:lnTo>
                    <a:pt x="0" y="13"/>
                  </a:lnTo>
                  <a:lnTo>
                    <a:pt x="4" y="19"/>
                  </a:lnTo>
                  <a:lnTo>
                    <a:pt x="6" y="19"/>
                  </a:lnTo>
                  <a:lnTo>
                    <a:pt x="10" y="19"/>
                  </a:lnTo>
                  <a:lnTo>
                    <a:pt x="10" y="19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324101" y="3043238"/>
              <a:ext cx="474663" cy="73025"/>
            </a:xfrm>
            <a:custGeom>
              <a:avLst/>
              <a:gdLst>
                <a:gd name="T0" fmla="*/ 14 w 597"/>
                <a:gd name="T1" fmla="*/ 92 h 92"/>
                <a:gd name="T2" fmla="*/ 14 w 597"/>
                <a:gd name="T3" fmla="*/ 92 h 92"/>
                <a:gd name="T4" fmla="*/ 82 w 597"/>
                <a:gd name="T5" fmla="*/ 72 h 92"/>
                <a:gd name="T6" fmla="*/ 154 w 597"/>
                <a:gd name="T7" fmla="*/ 57 h 92"/>
                <a:gd name="T8" fmla="*/ 224 w 597"/>
                <a:gd name="T9" fmla="*/ 45 h 92"/>
                <a:gd name="T10" fmla="*/ 296 w 597"/>
                <a:gd name="T11" fmla="*/ 37 h 92"/>
                <a:gd name="T12" fmla="*/ 368 w 597"/>
                <a:gd name="T13" fmla="*/ 33 h 92"/>
                <a:gd name="T14" fmla="*/ 403 w 597"/>
                <a:gd name="T15" fmla="*/ 32 h 92"/>
                <a:gd name="T16" fmla="*/ 440 w 597"/>
                <a:gd name="T17" fmla="*/ 33 h 92"/>
                <a:gd name="T18" fmla="*/ 475 w 597"/>
                <a:gd name="T19" fmla="*/ 35 h 92"/>
                <a:gd name="T20" fmla="*/ 512 w 597"/>
                <a:gd name="T21" fmla="*/ 39 h 92"/>
                <a:gd name="T22" fmla="*/ 547 w 597"/>
                <a:gd name="T23" fmla="*/ 43 h 92"/>
                <a:gd name="T24" fmla="*/ 582 w 597"/>
                <a:gd name="T25" fmla="*/ 49 h 92"/>
                <a:gd name="T26" fmla="*/ 582 w 597"/>
                <a:gd name="T27" fmla="*/ 49 h 92"/>
                <a:gd name="T28" fmla="*/ 590 w 597"/>
                <a:gd name="T29" fmla="*/ 49 h 92"/>
                <a:gd name="T30" fmla="*/ 594 w 597"/>
                <a:gd name="T31" fmla="*/ 47 h 92"/>
                <a:gd name="T32" fmla="*/ 597 w 597"/>
                <a:gd name="T33" fmla="*/ 43 h 92"/>
                <a:gd name="T34" fmla="*/ 597 w 597"/>
                <a:gd name="T35" fmla="*/ 37 h 92"/>
                <a:gd name="T36" fmla="*/ 597 w 597"/>
                <a:gd name="T37" fmla="*/ 32 h 92"/>
                <a:gd name="T38" fmla="*/ 595 w 597"/>
                <a:gd name="T39" fmla="*/ 26 h 92"/>
                <a:gd name="T40" fmla="*/ 592 w 597"/>
                <a:gd name="T41" fmla="*/ 22 h 92"/>
                <a:gd name="T42" fmla="*/ 586 w 597"/>
                <a:gd name="T43" fmla="*/ 18 h 92"/>
                <a:gd name="T44" fmla="*/ 586 w 597"/>
                <a:gd name="T45" fmla="*/ 18 h 92"/>
                <a:gd name="T46" fmla="*/ 551 w 597"/>
                <a:gd name="T47" fmla="*/ 12 h 92"/>
                <a:gd name="T48" fmla="*/ 514 w 597"/>
                <a:gd name="T49" fmla="*/ 8 h 92"/>
                <a:gd name="T50" fmla="*/ 477 w 597"/>
                <a:gd name="T51" fmla="*/ 4 h 92"/>
                <a:gd name="T52" fmla="*/ 442 w 597"/>
                <a:gd name="T53" fmla="*/ 2 h 92"/>
                <a:gd name="T54" fmla="*/ 405 w 597"/>
                <a:gd name="T55" fmla="*/ 0 h 92"/>
                <a:gd name="T56" fmla="*/ 366 w 597"/>
                <a:gd name="T57" fmla="*/ 0 h 92"/>
                <a:gd name="T58" fmla="*/ 329 w 597"/>
                <a:gd name="T59" fmla="*/ 2 h 92"/>
                <a:gd name="T60" fmla="*/ 292 w 597"/>
                <a:gd name="T61" fmla="*/ 4 h 92"/>
                <a:gd name="T62" fmla="*/ 255 w 597"/>
                <a:gd name="T63" fmla="*/ 8 h 92"/>
                <a:gd name="T64" fmla="*/ 218 w 597"/>
                <a:gd name="T65" fmla="*/ 14 h 92"/>
                <a:gd name="T66" fmla="*/ 181 w 597"/>
                <a:gd name="T67" fmla="*/ 20 h 92"/>
                <a:gd name="T68" fmla="*/ 146 w 597"/>
                <a:gd name="T69" fmla="*/ 28 h 92"/>
                <a:gd name="T70" fmla="*/ 109 w 597"/>
                <a:gd name="T71" fmla="*/ 35 h 92"/>
                <a:gd name="T72" fmla="*/ 74 w 597"/>
                <a:gd name="T73" fmla="*/ 47 h 92"/>
                <a:gd name="T74" fmla="*/ 41 w 597"/>
                <a:gd name="T75" fmla="*/ 57 h 92"/>
                <a:gd name="T76" fmla="*/ 6 w 597"/>
                <a:gd name="T77" fmla="*/ 70 h 92"/>
                <a:gd name="T78" fmla="*/ 6 w 597"/>
                <a:gd name="T79" fmla="*/ 70 h 92"/>
                <a:gd name="T80" fmla="*/ 2 w 597"/>
                <a:gd name="T81" fmla="*/ 72 h 92"/>
                <a:gd name="T82" fmla="*/ 0 w 597"/>
                <a:gd name="T83" fmla="*/ 76 h 92"/>
                <a:gd name="T84" fmla="*/ 0 w 597"/>
                <a:gd name="T85" fmla="*/ 80 h 92"/>
                <a:gd name="T86" fmla="*/ 0 w 597"/>
                <a:gd name="T87" fmla="*/ 84 h 92"/>
                <a:gd name="T88" fmla="*/ 2 w 597"/>
                <a:gd name="T89" fmla="*/ 88 h 92"/>
                <a:gd name="T90" fmla="*/ 6 w 597"/>
                <a:gd name="T91" fmla="*/ 92 h 92"/>
                <a:gd name="T92" fmla="*/ 10 w 597"/>
                <a:gd name="T93" fmla="*/ 92 h 92"/>
                <a:gd name="T94" fmla="*/ 14 w 597"/>
                <a:gd name="T95" fmla="*/ 92 h 92"/>
                <a:gd name="T96" fmla="*/ 14 w 597"/>
                <a:gd name="T9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7" h="92">
                  <a:moveTo>
                    <a:pt x="14" y="92"/>
                  </a:moveTo>
                  <a:lnTo>
                    <a:pt x="14" y="92"/>
                  </a:lnTo>
                  <a:lnTo>
                    <a:pt x="82" y="72"/>
                  </a:lnTo>
                  <a:lnTo>
                    <a:pt x="154" y="57"/>
                  </a:lnTo>
                  <a:lnTo>
                    <a:pt x="224" y="45"/>
                  </a:lnTo>
                  <a:lnTo>
                    <a:pt x="296" y="37"/>
                  </a:lnTo>
                  <a:lnTo>
                    <a:pt x="368" y="33"/>
                  </a:lnTo>
                  <a:lnTo>
                    <a:pt x="403" y="32"/>
                  </a:lnTo>
                  <a:lnTo>
                    <a:pt x="440" y="33"/>
                  </a:lnTo>
                  <a:lnTo>
                    <a:pt x="475" y="35"/>
                  </a:lnTo>
                  <a:lnTo>
                    <a:pt x="512" y="39"/>
                  </a:lnTo>
                  <a:lnTo>
                    <a:pt x="547" y="43"/>
                  </a:lnTo>
                  <a:lnTo>
                    <a:pt x="582" y="49"/>
                  </a:lnTo>
                  <a:lnTo>
                    <a:pt x="582" y="49"/>
                  </a:lnTo>
                  <a:lnTo>
                    <a:pt x="590" y="49"/>
                  </a:lnTo>
                  <a:lnTo>
                    <a:pt x="594" y="47"/>
                  </a:lnTo>
                  <a:lnTo>
                    <a:pt x="597" y="43"/>
                  </a:lnTo>
                  <a:lnTo>
                    <a:pt x="597" y="37"/>
                  </a:lnTo>
                  <a:lnTo>
                    <a:pt x="597" y="32"/>
                  </a:lnTo>
                  <a:lnTo>
                    <a:pt x="595" y="26"/>
                  </a:lnTo>
                  <a:lnTo>
                    <a:pt x="592" y="22"/>
                  </a:lnTo>
                  <a:lnTo>
                    <a:pt x="586" y="18"/>
                  </a:lnTo>
                  <a:lnTo>
                    <a:pt x="586" y="18"/>
                  </a:lnTo>
                  <a:lnTo>
                    <a:pt x="551" y="12"/>
                  </a:lnTo>
                  <a:lnTo>
                    <a:pt x="514" y="8"/>
                  </a:lnTo>
                  <a:lnTo>
                    <a:pt x="477" y="4"/>
                  </a:lnTo>
                  <a:lnTo>
                    <a:pt x="442" y="2"/>
                  </a:lnTo>
                  <a:lnTo>
                    <a:pt x="405" y="0"/>
                  </a:lnTo>
                  <a:lnTo>
                    <a:pt x="366" y="0"/>
                  </a:lnTo>
                  <a:lnTo>
                    <a:pt x="329" y="2"/>
                  </a:lnTo>
                  <a:lnTo>
                    <a:pt x="292" y="4"/>
                  </a:lnTo>
                  <a:lnTo>
                    <a:pt x="255" y="8"/>
                  </a:lnTo>
                  <a:lnTo>
                    <a:pt x="218" y="14"/>
                  </a:lnTo>
                  <a:lnTo>
                    <a:pt x="181" y="20"/>
                  </a:lnTo>
                  <a:lnTo>
                    <a:pt x="146" y="28"/>
                  </a:lnTo>
                  <a:lnTo>
                    <a:pt x="109" y="35"/>
                  </a:lnTo>
                  <a:lnTo>
                    <a:pt x="74" y="47"/>
                  </a:lnTo>
                  <a:lnTo>
                    <a:pt x="41" y="57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0"/>
                  </a:lnTo>
                  <a:lnTo>
                    <a:pt x="0" y="84"/>
                  </a:lnTo>
                  <a:lnTo>
                    <a:pt x="2" y="88"/>
                  </a:lnTo>
                  <a:lnTo>
                    <a:pt x="6" y="92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4" y="92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049463" y="2836863"/>
              <a:ext cx="496888" cy="111125"/>
            </a:xfrm>
            <a:custGeom>
              <a:avLst/>
              <a:gdLst>
                <a:gd name="T0" fmla="*/ 9 w 624"/>
                <a:gd name="T1" fmla="*/ 140 h 140"/>
                <a:gd name="T2" fmla="*/ 9 w 624"/>
                <a:gd name="T3" fmla="*/ 140 h 140"/>
                <a:gd name="T4" fmla="*/ 87 w 624"/>
                <a:gd name="T5" fmla="*/ 116 h 140"/>
                <a:gd name="T6" fmla="*/ 167 w 624"/>
                <a:gd name="T7" fmla="*/ 93 h 140"/>
                <a:gd name="T8" fmla="*/ 245 w 624"/>
                <a:gd name="T9" fmla="*/ 70 h 140"/>
                <a:gd name="T10" fmla="*/ 326 w 624"/>
                <a:gd name="T11" fmla="*/ 50 h 140"/>
                <a:gd name="T12" fmla="*/ 326 w 624"/>
                <a:gd name="T13" fmla="*/ 50 h 140"/>
                <a:gd name="T14" fmla="*/ 369 w 624"/>
                <a:gd name="T15" fmla="*/ 42 h 140"/>
                <a:gd name="T16" fmla="*/ 412 w 624"/>
                <a:gd name="T17" fmla="*/ 35 h 140"/>
                <a:gd name="T18" fmla="*/ 457 w 624"/>
                <a:gd name="T19" fmla="*/ 31 h 140"/>
                <a:gd name="T20" fmla="*/ 502 w 624"/>
                <a:gd name="T21" fmla="*/ 29 h 140"/>
                <a:gd name="T22" fmla="*/ 502 w 624"/>
                <a:gd name="T23" fmla="*/ 29 h 140"/>
                <a:gd name="T24" fmla="*/ 537 w 624"/>
                <a:gd name="T25" fmla="*/ 31 h 140"/>
                <a:gd name="T26" fmla="*/ 554 w 624"/>
                <a:gd name="T27" fmla="*/ 33 h 140"/>
                <a:gd name="T28" fmla="*/ 572 w 624"/>
                <a:gd name="T29" fmla="*/ 35 h 140"/>
                <a:gd name="T30" fmla="*/ 572 w 624"/>
                <a:gd name="T31" fmla="*/ 35 h 140"/>
                <a:gd name="T32" fmla="*/ 581 w 624"/>
                <a:gd name="T33" fmla="*/ 39 h 140"/>
                <a:gd name="T34" fmla="*/ 593 w 624"/>
                <a:gd name="T35" fmla="*/ 44 h 140"/>
                <a:gd name="T36" fmla="*/ 605 w 624"/>
                <a:gd name="T37" fmla="*/ 46 h 140"/>
                <a:gd name="T38" fmla="*/ 611 w 624"/>
                <a:gd name="T39" fmla="*/ 48 h 140"/>
                <a:gd name="T40" fmla="*/ 616 w 624"/>
                <a:gd name="T41" fmla="*/ 46 h 140"/>
                <a:gd name="T42" fmla="*/ 616 w 624"/>
                <a:gd name="T43" fmla="*/ 46 h 140"/>
                <a:gd name="T44" fmla="*/ 620 w 624"/>
                <a:gd name="T45" fmla="*/ 44 h 140"/>
                <a:gd name="T46" fmla="*/ 622 w 624"/>
                <a:gd name="T47" fmla="*/ 42 h 140"/>
                <a:gd name="T48" fmla="*/ 624 w 624"/>
                <a:gd name="T49" fmla="*/ 39 h 140"/>
                <a:gd name="T50" fmla="*/ 624 w 624"/>
                <a:gd name="T51" fmla="*/ 35 h 140"/>
                <a:gd name="T52" fmla="*/ 624 w 624"/>
                <a:gd name="T53" fmla="*/ 35 h 140"/>
                <a:gd name="T54" fmla="*/ 622 w 624"/>
                <a:gd name="T55" fmla="*/ 31 h 140"/>
                <a:gd name="T56" fmla="*/ 618 w 624"/>
                <a:gd name="T57" fmla="*/ 25 h 140"/>
                <a:gd name="T58" fmla="*/ 609 w 624"/>
                <a:gd name="T59" fmla="*/ 17 h 140"/>
                <a:gd name="T60" fmla="*/ 597 w 624"/>
                <a:gd name="T61" fmla="*/ 11 h 140"/>
                <a:gd name="T62" fmla="*/ 583 w 624"/>
                <a:gd name="T63" fmla="*/ 5 h 140"/>
                <a:gd name="T64" fmla="*/ 568 w 624"/>
                <a:gd name="T65" fmla="*/ 3 h 140"/>
                <a:gd name="T66" fmla="*/ 552 w 624"/>
                <a:gd name="T67" fmla="*/ 2 h 140"/>
                <a:gd name="T68" fmla="*/ 529 w 624"/>
                <a:gd name="T69" fmla="*/ 0 h 140"/>
                <a:gd name="T70" fmla="*/ 529 w 624"/>
                <a:gd name="T71" fmla="*/ 0 h 140"/>
                <a:gd name="T72" fmla="*/ 484 w 624"/>
                <a:gd name="T73" fmla="*/ 0 h 140"/>
                <a:gd name="T74" fmla="*/ 439 w 624"/>
                <a:gd name="T75" fmla="*/ 3 h 140"/>
                <a:gd name="T76" fmla="*/ 395 w 624"/>
                <a:gd name="T77" fmla="*/ 9 h 140"/>
                <a:gd name="T78" fmla="*/ 352 w 624"/>
                <a:gd name="T79" fmla="*/ 17 h 140"/>
                <a:gd name="T80" fmla="*/ 352 w 624"/>
                <a:gd name="T81" fmla="*/ 17 h 140"/>
                <a:gd name="T82" fmla="*/ 262 w 624"/>
                <a:gd name="T83" fmla="*/ 35 h 140"/>
                <a:gd name="T84" fmla="*/ 217 w 624"/>
                <a:gd name="T85" fmla="*/ 46 h 140"/>
                <a:gd name="T86" fmla="*/ 173 w 624"/>
                <a:gd name="T87" fmla="*/ 58 h 140"/>
                <a:gd name="T88" fmla="*/ 130 w 624"/>
                <a:gd name="T89" fmla="*/ 72 h 140"/>
                <a:gd name="T90" fmla="*/ 87 w 624"/>
                <a:gd name="T91" fmla="*/ 87 h 140"/>
                <a:gd name="T92" fmla="*/ 44 w 624"/>
                <a:gd name="T93" fmla="*/ 105 h 140"/>
                <a:gd name="T94" fmla="*/ 3 w 624"/>
                <a:gd name="T95" fmla="*/ 122 h 140"/>
                <a:gd name="T96" fmla="*/ 3 w 624"/>
                <a:gd name="T97" fmla="*/ 122 h 140"/>
                <a:gd name="T98" fmla="*/ 1 w 624"/>
                <a:gd name="T99" fmla="*/ 124 h 140"/>
                <a:gd name="T100" fmla="*/ 0 w 624"/>
                <a:gd name="T101" fmla="*/ 128 h 140"/>
                <a:gd name="T102" fmla="*/ 0 w 624"/>
                <a:gd name="T103" fmla="*/ 134 h 140"/>
                <a:gd name="T104" fmla="*/ 1 w 624"/>
                <a:gd name="T105" fmla="*/ 138 h 140"/>
                <a:gd name="T106" fmla="*/ 5 w 624"/>
                <a:gd name="T107" fmla="*/ 140 h 140"/>
                <a:gd name="T108" fmla="*/ 9 w 624"/>
                <a:gd name="T109" fmla="*/ 140 h 140"/>
                <a:gd name="T110" fmla="*/ 9 w 624"/>
                <a:gd name="T11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24" h="140">
                  <a:moveTo>
                    <a:pt x="9" y="140"/>
                  </a:moveTo>
                  <a:lnTo>
                    <a:pt x="9" y="140"/>
                  </a:lnTo>
                  <a:lnTo>
                    <a:pt x="87" y="116"/>
                  </a:lnTo>
                  <a:lnTo>
                    <a:pt x="167" y="93"/>
                  </a:lnTo>
                  <a:lnTo>
                    <a:pt x="245" y="70"/>
                  </a:lnTo>
                  <a:lnTo>
                    <a:pt x="326" y="50"/>
                  </a:lnTo>
                  <a:lnTo>
                    <a:pt x="326" y="50"/>
                  </a:lnTo>
                  <a:lnTo>
                    <a:pt x="369" y="42"/>
                  </a:lnTo>
                  <a:lnTo>
                    <a:pt x="412" y="35"/>
                  </a:lnTo>
                  <a:lnTo>
                    <a:pt x="457" y="31"/>
                  </a:lnTo>
                  <a:lnTo>
                    <a:pt x="502" y="29"/>
                  </a:lnTo>
                  <a:lnTo>
                    <a:pt x="502" y="29"/>
                  </a:lnTo>
                  <a:lnTo>
                    <a:pt x="537" y="31"/>
                  </a:lnTo>
                  <a:lnTo>
                    <a:pt x="554" y="33"/>
                  </a:lnTo>
                  <a:lnTo>
                    <a:pt x="572" y="35"/>
                  </a:lnTo>
                  <a:lnTo>
                    <a:pt x="572" y="35"/>
                  </a:lnTo>
                  <a:lnTo>
                    <a:pt x="581" y="39"/>
                  </a:lnTo>
                  <a:lnTo>
                    <a:pt x="593" y="44"/>
                  </a:lnTo>
                  <a:lnTo>
                    <a:pt x="605" y="46"/>
                  </a:lnTo>
                  <a:lnTo>
                    <a:pt x="611" y="48"/>
                  </a:lnTo>
                  <a:lnTo>
                    <a:pt x="616" y="46"/>
                  </a:lnTo>
                  <a:lnTo>
                    <a:pt x="616" y="46"/>
                  </a:lnTo>
                  <a:lnTo>
                    <a:pt x="620" y="44"/>
                  </a:lnTo>
                  <a:lnTo>
                    <a:pt x="622" y="42"/>
                  </a:lnTo>
                  <a:lnTo>
                    <a:pt x="624" y="39"/>
                  </a:lnTo>
                  <a:lnTo>
                    <a:pt x="624" y="35"/>
                  </a:lnTo>
                  <a:lnTo>
                    <a:pt x="624" y="35"/>
                  </a:lnTo>
                  <a:lnTo>
                    <a:pt x="622" y="31"/>
                  </a:lnTo>
                  <a:lnTo>
                    <a:pt x="618" y="25"/>
                  </a:lnTo>
                  <a:lnTo>
                    <a:pt x="609" y="17"/>
                  </a:lnTo>
                  <a:lnTo>
                    <a:pt x="597" y="11"/>
                  </a:lnTo>
                  <a:lnTo>
                    <a:pt x="583" y="5"/>
                  </a:lnTo>
                  <a:lnTo>
                    <a:pt x="568" y="3"/>
                  </a:lnTo>
                  <a:lnTo>
                    <a:pt x="552" y="2"/>
                  </a:lnTo>
                  <a:lnTo>
                    <a:pt x="529" y="0"/>
                  </a:lnTo>
                  <a:lnTo>
                    <a:pt x="529" y="0"/>
                  </a:lnTo>
                  <a:lnTo>
                    <a:pt x="484" y="0"/>
                  </a:lnTo>
                  <a:lnTo>
                    <a:pt x="439" y="3"/>
                  </a:lnTo>
                  <a:lnTo>
                    <a:pt x="395" y="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262" y="35"/>
                  </a:lnTo>
                  <a:lnTo>
                    <a:pt x="217" y="46"/>
                  </a:lnTo>
                  <a:lnTo>
                    <a:pt x="173" y="58"/>
                  </a:lnTo>
                  <a:lnTo>
                    <a:pt x="130" y="72"/>
                  </a:lnTo>
                  <a:lnTo>
                    <a:pt x="87" y="87"/>
                  </a:lnTo>
                  <a:lnTo>
                    <a:pt x="44" y="105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1" y="124"/>
                  </a:lnTo>
                  <a:lnTo>
                    <a:pt x="0" y="128"/>
                  </a:lnTo>
                  <a:lnTo>
                    <a:pt x="0" y="134"/>
                  </a:lnTo>
                  <a:lnTo>
                    <a:pt x="1" y="138"/>
                  </a:lnTo>
                  <a:lnTo>
                    <a:pt x="5" y="140"/>
                  </a:lnTo>
                  <a:lnTo>
                    <a:pt x="9" y="140"/>
                  </a:lnTo>
                  <a:lnTo>
                    <a:pt x="9" y="14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817688" y="2630488"/>
              <a:ext cx="425450" cy="93662"/>
            </a:xfrm>
            <a:custGeom>
              <a:avLst/>
              <a:gdLst>
                <a:gd name="T0" fmla="*/ 11 w 535"/>
                <a:gd name="T1" fmla="*/ 117 h 117"/>
                <a:gd name="T2" fmla="*/ 11 w 535"/>
                <a:gd name="T3" fmla="*/ 117 h 117"/>
                <a:gd name="T4" fmla="*/ 68 w 535"/>
                <a:gd name="T5" fmla="*/ 97 h 117"/>
                <a:gd name="T6" fmla="*/ 124 w 535"/>
                <a:gd name="T7" fmla="*/ 80 h 117"/>
                <a:gd name="T8" fmla="*/ 181 w 535"/>
                <a:gd name="T9" fmla="*/ 64 h 117"/>
                <a:gd name="T10" fmla="*/ 239 w 535"/>
                <a:gd name="T11" fmla="*/ 50 h 117"/>
                <a:gd name="T12" fmla="*/ 239 w 535"/>
                <a:gd name="T13" fmla="*/ 50 h 117"/>
                <a:gd name="T14" fmla="*/ 309 w 535"/>
                <a:gd name="T15" fmla="*/ 41 h 117"/>
                <a:gd name="T16" fmla="*/ 379 w 535"/>
                <a:gd name="T17" fmla="*/ 33 h 117"/>
                <a:gd name="T18" fmla="*/ 414 w 535"/>
                <a:gd name="T19" fmla="*/ 29 h 117"/>
                <a:gd name="T20" fmla="*/ 449 w 535"/>
                <a:gd name="T21" fmla="*/ 29 h 117"/>
                <a:gd name="T22" fmla="*/ 484 w 535"/>
                <a:gd name="T23" fmla="*/ 29 h 117"/>
                <a:gd name="T24" fmla="*/ 519 w 535"/>
                <a:gd name="T25" fmla="*/ 31 h 117"/>
                <a:gd name="T26" fmla="*/ 519 w 535"/>
                <a:gd name="T27" fmla="*/ 31 h 117"/>
                <a:gd name="T28" fmla="*/ 525 w 535"/>
                <a:gd name="T29" fmla="*/ 31 h 117"/>
                <a:gd name="T30" fmla="*/ 531 w 535"/>
                <a:gd name="T31" fmla="*/ 27 h 117"/>
                <a:gd name="T32" fmla="*/ 535 w 535"/>
                <a:gd name="T33" fmla="*/ 23 h 117"/>
                <a:gd name="T34" fmla="*/ 535 w 535"/>
                <a:gd name="T35" fmla="*/ 17 h 117"/>
                <a:gd name="T36" fmla="*/ 535 w 535"/>
                <a:gd name="T37" fmla="*/ 11 h 117"/>
                <a:gd name="T38" fmla="*/ 533 w 535"/>
                <a:gd name="T39" fmla="*/ 6 h 117"/>
                <a:gd name="T40" fmla="*/ 529 w 535"/>
                <a:gd name="T41" fmla="*/ 4 h 117"/>
                <a:gd name="T42" fmla="*/ 523 w 535"/>
                <a:gd name="T43" fmla="*/ 2 h 117"/>
                <a:gd name="T44" fmla="*/ 523 w 535"/>
                <a:gd name="T45" fmla="*/ 2 h 117"/>
                <a:gd name="T46" fmla="*/ 486 w 535"/>
                <a:gd name="T47" fmla="*/ 0 h 117"/>
                <a:gd name="T48" fmla="*/ 449 w 535"/>
                <a:gd name="T49" fmla="*/ 0 h 117"/>
                <a:gd name="T50" fmla="*/ 414 w 535"/>
                <a:gd name="T51" fmla="*/ 2 h 117"/>
                <a:gd name="T52" fmla="*/ 377 w 535"/>
                <a:gd name="T53" fmla="*/ 4 h 117"/>
                <a:gd name="T54" fmla="*/ 305 w 535"/>
                <a:gd name="T55" fmla="*/ 11 h 117"/>
                <a:gd name="T56" fmla="*/ 235 w 535"/>
                <a:gd name="T57" fmla="*/ 23 h 117"/>
                <a:gd name="T58" fmla="*/ 235 w 535"/>
                <a:gd name="T59" fmla="*/ 23 h 117"/>
                <a:gd name="T60" fmla="*/ 165 w 535"/>
                <a:gd name="T61" fmla="*/ 39 h 117"/>
                <a:gd name="T62" fmla="*/ 132 w 535"/>
                <a:gd name="T63" fmla="*/ 46 h 117"/>
                <a:gd name="T64" fmla="*/ 97 w 535"/>
                <a:gd name="T65" fmla="*/ 58 h 117"/>
                <a:gd name="T66" fmla="*/ 97 w 535"/>
                <a:gd name="T67" fmla="*/ 58 h 117"/>
                <a:gd name="T68" fmla="*/ 72 w 535"/>
                <a:gd name="T69" fmla="*/ 66 h 117"/>
                <a:gd name="T70" fmla="*/ 46 w 535"/>
                <a:gd name="T71" fmla="*/ 76 h 117"/>
                <a:gd name="T72" fmla="*/ 23 w 535"/>
                <a:gd name="T73" fmla="*/ 87 h 117"/>
                <a:gd name="T74" fmla="*/ 11 w 535"/>
                <a:gd name="T75" fmla="*/ 95 h 117"/>
                <a:gd name="T76" fmla="*/ 2 w 535"/>
                <a:gd name="T77" fmla="*/ 103 h 117"/>
                <a:gd name="T78" fmla="*/ 2 w 535"/>
                <a:gd name="T79" fmla="*/ 103 h 117"/>
                <a:gd name="T80" fmla="*/ 0 w 535"/>
                <a:gd name="T81" fmla="*/ 105 h 117"/>
                <a:gd name="T82" fmla="*/ 0 w 535"/>
                <a:gd name="T83" fmla="*/ 109 h 117"/>
                <a:gd name="T84" fmla="*/ 0 w 535"/>
                <a:gd name="T85" fmla="*/ 113 h 117"/>
                <a:gd name="T86" fmla="*/ 5 w 535"/>
                <a:gd name="T87" fmla="*/ 117 h 117"/>
                <a:gd name="T88" fmla="*/ 11 w 535"/>
                <a:gd name="T89" fmla="*/ 117 h 117"/>
                <a:gd name="T90" fmla="*/ 11 w 535"/>
                <a:gd name="T9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5" h="117">
                  <a:moveTo>
                    <a:pt x="11" y="117"/>
                  </a:moveTo>
                  <a:lnTo>
                    <a:pt x="11" y="117"/>
                  </a:lnTo>
                  <a:lnTo>
                    <a:pt x="68" y="97"/>
                  </a:lnTo>
                  <a:lnTo>
                    <a:pt x="124" y="80"/>
                  </a:lnTo>
                  <a:lnTo>
                    <a:pt x="181" y="64"/>
                  </a:lnTo>
                  <a:lnTo>
                    <a:pt x="239" y="50"/>
                  </a:lnTo>
                  <a:lnTo>
                    <a:pt x="239" y="50"/>
                  </a:lnTo>
                  <a:lnTo>
                    <a:pt x="309" y="41"/>
                  </a:lnTo>
                  <a:lnTo>
                    <a:pt x="379" y="33"/>
                  </a:lnTo>
                  <a:lnTo>
                    <a:pt x="414" y="29"/>
                  </a:lnTo>
                  <a:lnTo>
                    <a:pt x="449" y="29"/>
                  </a:lnTo>
                  <a:lnTo>
                    <a:pt x="484" y="29"/>
                  </a:lnTo>
                  <a:lnTo>
                    <a:pt x="519" y="31"/>
                  </a:lnTo>
                  <a:lnTo>
                    <a:pt x="519" y="31"/>
                  </a:lnTo>
                  <a:lnTo>
                    <a:pt x="525" y="31"/>
                  </a:lnTo>
                  <a:lnTo>
                    <a:pt x="531" y="27"/>
                  </a:lnTo>
                  <a:lnTo>
                    <a:pt x="535" y="23"/>
                  </a:lnTo>
                  <a:lnTo>
                    <a:pt x="535" y="17"/>
                  </a:lnTo>
                  <a:lnTo>
                    <a:pt x="535" y="11"/>
                  </a:lnTo>
                  <a:lnTo>
                    <a:pt x="533" y="6"/>
                  </a:lnTo>
                  <a:lnTo>
                    <a:pt x="529" y="4"/>
                  </a:lnTo>
                  <a:lnTo>
                    <a:pt x="523" y="2"/>
                  </a:lnTo>
                  <a:lnTo>
                    <a:pt x="523" y="2"/>
                  </a:lnTo>
                  <a:lnTo>
                    <a:pt x="486" y="0"/>
                  </a:lnTo>
                  <a:lnTo>
                    <a:pt x="449" y="0"/>
                  </a:lnTo>
                  <a:lnTo>
                    <a:pt x="414" y="2"/>
                  </a:lnTo>
                  <a:lnTo>
                    <a:pt x="377" y="4"/>
                  </a:lnTo>
                  <a:lnTo>
                    <a:pt x="305" y="11"/>
                  </a:lnTo>
                  <a:lnTo>
                    <a:pt x="235" y="23"/>
                  </a:lnTo>
                  <a:lnTo>
                    <a:pt x="235" y="23"/>
                  </a:lnTo>
                  <a:lnTo>
                    <a:pt x="165" y="39"/>
                  </a:lnTo>
                  <a:lnTo>
                    <a:pt x="132" y="46"/>
                  </a:lnTo>
                  <a:lnTo>
                    <a:pt x="97" y="58"/>
                  </a:lnTo>
                  <a:lnTo>
                    <a:pt x="97" y="58"/>
                  </a:lnTo>
                  <a:lnTo>
                    <a:pt x="72" y="66"/>
                  </a:lnTo>
                  <a:lnTo>
                    <a:pt x="46" y="76"/>
                  </a:lnTo>
                  <a:lnTo>
                    <a:pt x="23" y="87"/>
                  </a:lnTo>
                  <a:lnTo>
                    <a:pt x="11" y="95"/>
                  </a:lnTo>
                  <a:lnTo>
                    <a:pt x="2" y="103"/>
                  </a:lnTo>
                  <a:lnTo>
                    <a:pt x="2" y="103"/>
                  </a:lnTo>
                  <a:lnTo>
                    <a:pt x="0" y="105"/>
                  </a:lnTo>
                  <a:lnTo>
                    <a:pt x="0" y="109"/>
                  </a:lnTo>
                  <a:lnTo>
                    <a:pt x="0" y="113"/>
                  </a:lnTo>
                  <a:lnTo>
                    <a:pt x="5" y="117"/>
                  </a:lnTo>
                  <a:lnTo>
                    <a:pt x="11" y="11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911351" y="2220913"/>
              <a:ext cx="182563" cy="276225"/>
            </a:xfrm>
            <a:custGeom>
              <a:avLst/>
              <a:gdLst>
                <a:gd name="T0" fmla="*/ 4 w 232"/>
                <a:gd name="T1" fmla="*/ 12 h 346"/>
                <a:gd name="T2" fmla="*/ 4 w 232"/>
                <a:gd name="T3" fmla="*/ 12 h 346"/>
                <a:gd name="T4" fmla="*/ 10 w 232"/>
                <a:gd name="T5" fmla="*/ 17 h 346"/>
                <a:gd name="T6" fmla="*/ 14 w 232"/>
                <a:gd name="T7" fmla="*/ 25 h 346"/>
                <a:gd name="T8" fmla="*/ 24 w 232"/>
                <a:gd name="T9" fmla="*/ 41 h 346"/>
                <a:gd name="T10" fmla="*/ 39 w 232"/>
                <a:gd name="T11" fmla="*/ 72 h 346"/>
                <a:gd name="T12" fmla="*/ 39 w 232"/>
                <a:gd name="T13" fmla="*/ 72 h 346"/>
                <a:gd name="T14" fmla="*/ 92 w 232"/>
                <a:gd name="T15" fmla="*/ 167 h 346"/>
                <a:gd name="T16" fmla="*/ 92 w 232"/>
                <a:gd name="T17" fmla="*/ 167 h 346"/>
                <a:gd name="T18" fmla="*/ 117 w 232"/>
                <a:gd name="T19" fmla="*/ 212 h 346"/>
                <a:gd name="T20" fmla="*/ 144 w 232"/>
                <a:gd name="T21" fmla="*/ 259 h 346"/>
                <a:gd name="T22" fmla="*/ 158 w 232"/>
                <a:gd name="T23" fmla="*/ 280 h 346"/>
                <a:gd name="T24" fmla="*/ 174 w 232"/>
                <a:gd name="T25" fmla="*/ 302 h 346"/>
                <a:gd name="T26" fmla="*/ 189 w 232"/>
                <a:gd name="T27" fmla="*/ 323 h 346"/>
                <a:gd name="T28" fmla="*/ 207 w 232"/>
                <a:gd name="T29" fmla="*/ 342 h 346"/>
                <a:gd name="T30" fmla="*/ 207 w 232"/>
                <a:gd name="T31" fmla="*/ 342 h 346"/>
                <a:gd name="T32" fmla="*/ 212 w 232"/>
                <a:gd name="T33" fmla="*/ 346 h 346"/>
                <a:gd name="T34" fmla="*/ 218 w 232"/>
                <a:gd name="T35" fmla="*/ 346 h 346"/>
                <a:gd name="T36" fmla="*/ 222 w 232"/>
                <a:gd name="T37" fmla="*/ 346 h 346"/>
                <a:gd name="T38" fmla="*/ 228 w 232"/>
                <a:gd name="T39" fmla="*/ 342 h 346"/>
                <a:gd name="T40" fmla="*/ 232 w 232"/>
                <a:gd name="T41" fmla="*/ 339 h 346"/>
                <a:gd name="T42" fmla="*/ 232 w 232"/>
                <a:gd name="T43" fmla="*/ 335 h 346"/>
                <a:gd name="T44" fmla="*/ 232 w 232"/>
                <a:gd name="T45" fmla="*/ 329 h 346"/>
                <a:gd name="T46" fmla="*/ 228 w 232"/>
                <a:gd name="T47" fmla="*/ 325 h 346"/>
                <a:gd name="T48" fmla="*/ 228 w 232"/>
                <a:gd name="T49" fmla="*/ 325 h 346"/>
                <a:gd name="T50" fmla="*/ 211 w 232"/>
                <a:gd name="T51" fmla="*/ 304 h 346"/>
                <a:gd name="T52" fmla="*/ 193 w 232"/>
                <a:gd name="T53" fmla="*/ 282 h 346"/>
                <a:gd name="T54" fmla="*/ 177 w 232"/>
                <a:gd name="T55" fmla="*/ 259 h 346"/>
                <a:gd name="T56" fmla="*/ 162 w 232"/>
                <a:gd name="T57" fmla="*/ 235 h 346"/>
                <a:gd name="T58" fmla="*/ 135 w 232"/>
                <a:gd name="T59" fmla="*/ 187 h 346"/>
                <a:gd name="T60" fmla="*/ 107 w 232"/>
                <a:gd name="T61" fmla="*/ 138 h 346"/>
                <a:gd name="T62" fmla="*/ 107 w 232"/>
                <a:gd name="T63" fmla="*/ 138 h 346"/>
                <a:gd name="T64" fmla="*/ 88 w 232"/>
                <a:gd name="T65" fmla="*/ 101 h 346"/>
                <a:gd name="T66" fmla="*/ 67 w 232"/>
                <a:gd name="T67" fmla="*/ 64 h 346"/>
                <a:gd name="T68" fmla="*/ 55 w 232"/>
                <a:gd name="T69" fmla="*/ 47 h 346"/>
                <a:gd name="T70" fmla="*/ 41 w 232"/>
                <a:gd name="T71" fmla="*/ 29 h 346"/>
                <a:gd name="T72" fmla="*/ 28 w 232"/>
                <a:gd name="T73" fmla="*/ 14 h 346"/>
                <a:gd name="T74" fmla="*/ 12 w 232"/>
                <a:gd name="T75" fmla="*/ 0 h 346"/>
                <a:gd name="T76" fmla="*/ 12 w 232"/>
                <a:gd name="T77" fmla="*/ 0 h 346"/>
                <a:gd name="T78" fmla="*/ 10 w 232"/>
                <a:gd name="T79" fmla="*/ 0 h 346"/>
                <a:gd name="T80" fmla="*/ 6 w 232"/>
                <a:gd name="T81" fmla="*/ 0 h 346"/>
                <a:gd name="T82" fmla="*/ 2 w 232"/>
                <a:gd name="T83" fmla="*/ 2 h 346"/>
                <a:gd name="T84" fmla="*/ 0 w 232"/>
                <a:gd name="T85" fmla="*/ 8 h 346"/>
                <a:gd name="T86" fmla="*/ 2 w 232"/>
                <a:gd name="T87" fmla="*/ 10 h 346"/>
                <a:gd name="T88" fmla="*/ 4 w 232"/>
                <a:gd name="T89" fmla="*/ 12 h 346"/>
                <a:gd name="T90" fmla="*/ 4 w 232"/>
                <a:gd name="T91" fmla="*/ 1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2" h="346">
                  <a:moveTo>
                    <a:pt x="4" y="12"/>
                  </a:moveTo>
                  <a:lnTo>
                    <a:pt x="4" y="12"/>
                  </a:lnTo>
                  <a:lnTo>
                    <a:pt x="10" y="17"/>
                  </a:lnTo>
                  <a:lnTo>
                    <a:pt x="14" y="25"/>
                  </a:lnTo>
                  <a:lnTo>
                    <a:pt x="24" y="41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92" y="167"/>
                  </a:lnTo>
                  <a:lnTo>
                    <a:pt x="92" y="167"/>
                  </a:lnTo>
                  <a:lnTo>
                    <a:pt x="117" y="212"/>
                  </a:lnTo>
                  <a:lnTo>
                    <a:pt x="144" y="259"/>
                  </a:lnTo>
                  <a:lnTo>
                    <a:pt x="158" y="280"/>
                  </a:lnTo>
                  <a:lnTo>
                    <a:pt x="174" y="302"/>
                  </a:lnTo>
                  <a:lnTo>
                    <a:pt x="189" y="323"/>
                  </a:lnTo>
                  <a:lnTo>
                    <a:pt x="207" y="342"/>
                  </a:lnTo>
                  <a:lnTo>
                    <a:pt x="207" y="342"/>
                  </a:lnTo>
                  <a:lnTo>
                    <a:pt x="212" y="346"/>
                  </a:lnTo>
                  <a:lnTo>
                    <a:pt x="218" y="346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2" y="339"/>
                  </a:lnTo>
                  <a:lnTo>
                    <a:pt x="232" y="335"/>
                  </a:lnTo>
                  <a:lnTo>
                    <a:pt x="232" y="329"/>
                  </a:lnTo>
                  <a:lnTo>
                    <a:pt x="228" y="325"/>
                  </a:lnTo>
                  <a:lnTo>
                    <a:pt x="228" y="325"/>
                  </a:lnTo>
                  <a:lnTo>
                    <a:pt x="211" y="304"/>
                  </a:lnTo>
                  <a:lnTo>
                    <a:pt x="193" y="282"/>
                  </a:lnTo>
                  <a:lnTo>
                    <a:pt x="177" y="259"/>
                  </a:lnTo>
                  <a:lnTo>
                    <a:pt x="162" y="235"/>
                  </a:lnTo>
                  <a:lnTo>
                    <a:pt x="135" y="187"/>
                  </a:lnTo>
                  <a:lnTo>
                    <a:pt x="107" y="138"/>
                  </a:lnTo>
                  <a:lnTo>
                    <a:pt x="107" y="138"/>
                  </a:lnTo>
                  <a:lnTo>
                    <a:pt x="88" y="101"/>
                  </a:lnTo>
                  <a:lnTo>
                    <a:pt x="67" y="64"/>
                  </a:lnTo>
                  <a:lnTo>
                    <a:pt x="55" y="47"/>
                  </a:lnTo>
                  <a:lnTo>
                    <a:pt x="41" y="29"/>
                  </a:lnTo>
                  <a:lnTo>
                    <a:pt x="28" y="1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300288" y="2286000"/>
              <a:ext cx="184150" cy="460375"/>
            </a:xfrm>
            <a:custGeom>
              <a:avLst/>
              <a:gdLst>
                <a:gd name="T0" fmla="*/ 2 w 231"/>
                <a:gd name="T1" fmla="*/ 11 h 580"/>
                <a:gd name="T2" fmla="*/ 2 w 231"/>
                <a:gd name="T3" fmla="*/ 11 h 580"/>
                <a:gd name="T4" fmla="*/ 27 w 231"/>
                <a:gd name="T5" fmla="*/ 44 h 580"/>
                <a:gd name="T6" fmla="*/ 48 w 231"/>
                <a:gd name="T7" fmla="*/ 78 h 580"/>
                <a:gd name="T8" fmla="*/ 68 w 231"/>
                <a:gd name="T9" fmla="*/ 113 h 580"/>
                <a:gd name="T10" fmla="*/ 83 w 231"/>
                <a:gd name="T11" fmla="*/ 150 h 580"/>
                <a:gd name="T12" fmla="*/ 97 w 231"/>
                <a:gd name="T13" fmla="*/ 187 h 580"/>
                <a:gd name="T14" fmla="*/ 111 w 231"/>
                <a:gd name="T15" fmla="*/ 225 h 580"/>
                <a:gd name="T16" fmla="*/ 122 w 231"/>
                <a:gd name="T17" fmla="*/ 264 h 580"/>
                <a:gd name="T18" fmla="*/ 132 w 231"/>
                <a:gd name="T19" fmla="*/ 303 h 580"/>
                <a:gd name="T20" fmla="*/ 132 w 231"/>
                <a:gd name="T21" fmla="*/ 303 h 580"/>
                <a:gd name="T22" fmla="*/ 150 w 231"/>
                <a:gd name="T23" fmla="*/ 381 h 580"/>
                <a:gd name="T24" fmla="*/ 167 w 231"/>
                <a:gd name="T25" fmla="*/ 459 h 580"/>
                <a:gd name="T26" fmla="*/ 167 w 231"/>
                <a:gd name="T27" fmla="*/ 459 h 580"/>
                <a:gd name="T28" fmla="*/ 175 w 231"/>
                <a:gd name="T29" fmla="*/ 488 h 580"/>
                <a:gd name="T30" fmla="*/ 183 w 231"/>
                <a:gd name="T31" fmla="*/ 517 h 580"/>
                <a:gd name="T32" fmla="*/ 192 w 231"/>
                <a:gd name="T33" fmla="*/ 547 h 580"/>
                <a:gd name="T34" fmla="*/ 204 w 231"/>
                <a:gd name="T35" fmla="*/ 572 h 580"/>
                <a:gd name="T36" fmla="*/ 204 w 231"/>
                <a:gd name="T37" fmla="*/ 572 h 580"/>
                <a:gd name="T38" fmla="*/ 208 w 231"/>
                <a:gd name="T39" fmla="*/ 578 h 580"/>
                <a:gd name="T40" fmla="*/ 214 w 231"/>
                <a:gd name="T41" fmla="*/ 580 h 580"/>
                <a:gd name="T42" fmla="*/ 218 w 231"/>
                <a:gd name="T43" fmla="*/ 580 h 580"/>
                <a:gd name="T44" fmla="*/ 224 w 231"/>
                <a:gd name="T45" fmla="*/ 580 h 580"/>
                <a:gd name="T46" fmla="*/ 227 w 231"/>
                <a:gd name="T47" fmla="*/ 576 h 580"/>
                <a:gd name="T48" fmla="*/ 229 w 231"/>
                <a:gd name="T49" fmla="*/ 572 h 580"/>
                <a:gd name="T50" fmla="*/ 231 w 231"/>
                <a:gd name="T51" fmla="*/ 566 h 580"/>
                <a:gd name="T52" fmla="*/ 229 w 231"/>
                <a:gd name="T53" fmla="*/ 560 h 580"/>
                <a:gd name="T54" fmla="*/ 229 w 231"/>
                <a:gd name="T55" fmla="*/ 560 h 580"/>
                <a:gd name="T56" fmla="*/ 218 w 231"/>
                <a:gd name="T57" fmla="*/ 525 h 580"/>
                <a:gd name="T58" fmla="*/ 206 w 231"/>
                <a:gd name="T59" fmla="*/ 490 h 580"/>
                <a:gd name="T60" fmla="*/ 189 w 231"/>
                <a:gd name="T61" fmla="*/ 416 h 580"/>
                <a:gd name="T62" fmla="*/ 171 w 231"/>
                <a:gd name="T63" fmla="*/ 342 h 580"/>
                <a:gd name="T64" fmla="*/ 154 w 231"/>
                <a:gd name="T65" fmla="*/ 270 h 580"/>
                <a:gd name="T66" fmla="*/ 154 w 231"/>
                <a:gd name="T67" fmla="*/ 270 h 580"/>
                <a:gd name="T68" fmla="*/ 134 w 231"/>
                <a:gd name="T69" fmla="*/ 196 h 580"/>
                <a:gd name="T70" fmla="*/ 120 w 231"/>
                <a:gd name="T71" fmla="*/ 157 h 580"/>
                <a:gd name="T72" fmla="*/ 107 w 231"/>
                <a:gd name="T73" fmla="*/ 120 h 580"/>
                <a:gd name="T74" fmla="*/ 89 w 231"/>
                <a:gd name="T75" fmla="*/ 83 h 580"/>
                <a:gd name="T76" fmla="*/ 78 w 231"/>
                <a:gd name="T77" fmla="*/ 68 h 580"/>
                <a:gd name="T78" fmla="*/ 68 w 231"/>
                <a:gd name="T79" fmla="*/ 52 h 580"/>
                <a:gd name="T80" fmla="*/ 54 w 231"/>
                <a:gd name="T81" fmla="*/ 37 h 580"/>
                <a:gd name="T82" fmla="*/ 41 w 231"/>
                <a:gd name="T83" fmla="*/ 23 h 580"/>
                <a:gd name="T84" fmla="*/ 27 w 231"/>
                <a:gd name="T85" fmla="*/ 11 h 580"/>
                <a:gd name="T86" fmla="*/ 11 w 231"/>
                <a:gd name="T87" fmla="*/ 0 h 580"/>
                <a:gd name="T88" fmla="*/ 11 w 231"/>
                <a:gd name="T89" fmla="*/ 0 h 580"/>
                <a:gd name="T90" fmla="*/ 6 w 231"/>
                <a:gd name="T91" fmla="*/ 0 h 580"/>
                <a:gd name="T92" fmla="*/ 2 w 231"/>
                <a:gd name="T93" fmla="*/ 2 h 580"/>
                <a:gd name="T94" fmla="*/ 0 w 231"/>
                <a:gd name="T95" fmla="*/ 6 h 580"/>
                <a:gd name="T96" fmla="*/ 2 w 231"/>
                <a:gd name="T97" fmla="*/ 11 h 580"/>
                <a:gd name="T98" fmla="*/ 2 w 231"/>
                <a:gd name="T99" fmla="*/ 1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1" h="580">
                  <a:moveTo>
                    <a:pt x="2" y="11"/>
                  </a:moveTo>
                  <a:lnTo>
                    <a:pt x="2" y="11"/>
                  </a:lnTo>
                  <a:lnTo>
                    <a:pt x="27" y="44"/>
                  </a:lnTo>
                  <a:lnTo>
                    <a:pt x="48" y="78"/>
                  </a:lnTo>
                  <a:lnTo>
                    <a:pt x="68" y="113"/>
                  </a:lnTo>
                  <a:lnTo>
                    <a:pt x="83" y="150"/>
                  </a:lnTo>
                  <a:lnTo>
                    <a:pt x="97" y="187"/>
                  </a:lnTo>
                  <a:lnTo>
                    <a:pt x="111" y="225"/>
                  </a:lnTo>
                  <a:lnTo>
                    <a:pt x="122" y="264"/>
                  </a:lnTo>
                  <a:lnTo>
                    <a:pt x="132" y="303"/>
                  </a:lnTo>
                  <a:lnTo>
                    <a:pt x="132" y="303"/>
                  </a:lnTo>
                  <a:lnTo>
                    <a:pt x="150" y="381"/>
                  </a:lnTo>
                  <a:lnTo>
                    <a:pt x="167" y="459"/>
                  </a:lnTo>
                  <a:lnTo>
                    <a:pt x="167" y="459"/>
                  </a:lnTo>
                  <a:lnTo>
                    <a:pt x="175" y="488"/>
                  </a:lnTo>
                  <a:lnTo>
                    <a:pt x="183" y="517"/>
                  </a:lnTo>
                  <a:lnTo>
                    <a:pt x="192" y="547"/>
                  </a:lnTo>
                  <a:lnTo>
                    <a:pt x="204" y="572"/>
                  </a:lnTo>
                  <a:lnTo>
                    <a:pt x="204" y="572"/>
                  </a:lnTo>
                  <a:lnTo>
                    <a:pt x="208" y="578"/>
                  </a:lnTo>
                  <a:lnTo>
                    <a:pt x="214" y="580"/>
                  </a:lnTo>
                  <a:lnTo>
                    <a:pt x="218" y="580"/>
                  </a:lnTo>
                  <a:lnTo>
                    <a:pt x="224" y="580"/>
                  </a:lnTo>
                  <a:lnTo>
                    <a:pt x="227" y="576"/>
                  </a:lnTo>
                  <a:lnTo>
                    <a:pt x="229" y="572"/>
                  </a:lnTo>
                  <a:lnTo>
                    <a:pt x="231" y="566"/>
                  </a:lnTo>
                  <a:lnTo>
                    <a:pt x="229" y="560"/>
                  </a:lnTo>
                  <a:lnTo>
                    <a:pt x="229" y="560"/>
                  </a:lnTo>
                  <a:lnTo>
                    <a:pt x="218" y="525"/>
                  </a:lnTo>
                  <a:lnTo>
                    <a:pt x="206" y="490"/>
                  </a:lnTo>
                  <a:lnTo>
                    <a:pt x="189" y="416"/>
                  </a:lnTo>
                  <a:lnTo>
                    <a:pt x="171" y="342"/>
                  </a:lnTo>
                  <a:lnTo>
                    <a:pt x="154" y="270"/>
                  </a:lnTo>
                  <a:lnTo>
                    <a:pt x="154" y="270"/>
                  </a:lnTo>
                  <a:lnTo>
                    <a:pt x="134" y="196"/>
                  </a:lnTo>
                  <a:lnTo>
                    <a:pt x="120" y="157"/>
                  </a:lnTo>
                  <a:lnTo>
                    <a:pt x="107" y="120"/>
                  </a:lnTo>
                  <a:lnTo>
                    <a:pt x="89" y="83"/>
                  </a:lnTo>
                  <a:lnTo>
                    <a:pt x="78" y="68"/>
                  </a:lnTo>
                  <a:lnTo>
                    <a:pt x="68" y="52"/>
                  </a:lnTo>
                  <a:lnTo>
                    <a:pt x="54" y="37"/>
                  </a:lnTo>
                  <a:lnTo>
                    <a:pt x="41" y="23"/>
                  </a:lnTo>
                  <a:lnTo>
                    <a:pt x="27" y="11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2" y="11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697163" y="2581275"/>
              <a:ext cx="101600" cy="434975"/>
            </a:xfrm>
            <a:custGeom>
              <a:avLst/>
              <a:gdLst>
                <a:gd name="T0" fmla="*/ 2 w 128"/>
                <a:gd name="T1" fmla="*/ 12 h 547"/>
                <a:gd name="T2" fmla="*/ 2 w 128"/>
                <a:gd name="T3" fmla="*/ 12 h 547"/>
                <a:gd name="T4" fmla="*/ 17 w 128"/>
                <a:gd name="T5" fmla="*/ 43 h 547"/>
                <a:gd name="T6" fmla="*/ 31 w 128"/>
                <a:gd name="T7" fmla="*/ 74 h 547"/>
                <a:gd name="T8" fmla="*/ 45 w 128"/>
                <a:gd name="T9" fmla="*/ 106 h 547"/>
                <a:gd name="T10" fmla="*/ 54 w 128"/>
                <a:gd name="T11" fmla="*/ 139 h 547"/>
                <a:gd name="T12" fmla="*/ 64 w 128"/>
                <a:gd name="T13" fmla="*/ 174 h 547"/>
                <a:gd name="T14" fmla="*/ 72 w 128"/>
                <a:gd name="T15" fmla="*/ 207 h 547"/>
                <a:gd name="T16" fmla="*/ 86 w 128"/>
                <a:gd name="T17" fmla="*/ 273 h 547"/>
                <a:gd name="T18" fmla="*/ 86 w 128"/>
                <a:gd name="T19" fmla="*/ 273 h 547"/>
                <a:gd name="T20" fmla="*/ 89 w 128"/>
                <a:gd name="T21" fmla="*/ 306 h 547"/>
                <a:gd name="T22" fmla="*/ 93 w 128"/>
                <a:gd name="T23" fmla="*/ 339 h 547"/>
                <a:gd name="T24" fmla="*/ 93 w 128"/>
                <a:gd name="T25" fmla="*/ 370 h 547"/>
                <a:gd name="T26" fmla="*/ 93 w 128"/>
                <a:gd name="T27" fmla="*/ 403 h 547"/>
                <a:gd name="T28" fmla="*/ 89 w 128"/>
                <a:gd name="T29" fmla="*/ 434 h 547"/>
                <a:gd name="T30" fmla="*/ 86 w 128"/>
                <a:gd name="T31" fmla="*/ 468 h 547"/>
                <a:gd name="T32" fmla="*/ 78 w 128"/>
                <a:gd name="T33" fmla="*/ 499 h 547"/>
                <a:gd name="T34" fmla="*/ 66 w 128"/>
                <a:gd name="T35" fmla="*/ 530 h 547"/>
                <a:gd name="T36" fmla="*/ 66 w 128"/>
                <a:gd name="T37" fmla="*/ 530 h 547"/>
                <a:gd name="T38" fmla="*/ 66 w 128"/>
                <a:gd name="T39" fmla="*/ 536 h 547"/>
                <a:gd name="T40" fmla="*/ 66 w 128"/>
                <a:gd name="T41" fmla="*/ 540 h 547"/>
                <a:gd name="T42" fmla="*/ 70 w 128"/>
                <a:gd name="T43" fmla="*/ 543 h 547"/>
                <a:gd name="T44" fmla="*/ 74 w 128"/>
                <a:gd name="T45" fmla="*/ 545 h 547"/>
                <a:gd name="T46" fmla="*/ 78 w 128"/>
                <a:gd name="T47" fmla="*/ 547 h 547"/>
                <a:gd name="T48" fmla="*/ 82 w 128"/>
                <a:gd name="T49" fmla="*/ 547 h 547"/>
                <a:gd name="T50" fmla="*/ 88 w 128"/>
                <a:gd name="T51" fmla="*/ 545 h 547"/>
                <a:gd name="T52" fmla="*/ 91 w 128"/>
                <a:gd name="T53" fmla="*/ 542 h 547"/>
                <a:gd name="T54" fmla="*/ 91 w 128"/>
                <a:gd name="T55" fmla="*/ 542 h 547"/>
                <a:gd name="T56" fmla="*/ 99 w 128"/>
                <a:gd name="T57" fmla="*/ 530 h 547"/>
                <a:gd name="T58" fmla="*/ 107 w 128"/>
                <a:gd name="T59" fmla="*/ 516 h 547"/>
                <a:gd name="T60" fmla="*/ 113 w 128"/>
                <a:gd name="T61" fmla="*/ 501 h 547"/>
                <a:gd name="T62" fmla="*/ 119 w 128"/>
                <a:gd name="T63" fmla="*/ 485 h 547"/>
                <a:gd name="T64" fmla="*/ 125 w 128"/>
                <a:gd name="T65" fmla="*/ 454 h 547"/>
                <a:gd name="T66" fmla="*/ 128 w 128"/>
                <a:gd name="T67" fmla="*/ 419 h 547"/>
                <a:gd name="T68" fmla="*/ 128 w 128"/>
                <a:gd name="T69" fmla="*/ 386 h 547"/>
                <a:gd name="T70" fmla="*/ 126 w 128"/>
                <a:gd name="T71" fmla="*/ 353 h 547"/>
                <a:gd name="T72" fmla="*/ 119 w 128"/>
                <a:gd name="T73" fmla="*/ 288 h 547"/>
                <a:gd name="T74" fmla="*/ 119 w 128"/>
                <a:gd name="T75" fmla="*/ 288 h 547"/>
                <a:gd name="T76" fmla="*/ 113 w 128"/>
                <a:gd name="T77" fmla="*/ 252 h 547"/>
                <a:gd name="T78" fmla="*/ 105 w 128"/>
                <a:gd name="T79" fmla="*/ 215 h 547"/>
                <a:gd name="T80" fmla="*/ 95 w 128"/>
                <a:gd name="T81" fmla="*/ 178 h 547"/>
                <a:gd name="T82" fmla="*/ 84 w 128"/>
                <a:gd name="T83" fmla="*/ 141 h 547"/>
                <a:gd name="T84" fmla="*/ 70 w 128"/>
                <a:gd name="T85" fmla="*/ 106 h 547"/>
                <a:gd name="T86" fmla="*/ 54 w 128"/>
                <a:gd name="T87" fmla="*/ 71 h 547"/>
                <a:gd name="T88" fmla="*/ 37 w 128"/>
                <a:gd name="T89" fmla="*/ 37 h 547"/>
                <a:gd name="T90" fmla="*/ 17 w 128"/>
                <a:gd name="T91" fmla="*/ 4 h 547"/>
                <a:gd name="T92" fmla="*/ 17 w 128"/>
                <a:gd name="T93" fmla="*/ 4 h 547"/>
                <a:gd name="T94" fmla="*/ 16 w 128"/>
                <a:gd name="T95" fmla="*/ 2 h 547"/>
                <a:gd name="T96" fmla="*/ 12 w 128"/>
                <a:gd name="T97" fmla="*/ 0 h 547"/>
                <a:gd name="T98" fmla="*/ 4 w 128"/>
                <a:gd name="T99" fmla="*/ 0 h 547"/>
                <a:gd name="T100" fmla="*/ 2 w 128"/>
                <a:gd name="T101" fmla="*/ 2 h 547"/>
                <a:gd name="T102" fmla="*/ 0 w 128"/>
                <a:gd name="T103" fmla="*/ 6 h 547"/>
                <a:gd name="T104" fmla="*/ 0 w 128"/>
                <a:gd name="T105" fmla="*/ 8 h 547"/>
                <a:gd name="T106" fmla="*/ 2 w 128"/>
                <a:gd name="T107" fmla="*/ 12 h 547"/>
                <a:gd name="T108" fmla="*/ 2 w 128"/>
                <a:gd name="T109" fmla="*/ 12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547">
                  <a:moveTo>
                    <a:pt x="2" y="12"/>
                  </a:moveTo>
                  <a:lnTo>
                    <a:pt x="2" y="12"/>
                  </a:lnTo>
                  <a:lnTo>
                    <a:pt x="17" y="43"/>
                  </a:lnTo>
                  <a:lnTo>
                    <a:pt x="31" y="74"/>
                  </a:lnTo>
                  <a:lnTo>
                    <a:pt x="45" y="106"/>
                  </a:lnTo>
                  <a:lnTo>
                    <a:pt x="54" y="139"/>
                  </a:lnTo>
                  <a:lnTo>
                    <a:pt x="64" y="174"/>
                  </a:lnTo>
                  <a:lnTo>
                    <a:pt x="72" y="207"/>
                  </a:lnTo>
                  <a:lnTo>
                    <a:pt x="86" y="273"/>
                  </a:lnTo>
                  <a:lnTo>
                    <a:pt x="86" y="273"/>
                  </a:lnTo>
                  <a:lnTo>
                    <a:pt x="89" y="306"/>
                  </a:lnTo>
                  <a:lnTo>
                    <a:pt x="93" y="339"/>
                  </a:lnTo>
                  <a:lnTo>
                    <a:pt x="93" y="370"/>
                  </a:lnTo>
                  <a:lnTo>
                    <a:pt x="93" y="403"/>
                  </a:lnTo>
                  <a:lnTo>
                    <a:pt x="89" y="434"/>
                  </a:lnTo>
                  <a:lnTo>
                    <a:pt x="86" y="468"/>
                  </a:lnTo>
                  <a:lnTo>
                    <a:pt x="78" y="499"/>
                  </a:lnTo>
                  <a:lnTo>
                    <a:pt x="66" y="530"/>
                  </a:lnTo>
                  <a:lnTo>
                    <a:pt x="66" y="530"/>
                  </a:lnTo>
                  <a:lnTo>
                    <a:pt x="66" y="536"/>
                  </a:lnTo>
                  <a:lnTo>
                    <a:pt x="66" y="540"/>
                  </a:lnTo>
                  <a:lnTo>
                    <a:pt x="70" y="543"/>
                  </a:lnTo>
                  <a:lnTo>
                    <a:pt x="74" y="545"/>
                  </a:lnTo>
                  <a:lnTo>
                    <a:pt x="78" y="547"/>
                  </a:lnTo>
                  <a:lnTo>
                    <a:pt x="82" y="547"/>
                  </a:lnTo>
                  <a:lnTo>
                    <a:pt x="88" y="545"/>
                  </a:lnTo>
                  <a:lnTo>
                    <a:pt x="91" y="542"/>
                  </a:lnTo>
                  <a:lnTo>
                    <a:pt x="91" y="542"/>
                  </a:lnTo>
                  <a:lnTo>
                    <a:pt x="99" y="530"/>
                  </a:lnTo>
                  <a:lnTo>
                    <a:pt x="107" y="516"/>
                  </a:lnTo>
                  <a:lnTo>
                    <a:pt x="113" y="501"/>
                  </a:lnTo>
                  <a:lnTo>
                    <a:pt x="119" y="485"/>
                  </a:lnTo>
                  <a:lnTo>
                    <a:pt x="125" y="454"/>
                  </a:lnTo>
                  <a:lnTo>
                    <a:pt x="128" y="419"/>
                  </a:lnTo>
                  <a:lnTo>
                    <a:pt x="128" y="386"/>
                  </a:lnTo>
                  <a:lnTo>
                    <a:pt x="126" y="353"/>
                  </a:lnTo>
                  <a:lnTo>
                    <a:pt x="119" y="288"/>
                  </a:lnTo>
                  <a:lnTo>
                    <a:pt x="119" y="288"/>
                  </a:lnTo>
                  <a:lnTo>
                    <a:pt x="113" y="252"/>
                  </a:lnTo>
                  <a:lnTo>
                    <a:pt x="105" y="215"/>
                  </a:lnTo>
                  <a:lnTo>
                    <a:pt x="95" y="178"/>
                  </a:lnTo>
                  <a:lnTo>
                    <a:pt x="84" y="141"/>
                  </a:lnTo>
                  <a:lnTo>
                    <a:pt x="70" y="106"/>
                  </a:lnTo>
                  <a:lnTo>
                    <a:pt x="54" y="71"/>
                  </a:lnTo>
                  <a:lnTo>
                    <a:pt x="37" y="37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030566" y="1531938"/>
            <a:ext cx="325410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10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+mn-lt"/>
                <a:ea typeface="+mn-ea"/>
                <a:cs typeface="宋体" pitchFamily="2" charset="-122"/>
              </a:rPr>
              <a:t>E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2495" y="3663812"/>
            <a:ext cx="19633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文字内容说明</a:t>
            </a:r>
            <a:endParaRPr lang="en-US" altLang="zh-CN" dirty="0" smtClean="0"/>
          </a:p>
          <a:p>
            <a:pPr algn="ctr"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</a:t>
            </a:r>
            <a:r>
              <a:rPr lang="zh-CN" altLang="en-US" dirty="0"/>
              <a:t>内容说明</a:t>
            </a:r>
            <a:endParaRPr lang="en-US" altLang="zh-CN" dirty="0"/>
          </a:p>
          <a:p>
            <a:pPr algn="ctr"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</a:t>
            </a:r>
            <a:r>
              <a:rPr lang="zh-CN" altLang="en-US" dirty="0" smtClean="0"/>
              <a:t>说明</a:t>
            </a:r>
            <a:endParaRPr lang="en-US" altLang="zh-CN" dirty="0" smtClean="0"/>
          </a:p>
          <a:p>
            <a:pPr algn="ctr"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</a:t>
            </a:r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en-US" altLang="zh-CN" dirty="0"/>
          </a:p>
        </p:txBody>
      </p:sp>
      <p:sp>
        <p:nvSpPr>
          <p:cNvPr id="36" name="TextBox 35"/>
          <p:cNvSpPr txBox="1"/>
          <p:nvPr/>
        </p:nvSpPr>
        <p:spPr>
          <a:xfrm>
            <a:off x="6276182" y="3365500"/>
            <a:ext cx="24067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文字内容说明</a:t>
            </a:r>
            <a:endParaRPr lang="en-US" altLang="zh-CN" dirty="0" smtClean="0"/>
          </a:p>
          <a:p>
            <a:pPr algn="ctr"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</a:t>
            </a:r>
            <a:r>
              <a:rPr lang="zh-CN" altLang="en-US" dirty="0"/>
              <a:t>内容说明</a:t>
            </a:r>
            <a:endParaRPr lang="en-US" altLang="zh-CN" dirty="0"/>
          </a:p>
          <a:p>
            <a:pPr algn="ctr"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</a:t>
            </a:r>
            <a:r>
              <a:rPr lang="zh-CN" altLang="en-US" dirty="0" smtClean="0"/>
              <a:t>说明</a:t>
            </a:r>
            <a:endParaRPr lang="en-US" altLang="zh-CN" dirty="0" smtClean="0"/>
          </a:p>
          <a:p>
            <a:pPr algn="ctr"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</a:t>
            </a:r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6313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7" y="4365104"/>
            <a:ext cx="9144000" cy="1944216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79712" y="4613357"/>
            <a:ext cx="5184576" cy="1447711"/>
            <a:chOff x="1979712" y="4581128"/>
            <a:chExt cx="5184576" cy="1447711"/>
          </a:xfrm>
        </p:grpSpPr>
        <p:sp>
          <p:nvSpPr>
            <p:cNvPr id="4" name="TextBox 3"/>
            <p:cNvSpPr txBox="1"/>
            <p:nvPr/>
          </p:nvSpPr>
          <p:spPr>
            <a:xfrm>
              <a:off x="1979712" y="4581128"/>
              <a:ext cx="51845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rgbClr val="F79646">
                      <a:lumMod val="75000"/>
                    </a:srgbClr>
                  </a:solidFill>
                </a:rPr>
                <a:t>感谢您的关注</a:t>
              </a:r>
              <a:endParaRPr lang="zh-CN" altLang="en-US" sz="6000" b="1" dirty="0">
                <a:solidFill>
                  <a:srgbClr val="F79646">
                    <a:lumMod val="75000"/>
                  </a:srgbClr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195736" y="5659507"/>
              <a:ext cx="4680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作者：应芳萍  时间：</a:t>
              </a:r>
              <a:r>
                <a:rPr lang="en-US" altLang="zh-CN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2014.1.31</a:t>
              </a:r>
              <a:r>
                <a:rPr lang="zh-CN" altLang="en-US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制作</a:t>
              </a: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89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55976" y="274637"/>
            <a:ext cx="4330824" cy="1143000"/>
          </a:xfrm>
        </p:spPr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树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793304" y="116632"/>
            <a:ext cx="3220876" cy="4831314"/>
          </a:xfrm>
          <a:custGeom>
            <a:avLst/>
            <a:gdLst>
              <a:gd name="T0" fmla="*/ 2063 w 2064"/>
              <a:gd name="T1" fmla="*/ 1487 h 3096"/>
              <a:gd name="T2" fmla="*/ 2052 w 2064"/>
              <a:gd name="T3" fmla="*/ 1310 h 3096"/>
              <a:gd name="T4" fmla="*/ 2028 w 2064"/>
              <a:gd name="T5" fmla="*/ 1139 h 3096"/>
              <a:gd name="T6" fmla="*/ 48 w 2064"/>
              <a:gd name="T7" fmla="*/ 1083 h 3096"/>
              <a:gd name="T8" fmla="*/ 20 w 2064"/>
              <a:gd name="T9" fmla="*/ 1253 h 3096"/>
              <a:gd name="T10" fmla="*/ 3 w 2064"/>
              <a:gd name="T11" fmla="*/ 1428 h 3096"/>
              <a:gd name="T12" fmla="*/ 0 w 2064"/>
              <a:gd name="T13" fmla="*/ 1548 h 3096"/>
              <a:gd name="T14" fmla="*/ 4 w 2064"/>
              <a:gd name="T15" fmla="*/ 1674 h 3096"/>
              <a:gd name="T16" fmla="*/ 15 w 2064"/>
              <a:gd name="T17" fmla="*/ 1798 h 3096"/>
              <a:gd name="T18" fmla="*/ 2040 w 2064"/>
              <a:gd name="T19" fmla="*/ 1879 h 3096"/>
              <a:gd name="T20" fmla="*/ 2051 w 2064"/>
              <a:gd name="T21" fmla="*/ 1798 h 3096"/>
              <a:gd name="T22" fmla="*/ 2060 w 2064"/>
              <a:gd name="T23" fmla="*/ 1674 h 3096"/>
              <a:gd name="T24" fmla="*/ 2064 w 2064"/>
              <a:gd name="T25" fmla="*/ 1548 h 3096"/>
              <a:gd name="T26" fmla="*/ 1032 w 2064"/>
              <a:gd name="T27" fmla="*/ 0 h 3096"/>
              <a:gd name="T28" fmla="*/ 919 w 2064"/>
              <a:gd name="T29" fmla="*/ 9 h 3096"/>
              <a:gd name="T30" fmla="*/ 809 w 2064"/>
              <a:gd name="T31" fmla="*/ 36 h 3096"/>
              <a:gd name="T32" fmla="*/ 703 w 2064"/>
              <a:gd name="T33" fmla="*/ 80 h 3096"/>
              <a:gd name="T34" fmla="*/ 602 w 2064"/>
              <a:gd name="T35" fmla="*/ 140 h 3096"/>
              <a:gd name="T36" fmla="*/ 507 w 2064"/>
              <a:gd name="T37" fmla="*/ 215 h 3096"/>
              <a:gd name="T38" fmla="*/ 417 w 2064"/>
              <a:gd name="T39" fmla="*/ 304 h 3096"/>
              <a:gd name="T40" fmla="*/ 335 w 2064"/>
              <a:gd name="T41" fmla="*/ 406 h 3096"/>
              <a:gd name="T42" fmla="*/ 261 w 2064"/>
              <a:gd name="T43" fmla="*/ 520 h 3096"/>
              <a:gd name="T44" fmla="*/ 194 w 2064"/>
              <a:gd name="T45" fmla="*/ 645 h 3096"/>
              <a:gd name="T46" fmla="*/ 136 w 2064"/>
              <a:gd name="T47" fmla="*/ 780 h 3096"/>
              <a:gd name="T48" fmla="*/ 1961 w 2064"/>
              <a:gd name="T49" fmla="*/ 876 h 3096"/>
              <a:gd name="T50" fmla="*/ 1928 w 2064"/>
              <a:gd name="T51" fmla="*/ 780 h 3096"/>
              <a:gd name="T52" fmla="*/ 1870 w 2064"/>
              <a:gd name="T53" fmla="*/ 645 h 3096"/>
              <a:gd name="T54" fmla="*/ 1803 w 2064"/>
              <a:gd name="T55" fmla="*/ 520 h 3096"/>
              <a:gd name="T56" fmla="*/ 1729 w 2064"/>
              <a:gd name="T57" fmla="*/ 406 h 3096"/>
              <a:gd name="T58" fmla="*/ 1647 w 2064"/>
              <a:gd name="T59" fmla="*/ 304 h 3096"/>
              <a:gd name="T60" fmla="*/ 1557 w 2064"/>
              <a:gd name="T61" fmla="*/ 215 h 3096"/>
              <a:gd name="T62" fmla="*/ 1462 w 2064"/>
              <a:gd name="T63" fmla="*/ 140 h 3096"/>
              <a:gd name="T64" fmla="*/ 1361 w 2064"/>
              <a:gd name="T65" fmla="*/ 80 h 3096"/>
              <a:gd name="T66" fmla="*/ 1255 w 2064"/>
              <a:gd name="T67" fmla="*/ 36 h 3096"/>
              <a:gd name="T68" fmla="*/ 1145 w 2064"/>
              <a:gd name="T69" fmla="*/ 9 h 3096"/>
              <a:gd name="T70" fmla="*/ 1032 w 2064"/>
              <a:gd name="T71" fmla="*/ 0 h 3096"/>
              <a:gd name="T72" fmla="*/ 1032 w 2064"/>
              <a:gd name="T73" fmla="*/ 3096 h 3096"/>
              <a:gd name="T74" fmla="*/ 1151 w 2064"/>
              <a:gd name="T75" fmla="*/ 3086 h 3096"/>
              <a:gd name="T76" fmla="*/ 1268 w 2064"/>
              <a:gd name="T77" fmla="*/ 3056 h 3096"/>
              <a:gd name="T78" fmla="*/ 1379 w 2064"/>
              <a:gd name="T79" fmla="*/ 3006 h 3096"/>
              <a:gd name="T80" fmla="*/ 1484 w 2064"/>
              <a:gd name="T81" fmla="*/ 2940 h 3096"/>
              <a:gd name="T82" fmla="*/ 1583 w 2064"/>
              <a:gd name="T83" fmla="*/ 2856 h 3096"/>
              <a:gd name="T84" fmla="*/ 1675 w 2064"/>
              <a:gd name="T85" fmla="*/ 2758 h 3096"/>
              <a:gd name="T86" fmla="*/ 1759 w 2064"/>
              <a:gd name="T87" fmla="*/ 2646 h 3096"/>
              <a:gd name="T88" fmla="*/ 1835 w 2064"/>
              <a:gd name="T89" fmla="*/ 2520 h 3096"/>
              <a:gd name="T90" fmla="*/ 1901 w 2064"/>
              <a:gd name="T91" fmla="*/ 2383 h 3096"/>
              <a:gd name="T92" fmla="*/ 1957 w 2064"/>
              <a:gd name="T93" fmla="*/ 2234 h 3096"/>
              <a:gd name="T94" fmla="*/ 76 w 2064"/>
              <a:gd name="T95" fmla="*/ 2130 h 3096"/>
              <a:gd name="T96" fmla="*/ 107 w 2064"/>
              <a:gd name="T97" fmla="*/ 2234 h 3096"/>
              <a:gd name="T98" fmla="*/ 163 w 2064"/>
              <a:gd name="T99" fmla="*/ 2383 h 3096"/>
              <a:gd name="T100" fmla="*/ 229 w 2064"/>
              <a:gd name="T101" fmla="*/ 2520 h 3096"/>
              <a:gd name="T102" fmla="*/ 305 w 2064"/>
              <a:gd name="T103" fmla="*/ 2646 h 3096"/>
              <a:gd name="T104" fmla="*/ 389 w 2064"/>
              <a:gd name="T105" fmla="*/ 2758 h 3096"/>
              <a:gd name="T106" fmla="*/ 481 w 2064"/>
              <a:gd name="T107" fmla="*/ 2856 h 3096"/>
              <a:gd name="T108" fmla="*/ 580 w 2064"/>
              <a:gd name="T109" fmla="*/ 2940 h 3096"/>
              <a:gd name="T110" fmla="*/ 685 w 2064"/>
              <a:gd name="T111" fmla="*/ 3006 h 3096"/>
              <a:gd name="T112" fmla="*/ 796 w 2064"/>
              <a:gd name="T113" fmla="*/ 3056 h 3096"/>
              <a:gd name="T114" fmla="*/ 913 w 2064"/>
              <a:gd name="T115" fmla="*/ 3086 h 3096"/>
              <a:gd name="T116" fmla="*/ 1032 w 2064"/>
              <a:gd name="T117" fmla="*/ 3096 h 3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64" h="3096">
                <a:moveTo>
                  <a:pt x="2064" y="1548"/>
                </a:moveTo>
                <a:lnTo>
                  <a:pt x="2064" y="1548"/>
                </a:lnTo>
                <a:lnTo>
                  <a:pt x="2063" y="1487"/>
                </a:lnTo>
                <a:lnTo>
                  <a:pt x="2061" y="1428"/>
                </a:lnTo>
                <a:lnTo>
                  <a:pt x="2057" y="1369"/>
                </a:lnTo>
                <a:lnTo>
                  <a:pt x="2052" y="1310"/>
                </a:lnTo>
                <a:lnTo>
                  <a:pt x="2045" y="1253"/>
                </a:lnTo>
                <a:lnTo>
                  <a:pt x="2037" y="1196"/>
                </a:lnTo>
                <a:lnTo>
                  <a:pt x="2028" y="1139"/>
                </a:lnTo>
                <a:lnTo>
                  <a:pt x="2016" y="1083"/>
                </a:lnTo>
                <a:lnTo>
                  <a:pt x="48" y="1083"/>
                </a:lnTo>
                <a:lnTo>
                  <a:pt x="48" y="1083"/>
                </a:lnTo>
                <a:lnTo>
                  <a:pt x="37" y="1139"/>
                </a:lnTo>
                <a:lnTo>
                  <a:pt x="27" y="1196"/>
                </a:lnTo>
                <a:lnTo>
                  <a:pt x="20" y="1253"/>
                </a:lnTo>
                <a:lnTo>
                  <a:pt x="12" y="1310"/>
                </a:lnTo>
                <a:lnTo>
                  <a:pt x="7" y="1369"/>
                </a:lnTo>
                <a:lnTo>
                  <a:pt x="3" y="1428"/>
                </a:lnTo>
                <a:lnTo>
                  <a:pt x="1" y="1487"/>
                </a:lnTo>
                <a:lnTo>
                  <a:pt x="0" y="1548"/>
                </a:lnTo>
                <a:lnTo>
                  <a:pt x="0" y="1548"/>
                </a:lnTo>
                <a:lnTo>
                  <a:pt x="1" y="1590"/>
                </a:lnTo>
                <a:lnTo>
                  <a:pt x="2" y="1633"/>
                </a:lnTo>
                <a:lnTo>
                  <a:pt x="4" y="1674"/>
                </a:lnTo>
                <a:lnTo>
                  <a:pt x="6" y="1716"/>
                </a:lnTo>
                <a:lnTo>
                  <a:pt x="10" y="1757"/>
                </a:lnTo>
                <a:lnTo>
                  <a:pt x="15" y="1798"/>
                </a:lnTo>
                <a:lnTo>
                  <a:pt x="19" y="1839"/>
                </a:lnTo>
                <a:lnTo>
                  <a:pt x="24" y="1879"/>
                </a:lnTo>
                <a:lnTo>
                  <a:pt x="2040" y="1879"/>
                </a:lnTo>
                <a:lnTo>
                  <a:pt x="2040" y="1879"/>
                </a:lnTo>
                <a:lnTo>
                  <a:pt x="2045" y="1839"/>
                </a:lnTo>
                <a:lnTo>
                  <a:pt x="2051" y="1798"/>
                </a:lnTo>
                <a:lnTo>
                  <a:pt x="2054" y="1757"/>
                </a:lnTo>
                <a:lnTo>
                  <a:pt x="2058" y="1716"/>
                </a:lnTo>
                <a:lnTo>
                  <a:pt x="2060" y="1674"/>
                </a:lnTo>
                <a:lnTo>
                  <a:pt x="2062" y="1633"/>
                </a:lnTo>
                <a:lnTo>
                  <a:pt x="2063" y="1590"/>
                </a:lnTo>
                <a:lnTo>
                  <a:pt x="2064" y="1548"/>
                </a:lnTo>
                <a:lnTo>
                  <a:pt x="2064" y="1548"/>
                </a:lnTo>
                <a:close/>
                <a:moveTo>
                  <a:pt x="1032" y="0"/>
                </a:moveTo>
                <a:lnTo>
                  <a:pt x="1032" y="0"/>
                </a:lnTo>
                <a:lnTo>
                  <a:pt x="994" y="1"/>
                </a:lnTo>
                <a:lnTo>
                  <a:pt x="956" y="4"/>
                </a:lnTo>
                <a:lnTo>
                  <a:pt x="919" y="9"/>
                </a:lnTo>
                <a:lnTo>
                  <a:pt x="881" y="17"/>
                </a:lnTo>
                <a:lnTo>
                  <a:pt x="845" y="25"/>
                </a:lnTo>
                <a:lnTo>
                  <a:pt x="809" y="36"/>
                </a:lnTo>
                <a:lnTo>
                  <a:pt x="772" y="49"/>
                </a:lnTo>
                <a:lnTo>
                  <a:pt x="738" y="63"/>
                </a:lnTo>
                <a:lnTo>
                  <a:pt x="703" y="80"/>
                </a:lnTo>
                <a:lnTo>
                  <a:pt x="669" y="99"/>
                </a:lnTo>
                <a:lnTo>
                  <a:pt x="635" y="118"/>
                </a:lnTo>
                <a:lnTo>
                  <a:pt x="602" y="140"/>
                </a:lnTo>
                <a:lnTo>
                  <a:pt x="570" y="164"/>
                </a:lnTo>
                <a:lnTo>
                  <a:pt x="538" y="189"/>
                </a:lnTo>
                <a:lnTo>
                  <a:pt x="507" y="215"/>
                </a:lnTo>
                <a:lnTo>
                  <a:pt x="477" y="243"/>
                </a:lnTo>
                <a:lnTo>
                  <a:pt x="446" y="273"/>
                </a:lnTo>
                <a:lnTo>
                  <a:pt x="417" y="304"/>
                </a:lnTo>
                <a:lnTo>
                  <a:pt x="389" y="337"/>
                </a:lnTo>
                <a:lnTo>
                  <a:pt x="362" y="371"/>
                </a:lnTo>
                <a:lnTo>
                  <a:pt x="335" y="406"/>
                </a:lnTo>
                <a:lnTo>
                  <a:pt x="309" y="442"/>
                </a:lnTo>
                <a:lnTo>
                  <a:pt x="284" y="481"/>
                </a:lnTo>
                <a:lnTo>
                  <a:pt x="261" y="520"/>
                </a:lnTo>
                <a:lnTo>
                  <a:pt x="238" y="561"/>
                </a:lnTo>
                <a:lnTo>
                  <a:pt x="215" y="602"/>
                </a:lnTo>
                <a:lnTo>
                  <a:pt x="194" y="645"/>
                </a:lnTo>
                <a:lnTo>
                  <a:pt x="173" y="689"/>
                </a:lnTo>
                <a:lnTo>
                  <a:pt x="155" y="734"/>
                </a:lnTo>
                <a:lnTo>
                  <a:pt x="136" y="780"/>
                </a:lnTo>
                <a:lnTo>
                  <a:pt x="118" y="828"/>
                </a:lnTo>
                <a:lnTo>
                  <a:pt x="103" y="876"/>
                </a:lnTo>
                <a:lnTo>
                  <a:pt x="1961" y="876"/>
                </a:lnTo>
                <a:lnTo>
                  <a:pt x="1961" y="876"/>
                </a:lnTo>
                <a:lnTo>
                  <a:pt x="1946" y="828"/>
                </a:lnTo>
                <a:lnTo>
                  <a:pt x="1928" y="780"/>
                </a:lnTo>
                <a:lnTo>
                  <a:pt x="1909" y="734"/>
                </a:lnTo>
                <a:lnTo>
                  <a:pt x="1891" y="689"/>
                </a:lnTo>
                <a:lnTo>
                  <a:pt x="1870" y="645"/>
                </a:lnTo>
                <a:lnTo>
                  <a:pt x="1849" y="602"/>
                </a:lnTo>
                <a:lnTo>
                  <a:pt x="1826" y="561"/>
                </a:lnTo>
                <a:lnTo>
                  <a:pt x="1803" y="520"/>
                </a:lnTo>
                <a:lnTo>
                  <a:pt x="1780" y="481"/>
                </a:lnTo>
                <a:lnTo>
                  <a:pt x="1755" y="442"/>
                </a:lnTo>
                <a:lnTo>
                  <a:pt x="1729" y="406"/>
                </a:lnTo>
                <a:lnTo>
                  <a:pt x="1702" y="371"/>
                </a:lnTo>
                <a:lnTo>
                  <a:pt x="1675" y="337"/>
                </a:lnTo>
                <a:lnTo>
                  <a:pt x="1647" y="304"/>
                </a:lnTo>
                <a:lnTo>
                  <a:pt x="1618" y="273"/>
                </a:lnTo>
                <a:lnTo>
                  <a:pt x="1587" y="243"/>
                </a:lnTo>
                <a:lnTo>
                  <a:pt x="1557" y="215"/>
                </a:lnTo>
                <a:lnTo>
                  <a:pt x="1526" y="189"/>
                </a:lnTo>
                <a:lnTo>
                  <a:pt x="1494" y="164"/>
                </a:lnTo>
                <a:lnTo>
                  <a:pt x="1462" y="140"/>
                </a:lnTo>
                <a:lnTo>
                  <a:pt x="1429" y="118"/>
                </a:lnTo>
                <a:lnTo>
                  <a:pt x="1395" y="99"/>
                </a:lnTo>
                <a:lnTo>
                  <a:pt x="1361" y="80"/>
                </a:lnTo>
                <a:lnTo>
                  <a:pt x="1327" y="63"/>
                </a:lnTo>
                <a:lnTo>
                  <a:pt x="1292" y="49"/>
                </a:lnTo>
                <a:lnTo>
                  <a:pt x="1255" y="36"/>
                </a:lnTo>
                <a:lnTo>
                  <a:pt x="1219" y="25"/>
                </a:lnTo>
                <a:lnTo>
                  <a:pt x="1183" y="17"/>
                </a:lnTo>
                <a:lnTo>
                  <a:pt x="1145" y="9"/>
                </a:lnTo>
                <a:lnTo>
                  <a:pt x="1108" y="4"/>
                </a:lnTo>
                <a:lnTo>
                  <a:pt x="1070" y="1"/>
                </a:lnTo>
                <a:lnTo>
                  <a:pt x="1032" y="0"/>
                </a:lnTo>
                <a:lnTo>
                  <a:pt x="1032" y="0"/>
                </a:lnTo>
                <a:close/>
                <a:moveTo>
                  <a:pt x="1032" y="3096"/>
                </a:moveTo>
                <a:lnTo>
                  <a:pt x="1032" y="3096"/>
                </a:lnTo>
                <a:lnTo>
                  <a:pt x="1072" y="3095"/>
                </a:lnTo>
                <a:lnTo>
                  <a:pt x="1112" y="3091"/>
                </a:lnTo>
                <a:lnTo>
                  <a:pt x="1151" y="3086"/>
                </a:lnTo>
                <a:lnTo>
                  <a:pt x="1191" y="3078"/>
                </a:lnTo>
                <a:lnTo>
                  <a:pt x="1229" y="3067"/>
                </a:lnTo>
                <a:lnTo>
                  <a:pt x="1268" y="3056"/>
                </a:lnTo>
                <a:lnTo>
                  <a:pt x="1305" y="3041"/>
                </a:lnTo>
                <a:lnTo>
                  <a:pt x="1342" y="3025"/>
                </a:lnTo>
                <a:lnTo>
                  <a:pt x="1379" y="3006"/>
                </a:lnTo>
                <a:lnTo>
                  <a:pt x="1414" y="2986"/>
                </a:lnTo>
                <a:lnTo>
                  <a:pt x="1449" y="2963"/>
                </a:lnTo>
                <a:lnTo>
                  <a:pt x="1484" y="2940"/>
                </a:lnTo>
                <a:lnTo>
                  <a:pt x="1518" y="2914"/>
                </a:lnTo>
                <a:lnTo>
                  <a:pt x="1551" y="2887"/>
                </a:lnTo>
                <a:lnTo>
                  <a:pt x="1583" y="2856"/>
                </a:lnTo>
                <a:lnTo>
                  <a:pt x="1614" y="2825"/>
                </a:lnTo>
                <a:lnTo>
                  <a:pt x="1646" y="2793"/>
                </a:lnTo>
                <a:lnTo>
                  <a:pt x="1675" y="2758"/>
                </a:lnTo>
                <a:lnTo>
                  <a:pt x="1704" y="2722"/>
                </a:lnTo>
                <a:lnTo>
                  <a:pt x="1732" y="2685"/>
                </a:lnTo>
                <a:lnTo>
                  <a:pt x="1759" y="2646"/>
                </a:lnTo>
                <a:lnTo>
                  <a:pt x="1786" y="2605"/>
                </a:lnTo>
                <a:lnTo>
                  <a:pt x="1811" y="2564"/>
                </a:lnTo>
                <a:lnTo>
                  <a:pt x="1835" y="2520"/>
                </a:lnTo>
                <a:lnTo>
                  <a:pt x="1857" y="2475"/>
                </a:lnTo>
                <a:lnTo>
                  <a:pt x="1880" y="2430"/>
                </a:lnTo>
                <a:lnTo>
                  <a:pt x="1901" y="2383"/>
                </a:lnTo>
                <a:lnTo>
                  <a:pt x="1921" y="2334"/>
                </a:lnTo>
                <a:lnTo>
                  <a:pt x="1939" y="2285"/>
                </a:lnTo>
                <a:lnTo>
                  <a:pt x="1957" y="2234"/>
                </a:lnTo>
                <a:lnTo>
                  <a:pt x="1973" y="2182"/>
                </a:lnTo>
                <a:lnTo>
                  <a:pt x="1988" y="2130"/>
                </a:lnTo>
                <a:lnTo>
                  <a:pt x="76" y="2130"/>
                </a:lnTo>
                <a:lnTo>
                  <a:pt x="76" y="2130"/>
                </a:lnTo>
                <a:lnTo>
                  <a:pt x="91" y="2182"/>
                </a:lnTo>
                <a:lnTo>
                  <a:pt x="107" y="2234"/>
                </a:lnTo>
                <a:lnTo>
                  <a:pt x="125" y="2285"/>
                </a:lnTo>
                <a:lnTo>
                  <a:pt x="143" y="2334"/>
                </a:lnTo>
                <a:lnTo>
                  <a:pt x="163" y="2383"/>
                </a:lnTo>
                <a:lnTo>
                  <a:pt x="184" y="2430"/>
                </a:lnTo>
                <a:lnTo>
                  <a:pt x="207" y="2475"/>
                </a:lnTo>
                <a:lnTo>
                  <a:pt x="229" y="2520"/>
                </a:lnTo>
                <a:lnTo>
                  <a:pt x="253" y="2564"/>
                </a:lnTo>
                <a:lnTo>
                  <a:pt x="278" y="2605"/>
                </a:lnTo>
                <a:lnTo>
                  <a:pt x="305" y="2646"/>
                </a:lnTo>
                <a:lnTo>
                  <a:pt x="332" y="2685"/>
                </a:lnTo>
                <a:lnTo>
                  <a:pt x="360" y="2722"/>
                </a:lnTo>
                <a:lnTo>
                  <a:pt x="389" y="2758"/>
                </a:lnTo>
                <a:lnTo>
                  <a:pt x="418" y="2793"/>
                </a:lnTo>
                <a:lnTo>
                  <a:pt x="450" y="2825"/>
                </a:lnTo>
                <a:lnTo>
                  <a:pt x="481" y="2856"/>
                </a:lnTo>
                <a:lnTo>
                  <a:pt x="513" y="2887"/>
                </a:lnTo>
                <a:lnTo>
                  <a:pt x="546" y="2914"/>
                </a:lnTo>
                <a:lnTo>
                  <a:pt x="580" y="2940"/>
                </a:lnTo>
                <a:lnTo>
                  <a:pt x="615" y="2963"/>
                </a:lnTo>
                <a:lnTo>
                  <a:pt x="650" y="2986"/>
                </a:lnTo>
                <a:lnTo>
                  <a:pt x="685" y="3006"/>
                </a:lnTo>
                <a:lnTo>
                  <a:pt x="722" y="3025"/>
                </a:lnTo>
                <a:lnTo>
                  <a:pt x="759" y="3041"/>
                </a:lnTo>
                <a:lnTo>
                  <a:pt x="796" y="3056"/>
                </a:lnTo>
                <a:lnTo>
                  <a:pt x="835" y="3067"/>
                </a:lnTo>
                <a:lnTo>
                  <a:pt x="873" y="3078"/>
                </a:lnTo>
                <a:lnTo>
                  <a:pt x="913" y="3086"/>
                </a:lnTo>
                <a:lnTo>
                  <a:pt x="952" y="3091"/>
                </a:lnTo>
                <a:lnTo>
                  <a:pt x="992" y="3095"/>
                </a:lnTo>
                <a:lnTo>
                  <a:pt x="1032" y="3096"/>
                </a:lnTo>
                <a:lnTo>
                  <a:pt x="1032" y="3096"/>
                </a:lnTo>
                <a:close/>
              </a:path>
            </a:pathLst>
          </a:custGeom>
          <a:solidFill>
            <a:srgbClr val="5B92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077597" y="4297216"/>
            <a:ext cx="666334" cy="2560784"/>
            <a:chOff x="2077597" y="4297216"/>
            <a:chExt cx="666334" cy="2560784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077597" y="4297216"/>
              <a:ext cx="666334" cy="433820"/>
            </a:xfrm>
            <a:custGeom>
              <a:avLst/>
              <a:gdLst>
                <a:gd name="T0" fmla="*/ 0 w 427"/>
                <a:gd name="T1" fmla="*/ 278 h 278"/>
                <a:gd name="T2" fmla="*/ 0 w 427"/>
                <a:gd name="T3" fmla="*/ 0 h 278"/>
                <a:gd name="T4" fmla="*/ 214 w 427"/>
                <a:gd name="T5" fmla="*/ 214 h 278"/>
                <a:gd name="T6" fmla="*/ 427 w 427"/>
                <a:gd name="T7" fmla="*/ 0 h 278"/>
                <a:gd name="T8" fmla="*/ 427 w 427"/>
                <a:gd name="T9" fmla="*/ 268 h 278"/>
                <a:gd name="T10" fmla="*/ 0 w 427"/>
                <a:gd name="T11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278">
                  <a:moveTo>
                    <a:pt x="0" y="278"/>
                  </a:moveTo>
                  <a:lnTo>
                    <a:pt x="0" y="0"/>
                  </a:lnTo>
                  <a:lnTo>
                    <a:pt x="214" y="214"/>
                  </a:lnTo>
                  <a:lnTo>
                    <a:pt x="427" y="0"/>
                  </a:lnTo>
                  <a:lnTo>
                    <a:pt x="427" y="268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083839" y="4801259"/>
              <a:ext cx="658532" cy="209107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083839" y="5108677"/>
              <a:ext cx="658532" cy="209107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083839" y="5417657"/>
              <a:ext cx="658532" cy="209107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083839" y="5725076"/>
              <a:ext cx="658532" cy="209107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083839" y="6032495"/>
              <a:ext cx="658532" cy="209107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083839" y="6341474"/>
              <a:ext cx="658532" cy="209107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083839" y="6648893"/>
              <a:ext cx="658532" cy="209107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619672" y="980728"/>
            <a:ext cx="17007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各项说明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1</a:t>
            </a:r>
            <a:endParaRPr kumimoji="0" lang="zh-CN" altLang="zh-CN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1597230" y="2316845"/>
            <a:ext cx="17456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各项说明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2</a:t>
            </a:r>
            <a:endParaRPr kumimoji="0" lang="zh-CN" altLang="zh-CN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1597230" y="3573016"/>
            <a:ext cx="17456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各项说明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宋体" pitchFamily="2" charset="-122"/>
              </a:rPr>
              <a:t>3</a:t>
            </a:r>
            <a:endParaRPr kumimoji="0" lang="zh-CN" altLang="zh-CN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48064" y="2088198"/>
            <a:ext cx="313184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文字内容</a:t>
            </a:r>
            <a:r>
              <a:rPr lang="zh-CN" altLang="en-US" dirty="0"/>
              <a:t>说明文字内容说明</a:t>
            </a:r>
            <a:endParaRPr lang="en-US" altLang="zh-CN" dirty="0"/>
          </a:p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文字内容说明文字内容说明</a:t>
            </a:r>
            <a:endParaRPr lang="en-US" altLang="zh-CN" dirty="0"/>
          </a:p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文字内容说明文字内容说明</a:t>
            </a:r>
            <a:endParaRPr lang="en-US" altLang="zh-CN" dirty="0"/>
          </a:p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文字内容说明文字内容说明</a:t>
            </a:r>
            <a:endParaRPr lang="en-US" altLang="zh-CN" dirty="0"/>
          </a:p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文字内容说明文字内容说明</a:t>
            </a:r>
            <a:endParaRPr lang="en-US" altLang="zh-CN" dirty="0"/>
          </a:p>
          <a:p>
            <a:pPr>
              <a:lnSpc>
                <a:spcPct val="2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文字内容说明文字内容</a:t>
            </a:r>
            <a:r>
              <a:rPr lang="zh-CN" altLang="en-US" dirty="0" smtClean="0"/>
              <a:t>说明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8566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74636"/>
            <a:ext cx="3098105" cy="1477171"/>
          </a:xfrm>
        </p:spPr>
        <p:txBody>
          <a:bodyPr>
            <a:normAutofit/>
          </a:bodyPr>
          <a:lstStyle/>
          <a:p>
            <a:r>
              <a:rPr lang="zh-CN" altLang="en-US" dirty="0"/>
              <a:t>植物</a:t>
            </a:r>
            <a:r>
              <a:rPr lang="zh-CN" altLang="en-US" dirty="0" smtClean="0"/>
              <a:t>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树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grpSp>
        <p:nvGrpSpPr>
          <p:cNvPr id="299" name="组合 298"/>
          <p:cNvGrpSpPr/>
          <p:nvPr/>
        </p:nvGrpSpPr>
        <p:grpSpPr>
          <a:xfrm>
            <a:off x="3727450" y="0"/>
            <a:ext cx="3263900" cy="6858001"/>
            <a:chOff x="3727450" y="0"/>
            <a:chExt cx="3263900" cy="6858001"/>
          </a:xfrm>
        </p:grpSpPr>
        <p:sp>
          <p:nvSpPr>
            <p:cNvPr id="112" name="Freeform 5"/>
            <p:cNvSpPr>
              <a:spLocks/>
            </p:cNvSpPr>
            <p:nvPr/>
          </p:nvSpPr>
          <p:spPr bwMode="auto">
            <a:xfrm>
              <a:off x="4589463" y="1308100"/>
              <a:ext cx="1500187" cy="1500188"/>
            </a:xfrm>
            <a:custGeom>
              <a:avLst/>
              <a:gdLst>
                <a:gd name="T0" fmla="*/ 1889 w 1890"/>
                <a:gd name="T1" fmla="*/ 994 h 1891"/>
                <a:gd name="T2" fmla="*/ 1872 w 1890"/>
                <a:gd name="T3" fmla="*/ 1136 h 1891"/>
                <a:gd name="T4" fmla="*/ 1833 w 1890"/>
                <a:gd name="T5" fmla="*/ 1271 h 1891"/>
                <a:gd name="T6" fmla="*/ 1776 w 1890"/>
                <a:gd name="T7" fmla="*/ 1397 h 1891"/>
                <a:gd name="T8" fmla="*/ 1703 w 1890"/>
                <a:gd name="T9" fmla="*/ 1511 h 1891"/>
                <a:gd name="T10" fmla="*/ 1614 w 1890"/>
                <a:gd name="T11" fmla="*/ 1614 h 1891"/>
                <a:gd name="T12" fmla="*/ 1510 w 1890"/>
                <a:gd name="T13" fmla="*/ 1703 h 1891"/>
                <a:gd name="T14" fmla="*/ 1396 w 1890"/>
                <a:gd name="T15" fmla="*/ 1778 h 1891"/>
                <a:gd name="T16" fmla="*/ 1270 w 1890"/>
                <a:gd name="T17" fmla="*/ 1833 h 1891"/>
                <a:gd name="T18" fmla="*/ 1136 w 1890"/>
                <a:gd name="T19" fmla="*/ 1872 h 1891"/>
                <a:gd name="T20" fmla="*/ 994 w 1890"/>
                <a:gd name="T21" fmla="*/ 1891 h 1891"/>
                <a:gd name="T22" fmla="*/ 897 w 1890"/>
                <a:gd name="T23" fmla="*/ 1891 h 1891"/>
                <a:gd name="T24" fmla="*/ 755 w 1890"/>
                <a:gd name="T25" fmla="*/ 1872 h 1891"/>
                <a:gd name="T26" fmla="*/ 620 w 1890"/>
                <a:gd name="T27" fmla="*/ 1833 h 1891"/>
                <a:gd name="T28" fmla="*/ 495 w 1890"/>
                <a:gd name="T29" fmla="*/ 1778 h 1891"/>
                <a:gd name="T30" fmla="*/ 379 w 1890"/>
                <a:gd name="T31" fmla="*/ 1703 h 1891"/>
                <a:gd name="T32" fmla="*/ 277 w 1890"/>
                <a:gd name="T33" fmla="*/ 1614 h 1891"/>
                <a:gd name="T34" fmla="*/ 188 w 1890"/>
                <a:gd name="T35" fmla="*/ 1511 h 1891"/>
                <a:gd name="T36" fmla="*/ 114 w 1890"/>
                <a:gd name="T37" fmla="*/ 1397 h 1891"/>
                <a:gd name="T38" fmla="*/ 57 w 1890"/>
                <a:gd name="T39" fmla="*/ 1271 h 1891"/>
                <a:gd name="T40" fmla="*/ 19 w 1890"/>
                <a:gd name="T41" fmla="*/ 1136 h 1891"/>
                <a:gd name="T42" fmla="*/ 1 w 1890"/>
                <a:gd name="T43" fmla="*/ 994 h 1891"/>
                <a:gd name="T44" fmla="*/ 1 w 1890"/>
                <a:gd name="T45" fmla="*/ 897 h 1891"/>
                <a:gd name="T46" fmla="*/ 19 w 1890"/>
                <a:gd name="T47" fmla="*/ 755 h 1891"/>
                <a:gd name="T48" fmla="*/ 57 w 1890"/>
                <a:gd name="T49" fmla="*/ 621 h 1891"/>
                <a:gd name="T50" fmla="*/ 114 w 1890"/>
                <a:gd name="T51" fmla="*/ 495 h 1891"/>
                <a:gd name="T52" fmla="*/ 188 w 1890"/>
                <a:gd name="T53" fmla="*/ 380 h 1891"/>
                <a:gd name="T54" fmla="*/ 277 w 1890"/>
                <a:gd name="T55" fmla="*/ 277 h 1891"/>
                <a:gd name="T56" fmla="*/ 379 w 1890"/>
                <a:gd name="T57" fmla="*/ 188 h 1891"/>
                <a:gd name="T58" fmla="*/ 495 w 1890"/>
                <a:gd name="T59" fmla="*/ 114 h 1891"/>
                <a:gd name="T60" fmla="*/ 620 w 1890"/>
                <a:gd name="T61" fmla="*/ 58 h 1891"/>
                <a:gd name="T62" fmla="*/ 755 w 1890"/>
                <a:gd name="T63" fmla="*/ 20 h 1891"/>
                <a:gd name="T64" fmla="*/ 897 w 1890"/>
                <a:gd name="T65" fmla="*/ 1 h 1891"/>
                <a:gd name="T66" fmla="*/ 994 w 1890"/>
                <a:gd name="T67" fmla="*/ 1 h 1891"/>
                <a:gd name="T68" fmla="*/ 1136 w 1890"/>
                <a:gd name="T69" fmla="*/ 20 h 1891"/>
                <a:gd name="T70" fmla="*/ 1270 w 1890"/>
                <a:gd name="T71" fmla="*/ 58 h 1891"/>
                <a:gd name="T72" fmla="*/ 1396 w 1890"/>
                <a:gd name="T73" fmla="*/ 114 h 1891"/>
                <a:gd name="T74" fmla="*/ 1510 w 1890"/>
                <a:gd name="T75" fmla="*/ 188 h 1891"/>
                <a:gd name="T76" fmla="*/ 1614 w 1890"/>
                <a:gd name="T77" fmla="*/ 277 h 1891"/>
                <a:gd name="T78" fmla="*/ 1703 w 1890"/>
                <a:gd name="T79" fmla="*/ 380 h 1891"/>
                <a:gd name="T80" fmla="*/ 1776 w 1890"/>
                <a:gd name="T81" fmla="*/ 495 h 1891"/>
                <a:gd name="T82" fmla="*/ 1833 w 1890"/>
                <a:gd name="T83" fmla="*/ 621 h 1891"/>
                <a:gd name="T84" fmla="*/ 1872 w 1890"/>
                <a:gd name="T85" fmla="*/ 755 h 1891"/>
                <a:gd name="T86" fmla="*/ 1889 w 1890"/>
                <a:gd name="T87" fmla="*/ 897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90" h="1891">
                  <a:moveTo>
                    <a:pt x="1890" y="945"/>
                  </a:moveTo>
                  <a:lnTo>
                    <a:pt x="1890" y="945"/>
                  </a:lnTo>
                  <a:lnTo>
                    <a:pt x="1889" y="994"/>
                  </a:lnTo>
                  <a:lnTo>
                    <a:pt x="1886" y="1042"/>
                  </a:lnTo>
                  <a:lnTo>
                    <a:pt x="1880" y="1090"/>
                  </a:lnTo>
                  <a:lnTo>
                    <a:pt x="1872" y="1136"/>
                  </a:lnTo>
                  <a:lnTo>
                    <a:pt x="1861" y="1182"/>
                  </a:lnTo>
                  <a:lnTo>
                    <a:pt x="1848" y="1227"/>
                  </a:lnTo>
                  <a:lnTo>
                    <a:pt x="1833" y="1271"/>
                  </a:lnTo>
                  <a:lnTo>
                    <a:pt x="1816" y="1314"/>
                  </a:lnTo>
                  <a:lnTo>
                    <a:pt x="1797" y="1355"/>
                  </a:lnTo>
                  <a:lnTo>
                    <a:pt x="1776" y="1397"/>
                  </a:lnTo>
                  <a:lnTo>
                    <a:pt x="1753" y="1436"/>
                  </a:lnTo>
                  <a:lnTo>
                    <a:pt x="1730" y="1475"/>
                  </a:lnTo>
                  <a:lnTo>
                    <a:pt x="1703" y="1511"/>
                  </a:lnTo>
                  <a:lnTo>
                    <a:pt x="1675" y="1547"/>
                  </a:lnTo>
                  <a:lnTo>
                    <a:pt x="1645" y="1581"/>
                  </a:lnTo>
                  <a:lnTo>
                    <a:pt x="1614" y="1614"/>
                  </a:lnTo>
                  <a:lnTo>
                    <a:pt x="1581" y="1645"/>
                  </a:lnTo>
                  <a:lnTo>
                    <a:pt x="1546" y="1675"/>
                  </a:lnTo>
                  <a:lnTo>
                    <a:pt x="1510" y="1703"/>
                  </a:lnTo>
                  <a:lnTo>
                    <a:pt x="1473" y="1730"/>
                  </a:lnTo>
                  <a:lnTo>
                    <a:pt x="1435" y="1754"/>
                  </a:lnTo>
                  <a:lnTo>
                    <a:pt x="1396" y="1778"/>
                  </a:lnTo>
                  <a:lnTo>
                    <a:pt x="1355" y="1798"/>
                  </a:lnTo>
                  <a:lnTo>
                    <a:pt x="1313" y="1816"/>
                  </a:lnTo>
                  <a:lnTo>
                    <a:pt x="1270" y="1833"/>
                  </a:lnTo>
                  <a:lnTo>
                    <a:pt x="1226" y="1848"/>
                  </a:lnTo>
                  <a:lnTo>
                    <a:pt x="1181" y="1861"/>
                  </a:lnTo>
                  <a:lnTo>
                    <a:pt x="1136" y="1872"/>
                  </a:lnTo>
                  <a:lnTo>
                    <a:pt x="1090" y="1880"/>
                  </a:lnTo>
                  <a:lnTo>
                    <a:pt x="1042" y="1887"/>
                  </a:lnTo>
                  <a:lnTo>
                    <a:pt x="994" y="1891"/>
                  </a:lnTo>
                  <a:lnTo>
                    <a:pt x="945" y="1891"/>
                  </a:lnTo>
                  <a:lnTo>
                    <a:pt x="945" y="1891"/>
                  </a:lnTo>
                  <a:lnTo>
                    <a:pt x="897" y="1891"/>
                  </a:lnTo>
                  <a:lnTo>
                    <a:pt x="848" y="1887"/>
                  </a:lnTo>
                  <a:lnTo>
                    <a:pt x="801" y="1880"/>
                  </a:lnTo>
                  <a:lnTo>
                    <a:pt x="755" y="1872"/>
                  </a:lnTo>
                  <a:lnTo>
                    <a:pt x="709" y="1861"/>
                  </a:lnTo>
                  <a:lnTo>
                    <a:pt x="665" y="1848"/>
                  </a:lnTo>
                  <a:lnTo>
                    <a:pt x="620" y="1833"/>
                  </a:lnTo>
                  <a:lnTo>
                    <a:pt x="577" y="1816"/>
                  </a:lnTo>
                  <a:lnTo>
                    <a:pt x="536" y="1798"/>
                  </a:lnTo>
                  <a:lnTo>
                    <a:pt x="495" y="1778"/>
                  </a:lnTo>
                  <a:lnTo>
                    <a:pt x="455" y="1754"/>
                  </a:lnTo>
                  <a:lnTo>
                    <a:pt x="416" y="1730"/>
                  </a:lnTo>
                  <a:lnTo>
                    <a:pt x="379" y="1703"/>
                  </a:lnTo>
                  <a:lnTo>
                    <a:pt x="343" y="1675"/>
                  </a:lnTo>
                  <a:lnTo>
                    <a:pt x="310" y="1645"/>
                  </a:lnTo>
                  <a:lnTo>
                    <a:pt x="277" y="1614"/>
                  </a:lnTo>
                  <a:lnTo>
                    <a:pt x="245" y="1581"/>
                  </a:lnTo>
                  <a:lnTo>
                    <a:pt x="216" y="1547"/>
                  </a:lnTo>
                  <a:lnTo>
                    <a:pt x="188" y="1511"/>
                  </a:lnTo>
                  <a:lnTo>
                    <a:pt x="161" y="1475"/>
                  </a:lnTo>
                  <a:lnTo>
                    <a:pt x="136" y="1436"/>
                  </a:lnTo>
                  <a:lnTo>
                    <a:pt x="114" y="1397"/>
                  </a:lnTo>
                  <a:lnTo>
                    <a:pt x="92" y="1355"/>
                  </a:lnTo>
                  <a:lnTo>
                    <a:pt x="74" y="1314"/>
                  </a:lnTo>
                  <a:lnTo>
                    <a:pt x="57" y="1271"/>
                  </a:lnTo>
                  <a:lnTo>
                    <a:pt x="42" y="1227"/>
                  </a:lnTo>
                  <a:lnTo>
                    <a:pt x="30" y="1182"/>
                  </a:lnTo>
                  <a:lnTo>
                    <a:pt x="19" y="1136"/>
                  </a:lnTo>
                  <a:lnTo>
                    <a:pt x="10" y="1090"/>
                  </a:lnTo>
                  <a:lnTo>
                    <a:pt x="5" y="1042"/>
                  </a:lnTo>
                  <a:lnTo>
                    <a:pt x="1" y="994"/>
                  </a:lnTo>
                  <a:lnTo>
                    <a:pt x="0" y="945"/>
                  </a:lnTo>
                  <a:lnTo>
                    <a:pt x="0" y="945"/>
                  </a:lnTo>
                  <a:lnTo>
                    <a:pt x="1" y="897"/>
                  </a:lnTo>
                  <a:lnTo>
                    <a:pt x="5" y="850"/>
                  </a:lnTo>
                  <a:lnTo>
                    <a:pt x="10" y="802"/>
                  </a:lnTo>
                  <a:lnTo>
                    <a:pt x="19" y="755"/>
                  </a:lnTo>
                  <a:lnTo>
                    <a:pt x="30" y="710"/>
                  </a:lnTo>
                  <a:lnTo>
                    <a:pt x="42" y="665"/>
                  </a:lnTo>
                  <a:lnTo>
                    <a:pt x="57" y="621"/>
                  </a:lnTo>
                  <a:lnTo>
                    <a:pt x="74" y="577"/>
                  </a:lnTo>
                  <a:lnTo>
                    <a:pt x="92" y="536"/>
                  </a:lnTo>
                  <a:lnTo>
                    <a:pt x="114" y="495"/>
                  </a:lnTo>
                  <a:lnTo>
                    <a:pt x="136" y="455"/>
                  </a:lnTo>
                  <a:lnTo>
                    <a:pt x="161" y="417"/>
                  </a:lnTo>
                  <a:lnTo>
                    <a:pt x="188" y="380"/>
                  </a:lnTo>
                  <a:lnTo>
                    <a:pt x="216" y="345"/>
                  </a:lnTo>
                  <a:lnTo>
                    <a:pt x="245" y="311"/>
                  </a:lnTo>
                  <a:lnTo>
                    <a:pt x="277" y="277"/>
                  </a:lnTo>
                  <a:lnTo>
                    <a:pt x="310" y="245"/>
                  </a:lnTo>
                  <a:lnTo>
                    <a:pt x="343" y="216"/>
                  </a:lnTo>
                  <a:lnTo>
                    <a:pt x="379" y="188"/>
                  </a:lnTo>
                  <a:lnTo>
                    <a:pt x="416" y="162"/>
                  </a:lnTo>
                  <a:lnTo>
                    <a:pt x="455" y="138"/>
                  </a:lnTo>
                  <a:lnTo>
                    <a:pt x="495" y="114"/>
                  </a:lnTo>
                  <a:lnTo>
                    <a:pt x="536" y="94"/>
                  </a:lnTo>
                  <a:lnTo>
                    <a:pt x="577" y="74"/>
                  </a:lnTo>
                  <a:lnTo>
                    <a:pt x="620" y="58"/>
                  </a:lnTo>
                  <a:lnTo>
                    <a:pt x="665" y="42"/>
                  </a:lnTo>
                  <a:lnTo>
                    <a:pt x="709" y="30"/>
                  </a:lnTo>
                  <a:lnTo>
                    <a:pt x="755" y="20"/>
                  </a:lnTo>
                  <a:lnTo>
                    <a:pt x="801" y="12"/>
                  </a:lnTo>
                  <a:lnTo>
                    <a:pt x="848" y="5"/>
                  </a:lnTo>
                  <a:lnTo>
                    <a:pt x="897" y="1"/>
                  </a:lnTo>
                  <a:lnTo>
                    <a:pt x="945" y="0"/>
                  </a:lnTo>
                  <a:lnTo>
                    <a:pt x="945" y="0"/>
                  </a:lnTo>
                  <a:lnTo>
                    <a:pt x="994" y="1"/>
                  </a:lnTo>
                  <a:lnTo>
                    <a:pt x="1042" y="5"/>
                  </a:lnTo>
                  <a:lnTo>
                    <a:pt x="1090" y="12"/>
                  </a:lnTo>
                  <a:lnTo>
                    <a:pt x="1136" y="20"/>
                  </a:lnTo>
                  <a:lnTo>
                    <a:pt x="1181" y="30"/>
                  </a:lnTo>
                  <a:lnTo>
                    <a:pt x="1226" y="42"/>
                  </a:lnTo>
                  <a:lnTo>
                    <a:pt x="1270" y="58"/>
                  </a:lnTo>
                  <a:lnTo>
                    <a:pt x="1313" y="74"/>
                  </a:lnTo>
                  <a:lnTo>
                    <a:pt x="1355" y="94"/>
                  </a:lnTo>
                  <a:lnTo>
                    <a:pt x="1396" y="114"/>
                  </a:lnTo>
                  <a:lnTo>
                    <a:pt x="1435" y="138"/>
                  </a:lnTo>
                  <a:lnTo>
                    <a:pt x="1473" y="162"/>
                  </a:lnTo>
                  <a:lnTo>
                    <a:pt x="1510" y="188"/>
                  </a:lnTo>
                  <a:lnTo>
                    <a:pt x="1546" y="216"/>
                  </a:lnTo>
                  <a:lnTo>
                    <a:pt x="1581" y="245"/>
                  </a:lnTo>
                  <a:lnTo>
                    <a:pt x="1614" y="277"/>
                  </a:lnTo>
                  <a:lnTo>
                    <a:pt x="1645" y="311"/>
                  </a:lnTo>
                  <a:lnTo>
                    <a:pt x="1675" y="345"/>
                  </a:lnTo>
                  <a:lnTo>
                    <a:pt x="1703" y="380"/>
                  </a:lnTo>
                  <a:lnTo>
                    <a:pt x="1730" y="417"/>
                  </a:lnTo>
                  <a:lnTo>
                    <a:pt x="1753" y="455"/>
                  </a:lnTo>
                  <a:lnTo>
                    <a:pt x="1776" y="495"/>
                  </a:lnTo>
                  <a:lnTo>
                    <a:pt x="1797" y="536"/>
                  </a:lnTo>
                  <a:lnTo>
                    <a:pt x="1816" y="577"/>
                  </a:lnTo>
                  <a:lnTo>
                    <a:pt x="1833" y="621"/>
                  </a:lnTo>
                  <a:lnTo>
                    <a:pt x="1848" y="665"/>
                  </a:lnTo>
                  <a:lnTo>
                    <a:pt x="1861" y="710"/>
                  </a:lnTo>
                  <a:lnTo>
                    <a:pt x="1872" y="755"/>
                  </a:lnTo>
                  <a:lnTo>
                    <a:pt x="1880" y="802"/>
                  </a:lnTo>
                  <a:lnTo>
                    <a:pt x="1886" y="850"/>
                  </a:lnTo>
                  <a:lnTo>
                    <a:pt x="1889" y="897"/>
                  </a:lnTo>
                  <a:lnTo>
                    <a:pt x="1890" y="945"/>
                  </a:lnTo>
                  <a:lnTo>
                    <a:pt x="1890" y="945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"/>
            <p:cNvSpPr>
              <a:spLocks/>
            </p:cNvSpPr>
            <p:nvPr/>
          </p:nvSpPr>
          <p:spPr bwMode="auto">
            <a:xfrm>
              <a:off x="3727450" y="1074738"/>
              <a:ext cx="1354137" cy="1354138"/>
            </a:xfrm>
            <a:custGeom>
              <a:avLst/>
              <a:gdLst>
                <a:gd name="T0" fmla="*/ 1705 w 1705"/>
                <a:gd name="T1" fmla="*/ 897 h 1705"/>
                <a:gd name="T2" fmla="*/ 1687 w 1705"/>
                <a:gd name="T3" fmla="*/ 1025 h 1705"/>
                <a:gd name="T4" fmla="*/ 1653 w 1705"/>
                <a:gd name="T5" fmla="*/ 1146 h 1705"/>
                <a:gd name="T6" fmla="*/ 1602 w 1705"/>
                <a:gd name="T7" fmla="*/ 1259 h 1705"/>
                <a:gd name="T8" fmla="*/ 1536 w 1705"/>
                <a:gd name="T9" fmla="*/ 1364 h 1705"/>
                <a:gd name="T10" fmla="*/ 1455 w 1705"/>
                <a:gd name="T11" fmla="*/ 1456 h 1705"/>
                <a:gd name="T12" fmla="*/ 1363 w 1705"/>
                <a:gd name="T13" fmla="*/ 1537 h 1705"/>
                <a:gd name="T14" fmla="*/ 1258 w 1705"/>
                <a:gd name="T15" fmla="*/ 1603 h 1705"/>
                <a:gd name="T16" fmla="*/ 1146 w 1705"/>
                <a:gd name="T17" fmla="*/ 1655 h 1705"/>
                <a:gd name="T18" fmla="*/ 1025 w 1705"/>
                <a:gd name="T19" fmla="*/ 1688 h 1705"/>
                <a:gd name="T20" fmla="*/ 896 w 1705"/>
                <a:gd name="T21" fmla="*/ 1705 h 1705"/>
                <a:gd name="T22" fmla="*/ 808 w 1705"/>
                <a:gd name="T23" fmla="*/ 1705 h 1705"/>
                <a:gd name="T24" fmla="*/ 681 w 1705"/>
                <a:gd name="T25" fmla="*/ 1688 h 1705"/>
                <a:gd name="T26" fmla="*/ 560 w 1705"/>
                <a:gd name="T27" fmla="*/ 1655 h 1705"/>
                <a:gd name="T28" fmla="*/ 446 w 1705"/>
                <a:gd name="T29" fmla="*/ 1603 h 1705"/>
                <a:gd name="T30" fmla="*/ 342 w 1705"/>
                <a:gd name="T31" fmla="*/ 1537 h 1705"/>
                <a:gd name="T32" fmla="*/ 249 w 1705"/>
                <a:gd name="T33" fmla="*/ 1456 h 1705"/>
                <a:gd name="T34" fmla="*/ 170 w 1705"/>
                <a:gd name="T35" fmla="*/ 1364 h 1705"/>
                <a:gd name="T36" fmla="*/ 103 w 1705"/>
                <a:gd name="T37" fmla="*/ 1259 h 1705"/>
                <a:gd name="T38" fmla="*/ 52 w 1705"/>
                <a:gd name="T39" fmla="*/ 1146 h 1705"/>
                <a:gd name="T40" fmla="*/ 17 w 1705"/>
                <a:gd name="T41" fmla="*/ 1025 h 1705"/>
                <a:gd name="T42" fmla="*/ 1 w 1705"/>
                <a:gd name="T43" fmla="*/ 897 h 1705"/>
                <a:gd name="T44" fmla="*/ 1 w 1705"/>
                <a:gd name="T45" fmla="*/ 809 h 1705"/>
                <a:gd name="T46" fmla="*/ 17 w 1705"/>
                <a:gd name="T47" fmla="*/ 682 h 1705"/>
                <a:gd name="T48" fmla="*/ 52 w 1705"/>
                <a:gd name="T49" fmla="*/ 561 h 1705"/>
                <a:gd name="T50" fmla="*/ 103 w 1705"/>
                <a:gd name="T51" fmla="*/ 446 h 1705"/>
                <a:gd name="T52" fmla="*/ 170 w 1705"/>
                <a:gd name="T53" fmla="*/ 343 h 1705"/>
                <a:gd name="T54" fmla="*/ 249 w 1705"/>
                <a:gd name="T55" fmla="*/ 250 h 1705"/>
                <a:gd name="T56" fmla="*/ 342 w 1705"/>
                <a:gd name="T57" fmla="*/ 170 h 1705"/>
                <a:gd name="T58" fmla="*/ 446 w 1705"/>
                <a:gd name="T59" fmla="*/ 104 h 1705"/>
                <a:gd name="T60" fmla="*/ 560 w 1705"/>
                <a:gd name="T61" fmla="*/ 52 h 1705"/>
                <a:gd name="T62" fmla="*/ 681 w 1705"/>
                <a:gd name="T63" fmla="*/ 18 h 1705"/>
                <a:gd name="T64" fmla="*/ 808 w 1705"/>
                <a:gd name="T65" fmla="*/ 2 h 1705"/>
                <a:gd name="T66" fmla="*/ 896 w 1705"/>
                <a:gd name="T67" fmla="*/ 2 h 1705"/>
                <a:gd name="T68" fmla="*/ 1025 w 1705"/>
                <a:gd name="T69" fmla="*/ 18 h 1705"/>
                <a:gd name="T70" fmla="*/ 1146 w 1705"/>
                <a:gd name="T71" fmla="*/ 52 h 1705"/>
                <a:gd name="T72" fmla="*/ 1258 w 1705"/>
                <a:gd name="T73" fmla="*/ 104 h 1705"/>
                <a:gd name="T74" fmla="*/ 1363 w 1705"/>
                <a:gd name="T75" fmla="*/ 170 h 1705"/>
                <a:gd name="T76" fmla="*/ 1455 w 1705"/>
                <a:gd name="T77" fmla="*/ 250 h 1705"/>
                <a:gd name="T78" fmla="*/ 1536 w 1705"/>
                <a:gd name="T79" fmla="*/ 343 h 1705"/>
                <a:gd name="T80" fmla="*/ 1602 w 1705"/>
                <a:gd name="T81" fmla="*/ 446 h 1705"/>
                <a:gd name="T82" fmla="*/ 1653 w 1705"/>
                <a:gd name="T83" fmla="*/ 561 h 1705"/>
                <a:gd name="T84" fmla="*/ 1687 w 1705"/>
                <a:gd name="T85" fmla="*/ 682 h 1705"/>
                <a:gd name="T86" fmla="*/ 1705 w 1705"/>
                <a:gd name="T87" fmla="*/ 809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5" h="1705">
                  <a:moveTo>
                    <a:pt x="1705" y="853"/>
                  </a:moveTo>
                  <a:lnTo>
                    <a:pt x="1705" y="853"/>
                  </a:lnTo>
                  <a:lnTo>
                    <a:pt x="1705" y="897"/>
                  </a:lnTo>
                  <a:lnTo>
                    <a:pt x="1701" y="940"/>
                  </a:lnTo>
                  <a:lnTo>
                    <a:pt x="1695" y="983"/>
                  </a:lnTo>
                  <a:lnTo>
                    <a:pt x="1687" y="1025"/>
                  </a:lnTo>
                  <a:lnTo>
                    <a:pt x="1678" y="1067"/>
                  </a:lnTo>
                  <a:lnTo>
                    <a:pt x="1667" y="1106"/>
                  </a:lnTo>
                  <a:lnTo>
                    <a:pt x="1653" y="1146"/>
                  </a:lnTo>
                  <a:lnTo>
                    <a:pt x="1638" y="1185"/>
                  </a:lnTo>
                  <a:lnTo>
                    <a:pt x="1621" y="1223"/>
                  </a:lnTo>
                  <a:lnTo>
                    <a:pt x="1602" y="1259"/>
                  </a:lnTo>
                  <a:lnTo>
                    <a:pt x="1581" y="1295"/>
                  </a:lnTo>
                  <a:lnTo>
                    <a:pt x="1560" y="1329"/>
                  </a:lnTo>
                  <a:lnTo>
                    <a:pt x="1536" y="1364"/>
                  </a:lnTo>
                  <a:lnTo>
                    <a:pt x="1511" y="1396"/>
                  </a:lnTo>
                  <a:lnTo>
                    <a:pt x="1484" y="1426"/>
                  </a:lnTo>
                  <a:lnTo>
                    <a:pt x="1455" y="1456"/>
                  </a:lnTo>
                  <a:lnTo>
                    <a:pt x="1426" y="1485"/>
                  </a:lnTo>
                  <a:lnTo>
                    <a:pt x="1395" y="1511"/>
                  </a:lnTo>
                  <a:lnTo>
                    <a:pt x="1363" y="1537"/>
                  </a:lnTo>
                  <a:lnTo>
                    <a:pt x="1329" y="1561"/>
                  </a:lnTo>
                  <a:lnTo>
                    <a:pt x="1294" y="1583"/>
                  </a:lnTo>
                  <a:lnTo>
                    <a:pt x="1258" y="1603"/>
                  </a:lnTo>
                  <a:lnTo>
                    <a:pt x="1223" y="1622"/>
                  </a:lnTo>
                  <a:lnTo>
                    <a:pt x="1184" y="1639"/>
                  </a:lnTo>
                  <a:lnTo>
                    <a:pt x="1146" y="1655"/>
                  </a:lnTo>
                  <a:lnTo>
                    <a:pt x="1106" y="1668"/>
                  </a:lnTo>
                  <a:lnTo>
                    <a:pt x="1066" y="1679"/>
                  </a:lnTo>
                  <a:lnTo>
                    <a:pt x="1025" y="1688"/>
                  </a:lnTo>
                  <a:lnTo>
                    <a:pt x="982" y="1696"/>
                  </a:lnTo>
                  <a:lnTo>
                    <a:pt x="940" y="1701"/>
                  </a:lnTo>
                  <a:lnTo>
                    <a:pt x="896" y="1705"/>
                  </a:lnTo>
                  <a:lnTo>
                    <a:pt x="852" y="1705"/>
                  </a:lnTo>
                  <a:lnTo>
                    <a:pt x="852" y="1705"/>
                  </a:lnTo>
                  <a:lnTo>
                    <a:pt x="808" y="1705"/>
                  </a:lnTo>
                  <a:lnTo>
                    <a:pt x="766" y="1701"/>
                  </a:lnTo>
                  <a:lnTo>
                    <a:pt x="723" y="1696"/>
                  </a:lnTo>
                  <a:lnTo>
                    <a:pt x="681" y="1688"/>
                  </a:lnTo>
                  <a:lnTo>
                    <a:pt x="640" y="1679"/>
                  </a:lnTo>
                  <a:lnTo>
                    <a:pt x="599" y="1668"/>
                  </a:lnTo>
                  <a:lnTo>
                    <a:pt x="560" y="1655"/>
                  </a:lnTo>
                  <a:lnTo>
                    <a:pt x="520" y="1639"/>
                  </a:lnTo>
                  <a:lnTo>
                    <a:pt x="483" y="1622"/>
                  </a:lnTo>
                  <a:lnTo>
                    <a:pt x="446" y="1603"/>
                  </a:lnTo>
                  <a:lnTo>
                    <a:pt x="410" y="1583"/>
                  </a:lnTo>
                  <a:lnTo>
                    <a:pt x="375" y="1561"/>
                  </a:lnTo>
                  <a:lnTo>
                    <a:pt x="342" y="1537"/>
                  </a:lnTo>
                  <a:lnTo>
                    <a:pt x="310" y="1511"/>
                  </a:lnTo>
                  <a:lnTo>
                    <a:pt x="280" y="1485"/>
                  </a:lnTo>
                  <a:lnTo>
                    <a:pt x="249" y="1456"/>
                  </a:lnTo>
                  <a:lnTo>
                    <a:pt x="221" y="1426"/>
                  </a:lnTo>
                  <a:lnTo>
                    <a:pt x="195" y="1396"/>
                  </a:lnTo>
                  <a:lnTo>
                    <a:pt x="170" y="1364"/>
                  </a:lnTo>
                  <a:lnTo>
                    <a:pt x="146" y="1329"/>
                  </a:lnTo>
                  <a:lnTo>
                    <a:pt x="123" y="1295"/>
                  </a:lnTo>
                  <a:lnTo>
                    <a:pt x="103" y="1259"/>
                  </a:lnTo>
                  <a:lnTo>
                    <a:pt x="85" y="1223"/>
                  </a:lnTo>
                  <a:lnTo>
                    <a:pt x="67" y="1185"/>
                  </a:lnTo>
                  <a:lnTo>
                    <a:pt x="52" y="1146"/>
                  </a:lnTo>
                  <a:lnTo>
                    <a:pt x="38" y="1106"/>
                  </a:lnTo>
                  <a:lnTo>
                    <a:pt x="26" y="1067"/>
                  </a:lnTo>
                  <a:lnTo>
                    <a:pt x="17" y="1025"/>
                  </a:lnTo>
                  <a:lnTo>
                    <a:pt x="10" y="983"/>
                  </a:lnTo>
                  <a:lnTo>
                    <a:pt x="5" y="940"/>
                  </a:lnTo>
                  <a:lnTo>
                    <a:pt x="1" y="897"/>
                  </a:lnTo>
                  <a:lnTo>
                    <a:pt x="0" y="853"/>
                  </a:lnTo>
                  <a:lnTo>
                    <a:pt x="0" y="853"/>
                  </a:lnTo>
                  <a:lnTo>
                    <a:pt x="1" y="809"/>
                  </a:lnTo>
                  <a:lnTo>
                    <a:pt x="5" y="766"/>
                  </a:lnTo>
                  <a:lnTo>
                    <a:pt x="10" y="724"/>
                  </a:lnTo>
                  <a:lnTo>
                    <a:pt x="17" y="682"/>
                  </a:lnTo>
                  <a:lnTo>
                    <a:pt x="26" y="640"/>
                  </a:lnTo>
                  <a:lnTo>
                    <a:pt x="38" y="599"/>
                  </a:lnTo>
                  <a:lnTo>
                    <a:pt x="52" y="561"/>
                  </a:lnTo>
                  <a:lnTo>
                    <a:pt x="67" y="521"/>
                  </a:lnTo>
                  <a:lnTo>
                    <a:pt x="85" y="484"/>
                  </a:lnTo>
                  <a:lnTo>
                    <a:pt x="103" y="446"/>
                  </a:lnTo>
                  <a:lnTo>
                    <a:pt x="123" y="411"/>
                  </a:lnTo>
                  <a:lnTo>
                    <a:pt x="146" y="376"/>
                  </a:lnTo>
                  <a:lnTo>
                    <a:pt x="170" y="343"/>
                  </a:lnTo>
                  <a:lnTo>
                    <a:pt x="195" y="311"/>
                  </a:lnTo>
                  <a:lnTo>
                    <a:pt x="221" y="281"/>
                  </a:lnTo>
                  <a:lnTo>
                    <a:pt x="249" y="250"/>
                  </a:lnTo>
                  <a:lnTo>
                    <a:pt x="280" y="222"/>
                  </a:lnTo>
                  <a:lnTo>
                    <a:pt x="310" y="196"/>
                  </a:lnTo>
                  <a:lnTo>
                    <a:pt x="342" y="170"/>
                  </a:lnTo>
                  <a:lnTo>
                    <a:pt x="375" y="146"/>
                  </a:lnTo>
                  <a:lnTo>
                    <a:pt x="410" y="124"/>
                  </a:lnTo>
                  <a:lnTo>
                    <a:pt x="446" y="104"/>
                  </a:lnTo>
                  <a:lnTo>
                    <a:pt x="483" y="85"/>
                  </a:lnTo>
                  <a:lnTo>
                    <a:pt x="520" y="68"/>
                  </a:lnTo>
                  <a:lnTo>
                    <a:pt x="560" y="52"/>
                  </a:lnTo>
                  <a:lnTo>
                    <a:pt x="599" y="39"/>
                  </a:lnTo>
                  <a:lnTo>
                    <a:pt x="640" y="28"/>
                  </a:lnTo>
                  <a:lnTo>
                    <a:pt x="681" y="18"/>
                  </a:lnTo>
                  <a:lnTo>
                    <a:pt x="723" y="11"/>
                  </a:lnTo>
                  <a:lnTo>
                    <a:pt x="766" y="6"/>
                  </a:lnTo>
                  <a:lnTo>
                    <a:pt x="808" y="2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896" y="2"/>
                  </a:lnTo>
                  <a:lnTo>
                    <a:pt x="940" y="6"/>
                  </a:lnTo>
                  <a:lnTo>
                    <a:pt x="982" y="11"/>
                  </a:lnTo>
                  <a:lnTo>
                    <a:pt x="1025" y="18"/>
                  </a:lnTo>
                  <a:lnTo>
                    <a:pt x="1066" y="28"/>
                  </a:lnTo>
                  <a:lnTo>
                    <a:pt x="1106" y="39"/>
                  </a:lnTo>
                  <a:lnTo>
                    <a:pt x="1146" y="52"/>
                  </a:lnTo>
                  <a:lnTo>
                    <a:pt x="1184" y="68"/>
                  </a:lnTo>
                  <a:lnTo>
                    <a:pt x="1223" y="85"/>
                  </a:lnTo>
                  <a:lnTo>
                    <a:pt x="1258" y="104"/>
                  </a:lnTo>
                  <a:lnTo>
                    <a:pt x="1294" y="124"/>
                  </a:lnTo>
                  <a:lnTo>
                    <a:pt x="1329" y="146"/>
                  </a:lnTo>
                  <a:lnTo>
                    <a:pt x="1363" y="170"/>
                  </a:lnTo>
                  <a:lnTo>
                    <a:pt x="1395" y="196"/>
                  </a:lnTo>
                  <a:lnTo>
                    <a:pt x="1426" y="222"/>
                  </a:lnTo>
                  <a:lnTo>
                    <a:pt x="1455" y="250"/>
                  </a:lnTo>
                  <a:lnTo>
                    <a:pt x="1484" y="281"/>
                  </a:lnTo>
                  <a:lnTo>
                    <a:pt x="1511" y="311"/>
                  </a:lnTo>
                  <a:lnTo>
                    <a:pt x="1536" y="343"/>
                  </a:lnTo>
                  <a:lnTo>
                    <a:pt x="1560" y="376"/>
                  </a:lnTo>
                  <a:lnTo>
                    <a:pt x="1581" y="411"/>
                  </a:lnTo>
                  <a:lnTo>
                    <a:pt x="1602" y="446"/>
                  </a:lnTo>
                  <a:lnTo>
                    <a:pt x="1621" y="484"/>
                  </a:lnTo>
                  <a:lnTo>
                    <a:pt x="1638" y="521"/>
                  </a:lnTo>
                  <a:lnTo>
                    <a:pt x="1653" y="561"/>
                  </a:lnTo>
                  <a:lnTo>
                    <a:pt x="1667" y="599"/>
                  </a:lnTo>
                  <a:lnTo>
                    <a:pt x="1678" y="640"/>
                  </a:lnTo>
                  <a:lnTo>
                    <a:pt x="1687" y="682"/>
                  </a:lnTo>
                  <a:lnTo>
                    <a:pt x="1695" y="724"/>
                  </a:lnTo>
                  <a:lnTo>
                    <a:pt x="1701" y="766"/>
                  </a:lnTo>
                  <a:lnTo>
                    <a:pt x="1705" y="809"/>
                  </a:lnTo>
                  <a:lnTo>
                    <a:pt x="1705" y="853"/>
                  </a:lnTo>
                  <a:lnTo>
                    <a:pt x="1705" y="853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"/>
            <p:cNvSpPr>
              <a:spLocks/>
            </p:cNvSpPr>
            <p:nvPr/>
          </p:nvSpPr>
          <p:spPr bwMode="auto">
            <a:xfrm>
              <a:off x="4144963" y="506413"/>
              <a:ext cx="1138237" cy="1138238"/>
            </a:xfrm>
            <a:custGeom>
              <a:avLst/>
              <a:gdLst>
                <a:gd name="T0" fmla="*/ 1433 w 1433"/>
                <a:gd name="T1" fmla="*/ 755 h 1434"/>
                <a:gd name="T2" fmla="*/ 1419 w 1433"/>
                <a:gd name="T3" fmla="*/ 862 h 1434"/>
                <a:gd name="T4" fmla="*/ 1391 w 1433"/>
                <a:gd name="T5" fmla="*/ 964 h 1434"/>
                <a:gd name="T6" fmla="*/ 1347 w 1433"/>
                <a:gd name="T7" fmla="*/ 1060 h 1434"/>
                <a:gd name="T8" fmla="*/ 1291 w 1433"/>
                <a:gd name="T9" fmla="*/ 1146 h 1434"/>
                <a:gd name="T10" fmla="*/ 1224 w 1433"/>
                <a:gd name="T11" fmla="*/ 1225 h 1434"/>
                <a:gd name="T12" fmla="*/ 1145 w 1433"/>
                <a:gd name="T13" fmla="*/ 1292 h 1434"/>
                <a:gd name="T14" fmla="*/ 1059 w 1433"/>
                <a:gd name="T15" fmla="*/ 1348 h 1434"/>
                <a:gd name="T16" fmla="*/ 963 w 1433"/>
                <a:gd name="T17" fmla="*/ 1392 h 1434"/>
                <a:gd name="T18" fmla="*/ 861 w 1433"/>
                <a:gd name="T19" fmla="*/ 1420 h 1434"/>
                <a:gd name="T20" fmla="*/ 754 w 1433"/>
                <a:gd name="T21" fmla="*/ 1434 h 1434"/>
                <a:gd name="T22" fmla="*/ 681 w 1433"/>
                <a:gd name="T23" fmla="*/ 1434 h 1434"/>
                <a:gd name="T24" fmla="*/ 573 w 1433"/>
                <a:gd name="T25" fmla="*/ 1420 h 1434"/>
                <a:gd name="T26" fmla="*/ 471 w 1433"/>
                <a:gd name="T27" fmla="*/ 1392 h 1434"/>
                <a:gd name="T28" fmla="*/ 375 w 1433"/>
                <a:gd name="T29" fmla="*/ 1348 h 1434"/>
                <a:gd name="T30" fmla="*/ 288 w 1433"/>
                <a:gd name="T31" fmla="*/ 1292 h 1434"/>
                <a:gd name="T32" fmla="*/ 209 w 1433"/>
                <a:gd name="T33" fmla="*/ 1225 h 1434"/>
                <a:gd name="T34" fmla="*/ 143 w 1433"/>
                <a:gd name="T35" fmla="*/ 1146 h 1434"/>
                <a:gd name="T36" fmla="*/ 87 w 1433"/>
                <a:gd name="T37" fmla="*/ 1060 h 1434"/>
                <a:gd name="T38" fmla="*/ 43 w 1433"/>
                <a:gd name="T39" fmla="*/ 964 h 1434"/>
                <a:gd name="T40" fmla="*/ 14 w 1433"/>
                <a:gd name="T41" fmla="*/ 862 h 1434"/>
                <a:gd name="T42" fmla="*/ 1 w 1433"/>
                <a:gd name="T43" fmla="*/ 755 h 1434"/>
                <a:gd name="T44" fmla="*/ 1 w 1433"/>
                <a:gd name="T45" fmla="*/ 682 h 1434"/>
                <a:gd name="T46" fmla="*/ 14 w 1433"/>
                <a:gd name="T47" fmla="*/ 574 h 1434"/>
                <a:gd name="T48" fmla="*/ 43 w 1433"/>
                <a:gd name="T49" fmla="*/ 472 h 1434"/>
                <a:gd name="T50" fmla="*/ 87 w 1433"/>
                <a:gd name="T51" fmla="*/ 376 h 1434"/>
                <a:gd name="T52" fmla="*/ 143 w 1433"/>
                <a:gd name="T53" fmla="*/ 288 h 1434"/>
                <a:gd name="T54" fmla="*/ 209 w 1433"/>
                <a:gd name="T55" fmla="*/ 210 h 1434"/>
                <a:gd name="T56" fmla="*/ 288 w 1433"/>
                <a:gd name="T57" fmla="*/ 144 h 1434"/>
                <a:gd name="T58" fmla="*/ 375 w 1433"/>
                <a:gd name="T59" fmla="*/ 87 h 1434"/>
                <a:gd name="T60" fmla="*/ 471 w 1433"/>
                <a:gd name="T61" fmla="*/ 44 h 1434"/>
                <a:gd name="T62" fmla="*/ 573 w 1433"/>
                <a:gd name="T63" fmla="*/ 15 h 1434"/>
                <a:gd name="T64" fmla="*/ 681 w 1433"/>
                <a:gd name="T65" fmla="*/ 2 h 1434"/>
                <a:gd name="T66" fmla="*/ 754 w 1433"/>
                <a:gd name="T67" fmla="*/ 2 h 1434"/>
                <a:gd name="T68" fmla="*/ 861 w 1433"/>
                <a:gd name="T69" fmla="*/ 15 h 1434"/>
                <a:gd name="T70" fmla="*/ 963 w 1433"/>
                <a:gd name="T71" fmla="*/ 44 h 1434"/>
                <a:gd name="T72" fmla="*/ 1059 w 1433"/>
                <a:gd name="T73" fmla="*/ 87 h 1434"/>
                <a:gd name="T74" fmla="*/ 1145 w 1433"/>
                <a:gd name="T75" fmla="*/ 144 h 1434"/>
                <a:gd name="T76" fmla="*/ 1224 w 1433"/>
                <a:gd name="T77" fmla="*/ 210 h 1434"/>
                <a:gd name="T78" fmla="*/ 1291 w 1433"/>
                <a:gd name="T79" fmla="*/ 288 h 1434"/>
                <a:gd name="T80" fmla="*/ 1347 w 1433"/>
                <a:gd name="T81" fmla="*/ 376 h 1434"/>
                <a:gd name="T82" fmla="*/ 1391 w 1433"/>
                <a:gd name="T83" fmla="*/ 472 h 1434"/>
                <a:gd name="T84" fmla="*/ 1419 w 1433"/>
                <a:gd name="T85" fmla="*/ 574 h 1434"/>
                <a:gd name="T86" fmla="*/ 1433 w 1433"/>
                <a:gd name="T87" fmla="*/ 682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33" h="1434">
                  <a:moveTo>
                    <a:pt x="1433" y="717"/>
                  </a:moveTo>
                  <a:lnTo>
                    <a:pt x="1433" y="717"/>
                  </a:lnTo>
                  <a:lnTo>
                    <a:pt x="1433" y="755"/>
                  </a:lnTo>
                  <a:lnTo>
                    <a:pt x="1431" y="792"/>
                  </a:lnTo>
                  <a:lnTo>
                    <a:pt x="1426" y="828"/>
                  </a:lnTo>
                  <a:lnTo>
                    <a:pt x="1419" y="862"/>
                  </a:lnTo>
                  <a:lnTo>
                    <a:pt x="1411" y="897"/>
                  </a:lnTo>
                  <a:lnTo>
                    <a:pt x="1402" y="931"/>
                  </a:lnTo>
                  <a:lnTo>
                    <a:pt x="1391" y="964"/>
                  </a:lnTo>
                  <a:lnTo>
                    <a:pt x="1378" y="998"/>
                  </a:lnTo>
                  <a:lnTo>
                    <a:pt x="1363" y="1028"/>
                  </a:lnTo>
                  <a:lnTo>
                    <a:pt x="1347" y="1060"/>
                  </a:lnTo>
                  <a:lnTo>
                    <a:pt x="1330" y="1089"/>
                  </a:lnTo>
                  <a:lnTo>
                    <a:pt x="1311" y="1118"/>
                  </a:lnTo>
                  <a:lnTo>
                    <a:pt x="1291" y="1146"/>
                  </a:lnTo>
                  <a:lnTo>
                    <a:pt x="1270" y="1174"/>
                  </a:lnTo>
                  <a:lnTo>
                    <a:pt x="1248" y="1199"/>
                  </a:lnTo>
                  <a:lnTo>
                    <a:pt x="1224" y="1225"/>
                  </a:lnTo>
                  <a:lnTo>
                    <a:pt x="1198" y="1248"/>
                  </a:lnTo>
                  <a:lnTo>
                    <a:pt x="1173" y="1271"/>
                  </a:lnTo>
                  <a:lnTo>
                    <a:pt x="1145" y="1292"/>
                  </a:lnTo>
                  <a:lnTo>
                    <a:pt x="1117" y="1312"/>
                  </a:lnTo>
                  <a:lnTo>
                    <a:pt x="1088" y="1331"/>
                  </a:lnTo>
                  <a:lnTo>
                    <a:pt x="1059" y="1348"/>
                  </a:lnTo>
                  <a:lnTo>
                    <a:pt x="1029" y="1364"/>
                  </a:lnTo>
                  <a:lnTo>
                    <a:pt x="997" y="1379"/>
                  </a:lnTo>
                  <a:lnTo>
                    <a:pt x="963" y="1392"/>
                  </a:lnTo>
                  <a:lnTo>
                    <a:pt x="930" y="1403"/>
                  </a:lnTo>
                  <a:lnTo>
                    <a:pt x="896" y="1412"/>
                  </a:lnTo>
                  <a:lnTo>
                    <a:pt x="861" y="1420"/>
                  </a:lnTo>
                  <a:lnTo>
                    <a:pt x="827" y="1426"/>
                  </a:lnTo>
                  <a:lnTo>
                    <a:pt x="791" y="1432"/>
                  </a:lnTo>
                  <a:lnTo>
                    <a:pt x="754" y="1434"/>
                  </a:lnTo>
                  <a:lnTo>
                    <a:pt x="717" y="1434"/>
                  </a:lnTo>
                  <a:lnTo>
                    <a:pt x="717" y="1434"/>
                  </a:lnTo>
                  <a:lnTo>
                    <a:pt x="681" y="1434"/>
                  </a:lnTo>
                  <a:lnTo>
                    <a:pt x="643" y="1432"/>
                  </a:lnTo>
                  <a:lnTo>
                    <a:pt x="608" y="1426"/>
                  </a:lnTo>
                  <a:lnTo>
                    <a:pt x="573" y="1420"/>
                  </a:lnTo>
                  <a:lnTo>
                    <a:pt x="537" y="1412"/>
                  </a:lnTo>
                  <a:lnTo>
                    <a:pt x="504" y="1403"/>
                  </a:lnTo>
                  <a:lnTo>
                    <a:pt x="471" y="1392"/>
                  </a:lnTo>
                  <a:lnTo>
                    <a:pt x="438" y="1379"/>
                  </a:lnTo>
                  <a:lnTo>
                    <a:pt x="406" y="1364"/>
                  </a:lnTo>
                  <a:lnTo>
                    <a:pt x="375" y="1348"/>
                  </a:lnTo>
                  <a:lnTo>
                    <a:pt x="345" y="1331"/>
                  </a:lnTo>
                  <a:lnTo>
                    <a:pt x="316" y="1312"/>
                  </a:lnTo>
                  <a:lnTo>
                    <a:pt x="288" y="1292"/>
                  </a:lnTo>
                  <a:lnTo>
                    <a:pt x="261" y="1271"/>
                  </a:lnTo>
                  <a:lnTo>
                    <a:pt x="235" y="1248"/>
                  </a:lnTo>
                  <a:lnTo>
                    <a:pt x="209" y="1225"/>
                  </a:lnTo>
                  <a:lnTo>
                    <a:pt x="187" y="1199"/>
                  </a:lnTo>
                  <a:lnTo>
                    <a:pt x="164" y="1174"/>
                  </a:lnTo>
                  <a:lnTo>
                    <a:pt x="143" y="1146"/>
                  </a:lnTo>
                  <a:lnTo>
                    <a:pt x="123" y="1118"/>
                  </a:lnTo>
                  <a:lnTo>
                    <a:pt x="104" y="1089"/>
                  </a:lnTo>
                  <a:lnTo>
                    <a:pt x="87" y="1060"/>
                  </a:lnTo>
                  <a:lnTo>
                    <a:pt x="71" y="1028"/>
                  </a:lnTo>
                  <a:lnTo>
                    <a:pt x="57" y="998"/>
                  </a:lnTo>
                  <a:lnTo>
                    <a:pt x="43" y="964"/>
                  </a:lnTo>
                  <a:lnTo>
                    <a:pt x="33" y="931"/>
                  </a:lnTo>
                  <a:lnTo>
                    <a:pt x="22" y="897"/>
                  </a:lnTo>
                  <a:lnTo>
                    <a:pt x="14" y="862"/>
                  </a:lnTo>
                  <a:lnTo>
                    <a:pt x="9" y="828"/>
                  </a:lnTo>
                  <a:lnTo>
                    <a:pt x="4" y="792"/>
                  </a:lnTo>
                  <a:lnTo>
                    <a:pt x="1" y="755"/>
                  </a:lnTo>
                  <a:lnTo>
                    <a:pt x="0" y="717"/>
                  </a:lnTo>
                  <a:lnTo>
                    <a:pt x="0" y="717"/>
                  </a:lnTo>
                  <a:lnTo>
                    <a:pt x="1" y="682"/>
                  </a:lnTo>
                  <a:lnTo>
                    <a:pt x="4" y="644"/>
                  </a:lnTo>
                  <a:lnTo>
                    <a:pt x="9" y="608"/>
                  </a:lnTo>
                  <a:lnTo>
                    <a:pt x="14" y="574"/>
                  </a:lnTo>
                  <a:lnTo>
                    <a:pt x="22" y="538"/>
                  </a:lnTo>
                  <a:lnTo>
                    <a:pt x="33" y="505"/>
                  </a:lnTo>
                  <a:lnTo>
                    <a:pt x="43" y="472"/>
                  </a:lnTo>
                  <a:lnTo>
                    <a:pt x="57" y="439"/>
                  </a:lnTo>
                  <a:lnTo>
                    <a:pt x="71" y="407"/>
                  </a:lnTo>
                  <a:lnTo>
                    <a:pt x="87" y="376"/>
                  </a:lnTo>
                  <a:lnTo>
                    <a:pt x="104" y="346"/>
                  </a:lnTo>
                  <a:lnTo>
                    <a:pt x="123" y="316"/>
                  </a:lnTo>
                  <a:lnTo>
                    <a:pt x="143" y="288"/>
                  </a:lnTo>
                  <a:lnTo>
                    <a:pt x="164" y="262"/>
                  </a:lnTo>
                  <a:lnTo>
                    <a:pt x="187" y="235"/>
                  </a:lnTo>
                  <a:lnTo>
                    <a:pt x="209" y="210"/>
                  </a:lnTo>
                  <a:lnTo>
                    <a:pt x="235" y="188"/>
                  </a:lnTo>
                  <a:lnTo>
                    <a:pt x="261" y="165"/>
                  </a:lnTo>
                  <a:lnTo>
                    <a:pt x="288" y="144"/>
                  </a:lnTo>
                  <a:lnTo>
                    <a:pt x="316" y="124"/>
                  </a:lnTo>
                  <a:lnTo>
                    <a:pt x="345" y="104"/>
                  </a:lnTo>
                  <a:lnTo>
                    <a:pt x="375" y="87"/>
                  </a:lnTo>
                  <a:lnTo>
                    <a:pt x="406" y="72"/>
                  </a:lnTo>
                  <a:lnTo>
                    <a:pt x="438" y="57"/>
                  </a:lnTo>
                  <a:lnTo>
                    <a:pt x="471" y="44"/>
                  </a:lnTo>
                  <a:lnTo>
                    <a:pt x="504" y="34"/>
                  </a:lnTo>
                  <a:lnTo>
                    <a:pt x="537" y="23"/>
                  </a:lnTo>
                  <a:lnTo>
                    <a:pt x="573" y="15"/>
                  </a:lnTo>
                  <a:lnTo>
                    <a:pt x="608" y="10"/>
                  </a:lnTo>
                  <a:lnTo>
                    <a:pt x="643" y="4"/>
                  </a:lnTo>
                  <a:lnTo>
                    <a:pt x="681" y="2"/>
                  </a:lnTo>
                  <a:lnTo>
                    <a:pt x="717" y="0"/>
                  </a:lnTo>
                  <a:lnTo>
                    <a:pt x="717" y="0"/>
                  </a:lnTo>
                  <a:lnTo>
                    <a:pt x="754" y="2"/>
                  </a:lnTo>
                  <a:lnTo>
                    <a:pt x="791" y="4"/>
                  </a:lnTo>
                  <a:lnTo>
                    <a:pt x="827" y="10"/>
                  </a:lnTo>
                  <a:lnTo>
                    <a:pt x="861" y="15"/>
                  </a:lnTo>
                  <a:lnTo>
                    <a:pt x="896" y="23"/>
                  </a:lnTo>
                  <a:lnTo>
                    <a:pt x="930" y="34"/>
                  </a:lnTo>
                  <a:lnTo>
                    <a:pt x="963" y="44"/>
                  </a:lnTo>
                  <a:lnTo>
                    <a:pt x="997" y="57"/>
                  </a:lnTo>
                  <a:lnTo>
                    <a:pt x="1029" y="72"/>
                  </a:lnTo>
                  <a:lnTo>
                    <a:pt x="1059" y="87"/>
                  </a:lnTo>
                  <a:lnTo>
                    <a:pt x="1088" y="104"/>
                  </a:lnTo>
                  <a:lnTo>
                    <a:pt x="1117" y="124"/>
                  </a:lnTo>
                  <a:lnTo>
                    <a:pt x="1145" y="144"/>
                  </a:lnTo>
                  <a:lnTo>
                    <a:pt x="1173" y="165"/>
                  </a:lnTo>
                  <a:lnTo>
                    <a:pt x="1198" y="188"/>
                  </a:lnTo>
                  <a:lnTo>
                    <a:pt x="1224" y="210"/>
                  </a:lnTo>
                  <a:lnTo>
                    <a:pt x="1248" y="235"/>
                  </a:lnTo>
                  <a:lnTo>
                    <a:pt x="1270" y="262"/>
                  </a:lnTo>
                  <a:lnTo>
                    <a:pt x="1291" y="288"/>
                  </a:lnTo>
                  <a:lnTo>
                    <a:pt x="1311" y="316"/>
                  </a:lnTo>
                  <a:lnTo>
                    <a:pt x="1330" y="346"/>
                  </a:lnTo>
                  <a:lnTo>
                    <a:pt x="1347" y="376"/>
                  </a:lnTo>
                  <a:lnTo>
                    <a:pt x="1363" y="407"/>
                  </a:lnTo>
                  <a:lnTo>
                    <a:pt x="1378" y="439"/>
                  </a:lnTo>
                  <a:lnTo>
                    <a:pt x="1391" y="472"/>
                  </a:lnTo>
                  <a:lnTo>
                    <a:pt x="1402" y="505"/>
                  </a:lnTo>
                  <a:lnTo>
                    <a:pt x="1411" y="538"/>
                  </a:lnTo>
                  <a:lnTo>
                    <a:pt x="1419" y="574"/>
                  </a:lnTo>
                  <a:lnTo>
                    <a:pt x="1426" y="608"/>
                  </a:lnTo>
                  <a:lnTo>
                    <a:pt x="1431" y="644"/>
                  </a:lnTo>
                  <a:lnTo>
                    <a:pt x="1433" y="682"/>
                  </a:lnTo>
                  <a:lnTo>
                    <a:pt x="1433" y="717"/>
                  </a:lnTo>
                  <a:lnTo>
                    <a:pt x="1433" y="717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"/>
            <p:cNvSpPr>
              <a:spLocks/>
            </p:cNvSpPr>
            <p:nvPr/>
          </p:nvSpPr>
          <p:spPr bwMode="auto">
            <a:xfrm>
              <a:off x="4791075" y="0"/>
              <a:ext cx="1492250" cy="1492250"/>
            </a:xfrm>
            <a:custGeom>
              <a:avLst/>
              <a:gdLst>
                <a:gd name="T0" fmla="*/ 1880 w 1882"/>
                <a:gd name="T1" fmla="*/ 989 h 1880"/>
                <a:gd name="T2" fmla="*/ 1862 w 1882"/>
                <a:gd name="T3" fmla="*/ 1130 h 1880"/>
                <a:gd name="T4" fmla="*/ 1824 w 1882"/>
                <a:gd name="T5" fmla="*/ 1264 h 1880"/>
                <a:gd name="T6" fmla="*/ 1767 w 1882"/>
                <a:gd name="T7" fmla="*/ 1389 h 1880"/>
                <a:gd name="T8" fmla="*/ 1694 w 1882"/>
                <a:gd name="T9" fmla="*/ 1503 h 1880"/>
                <a:gd name="T10" fmla="*/ 1605 w 1882"/>
                <a:gd name="T11" fmla="*/ 1605 h 1880"/>
                <a:gd name="T12" fmla="*/ 1503 w 1882"/>
                <a:gd name="T13" fmla="*/ 1694 h 1880"/>
                <a:gd name="T14" fmla="*/ 1389 w 1882"/>
                <a:gd name="T15" fmla="*/ 1767 h 1880"/>
                <a:gd name="T16" fmla="*/ 1264 w 1882"/>
                <a:gd name="T17" fmla="*/ 1823 h 1880"/>
                <a:gd name="T18" fmla="*/ 1130 w 1882"/>
                <a:gd name="T19" fmla="*/ 1862 h 1880"/>
                <a:gd name="T20" fmla="*/ 989 w 1882"/>
                <a:gd name="T21" fmla="*/ 1879 h 1880"/>
                <a:gd name="T22" fmla="*/ 892 w 1882"/>
                <a:gd name="T23" fmla="*/ 1879 h 1880"/>
                <a:gd name="T24" fmla="*/ 752 w 1882"/>
                <a:gd name="T25" fmla="*/ 1862 h 1880"/>
                <a:gd name="T26" fmla="*/ 618 w 1882"/>
                <a:gd name="T27" fmla="*/ 1823 h 1880"/>
                <a:gd name="T28" fmla="*/ 493 w 1882"/>
                <a:gd name="T29" fmla="*/ 1767 h 1880"/>
                <a:gd name="T30" fmla="*/ 379 w 1882"/>
                <a:gd name="T31" fmla="*/ 1694 h 1880"/>
                <a:gd name="T32" fmla="*/ 276 w 1882"/>
                <a:gd name="T33" fmla="*/ 1605 h 1880"/>
                <a:gd name="T34" fmla="*/ 187 w 1882"/>
                <a:gd name="T35" fmla="*/ 1503 h 1880"/>
                <a:gd name="T36" fmla="*/ 114 w 1882"/>
                <a:gd name="T37" fmla="*/ 1389 h 1880"/>
                <a:gd name="T38" fmla="*/ 57 w 1882"/>
                <a:gd name="T39" fmla="*/ 1264 h 1880"/>
                <a:gd name="T40" fmla="*/ 20 w 1882"/>
                <a:gd name="T41" fmla="*/ 1130 h 1880"/>
                <a:gd name="T42" fmla="*/ 1 w 1882"/>
                <a:gd name="T43" fmla="*/ 989 h 1880"/>
                <a:gd name="T44" fmla="*/ 1 w 1882"/>
                <a:gd name="T45" fmla="*/ 892 h 1880"/>
                <a:gd name="T46" fmla="*/ 20 w 1882"/>
                <a:gd name="T47" fmla="*/ 752 h 1880"/>
                <a:gd name="T48" fmla="*/ 57 w 1882"/>
                <a:gd name="T49" fmla="*/ 617 h 1880"/>
                <a:gd name="T50" fmla="*/ 114 w 1882"/>
                <a:gd name="T51" fmla="*/ 493 h 1880"/>
                <a:gd name="T52" fmla="*/ 187 w 1882"/>
                <a:gd name="T53" fmla="*/ 378 h 1880"/>
                <a:gd name="T54" fmla="*/ 276 w 1882"/>
                <a:gd name="T55" fmla="*/ 276 h 1880"/>
                <a:gd name="T56" fmla="*/ 379 w 1882"/>
                <a:gd name="T57" fmla="*/ 187 h 1880"/>
                <a:gd name="T58" fmla="*/ 493 w 1882"/>
                <a:gd name="T59" fmla="*/ 114 h 1880"/>
                <a:gd name="T60" fmla="*/ 618 w 1882"/>
                <a:gd name="T61" fmla="*/ 57 h 1880"/>
                <a:gd name="T62" fmla="*/ 752 w 1882"/>
                <a:gd name="T63" fmla="*/ 20 h 1880"/>
                <a:gd name="T64" fmla="*/ 892 w 1882"/>
                <a:gd name="T65" fmla="*/ 1 h 1880"/>
                <a:gd name="T66" fmla="*/ 989 w 1882"/>
                <a:gd name="T67" fmla="*/ 1 h 1880"/>
                <a:gd name="T68" fmla="*/ 1130 w 1882"/>
                <a:gd name="T69" fmla="*/ 20 h 1880"/>
                <a:gd name="T70" fmla="*/ 1264 w 1882"/>
                <a:gd name="T71" fmla="*/ 57 h 1880"/>
                <a:gd name="T72" fmla="*/ 1389 w 1882"/>
                <a:gd name="T73" fmla="*/ 114 h 1880"/>
                <a:gd name="T74" fmla="*/ 1503 w 1882"/>
                <a:gd name="T75" fmla="*/ 187 h 1880"/>
                <a:gd name="T76" fmla="*/ 1605 w 1882"/>
                <a:gd name="T77" fmla="*/ 276 h 1880"/>
                <a:gd name="T78" fmla="*/ 1694 w 1882"/>
                <a:gd name="T79" fmla="*/ 378 h 1880"/>
                <a:gd name="T80" fmla="*/ 1767 w 1882"/>
                <a:gd name="T81" fmla="*/ 493 h 1880"/>
                <a:gd name="T82" fmla="*/ 1824 w 1882"/>
                <a:gd name="T83" fmla="*/ 617 h 1880"/>
                <a:gd name="T84" fmla="*/ 1862 w 1882"/>
                <a:gd name="T85" fmla="*/ 752 h 1880"/>
                <a:gd name="T86" fmla="*/ 1880 w 1882"/>
                <a:gd name="T87" fmla="*/ 892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82" h="1880">
                  <a:moveTo>
                    <a:pt x="1882" y="940"/>
                  </a:moveTo>
                  <a:lnTo>
                    <a:pt x="1882" y="940"/>
                  </a:lnTo>
                  <a:lnTo>
                    <a:pt x="1880" y="989"/>
                  </a:lnTo>
                  <a:lnTo>
                    <a:pt x="1876" y="1037"/>
                  </a:lnTo>
                  <a:lnTo>
                    <a:pt x="1870" y="1083"/>
                  </a:lnTo>
                  <a:lnTo>
                    <a:pt x="1862" y="1130"/>
                  </a:lnTo>
                  <a:lnTo>
                    <a:pt x="1851" y="1175"/>
                  </a:lnTo>
                  <a:lnTo>
                    <a:pt x="1839" y="1220"/>
                  </a:lnTo>
                  <a:lnTo>
                    <a:pt x="1824" y="1264"/>
                  </a:lnTo>
                  <a:lnTo>
                    <a:pt x="1807" y="1307"/>
                  </a:lnTo>
                  <a:lnTo>
                    <a:pt x="1789" y="1348"/>
                  </a:lnTo>
                  <a:lnTo>
                    <a:pt x="1767" y="1389"/>
                  </a:lnTo>
                  <a:lnTo>
                    <a:pt x="1745" y="1427"/>
                  </a:lnTo>
                  <a:lnTo>
                    <a:pt x="1721" y="1466"/>
                  </a:lnTo>
                  <a:lnTo>
                    <a:pt x="1694" y="1503"/>
                  </a:lnTo>
                  <a:lnTo>
                    <a:pt x="1666" y="1539"/>
                  </a:lnTo>
                  <a:lnTo>
                    <a:pt x="1637" y="1572"/>
                  </a:lnTo>
                  <a:lnTo>
                    <a:pt x="1605" y="1605"/>
                  </a:lnTo>
                  <a:lnTo>
                    <a:pt x="1573" y="1636"/>
                  </a:lnTo>
                  <a:lnTo>
                    <a:pt x="1539" y="1666"/>
                  </a:lnTo>
                  <a:lnTo>
                    <a:pt x="1503" y="1694"/>
                  </a:lnTo>
                  <a:lnTo>
                    <a:pt x="1466" y="1720"/>
                  </a:lnTo>
                  <a:lnTo>
                    <a:pt x="1429" y="1745"/>
                  </a:lnTo>
                  <a:lnTo>
                    <a:pt x="1389" y="1767"/>
                  </a:lnTo>
                  <a:lnTo>
                    <a:pt x="1348" y="1789"/>
                  </a:lnTo>
                  <a:lnTo>
                    <a:pt x="1307" y="1807"/>
                  </a:lnTo>
                  <a:lnTo>
                    <a:pt x="1264" y="1823"/>
                  </a:lnTo>
                  <a:lnTo>
                    <a:pt x="1220" y="1839"/>
                  </a:lnTo>
                  <a:lnTo>
                    <a:pt x="1175" y="1851"/>
                  </a:lnTo>
                  <a:lnTo>
                    <a:pt x="1130" y="1862"/>
                  </a:lnTo>
                  <a:lnTo>
                    <a:pt x="1084" y="1870"/>
                  </a:lnTo>
                  <a:lnTo>
                    <a:pt x="1037" y="1876"/>
                  </a:lnTo>
                  <a:lnTo>
                    <a:pt x="989" y="1879"/>
                  </a:lnTo>
                  <a:lnTo>
                    <a:pt x="940" y="1880"/>
                  </a:lnTo>
                  <a:lnTo>
                    <a:pt x="940" y="1880"/>
                  </a:lnTo>
                  <a:lnTo>
                    <a:pt x="892" y="1879"/>
                  </a:lnTo>
                  <a:lnTo>
                    <a:pt x="845" y="1876"/>
                  </a:lnTo>
                  <a:lnTo>
                    <a:pt x="798" y="1870"/>
                  </a:lnTo>
                  <a:lnTo>
                    <a:pt x="752" y="1862"/>
                  </a:lnTo>
                  <a:lnTo>
                    <a:pt x="705" y="1851"/>
                  </a:lnTo>
                  <a:lnTo>
                    <a:pt x="661" y="1839"/>
                  </a:lnTo>
                  <a:lnTo>
                    <a:pt x="618" y="1823"/>
                  </a:lnTo>
                  <a:lnTo>
                    <a:pt x="575" y="1807"/>
                  </a:lnTo>
                  <a:lnTo>
                    <a:pt x="533" y="1789"/>
                  </a:lnTo>
                  <a:lnTo>
                    <a:pt x="493" y="1767"/>
                  </a:lnTo>
                  <a:lnTo>
                    <a:pt x="453" y="1745"/>
                  </a:lnTo>
                  <a:lnTo>
                    <a:pt x="416" y="1720"/>
                  </a:lnTo>
                  <a:lnTo>
                    <a:pt x="379" y="1694"/>
                  </a:lnTo>
                  <a:lnTo>
                    <a:pt x="343" y="1666"/>
                  </a:lnTo>
                  <a:lnTo>
                    <a:pt x="308" y="1636"/>
                  </a:lnTo>
                  <a:lnTo>
                    <a:pt x="276" y="1605"/>
                  </a:lnTo>
                  <a:lnTo>
                    <a:pt x="244" y="1572"/>
                  </a:lnTo>
                  <a:lnTo>
                    <a:pt x="215" y="1539"/>
                  </a:lnTo>
                  <a:lnTo>
                    <a:pt x="187" y="1503"/>
                  </a:lnTo>
                  <a:lnTo>
                    <a:pt x="161" y="1466"/>
                  </a:lnTo>
                  <a:lnTo>
                    <a:pt x="137" y="1427"/>
                  </a:lnTo>
                  <a:lnTo>
                    <a:pt x="114" y="1389"/>
                  </a:lnTo>
                  <a:lnTo>
                    <a:pt x="93" y="1348"/>
                  </a:lnTo>
                  <a:lnTo>
                    <a:pt x="74" y="1307"/>
                  </a:lnTo>
                  <a:lnTo>
                    <a:pt x="57" y="1264"/>
                  </a:lnTo>
                  <a:lnTo>
                    <a:pt x="43" y="1220"/>
                  </a:lnTo>
                  <a:lnTo>
                    <a:pt x="31" y="1175"/>
                  </a:lnTo>
                  <a:lnTo>
                    <a:pt x="20" y="1130"/>
                  </a:lnTo>
                  <a:lnTo>
                    <a:pt x="12" y="1083"/>
                  </a:lnTo>
                  <a:lnTo>
                    <a:pt x="5" y="1037"/>
                  </a:lnTo>
                  <a:lnTo>
                    <a:pt x="1" y="989"/>
                  </a:lnTo>
                  <a:lnTo>
                    <a:pt x="0" y="940"/>
                  </a:lnTo>
                  <a:lnTo>
                    <a:pt x="0" y="940"/>
                  </a:lnTo>
                  <a:lnTo>
                    <a:pt x="1" y="892"/>
                  </a:lnTo>
                  <a:lnTo>
                    <a:pt x="5" y="844"/>
                  </a:lnTo>
                  <a:lnTo>
                    <a:pt x="12" y="797"/>
                  </a:lnTo>
                  <a:lnTo>
                    <a:pt x="20" y="752"/>
                  </a:lnTo>
                  <a:lnTo>
                    <a:pt x="31" y="705"/>
                  </a:lnTo>
                  <a:lnTo>
                    <a:pt x="43" y="661"/>
                  </a:lnTo>
                  <a:lnTo>
                    <a:pt x="57" y="617"/>
                  </a:lnTo>
                  <a:lnTo>
                    <a:pt x="74" y="575"/>
                  </a:lnTo>
                  <a:lnTo>
                    <a:pt x="93" y="532"/>
                  </a:lnTo>
                  <a:lnTo>
                    <a:pt x="114" y="493"/>
                  </a:lnTo>
                  <a:lnTo>
                    <a:pt x="137" y="453"/>
                  </a:lnTo>
                  <a:lnTo>
                    <a:pt x="161" y="414"/>
                  </a:lnTo>
                  <a:lnTo>
                    <a:pt x="187" y="378"/>
                  </a:lnTo>
                  <a:lnTo>
                    <a:pt x="215" y="343"/>
                  </a:lnTo>
                  <a:lnTo>
                    <a:pt x="244" y="308"/>
                  </a:lnTo>
                  <a:lnTo>
                    <a:pt x="276" y="276"/>
                  </a:lnTo>
                  <a:lnTo>
                    <a:pt x="308" y="244"/>
                  </a:lnTo>
                  <a:lnTo>
                    <a:pt x="343" y="215"/>
                  </a:lnTo>
                  <a:lnTo>
                    <a:pt x="379" y="187"/>
                  </a:lnTo>
                  <a:lnTo>
                    <a:pt x="416" y="161"/>
                  </a:lnTo>
                  <a:lnTo>
                    <a:pt x="453" y="137"/>
                  </a:lnTo>
                  <a:lnTo>
                    <a:pt x="493" y="114"/>
                  </a:lnTo>
                  <a:lnTo>
                    <a:pt x="533" y="93"/>
                  </a:lnTo>
                  <a:lnTo>
                    <a:pt x="575" y="74"/>
                  </a:lnTo>
                  <a:lnTo>
                    <a:pt x="618" y="57"/>
                  </a:lnTo>
                  <a:lnTo>
                    <a:pt x="661" y="42"/>
                  </a:lnTo>
                  <a:lnTo>
                    <a:pt x="705" y="31"/>
                  </a:lnTo>
                  <a:lnTo>
                    <a:pt x="752" y="20"/>
                  </a:lnTo>
                  <a:lnTo>
                    <a:pt x="798" y="11"/>
                  </a:lnTo>
                  <a:lnTo>
                    <a:pt x="845" y="5"/>
                  </a:lnTo>
                  <a:lnTo>
                    <a:pt x="892" y="1"/>
                  </a:lnTo>
                  <a:lnTo>
                    <a:pt x="940" y="0"/>
                  </a:lnTo>
                  <a:lnTo>
                    <a:pt x="940" y="0"/>
                  </a:lnTo>
                  <a:lnTo>
                    <a:pt x="989" y="1"/>
                  </a:lnTo>
                  <a:lnTo>
                    <a:pt x="1037" y="5"/>
                  </a:lnTo>
                  <a:lnTo>
                    <a:pt x="1084" y="11"/>
                  </a:lnTo>
                  <a:lnTo>
                    <a:pt x="1130" y="20"/>
                  </a:lnTo>
                  <a:lnTo>
                    <a:pt x="1175" y="31"/>
                  </a:lnTo>
                  <a:lnTo>
                    <a:pt x="1220" y="42"/>
                  </a:lnTo>
                  <a:lnTo>
                    <a:pt x="1264" y="57"/>
                  </a:lnTo>
                  <a:lnTo>
                    <a:pt x="1307" y="74"/>
                  </a:lnTo>
                  <a:lnTo>
                    <a:pt x="1348" y="93"/>
                  </a:lnTo>
                  <a:lnTo>
                    <a:pt x="1389" y="114"/>
                  </a:lnTo>
                  <a:lnTo>
                    <a:pt x="1429" y="137"/>
                  </a:lnTo>
                  <a:lnTo>
                    <a:pt x="1466" y="161"/>
                  </a:lnTo>
                  <a:lnTo>
                    <a:pt x="1503" y="187"/>
                  </a:lnTo>
                  <a:lnTo>
                    <a:pt x="1539" y="215"/>
                  </a:lnTo>
                  <a:lnTo>
                    <a:pt x="1573" y="244"/>
                  </a:lnTo>
                  <a:lnTo>
                    <a:pt x="1605" y="276"/>
                  </a:lnTo>
                  <a:lnTo>
                    <a:pt x="1637" y="308"/>
                  </a:lnTo>
                  <a:lnTo>
                    <a:pt x="1666" y="343"/>
                  </a:lnTo>
                  <a:lnTo>
                    <a:pt x="1694" y="378"/>
                  </a:lnTo>
                  <a:lnTo>
                    <a:pt x="1721" y="414"/>
                  </a:lnTo>
                  <a:lnTo>
                    <a:pt x="1745" y="453"/>
                  </a:lnTo>
                  <a:lnTo>
                    <a:pt x="1767" y="493"/>
                  </a:lnTo>
                  <a:lnTo>
                    <a:pt x="1789" y="532"/>
                  </a:lnTo>
                  <a:lnTo>
                    <a:pt x="1807" y="575"/>
                  </a:lnTo>
                  <a:lnTo>
                    <a:pt x="1824" y="617"/>
                  </a:lnTo>
                  <a:lnTo>
                    <a:pt x="1839" y="661"/>
                  </a:lnTo>
                  <a:lnTo>
                    <a:pt x="1851" y="705"/>
                  </a:lnTo>
                  <a:lnTo>
                    <a:pt x="1862" y="752"/>
                  </a:lnTo>
                  <a:lnTo>
                    <a:pt x="1870" y="797"/>
                  </a:lnTo>
                  <a:lnTo>
                    <a:pt x="1876" y="844"/>
                  </a:lnTo>
                  <a:lnTo>
                    <a:pt x="1880" y="892"/>
                  </a:lnTo>
                  <a:lnTo>
                    <a:pt x="1882" y="940"/>
                  </a:lnTo>
                  <a:lnTo>
                    <a:pt x="1882" y="94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"/>
            <p:cNvSpPr>
              <a:spLocks/>
            </p:cNvSpPr>
            <p:nvPr/>
          </p:nvSpPr>
          <p:spPr bwMode="auto">
            <a:xfrm>
              <a:off x="5815013" y="619125"/>
              <a:ext cx="1176337" cy="1176338"/>
            </a:xfrm>
            <a:custGeom>
              <a:avLst/>
              <a:gdLst>
                <a:gd name="T0" fmla="*/ 1481 w 1483"/>
                <a:gd name="T1" fmla="*/ 779 h 1482"/>
                <a:gd name="T2" fmla="*/ 1467 w 1483"/>
                <a:gd name="T3" fmla="*/ 891 h 1482"/>
                <a:gd name="T4" fmla="*/ 1438 w 1483"/>
                <a:gd name="T5" fmla="*/ 996 h 1482"/>
                <a:gd name="T6" fmla="*/ 1392 w 1483"/>
                <a:gd name="T7" fmla="*/ 1094 h 1482"/>
                <a:gd name="T8" fmla="*/ 1335 w 1483"/>
                <a:gd name="T9" fmla="*/ 1184 h 1482"/>
                <a:gd name="T10" fmla="*/ 1265 w 1483"/>
                <a:gd name="T11" fmla="*/ 1265 h 1482"/>
                <a:gd name="T12" fmla="*/ 1184 w 1483"/>
                <a:gd name="T13" fmla="*/ 1336 h 1482"/>
                <a:gd name="T14" fmla="*/ 1095 w 1483"/>
                <a:gd name="T15" fmla="*/ 1393 h 1482"/>
                <a:gd name="T16" fmla="*/ 995 w 1483"/>
                <a:gd name="T17" fmla="*/ 1438 h 1482"/>
                <a:gd name="T18" fmla="*/ 891 w 1483"/>
                <a:gd name="T19" fmla="*/ 1467 h 1482"/>
                <a:gd name="T20" fmla="*/ 779 w 1483"/>
                <a:gd name="T21" fmla="*/ 1482 h 1482"/>
                <a:gd name="T22" fmla="*/ 703 w 1483"/>
                <a:gd name="T23" fmla="*/ 1482 h 1482"/>
                <a:gd name="T24" fmla="*/ 592 w 1483"/>
                <a:gd name="T25" fmla="*/ 1467 h 1482"/>
                <a:gd name="T26" fmla="*/ 487 w 1483"/>
                <a:gd name="T27" fmla="*/ 1438 h 1482"/>
                <a:gd name="T28" fmla="*/ 389 w 1483"/>
                <a:gd name="T29" fmla="*/ 1393 h 1482"/>
                <a:gd name="T30" fmla="*/ 298 w 1483"/>
                <a:gd name="T31" fmla="*/ 1336 h 1482"/>
                <a:gd name="T32" fmla="*/ 217 w 1483"/>
                <a:gd name="T33" fmla="*/ 1265 h 1482"/>
                <a:gd name="T34" fmla="*/ 147 w 1483"/>
                <a:gd name="T35" fmla="*/ 1184 h 1482"/>
                <a:gd name="T36" fmla="*/ 90 w 1483"/>
                <a:gd name="T37" fmla="*/ 1094 h 1482"/>
                <a:gd name="T38" fmla="*/ 45 w 1483"/>
                <a:gd name="T39" fmla="*/ 996 h 1482"/>
                <a:gd name="T40" fmla="*/ 16 w 1483"/>
                <a:gd name="T41" fmla="*/ 891 h 1482"/>
                <a:gd name="T42" fmla="*/ 1 w 1483"/>
                <a:gd name="T43" fmla="*/ 779 h 1482"/>
                <a:gd name="T44" fmla="*/ 1 w 1483"/>
                <a:gd name="T45" fmla="*/ 703 h 1482"/>
                <a:gd name="T46" fmla="*/ 16 w 1483"/>
                <a:gd name="T47" fmla="*/ 592 h 1482"/>
                <a:gd name="T48" fmla="*/ 45 w 1483"/>
                <a:gd name="T49" fmla="*/ 486 h 1482"/>
                <a:gd name="T50" fmla="*/ 90 w 1483"/>
                <a:gd name="T51" fmla="*/ 387 h 1482"/>
                <a:gd name="T52" fmla="*/ 147 w 1483"/>
                <a:gd name="T53" fmla="*/ 297 h 1482"/>
                <a:gd name="T54" fmla="*/ 217 w 1483"/>
                <a:gd name="T55" fmla="*/ 218 h 1482"/>
                <a:gd name="T56" fmla="*/ 298 w 1483"/>
                <a:gd name="T57" fmla="*/ 147 h 1482"/>
                <a:gd name="T58" fmla="*/ 389 w 1483"/>
                <a:gd name="T59" fmla="*/ 90 h 1482"/>
                <a:gd name="T60" fmla="*/ 487 w 1483"/>
                <a:gd name="T61" fmla="*/ 45 h 1482"/>
                <a:gd name="T62" fmla="*/ 592 w 1483"/>
                <a:gd name="T63" fmla="*/ 16 h 1482"/>
                <a:gd name="T64" fmla="*/ 703 w 1483"/>
                <a:gd name="T65" fmla="*/ 1 h 1482"/>
                <a:gd name="T66" fmla="*/ 779 w 1483"/>
                <a:gd name="T67" fmla="*/ 1 h 1482"/>
                <a:gd name="T68" fmla="*/ 891 w 1483"/>
                <a:gd name="T69" fmla="*/ 16 h 1482"/>
                <a:gd name="T70" fmla="*/ 995 w 1483"/>
                <a:gd name="T71" fmla="*/ 45 h 1482"/>
                <a:gd name="T72" fmla="*/ 1095 w 1483"/>
                <a:gd name="T73" fmla="*/ 90 h 1482"/>
                <a:gd name="T74" fmla="*/ 1184 w 1483"/>
                <a:gd name="T75" fmla="*/ 147 h 1482"/>
                <a:gd name="T76" fmla="*/ 1265 w 1483"/>
                <a:gd name="T77" fmla="*/ 218 h 1482"/>
                <a:gd name="T78" fmla="*/ 1335 w 1483"/>
                <a:gd name="T79" fmla="*/ 297 h 1482"/>
                <a:gd name="T80" fmla="*/ 1392 w 1483"/>
                <a:gd name="T81" fmla="*/ 387 h 1482"/>
                <a:gd name="T82" fmla="*/ 1438 w 1483"/>
                <a:gd name="T83" fmla="*/ 486 h 1482"/>
                <a:gd name="T84" fmla="*/ 1467 w 1483"/>
                <a:gd name="T85" fmla="*/ 592 h 1482"/>
                <a:gd name="T86" fmla="*/ 1481 w 1483"/>
                <a:gd name="T87" fmla="*/ 70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3" h="1482">
                  <a:moveTo>
                    <a:pt x="1483" y="741"/>
                  </a:moveTo>
                  <a:lnTo>
                    <a:pt x="1483" y="741"/>
                  </a:lnTo>
                  <a:lnTo>
                    <a:pt x="1481" y="779"/>
                  </a:lnTo>
                  <a:lnTo>
                    <a:pt x="1479" y="816"/>
                  </a:lnTo>
                  <a:lnTo>
                    <a:pt x="1473" y="854"/>
                  </a:lnTo>
                  <a:lnTo>
                    <a:pt x="1467" y="891"/>
                  </a:lnTo>
                  <a:lnTo>
                    <a:pt x="1459" y="927"/>
                  </a:lnTo>
                  <a:lnTo>
                    <a:pt x="1450" y="961"/>
                  </a:lnTo>
                  <a:lnTo>
                    <a:pt x="1438" y="996"/>
                  </a:lnTo>
                  <a:lnTo>
                    <a:pt x="1424" y="1030"/>
                  </a:lnTo>
                  <a:lnTo>
                    <a:pt x="1410" y="1062"/>
                  </a:lnTo>
                  <a:lnTo>
                    <a:pt x="1392" y="1094"/>
                  </a:lnTo>
                  <a:lnTo>
                    <a:pt x="1375" y="1126"/>
                  </a:lnTo>
                  <a:lnTo>
                    <a:pt x="1355" y="1155"/>
                  </a:lnTo>
                  <a:lnTo>
                    <a:pt x="1335" y="1184"/>
                  </a:lnTo>
                  <a:lnTo>
                    <a:pt x="1313" y="1212"/>
                  </a:lnTo>
                  <a:lnTo>
                    <a:pt x="1290" y="1240"/>
                  </a:lnTo>
                  <a:lnTo>
                    <a:pt x="1265" y="1265"/>
                  </a:lnTo>
                  <a:lnTo>
                    <a:pt x="1240" y="1289"/>
                  </a:lnTo>
                  <a:lnTo>
                    <a:pt x="1213" y="1313"/>
                  </a:lnTo>
                  <a:lnTo>
                    <a:pt x="1184" y="1336"/>
                  </a:lnTo>
                  <a:lnTo>
                    <a:pt x="1156" y="1355"/>
                  </a:lnTo>
                  <a:lnTo>
                    <a:pt x="1126" y="1375"/>
                  </a:lnTo>
                  <a:lnTo>
                    <a:pt x="1095" y="1393"/>
                  </a:lnTo>
                  <a:lnTo>
                    <a:pt x="1062" y="1409"/>
                  </a:lnTo>
                  <a:lnTo>
                    <a:pt x="1030" y="1424"/>
                  </a:lnTo>
                  <a:lnTo>
                    <a:pt x="995" y="1438"/>
                  </a:lnTo>
                  <a:lnTo>
                    <a:pt x="961" y="1448"/>
                  </a:lnTo>
                  <a:lnTo>
                    <a:pt x="926" y="1459"/>
                  </a:lnTo>
                  <a:lnTo>
                    <a:pt x="891" y="1467"/>
                  </a:lnTo>
                  <a:lnTo>
                    <a:pt x="855" y="1474"/>
                  </a:lnTo>
                  <a:lnTo>
                    <a:pt x="818" y="1479"/>
                  </a:lnTo>
                  <a:lnTo>
                    <a:pt x="779" y="1482"/>
                  </a:lnTo>
                  <a:lnTo>
                    <a:pt x="742" y="1482"/>
                  </a:lnTo>
                  <a:lnTo>
                    <a:pt x="742" y="1482"/>
                  </a:lnTo>
                  <a:lnTo>
                    <a:pt x="703" y="1482"/>
                  </a:lnTo>
                  <a:lnTo>
                    <a:pt x="665" y="1479"/>
                  </a:lnTo>
                  <a:lnTo>
                    <a:pt x="629" y="1474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1" y="1448"/>
                  </a:lnTo>
                  <a:lnTo>
                    <a:pt x="487" y="1438"/>
                  </a:lnTo>
                  <a:lnTo>
                    <a:pt x="452" y="1424"/>
                  </a:lnTo>
                  <a:lnTo>
                    <a:pt x="421" y="1409"/>
                  </a:lnTo>
                  <a:lnTo>
                    <a:pt x="389" y="1393"/>
                  </a:lnTo>
                  <a:lnTo>
                    <a:pt x="357" y="1375"/>
                  </a:lnTo>
                  <a:lnTo>
                    <a:pt x="328" y="1355"/>
                  </a:lnTo>
                  <a:lnTo>
                    <a:pt x="298" y="1336"/>
                  </a:lnTo>
                  <a:lnTo>
                    <a:pt x="271" y="1313"/>
                  </a:lnTo>
                  <a:lnTo>
                    <a:pt x="243" y="1289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70" y="1212"/>
                  </a:lnTo>
                  <a:lnTo>
                    <a:pt x="147" y="1184"/>
                  </a:lnTo>
                  <a:lnTo>
                    <a:pt x="127" y="1155"/>
                  </a:lnTo>
                  <a:lnTo>
                    <a:pt x="107" y="1126"/>
                  </a:lnTo>
                  <a:lnTo>
                    <a:pt x="90" y="1094"/>
                  </a:lnTo>
                  <a:lnTo>
                    <a:pt x="74" y="1062"/>
                  </a:lnTo>
                  <a:lnTo>
                    <a:pt x="58" y="1030"/>
                  </a:lnTo>
                  <a:lnTo>
                    <a:pt x="45" y="996"/>
                  </a:lnTo>
                  <a:lnTo>
                    <a:pt x="34" y="961"/>
                  </a:lnTo>
                  <a:lnTo>
                    <a:pt x="24" y="927"/>
                  </a:lnTo>
                  <a:lnTo>
                    <a:pt x="16" y="891"/>
                  </a:lnTo>
                  <a:lnTo>
                    <a:pt x="9" y="854"/>
                  </a:lnTo>
                  <a:lnTo>
                    <a:pt x="4" y="816"/>
                  </a:lnTo>
                  <a:lnTo>
                    <a:pt x="1" y="779"/>
                  </a:lnTo>
                  <a:lnTo>
                    <a:pt x="0" y="741"/>
                  </a:lnTo>
                  <a:lnTo>
                    <a:pt x="0" y="741"/>
                  </a:lnTo>
                  <a:lnTo>
                    <a:pt x="1" y="703"/>
                  </a:lnTo>
                  <a:lnTo>
                    <a:pt x="4" y="665"/>
                  </a:lnTo>
                  <a:lnTo>
                    <a:pt x="9" y="628"/>
                  </a:lnTo>
                  <a:lnTo>
                    <a:pt x="16" y="592"/>
                  </a:lnTo>
                  <a:lnTo>
                    <a:pt x="24" y="556"/>
                  </a:lnTo>
                  <a:lnTo>
                    <a:pt x="34" y="520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4" y="419"/>
                  </a:lnTo>
                  <a:lnTo>
                    <a:pt x="90" y="387"/>
                  </a:lnTo>
                  <a:lnTo>
                    <a:pt x="107" y="357"/>
                  </a:lnTo>
                  <a:lnTo>
                    <a:pt x="127" y="326"/>
                  </a:lnTo>
                  <a:lnTo>
                    <a:pt x="147" y="297"/>
                  </a:lnTo>
                  <a:lnTo>
                    <a:pt x="170" y="269"/>
                  </a:lnTo>
                  <a:lnTo>
                    <a:pt x="192" y="243"/>
                  </a:lnTo>
                  <a:lnTo>
                    <a:pt x="217" y="218"/>
                  </a:lnTo>
                  <a:lnTo>
                    <a:pt x="243" y="192"/>
                  </a:lnTo>
                  <a:lnTo>
                    <a:pt x="271" y="170"/>
                  </a:lnTo>
                  <a:lnTo>
                    <a:pt x="298" y="147"/>
                  </a:lnTo>
                  <a:lnTo>
                    <a:pt x="328" y="127"/>
                  </a:lnTo>
                  <a:lnTo>
                    <a:pt x="357" y="107"/>
                  </a:lnTo>
                  <a:lnTo>
                    <a:pt x="389" y="90"/>
                  </a:lnTo>
                  <a:lnTo>
                    <a:pt x="421" y="73"/>
                  </a:lnTo>
                  <a:lnTo>
                    <a:pt x="452" y="58"/>
                  </a:lnTo>
                  <a:lnTo>
                    <a:pt x="487" y="45"/>
                  </a:lnTo>
                  <a:lnTo>
                    <a:pt x="521" y="33"/>
                  </a:lnTo>
                  <a:lnTo>
                    <a:pt x="556" y="24"/>
                  </a:lnTo>
                  <a:lnTo>
                    <a:pt x="592" y="16"/>
                  </a:lnTo>
                  <a:lnTo>
                    <a:pt x="629" y="9"/>
                  </a:lnTo>
                  <a:lnTo>
                    <a:pt x="665" y="4"/>
                  </a:lnTo>
                  <a:lnTo>
                    <a:pt x="703" y="1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79" y="1"/>
                  </a:lnTo>
                  <a:lnTo>
                    <a:pt x="818" y="4"/>
                  </a:lnTo>
                  <a:lnTo>
                    <a:pt x="855" y="9"/>
                  </a:lnTo>
                  <a:lnTo>
                    <a:pt x="891" y="16"/>
                  </a:lnTo>
                  <a:lnTo>
                    <a:pt x="926" y="24"/>
                  </a:lnTo>
                  <a:lnTo>
                    <a:pt x="961" y="33"/>
                  </a:lnTo>
                  <a:lnTo>
                    <a:pt x="995" y="45"/>
                  </a:lnTo>
                  <a:lnTo>
                    <a:pt x="1030" y="58"/>
                  </a:lnTo>
                  <a:lnTo>
                    <a:pt x="1062" y="73"/>
                  </a:lnTo>
                  <a:lnTo>
                    <a:pt x="1095" y="90"/>
                  </a:lnTo>
                  <a:lnTo>
                    <a:pt x="1126" y="107"/>
                  </a:lnTo>
                  <a:lnTo>
                    <a:pt x="1156" y="127"/>
                  </a:lnTo>
                  <a:lnTo>
                    <a:pt x="1184" y="147"/>
                  </a:lnTo>
                  <a:lnTo>
                    <a:pt x="1213" y="170"/>
                  </a:lnTo>
                  <a:lnTo>
                    <a:pt x="1240" y="192"/>
                  </a:lnTo>
                  <a:lnTo>
                    <a:pt x="1265" y="218"/>
                  </a:lnTo>
                  <a:lnTo>
                    <a:pt x="1290" y="243"/>
                  </a:lnTo>
                  <a:lnTo>
                    <a:pt x="1313" y="269"/>
                  </a:lnTo>
                  <a:lnTo>
                    <a:pt x="1335" y="297"/>
                  </a:lnTo>
                  <a:lnTo>
                    <a:pt x="1355" y="326"/>
                  </a:lnTo>
                  <a:lnTo>
                    <a:pt x="1375" y="357"/>
                  </a:lnTo>
                  <a:lnTo>
                    <a:pt x="1392" y="387"/>
                  </a:lnTo>
                  <a:lnTo>
                    <a:pt x="1410" y="419"/>
                  </a:lnTo>
                  <a:lnTo>
                    <a:pt x="1424" y="453"/>
                  </a:lnTo>
                  <a:lnTo>
                    <a:pt x="1438" y="486"/>
                  </a:lnTo>
                  <a:lnTo>
                    <a:pt x="1450" y="520"/>
                  </a:lnTo>
                  <a:lnTo>
                    <a:pt x="1459" y="556"/>
                  </a:lnTo>
                  <a:lnTo>
                    <a:pt x="1467" y="592"/>
                  </a:lnTo>
                  <a:lnTo>
                    <a:pt x="1473" y="628"/>
                  </a:lnTo>
                  <a:lnTo>
                    <a:pt x="1479" y="665"/>
                  </a:lnTo>
                  <a:lnTo>
                    <a:pt x="1481" y="703"/>
                  </a:lnTo>
                  <a:lnTo>
                    <a:pt x="1483" y="741"/>
                  </a:lnTo>
                  <a:lnTo>
                    <a:pt x="1483" y="741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"/>
            <p:cNvSpPr>
              <a:spLocks/>
            </p:cNvSpPr>
            <p:nvPr/>
          </p:nvSpPr>
          <p:spPr bwMode="auto">
            <a:xfrm>
              <a:off x="5637213" y="1530350"/>
              <a:ext cx="1254125" cy="1252538"/>
            </a:xfrm>
            <a:custGeom>
              <a:avLst/>
              <a:gdLst>
                <a:gd name="T0" fmla="*/ 1577 w 1578"/>
                <a:gd name="T1" fmla="*/ 830 h 1579"/>
                <a:gd name="T2" fmla="*/ 1562 w 1578"/>
                <a:gd name="T3" fmla="*/ 948 h 1579"/>
                <a:gd name="T4" fmla="*/ 1530 w 1578"/>
                <a:gd name="T5" fmla="*/ 1061 h 1579"/>
                <a:gd name="T6" fmla="*/ 1483 w 1578"/>
                <a:gd name="T7" fmla="*/ 1166 h 1579"/>
                <a:gd name="T8" fmla="*/ 1422 w 1578"/>
                <a:gd name="T9" fmla="*/ 1261 h 1579"/>
                <a:gd name="T10" fmla="*/ 1347 w 1578"/>
                <a:gd name="T11" fmla="*/ 1348 h 1579"/>
                <a:gd name="T12" fmla="*/ 1261 w 1578"/>
                <a:gd name="T13" fmla="*/ 1421 h 1579"/>
                <a:gd name="T14" fmla="*/ 1165 w 1578"/>
                <a:gd name="T15" fmla="*/ 1483 h 1579"/>
                <a:gd name="T16" fmla="*/ 1060 w 1578"/>
                <a:gd name="T17" fmla="*/ 1530 h 1579"/>
                <a:gd name="T18" fmla="*/ 948 w 1578"/>
                <a:gd name="T19" fmla="*/ 1561 h 1579"/>
                <a:gd name="T20" fmla="*/ 829 w 1578"/>
                <a:gd name="T21" fmla="*/ 1577 h 1579"/>
                <a:gd name="T22" fmla="*/ 748 w 1578"/>
                <a:gd name="T23" fmla="*/ 1577 h 1579"/>
                <a:gd name="T24" fmla="*/ 630 w 1578"/>
                <a:gd name="T25" fmla="*/ 1561 h 1579"/>
                <a:gd name="T26" fmla="*/ 517 w 1578"/>
                <a:gd name="T27" fmla="*/ 1530 h 1579"/>
                <a:gd name="T28" fmla="*/ 413 w 1578"/>
                <a:gd name="T29" fmla="*/ 1483 h 1579"/>
                <a:gd name="T30" fmla="*/ 317 w 1578"/>
                <a:gd name="T31" fmla="*/ 1421 h 1579"/>
                <a:gd name="T32" fmla="*/ 231 w 1578"/>
                <a:gd name="T33" fmla="*/ 1348 h 1579"/>
                <a:gd name="T34" fmla="*/ 156 w 1578"/>
                <a:gd name="T35" fmla="*/ 1261 h 1579"/>
                <a:gd name="T36" fmla="*/ 95 w 1578"/>
                <a:gd name="T37" fmla="*/ 1166 h 1579"/>
                <a:gd name="T38" fmla="*/ 49 w 1578"/>
                <a:gd name="T39" fmla="*/ 1061 h 1579"/>
                <a:gd name="T40" fmla="*/ 17 w 1578"/>
                <a:gd name="T41" fmla="*/ 948 h 1579"/>
                <a:gd name="T42" fmla="*/ 1 w 1578"/>
                <a:gd name="T43" fmla="*/ 830 h 1579"/>
                <a:gd name="T44" fmla="*/ 1 w 1578"/>
                <a:gd name="T45" fmla="*/ 749 h 1579"/>
                <a:gd name="T46" fmla="*/ 17 w 1578"/>
                <a:gd name="T47" fmla="*/ 631 h 1579"/>
                <a:gd name="T48" fmla="*/ 49 w 1578"/>
                <a:gd name="T49" fmla="*/ 518 h 1579"/>
                <a:gd name="T50" fmla="*/ 95 w 1578"/>
                <a:gd name="T51" fmla="*/ 413 h 1579"/>
                <a:gd name="T52" fmla="*/ 156 w 1578"/>
                <a:gd name="T53" fmla="*/ 317 h 1579"/>
                <a:gd name="T54" fmla="*/ 231 w 1578"/>
                <a:gd name="T55" fmla="*/ 231 h 1579"/>
                <a:gd name="T56" fmla="*/ 317 w 1578"/>
                <a:gd name="T57" fmla="*/ 157 h 1579"/>
                <a:gd name="T58" fmla="*/ 413 w 1578"/>
                <a:gd name="T59" fmla="*/ 96 h 1579"/>
                <a:gd name="T60" fmla="*/ 517 w 1578"/>
                <a:gd name="T61" fmla="*/ 48 h 1579"/>
                <a:gd name="T62" fmla="*/ 630 w 1578"/>
                <a:gd name="T63" fmla="*/ 16 h 1579"/>
                <a:gd name="T64" fmla="*/ 748 w 1578"/>
                <a:gd name="T65" fmla="*/ 1 h 1579"/>
                <a:gd name="T66" fmla="*/ 829 w 1578"/>
                <a:gd name="T67" fmla="*/ 1 h 1579"/>
                <a:gd name="T68" fmla="*/ 948 w 1578"/>
                <a:gd name="T69" fmla="*/ 16 h 1579"/>
                <a:gd name="T70" fmla="*/ 1060 w 1578"/>
                <a:gd name="T71" fmla="*/ 48 h 1579"/>
                <a:gd name="T72" fmla="*/ 1165 w 1578"/>
                <a:gd name="T73" fmla="*/ 96 h 1579"/>
                <a:gd name="T74" fmla="*/ 1261 w 1578"/>
                <a:gd name="T75" fmla="*/ 157 h 1579"/>
                <a:gd name="T76" fmla="*/ 1347 w 1578"/>
                <a:gd name="T77" fmla="*/ 231 h 1579"/>
                <a:gd name="T78" fmla="*/ 1422 w 1578"/>
                <a:gd name="T79" fmla="*/ 317 h 1579"/>
                <a:gd name="T80" fmla="*/ 1483 w 1578"/>
                <a:gd name="T81" fmla="*/ 413 h 1579"/>
                <a:gd name="T82" fmla="*/ 1530 w 1578"/>
                <a:gd name="T83" fmla="*/ 518 h 1579"/>
                <a:gd name="T84" fmla="*/ 1562 w 1578"/>
                <a:gd name="T85" fmla="*/ 631 h 1579"/>
                <a:gd name="T86" fmla="*/ 1577 w 1578"/>
                <a:gd name="T87" fmla="*/ 749 h 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8" h="1579">
                  <a:moveTo>
                    <a:pt x="1578" y="789"/>
                  </a:moveTo>
                  <a:lnTo>
                    <a:pt x="1578" y="789"/>
                  </a:lnTo>
                  <a:lnTo>
                    <a:pt x="1577" y="830"/>
                  </a:lnTo>
                  <a:lnTo>
                    <a:pt x="1574" y="870"/>
                  </a:lnTo>
                  <a:lnTo>
                    <a:pt x="1569" y="910"/>
                  </a:lnTo>
                  <a:lnTo>
                    <a:pt x="1562" y="948"/>
                  </a:lnTo>
                  <a:lnTo>
                    <a:pt x="1553" y="987"/>
                  </a:lnTo>
                  <a:lnTo>
                    <a:pt x="1542" y="1024"/>
                  </a:lnTo>
                  <a:lnTo>
                    <a:pt x="1530" y="1061"/>
                  </a:lnTo>
                  <a:lnTo>
                    <a:pt x="1516" y="1097"/>
                  </a:lnTo>
                  <a:lnTo>
                    <a:pt x="1500" y="1131"/>
                  </a:lnTo>
                  <a:lnTo>
                    <a:pt x="1483" y="1166"/>
                  </a:lnTo>
                  <a:lnTo>
                    <a:pt x="1464" y="1198"/>
                  </a:lnTo>
                  <a:lnTo>
                    <a:pt x="1443" y="1231"/>
                  </a:lnTo>
                  <a:lnTo>
                    <a:pt x="1422" y="1261"/>
                  </a:lnTo>
                  <a:lnTo>
                    <a:pt x="1398" y="1291"/>
                  </a:lnTo>
                  <a:lnTo>
                    <a:pt x="1372" y="1320"/>
                  </a:lnTo>
                  <a:lnTo>
                    <a:pt x="1347" y="1348"/>
                  </a:lnTo>
                  <a:lnTo>
                    <a:pt x="1319" y="1373"/>
                  </a:lnTo>
                  <a:lnTo>
                    <a:pt x="1290" y="1398"/>
                  </a:lnTo>
                  <a:lnTo>
                    <a:pt x="1261" y="1421"/>
                  </a:lnTo>
                  <a:lnTo>
                    <a:pt x="1230" y="1443"/>
                  </a:lnTo>
                  <a:lnTo>
                    <a:pt x="1199" y="1465"/>
                  </a:lnTo>
                  <a:lnTo>
                    <a:pt x="1165" y="1483"/>
                  </a:lnTo>
                  <a:lnTo>
                    <a:pt x="1131" y="1500"/>
                  </a:lnTo>
                  <a:lnTo>
                    <a:pt x="1096" y="1516"/>
                  </a:lnTo>
                  <a:lnTo>
                    <a:pt x="1060" y="1530"/>
                  </a:lnTo>
                  <a:lnTo>
                    <a:pt x="1023" y="1543"/>
                  </a:lnTo>
                  <a:lnTo>
                    <a:pt x="986" y="1553"/>
                  </a:lnTo>
                  <a:lnTo>
                    <a:pt x="948" y="1561"/>
                  </a:lnTo>
                  <a:lnTo>
                    <a:pt x="909" y="1569"/>
                  </a:lnTo>
                  <a:lnTo>
                    <a:pt x="869" y="1573"/>
                  </a:lnTo>
                  <a:lnTo>
                    <a:pt x="829" y="1577"/>
                  </a:lnTo>
                  <a:lnTo>
                    <a:pt x="790" y="1579"/>
                  </a:lnTo>
                  <a:lnTo>
                    <a:pt x="790" y="1579"/>
                  </a:lnTo>
                  <a:lnTo>
                    <a:pt x="748" y="1577"/>
                  </a:lnTo>
                  <a:lnTo>
                    <a:pt x="709" y="1573"/>
                  </a:lnTo>
                  <a:lnTo>
                    <a:pt x="669" y="1569"/>
                  </a:lnTo>
                  <a:lnTo>
                    <a:pt x="630" y="1561"/>
                  </a:lnTo>
                  <a:lnTo>
                    <a:pt x="592" y="1553"/>
                  </a:lnTo>
                  <a:lnTo>
                    <a:pt x="555" y="1543"/>
                  </a:lnTo>
                  <a:lnTo>
                    <a:pt x="517" y="1530"/>
                  </a:lnTo>
                  <a:lnTo>
                    <a:pt x="482" y="1516"/>
                  </a:lnTo>
                  <a:lnTo>
                    <a:pt x="447" y="1500"/>
                  </a:lnTo>
                  <a:lnTo>
                    <a:pt x="413" y="1483"/>
                  </a:lnTo>
                  <a:lnTo>
                    <a:pt x="379" y="1465"/>
                  </a:lnTo>
                  <a:lnTo>
                    <a:pt x="347" y="1443"/>
                  </a:lnTo>
                  <a:lnTo>
                    <a:pt x="317" y="1421"/>
                  </a:lnTo>
                  <a:lnTo>
                    <a:pt x="288" y="1398"/>
                  </a:lnTo>
                  <a:lnTo>
                    <a:pt x="259" y="1373"/>
                  </a:lnTo>
                  <a:lnTo>
                    <a:pt x="231" y="1348"/>
                  </a:lnTo>
                  <a:lnTo>
                    <a:pt x="205" y="1320"/>
                  </a:lnTo>
                  <a:lnTo>
                    <a:pt x="180" y="1291"/>
                  </a:lnTo>
                  <a:lnTo>
                    <a:pt x="156" y="1261"/>
                  </a:lnTo>
                  <a:lnTo>
                    <a:pt x="135" y="1231"/>
                  </a:lnTo>
                  <a:lnTo>
                    <a:pt x="114" y="1198"/>
                  </a:lnTo>
                  <a:lnTo>
                    <a:pt x="95" y="1166"/>
                  </a:lnTo>
                  <a:lnTo>
                    <a:pt x="78" y="1131"/>
                  </a:lnTo>
                  <a:lnTo>
                    <a:pt x="62" y="1097"/>
                  </a:lnTo>
                  <a:lnTo>
                    <a:pt x="49" y="1061"/>
                  </a:lnTo>
                  <a:lnTo>
                    <a:pt x="35" y="1024"/>
                  </a:lnTo>
                  <a:lnTo>
                    <a:pt x="25" y="987"/>
                  </a:lnTo>
                  <a:lnTo>
                    <a:pt x="17" y="948"/>
                  </a:lnTo>
                  <a:lnTo>
                    <a:pt x="9" y="910"/>
                  </a:lnTo>
                  <a:lnTo>
                    <a:pt x="5" y="870"/>
                  </a:lnTo>
                  <a:lnTo>
                    <a:pt x="1" y="830"/>
                  </a:lnTo>
                  <a:lnTo>
                    <a:pt x="0" y="789"/>
                  </a:lnTo>
                  <a:lnTo>
                    <a:pt x="0" y="789"/>
                  </a:lnTo>
                  <a:lnTo>
                    <a:pt x="1" y="749"/>
                  </a:lnTo>
                  <a:lnTo>
                    <a:pt x="5" y="709"/>
                  </a:lnTo>
                  <a:lnTo>
                    <a:pt x="9" y="669"/>
                  </a:lnTo>
                  <a:lnTo>
                    <a:pt x="17" y="631"/>
                  </a:lnTo>
                  <a:lnTo>
                    <a:pt x="25" y="592"/>
                  </a:lnTo>
                  <a:lnTo>
                    <a:pt x="35" y="555"/>
                  </a:lnTo>
                  <a:lnTo>
                    <a:pt x="49" y="518"/>
                  </a:lnTo>
                  <a:lnTo>
                    <a:pt x="62" y="482"/>
                  </a:lnTo>
                  <a:lnTo>
                    <a:pt x="78" y="447"/>
                  </a:lnTo>
                  <a:lnTo>
                    <a:pt x="95" y="413"/>
                  </a:lnTo>
                  <a:lnTo>
                    <a:pt x="114" y="380"/>
                  </a:lnTo>
                  <a:lnTo>
                    <a:pt x="135" y="348"/>
                  </a:lnTo>
                  <a:lnTo>
                    <a:pt x="156" y="317"/>
                  </a:lnTo>
                  <a:lnTo>
                    <a:pt x="180" y="288"/>
                  </a:lnTo>
                  <a:lnTo>
                    <a:pt x="205" y="259"/>
                  </a:lnTo>
                  <a:lnTo>
                    <a:pt x="231" y="231"/>
                  </a:lnTo>
                  <a:lnTo>
                    <a:pt x="259" y="206"/>
                  </a:lnTo>
                  <a:lnTo>
                    <a:pt x="288" y="181"/>
                  </a:lnTo>
                  <a:lnTo>
                    <a:pt x="317" y="157"/>
                  </a:lnTo>
                  <a:lnTo>
                    <a:pt x="347" y="135"/>
                  </a:lnTo>
                  <a:lnTo>
                    <a:pt x="379" y="114"/>
                  </a:lnTo>
                  <a:lnTo>
                    <a:pt x="413" y="96"/>
                  </a:lnTo>
                  <a:lnTo>
                    <a:pt x="447" y="78"/>
                  </a:lnTo>
                  <a:lnTo>
                    <a:pt x="482" y="62"/>
                  </a:lnTo>
                  <a:lnTo>
                    <a:pt x="517" y="48"/>
                  </a:lnTo>
                  <a:lnTo>
                    <a:pt x="555" y="36"/>
                  </a:lnTo>
                  <a:lnTo>
                    <a:pt x="592" y="25"/>
                  </a:lnTo>
                  <a:lnTo>
                    <a:pt x="630" y="16"/>
                  </a:lnTo>
                  <a:lnTo>
                    <a:pt x="669" y="9"/>
                  </a:lnTo>
                  <a:lnTo>
                    <a:pt x="709" y="4"/>
                  </a:lnTo>
                  <a:lnTo>
                    <a:pt x="748" y="1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829" y="1"/>
                  </a:lnTo>
                  <a:lnTo>
                    <a:pt x="869" y="4"/>
                  </a:lnTo>
                  <a:lnTo>
                    <a:pt x="909" y="9"/>
                  </a:lnTo>
                  <a:lnTo>
                    <a:pt x="948" y="16"/>
                  </a:lnTo>
                  <a:lnTo>
                    <a:pt x="986" y="25"/>
                  </a:lnTo>
                  <a:lnTo>
                    <a:pt x="1023" y="36"/>
                  </a:lnTo>
                  <a:lnTo>
                    <a:pt x="1060" y="48"/>
                  </a:lnTo>
                  <a:lnTo>
                    <a:pt x="1096" y="62"/>
                  </a:lnTo>
                  <a:lnTo>
                    <a:pt x="1131" y="78"/>
                  </a:lnTo>
                  <a:lnTo>
                    <a:pt x="1165" y="96"/>
                  </a:lnTo>
                  <a:lnTo>
                    <a:pt x="1199" y="114"/>
                  </a:lnTo>
                  <a:lnTo>
                    <a:pt x="1230" y="135"/>
                  </a:lnTo>
                  <a:lnTo>
                    <a:pt x="1261" y="157"/>
                  </a:lnTo>
                  <a:lnTo>
                    <a:pt x="1290" y="181"/>
                  </a:lnTo>
                  <a:lnTo>
                    <a:pt x="1319" y="206"/>
                  </a:lnTo>
                  <a:lnTo>
                    <a:pt x="1347" y="231"/>
                  </a:lnTo>
                  <a:lnTo>
                    <a:pt x="1372" y="259"/>
                  </a:lnTo>
                  <a:lnTo>
                    <a:pt x="1398" y="288"/>
                  </a:lnTo>
                  <a:lnTo>
                    <a:pt x="1422" y="317"/>
                  </a:lnTo>
                  <a:lnTo>
                    <a:pt x="1443" y="348"/>
                  </a:lnTo>
                  <a:lnTo>
                    <a:pt x="1464" y="380"/>
                  </a:lnTo>
                  <a:lnTo>
                    <a:pt x="1483" y="413"/>
                  </a:lnTo>
                  <a:lnTo>
                    <a:pt x="1500" y="447"/>
                  </a:lnTo>
                  <a:lnTo>
                    <a:pt x="1516" y="482"/>
                  </a:lnTo>
                  <a:lnTo>
                    <a:pt x="1530" y="518"/>
                  </a:lnTo>
                  <a:lnTo>
                    <a:pt x="1542" y="555"/>
                  </a:lnTo>
                  <a:lnTo>
                    <a:pt x="1553" y="592"/>
                  </a:lnTo>
                  <a:lnTo>
                    <a:pt x="1562" y="631"/>
                  </a:lnTo>
                  <a:lnTo>
                    <a:pt x="1569" y="669"/>
                  </a:lnTo>
                  <a:lnTo>
                    <a:pt x="1574" y="709"/>
                  </a:lnTo>
                  <a:lnTo>
                    <a:pt x="1577" y="749"/>
                  </a:lnTo>
                  <a:lnTo>
                    <a:pt x="1578" y="789"/>
                  </a:lnTo>
                  <a:lnTo>
                    <a:pt x="1578" y="789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"/>
            <p:cNvSpPr>
              <a:spLocks/>
            </p:cNvSpPr>
            <p:nvPr/>
          </p:nvSpPr>
          <p:spPr bwMode="auto">
            <a:xfrm>
              <a:off x="4414838" y="458788"/>
              <a:ext cx="1957387" cy="6399213"/>
            </a:xfrm>
            <a:custGeom>
              <a:avLst/>
              <a:gdLst>
                <a:gd name="T0" fmla="*/ 199 w 2467"/>
                <a:gd name="T1" fmla="*/ 8004 h 8061"/>
                <a:gd name="T2" fmla="*/ 296 w 2467"/>
                <a:gd name="T3" fmla="*/ 7629 h 8061"/>
                <a:gd name="T4" fmla="*/ 375 w 2467"/>
                <a:gd name="T5" fmla="*/ 7286 h 8061"/>
                <a:gd name="T6" fmla="*/ 463 w 2467"/>
                <a:gd name="T7" fmla="*/ 6845 h 8061"/>
                <a:gd name="T8" fmla="*/ 558 w 2467"/>
                <a:gd name="T9" fmla="*/ 6312 h 8061"/>
                <a:gd name="T10" fmla="*/ 648 w 2467"/>
                <a:gd name="T11" fmla="*/ 5695 h 8061"/>
                <a:gd name="T12" fmla="*/ 732 w 2467"/>
                <a:gd name="T13" fmla="*/ 4998 h 8061"/>
                <a:gd name="T14" fmla="*/ 798 w 2467"/>
                <a:gd name="T15" fmla="*/ 4226 h 8061"/>
                <a:gd name="T16" fmla="*/ 831 w 2467"/>
                <a:gd name="T17" fmla="*/ 3674 h 8061"/>
                <a:gd name="T18" fmla="*/ 849 w 2467"/>
                <a:gd name="T19" fmla="*/ 3241 h 8061"/>
                <a:gd name="T20" fmla="*/ 858 w 2467"/>
                <a:gd name="T21" fmla="*/ 2792 h 8061"/>
                <a:gd name="T22" fmla="*/ 0 w 2467"/>
                <a:gd name="T23" fmla="*/ 1625 h 8061"/>
                <a:gd name="T24" fmla="*/ 574 w 2467"/>
                <a:gd name="T25" fmla="*/ 1020 h 8061"/>
                <a:gd name="T26" fmla="*/ 1115 w 2467"/>
                <a:gd name="T27" fmla="*/ 2229 h 8061"/>
                <a:gd name="T28" fmla="*/ 924 w 2467"/>
                <a:gd name="T29" fmla="*/ 1370 h 8061"/>
                <a:gd name="T30" fmla="*/ 947 w 2467"/>
                <a:gd name="T31" fmla="*/ 1344 h 8061"/>
                <a:gd name="T32" fmla="*/ 977 w 2467"/>
                <a:gd name="T33" fmla="*/ 1334 h 8061"/>
                <a:gd name="T34" fmla="*/ 1013 w 2467"/>
                <a:gd name="T35" fmla="*/ 1338 h 8061"/>
                <a:gd name="T36" fmla="*/ 1053 w 2467"/>
                <a:gd name="T37" fmla="*/ 1354 h 8061"/>
                <a:gd name="T38" fmla="*/ 1134 w 2467"/>
                <a:gd name="T39" fmla="*/ 1403 h 8061"/>
                <a:gd name="T40" fmla="*/ 1202 w 2467"/>
                <a:gd name="T41" fmla="*/ 1459 h 8061"/>
                <a:gd name="T42" fmla="*/ 1020 w 2467"/>
                <a:gd name="T43" fmla="*/ 414 h 8061"/>
                <a:gd name="T44" fmla="*/ 1530 w 2467"/>
                <a:gd name="T45" fmla="*/ 0 h 8061"/>
                <a:gd name="T46" fmla="*/ 1749 w 2467"/>
                <a:gd name="T47" fmla="*/ 409 h 8061"/>
                <a:gd name="T48" fmla="*/ 1510 w 2467"/>
                <a:gd name="T49" fmla="*/ 632 h 8061"/>
                <a:gd name="T50" fmla="*/ 1471 w 2467"/>
                <a:gd name="T51" fmla="*/ 854 h 8061"/>
                <a:gd name="T52" fmla="*/ 1419 w 2467"/>
                <a:gd name="T53" fmla="*/ 1219 h 8061"/>
                <a:gd name="T54" fmla="*/ 1389 w 2467"/>
                <a:gd name="T55" fmla="*/ 1503 h 8061"/>
                <a:gd name="T56" fmla="*/ 1377 w 2467"/>
                <a:gd name="T57" fmla="*/ 1717 h 8061"/>
                <a:gd name="T58" fmla="*/ 1376 w 2467"/>
                <a:gd name="T59" fmla="*/ 1916 h 8061"/>
                <a:gd name="T60" fmla="*/ 1392 w 2467"/>
                <a:gd name="T61" fmla="*/ 2090 h 8061"/>
                <a:gd name="T62" fmla="*/ 1413 w 2467"/>
                <a:gd name="T63" fmla="*/ 2185 h 8061"/>
                <a:gd name="T64" fmla="*/ 1434 w 2467"/>
                <a:gd name="T65" fmla="*/ 2244 h 8061"/>
                <a:gd name="T66" fmla="*/ 1462 w 2467"/>
                <a:gd name="T67" fmla="*/ 2289 h 8061"/>
                <a:gd name="T68" fmla="*/ 1797 w 2467"/>
                <a:gd name="T69" fmla="*/ 1014 h 8061"/>
                <a:gd name="T70" fmla="*/ 2467 w 2467"/>
                <a:gd name="T71" fmla="*/ 743 h 8061"/>
                <a:gd name="T72" fmla="*/ 2451 w 2467"/>
                <a:gd name="T73" fmla="*/ 1253 h 8061"/>
                <a:gd name="T74" fmla="*/ 2127 w 2467"/>
                <a:gd name="T75" fmla="*/ 1352 h 8061"/>
                <a:gd name="T76" fmla="*/ 1993 w 2467"/>
                <a:gd name="T77" fmla="*/ 1576 h 8061"/>
                <a:gd name="T78" fmla="*/ 1860 w 2467"/>
                <a:gd name="T79" fmla="*/ 1826 h 8061"/>
                <a:gd name="T80" fmla="*/ 1779 w 2467"/>
                <a:gd name="T81" fmla="*/ 2004 h 8061"/>
                <a:gd name="T82" fmla="*/ 1730 w 2467"/>
                <a:gd name="T83" fmla="*/ 2134 h 8061"/>
                <a:gd name="T84" fmla="*/ 1697 w 2467"/>
                <a:gd name="T85" fmla="*/ 2252 h 8061"/>
                <a:gd name="T86" fmla="*/ 1684 w 2467"/>
                <a:gd name="T87" fmla="*/ 2355 h 8061"/>
                <a:gd name="T88" fmla="*/ 1688 w 2467"/>
                <a:gd name="T89" fmla="*/ 2413 h 8061"/>
                <a:gd name="T90" fmla="*/ 1686 w 2467"/>
                <a:gd name="T91" fmla="*/ 2498 h 8061"/>
                <a:gd name="T92" fmla="*/ 1673 w 2467"/>
                <a:gd name="T93" fmla="*/ 2701 h 8061"/>
                <a:gd name="T94" fmla="*/ 1670 w 2467"/>
                <a:gd name="T95" fmla="*/ 2906 h 8061"/>
                <a:gd name="T96" fmla="*/ 1680 w 2467"/>
                <a:gd name="T97" fmla="*/ 3208 h 8061"/>
                <a:gd name="T98" fmla="*/ 1708 w 2467"/>
                <a:gd name="T99" fmla="*/ 3633 h 8061"/>
                <a:gd name="T100" fmla="*/ 1763 w 2467"/>
                <a:gd name="T101" fmla="*/ 4209 h 8061"/>
                <a:gd name="T102" fmla="*/ 1852 w 2467"/>
                <a:gd name="T103" fmla="*/ 4965 h 8061"/>
                <a:gd name="T104" fmla="*/ 1981 w 2467"/>
                <a:gd name="T105" fmla="*/ 5925 h 8061"/>
                <a:gd name="T106" fmla="*/ 2159 w 2467"/>
                <a:gd name="T107" fmla="*/ 7120 h 8061"/>
                <a:gd name="T108" fmla="*/ 191 w 2467"/>
                <a:gd name="T109" fmla="*/ 8029 h 8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67" h="8061">
                  <a:moveTo>
                    <a:pt x="191" y="8029"/>
                  </a:moveTo>
                  <a:lnTo>
                    <a:pt x="191" y="8029"/>
                  </a:lnTo>
                  <a:lnTo>
                    <a:pt x="199" y="8004"/>
                  </a:lnTo>
                  <a:lnTo>
                    <a:pt x="221" y="7927"/>
                  </a:lnTo>
                  <a:lnTo>
                    <a:pt x="254" y="7802"/>
                  </a:lnTo>
                  <a:lnTo>
                    <a:pt x="296" y="7629"/>
                  </a:lnTo>
                  <a:lnTo>
                    <a:pt x="320" y="7526"/>
                  </a:lnTo>
                  <a:lnTo>
                    <a:pt x="347" y="7410"/>
                  </a:lnTo>
                  <a:lnTo>
                    <a:pt x="375" y="7286"/>
                  </a:lnTo>
                  <a:lnTo>
                    <a:pt x="402" y="7149"/>
                  </a:lnTo>
                  <a:lnTo>
                    <a:pt x="433" y="7001"/>
                  </a:lnTo>
                  <a:lnTo>
                    <a:pt x="463" y="6845"/>
                  </a:lnTo>
                  <a:lnTo>
                    <a:pt x="494" y="6677"/>
                  </a:lnTo>
                  <a:lnTo>
                    <a:pt x="526" y="6500"/>
                  </a:lnTo>
                  <a:lnTo>
                    <a:pt x="558" y="6312"/>
                  </a:lnTo>
                  <a:lnTo>
                    <a:pt x="588" y="6116"/>
                  </a:lnTo>
                  <a:lnTo>
                    <a:pt x="619" y="5910"/>
                  </a:lnTo>
                  <a:lnTo>
                    <a:pt x="648" y="5695"/>
                  </a:lnTo>
                  <a:lnTo>
                    <a:pt x="677" y="5472"/>
                  </a:lnTo>
                  <a:lnTo>
                    <a:pt x="705" y="5239"/>
                  </a:lnTo>
                  <a:lnTo>
                    <a:pt x="732" y="4998"/>
                  </a:lnTo>
                  <a:lnTo>
                    <a:pt x="756" y="4749"/>
                  </a:lnTo>
                  <a:lnTo>
                    <a:pt x="778" y="4492"/>
                  </a:lnTo>
                  <a:lnTo>
                    <a:pt x="798" y="4226"/>
                  </a:lnTo>
                  <a:lnTo>
                    <a:pt x="817" y="3954"/>
                  </a:lnTo>
                  <a:lnTo>
                    <a:pt x="825" y="3815"/>
                  </a:lnTo>
                  <a:lnTo>
                    <a:pt x="831" y="3674"/>
                  </a:lnTo>
                  <a:lnTo>
                    <a:pt x="838" y="3532"/>
                  </a:lnTo>
                  <a:lnTo>
                    <a:pt x="843" y="3387"/>
                  </a:lnTo>
                  <a:lnTo>
                    <a:pt x="849" y="3241"/>
                  </a:lnTo>
                  <a:lnTo>
                    <a:pt x="853" y="3094"/>
                  </a:lnTo>
                  <a:lnTo>
                    <a:pt x="856" y="2944"/>
                  </a:lnTo>
                  <a:lnTo>
                    <a:pt x="858" y="2792"/>
                  </a:lnTo>
                  <a:lnTo>
                    <a:pt x="860" y="2640"/>
                  </a:lnTo>
                  <a:lnTo>
                    <a:pt x="860" y="2484"/>
                  </a:lnTo>
                  <a:lnTo>
                    <a:pt x="0" y="1625"/>
                  </a:lnTo>
                  <a:lnTo>
                    <a:pt x="64" y="1402"/>
                  </a:lnTo>
                  <a:lnTo>
                    <a:pt x="414" y="1719"/>
                  </a:lnTo>
                  <a:lnTo>
                    <a:pt x="574" y="1020"/>
                  </a:lnTo>
                  <a:lnTo>
                    <a:pt x="733" y="1020"/>
                  </a:lnTo>
                  <a:lnTo>
                    <a:pt x="542" y="1783"/>
                  </a:lnTo>
                  <a:lnTo>
                    <a:pt x="1115" y="2229"/>
                  </a:lnTo>
                  <a:lnTo>
                    <a:pt x="1179" y="1657"/>
                  </a:lnTo>
                  <a:lnTo>
                    <a:pt x="924" y="1370"/>
                  </a:lnTo>
                  <a:lnTo>
                    <a:pt x="924" y="1370"/>
                  </a:lnTo>
                  <a:lnTo>
                    <a:pt x="931" y="1358"/>
                  </a:lnTo>
                  <a:lnTo>
                    <a:pt x="937" y="1350"/>
                  </a:lnTo>
                  <a:lnTo>
                    <a:pt x="947" y="1344"/>
                  </a:lnTo>
                  <a:lnTo>
                    <a:pt x="956" y="1338"/>
                  </a:lnTo>
                  <a:lnTo>
                    <a:pt x="967" y="1336"/>
                  </a:lnTo>
                  <a:lnTo>
                    <a:pt x="977" y="1334"/>
                  </a:lnTo>
                  <a:lnTo>
                    <a:pt x="989" y="1334"/>
                  </a:lnTo>
                  <a:lnTo>
                    <a:pt x="1001" y="1336"/>
                  </a:lnTo>
                  <a:lnTo>
                    <a:pt x="1013" y="1338"/>
                  </a:lnTo>
                  <a:lnTo>
                    <a:pt x="1026" y="1342"/>
                  </a:lnTo>
                  <a:lnTo>
                    <a:pt x="1040" y="1348"/>
                  </a:lnTo>
                  <a:lnTo>
                    <a:pt x="1053" y="1354"/>
                  </a:lnTo>
                  <a:lnTo>
                    <a:pt x="1080" y="1369"/>
                  </a:lnTo>
                  <a:lnTo>
                    <a:pt x="1107" y="1386"/>
                  </a:lnTo>
                  <a:lnTo>
                    <a:pt x="1134" y="1403"/>
                  </a:lnTo>
                  <a:lnTo>
                    <a:pt x="1159" y="1423"/>
                  </a:lnTo>
                  <a:lnTo>
                    <a:pt x="1182" y="1442"/>
                  </a:lnTo>
                  <a:lnTo>
                    <a:pt x="1202" y="1459"/>
                  </a:lnTo>
                  <a:lnTo>
                    <a:pt x="1231" y="1486"/>
                  </a:lnTo>
                  <a:lnTo>
                    <a:pt x="1243" y="1498"/>
                  </a:lnTo>
                  <a:lnTo>
                    <a:pt x="1020" y="414"/>
                  </a:lnTo>
                  <a:lnTo>
                    <a:pt x="1147" y="287"/>
                  </a:lnTo>
                  <a:lnTo>
                    <a:pt x="1243" y="828"/>
                  </a:lnTo>
                  <a:lnTo>
                    <a:pt x="1530" y="0"/>
                  </a:lnTo>
                  <a:lnTo>
                    <a:pt x="1625" y="0"/>
                  </a:lnTo>
                  <a:lnTo>
                    <a:pt x="1542" y="473"/>
                  </a:lnTo>
                  <a:lnTo>
                    <a:pt x="1749" y="409"/>
                  </a:lnTo>
                  <a:lnTo>
                    <a:pt x="1749" y="536"/>
                  </a:lnTo>
                  <a:lnTo>
                    <a:pt x="1510" y="632"/>
                  </a:lnTo>
                  <a:lnTo>
                    <a:pt x="1510" y="632"/>
                  </a:lnTo>
                  <a:lnTo>
                    <a:pt x="1499" y="693"/>
                  </a:lnTo>
                  <a:lnTo>
                    <a:pt x="1487" y="762"/>
                  </a:lnTo>
                  <a:lnTo>
                    <a:pt x="1471" y="854"/>
                  </a:lnTo>
                  <a:lnTo>
                    <a:pt x="1454" y="963"/>
                  </a:lnTo>
                  <a:lnTo>
                    <a:pt x="1437" y="1085"/>
                  </a:lnTo>
                  <a:lnTo>
                    <a:pt x="1419" y="1219"/>
                  </a:lnTo>
                  <a:lnTo>
                    <a:pt x="1402" y="1360"/>
                  </a:lnTo>
                  <a:lnTo>
                    <a:pt x="1396" y="1431"/>
                  </a:lnTo>
                  <a:lnTo>
                    <a:pt x="1389" y="1503"/>
                  </a:lnTo>
                  <a:lnTo>
                    <a:pt x="1384" y="1575"/>
                  </a:lnTo>
                  <a:lnTo>
                    <a:pt x="1380" y="1646"/>
                  </a:lnTo>
                  <a:lnTo>
                    <a:pt x="1377" y="1717"/>
                  </a:lnTo>
                  <a:lnTo>
                    <a:pt x="1374" y="1786"/>
                  </a:lnTo>
                  <a:lnTo>
                    <a:pt x="1374" y="1852"/>
                  </a:lnTo>
                  <a:lnTo>
                    <a:pt x="1376" y="1916"/>
                  </a:lnTo>
                  <a:lnTo>
                    <a:pt x="1380" y="1978"/>
                  </a:lnTo>
                  <a:lnTo>
                    <a:pt x="1384" y="2037"/>
                  </a:lnTo>
                  <a:lnTo>
                    <a:pt x="1392" y="2090"/>
                  </a:lnTo>
                  <a:lnTo>
                    <a:pt x="1401" y="2140"/>
                  </a:lnTo>
                  <a:lnTo>
                    <a:pt x="1406" y="2164"/>
                  </a:lnTo>
                  <a:lnTo>
                    <a:pt x="1413" y="2185"/>
                  </a:lnTo>
                  <a:lnTo>
                    <a:pt x="1419" y="2207"/>
                  </a:lnTo>
                  <a:lnTo>
                    <a:pt x="1426" y="2227"/>
                  </a:lnTo>
                  <a:lnTo>
                    <a:pt x="1434" y="2244"/>
                  </a:lnTo>
                  <a:lnTo>
                    <a:pt x="1443" y="2261"/>
                  </a:lnTo>
                  <a:lnTo>
                    <a:pt x="1453" y="2276"/>
                  </a:lnTo>
                  <a:lnTo>
                    <a:pt x="1462" y="2289"/>
                  </a:lnTo>
                  <a:lnTo>
                    <a:pt x="1844" y="1524"/>
                  </a:lnTo>
                  <a:lnTo>
                    <a:pt x="1717" y="1126"/>
                  </a:lnTo>
                  <a:lnTo>
                    <a:pt x="1797" y="1014"/>
                  </a:lnTo>
                  <a:lnTo>
                    <a:pt x="1924" y="1445"/>
                  </a:lnTo>
                  <a:lnTo>
                    <a:pt x="2371" y="680"/>
                  </a:lnTo>
                  <a:lnTo>
                    <a:pt x="2467" y="743"/>
                  </a:lnTo>
                  <a:lnTo>
                    <a:pt x="2196" y="1206"/>
                  </a:lnTo>
                  <a:lnTo>
                    <a:pt x="2435" y="1158"/>
                  </a:lnTo>
                  <a:lnTo>
                    <a:pt x="2451" y="1253"/>
                  </a:lnTo>
                  <a:lnTo>
                    <a:pt x="2148" y="1317"/>
                  </a:lnTo>
                  <a:lnTo>
                    <a:pt x="2148" y="1317"/>
                  </a:lnTo>
                  <a:lnTo>
                    <a:pt x="2127" y="1352"/>
                  </a:lnTo>
                  <a:lnTo>
                    <a:pt x="2071" y="1442"/>
                  </a:lnTo>
                  <a:lnTo>
                    <a:pt x="2034" y="1504"/>
                  </a:lnTo>
                  <a:lnTo>
                    <a:pt x="1993" y="1576"/>
                  </a:lnTo>
                  <a:lnTo>
                    <a:pt x="1949" y="1654"/>
                  </a:lnTo>
                  <a:lnTo>
                    <a:pt x="1904" y="1738"/>
                  </a:lnTo>
                  <a:lnTo>
                    <a:pt x="1860" y="1826"/>
                  </a:lnTo>
                  <a:lnTo>
                    <a:pt x="1818" y="1915"/>
                  </a:lnTo>
                  <a:lnTo>
                    <a:pt x="1798" y="1958"/>
                  </a:lnTo>
                  <a:lnTo>
                    <a:pt x="1779" y="2004"/>
                  </a:lnTo>
                  <a:lnTo>
                    <a:pt x="1761" y="2047"/>
                  </a:lnTo>
                  <a:lnTo>
                    <a:pt x="1745" y="2091"/>
                  </a:lnTo>
                  <a:lnTo>
                    <a:pt x="1730" y="2134"/>
                  </a:lnTo>
                  <a:lnTo>
                    <a:pt x="1717" y="2175"/>
                  </a:lnTo>
                  <a:lnTo>
                    <a:pt x="1705" y="2215"/>
                  </a:lnTo>
                  <a:lnTo>
                    <a:pt x="1697" y="2252"/>
                  </a:lnTo>
                  <a:lnTo>
                    <a:pt x="1690" y="2289"/>
                  </a:lnTo>
                  <a:lnTo>
                    <a:pt x="1685" y="2324"/>
                  </a:lnTo>
                  <a:lnTo>
                    <a:pt x="1684" y="2355"/>
                  </a:lnTo>
                  <a:lnTo>
                    <a:pt x="1685" y="2385"/>
                  </a:lnTo>
                  <a:lnTo>
                    <a:pt x="1685" y="2385"/>
                  </a:lnTo>
                  <a:lnTo>
                    <a:pt x="1688" y="2413"/>
                  </a:lnTo>
                  <a:lnTo>
                    <a:pt x="1689" y="2440"/>
                  </a:lnTo>
                  <a:lnTo>
                    <a:pt x="1688" y="2468"/>
                  </a:lnTo>
                  <a:lnTo>
                    <a:pt x="1686" y="2498"/>
                  </a:lnTo>
                  <a:lnTo>
                    <a:pt x="1681" y="2564"/>
                  </a:lnTo>
                  <a:lnTo>
                    <a:pt x="1676" y="2649"/>
                  </a:lnTo>
                  <a:lnTo>
                    <a:pt x="1673" y="2701"/>
                  </a:lnTo>
                  <a:lnTo>
                    <a:pt x="1670" y="2760"/>
                  </a:lnTo>
                  <a:lnTo>
                    <a:pt x="1670" y="2828"/>
                  </a:lnTo>
                  <a:lnTo>
                    <a:pt x="1670" y="2906"/>
                  </a:lnTo>
                  <a:lnTo>
                    <a:pt x="1672" y="2995"/>
                  </a:lnTo>
                  <a:lnTo>
                    <a:pt x="1674" y="3095"/>
                  </a:lnTo>
                  <a:lnTo>
                    <a:pt x="1680" y="3208"/>
                  </a:lnTo>
                  <a:lnTo>
                    <a:pt x="1686" y="3334"/>
                  </a:lnTo>
                  <a:lnTo>
                    <a:pt x="1696" y="3476"/>
                  </a:lnTo>
                  <a:lnTo>
                    <a:pt x="1708" y="3633"/>
                  </a:lnTo>
                  <a:lnTo>
                    <a:pt x="1724" y="3807"/>
                  </a:lnTo>
                  <a:lnTo>
                    <a:pt x="1741" y="3998"/>
                  </a:lnTo>
                  <a:lnTo>
                    <a:pt x="1763" y="4209"/>
                  </a:lnTo>
                  <a:lnTo>
                    <a:pt x="1789" y="4440"/>
                  </a:lnTo>
                  <a:lnTo>
                    <a:pt x="1818" y="4691"/>
                  </a:lnTo>
                  <a:lnTo>
                    <a:pt x="1852" y="4965"/>
                  </a:lnTo>
                  <a:lnTo>
                    <a:pt x="1891" y="5261"/>
                  </a:lnTo>
                  <a:lnTo>
                    <a:pt x="1933" y="5581"/>
                  </a:lnTo>
                  <a:lnTo>
                    <a:pt x="1981" y="5925"/>
                  </a:lnTo>
                  <a:lnTo>
                    <a:pt x="2036" y="6296"/>
                  </a:lnTo>
                  <a:lnTo>
                    <a:pt x="2094" y="6695"/>
                  </a:lnTo>
                  <a:lnTo>
                    <a:pt x="2159" y="7120"/>
                  </a:lnTo>
                  <a:lnTo>
                    <a:pt x="2229" y="7575"/>
                  </a:lnTo>
                  <a:lnTo>
                    <a:pt x="2308" y="8061"/>
                  </a:lnTo>
                  <a:lnTo>
                    <a:pt x="191" y="802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"/>
            <p:cNvSpPr>
              <a:spLocks/>
            </p:cNvSpPr>
            <p:nvPr/>
          </p:nvSpPr>
          <p:spPr bwMode="auto">
            <a:xfrm>
              <a:off x="5567363" y="1998663"/>
              <a:ext cx="860425" cy="928688"/>
            </a:xfrm>
            <a:custGeom>
              <a:avLst/>
              <a:gdLst>
                <a:gd name="T0" fmla="*/ 63 w 1083"/>
                <a:gd name="T1" fmla="*/ 701 h 1168"/>
                <a:gd name="T2" fmla="*/ 871 w 1083"/>
                <a:gd name="T3" fmla="*/ 0 h 1168"/>
                <a:gd name="T4" fmla="*/ 977 w 1083"/>
                <a:gd name="T5" fmla="*/ 85 h 1168"/>
                <a:gd name="T6" fmla="*/ 701 w 1083"/>
                <a:gd name="T7" fmla="*/ 319 h 1168"/>
                <a:gd name="T8" fmla="*/ 1062 w 1083"/>
                <a:gd name="T9" fmla="*/ 255 h 1168"/>
                <a:gd name="T10" fmla="*/ 1083 w 1083"/>
                <a:gd name="T11" fmla="*/ 340 h 1168"/>
                <a:gd name="T12" fmla="*/ 1083 w 1083"/>
                <a:gd name="T13" fmla="*/ 340 h 1168"/>
                <a:gd name="T14" fmla="*/ 1043 w 1083"/>
                <a:gd name="T15" fmla="*/ 350 h 1168"/>
                <a:gd name="T16" fmla="*/ 998 w 1083"/>
                <a:gd name="T17" fmla="*/ 364 h 1168"/>
                <a:gd name="T18" fmla="*/ 938 w 1083"/>
                <a:gd name="T19" fmla="*/ 384 h 1168"/>
                <a:gd name="T20" fmla="*/ 867 w 1083"/>
                <a:gd name="T21" fmla="*/ 409 h 1168"/>
                <a:gd name="T22" fmla="*/ 827 w 1083"/>
                <a:gd name="T23" fmla="*/ 423 h 1168"/>
                <a:gd name="T24" fmla="*/ 786 w 1083"/>
                <a:gd name="T25" fmla="*/ 441 h 1168"/>
                <a:gd name="T26" fmla="*/ 742 w 1083"/>
                <a:gd name="T27" fmla="*/ 458 h 1168"/>
                <a:gd name="T28" fmla="*/ 698 w 1083"/>
                <a:gd name="T29" fmla="*/ 478 h 1168"/>
                <a:gd name="T30" fmla="*/ 652 w 1083"/>
                <a:gd name="T31" fmla="*/ 500 h 1168"/>
                <a:gd name="T32" fmla="*/ 605 w 1083"/>
                <a:gd name="T33" fmla="*/ 523 h 1168"/>
                <a:gd name="T34" fmla="*/ 559 w 1083"/>
                <a:gd name="T35" fmla="*/ 550 h 1168"/>
                <a:gd name="T36" fmla="*/ 511 w 1083"/>
                <a:gd name="T37" fmla="*/ 576 h 1168"/>
                <a:gd name="T38" fmla="*/ 464 w 1083"/>
                <a:gd name="T39" fmla="*/ 605 h 1168"/>
                <a:gd name="T40" fmla="*/ 418 w 1083"/>
                <a:gd name="T41" fmla="*/ 636 h 1168"/>
                <a:gd name="T42" fmla="*/ 371 w 1083"/>
                <a:gd name="T43" fmla="*/ 669 h 1168"/>
                <a:gd name="T44" fmla="*/ 326 w 1083"/>
                <a:gd name="T45" fmla="*/ 704 h 1168"/>
                <a:gd name="T46" fmla="*/ 282 w 1083"/>
                <a:gd name="T47" fmla="*/ 741 h 1168"/>
                <a:gd name="T48" fmla="*/ 241 w 1083"/>
                <a:gd name="T49" fmla="*/ 779 h 1168"/>
                <a:gd name="T50" fmla="*/ 201 w 1083"/>
                <a:gd name="T51" fmla="*/ 820 h 1168"/>
                <a:gd name="T52" fmla="*/ 182 w 1083"/>
                <a:gd name="T53" fmla="*/ 842 h 1168"/>
                <a:gd name="T54" fmla="*/ 163 w 1083"/>
                <a:gd name="T55" fmla="*/ 864 h 1168"/>
                <a:gd name="T56" fmla="*/ 146 w 1083"/>
                <a:gd name="T57" fmla="*/ 885 h 1168"/>
                <a:gd name="T58" fmla="*/ 127 w 1083"/>
                <a:gd name="T59" fmla="*/ 909 h 1168"/>
                <a:gd name="T60" fmla="*/ 111 w 1083"/>
                <a:gd name="T61" fmla="*/ 932 h 1168"/>
                <a:gd name="T62" fmla="*/ 95 w 1083"/>
                <a:gd name="T63" fmla="*/ 956 h 1168"/>
                <a:gd name="T64" fmla="*/ 81 w 1083"/>
                <a:gd name="T65" fmla="*/ 981 h 1168"/>
                <a:gd name="T66" fmla="*/ 66 w 1083"/>
                <a:gd name="T67" fmla="*/ 1006 h 1168"/>
                <a:gd name="T68" fmla="*/ 53 w 1083"/>
                <a:gd name="T69" fmla="*/ 1032 h 1168"/>
                <a:gd name="T70" fmla="*/ 41 w 1083"/>
                <a:gd name="T71" fmla="*/ 1058 h 1168"/>
                <a:gd name="T72" fmla="*/ 29 w 1083"/>
                <a:gd name="T73" fmla="*/ 1085 h 1168"/>
                <a:gd name="T74" fmla="*/ 18 w 1083"/>
                <a:gd name="T75" fmla="*/ 1113 h 1168"/>
                <a:gd name="T76" fmla="*/ 9 w 1083"/>
                <a:gd name="T77" fmla="*/ 1140 h 1168"/>
                <a:gd name="T78" fmla="*/ 0 w 1083"/>
                <a:gd name="T79" fmla="*/ 1168 h 1168"/>
                <a:gd name="T80" fmla="*/ 63 w 1083"/>
                <a:gd name="T81" fmla="*/ 701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3" h="1168">
                  <a:moveTo>
                    <a:pt x="63" y="701"/>
                  </a:moveTo>
                  <a:lnTo>
                    <a:pt x="871" y="0"/>
                  </a:lnTo>
                  <a:lnTo>
                    <a:pt x="977" y="85"/>
                  </a:lnTo>
                  <a:lnTo>
                    <a:pt x="701" y="319"/>
                  </a:lnTo>
                  <a:lnTo>
                    <a:pt x="1062" y="255"/>
                  </a:lnTo>
                  <a:lnTo>
                    <a:pt x="1083" y="340"/>
                  </a:lnTo>
                  <a:lnTo>
                    <a:pt x="1083" y="340"/>
                  </a:lnTo>
                  <a:lnTo>
                    <a:pt x="1043" y="350"/>
                  </a:lnTo>
                  <a:lnTo>
                    <a:pt x="998" y="364"/>
                  </a:lnTo>
                  <a:lnTo>
                    <a:pt x="938" y="384"/>
                  </a:lnTo>
                  <a:lnTo>
                    <a:pt x="867" y="409"/>
                  </a:lnTo>
                  <a:lnTo>
                    <a:pt x="827" y="423"/>
                  </a:lnTo>
                  <a:lnTo>
                    <a:pt x="786" y="441"/>
                  </a:lnTo>
                  <a:lnTo>
                    <a:pt x="742" y="458"/>
                  </a:lnTo>
                  <a:lnTo>
                    <a:pt x="698" y="478"/>
                  </a:lnTo>
                  <a:lnTo>
                    <a:pt x="652" y="500"/>
                  </a:lnTo>
                  <a:lnTo>
                    <a:pt x="605" y="523"/>
                  </a:lnTo>
                  <a:lnTo>
                    <a:pt x="559" y="550"/>
                  </a:lnTo>
                  <a:lnTo>
                    <a:pt x="511" y="576"/>
                  </a:lnTo>
                  <a:lnTo>
                    <a:pt x="464" y="605"/>
                  </a:lnTo>
                  <a:lnTo>
                    <a:pt x="418" y="636"/>
                  </a:lnTo>
                  <a:lnTo>
                    <a:pt x="371" y="669"/>
                  </a:lnTo>
                  <a:lnTo>
                    <a:pt x="326" y="704"/>
                  </a:lnTo>
                  <a:lnTo>
                    <a:pt x="282" y="741"/>
                  </a:lnTo>
                  <a:lnTo>
                    <a:pt x="241" y="779"/>
                  </a:lnTo>
                  <a:lnTo>
                    <a:pt x="201" y="820"/>
                  </a:lnTo>
                  <a:lnTo>
                    <a:pt x="182" y="842"/>
                  </a:lnTo>
                  <a:lnTo>
                    <a:pt x="163" y="864"/>
                  </a:lnTo>
                  <a:lnTo>
                    <a:pt x="146" y="885"/>
                  </a:lnTo>
                  <a:lnTo>
                    <a:pt x="127" y="909"/>
                  </a:lnTo>
                  <a:lnTo>
                    <a:pt x="111" y="932"/>
                  </a:lnTo>
                  <a:lnTo>
                    <a:pt x="95" y="956"/>
                  </a:lnTo>
                  <a:lnTo>
                    <a:pt x="81" y="981"/>
                  </a:lnTo>
                  <a:lnTo>
                    <a:pt x="66" y="1006"/>
                  </a:lnTo>
                  <a:lnTo>
                    <a:pt x="53" y="1032"/>
                  </a:lnTo>
                  <a:lnTo>
                    <a:pt x="41" y="1058"/>
                  </a:lnTo>
                  <a:lnTo>
                    <a:pt x="29" y="1085"/>
                  </a:lnTo>
                  <a:lnTo>
                    <a:pt x="18" y="1113"/>
                  </a:lnTo>
                  <a:lnTo>
                    <a:pt x="9" y="1140"/>
                  </a:lnTo>
                  <a:lnTo>
                    <a:pt x="0" y="1168"/>
                  </a:lnTo>
                  <a:lnTo>
                    <a:pt x="63" y="70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"/>
            <p:cNvSpPr>
              <a:spLocks/>
            </p:cNvSpPr>
            <p:nvPr/>
          </p:nvSpPr>
          <p:spPr bwMode="auto">
            <a:xfrm>
              <a:off x="5567363" y="1998663"/>
              <a:ext cx="860425" cy="928688"/>
            </a:xfrm>
            <a:custGeom>
              <a:avLst/>
              <a:gdLst>
                <a:gd name="T0" fmla="*/ 63 w 1083"/>
                <a:gd name="T1" fmla="*/ 701 h 1168"/>
                <a:gd name="T2" fmla="*/ 871 w 1083"/>
                <a:gd name="T3" fmla="*/ 0 h 1168"/>
                <a:gd name="T4" fmla="*/ 977 w 1083"/>
                <a:gd name="T5" fmla="*/ 85 h 1168"/>
                <a:gd name="T6" fmla="*/ 701 w 1083"/>
                <a:gd name="T7" fmla="*/ 319 h 1168"/>
                <a:gd name="T8" fmla="*/ 1062 w 1083"/>
                <a:gd name="T9" fmla="*/ 255 h 1168"/>
                <a:gd name="T10" fmla="*/ 1083 w 1083"/>
                <a:gd name="T11" fmla="*/ 340 h 1168"/>
                <a:gd name="T12" fmla="*/ 1083 w 1083"/>
                <a:gd name="T13" fmla="*/ 340 h 1168"/>
                <a:gd name="T14" fmla="*/ 1043 w 1083"/>
                <a:gd name="T15" fmla="*/ 350 h 1168"/>
                <a:gd name="T16" fmla="*/ 998 w 1083"/>
                <a:gd name="T17" fmla="*/ 364 h 1168"/>
                <a:gd name="T18" fmla="*/ 938 w 1083"/>
                <a:gd name="T19" fmla="*/ 384 h 1168"/>
                <a:gd name="T20" fmla="*/ 867 w 1083"/>
                <a:gd name="T21" fmla="*/ 409 h 1168"/>
                <a:gd name="T22" fmla="*/ 827 w 1083"/>
                <a:gd name="T23" fmla="*/ 423 h 1168"/>
                <a:gd name="T24" fmla="*/ 786 w 1083"/>
                <a:gd name="T25" fmla="*/ 441 h 1168"/>
                <a:gd name="T26" fmla="*/ 742 w 1083"/>
                <a:gd name="T27" fmla="*/ 458 h 1168"/>
                <a:gd name="T28" fmla="*/ 698 w 1083"/>
                <a:gd name="T29" fmla="*/ 478 h 1168"/>
                <a:gd name="T30" fmla="*/ 652 w 1083"/>
                <a:gd name="T31" fmla="*/ 500 h 1168"/>
                <a:gd name="T32" fmla="*/ 605 w 1083"/>
                <a:gd name="T33" fmla="*/ 523 h 1168"/>
                <a:gd name="T34" fmla="*/ 559 w 1083"/>
                <a:gd name="T35" fmla="*/ 550 h 1168"/>
                <a:gd name="T36" fmla="*/ 511 w 1083"/>
                <a:gd name="T37" fmla="*/ 576 h 1168"/>
                <a:gd name="T38" fmla="*/ 464 w 1083"/>
                <a:gd name="T39" fmla="*/ 605 h 1168"/>
                <a:gd name="T40" fmla="*/ 418 w 1083"/>
                <a:gd name="T41" fmla="*/ 636 h 1168"/>
                <a:gd name="T42" fmla="*/ 371 w 1083"/>
                <a:gd name="T43" fmla="*/ 669 h 1168"/>
                <a:gd name="T44" fmla="*/ 326 w 1083"/>
                <a:gd name="T45" fmla="*/ 704 h 1168"/>
                <a:gd name="T46" fmla="*/ 282 w 1083"/>
                <a:gd name="T47" fmla="*/ 741 h 1168"/>
                <a:gd name="T48" fmla="*/ 241 w 1083"/>
                <a:gd name="T49" fmla="*/ 779 h 1168"/>
                <a:gd name="T50" fmla="*/ 201 w 1083"/>
                <a:gd name="T51" fmla="*/ 820 h 1168"/>
                <a:gd name="T52" fmla="*/ 182 w 1083"/>
                <a:gd name="T53" fmla="*/ 842 h 1168"/>
                <a:gd name="T54" fmla="*/ 163 w 1083"/>
                <a:gd name="T55" fmla="*/ 864 h 1168"/>
                <a:gd name="T56" fmla="*/ 146 w 1083"/>
                <a:gd name="T57" fmla="*/ 885 h 1168"/>
                <a:gd name="T58" fmla="*/ 127 w 1083"/>
                <a:gd name="T59" fmla="*/ 909 h 1168"/>
                <a:gd name="T60" fmla="*/ 111 w 1083"/>
                <a:gd name="T61" fmla="*/ 932 h 1168"/>
                <a:gd name="T62" fmla="*/ 95 w 1083"/>
                <a:gd name="T63" fmla="*/ 956 h 1168"/>
                <a:gd name="T64" fmla="*/ 81 w 1083"/>
                <a:gd name="T65" fmla="*/ 981 h 1168"/>
                <a:gd name="T66" fmla="*/ 66 w 1083"/>
                <a:gd name="T67" fmla="*/ 1006 h 1168"/>
                <a:gd name="T68" fmla="*/ 53 w 1083"/>
                <a:gd name="T69" fmla="*/ 1032 h 1168"/>
                <a:gd name="T70" fmla="*/ 41 w 1083"/>
                <a:gd name="T71" fmla="*/ 1058 h 1168"/>
                <a:gd name="T72" fmla="*/ 29 w 1083"/>
                <a:gd name="T73" fmla="*/ 1085 h 1168"/>
                <a:gd name="T74" fmla="*/ 18 w 1083"/>
                <a:gd name="T75" fmla="*/ 1113 h 1168"/>
                <a:gd name="T76" fmla="*/ 9 w 1083"/>
                <a:gd name="T77" fmla="*/ 1140 h 1168"/>
                <a:gd name="T78" fmla="*/ 0 w 1083"/>
                <a:gd name="T79" fmla="*/ 1168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3" h="1168">
                  <a:moveTo>
                    <a:pt x="63" y="701"/>
                  </a:moveTo>
                  <a:lnTo>
                    <a:pt x="871" y="0"/>
                  </a:lnTo>
                  <a:lnTo>
                    <a:pt x="977" y="85"/>
                  </a:lnTo>
                  <a:lnTo>
                    <a:pt x="701" y="319"/>
                  </a:lnTo>
                  <a:lnTo>
                    <a:pt x="1062" y="255"/>
                  </a:lnTo>
                  <a:lnTo>
                    <a:pt x="1083" y="340"/>
                  </a:lnTo>
                  <a:lnTo>
                    <a:pt x="1083" y="340"/>
                  </a:lnTo>
                  <a:lnTo>
                    <a:pt x="1043" y="350"/>
                  </a:lnTo>
                  <a:lnTo>
                    <a:pt x="998" y="364"/>
                  </a:lnTo>
                  <a:lnTo>
                    <a:pt x="938" y="384"/>
                  </a:lnTo>
                  <a:lnTo>
                    <a:pt x="867" y="409"/>
                  </a:lnTo>
                  <a:lnTo>
                    <a:pt x="827" y="423"/>
                  </a:lnTo>
                  <a:lnTo>
                    <a:pt x="786" y="441"/>
                  </a:lnTo>
                  <a:lnTo>
                    <a:pt x="742" y="458"/>
                  </a:lnTo>
                  <a:lnTo>
                    <a:pt x="698" y="478"/>
                  </a:lnTo>
                  <a:lnTo>
                    <a:pt x="652" y="500"/>
                  </a:lnTo>
                  <a:lnTo>
                    <a:pt x="605" y="523"/>
                  </a:lnTo>
                  <a:lnTo>
                    <a:pt x="559" y="550"/>
                  </a:lnTo>
                  <a:lnTo>
                    <a:pt x="511" y="576"/>
                  </a:lnTo>
                  <a:lnTo>
                    <a:pt x="464" y="605"/>
                  </a:lnTo>
                  <a:lnTo>
                    <a:pt x="418" y="636"/>
                  </a:lnTo>
                  <a:lnTo>
                    <a:pt x="371" y="669"/>
                  </a:lnTo>
                  <a:lnTo>
                    <a:pt x="326" y="704"/>
                  </a:lnTo>
                  <a:lnTo>
                    <a:pt x="282" y="741"/>
                  </a:lnTo>
                  <a:lnTo>
                    <a:pt x="241" y="779"/>
                  </a:lnTo>
                  <a:lnTo>
                    <a:pt x="201" y="820"/>
                  </a:lnTo>
                  <a:lnTo>
                    <a:pt x="182" y="842"/>
                  </a:lnTo>
                  <a:lnTo>
                    <a:pt x="163" y="864"/>
                  </a:lnTo>
                  <a:lnTo>
                    <a:pt x="146" y="885"/>
                  </a:lnTo>
                  <a:lnTo>
                    <a:pt x="127" y="909"/>
                  </a:lnTo>
                  <a:lnTo>
                    <a:pt x="111" y="932"/>
                  </a:lnTo>
                  <a:lnTo>
                    <a:pt x="95" y="956"/>
                  </a:lnTo>
                  <a:lnTo>
                    <a:pt x="81" y="981"/>
                  </a:lnTo>
                  <a:lnTo>
                    <a:pt x="66" y="1006"/>
                  </a:lnTo>
                  <a:lnTo>
                    <a:pt x="53" y="1032"/>
                  </a:lnTo>
                  <a:lnTo>
                    <a:pt x="41" y="1058"/>
                  </a:lnTo>
                  <a:lnTo>
                    <a:pt x="29" y="1085"/>
                  </a:lnTo>
                  <a:lnTo>
                    <a:pt x="18" y="1113"/>
                  </a:lnTo>
                  <a:lnTo>
                    <a:pt x="9" y="1140"/>
                  </a:lnTo>
                  <a:lnTo>
                    <a:pt x="0" y="11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Line 52"/>
          <p:cNvSpPr>
            <a:spLocks noChangeShapeType="1"/>
          </p:cNvSpPr>
          <p:nvPr/>
        </p:nvSpPr>
        <p:spPr bwMode="auto">
          <a:xfrm>
            <a:off x="5516563" y="4427538"/>
            <a:ext cx="71437" cy="0"/>
          </a:xfrm>
          <a:prstGeom prst="line">
            <a:avLst/>
          </a:prstGeom>
          <a:noFill/>
          <a:ln w="42863">
            <a:solidFill>
              <a:srgbClr val="67504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Line 76"/>
          <p:cNvSpPr>
            <a:spLocks noChangeShapeType="1"/>
          </p:cNvSpPr>
          <p:nvPr/>
        </p:nvSpPr>
        <p:spPr bwMode="auto">
          <a:xfrm>
            <a:off x="5600700" y="5270500"/>
            <a:ext cx="71437" cy="0"/>
          </a:xfrm>
          <a:prstGeom prst="line">
            <a:avLst/>
          </a:prstGeom>
          <a:noFill/>
          <a:ln w="42863">
            <a:solidFill>
              <a:srgbClr val="67504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Line 145"/>
          <p:cNvSpPr>
            <a:spLocks noChangeShapeType="1"/>
          </p:cNvSpPr>
          <p:nvPr/>
        </p:nvSpPr>
        <p:spPr bwMode="auto">
          <a:xfrm flipH="1">
            <a:off x="5124450" y="5624513"/>
            <a:ext cx="71437" cy="0"/>
          </a:xfrm>
          <a:prstGeom prst="line">
            <a:avLst/>
          </a:prstGeom>
          <a:noFill/>
          <a:ln w="42863">
            <a:solidFill>
              <a:srgbClr val="67504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Line 146"/>
          <p:cNvSpPr>
            <a:spLocks noChangeShapeType="1"/>
          </p:cNvSpPr>
          <p:nvPr/>
        </p:nvSpPr>
        <p:spPr bwMode="auto">
          <a:xfrm flipH="1">
            <a:off x="4981575" y="5624513"/>
            <a:ext cx="71437" cy="0"/>
          </a:xfrm>
          <a:prstGeom prst="line">
            <a:avLst/>
          </a:prstGeom>
          <a:noFill/>
          <a:ln w="42863">
            <a:solidFill>
              <a:srgbClr val="67504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3" name="组合 292"/>
          <p:cNvGrpSpPr/>
          <p:nvPr/>
        </p:nvGrpSpPr>
        <p:grpSpPr>
          <a:xfrm>
            <a:off x="2484438" y="3567113"/>
            <a:ext cx="2762249" cy="304800"/>
            <a:chOff x="2484438" y="3567113"/>
            <a:chExt cx="2762249" cy="304800"/>
          </a:xfrm>
        </p:grpSpPr>
        <p:sp>
          <p:nvSpPr>
            <p:cNvPr id="208" name="Line 101"/>
            <p:cNvSpPr>
              <a:spLocks noChangeShapeType="1"/>
            </p:cNvSpPr>
            <p:nvPr/>
          </p:nvSpPr>
          <p:spPr bwMode="auto">
            <a:xfrm flipH="1">
              <a:off x="5175250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Line 102"/>
            <p:cNvSpPr>
              <a:spLocks noChangeShapeType="1"/>
            </p:cNvSpPr>
            <p:nvPr/>
          </p:nvSpPr>
          <p:spPr bwMode="auto">
            <a:xfrm flipH="1">
              <a:off x="5032375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Line 103"/>
            <p:cNvSpPr>
              <a:spLocks noChangeShapeType="1"/>
            </p:cNvSpPr>
            <p:nvPr/>
          </p:nvSpPr>
          <p:spPr bwMode="auto">
            <a:xfrm flipH="1">
              <a:off x="4887913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Line 104"/>
            <p:cNvSpPr>
              <a:spLocks noChangeShapeType="1"/>
            </p:cNvSpPr>
            <p:nvPr/>
          </p:nvSpPr>
          <p:spPr bwMode="auto">
            <a:xfrm flipH="1">
              <a:off x="4745038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Line 105"/>
            <p:cNvSpPr>
              <a:spLocks noChangeShapeType="1"/>
            </p:cNvSpPr>
            <p:nvPr/>
          </p:nvSpPr>
          <p:spPr bwMode="auto">
            <a:xfrm flipH="1">
              <a:off x="4602163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Line 106"/>
            <p:cNvSpPr>
              <a:spLocks noChangeShapeType="1"/>
            </p:cNvSpPr>
            <p:nvPr/>
          </p:nvSpPr>
          <p:spPr bwMode="auto">
            <a:xfrm flipH="1">
              <a:off x="4457700" y="3719513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Line 107"/>
            <p:cNvSpPr>
              <a:spLocks noChangeShapeType="1"/>
            </p:cNvSpPr>
            <p:nvPr/>
          </p:nvSpPr>
          <p:spPr bwMode="auto">
            <a:xfrm flipH="1">
              <a:off x="4314825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Line 108"/>
            <p:cNvSpPr>
              <a:spLocks noChangeShapeType="1"/>
            </p:cNvSpPr>
            <p:nvPr/>
          </p:nvSpPr>
          <p:spPr bwMode="auto">
            <a:xfrm flipH="1">
              <a:off x="4171950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Line 109"/>
            <p:cNvSpPr>
              <a:spLocks noChangeShapeType="1"/>
            </p:cNvSpPr>
            <p:nvPr/>
          </p:nvSpPr>
          <p:spPr bwMode="auto">
            <a:xfrm flipH="1">
              <a:off x="4029075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Line 110"/>
            <p:cNvSpPr>
              <a:spLocks noChangeShapeType="1"/>
            </p:cNvSpPr>
            <p:nvPr/>
          </p:nvSpPr>
          <p:spPr bwMode="auto">
            <a:xfrm flipH="1">
              <a:off x="3884613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Line 111"/>
            <p:cNvSpPr>
              <a:spLocks noChangeShapeType="1"/>
            </p:cNvSpPr>
            <p:nvPr/>
          </p:nvSpPr>
          <p:spPr bwMode="auto">
            <a:xfrm flipH="1">
              <a:off x="3741738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Line 112"/>
            <p:cNvSpPr>
              <a:spLocks noChangeShapeType="1"/>
            </p:cNvSpPr>
            <p:nvPr/>
          </p:nvSpPr>
          <p:spPr bwMode="auto">
            <a:xfrm flipH="1">
              <a:off x="3598863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Line 113"/>
            <p:cNvSpPr>
              <a:spLocks noChangeShapeType="1"/>
            </p:cNvSpPr>
            <p:nvPr/>
          </p:nvSpPr>
          <p:spPr bwMode="auto">
            <a:xfrm flipH="1">
              <a:off x="3454400" y="3719513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Line 114"/>
            <p:cNvSpPr>
              <a:spLocks noChangeShapeType="1"/>
            </p:cNvSpPr>
            <p:nvPr/>
          </p:nvSpPr>
          <p:spPr bwMode="auto">
            <a:xfrm flipH="1">
              <a:off x="3311525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115"/>
            <p:cNvSpPr>
              <a:spLocks noChangeShapeType="1"/>
            </p:cNvSpPr>
            <p:nvPr/>
          </p:nvSpPr>
          <p:spPr bwMode="auto">
            <a:xfrm flipH="1">
              <a:off x="3168650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Line 116"/>
            <p:cNvSpPr>
              <a:spLocks noChangeShapeType="1"/>
            </p:cNvSpPr>
            <p:nvPr/>
          </p:nvSpPr>
          <p:spPr bwMode="auto">
            <a:xfrm flipH="1">
              <a:off x="3025775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Line 117"/>
            <p:cNvSpPr>
              <a:spLocks noChangeShapeType="1"/>
            </p:cNvSpPr>
            <p:nvPr/>
          </p:nvSpPr>
          <p:spPr bwMode="auto">
            <a:xfrm flipH="1">
              <a:off x="2881313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Line 118"/>
            <p:cNvSpPr>
              <a:spLocks noChangeShapeType="1"/>
            </p:cNvSpPr>
            <p:nvPr/>
          </p:nvSpPr>
          <p:spPr bwMode="auto">
            <a:xfrm flipH="1">
              <a:off x="2738438" y="3719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58"/>
            <p:cNvSpPr>
              <a:spLocks/>
            </p:cNvSpPr>
            <p:nvPr/>
          </p:nvSpPr>
          <p:spPr bwMode="auto">
            <a:xfrm>
              <a:off x="2484438" y="3567113"/>
              <a:ext cx="315912" cy="304800"/>
            </a:xfrm>
            <a:custGeom>
              <a:avLst/>
              <a:gdLst>
                <a:gd name="T0" fmla="*/ 398 w 398"/>
                <a:gd name="T1" fmla="*/ 191 h 382"/>
                <a:gd name="T2" fmla="*/ 394 w 398"/>
                <a:gd name="T3" fmla="*/ 229 h 382"/>
                <a:gd name="T4" fmla="*/ 384 w 398"/>
                <a:gd name="T5" fmla="*/ 265 h 382"/>
                <a:gd name="T6" fmla="*/ 365 w 398"/>
                <a:gd name="T7" fmla="*/ 298 h 382"/>
                <a:gd name="T8" fmla="*/ 341 w 398"/>
                <a:gd name="T9" fmla="*/ 326 h 382"/>
                <a:gd name="T10" fmla="*/ 311 w 398"/>
                <a:gd name="T11" fmla="*/ 350 h 382"/>
                <a:gd name="T12" fmla="*/ 277 w 398"/>
                <a:gd name="T13" fmla="*/ 367 h 382"/>
                <a:gd name="T14" fmla="*/ 240 w 398"/>
                <a:gd name="T15" fmla="*/ 378 h 382"/>
                <a:gd name="T16" fmla="*/ 199 w 398"/>
                <a:gd name="T17" fmla="*/ 382 h 382"/>
                <a:gd name="T18" fmla="*/ 179 w 398"/>
                <a:gd name="T19" fmla="*/ 382 h 382"/>
                <a:gd name="T20" fmla="*/ 141 w 398"/>
                <a:gd name="T21" fmla="*/ 374 h 382"/>
                <a:gd name="T22" fmla="*/ 105 w 398"/>
                <a:gd name="T23" fmla="*/ 359 h 382"/>
                <a:gd name="T24" fmla="*/ 73 w 398"/>
                <a:gd name="T25" fmla="*/ 338 h 382"/>
                <a:gd name="T26" fmla="*/ 46 w 398"/>
                <a:gd name="T27" fmla="*/ 313 h 382"/>
                <a:gd name="T28" fmla="*/ 25 w 398"/>
                <a:gd name="T29" fmla="*/ 282 h 382"/>
                <a:gd name="T30" fmla="*/ 9 w 398"/>
                <a:gd name="T31" fmla="*/ 248 h 382"/>
                <a:gd name="T32" fmla="*/ 1 w 398"/>
                <a:gd name="T33" fmla="*/ 211 h 382"/>
                <a:gd name="T34" fmla="*/ 0 w 398"/>
                <a:gd name="T35" fmla="*/ 191 h 382"/>
                <a:gd name="T36" fmla="*/ 4 w 398"/>
                <a:gd name="T37" fmla="*/ 152 h 382"/>
                <a:gd name="T38" fmla="*/ 16 w 398"/>
                <a:gd name="T39" fmla="*/ 116 h 382"/>
                <a:gd name="T40" fmla="*/ 35 w 398"/>
                <a:gd name="T41" fmla="*/ 85 h 382"/>
                <a:gd name="T42" fmla="*/ 58 w 398"/>
                <a:gd name="T43" fmla="*/ 57 h 382"/>
                <a:gd name="T44" fmla="*/ 89 w 398"/>
                <a:gd name="T45" fmla="*/ 33 h 382"/>
                <a:gd name="T46" fmla="*/ 122 w 398"/>
                <a:gd name="T47" fmla="*/ 16 h 382"/>
                <a:gd name="T48" fmla="*/ 159 w 398"/>
                <a:gd name="T49" fmla="*/ 4 h 382"/>
                <a:gd name="T50" fmla="*/ 199 w 398"/>
                <a:gd name="T51" fmla="*/ 0 h 382"/>
                <a:gd name="T52" fmla="*/ 220 w 398"/>
                <a:gd name="T53" fmla="*/ 1 h 382"/>
                <a:gd name="T54" fmla="*/ 259 w 398"/>
                <a:gd name="T55" fmla="*/ 9 h 382"/>
                <a:gd name="T56" fmla="*/ 295 w 398"/>
                <a:gd name="T57" fmla="*/ 24 h 382"/>
                <a:gd name="T58" fmla="*/ 327 w 398"/>
                <a:gd name="T59" fmla="*/ 43 h 382"/>
                <a:gd name="T60" fmla="*/ 353 w 398"/>
                <a:gd name="T61" fmla="*/ 70 h 382"/>
                <a:gd name="T62" fmla="*/ 374 w 398"/>
                <a:gd name="T63" fmla="*/ 101 h 382"/>
                <a:gd name="T64" fmla="*/ 390 w 398"/>
                <a:gd name="T65" fmla="*/ 135 h 382"/>
                <a:gd name="T66" fmla="*/ 398 w 398"/>
                <a:gd name="T67" fmla="*/ 172 h 382"/>
                <a:gd name="T68" fmla="*/ 398 w 398"/>
                <a:gd name="T69" fmla="*/ 19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82">
                  <a:moveTo>
                    <a:pt x="398" y="191"/>
                  </a:moveTo>
                  <a:lnTo>
                    <a:pt x="398" y="191"/>
                  </a:lnTo>
                  <a:lnTo>
                    <a:pt x="398" y="211"/>
                  </a:lnTo>
                  <a:lnTo>
                    <a:pt x="394" y="229"/>
                  </a:lnTo>
                  <a:lnTo>
                    <a:pt x="390" y="248"/>
                  </a:lnTo>
                  <a:lnTo>
                    <a:pt x="384" y="265"/>
                  </a:lnTo>
                  <a:lnTo>
                    <a:pt x="374" y="282"/>
                  </a:lnTo>
                  <a:lnTo>
                    <a:pt x="365" y="298"/>
                  </a:lnTo>
                  <a:lnTo>
                    <a:pt x="353" y="313"/>
                  </a:lnTo>
                  <a:lnTo>
                    <a:pt x="341" y="326"/>
                  </a:lnTo>
                  <a:lnTo>
                    <a:pt x="327" y="338"/>
                  </a:lnTo>
                  <a:lnTo>
                    <a:pt x="311" y="350"/>
                  </a:lnTo>
                  <a:lnTo>
                    <a:pt x="295" y="359"/>
                  </a:lnTo>
                  <a:lnTo>
                    <a:pt x="277" y="367"/>
                  </a:lnTo>
                  <a:lnTo>
                    <a:pt x="259" y="374"/>
                  </a:lnTo>
                  <a:lnTo>
                    <a:pt x="240" y="378"/>
                  </a:lnTo>
                  <a:lnTo>
                    <a:pt x="220" y="382"/>
                  </a:lnTo>
                  <a:lnTo>
                    <a:pt x="199" y="382"/>
                  </a:lnTo>
                  <a:lnTo>
                    <a:pt x="199" y="382"/>
                  </a:lnTo>
                  <a:lnTo>
                    <a:pt x="179" y="382"/>
                  </a:lnTo>
                  <a:lnTo>
                    <a:pt x="159" y="378"/>
                  </a:lnTo>
                  <a:lnTo>
                    <a:pt x="141" y="374"/>
                  </a:lnTo>
                  <a:lnTo>
                    <a:pt x="122" y="367"/>
                  </a:lnTo>
                  <a:lnTo>
                    <a:pt x="105" y="359"/>
                  </a:lnTo>
                  <a:lnTo>
                    <a:pt x="89" y="350"/>
                  </a:lnTo>
                  <a:lnTo>
                    <a:pt x="73" y="338"/>
                  </a:lnTo>
                  <a:lnTo>
                    <a:pt x="58" y="326"/>
                  </a:lnTo>
                  <a:lnTo>
                    <a:pt x="46" y="313"/>
                  </a:lnTo>
                  <a:lnTo>
                    <a:pt x="35" y="298"/>
                  </a:lnTo>
                  <a:lnTo>
                    <a:pt x="25" y="282"/>
                  </a:lnTo>
                  <a:lnTo>
                    <a:pt x="16" y="265"/>
                  </a:lnTo>
                  <a:lnTo>
                    <a:pt x="9" y="248"/>
                  </a:lnTo>
                  <a:lnTo>
                    <a:pt x="4" y="229"/>
                  </a:lnTo>
                  <a:lnTo>
                    <a:pt x="1" y="211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2"/>
                  </a:lnTo>
                  <a:lnTo>
                    <a:pt x="4" y="152"/>
                  </a:lnTo>
                  <a:lnTo>
                    <a:pt x="9" y="135"/>
                  </a:lnTo>
                  <a:lnTo>
                    <a:pt x="16" y="116"/>
                  </a:lnTo>
                  <a:lnTo>
                    <a:pt x="25" y="101"/>
                  </a:lnTo>
                  <a:lnTo>
                    <a:pt x="35" y="85"/>
                  </a:lnTo>
                  <a:lnTo>
                    <a:pt x="46" y="70"/>
                  </a:lnTo>
                  <a:lnTo>
                    <a:pt x="58" y="57"/>
                  </a:lnTo>
                  <a:lnTo>
                    <a:pt x="73" y="43"/>
                  </a:lnTo>
                  <a:lnTo>
                    <a:pt x="89" y="33"/>
                  </a:lnTo>
                  <a:lnTo>
                    <a:pt x="105" y="24"/>
                  </a:lnTo>
                  <a:lnTo>
                    <a:pt x="122" y="16"/>
                  </a:lnTo>
                  <a:lnTo>
                    <a:pt x="141" y="9"/>
                  </a:lnTo>
                  <a:lnTo>
                    <a:pt x="159" y="4"/>
                  </a:lnTo>
                  <a:lnTo>
                    <a:pt x="179" y="1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220" y="1"/>
                  </a:lnTo>
                  <a:lnTo>
                    <a:pt x="240" y="4"/>
                  </a:lnTo>
                  <a:lnTo>
                    <a:pt x="259" y="9"/>
                  </a:lnTo>
                  <a:lnTo>
                    <a:pt x="277" y="16"/>
                  </a:lnTo>
                  <a:lnTo>
                    <a:pt x="295" y="24"/>
                  </a:lnTo>
                  <a:lnTo>
                    <a:pt x="311" y="33"/>
                  </a:lnTo>
                  <a:lnTo>
                    <a:pt x="327" y="43"/>
                  </a:lnTo>
                  <a:lnTo>
                    <a:pt x="341" y="57"/>
                  </a:lnTo>
                  <a:lnTo>
                    <a:pt x="353" y="70"/>
                  </a:lnTo>
                  <a:lnTo>
                    <a:pt x="365" y="85"/>
                  </a:lnTo>
                  <a:lnTo>
                    <a:pt x="374" y="101"/>
                  </a:lnTo>
                  <a:lnTo>
                    <a:pt x="384" y="116"/>
                  </a:lnTo>
                  <a:lnTo>
                    <a:pt x="390" y="135"/>
                  </a:lnTo>
                  <a:lnTo>
                    <a:pt x="394" y="152"/>
                  </a:lnTo>
                  <a:lnTo>
                    <a:pt x="398" y="172"/>
                  </a:lnTo>
                  <a:lnTo>
                    <a:pt x="398" y="191"/>
                  </a:lnTo>
                  <a:lnTo>
                    <a:pt x="398" y="19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59"/>
            <p:cNvSpPr>
              <a:spLocks/>
            </p:cNvSpPr>
            <p:nvPr/>
          </p:nvSpPr>
          <p:spPr bwMode="auto">
            <a:xfrm>
              <a:off x="2554288" y="3632200"/>
              <a:ext cx="182562" cy="176213"/>
            </a:xfrm>
            <a:custGeom>
              <a:avLst/>
              <a:gdLst>
                <a:gd name="T0" fmla="*/ 229 w 229"/>
                <a:gd name="T1" fmla="*/ 110 h 220"/>
                <a:gd name="T2" fmla="*/ 227 w 229"/>
                <a:gd name="T3" fmla="*/ 133 h 220"/>
                <a:gd name="T4" fmla="*/ 220 w 229"/>
                <a:gd name="T5" fmla="*/ 153 h 220"/>
                <a:gd name="T6" fmla="*/ 209 w 229"/>
                <a:gd name="T7" fmla="*/ 171 h 220"/>
                <a:gd name="T8" fmla="*/ 196 w 229"/>
                <a:gd name="T9" fmla="*/ 188 h 220"/>
                <a:gd name="T10" fmla="*/ 179 w 229"/>
                <a:gd name="T11" fmla="*/ 202 h 220"/>
                <a:gd name="T12" fmla="*/ 159 w 229"/>
                <a:gd name="T13" fmla="*/ 212 h 220"/>
                <a:gd name="T14" fmla="*/ 138 w 229"/>
                <a:gd name="T15" fmla="*/ 218 h 220"/>
                <a:gd name="T16" fmla="*/ 115 w 229"/>
                <a:gd name="T17" fmla="*/ 220 h 220"/>
                <a:gd name="T18" fmla="*/ 103 w 229"/>
                <a:gd name="T19" fmla="*/ 220 h 220"/>
                <a:gd name="T20" fmla="*/ 81 w 229"/>
                <a:gd name="T21" fmla="*/ 215 h 220"/>
                <a:gd name="T22" fmla="*/ 59 w 229"/>
                <a:gd name="T23" fmla="*/ 207 h 220"/>
                <a:gd name="T24" fmla="*/ 42 w 229"/>
                <a:gd name="T25" fmla="*/ 195 h 220"/>
                <a:gd name="T26" fmla="*/ 26 w 229"/>
                <a:gd name="T27" fmla="*/ 181 h 220"/>
                <a:gd name="T28" fmla="*/ 14 w 229"/>
                <a:gd name="T29" fmla="*/ 163 h 220"/>
                <a:gd name="T30" fmla="*/ 5 w 229"/>
                <a:gd name="T31" fmla="*/ 143 h 220"/>
                <a:gd name="T32" fmla="*/ 1 w 229"/>
                <a:gd name="T33" fmla="*/ 122 h 220"/>
                <a:gd name="T34" fmla="*/ 0 w 229"/>
                <a:gd name="T35" fmla="*/ 110 h 220"/>
                <a:gd name="T36" fmla="*/ 2 w 229"/>
                <a:gd name="T37" fmla="*/ 88 h 220"/>
                <a:gd name="T38" fmla="*/ 9 w 229"/>
                <a:gd name="T39" fmla="*/ 68 h 220"/>
                <a:gd name="T40" fmla="*/ 20 w 229"/>
                <a:gd name="T41" fmla="*/ 49 h 220"/>
                <a:gd name="T42" fmla="*/ 33 w 229"/>
                <a:gd name="T43" fmla="*/ 32 h 220"/>
                <a:gd name="T44" fmla="*/ 50 w 229"/>
                <a:gd name="T45" fmla="*/ 19 h 220"/>
                <a:gd name="T46" fmla="*/ 70 w 229"/>
                <a:gd name="T47" fmla="*/ 9 h 220"/>
                <a:gd name="T48" fmla="*/ 91 w 229"/>
                <a:gd name="T49" fmla="*/ 3 h 220"/>
                <a:gd name="T50" fmla="*/ 115 w 229"/>
                <a:gd name="T51" fmla="*/ 0 h 220"/>
                <a:gd name="T52" fmla="*/ 126 w 229"/>
                <a:gd name="T53" fmla="*/ 1 h 220"/>
                <a:gd name="T54" fmla="*/ 148 w 229"/>
                <a:gd name="T55" fmla="*/ 5 h 220"/>
                <a:gd name="T56" fmla="*/ 170 w 229"/>
                <a:gd name="T57" fmla="*/ 13 h 220"/>
                <a:gd name="T58" fmla="*/ 188 w 229"/>
                <a:gd name="T59" fmla="*/ 25 h 220"/>
                <a:gd name="T60" fmla="*/ 203 w 229"/>
                <a:gd name="T61" fmla="*/ 40 h 220"/>
                <a:gd name="T62" fmla="*/ 216 w 229"/>
                <a:gd name="T63" fmla="*/ 58 h 220"/>
                <a:gd name="T64" fmla="*/ 224 w 229"/>
                <a:gd name="T65" fmla="*/ 77 h 220"/>
                <a:gd name="T66" fmla="*/ 229 w 229"/>
                <a:gd name="T67" fmla="*/ 100 h 220"/>
                <a:gd name="T68" fmla="*/ 229 w 229"/>
                <a:gd name="T69" fmla="*/ 1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9" h="220">
                  <a:moveTo>
                    <a:pt x="229" y="110"/>
                  </a:moveTo>
                  <a:lnTo>
                    <a:pt x="229" y="110"/>
                  </a:lnTo>
                  <a:lnTo>
                    <a:pt x="229" y="122"/>
                  </a:lnTo>
                  <a:lnTo>
                    <a:pt x="227" y="133"/>
                  </a:lnTo>
                  <a:lnTo>
                    <a:pt x="224" y="143"/>
                  </a:lnTo>
                  <a:lnTo>
                    <a:pt x="220" y="153"/>
                  </a:lnTo>
                  <a:lnTo>
                    <a:pt x="216" y="163"/>
                  </a:lnTo>
                  <a:lnTo>
                    <a:pt x="209" y="171"/>
                  </a:lnTo>
                  <a:lnTo>
                    <a:pt x="203" y="181"/>
                  </a:lnTo>
                  <a:lnTo>
                    <a:pt x="196" y="188"/>
                  </a:lnTo>
                  <a:lnTo>
                    <a:pt x="188" y="195"/>
                  </a:lnTo>
                  <a:lnTo>
                    <a:pt x="179" y="202"/>
                  </a:lnTo>
                  <a:lnTo>
                    <a:pt x="170" y="207"/>
                  </a:lnTo>
                  <a:lnTo>
                    <a:pt x="159" y="212"/>
                  </a:lnTo>
                  <a:lnTo>
                    <a:pt x="148" y="215"/>
                  </a:lnTo>
                  <a:lnTo>
                    <a:pt x="138" y="218"/>
                  </a:lnTo>
                  <a:lnTo>
                    <a:pt x="126" y="220"/>
                  </a:lnTo>
                  <a:lnTo>
                    <a:pt x="115" y="220"/>
                  </a:lnTo>
                  <a:lnTo>
                    <a:pt x="115" y="220"/>
                  </a:lnTo>
                  <a:lnTo>
                    <a:pt x="103" y="220"/>
                  </a:lnTo>
                  <a:lnTo>
                    <a:pt x="91" y="218"/>
                  </a:lnTo>
                  <a:lnTo>
                    <a:pt x="81" y="215"/>
                  </a:lnTo>
                  <a:lnTo>
                    <a:pt x="70" y="212"/>
                  </a:lnTo>
                  <a:lnTo>
                    <a:pt x="59" y="207"/>
                  </a:lnTo>
                  <a:lnTo>
                    <a:pt x="50" y="202"/>
                  </a:lnTo>
                  <a:lnTo>
                    <a:pt x="42" y="195"/>
                  </a:lnTo>
                  <a:lnTo>
                    <a:pt x="33" y="188"/>
                  </a:lnTo>
                  <a:lnTo>
                    <a:pt x="26" y="181"/>
                  </a:lnTo>
                  <a:lnTo>
                    <a:pt x="20" y="171"/>
                  </a:lnTo>
                  <a:lnTo>
                    <a:pt x="14" y="163"/>
                  </a:lnTo>
                  <a:lnTo>
                    <a:pt x="9" y="153"/>
                  </a:lnTo>
                  <a:lnTo>
                    <a:pt x="5" y="143"/>
                  </a:lnTo>
                  <a:lnTo>
                    <a:pt x="2" y="133"/>
                  </a:lnTo>
                  <a:lnTo>
                    <a:pt x="1" y="12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1" y="100"/>
                  </a:lnTo>
                  <a:lnTo>
                    <a:pt x="2" y="88"/>
                  </a:lnTo>
                  <a:lnTo>
                    <a:pt x="5" y="77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0"/>
                  </a:lnTo>
                  <a:lnTo>
                    <a:pt x="33" y="32"/>
                  </a:lnTo>
                  <a:lnTo>
                    <a:pt x="42" y="25"/>
                  </a:lnTo>
                  <a:lnTo>
                    <a:pt x="50" y="19"/>
                  </a:lnTo>
                  <a:lnTo>
                    <a:pt x="59" y="13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1" y="3"/>
                  </a:lnTo>
                  <a:lnTo>
                    <a:pt x="103" y="1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6" y="1"/>
                  </a:lnTo>
                  <a:lnTo>
                    <a:pt x="138" y="3"/>
                  </a:lnTo>
                  <a:lnTo>
                    <a:pt x="148" y="5"/>
                  </a:lnTo>
                  <a:lnTo>
                    <a:pt x="159" y="9"/>
                  </a:lnTo>
                  <a:lnTo>
                    <a:pt x="170" y="13"/>
                  </a:lnTo>
                  <a:lnTo>
                    <a:pt x="179" y="19"/>
                  </a:lnTo>
                  <a:lnTo>
                    <a:pt x="188" y="25"/>
                  </a:lnTo>
                  <a:lnTo>
                    <a:pt x="196" y="32"/>
                  </a:lnTo>
                  <a:lnTo>
                    <a:pt x="203" y="40"/>
                  </a:lnTo>
                  <a:lnTo>
                    <a:pt x="209" y="49"/>
                  </a:lnTo>
                  <a:lnTo>
                    <a:pt x="216" y="58"/>
                  </a:lnTo>
                  <a:lnTo>
                    <a:pt x="220" y="68"/>
                  </a:lnTo>
                  <a:lnTo>
                    <a:pt x="224" y="77"/>
                  </a:lnTo>
                  <a:lnTo>
                    <a:pt x="227" y="88"/>
                  </a:lnTo>
                  <a:lnTo>
                    <a:pt x="229" y="100"/>
                  </a:lnTo>
                  <a:lnTo>
                    <a:pt x="229" y="110"/>
                  </a:lnTo>
                  <a:lnTo>
                    <a:pt x="229" y="110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3041650" y="2767013"/>
            <a:ext cx="2171700" cy="303213"/>
            <a:chOff x="3041650" y="2767013"/>
            <a:chExt cx="2171700" cy="303213"/>
          </a:xfrm>
        </p:grpSpPr>
        <p:sp>
          <p:nvSpPr>
            <p:cNvPr id="121" name="Line 14"/>
            <p:cNvSpPr>
              <a:spLocks noChangeShapeType="1"/>
            </p:cNvSpPr>
            <p:nvPr/>
          </p:nvSpPr>
          <p:spPr bwMode="auto">
            <a:xfrm flipH="1">
              <a:off x="5141913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15"/>
            <p:cNvSpPr>
              <a:spLocks noChangeShapeType="1"/>
            </p:cNvSpPr>
            <p:nvPr/>
          </p:nvSpPr>
          <p:spPr bwMode="auto">
            <a:xfrm flipH="1">
              <a:off x="4997450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16"/>
            <p:cNvSpPr>
              <a:spLocks noChangeShapeType="1"/>
            </p:cNvSpPr>
            <p:nvPr/>
          </p:nvSpPr>
          <p:spPr bwMode="auto">
            <a:xfrm flipH="1">
              <a:off x="4854575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Line 17"/>
            <p:cNvSpPr>
              <a:spLocks noChangeShapeType="1"/>
            </p:cNvSpPr>
            <p:nvPr/>
          </p:nvSpPr>
          <p:spPr bwMode="auto">
            <a:xfrm flipH="1">
              <a:off x="4711700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18"/>
            <p:cNvSpPr>
              <a:spLocks noChangeShapeType="1"/>
            </p:cNvSpPr>
            <p:nvPr/>
          </p:nvSpPr>
          <p:spPr bwMode="auto">
            <a:xfrm flipH="1">
              <a:off x="4567238" y="2927350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9"/>
            <p:cNvSpPr>
              <a:spLocks noChangeShapeType="1"/>
            </p:cNvSpPr>
            <p:nvPr/>
          </p:nvSpPr>
          <p:spPr bwMode="auto">
            <a:xfrm flipH="1">
              <a:off x="4424363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20"/>
            <p:cNvSpPr>
              <a:spLocks noChangeShapeType="1"/>
            </p:cNvSpPr>
            <p:nvPr/>
          </p:nvSpPr>
          <p:spPr bwMode="auto">
            <a:xfrm flipH="1">
              <a:off x="4281488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21"/>
            <p:cNvSpPr>
              <a:spLocks noChangeShapeType="1"/>
            </p:cNvSpPr>
            <p:nvPr/>
          </p:nvSpPr>
          <p:spPr bwMode="auto">
            <a:xfrm flipH="1">
              <a:off x="4138613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22"/>
            <p:cNvSpPr>
              <a:spLocks noChangeShapeType="1"/>
            </p:cNvSpPr>
            <p:nvPr/>
          </p:nvSpPr>
          <p:spPr bwMode="auto">
            <a:xfrm flipH="1">
              <a:off x="3994150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Line 23"/>
            <p:cNvSpPr>
              <a:spLocks noChangeShapeType="1"/>
            </p:cNvSpPr>
            <p:nvPr/>
          </p:nvSpPr>
          <p:spPr bwMode="auto">
            <a:xfrm flipH="1">
              <a:off x="3851275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24"/>
            <p:cNvSpPr>
              <a:spLocks noChangeShapeType="1"/>
            </p:cNvSpPr>
            <p:nvPr/>
          </p:nvSpPr>
          <p:spPr bwMode="auto">
            <a:xfrm flipH="1">
              <a:off x="3708400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25"/>
            <p:cNvSpPr>
              <a:spLocks noChangeShapeType="1"/>
            </p:cNvSpPr>
            <p:nvPr/>
          </p:nvSpPr>
          <p:spPr bwMode="auto">
            <a:xfrm flipH="1">
              <a:off x="3563938" y="2927350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26"/>
            <p:cNvSpPr>
              <a:spLocks noChangeShapeType="1"/>
            </p:cNvSpPr>
            <p:nvPr/>
          </p:nvSpPr>
          <p:spPr bwMode="auto">
            <a:xfrm flipH="1">
              <a:off x="3421063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27"/>
            <p:cNvSpPr>
              <a:spLocks noChangeShapeType="1"/>
            </p:cNvSpPr>
            <p:nvPr/>
          </p:nvSpPr>
          <p:spPr bwMode="auto">
            <a:xfrm flipH="1">
              <a:off x="3278188" y="29273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28"/>
            <p:cNvSpPr>
              <a:spLocks noChangeShapeType="1"/>
            </p:cNvSpPr>
            <p:nvPr/>
          </p:nvSpPr>
          <p:spPr bwMode="auto">
            <a:xfrm flipH="1">
              <a:off x="3173413" y="2927350"/>
              <a:ext cx="333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60"/>
            <p:cNvSpPr>
              <a:spLocks/>
            </p:cNvSpPr>
            <p:nvPr/>
          </p:nvSpPr>
          <p:spPr bwMode="auto">
            <a:xfrm>
              <a:off x="3041650" y="2767013"/>
              <a:ext cx="315912" cy="303213"/>
            </a:xfrm>
            <a:custGeom>
              <a:avLst/>
              <a:gdLst>
                <a:gd name="T0" fmla="*/ 398 w 398"/>
                <a:gd name="T1" fmla="*/ 192 h 383"/>
                <a:gd name="T2" fmla="*/ 394 w 398"/>
                <a:gd name="T3" fmla="*/ 230 h 383"/>
                <a:gd name="T4" fmla="*/ 384 w 398"/>
                <a:gd name="T5" fmla="*/ 266 h 383"/>
                <a:gd name="T6" fmla="*/ 365 w 398"/>
                <a:gd name="T7" fmla="*/ 299 h 383"/>
                <a:gd name="T8" fmla="*/ 341 w 398"/>
                <a:gd name="T9" fmla="*/ 327 h 383"/>
                <a:gd name="T10" fmla="*/ 311 w 398"/>
                <a:gd name="T11" fmla="*/ 351 h 383"/>
                <a:gd name="T12" fmla="*/ 278 w 398"/>
                <a:gd name="T13" fmla="*/ 368 h 383"/>
                <a:gd name="T14" fmla="*/ 240 w 398"/>
                <a:gd name="T15" fmla="*/ 379 h 383"/>
                <a:gd name="T16" fmla="*/ 199 w 398"/>
                <a:gd name="T17" fmla="*/ 383 h 383"/>
                <a:gd name="T18" fmla="*/ 179 w 398"/>
                <a:gd name="T19" fmla="*/ 383 h 383"/>
                <a:gd name="T20" fmla="*/ 141 w 398"/>
                <a:gd name="T21" fmla="*/ 375 h 383"/>
                <a:gd name="T22" fmla="*/ 105 w 398"/>
                <a:gd name="T23" fmla="*/ 360 h 383"/>
                <a:gd name="T24" fmla="*/ 73 w 398"/>
                <a:gd name="T25" fmla="*/ 339 h 383"/>
                <a:gd name="T26" fmla="*/ 47 w 398"/>
                <a:gd name="T27" fmla="*/ 314 h 383"/>
                <a:gd name="T28" fmla="*/ 25 w 398"/>
                <a:gd name="T29" fmla="*/ 283 h 383"/>
                <a:gd name="T30" fmla="*/ 9 w 398"/>
                <a:gd name="T31" fmla="*/ 249 h 383"/>
                <a:gd name="T32" fmla="*/ 1 w 398"/>
                <a:gd name="T33" fmla="*/ 212 h 383"/>
                <a:gd name="T34" fmla="*/ 0 w 398"/>
                <a:gd name="T35" fmla="*/ 192 h 383"/>
                <a:gd name="T36" fmla="*/ 4 w 398"/>
                <a:gd name="T37" fmla="*/ 153 h 383"/>
                <a:gd name="T38" fmla="*/ 16 w 398"/>
                <a:gd name="T39" fmla="*/ 117 h 383"/>
                <a:gd name="T40" fmla="*/ 35 w 398"/>
                <a:gd name="T41" fmla="*/ 85 h 383"/>
                <a:gd name="T42" fmla="*/ 58 w 398"/>
                <a:gd name="T43" fmla="*/ 58 h 383"/>
                <a:gd name="T44" fmla="*/ 89 w 398"/>
                <a:gd name="T45" fmla="*/ 34 h 383"/>
                <a:gd name="T46" fmla="*/ 122 w 398"/>
                <a:gd name="T47" fmla="*/ 16 h 383"/>
                <a:gd name="T48" fmla="*/ 159 w 398"/>
                <a:gd name="T49" fmla="*/ 4 h 383"/>
                <a:gd name="T50" fmla="*/ 199 w 398"/>
                <a:gd name="T51" fmla="*/ 0 h 383"/>
                <a:gd name="T52" fmla="*/ 220 w 398"/>
                <a:gd name="T53" fmla="*/ 2 h 383"/>
                <a:gd name="T54" fmla="*/ 259 w 398"/>
                <a:gd name="T55" fmla="*/ 10 h 383"/>
                <a:gd name="T56" fmla="*/ 295 w 398"/>
                <a:gd name="T57" fmla="*/ 24 h 383"/>
                <a:gd name="T58" fmla="*/ 327 w 398"/>
                <a:gd name="T59" fmla="*/ 44 h 383"/>
                <a:gd name="T60" fmla="*/ 353 w 398"/>
                <a:gd name="T61" fmla="*/ 71 h 383"/>
                <a:gd name="T62" fmla="*/ 374 w 398"/>
                <a:gd name="T63" fmla="*/ 101 h 383"/>
                <a:gd name="T64" fmla="*/ 390 w 398"/>
                <a:gd name="T65" fmla="*/ 136 h 383"/>
                <a:gd name="T66" fmla="*/ 398 w 398"/>
                <a:gd name="T67" fmla="*/ 173 h 383"/>
                <a:gd name="T68" fmla="*/ 398 w 398"/>
                <a:gd name="T69" fmla="*/ 192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83">
                  <a:moveTo>
                    <a:pt x="398" y="192"/>
                  </a:moveTo>
                  <a:lnTo>
                    <a:pt x="398" y="192"/>
                  </a:lnTo>
                  <a:lnTo>
                    <a:pt x="398" y="212"/>
                  </a:lnTo>
                  <a:lnTo>
                    <a:pt x="394" y="230"/>
                  </a:lnTo>
                  <a:lnTo>
                    <a:pt x="390" y="249"/>
                  </a:lnTo>
                  <a:lnTo>
                    <a:pt x="384" y="266"/>
                  </a:lnTo>
                  <a:lnTo>
                    <a:pt x="374" y="283"/>
                  </a:lnTo>
                  <a:lnTo>
                    <a:pt x="365" y="299"/>
                  </a:lnTo>
                  <a:lnTo>
                    <a:pt x="353" y="314"/>
                  </a:lnTo>
                  <a:lnTo>
                    <a:pt x="341" y="327"/>
                  </a:lnTo>
                  <a:lnTo>
                    <a:pt x="327" y="339"/>
                  </a:lnTo>
                  <a:lnTo>
                    <a:pt x="311" y="351"/>
                  </a:lnTo>
                  <a:lnTo>
                    <a:pt x="295" y="360"/>
                  </a:lnTo>
                  <a:lnTo>
                    <a:pt x="278" y="368"/>
                  </a:lnTo>
                  <a:lnTo>
                    <a:pt x="259" y="375"/>
                  </a:lnTo>
                  <a:lnTo>
                    <a:pt x="240" y="379"/>
                  </a:lnTo>
                  <a:lnTo>
                    <a:pt x="220" y="383"/>
                  </a:lnTo>
                  <a:lnTo>
                    <a:pt x="199" y="383"/>
                  </a:lnTo>
                  <a:lnTo>
                    <a:pt x="199" y="383"/>
                  </a:lnTo>
                  <a:lnTo>
                    <a:pt x="179" y="383"/>
                  </a:lnTo>
                  <a:lnTo>
                    <a:pt x="159" y="379"/>
                  </a:lnTo>
                  <a:lnTo>
                    <a:pt x="141" y="375"/>
                  </a:lnTo>
                  <a:lnTo>
                    <a:pt x="122" y="368"/>
                  </a:lnTo>
                  <a:lnTo>
                    <a:pt x="105" y="360"/>
                  </a:lnTo>
                  <a:lnTo>
                    <a:pt x="89" y="351"/>
                  </a:lnTo>
                  <a:lnTo>
                    <a:pt x="73" y="339"/>
                  </a:lnTo>
                  <a:lnTo>
                    <a:pt x="58" y="327"/>
                  </a:lnTo>
                  <a:lnTo>
                    <a:pt x="47" y="314"/>
                  </a:lnTo>
                  <a:lnTo>
                    <a:pt x="35" y="299"/>
                  </a:lnTo>
                  <a:lnTo>
                    <a:pt x="25" y="283"/>
                  </a:lnTo>
                  <a:lnTo>
                    <a:pt x="16" y="266"/>
                  </a:lnTo>
                  <a:lnTo>
                    <a:pt x="9" y="249"/>
                  </a:lnTo>
                  <a:lnTo>
                    <a:pt x="4" y="230"/>
                  </a:lnTo>
                  <a:lnTo>
                    <a:pt x="1" y="212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73"/>
                  </a:lnTo>
                  <a:lnTo>
                    <a:pt x="4" y="153"/>
                  </a:lnTo>
                  <a:lnTo>
                    <a:pt x="9" y="136"/>
                  </a:lnTo>
                  <a:lnTo>
                    <a:pt x="16" y="117"/>
                  </a:lnTo>
                  <a:lnTo>
                    <a:pt x="25" y="101"/>
                  </a:lnTo>
                  <a:lnTo>
                    <a:pt x="35" y="85"/>
                  </a:lnTo>
                  <a:lnTo>
                    <a:pt x="47" y="71"/>
                  </a:lnTo>
                  <a:lnTo>
                    <a:pt x="58" y="58"/>
                  </a:lnTo>
                  <a:lnTo>
                    <a:pt x="73" y="44"/>
                  </a:lnTo>
                  <a:lnTo>
                    <a:pt x="89" y="34"/>
                  </a:lnTo>
                  <a:lnTo>
                    <a:pt x="105" y="24"/>
                  </a:lnTo>
                  <a:lnTo>
                    <a:pt x="122" y="16"/>
                  </a:lnTo>
                  <a:lnTo>
                    <a:pt x="141" y="10"/>
                  </a:lnTo>
                  <a:lnTo>
                    <a:pt x="159" y="4"/>
                  </a:lnTo>
                  <a:lnTo>
                    <a:pt x="179" y="2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220" y="2"/>
                  </a:lnTo>
                  <a:lnTo>
                    <a:pt x="240" y="4"/>
                  </a:lnTo>
                  <a:lnTo>
                    <a:pt x="259" y="10"/>
                  </a:lnTo>
                  <a:lnTo>
                    <a:pt x="278" y="16"/>
                  </a:lnTo>
                  <a:lnTo>
                    <a:pt x="295" y="24"/>
                  </a:lnTo>
                  <a:lnTo>
                    <a:pt x="311" y="34"/>
                  </a:lnTo>
                  <a:lnTo>
                    <a:pt x="327" y="44"/>
                  </a:lnTo>
                  <a:lnTo>
                    <a:pt x="341" y="58"/>
                  </a:lnTo>
                  <a:lnTo>
                    <a:pt x="353" y="71"/>
                  </a:lnTo>
                  <a:lnTo>
                    <a:pt x="365" y="85"/>
                  </a:lnTo>
                  <a:lnTo>
                    <a:pt x="374" y="101"/>
                  </a:lnTo>
                  <a:lnTo>
                    <a:pt x="384" y="117"/>
                  </a:lnTo>
                  <a:lnTo>
                    <a:pt x="390" y="136"/>
                  </a:lnTo>
                  <a:lnTo>
                    <a:pt x="394" y="153"/>
                  </a:lnTo>
                  <a:lnTo>
                    <a:pt x="398" y="173"/>
                  </a:lnTo>
                  <a:lnTo>
                    <a:pt x="398" y="192"/>
                  </a:lnTo>
                  <a:lnTo>
                    <a:pt x="398" y="19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61"/>
            <p:cNvSpPr>
              <a:spLocks/>
            </p:cNvSpPr>
            <p:nvPr/>
          </p:nvSpPr>
          <p:spPr bwMode="auto">
            <a:xfrm>
              <a:off x="3109913" y="2832100"/>
              <a:ext cx="182562" cy="174625"/>
            </a:xfrm>
            <a:custGeom>
              <a:avLst/>
              <a:gdLst>
                <a:gd name="T0" fmla="*/ 229 w 229"/>
                <a:gd name="T1" fmla="*/ 110 h 220"/>
                <a:gd name="T2" fmla="*/ 227 w 229"/>
                <a:gd name="T3" fmla="*/ 133 h 220"/>
                <a:gd name="T4" fmla="*/ 220 w 229"/>
                <a:gd name="T5" fmla="*/ 152 h 220"/>
                <a:gd name="T6" fmla="*/ 209 w 229"/>
                <a:gd name="T7" fmla="*/ 171 h 220"/>
                <a:gd name="T8" fmla="*/ 196 w 229"/>
                <a:gd name="T9" fmla="*/ 188 h 220"/>
                <a:gd name="T10" fmla="*/ 179 w 229"/>
                <a:gd name="T11" fmla="*/ 202 h 220"/>
                <a:gd name="T12" fmla="*/ 159 w 229"/>
                <a:gd name="T13" fmla="*/ 212 h 220"/>
                <a:gd name="T14" fmla="*/ 138 w 229"/>
                <a:gd name="T15" fmla="*/ 218 h 220"/>
                <a:gd name="T16" fmla="*/ 115 w 229"/>
                <a:gd name="T17" fmla="*/ 220 h 220"/>
                <a:gd name="T18" fmla="*/ 103 w 229"/>
                <a:gd name="T19" fmla="*/ 220 h 220"/>
                <a:gd name="T20" fmla="*/ 81 w 229"/>
                <a:gd name="T21" fmla="*/ 215 h 220"/>
                <a:gd name="T22" fmla="*/ 59 w 229"/>
                <a:gd name="T23" fmla="*/ 207 h 220"/>
                <a:gd name="T24" fmla="*/ 42 w 229"/>
                <a:gd name="T25" fmla="*/ 195 h 220"/>
                <a:gd name="T26" fmla="*/ 26 w 229"/>
                <a:gd name="T27" fmla="*/ 180 h 220"/>
                <a:gd name="T28" fmla="*/ 14 w 229"/>
                <a:gd name="T29" fmla="*/ 163 h 220"/>
                <a:gd name="T30" fmla="*/ 5 w 229"/>
                <a:gd name="T31" fmla="*/ 143 h 220"/>
                <a:gd name="T32" fmla="*/ 1 w 229"/>
                <a:gd name="T33" fmla="*/ 122 h 220"/>
                <a:gd name="T34" fmla="*/ 0 w 229"/>
                <a:gd name="T35" fmla="*/ 110 h 220"/>
                <a:gd name="T36" fmla="*/ 2 w 229"/>
                <a:gd name="T37" fmla="*/ 87 h 220"/>
                <a:gd name="T38" fmla="*/ 9 w 229"/>
                <a:gd name="T39" fmla="*/ 68 h 220"/>
                <a:gd name="T40" fmla="*/ 20 w 229"/>
                <a:gd name="T41" fmla="*/ 49 h 220"/>
                <a:gd name="T42" fmla="*/ 33 w 229"/>
                <a:gd name="T43" fmla="*/ 32 h 220"/>
                <a:gd name="T44" fmla="*/ 50 w 229"/>
                <a:gd name="T45" fmla="*/ 18 h 220"/>
                <a:gd name="T46" fmla="*/ 70 w 229"/>
                <a:gd name="T47" fmla="*/ 9 h 220"/>
                <a:gd name="T48" fmla="*/ 91 w 229"/>
                <a:gd name="T49" fmla="*/ 2 h 220"/>
                <a:gd name="T50" fmla="*/ 115 w 229"/>
                <a:gd name="T51" fmla="*/ 0 h 220"/>
                <a:gd name="T52" fmla="*/ 126 w 229"/>
                <a:gd name="T53" fmla="*/ 1 h 220"/>
                <a:gd name="T54" fmla="*/ 148 w 229"/>
                <a:gd name="T55" fmla="*/ 5 h 220"/>
                <a:gd name="T56" fmla="*/ 170 w 229"/>
                <a:gd name="T57" fmla="*/ 13 h 220"/>
                <a:gd name="T58" fmla="*/ 188 w 229"/>
                <a:gd name="T59" fmla="*/ 25 h 220"/>
                <a:gd name="T60" fmla="*/ 203 w 229"/>
                <a:gd name="T61" fmla="*/ 40 h 220"/>
                <a:gd name="T62" fmla="*/ 216 w 229"/>
                <a:gd name="T63" fmla="*/ 58 h 220"/>
                <a:gd name="T64" fmla="*/ 224 w 229"/>
                <a:gd name="T65" fmla="*/ 77 h 220"/>
                <a:gd name="T66" fmla="*/ 229 w 229"/>
                <a:gd name="T67" fmla="*/ 99 h 220"/>
                <a:gd name="T68" fmla="*/ 229 w 229"/>
                <a:gd name="T69" fmla="*/ 1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9" h="220">
                  <a:moveTo>
                    <a:pt x="229" y="110"/>
                  </a:moveTo>
                  <a:lnTo>
                    <a:pt x="229" y="110"/>
                  </a:lnTo>
                  <a:lnTo>
                    <a:pt x="229" y="122"/>
                  </a:lnTo>
                  <a:lnTo>
                    <a:pt x="227" y="133"/>
                  </a:lnTo>
                  <a:lnTo>
                    <a:pt x="224" y="143"/>
                  </a:lnTo>
                  <a:lnTo>
                    <a:pt x="220" y="152"/>
                  </a:lnTo>
                  <a:lnTo>
                    <a:pt x="216" y="163"/>
                  </a:lnTo>
                  <a:lnTo>
                    <a:pt x="209" y="171"/>
                  </a:lnTo>
                  <a:lnTo>
                    <a:pt x="203" y="180"/>
                  </a:lnTo>
                  <a:lnTo>
                    <a:pt x="196" y="188"/>
                  </a:lnTo>
                  <a:lnTo>
                    <a:pt x="188" y="195"/>
                  </a:lnTo>
                  <a:lnTo>
                    <a:pt x="179" y="202"/>
                  </a:lnTo>
                  <a:lnTo>
                    <a:pt x="170" y="207"/>
                  </a:lnTo>
                  <a:lnTo>
                    <a:pt x="159" y="212"/>
                  </a:lnTo>
                  <a:lnTo>
                    <a:pt x="148" y="215"/>
                  </a:lnTo>
                  <a:lnTo>
                    <a:pt x="138" y="218"/>
                  </a:lnTo>
                  <a:lnTo>
                    <a:pt x="126" y="220"/>
                  </a:lnTo>
                  <a:lnTo>
                    <a:pt x="115" y="220"/>
                  </a:lnTo>
                  <a:lnTo>
                    <a:pt x="115" y="220"/>
                  </a:lnTo>
                  <a:lnTo>
                    <a:pt x="103" y="220"/>
                  </a:lnTo>
                  <a:lnTo>
                    <a:pt x="91" y="218"/>
                  </a:lnTo>
                  <a:lnTo>
                    <a:pt x="81" y="215"/>
                  </a:lnTo>
                  <a:lnTo>
                    <a:pt x="70" y="212"/>
                  </a:lnTo>
                  <a:lnTo>
                    <a:pt x="59" y="207"/>
                  </a:lnTo>
                  <a:lnTo>
                    <a:pt x="50" y="202"/>
                  </a:lnTo>
                  <a:lnTo>
                    <a:pt x="42" y="195"/>
                  </a:lnTo>
                  <a:lnTo>
                    <a:pt x="33" y="188"/>
                  </a:lnTo>
                  <a:lnTo>
                    <a:pt x="26" y="180"/>
                  </a:lnTo>
                  <a:lnTo>
                    <a:pt x="20" y="171"/>
                  </a:lnTo>
                  <a:lnTo>
                    <a:pt x="14" y="163"/>
                  </a:lnTo>
                  <a:lnTo>
                    <a:pt x="9" y="152"/>
                  </a:lnTo>
                  <a:lnTo>
                    <a:pt x="5" y="143"/>
                  </a:lnTo>
                  <a:lnTo>
                    <a:pt x="2" y="133"/>
                  </a:lnTo>
                  <a:lnTo>
                    <a:pt x="1" y="12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1" y="99"/>
                  </a:lnTo>
                  <a:lnTo>
                    <a:pt x="2" y="87"/>
                  </a:lnTo>
                  <a:lnTo>
                    <a:pt x="5" y="77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0"/>
                  </a:lnTo>
                  <a:lnTo>
                    <a:pt x="33" y="32"/>
                  </a:lnTo>
                  <a:lnTo>
                    <a:pt x="42" y="25"/>
                  </a:lnTo>
                  <a:lnTo>
                    <a:pt x="50" y="18"/>
                  </a:lnTo>
                  <a:lnTo>
                    <a:pt x="59" y="13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1" y="2"/>
                  </a:lnTo>
                  <a:lnTo>
                    <a:pt x="103" y="1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6" y="1"/>
                  </a:lnTo>
                  <a:lnTo>
                    <a:pt x="138" y="2"/>
                  </a:lnTo>
                  <a:lnTo>
                    <a:pt x="148" y="5"/>
                  </a:lnTo>
                  <a:lnTo>
                    <a:pt x="159" y="9"/>
                  </a:lnTo>
                  <a:lnTo>
                    <a:pt x="170" y="13"/>
                  </a:lnTo>
                  <a:lnTo>
                    <a:pt x="179" y="18"/>
                  </a:lnTo>
                  <a:lnTo>
                    <a:pt x="188" y="25"/>
                  </a:lnTo>
                  <a:lnTo>
                    <a:pt x="196" y="32"/>
                  </a:lnTo>
                  <a:lnTo>
                    <a:pt x="203" y="40"/>
                  </a:lnTo>
                  <a:lnTo>
                    <a:pt x="209" y="49"/>
                  </a:lnTo>
                  <a:lnTo>
                    <a:pt x="216" y="58"/>
                  </a:lnTo>
                  <a:lnTo>
                    <a:pt x="220" y="68"/>
                  </a:lnTo>
                  <a:lnTo>
                    <a:pt x="224" y="77"/>
                  </a:lnTo>
                  <a:lnTo>
                    <a:pt x="227" y="87"/>
                  </a:lnTo>
                  <a:lnTo>
                    <a:pt x="229" y="99"/>
                  </a:lnTo>
                  <a:lnTo>
                    <a:pt x="229" y="110"/>
                  </a:lnTo>
                  <a:lnTo>
                    <a:pt x="229" y="110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3327400" y="4523098"/>
            <a:ext cx="1885950" cy="303213"/>
            <a:chOff x="3327400" y="4537075"/>
            <a:chExt cx="1885950" cy="303213"/>
          </a:xfrm>
        </p:grpSpPr>
        <p:sp>
          <p:nvSpPr>
            <p:cNvPr id="231" name="Line 124"/>
            <p:cNvSpPr>
              <a:spLocks noChangeShapeType="1"/>
            </p:cNvSpPr>
            <p:nvPr/>
          </p:nvSpPr>
          <p:spPr bwMode="auto">
            <a:xfrm flipH="1">
              <a:off x="5141913" y="46799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Line 125"/>
            <p:cNvSpPr>
              <a:spLocks noChangeShapeType="1"/>
            </p:cNvSpPr>
            <p:nvPr/>
          </p:nvSpPr>
          <p:spPr bwMode="auto">
            <a:xfrm flipH="1">
              <a:off x="4997450" y="46799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Line 126"/>
            <p:cNvSpPr>
              <a:spLocks noChangeShapeType="1"/>
            </p:cNvSpPr>
            <p:nvPr/>
          </p:nvSpPr>
          <p:spPr bwMode="auto">
            <a:xfrm flipH="1">
              <a:off x="4854575" y="46799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Line 127"/>
            <p:cNvSpPr>
              <a:spLocks noChangeShapeType="1"/>
            </p:cNvSpPr>
            <p:nvPr/>
          </p:nvSpPr>
          <p:spPr bwMode="auto">
            <a:xfrm flipH="1">
              <a:off x="4711700" y="46799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Line 128"/>
            <p:cNvSpPr>
              <a:spLocks noChangeShapeType="1"/>
            </p:cNvSpPr>
            <p:nvPr/>
          </p:nvSpPr>
          <p:spPr bwMode="auto">
            <a:xfrm flipH="1">
              <a:off x="4567238" y="4679950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Line 129"/>
            <p:cNvSpPr>
              <a:spLocks noChangeShapeType="1"/>
            </p:cNvSpPr>
            <p:nvPr/>
          </p:nvSpPr>
          <p:spPr bwMode="auto">
            <a:xfrm flipH="1">
              <a:off x="4424363" y="46799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Line 130"/>
            <p:cNvSpPr>
              <a:spLocks noChangeShapeType="1"/>
            </p:cNvSpPr>
            <p:nvPr/>
          </p:nvSpPr>
          <p:spPr bwMode="auto">
            <a:xfrm flipH="1">
              <a:off x="4281488" y="46799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Line 131"/>
            <p:cNvSpPr>
              <a:spLocks noChangeShapeType="1"/>
            </p:cNvSpPr>
            <p:nvPr/>
          </p:nvSpPr>
          <p:spPr bwMode="auto">
            <a:xfrm flipH="1">
              <a:off x="4138613" y="46799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Line 132"/>
            <p:cNvSpPr>
              <a:spLocks noChangeShapeType="1"/>
            </p:cNvSpPr>
            <p:nvPr/>
          </p:nvSpPr>
          <p:spPr bwMode="auto">
            <a:xfrm flipH="1">
              <a:off x="3994150" y="46799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Line 133"/>
            <p:cNvSpPr>
              <a:spLocks noChangeShapeType="1"/>
            </p:cNvSpPr>
            <p:nvPr/>
          </p:nvSpPr>
          <p:spPr bwMode="auto">
            <a:xfrm flipH="1">
              <a:off x="3851275" y="46799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Line 134"/>
            <p:cNvSpPr>
              <a:spLocks noChangeShapeType="1"/>
            </p:cNvSpPr>
            <p:nvPr/>
          </p:nvSpPr>
          <p:spPr bwMode="auto">
            <a:xfrm flipH="1">
              <a:off x="3708400" y="46799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Line 135"/>
            <p:cNvSpPr>
              <a:spLocks noChangeShapeType="1"/>
            </p:cNvSpPr>
            <p:nvPr/>
          </p:nvSpPr>
          <p:spPr bwMode="auto">
            <a:xfrm flipH="1">
              <a:off x="3563938" y="4679950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Line 136"/>
            <p:cNvSpPr>
              <a:spLocks noChangeShapeType="1"/>
            </p:cNvSpPr>
            <p:nvPr/>
          </p:nvSpPr>
          <p:spPr bwMode="auto">
            <a:xfrm flipH="1">
              <a:off x="3476625" y="4679950"/>
              <a:ext cx="1587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66"/>
            <p:cNvSpPr>
              <a:spLocks/>
            </p:cNvSpPr>
            <p:nvPr/>
          </p:nvSpPr>
          <p:spPr bwMode="auto">
            <a:xfrm>
              <a:off x="3327400" y="4537075"/>
              <a:ext cx="315912" cy="303213"/>
            </a:xfrm>
            <a:custGeom>
              <a:avLst/>
              <a:gdLst>
                <a:gd name="T0" fmla="*/ 399 w 399"/>
                <a:gd name="T1" fmla="*/ 191 h 383"/>
                <a:gd name="T2" fmla="*/ 395 w 399"/>
                <a:gd name="T3" fmla="*/ 230 h 383"/>
                <a:gd name="T4" fmla="*/ 384 w 399"/>
                <a:gd name="T5" fmla="*/ 266 h 383"/>
                <a:gd name="T6" fmla="*/ 365 w 399"/>
                <a:gd name="T7" fmla="*/ 299 h 383"/>
                <a:gd name="T8" fmla="*/ 341 w 399"/>
                <a:gd name="T9" fmla="*/ 327 h 383"/>
                <a:gd name="T10" fmla="*/ 311 w 399"/>
                <a:gd name="T11" fmla="*/ 351 h 383"/>
                <a:gd name="T12" fmla="*/ 278 w 399"/>
                <a:gd name="T13" fmla="*/ 368 h 383"/>
                <a:gd name="T14" fmla="*/ 241 w 399"/>
                <a:gd name="T15" fmla="*/ 379 h 383"/>
                <a:gd name="T16" fmla="*/ 199 w 399"/>
                <a:gd name="T17" fmla="*/ 383 h 383"/>
                <a:gd name="T18" fmla="*/ 179 w 399"/>
                <a:gd name="T19" fmla="*/ 383 h 383"/>
                <a:gd name="T20" fmla="*/ 141 w 399"/>
                <a:gd name="T21" fmla="*/ 375 h 383"/>
                <a:gd name="T22" fmla="*/ 105 w 399"/>
                <a:gd name="T23" fmla="*/ 360 h 383"/>
                <a:gd name="T24" fmla="*/ 73 w 399"/>
                <a:gd name="T25" fmla="*/ 339 h 383"/>
                <a:gd name="T26" fmla="*/ 47 w 399"/>
                <a:gd name="T27" fmla="*/ 314 h 383"/>
                <a:gd name="T28" fmla="*/ 25 w 399"/>
                <a:gd name="T29" fmla="*/ 283 h 383"/>
                <a:gd name="T30" fmla="*/ 9 w 399"/>
                <a:gd name="T31" fmla="*/ 248 h 383"/>
                <a:gd name="T32" fmla="*/ 2 w 399"/>
                <a:gd name="T33" fmla="*/ 211 h 383"/>
                <a:gd name="T34" fmla="*/ 0 w 399"/>
                <a:gd name="T35" fmla="*/ 191 h 383"/>
                <a:gd name="T36" fmla="*/ 4 w 399"/>
                <a:gd name="T37" fmla="*/ 153 h 383"/>
                <a:gd name="T38" fmla="*/ 16 w 399"/>
                <a:gd name="T39" fmla="*/ 117 h 383"/>
                <a:gd name="T40" fmla="*/ 35 w 399"/>
                <a:gd name="T41" fmla="*/ 85 h 383"/>
                <a:gd name="T42" fmla="*/ 59 w 399"/>
                <a:gd name="T43" fmla="*/ 57 h 383"/>
                <a:gd name="T44" fmla="*/ 89 w 399"/>
                <a:gd name="T45" fmla="*/ 33 h 383"/>
                <a:gd name="T46" fmla="*/ 122 w 399"/>
                <a:gd name="T47" fmla="*/ 16 h 383"/>
                <a:gd name="T48" fmla="*/ 160 w 399"/>
                <a:gd name="T49" fmla="*/ 4 h 383"/>
                <a:gd name="T50" fmla="*/ 199 w 399"/>
                <a:gd name="T51" fmla="*/ 0 h 383"/>
                <a:gd name="T52" fmla="*/ 221 w 399"/>
                <a:gd name="T53" fmla="*/ 2 h 383"/>
                <a:gd name="T54" fmla="*/ 259 w 399"/>
                <a:gd name="T55" fmla="*/ 9 h 383"/>
                <a:gd name="T56" fmla="*/ 295 w 399"/>
                <a:gd name="T57" fmla="*/ 24 h 383"/>
                <a:gd name="T58" fmla="*/ 327 w 399"/>
                <a:gd name="T59" fmla="*/ 44 h 383"/>
                <a:gd name="T60" fmla="*/ 353 w 399"/>
                <a:gd name="T61" fmla="*/ 71 h 383"/>
                <a:gd name="T62" fmla="*/ 375 w 399"/>
                <a:gd name="T63" fmla="*/ 101 h 383"/>
                <a:gd name="T64" fmla="*/ 391 w 399"/>
                <a:gd name="T65" fmla="*/ 136 h 383"/>
                <a:gd name="T66" fmla="*/ 399 w 399"/>
                <a:gd name="T67" fmla="*/ 173 h 383"/>
                <a:gd name="T68" fmla="*/ 399 w 399"/>
                <a:gd name="T69" fmla="*/ 19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9" h="383">
                  <a:moveTo>
                    <a:pt x="399" y="191"/>
                  </a:moveTo>
                  <a:lnTo>
                    <a:pt x="399" y="191"/>
                  </a:lnTo>
                  <a:lnTo>
                    <a:pt x="399" y="211"/>
                  </a:lnTo>
                  <a:lnTo>
                    <a:pt x="395" y="230"/>
                  </a:lnTo>
                  <a:lnTo>
                    <a:pt x="391" y="248"/>
                  </a:lnTo>
                  <a:lnTo>
                    <a:pt x="384" y="266"/>
                  </a:lnTo>
                  <a:lnTo>
                    <a:pt x="375" y="283"/>
                  </a:lnTo>
                  <a:lnTo>
                    <a:pt x="365" y="299"/>
                  </a:lnTo>
                  <a:lnTo>
                    <a:pt x="353" y="314"/>
                  </a:lnTo>
                  <a:lnTo>
                    <a:pt x="341" y="327"/>
                  </a:lnTo>
                  <a:lnTo>
                    <a:pt x="327" y="339"/>
                  </a:lnTo>
                  <a:lnTo>
                    <a:pt x="311" y="351"/>
                  </a:lnTo>
                  <a:lnTo>
                    <a:pt x="295" y="360"/>
                  </a:lnTo>
                  <a:lnTo>
                    <a:pt x="278" y="368"/>
                  </a:lnTo>
                  <a:lnTo>
                    <a:pt x="259" y="375"/>
                  </a:lnTo>
                  <a:lnTo>
                    <a:pt x="241" y="379"/>
                  </a:lnTo>
                  <a:lnTo>
                    <a:pt x="221" y="383"/>
                  </a:lnTo>
                  <a:lnTo>
                    <a:pt x="199" y="383"/>
                  </a:lnTo>
                  <a:lnTo>
                    <a:pt x="199" y="383"/>
                  </a:lnTo>
                  <a:lnTo>
                    <a:pt x="179" y="383"/>
                  </a:lnTo>
                  <a:lnTo>
                    <a:pt x="160" y="379"/>
                  </a:lnTo>
                  <a:lnTo>
                    <a:pt x="141" y="375"/>
                  </a:lnTo>
                  <a:lnTo>
                    <a:pt x="122" y="368"/>
                  </a:lnTo>
                  <a:lnTo>
                    <a:pt x="105" y="360"/>
                  </a:lnTo>
                  <a:lnTo>
                    <a:pt x="89" y="351"/>
                  </a:lnTo>
                  <a:lnTo>
                    <a:pt x="73" y="339"/>
                  </a:lnTo>
                  <a:lnTo>
                    <a:pt x="59" y="327"/>
                  </a:lnTo>
                  <a:lnTo>
                    <a:pt x="47" y="314"/>
                  </a:lnTo>
                  <a:lnTo>
                    <a:pt x="35" y="299"/>
                  </a:lnTo>
                  <a:lnTo>
                    <a:pt x="25" y="283"/>
                  </a:lnTo>
                  <a:lnTo>
                    <a:pt x="16" y="266"/>
                  </a:lnTo>
                  <a:lnTo>
                    <a:pt x="9" y="248"/>
                  </a:lnTo>
                  <a:lnTo>
                    <a:pt x="4" y="230"/>
                  </a:lnTo>
                  <a:lnTo>
                    <a:pt x="2" y="211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2" y="173"/>
                  </a:lnTo>
                  <a:lnTo>
                    <a:pt x="4" y="153"/>
                  </a:lnTo>
                  <a:lnTo>
                    <a:pt x="9" y="136"/>
                  </a:lnTo>
                  <a:lnTo>
                    <a:pt x="16" y="117"/>
                  </a:lnTo>
                  <a:lnTo>
                    <a:pt x="25" y="101"/>
                  </a:lnTo>
                  <a:lnTo>
                    <a:pt x="35" y="85"/>
                  </a:lnTo>
                  <a:lnTo>
                    <a:pt x="47" y="71"/>
                  </a:lnTo>
                  <a:lnTo>
                    <a:pt x="59" y="57"/>
                  </a:lnTo>
                  <a:lnTo>
                    <a:pt x="73" y="44"/>
                  </a:lnTo>
                  <a:lnTo>
                    <a:pt x="89" y="33"/>
                  </a:lnTo>
                  <a:lnTo>
                    <a:pt x="105" y="24"/>
                  </a:lnTo>
                  <a:lnTo>
                    <a:pt x="122" y="16"/>
                  </a:lnTo>
                  <a:lnTo>
                    <a:pt x="141" y="9"/>
                  </a:lnTo>
                  <a:lnTo>
                    <a:pt x="160" y="4"/>
                  </a:lnTo>
                  <a:lnTo>
                    <a:pt x="179" y="2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221" y="2"/>
                  </a:lnTo>
                  <a:lnTo>
                    <a:pt x="241" y="4"/>
                  </a:lnTo>
                  <a:lnTo>
                    <a:pt x="259" y="9"/>
                  </a:lnTo>
                  <a:lnTo>
                    <a:pt x="278" y="16"/>
                  </a:lnTo>
                  <a:lnTo>
                    <a:pt x="295" y="24"/>
                  </a:lnTo>
                  <a:lnTo>
                    <a:pt x="311" y="33"/>
                  </a:lnTo>
                  <a:lnTo>
                    <a:pt x="327" y="44"/>
                  </a:lnTo>
                  <a:lnTo>
                    <a:pt x="341" y="57"/>
                  </a:lnTo>
                  <a:lnTo>
                    <a:pt x="353" y="71"/>
                  </a:lnTo>
                  <a:lnTo>
                    <a:pt x="365" y="85"/>
                  </a:lnTo>
                  <a:lnTo>
                    <a:pt x="375" y="101"/>
                  </a:lnTo>
                  <a:lnTo>
                    <a:pt x="384" y="117"/>
                  </a:lnTo>
                  <a:lnTo>
                    <a:pt x="391" y="136"/>
                  </a:lnTo>
                  <a:lnTo>
                    <a:pt x="395" y="153"/>
                  </a:lnTo>
                  <a:lnTo>
                    <a:pt x="399" y="173"/>
                  </a:lnTo>
                  <a:lnTo>
                    <a:pt x="399" y="191"/>
                  </a:lnTo>
                  <a:lnTo>
                    <a:pt x="399" y="19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67"/>
            <p:cNvSpPr>
              <a:spLocks/>
            </p:cNvSpPr>
            <p:nvPr/>
          </p:nvSpPr>
          <p:spPr bwMode="auto">
            <a:xfrm>
              <a:off x="3397250" y="4602163"/>
              <a:ext cx="182562" cy="174625"/>
            </a:xfrm>
            <a:custGeom>
              <a:avLst/>
              <a:gdLst>
                <a:gd name="T0" fmla="*/ 230 w 230"/>
                <a:gd name="T1" fmla="*/ 110 h 220"/>
                <a:gd name="T2" fmla="*/ 227 w 230"/>
                <a:gd name="T3" fmla="*/ 132 h 220"/>
                <a:gd name="T4" fmla="*/ 220 w 230"/>
                <a:gd name="T5" fmla="*/ 152 h 220"/>
                <a:gd name="T6" fmla="*/ 210 w 230"/>
                <a:gd name="T7" fmla="*/ 171 h 220"/>
                <a:gd name="T8" fmla="*/ 196 w 230"/>
                <a:gd name="T9" fmla="*/ 188 h 220"/>
                <a:gd name="T10" fmla="*/ 179 w 230"/>
                <a:gd name="T11" fmla="*/ 201 h 220"/>
                <a:gd name="T12" fmla="*/ 159 w 230"/>
                <a:gd name="T13" fmla="*/ 212 h 220"/>
                <a:gd name="T14" fmla="*/ 138 w 230"/>
                <a:gd name="T15" fmla="*/ 217 h 220"/>
                <a:gd name="T16" fmla="*/ 115 w 230"/>
                <a:gd name="T17" fmla="*/ 220 h 220"/>
                <a:gd name="T18" fmla="*/ 103 w 230"/>
                <a:gd name="T19" fmla="*/ 220 h 220"/>
                <a:gd name="T20" fmla="*/ 81 w 230"/>
                <a:gd name="T21" fmla="*/ 215 h 220"/>
                <a:gd name="T22" fmla="*/ 60 w 230"/>
                <a:gd name="T23" fmla="*/ 207 h 220"/>
                <a:gd name="T24" fmla="*/ 42 w 230"/>
                <a:gd name="T25" fmla="*/ 195 h 220"/>
                <a:gd name="T26" fmla="*/ 26 w 230"/>
                <a:gd name="T27" fmla="*/ 180 h 220"/>
                <a:gd name="T28" fmla="*/ 14 w 230"/>
                <a:gd name="T29" fmla="*/ 163 h 220"/>
                <a:gd name="T30" fmla="*/ 5 w 230"/>
                <a:gd name="T31" fmla="*/ 143 h 220"/>
                <a:gd name="T32" fmla="*/ 1 w 230"/>
                <a:gd name="T33" fmla="*/ 122 h 220"/>
                <a:gd name="T34" fmla="*/ 0 w 230"/>
                <a:gd name="T35" fmla="*/ 110 h 220"/>
                <a:gd name="T36" fmla="*/ 2 w 230"/>
                <a:gd name="T37" fmla="*/ 87 h 220"/>
                <a:gd name="T38" fmla="*/ 9 w 230"/>
                <a:gd name="T39" fmla="*/ 67 h 220"/>
                <a:gd name="T40" fmla="*/ 20 w 230"/>
                <a:gd name="T41" fmla="*/ 49 h 220"/>
                <a:gd name="T42" fmla="*/ 33 w 230"/>
                <a:gd name="T43" fmla="*/ 31 h 220"/>
                <a:gd name="T44" fmla="*/ 50 w 230"/>
                <a:gd name="T45" fmla="*/ 18 h 220"/>
                <a:gd name="T46" fmla="*/ 70 w 230"/>
                <a:gd name="T47" fmla="*/ 9 h 220"/>
                <a:gd name="T48" fmla="*/ 91 w 230"/>
                <a:gd name="T49" fmla="*/ 2 h 220"/>
                <a:gd name="T50" fmla="*/ 115 w 230"/>
                <a:gd name="T51" fmla="*/ 0 h 220"/>
                <a:gd name="T52" fmla="*/ 126 w 230"/>
                <a:gd name="T53" fmla="*/ 1 h 220"/>
                <a:gd name="T54" fmla="*/ 149 w 230"/>
                <a:gd name="T55" fmla="*/ 5 h 220"/>
                <a:gd name="T56" fmla="*/ 170 w 230"/>
                <a:gd name="T57" fmla="*/ 13 h 220"/>
                <a:gd name="T58" fmla="*/ 188 w 230"/>
                <a:gd name="T59" fmla="*/ 25 h 220"/>
                <a:gd name="T60" fmla="*/ 203 w 230"/>
                <a:gd name="T61" fmla="*/ 39 h 220"/>
                <a:gd name="T62" fmla="*/ 216 w 230"/>
                <a:gd name="T63" fmla="*/ 58 h 220"/>
                <a:gd name="T64" fmla="*/ 224 w 230"/>
                <a:gd name="T65" fmla="*/ 77 h 220"/>
                <a:gd name="T66" fmla="*/ 230 w 230"/>
                <a:gd name="T67" fmla="*/ 99 h 220"/>
                <a:gd name="T68" fmla="*/ 230 w 230"/>
                <a:gd name="T69" fmla="*/ 1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220">
                  <a:moveTo>
                    <a:pt x="230" y="110"/>
                  </a:moveTo>
                  <a:lnTo>
                    <a:pt x="230" y="110"/>
                  </a:lnTo>
                  <a:lnTo>
                    <a:pt x="230" y="122"/>
                  </a:lnTo>
                  <a:lnTo>
                    <a:pt x="227" y="132"/>
                  </a:lnTo>
                  <a:lnTo>
                    <a:pt x="224" y="143"/>
                  </a:lnTo>
                  <a:lnTo>
                    <a:pt x="220" y="152"/>
                  </a:lnTo>
                  <a:lnTo>
                    <a:pt x="216" y="163"/>
                  </a:lnTo>
                  <a:lnTo>
                    <a:pt x="210" y="171"/>
                  </a:lnTo>
                  <a:lnTo>
                    <a:pt x="203" y="180"/>
                  </a:lnTo>
                  <a:lnTo>
                    <a:pt x="196" y="188"/>
                  </a:lnTo>
                  <a:lnTo>
                    <a:pt x="188" y="195"/>
                  </a:lnTo>
                  <a:lnTo>
                    <a:pt x="179" y="201"/>
                  </a:lnTo>
                  <a:lnTo>
                    <a:pt x="170" y="207"/>
                  </a:lnTo>
                  <a:lnTo>
                    <a:pt x="159" y="212"/>
                  </a:lnTo>
                  <a:lnTo>
                    <a:pt x="149" y="215"/>
                  </a:lnTo>
                  <a:lnTo>
                    <a:pt x="138" y="217"/>
                  </a:lnTo>
                  <a:lnTo>
                    <a:pt x="126" y="220"/>
                  </a:lnTo>
                  <a:lnTo>
                    <a:pt x="115" y="220"/>
                  </a:lnTo>
                  <a:lnTo>
                    <a:pt x="115" y="220"/>
                  </a:lnTo>
                  <a:lnTo>
                    <a:pt x="103" y="220"/>
                  </a:lnTo>
                  <a:lnTo>
                    <a:pt x="91" y="217"/>
                  </a:lnTo>
                  <a:lnTo>
                    <a:pt x="81" y="215"/>
                  </a:lnTo>
                  <a:lnTo>
                    <a:pt x="70" y="212"/>
                  </a:lnTo>
                  <a:lnTo>
                    <a:pt x="60" y="207"/>
                  </a:lnTo>
                  <a:lnTo>
                    <a:pt x="50" y="201"/>
                  </a:lnTo>
                  <a:lnTo>
                    <a:pt x="42" y="195"/>
                  </a:lnTo>
                  <a:lnTo>
                    <a:pt x="33" y="188"/>
                  </a:lnTo>
                  <a:lnTo>
                    <a:pt x="26" y="180"/>
                  </a:lnTo>
                  <a:lnTo>
                    <a:pt x="20" y="171"/>
                  </a:lnTo>
                  <a:lnTo>
                    <a:pt x="14" y="163"/>
                  </a:lnTo>
                  <a:lnTo>
                    <a:pt x="9" y="152"/>
                  </a:lnTo>
                  <a:lnTo>
                    <a:pt x="5" y="143"/>
                  </a:lnTo>
                  <a:lnTo>
                    <a:pt x="2" y="132"/>
                  </a:lnTo>
                  <a:lnTo>
                    <a:pt x="1" y="12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1" y="99"/>
                  </a:lnTo>
                  <a:lnTo>
                    <a:pt x="2" y="87"/>
                  </a:lnTo>
                  <a:lnTo>
                    <a:pt x="5" y="77"/>
                  </a:lnTo>
                  <a:lnTo>
                    <a:pt x="9" y="67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39"/>
                  </a:lnTo>
                  <a:lnTo>
                    <a:pt x="33" y="31"/>
                  </a:lnTo>
                  <a:lnTo>
                    <a:pt x="42" y="25"/>
                  </a:lnTo>
                  <a:lnTo>
                    <a:pt x="50" y="18"/>
                  </a:lnTo>
                  <a:lnTo>
                    <a:pt x="60" y="13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1" y="2"/>
                  </a:lnTo>
                  <a:lnTo>
                    <a:pt x="103" y="1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6" y="1"/>
                  </a:lnTo>
                  <a:lnTo>
                    <a:pt x="138" y="2"/>
                  </a:lnTo>
                  <a:lnTo>
                    <a:pt x="149" y="5"/>
                  </a:lnTo>
                  <a:lnTo>
                    <a:pt x="159" y="9"/>
                  </a:lnTo>
                  <a:lnTo>
                    <a:pt x="170" y="13"/>
                  </a:lnTo>
                  <a:lnTo>
                    <a:pt x="179" y="18"/>
                  </a:lnTo>
                  <a:lnTo>
                    <a:pt x="188" y="25"/>
                  </a:lnTo>
                  <a:lnTo>
                    <a:pt x="196" y="31"/>
                  </a:lnTo>
                  <a:lnTo>
                    <a:pt x="203" y="39"/>
                  </a:lnTo>
                  <a:lnTo>
                    <a:pt x="210" y="49"/>
                  </a:lnTo>
                  <a:lnTo>
                    <a:pt x="216" y="58"/>
                  </a:lnTo>
                  <a:lnTo>
                    <a:pt x="220" y="67"/>
                  </a:lnTo>
                  <a:lnTo>
                    <a:pt x="224" y="77"/>
                  </a:lnTo>
                  <a:lnTo>
                    <a:pt x="227" y="87"/>
                  </a:lnTo>
                  <a:lnTo>
                    <a:pt x="230" y="99"/>
                  </a:lnTo>
                  <a:lnTo>
                    <a:pt x="230" y="110"/>
                  </a:lnTo>
                  <a:lnTo>
                    <a:pt x="230" y="110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3248025" y="5473700"/>
            <a:ext cx="1662113" cy="303213"/>
            <a:chOff x="3248025" y="5473700"/>
            <a:chExt cx="1662113" cy="303213"/>
          </a:xfrm>
        </p:grpSpPr>
        <p:sp>
          <p:nvSpPr>
            <p:cNvPr id="254" name="Line 147"/>
            <p:cNvSpPr>
              <a:spLocks noChangeShapeType="1"/>
            </p:cNvSpPr>
            <p:nvPr/>
          </p:nvSpPr>
          <p:spPr bwMode="auto">
            <a:xfrm flipH="1">
              <a:off x="4837113" y="5624513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Line 148"/>
            <p:cNvSpPr>
              <a:spLocks noChangeShapeType="1"/>
            </p:cNvSpPr>
            <p:nvPr/>
          </p:nvSpPr>
          <p:spPr bwMode="auto">
            <a:xfrm flipH="1">
              <a:off x="4694238" y="5624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Line 149"/>
            <p:cNvSpPr>
              <a:spLocks noChangeShapeType="1"/>
            </p:cNvSpPr>
            <p:nvPr/>
          </p:nvSpPr>
          <p:spPr bwMode="auto">
            <a:xfrm flipH="1">
              <a:off x="4551363" y="5624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Line 150"/>
            <p:cNvSpPr>
              <a:spLocks noChangeShapeType="1"/>
            </p:cNvSpPr>
            <p:nvPr/>
          </p:nvSpPr>
          <p:spPr bwMode="auto">
            <a:xfrm flipH="1">
              <a:off x="4408488" y="5624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Line 151"/>
            <p:cNvSpPr>
              <a:spLocks noChangeShapeType="1"/>
            </p:cNvSpPr>
            <p:nvPr/>
          </p:nvSpPr>
          <p:spPr bwMode="auto">
            <a:xfrm flipH="1">
              <a:off x="4264025" y="5624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Line 152"/>
            <p:cNvSpPr>
              <a:spLocks noChangeShapeType="1"/>
            </p:cNvSpPr>
            <p:nvPr/>
          </p:nvSpPr>
          <p:spPr bwMode="auto">
            <a:xfrm flipH="1">
              <a:off x="4121150" y="5624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Line 153"/>
            <p:cNvSpPr>
              <a:spLocks noChangeShapeType="1"/>
            </p:cNvSpPr>
            <p:nvPr/>
          </p:nvSpPr>
          <p:spPr bwMode="auto">
            <a:xfrm flipH="1">
              <a:off x="3978275" y="5624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Line 154"/>
            <p:cNvSpPr>
              <a:spLocks noChangeShapeType="1"/>
            </p:cNvSpPr>
            <p:nvPr/>
          </p:nvSpPr>
          <p:spPr bwMode="auto">
            <a:xfrm flipH="1">
              <a:off x="3833813" y="5624513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Line 155"/>
            <p:cNvSpPr>
              <a:spLocks noChangeShapeType="1"/>
            </p:cNvSpPr>
            <p:nvPr/>
          </p:nvSpPr>
          <p:spPr bwMode="auto">
            <a:xfrm flipH="1">
              <a:off x="3690938" y="5624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Line 156"/>
            <p:cNvSpPr>
              <a:spLocks noChangeShapeType="1"/>
            </p:cNvSpPr>
            <p:nvPr/>
          </p:nvSpPr>
          <p:spPr bwMode="auto">
            <a:xfrm flipH="1">
              <a:off x="3548063" y="5624513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Line 157"/>
            <p:cNvSpPr>
              <a:spLocks noChangeShapeType="1"/>
            </p:cNvSpPr>
            <p:nvPr/>
          </p:nvSpPr>
          <p:spPr bwMode="auto">
            <a:xfrm flipH="1">
              <a:off x="3408363" y="5624513"/>
              <a:ext cx="68262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70"/>
            <p:cNvSpPr>
              <a:spLocks/>
            </p:cNvSpPr>
            <p:nvPr/>
          </p:nvSpPr>
          <p:spPr bwMode="auto">
            <a:xfrm>
              <a:off x="3248025" y="5473700"/>
              <a:ext cx="315912" cy="303213"/>
            </a:xfrm>
            <a:custGeom>
              <a:avLst/>
              <a:gdLst>
                <a:gd name="T0" fmla="*/ 398 w 398"/>
                <a:gd name="T1" fmla="*/ 191 h 383"/>
                <a:gd name="T2" fmla="*/ 394 w 398"/>
                <a:gd name="T3" fmla="*/ 230 h 383"/>
                <a:gd name="T4" fmla="*/ 382 w 398"/>
                <a:gd name="T5" fmla="*/ 266 h 383"/>
                <a:gd name="T6" fmla="*/ 365 w 398"/>
                <a:gd name="T7" fmla="*/ 298 h 383"/>
                <a:gd name="T8" fmla="*/ 340 w 398"/>
                <a:gd name="T9" fmla="*/ 327 h 383"/>
                <a:gd name="T10" fmla="*/ 310 w 398"/>
                <a:gd name="T11" fmla="*/ 349 h 383"/>
                <a:gd name="T12" fmla="*/ 276 w 398"/>
                <a:gd name="T13" fmla="*/ 367 h 383"/>
                <a:gd name="T14" fmla="*/ 239 w 398"/>
                <a:gd name="T15" fmla="*/ 379 h 383"/>
                <a:gd name="T16" fmla="*/ 199 w 398"/>
                <a:gd name="T17" fmla="*/ 383 h 383"/>
                <a:gd name="T18" fmla="*/ 179 w 398"/>
                <a:gd name="T19" fmla="*/ 381 h 383"/>
                <a:gd name="T20" fmla="*/ 139 w 398"/>
                <a:gd name="T21" fmla="*/ 373 h 383"/>
                <a:gd name="T22" fmla="*/ 105 w 398"/>
                <a:gd name="T23" fmla="*/ 359 h 383"/>
                <a:gd name="T24" fmla="*/ 73 w 398"/>
                <a:gd name="T25" fmla="*/ 339 h 383"/>
                <a:gd name="T26" fmla="*/ 45 w 398"/>
                <a:gd name="T27" fmla="*/ 312 h 383"/>
                <a:gd name="T28" fmla="*/ 24 w 398"/>
                <a:gd name="T29" fmla="*/ 282 h 383"/>
                <a:gd name="T30" fmla="*/ 9 w 398"/>
                <a:gd name="T31" fmla="*/ 249 h 383"/>
                <a:gd name="T32" fmla="*/ 1 w 398"/>
                <a:gd name="T33" fmla="*/ 210 h 383"/>
                <a:gd name="T34" fmla="*/ 0 w 398"/>
                <a:gd name="T35" fmla="*/ 191 h 383"/>
                <a:gd name="T36" fmla="*/ 4 w 398"/>
                <a:gd name="T37" fmla="*/ 153 h 383"/>
                <a:gd name="T38" fmla="*/ 16 w 398"/>
                <a:gd name="T39" fmla="*/ 117 h 383"/>
                <a:gd name="T40" fmla="*/ 34 w 398"/>
                <a:gd name="T41" fmla="*/ 84 h 383"/>
                <a:gd name="T42" fmla="*/ 58 w 398"/>
                <a:gd name="T43" fmla="*/ 56 h 383"/>
                <a:gd name="T44" fmla="*/ 87 w 398"/>
                <a:gd name="T45" fmla="*/ 32 h 383"/>
                <a:gd name="T46" fmla="*/ 122 w 398"/>
                <a:gd name="T47" fmla="*/ 15 h 383"/>
                <a:gd name="T48" fmla="*/ 159 w 398"/>
                <a:gd name="T49" fmla="*/ 4 h 383"/>
                <a:gd name="T50" fmla="*/ 199 w 398"/>
                <a:gd name="T51" fmla="*/ 0 h 383"/>
                <a:gd name="T52" fmla="*/ 219 w 398"/>
                <a:gd name="T53" fmla="*/ 0 h 383"/>
                <a:gd name="T54" fmla="*/ 259 w 398"/>
                <a:gd name="T55" fmla="*/ 8 h 383"/>
                <a:gd name="T56" fmla="*/ 294 w 398"/>
                <a:gd name="T57" fmla="*/ 23 h 383"/>
                <a:gd name="T58" fmla="*/ 326 w 398"/>
                <a:gd name="T59" fmla="*/ 44 h 383"/>
                <a:gd name="T60" fmla="*/ 353 w 398"/>
                <a:gd name="T61" fmla="*/ 69 h 383"/>
                <a:gd name="T62" fmla="*/ 374 w 398"/>
                <a:gd name="T63" fmla="*/ 100 h 383"/>
                <a:gd name="T64" fmla="*/ 389 w 398"/>
                <a:gd name="T65" fmla="*/ 134 h 383"/>
                <a:gd name="T66" fmla="*/ 397 w 398"/>
                <a:gd name="T67" fmla="*/ 172 h 383"/>
                <a:gd name="T68" fmla="*/ 398 w 398"/>
                <a:gd name="T69" fmla="*/ 19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83">
                  <a:moveTo>
                    <a:pt x="398" y="191"/>
                  </a:moveTo>
                  <a:lnTo>
                    <a:pt x="398" y="191"/>
                  </a:lnTo>
                  <a:lnTo>
                    <a:pt x="397" y="210"/>
                  </a:lnTo>
                  <a:lnTo>
                    <a:pt x="394" y="230"/>
                  </a:lnTo>
                  <a:lnTo>
                    <a:pt x="389" y="249"/>
                  </a:lnTo>
                  <a:lnTo>
                    <a:pt x="382" y="266"/>
                  </a:lnTo>
                  <a:lnTo>
                    <a:pt x="374" y="282"/>
                  </a:lnTo>
                  <a:lnTo>
                    <a:pt x="365" y="298"/>
                  </a:lnTo>
                  <a:lnTo>
                    <a:pt x="353" y="312"/>
                  </a:lnTo>
                  <a:lnTo>
                    <a:pt x="340" y="327"/>
                  </a:lnTo>
                  <a:lnTo>
                    <a:pt x="326" y="339"/>
                  </a:lnTo>
                  <a:lnTo>
                    <a:pt x="310" y="349"/>
                  </a:lnTo>
                  <a:lnTo>
                    <a:pt x="294" y="359"/>
                  </a:lnTo>
                  <a:lnTo>
                    <a:pt x="276" y="367"/>
                  </a:lnTo>
                  <a:lnTo>
                    <a:pt x="259" y="373"/>
                  </a:lnTo>
                  <a:lnTo>
                    <a:pt x="239" y="379"/>
                  </a:lnTo>
                  <a:lnTo>
                    <a:pt x="219" y="381"/>
                  </a:lnTo>
                  <a:lnTo>
                    <a:pt x="199" y="383"/>
                  </a:lnTo>
                  <a:lnTo>
                    <a:pt x="199" y="383"/>
                  </a:lnTo>
                  <a:lnTo>
                    <a:pt x="179" y="381"/>
                  </a:lnTo>
                  <a:lnTo>
                    <a:pt x="159" y="379"/>
                  </a:lnTo>
                  <a:lnTo>
                    <a:pt x="139" y="373"/>
                  </a:lnTo>
                  <a:lnTo>
                    <a:pt x="122" y="367"/>
                  </a:lnTo>
                  <a:lnTo>
                    <a:pt x="105" y="359"/>
                  </a:lnTo>
                  <a:lnTo>
                    <a:pt x="87" y="349"/>
                  </a:lnTo>
                  <a:lnTo>
                    <a:pt x="73" y="339"/>
                  </a:lnTo>
                  <a:lnTo>
                    <a:pt x="58" y="327"/>
                  </a:lnTo>
                  <a:lnTo>
                    <a:pt x="45" y="312"/>
                  </a:lnTo>
                  <a:lnTo>
                    <a:pt x="34" y="298"/>
                  </a:lnTo>
                  <a:lnTo>
                    <a:pt x="24" y="282"/>
                  </a:lnTo>
                  <a:lnTo>
                    <a:pt x="16" y="266"/>
                  </a:lnTo>
                  <a:lnTo>
                    <a:pt x="9" y="249"/>
                  </a:lnTo>
                  <a:lnTo>
                    <a:pt x="4" y="230"/>
                  </a:lnTo>
                  <a:lnTo>
                    <a:pt x="1" y="210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2"/>
                  </a:lnTo>
                  <a:lnTo>
                    <a:pt x="4" y="153"/>
                  </a:lnTo>
                  <a:lnTo>
                    <a:pt x="9" y="134"/>
                  </a:lnTo>
                  <a:lnTo>
                    <a:pt x="16" y="117"/>
                  </a:lnTo>
                  <a:lnTo>
                    <a:pt x="24" y="100"/>
                  </a:lnTo>
                  <a:lnTo>
                    <a:pt x="34" y="84"/>
                  </a:lnTo>
                  <a:lnTo>
                    <a:pt x="45" y="69"/>
                  </a:lnTo>
                  <a:lnTo>
                    <a:pt x="58" y="56"/>
                  </a:lnTo>
                  <a:lnTo>
                    <a:pt x="73" y="44"/>
                  </a:lnTo>
                  <a:lnTo>
                    <a:pt x="87" y="32"/>
                  </a:lnTo>
                  <a:lnTo>
                    <a:pt x="105" y="23"/>
                  </a:lnTo>
                  <a:lnTo>
                    <a:pt x="122" y="15"/>
                  </a:lnTo>
                  <a:lnTo>
                    <a:pt x="139" y="8"/>
                  </a:lnTo>
                  <a:lnTo>
                    <a:pt x="159" y="4"/>
                  </a:lnTo>
                  <a:lnTo>
                    <a:pt x="179" y="0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219" y="0"/>
                  </a:lnTo>
                  <a:lnTo>
                    <a:pt x="239" y="4"/>
                  </a:lnTo>
                  <a:lnTo>
                    <a:pt x="259" y="8"/>
                  </a:lnTo>
                  <a:lnTo>
                    <a:pt x="276" y="15"/>
                  </a:lnTo>
                  <a:lnTo>
                    <a:pt x="294" y="23"/>
                  </a:lnTo>
                  <a:lnTo>
                    <a:pt x="310" y="32"/>
                  </a:lnTo>
                  <a:lnTo>
                    <a:pt x="326" y="44"/>
                  </a:lnTo>
                  <a:lnTo>
                    <a:pt x="340" y="56"/>
                  </a:lnTo>
                  <a:lnTo>
                    <a:pt x="353" y="69"/>
                  </a:lnTo>
                  <a:lnTo>
                    <a:pt x="365" y="84"/>
                  </a:lnTo>
                  <a:lnTo>
                    <a:pt x="374" y="100"/>
                  </a:lnTo>
                  <a:lnTo>
                    <a:pt x="382" y="117"/>
                  </a:lnTo>
                  <a:lnTo>
                    <a:pt x="389" y="134"/>
                  </a:lnTo>
                  <a:lnTo>
                    <a:pt x="394" y="153"/>
                  </a:lnTo>
                  <a:lnTo>
                    <a:pt x="397" y="172"/>
                  </a:lnTo>
                  <a:lnTo>
                    <a:pt x="398" y="191"/>
                  </a:lnTo>
                  <a:lnTo>
                    <a:pt x="398" y="19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71"/>
            <p:cNvSpPr>
              <a:spLocks/>
            </p:cNvSpPr>
            <p:nvPr/>
          </p:nvSpPr>
          <p:spPr bwMode="auto">
            <a:xfrm>
              <a:off x="3317875" y="5537200"/>
              <a:ext cx="182562" cy="174625"/>
            </a:xfrm>
            <a:custGeom>
              <a:avLst/>
              <a:gdLst>
                <a:gd name="T0" fmla="*/ 230 w 230"/>
                <a:gd name="T1" fmla="*/ 110 h 221"/>
                <a:gd name="T2" fmla="*/ 227 w 230"/>
                <a:gd name="T3" fmla="*/ 133 h 221"/>
                <a:gd name="T4" fmla="*/ 221 w 230"/>
                <a:gd name="T5" fmla="*/ 154 h 221"/>
                <a:gd name="T6" fmla="*/ 210 w 230"/>
                <a:gd name="T7" fmla="*/ 173 h 221"/>
                <a:gd name="T8" fmla="*/ 195 w 230"/>
                <a:gd name="T9" fmla="*/ 189 h 221"/>
                <a:gd name="T10" fmla="*/ 179 w 230"/>
                <a:gd name="T11" fmla="*/ 202 h 221"/>
                <a:gd name="T12" fmla="*/ 160 w 230"/>
                <a:gd name="T13" fmla="*/ 213 h 221"/>
                <a:gd name="T14" fmla="*/ 138 w 230"/>
                <a:gd name="T15" fmla="*/ 219 h 221"/>
                <a:gd name="T16" fmla="*/ 114 w 230"/>
                <a:gd name="T17" fmla="*/ 221 h 221"/>
                <a:gd name="T18" fmla="*/ 102 w 230"/>
                <a:gd name="T19" fmla="*/ 221 h 221"/>
                <a:gd name="T20" fmla="*/ 81 w 230"/>
                <a:gd name="T21" fmla="*/ 217 h 221"/>
                <a:gd name="T22" fmla="*/ 60 w 230"/>
                <a:gd name="T23" fmla="*/ 207 h 221"/>
                <a:gd name="T24" fmla="*/ 41 w 230"/>
                <a:gd name="T25" fmla="*/ 195 h 221"/>
                <a:gd name="T26" fmla="*/ 27 w 230"/>
                <a:gd name="T27" fmla="*/ 181 h 221"/>
                <a:gd name="T28" fmla="*/ 14 w 230"/>
                <a:gd name="T29" fmla="*/ 164 h 221"/>
                <a:gd name="T30" fmla="*/ 6 w 230"/>
                <a:gd name="T31" fmla="*/ 144 h 221"/>
                <a:gd name="T32" fmla="*/ 0 w 230"/>
                <a:gd name="T33" fmla="*/ 122 h 221"/>
                <a:gd name="T34" fmla="*/ 0 w 230"/>
                <a:gd name="T35" fmla="*/ 110 h 221"/>
                <a:gd name="T36" fmla="*/ 3 w 230"/>
                <a:gd name="T37" fmla="*/ 89 h 221"/>
                <a:gd name="T38" fmla="*/ 10 w 230"/>
                <a:gd name="T39" fmla="*/ 68 h 221"/>
                <a:gd name="T40" fmla="*/ 20 w 230"/>
                <a:gd name="T41" fmla="*/ 49 h 221"/>
                <a:gd name="T42" fmla="*/ 33 w 230"/>
                <a:gd name="T43" fmla="*/ 33 h 221"/>
                <a:gd name="T44" fmla="*/ 51 w 230"/>
                <a:gd name="T45" fmla="*/ 20 h 221"/>
                <a:gd name="T46" fmla="*/ 71 w 230"/>
                <a:gd name="T47" fmla="*/ 10 h 221"/>
                <a:gd name="T48" fmla="*/ 92 w 230"/>
                <a:gd name="T49" fmla="*/ 3 h 221"/>
                <a:gd name="T50" fmla="*/ 114 w 230"/>
                <a:gd name="T51" fmla="*/ 0 h 221"/>
                <a:gd name="T52" fmla="*/ 126 w 230"/>
                <a:gd name="T53" fmla="*/ 2 h 221"/>
                <a:gd name="T54" fmla="*/ 149 w 230"/>
                <a:gd name="T55" fmla="*/ 6 h 221"/>
                <a:gd name="T56" fmla="*/ 169 w 230"/>
                <a:gd name="T57" fmla="*/ 15 h 221"/>
                <a:gd name="T58" fmla="*/ 187 w 230"/>
                <a:gd name="T59" fmla="*/ 25 h 221"/>
                <a:gd name="T60" fmla="*/ 203 w 230"/>
                <a:gd name="T61" fmla="*/ 41 h 221"/>
                <a:gd name="T62" fmla="*/ 215 w 230"/>
                <a:gd name="T63" fmla="*/ 59 h 221"/>
                <a:gd name="T64" fmla="*/ 225 w 230"/>
                <a:gd name="T65" fmla="*/ 79 h 221"/>
                <a:gd name="T66" fmla="*/ 229 w 230"/>
                <a:gd name="T67" fmla="*/ 100 h 221"/>
                <a:gd name="T68" fmla="*/ 230 w 230"/>
                <a:gd name="T69" fmla="*/ 11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221">
                  <a:moveTo>
                    <a:pt x="230" y="110"/>
                  </a:moveTo>
                  <a:lnTo>
                    <a:pt x="230" y="110"/>
                  </a:lnTo>
                  <a:lnTo>
                    <a:pt x="229" y="122"/>
                  </a:lnTo>
                  <a:lnTo>
                    <a:pt x="227" y="133"/>
                  </a:lnTo>
                  <a:lnTo>
                    <a:pt x="225" y="144"/>
                  </a:lnTo>
                  <a:lnTo>
                    <a:pt x="221" y="154"/>
                  </a:lnTo>
                  <a:lnTo>
                    <a:pt x="215" y="164"/>
                  </a:lnTo>
                  <a:lnTo>
                    <a:pt x="210" y="173"/>
                  </a:lnTo>
                  <a:lnTo>
                    <a:pt x="203" y="181"/>
                  </a:lnTo>
                  <a:lnTo>
                    <a:pt x="195" y="189"/>
                  </a:lnTo>
                  <a:lnTo>
                    <a:pt x="187" y="195"/>
                  </a:lnTo>
                  <a:lnTo>
                    <a:pt x="179" y="202"/>
                  </a:lnTo>
                  <a:lnTo>
                    <a:pt x="169" y="207"/>
                  </a:lnTo>
                  <a:lnTo>
                    <a:pt x="160" y="213"/>
                  </a:lnTo>
                  <a:lnTo>
                    <a:pt x="149" y="217"/>
                  </a:lnTo>
                  <a:lnTo>
                    <a:pt x="138" y="219"/>
                  </a:lnTo>
                  <a:lnTo>
                    <a:pt x="126" y="221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02" y="221"/>
                  </a:lnTo>
                  <a:lnTo>
                    <a:pt x="92" y="219"/>
                  </a:lnTo>
                  <a:lnTo>
                    <a:pt x="81" y="217"/>
                  </a:lnTo>
                  <a:lnTo>
                    <a:pt x="71" y="213"/>
                  </a:lnTo>
                  <a:lnTo>
                    <a:pt x="60" y="207"/>
                  </a:lnTo>
                  <a:lnTo>
                    <a:pt x="51" y="202"/>
                  </a:lnTo>
                  <a:lnTo>
                    <a:pt x="41" y="195"/>
                  </a:lnTo>
                  <a:lnTo>
                    <a:pt x="33" y="189"/>
                  </a:lnTo>
                  <a:lnTo>
                    <a:pt x="27" y="181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10" y="154"/>
                  </a:lnTo>
                  <a:lnTo>
                    <a:pt x="6" y="144"/>
                  </a:lnTo>
                  <a:lnTo>
                    <a:pt x="3" y="133"/>
                  </a:lnTo>
                  <a:lnTo>
                    <a:pt x="0" y="12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3" y="89"/>
                  </a:lnTo>
                  <a:lnTo>
                    <a:pt x="6" y="79"/>
                  </a:lnTo>
                  <a:lnTo>
                    <a:pt x="10" y="68"/>
                  </a:lnTo>
                  <a:lnTo>
                    <a:pt x="14" y="59"/>
                  </a:lnTo>
                  <a:lnTo>
                    <a:pt x="20" y="49"/>
                  </a:lnTo>
                  <a:lnTo>
                    <a:pt x="27" y="41"/>
                  </a:lnTo>
                  <a:lnTo>
                    <a:pt x="33" y="33"/>
                  </a:lnTo>
                  <a:lnTo>
                    <a:pt x="41" y="25"/>
                  </a:lnTo>
                  <a:lnTo>
                    <a:pt x="51" y="20"/>
                  </a:lnTo>
                  <a:lnTo>
                    <a:pt x="60" y="15"/>
                  </a:lnTo>
                  <a:lnTo>
                    <a:pt x="71" y="10"/>
                  </a:lnTo>
                  <a:lnTo>
                    <a:pt x="81" y="6"/>
                  </a:lnTo>
                  <a:lnTo>
                    <a:pt x="92" y="3"/>
                  </a:lnTo>
                  <a:lnTo>
                    <a:pt x="102" y="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26" y="2"/>
                  </a:lnTo>
                  <a:lnTo>
                    <a:pt x="138" y="3"/>
                  </a:lnTo>
                  <a:lnTo>
                    <a:pt x="149" y="6"/>
                  </a:lnTo>
                  <a:lnTo>
                    <a:pt x="160" y="10"/>
                  </a:lnTo>
                  <a:lnTo>
                    <a:pt x="169" y="15"/>
                  </a:lnTo>
                  <a:lnTo>
                    <a:pt x="179" y="20"/>
                  </a:lnTo>
                  <a:lnTo>
                    <a:pt x="187" y="25"/>
                  </a:lnTo>
                  <a:lnTo>
                    <a:pt x="195" y="33"/>
                  </a:lnTo>
                  <a:lnTo>
                    <a:pt x="203" y="41"/>
                  </a:lnTo>
                  <a:lnTo>
                    <a:pt x="210" y="49"/>
                  </a:lnTo>
                  <a:lnTo>
                    <a:pt x="215" y="59"/>
                  </a:lnTo>
                  <a:lnTo>
                    <a:pt x="221" y="68"/>
                  </a:lnTo>
                  <a:lnTo>
                    <a:pt x="225" y="79"/>
                  </a:lnTo>
                  <a:lnTo>
                    <a:pt x="227" y="89"/>
                  </a:lnTo>
                  <a:lnTo>
                    <a:pt x="229" y="100"/>
                  </a:lnTo>
                  <a:lnTo>
                    <a:pt x="230" y="110"/>
                  </a:lnTo>
                  <a:lnTo>
                    <a:pt x="230" y="110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5618163" y="5487876"/>
            <a:ext cx="1403349" cy="303213"/>
            <a:chOff x="5618163" y="5473700"/>
            <a:chExt cx="1403349" cy="303213"/>
          </a:xfrm>
        </p:grpSpPr>
        <p:sp>
          <p:nvSpPr>
            <p:cNvPr id="188" name="Line 81"/>
            <p:cNvSpPr>
              <a:spLocks noChangeShapeType="1"/>
            </p:cNvSpPr>
            <p:nvPr/>
          </p:nvSpPr>
          <p:spPr bwMode="auto">
            <a:xfrm>
              <a:off x="5618163" y="56086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Line 82"/>
            <p:cNvSpPr>
              <a:spLocks noChangeShapeType="1"/>
            </p:cNvSpPr>
            <p:nvPr/>
          </p:nvSpPr>
          <p:spPr bwMode="auto">
            <a:xfrm>
              <a:off x="5761038" y="56086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Line 83"/>
            <p:cNvSpPr>
              <a:spLocks noChangeShapeType="1"/>
            </p:cNvSpPr>
            <p:nvPr/>
          </p:nvSpPr>
          <p:spPr bwMode="auto">
            <a:xfrm>
              <a:off x="5903913" y="56086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Line 84"/>
            <p:cNvSpPr>
              <a:spLocks noChangeShapeType="1"/>
            </p:cNvSpPr>
            <p:nvPr/>
          </p:nvSpPr>
          <p:spPr bwMode="auto">
            <a:xfrm>
              <a:off x="6048375" y="56086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Line 85"/>
            <p:cNvSpPr>
              <a:spLocks noChangeShapeType="1"/>
            </p:cNvSpPr>
            <p:nvPr/>
          </p:nvSpPr>
          <p:spPr bwMode="auto">
            <a:xfrm>
              <a:off x="6191250" y="56086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Line 86"/>
            <p:cNvSpPr>
              <a:spLocks noChangeShapeType="1"/>
            </p:cNvSpPr>
            <p:nvPr/>
          </p:nvSpPr>
          <p:spPr bwMode="auto">
            <a:xfrm>
              <a:off x="6334125" y="56086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Line 87"/>
            <p:cNvSpPr>
              <a:spLocks noChangeShapeType="1"/>
            </p:cNvSpPr>
            <p:nvPr/>
          </p:nvSpPr>
          <p:spPr bwMode="auto">
            <a:xfrm>
              <a:off x="6477000" y="5608638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Line 88"/>
            <p:cNvSpPr>
              <a:spLocks noChangeShapeType="1"/>
            </p:cNvSpPr>
            <p:nvPr/>
          </p:nvSpPr>
          <p:spPr bwMode="auto">
            <a:xfrm>
              <a:off x="6621463" y="56086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Line 89"/>
            <p:cNvSpPr>
              <a:spLocks noChangeShapeType="1"/>
            </p:cNvSpPr>
            <p:nvPr/>
          </p:nvSpPr>
          <p:spPr bwMode="auto">
            <a:xfrm>
              <a:off x="6764338" y="56086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Line 90"/>
            <p:cNvSpPr>
              <a:spLocks noChangeShapeType="1"/>
            </p:cNvSpPr>
            <p:nvPr/>
          </p:nvSpPr>
          <p:spPr bwMode="auto">
            <a:xfrm>
              <a:off x="6907213" y="5608638"/>
              <a:ext cx="25400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72"/>
            <p:cNvSpPr>
              <a:spLocks/>
            </p:cNvSpPr>
            <p:nvPr/>
          </p:nvSpPr>
          <p:spPr bwMode="auto">
            <a:xfrm>
              <a:off x="6705600" y="5473700"/>
              <a:ext cx="315912" cy="303213"/>
            </a:xfrm>
            <a:custGeom>
              <a:avLst/>
              <a:gdLst>
                <a:gd name="T0" fmla="*/ 398 w 398"/>
                <a:gd name="T1" fmla="*/ 191 h 383"/>
                <a:gd name="T2" fmla="*/ 394 w 398"/>
                <a:gd name="T3" fmla="*/ 230 h 383"/>
                <a:gd name="T4" fmla="*/ 382 w 398"/>
                <a:gd name="T5" fmla="*/ 266 h 383"/>
                <a:gd name="T6" fmla="*/ 365 w 398"/>
                <a:gd name="T7" fmla="*/ 298 h 383"/>
                <a:gd name="T8" fmla="*/ 340 w 398"/>
                <a:gd name="T9" fmla="*/ 327 h 383"/>
                <a:gd name="T10" fmla="*/ 310 w 398"/>
                <a:gd name="T11" fmla="*/ 349 h 383"/>
                <a:gd name="T12" fmla="*/ 277 w 398"/>
                <a:gd name="T13" fmla="*/ 367 h 383"/>
                <a:gd name="T14" fmla="*/ 239 w 398"/>
                <a:gd name="T15" fmla="*/ 379 h 383"/>
                <a:gd name="T16" fmla="*/ 199 w 398"/>
                <a:gd name="T17" fmla="*/ 383 h 383"/>
                <a:gd name="T18" fmla="*/ 179 w 398"/>
                <a:gd name="T19" fmla="*/ 381 h 383"/>
                <a:gd name="T20" fmla="*/ 139 w 398"/>
                <a:gd name="T21" fmla="*/ 373 h 383"/>
                <a:gd name="T22" fmla="*/ 105 w 398"/>
                <a:gd name="T23" fmla="*/ 359 h 383"/>
                <a:gd name="T24" fmla="*/ 73 w 398"/>
                <a:gd name="T25" fmla="*/ 339 h 383"/>
                <a:gd name="T26" fmla="*/ 45 w 398"/>
                <a:gd name="T27" fmla="*/ 312 h 383"/>
                <a:gd name="T28" fmla="*/ 24 w 398"/>
                <a:gd name="T29" fmla="*/ 282 h 383"/>
                <a:gd name="T30" fmla="*/ 9 w 398"/>
                <a:gd name="T31" fmla="*/ 249 h 383"/>
                <a:gd name="T32" fmla="*/ 1 w 398"/>
                <a:gd name="T33" fmla="*/ 210 h 383"/>
                <a:gd name="T34" fmla="*/ 0 w 398"/>
                <a:gd name="T35" fmla="*/ 191 h 383"/>
                <a:gd name="T36" fmla="*/ 4 w 398"/>
                <a:gd name="T37" fmla="*/ 153 h 383"/>
                <a:gd name="T38" fmla="*/ 16 w 398"/>
                <a:gd name="T39" fmla="*/ 117 h 383"/>
                <a:gd name="T40" fmla="*/ 34 w 398"/>
                <a:gd name="T41" fmla="*/ 84 h 383"/>
                <a:gd name="T42" fmla="*/ 58 w 398"/>
                <a:gd name="T43" fmla="*/ 56 h 383"/>
                <a:gd name="T44" fmla="*/ 87 w 398"/>
                <a:gd name="T45" fmla="*/ 32 h 383"/>
                <a:gd name="T46" fmla="*/ 122 w 398"/>
                <a:gd name="T47" fmla="*/ 15 h 383"/>
                <a:gd name="T48" fmla="*/ 159 w 398"/>
                <a:gd name="T49" fmla="*/ 4 h 383"/>
                <a:gd name="T50" fmla="*/ 199 w 398"/>
                <a:gd name="T51" fmla="*/ 0 h 383"/>
                <a:gd name="T52" fmla="*/ 219 w 398"/>
                <a:gd name="T53" fmla="*/ 0 h 383"/>
                <a:gd name="T54" fmla="*/ 259 w 398"/>
                <a:gd name="T55" fmla="*/ 8 h 383"/>
                <a:gd name="T56" fmla="*/ 294 w 398"/>
                <a:gd name="T57" fmla="*/ 23 h 383"/>
                <a:gd name="T58" fmla="*/ 326 w 398"/>
                <a:gd name="T59" fmla="*/ 44 h 383"/>
                <a:gd name="T60" fmla="*/ 353 w 398"/>
                <a:gd name="T61" fmla="*/ 69 h 383"/>
                <a:gd name="T62" fmla="*/ 374 w 398"/>
                <a:gd name="T63" fmla="*/ 100 h 383"/>
                <a:gd name="T64" fmla="*/ 389 w 398"/>
                <a:gd name="T65" fmla="*/ 134 h 383"/>
                <a:gd name="T66" fmla="*/ 397 w 398"/>
                <a:gd name="T67" fmla="*/ 172 h 383"/>
                <a:gd name="T68" fmla="*/ 398 w 398"/>
                <a:gd name="T69" fmla="*/ 19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83">
                  <a:moveTo>
                    <a:pt x="398" y="191"/>
                  </a:moveTo>
                  <a:lnTo>
                    <a:pt x="398" y="191"/>
                  </a:lnTo>
                  <a:lnTo>
                    <a:pt x="397" y="210"/>
                  </a:lnTo>
                  <a:lnTo>
                    <a:pt x="394" y="230"/>
                  </a:lnTo>
                  <a:lnTo>
                    <a:pt x="389" y="249"/>
                  </a:lnTo>
                  <a:lnTo>
                    <a:pt x="382" y="266"/>
                  </a:lnTo>
                  <a:lnTo>
                    <a:pt x="374" y="282"/>
                  </a:lnTo>
                  <a:lnTo>
                    <a:pt x="365" y="298"/>
                  </a:lnTo>
                  <a:lnTo>
                    <a:pt x="353" y="312"/>
                  </a:lnTo>
                  <a:lnTo>
                    <a:pt x="340" y="327"/>
                  </a:lnTo>
                  <a:lnTo>
                    <a:pt x="326" y="339"/>
                  </a:lnTo>
                  <a:lnTo>
                    <a:pt x="310" y="349"/>
                  </a:lnTo>
                  <a:lnTo>
                    <a:pt x="294" y="359"/>
                  </a:lnTo>
                  <a:lnTo>
                    <a:pt x="277" y="367"/>
                  </a:lnTo>
                  <a:lnTo>
                    <a:pt x="259" y="373"/>
                  </a:lnTo>
                  <a:lnTo>
                    <a:pt x="239" y="379"/>
                  </a:lnTo>
                  <a:lnTo>
                    <a:pt x="219" y="381"/>
                  </a:lnTo>
                  <a:lnTo>
                    <a:pt x="199" y="383"/>
                  </a:lnTo>
                  <a:lnTo>
                    <a:pt x="199" y="383"/>
                  </a:lnTo>
                  <a:lnTo>
                    <a:pt x="179" y="381"/>
                  </a:lnTo>
                  <a:lnTo>
                    <a:pt x="159" y="379"/>
                  </a:lnTo>
                  <a:lnTo>
                    <a:pt x="139" y="373"/>
                  </a:lnTo>
                  <a:lnTo>
                    <a:pt x="122" y="367"/>
                  </a:lnTo>
                  <a:lnTo>
                    <a:pt x="105" y="359"/>
                  </a:lnTo>
                  <a:lnTo>
                    <a:pt x="87" y="349"/>
                  </a:lnTo>
                  <a:lnTo>
                    <a:pt x="73" y="339"/>
                  </a:lnTo>
                  <a:lnTo>
                    <a:pt x="58" y="327"/>
                  </a:lnTo>
                  <a:lnTo>
                    <a:pt x="45" y="312"/>
                  </a:lnTo>
                  <a:lnTo>
                    <a:pt x="34" y="298"/>
                  </a:lnTo>
                  <a:lnTo>
                    <a:pt x="24" y="282"/>
                  </a:lnTo>
                  <a:lnTo>
                    <a:pt x="16" y="266"/>
                  </a:lnTo>
                  <a:lnTo>
                    <a:pt x="9" y="249"/>
                  </a:lnTo>
                  <a:lnTo>
                    <a:pt x="4" y="230"/>
                  </a:lnTo>
                  <a:lnTo>
                    <a:pt x="1" y="210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2"/>
                  </a:lnTo>
                  <a:lnTo>
                    <a:pt x="4" y="153"/>
                  </a:lnTo>
                  <a:lnTo>
                    <a:pt x="9" y="134"/>
                  </a:lnTo>
                  <a:lnTo>
                    <a:pt x="16" y="117"/>
                  </a:lnTo>
                  <a:lnTo>
                    <a:pt x="24" y="100"/>
                  </a:lnTo>
                  <a:lnTo>
                    <a:pt x="34" y="84"/>
                  </a:lnTo>
                  <a:lnTo>
                    <a:pt x="45" y="69"/>
                  </a:lnTo>
                  <a:lnTo>
                    <a:pt x="58" y="56"/>
                  </a:lnTo>
                  <a:lnTo>
                    <a:pt x="73" y="44"/>
                  </a:lnTo>
                  <a:lnTo>
                    <a:pt x="87" y="32"/>
                  </a:lnTo>
                  <a:lnTo>
                    <a:pt x="105" y="23"/>
                  </a:lnTo>
                  <a:lnTo>
                    <a:pt x="122" y="15"/>
                  </a:lnTo>
                  <a:lnTo>
                    <a:pt x="139" y="8"/>
                  </a:lnTo>
                  <a:lnTo>
                    <a:pt x="159" y="4"/>
                  </a:lnTo>
                  <a:lnTo>
                    <a:pt x="179" y="0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219" y="0"/>
                  </a:lnTo>
                  <a:lnTo>
                    <a:pt x="239" y="4"/>
                  </a:lnTo>
                  <a:lnTo>
                    <a:pt x="259" y="8"/>
                  </a:lnTo>
                  <a:lnTo>
                    <a:pt x="277" y="15"/>
                  </a:lnTo>
                  <a:lnTo>
                    <a:pt x="294" y="23"/>
                  </a:lnTo>
                  <a:lnTo>
                    <a:pt x="310" y="32"/>
                  </a:lnTo>
                  <a:lnTo>
                    <a:pt x="326" y="44"/>
                  </a:lnTo>
                  <a:lnTo>
                    <a:pt x="340" y="56"/>
                  </a:lnTo>
                  <a:lnTo>
                    <a:pt x="353" y="69"/>
                  </a:lnTo>
                  <a:lnTo>
                    <a:pt x="365" y="84"/>
                  </a:lnTo>
                  <a:lnTo>
                    <a:pt x="374" y="100"/>
                  </a:lnTo>
                  <a:lnTo>
                    <a:pt x="382" y="117"/>
                  </a:lnTo>
                  <a:lnTo>
                    <a:pt x="389" y="134"/>
                  </a:lnTo>
                  <a:lnTo>
                    <a:pt x="394" y="153"/>
                  </a:lnTo>
                  <a:lnTo>
                    <a:pt x="397" y="172"/>
                  </a:lnTo>
                  <a:lnTo>
                    <a:pt x="398" y="191"/>
                  </a:lnTo>
                  <a:lnTo>
                    <a:pt x="398" y="19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73"/>
            <p:cNvSpPr>
              <a:spLocks/>
            </p:cNvSpPr>
            <p:nvPr/>
          </p:nvSpPr>
          <p:spPr bwMode="auto">
            <a:xfrm>
              <a:off x="6775450" y="5537200"/>
              <a:ext cx="180975" cy="174625"/>
            </a:xfrm>
            <a:custGeom>
              <a:avLst/>
              <a:gdLst>
                <a:gd name="T0" fmla="*/ 230 w 230"/>
                <a:gd name="T1" fmla="*/ 110 h 221"/>
                <a:gd name="T2" fmla="*/ 227 w 230"/>
                <a:gd name="T3" fmla="*/ 133 h 221"/>
                <a:gd name="T4" fmla="*/ 221 w 230"/>
                <a:gd name="T5" fmla="*/ 154 h 221"/>
                <a:gd name="T6" fmla="*/ 210 w 230"/>
                <a:gd name="T7" fmla="*/ 173 h 221"/>
                <a:gd name="T8" fmla="*/ 195 w 230"/>
                <a:gd name="T9" fmla="*/ 189 h 221"/>
                <a:gd name="T10" fmla="*/ 179 w 230"/>
                <a:gd name="T11" fmla="*/ 202 h 221"/>
                <a:gd name="T12" fmla="*/ 160 w 230"/>
                <a:gd name="T13" fmla="*/ 213 h 221"/>
                <a:gd name="T14" fmla="*/ 138 w 230"/>
                <a:gd name="T15" fmla="*/ 219 h 221"/>
                <a:gd name="T16" fmla="*/ 114 w 230"/>
                <a:gd name="T17" fmla="*/ 221 h 221"/>
                <a:gd name="T18" fmla="*/ 102 w 230"/>
                <a:gd name="T19" fmla="*/ 221 h 221"/>
                <a:gd name="T20" fmla="*/ 81 w 230"/>
                <a:gd name="T21" fmla="*/ 217 h 221"/>
                <a:gd name="T22" fmla="*/ 60 w 230"/>
                <a:gd name="T23" fmla="*/ 207 h 221"/>
                <a:gd name="T24" fmla="*/ 41 w 230"/>
                <a:gd name="T25" fmla="*/ 195 h 221"/>
                <a:gd name="T26" fmla="*/ 27 w 230"/>
                <a:gd name="T27" fmla="*/ 181 h 221"/>
                <a:gd name="T28" fmla="*/ 14 w 230"/>
                <a:gd name="T29" fmla="*/ 164 h 221"/>
                <a:gd name="T30" fmla="*/ 6 w 230"/>
                <a:gd name="T31" fmla="*/ 144 h 221"/>
                <a:gd name="T32" fmla="*/ 0 w 230"/>
                <a:gd name="T33" fmla="*/ 122 h 221"/>
                <a:gd name="T34" fmla="*/ 0 w 230"/>
                <a:gd name="T35" fmla="*/ 110 h 221"/>
                <a:gd name="T36" fmla="*/ 3 w 230"/>
                <a:gd name="T37" fmla="*/ 89 h 221"/>
                <a:gd name="T38" fmla="*/ 10 w 230"/>
                <a:gd name="T39" fmla="*/ 68 h 221"/>
                <a:gd name="T40" fmla="*/ 20 w 230"/>
                <a:gd name="T41" fmla="*/ 49 h 221"/>
                <a:gd name="T42" fmla="*/ 33 w 230"/>
                <a:gd name="T43" fmla="*/ 33 h 221"/>
                <a:gd name="T44" fmla="*/ 51 w 230"/>
                <a:gd name="T45" fmla="*/ 20 h 221"/>
                <a:gd name="T46" fmla="*/ 71 w 230"/>
                <a:gd name="T47" fmla="*/ 10 h 221"/>
                <a:gd name="T48" fmla="*/ 92 w 230"/>
                <a:gd name="T49" fmla="*/ 3 h 221"/>
                <a:gd name="T50" fmla="*/ 114 w 230"/>
                <a:gd name="T51" fmla="*/ 0 h 221"/>
                <a:gd name="T52" fmla="*/ 126 w 230"/>
                <a:gd name="T53" fmla="*/ 2 h 221"/>
                <a:gd name="T54" fmla="*/ 149 w 230"/>
                <a:gd name="T55" fmla="*/ 6 h 221"/>
                <a:gd name="T56" fmla="*/ 169 w 230"/>
                <a:gd name="T57" fmla="*/ 15 h 221"/>
                <a:gd name="T58" fmla="*/ 187 w 230"/>
                <a:gd name="T59" fmla="*/ 25 h 221"/>
                <a:gd name="T60" fmla="*/ 203 w 230"/>
                <a:gd name="T61" fmla="*/ 41 h 221"/>
                <a:gd name="T62" fmla="*/ 215 w 230"/>
                <a:gd name="T63" fmla="*/ 59 h 221"/>
                <a:gd name="T64" fmla="*/ 225 w 230"/>
                <a:gd name="T65" fmla="*/ 79 h 221"/>
                <a:gd name="T66" fmla="*/ 229 w 230"/>
                <a:gd name="T67" fmla="*/ 100 h 221"/>
                <a:gd name="T68" fmla="*/ 230 w 230"/>
                <a:gd name="T69" fmla="*/ 11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221">
                  <a:moveTo>
                    <a:pt x="230" y="110"/>
                  </a:moveTo>
                  <a:lnTo>
                    <a:pt x="230" y="110"/>
                  </a:lnTo>
                  <a:lnTo>
                    <a:pt x="229" y="122"/>
                  </a:lnTo>
                  <a:lnTo>
                    <a:pt x="227" y="133"/>
                  </a:lnTo>
                  <a:lnTo>
                    <a:pt x="225" y="144"/>
                  </a:lnTo>
                  <a:lnTo>
                    <a:pt x="221" y="154"/>
                  </a:lnTo>
                  <a:lnTo>
                    <a:pt x="215" y="164"/>
                  </a:lnTo>
                  <a:lnTo>
                    <a:pt x="210" y="173"/>
                  </a:lnTo>
                  <a:lnTo>
                    <a:pt x="203" y="181"/>
                  </a:lnTo>
                  <a:lnTo>
                    <a:pt x="195" y="189"/>
                  </a:lnTo>
                  <a:lnTo>
                    <a:pt x="187" y="195"/>
                  </a:lnTo>
                  <a:lnTo>
                    <a:pt x="179" y="202"/>
                  </a:lnTo>
                  <a:lnTo>
                    <a:pt x="169" y="207"/>
                  </a:lnTo>
                  <a:lnTo>
                    <a:pt x="160" y="213"/>
                  </a:lnTo>
                  <a:lnTo>
                    <a:pt x="149" y="217"/>
                  </a:lnTo>
                  <a:lnTo>
                    <a:pt x="138" y="219"/>
                  </a:lnTo>
                  <a:lnTo>
                    <a:pt x="126" y="221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02" y="221"/>
                  </a:lnTo>
                  <a:lnTo>
                    <a:pt x="92" y="219"/>
                  </a:lnTo>
                  <a:lnTo>
                    <a:pt x="81" y="217"/>
                  </a:lnTo>
                  <a:lnTo>
                    <a:pt x="71" y="213"/>
                  </a:lnTo>
                  <a:lnTo>
                    <a:pt x="60" y="207"/>
                  </a:lnTo>
                  <a:lnTo>
                    <a:pt x="51" y="202"/>
                  </a:lnTo>
                  <a:lnTo>
                    <a:pt x="41" y="195"/>
                  </a:lnTo>
                  <a:lnTo>
                    <a:pt x="33" y="189"/>
                  </a:lnTo>
                  <a:lnTo>
                    <a:pt x="27" y="181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10" y="154"/>
                  </a:lnTo>
                  <a:lnTo>
                    <a:pt x="6" y="144"/>
                  </a:lnTo>
                  <a:lnTo>
                    <a:pt x="3" y="133"/>
                  </a:lnTo>
                  <a:lnTo>
                    <a:pt x="0" y="12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3" y="89"/>
                  </a:lnTo>
                  <a:lnTo>
                    <a:pt x="6" y="79"/>
                  </a:lnTo>
                  <a:lnTo>
                    <a:pt x="10" y="68"/>
                  </a:lnTo>
                  <a:lnTo>
                    <a:pt x="14" y="59"/>
                  </a:lnTo>
                  <a:lnTo>
                    <a:pt x="20" y="49"/>
                  </a:lnTo>
                  <a:lnTo>
                    <a:pt x="27" y="41"/>
                  </a:lnTo>
                  <a:lnTo>
                    <a:pt x="33" y="33"/>
                  </a:lnTo>
                  <a:lnTo>
                    <a:pt x="41" y="25"/>
                  </a:lnTo>
                  <a:lnTo>
                    <a:pt x="51" y="20"/>
                  </a:lnTo>
                  <a:lnTo>
                    <a:pt x="60" y="15"/>
                  </a:lnTo>
                  <a:lnTo>
                    <a:pt x="71" y="10"/>
                  </a:lnTo>
                  <a:lnTo>
                    <a:pt x="81" y="6"/>
                  </a:lnTo>
                  <a:lnTo>
                    <a:pt x="92" y="3"/>
                  </a:lnTo>
                  <a:lnTo>
                    <a:pt x="102" y="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26" y="2"/>
                  </a:lnTo>
                  <a:lnTo>
                    <a:pt x="138" y="3"/>
                  </a:lnTo>
                  <a:lnTo>
                    <a:pt x="149" y="6"/>
                  </a:lnTo>
                  <a:lnTo>
                    <a:pt x="160" y="10"/>
                  </a:lnTo>
                  <a:lnTo>
                    <a:pt x="169" y="15"/>
                  </a:lnTo>
                  <a:lnTo>
                    <a:pt x="179" y="20"/>
                  </a:lnTo>
                  <a:lnTo>
                    <a:pt x="187" y="25"/>
                  </a:lnTo>
                  <a:lnTo>
                    <a:pt x="195" y="33"/>
                  </a:lnTo>
                  <a:lnTo>
                    <a:pt x="203" y="41"/>
                  </a:lnTo>
                  <a:lnTo>
                    <a:pt x="210" y="49"/>
                  </a:lnTo>
                  <a:lnTo>
                    <a:pt x="215" y="59"/>
                  </a:lnTo>
                  <a:lnTo>
                    <a:pt x="221" y="68"/>
                  </a:lnTo>
                  <a:lnTo>
                    <a:pt x="225" y="79"/>
                  </a:lnTo>
                  <a:lnTo>
                    <a:pt x="227" y="89"/>
                  </a:lnTo>
                  <a:lnTo>
                    <a:pt x="229" y="100"/>
                  </a:lnTo>
                  <a:lnTo>
                    <a:pt x="230" y="110"/>
                  </a:lnTo>
                  <a:lnTo>
                    <a:pt x="230" y="110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5583238" y="4730750"/>
            <a:ext cx="2011362" cy="303213"/>
            <a:chOff x="5583238" y="4730750"/>
            <a:chExt cx="2011362" cy="303213"/>
          </a:xfrm>
        </p:grpSpPr>
        <p:sp>
          <p:nvSpPr>
            <p:cNvPr id="170" name="Line 63"/>
            <p:cNvSpPr>
              <a:spLocks noChangeShapeType="1"/>
            </p:cNvSpPr>
            <p:nvPr/>
          </p:nvSpPr>
          <p:spPr bwMode="auto">
            <a:xfrm>
              <a:off x="5583238" y="4883150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Line 64"/>
            <p:cNvSpPr>
              <a:spLocks noChangeShapeType="1"/>
            </p:cNvSpPr>
            <p:nvPr/>
          </p:nvSpPr>
          <p:spPr bwMode="auto">
            <a:xfrm>
              <a:off x="5727700" y="48831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Line 65"/>
            <p:cNvSpPr>
              <a:spLocks noChangeShapeType="1"/>
            </p:cNvSpPr>
            <p:nvPr/>
          </p:nvSpPr>
          <p:spPr bwMode="auto">
            <a:xfrm>
              <a:off x="5870575" y="48831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Line 66"/>
            <p:cNvSpPr>
              <a:spLocks noChangeShapeType="1"/>
            </p:cNvSpPr>
            <p:nvPr/>
          </p:nvSpPr>
          <p:spPr bwMode="auto">
            <a:xfrm>
              <a:off x="6013450" y="48831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Line 67"/>
            <p:cNvSpPr>
              <a:spLocks noChangeShapeType="1"/>
            </p:cNvSpPr>
            <p:nvPr/>
          </p:nvSpPr>
          <p:spPr bwMode="auto">
            <a:xfrm>
              <a:off x="6157913" y="48831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Line 68"/>
            <p:cNvSpPr>
              <a:spLocks noChangeShapeType="1"/>
            </p:cNvSpPr>
            <p:nvPr/>
          </p:nvSpPr>
          <p:spPr bwMode="auto">
            <a:xfrm>
              <a:off x="6300788" y="48831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Line 69"/>
            <p:cNvSpPr>
              <a:spLocks noChangeShapeType="1"/>
            </p:cNvSpPr>
            <p:nvPr/>
          </p:nvSpPr>
          <p:spPr bwMode="auto">
            <a:xfrm>
              <a:off x="6443663" y="48831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Line 70"/>
            <p:cNvSpPr>
              <a:spLocks noChangeShapeType="1"/>
            </p:cNvSpPr>
            <p:nvPr/>
          </p:nvSpPr>
          <p:spPr bwMode="auto">
            <a:xfrm>
              <a:off x="6586538" y="4883150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Line 71"/>
            <p:cNvSpPr>
              <a:spLocks noChangeShapeType="1"/>
            </p:cNvSpPr>
            <p:nvPr/>
          </p:nvSpPr>
          <p:spPr bwMode="auto">
            <a:xfrm>
              <a:off x="6731000" y="48831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Line 72"/>
            <p:cNvSpPr>
              <a:spLocks noChangeShapeType="1"/>
            </p:cNvSpPr>
            <p:nvPr/>
          </p:nvSpPr>
          <p:spPr bwMode="auto">
            <a:xfrm>
              <a:off x="6873875" y="48831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Line 73"/>
            <p:cNvSpPr>
              <a:spLocks noChangeShapeType="1"/>
            </p:cNvSpPr>
            <p:nvPr/>
          </p:nvSpPr>
          <p:spPr bwMode="auto">
            <a:xfrm>
              <a:off x="7016750" y="48831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Line 74"/>
            <p:cNvSpPr>
              <a:spLocks noChangeShapeType="1"/>
            </p:cNvSpPr>
            <p:nvPr/>
          </p:nvSpPr>
          <p:spPr bwMode="auto">
            <a:xfrm>
              <a:off x="7161213" y="48831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Line 75"/>
            <p:cNvSpPr>
              <a:spLocks noChangeShapeType="1"/>
            </p:cNvSpPr>
            <p:nvPr/>
          </p:nvSpPr>
          <p:spPr bwMode="auto">
            <a:xfrm>
              <a:off x="7304088" y="4883150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76"/>
            <p:cNvSpPr>
              <a:spLocks/>
            </p:cNvSpPr>
            <p:nvPr/>
          </p:nvSpPr>
          <p:spPr bwMode="auto">
            <a:xfrm>
              <a:off x="7278688" y="4730750"/>
              <a:ext cx="315912" cy="303213"/>
            </a:xfrm>
            <a:custGeom>
              <a:avLst/>
              <a:gdLst>
                <a:gd name="T0" fmla="*/ 398 w 398"/>
                <a:gd name="T1" fmla="*/ 192 h 383"/>
                <a:gd name="T2" fmla="*/ 394 w 398"/>
                <a:gd name="T3" fmla="*/ 230 h 383"/>
                <a:gd name="T4" fmla="*/ 382 w 398"/>
                <a:gd name="T5" fmla="*/ 266 h 383"/>
                <a:gd name="T6" fmla="*/ 365 w 398"/>
                <a:gd name="T7" fmla="*/ 298 h 383"/>
                <a:gd name="T8" fmla="*/ 340 w 398"/>
                <a:gd name="T9" fmla="*/ 327 h 383"/>
                <a:gd name="T10" fmla="*/ 311 w 398"/>
                <a:gd name="T11" fmla="*/ 350 h 383"/>
                <a:gd name="T12" fmla="*/ 277 w 398"/>
                <a:gd name="T13" fmla="*/ 367 h 383"/>
                <a:gd name="T14" fmla="*/ 239 w 398"/>
                <a:gd name="T15" fmla="*/ 379 h 383"/>
                <a:gd name="T16" fmla="*/ 199 w 398"/>
                <a:gd name="T17" fmla="*/ 383 h 383"/>
                <a:gd name="T18" fmla="*/ 179 w 398"/>
                <a:gd name="T19" fmla="*/ 382 h 383"/>
                <a:gd name="T20" fmla="*/ 139 w 398"/>
                <a:gd name="T21" fmla="*/ 374 h 383"/>
                <a:gd name="T22" fmla="*/ 105 w 398"/>
                <a:gd name="T23" fmla="*/ 359 h 383"/>
                <a:gd name="T24" fmla="*/ 73 w 398"/>
                <a:gd name="T25" fmla="*/ 339 h 383"/>
                <a:gd name="T26" fmla="*/ 45 w 398"/>
                <a:gd name="T27" fmla="*/ 313 h 383"/>
                <a:gd name="T28" fmla="*/ 24 w 398"/>
                <a:gd name="T29" fmla="*/ 282 h 383"/>
                <a:gd name="T30" fmla="*/ 9 w 398"/>
                <a:gd name="T31" fmla="*/ 249 h 383"/>
                <a:gd name="T32" fmla="*/ 1 w 398"/>
                <a:gd name="T33" fmla="*/ 210 h 383"/>
                <a:gd name="T34" fmla="*/ 0 w 398"/>
                <a:gd name="T35" fmla="*/ 192 h 383"/>
                <a:gd name="T36" fmla="*/ 4 w 398"/>
                <a:gd name="T37" fmla="*/ 153 h 383"/>
                <a:gd name="T38" fmla="*/ 16 w 398"/>
                <a:gd name="T39" fmla="*/ 117 h 383"/>
                <a:gd name="T40" fmla="*/ 34 w 398"/>
                <a:gd name="T41" fmla="*/ 84 h 383"/>
                <a:gd name="T42" fmla="*/ 58 w 398"/>
                <a:gd name="T43" fmla="*/ 56 h 383"/>
                <a:gd name="T44" fmla="*/ 88 w 398"/>
                <a:gd name="T45" fmla="*/ 32 h 383"/>
                <a:gd name="T46" fmla="*/ 122 w 398"/>
                <a:gd name="T47" fmla="*/ 15 h 383"/>
                <a:gd name="T48" fmla="*/ 159 w 398"/>
                <a:gd name="T49" fmla="*/ 4 h 383"/>
                <a:gd name="T50" fmla="*/ 199 w 398"/>
                <a:gd name="T51" fmla="*/ 0 h 383"/>
                <a:gd name="T52" fmla="*/ 219 w 398"/>
                <a:gd name="T53" fmla="*/ 0 h 383"/>
                <a:gd name="T54" fmla="*/ 259 w 398"/>
                <a:gd name="T55" fmla="*/ 8 h 383"/>
                <a:gd name="T56" fmla="*/ 295 w 398"/>
                <a:gd name="T57" fmla="*/ 23 h 383"/>
                <a:gd name="T58" fmla="*/ 327 w 398"/>
                <a:gd name="T59" fmla="*/ 44 h 383"/>
                <a:gd name="T60" fmla="*/ 353 w 398"/>
                <a:gd name="T61" fmla="*/ 70 h 383"/>
                <a:gd name="T62" fmla="*/ 374 w 398"/>
                <a:gd name="T63" fmla="*/ 100 h 383"/>
                <a:gd name="T64" fmla="*/ 389 w 398"/>
                <a:gd name="T65" fmla="*/ 135 h 383"/>
                <a:gd name="T66" fmla="*/ 397 w 398"/>
                <a:gd name="T67" fmla="*/ 172 h 383"/>
                <a:gd name="T68" fmla="*/ 398 w 398"/>
                <a:gd name="T69" fmla="*/ 192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83">
                  <a:moveTo>
                    <a:pt x="398" y="192"/>
                  </a:moveTo>
                  <a:lnTo>
                    <a:pt x="398" y="192"/>
                  </a:lnTo>
                  <a:lnTo>
                    <a:pt x="397" y="210"/>
                  </a:lnTo>
                  <a:lnTo>
                    <a:pt x="394" y="230"/>
                  </a:lnTo>
                  <a:lnTo>
                    <a:pt x="389" y="249"/>
                  </a:lnTo>
                  <a:lnTo>
                    <a:pt x="382" y="266"/>
                  </a:lnTo>
                  <a:lnTo>
                    <a:pt x="374" y="282"/>
                  </a:lnTo>
                  <a:lnTo>
                    <a:pt x="365" y="298"/>
                  </a:lnTo>
                  <a:lnTo>
                    <a:pt x="353" y="313"/>
                  </a:lnTo>
                  <a:lnTo>
                    <a:pt x="340" y="327"/>
                  </a:lnTo>
                  <a:lnTo>
                    <a:pt x="327" y="339"/>
                  </a:lnTo>
                  <a:lnTo>
                    <a:pt x="311" y="350"/>
                  </a:lnTo>
                  <a:lnTo>
                    <a:pt x="295" y="359"/>
                  </a:lnTo>
                  <a:lnTo>
                    <a:pt x="277" y="367"/>
                  </a:lnTo>
                  <a:lnTo>
                    <a:pt x="259" y="374"/>
                  </a:lnTo>
                  <a:lnTo>
                    <a:pt x="239" y="379"/>
                  </a:lnTo>
                  <a:lnTo>
                    <a:pt x="219" y="382"/>
                  </a:lnTo>
                  <a:lnTo>
                    <a:pt x="199" y="383"/>
                  </a:lnTo>
                  <a:lnTo>
                    <a:pt x="199" y="383"/>
                  </a:lnTo>
                  <a:lnTo>
                    <a:pt x="179" y="382"/>
                  </a:lnTo>
                  <a:lnTo>
                    <a:pt x="159" y="379"/>
                  </a:lnTo>
                  <a:lnTo>
                    <a:pt x="139" y="374"/>
                  </a:lnTo>
                  <a:lnTo>
                    <a:pt x="122" y="367"/>
                  </a:lnTo>
                  <a:lnTo>
                    <a:pt x="105" y="359"/>
                  </a:lnTo>
                  <a:lnTo>
                    <a:pt x="88" y="350"/>
                  </a:lnTo>
                  <a:lnTo>
                    <a:pt x="73" y="339"/>
                  </a:lnTo>
                  <a:lnTo>
                    <a:pt x="58" y="327"/>
                  </a:lnTo>
                  <a:lnTo>
                    <a:pt x="45" y="313"/>
                  </a:lnTo>
                  <a:lnTo>
                    <a:pt x="34" y="298"/>
                  </a:lnTo>
                  <a:lnTo>
                    <a:pt x="24" y="282"/>
                  </a:lnTo>
                  <a:lnTo>
                    <a:pt x="16" y="266"/>
                  </a:lnTo>
                  <a:lnTo>
                    <a:pt x="9" y="249"/>
                  </a:lnTo>
                  <a:lnTo>
                    <a:pt x="4" y="230"/>
                  </a:lnTo>
                  <a:lnTo>
                    <a:pt x="1" y="210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72"/>
                  </a:lnTo>
                  <a:lnTo>
                    <a:pt x="4" y="153"/>
                  </a:lnTo>
                  <a:lnTo>
                    <a:pt x="9" y="135"/>
                  </a:lnTo>
                  <a:lnTo>
                    <a:pt x="16" y="117"/>
                  </a:lnTo>
                  <a:lnTo>
                    <a:pt x="24" y="100"/>
                  </a:lnTo>
                  <a:lnTo>
                    <a:pt x="34" y="84"/>
                  </a:lnTo>
                  <a:lnTo>
                    <a:pt x="45" y="70"/>
                  </a:lnTo>
                  <a:lnTo>
                    <a:pt x="58" y="56"/>
                  </a:lnTo>
                  <a:lnTo>
                    <a:pt x="73" y="44"/>
                  </a:lnTo>
                  <a:lnTo>
                    <a:pt x="88" y="32"/>
                  </a:lnTo>
                  <a:lnTo>
                    <a:pt x="105" y="23"/>
                  </a:lnTo>
                  <a:lnTo>
                    <a:pt x="122" y="15"/>
                  </a:lnTo>
                  <a:lnTo>
                    <a:pt x="139" y="8"/>
                  </a:lnTo>
                  <a:lnTo>
                    <a:pt x="159" y="4"/>
                  </a:lnTo>
                  <a:lnTo>
                    <a:pt x="179" y="0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219" y="0"/>
                  </a:lnTo>
                  <a:lnTo>
                    <a:pt x="239" y="4"/>
                  </a:lnTo>
                  <a:lnTo>
                    <a:pt x="259" y="8"/>
                  </a:lnTo>
                  <a:lnTo>
                    <a:pt x="277" y="15"/>
                  </a:lnTo>
                  <a:lnTo>
                    <a:pt x="295" y="23"/>
                  </a:lnTo>
                  <a:lnTo>
                    <a:pt x="311" y="32"/>
                  </a:lnTo>
                  <a:lnTo>
                    <a:pt x="327" y="44"/>
                  </a:lnTo>
                  <a:lnTo>
                    <a:pt x="340" y="56"/>
                  </a:lnTo>
                  <a:lnTo>
                    <a:pt x="353" y="70"/>
                  </a:lnTo>
                  <a:lnTo>
                    <a:pt x="365" y="84"/>
                  </a:lnTo>
                  <a:lnTo>
                    <a:pt x="374" y="100"/>
                  </a:lnTo>
                  <a:lnTo>
                    <a:pt x="382" y="117"/>
                  </a:lnTo>
                  <a:lnTo>
                    <a:pt x="389" y="135"/>
                  </a:lnTo>
                  <a:lnTo>
                    <a:pt x="394" y="153"/>
                  </a:lnTo>
                  <a:lnTo>
                    <a:pt x="397" y="172"/>
                  </a:lnTo>
                  <a:lnTo>
                    <a:pt x="398" y="192"/>
                  </a:lnTo>
                  <a:lnTo>
                    <a:pt x="398" y="19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77"/>
            <p:cNvSpPr>
              <a:spLocks/>
            </p:cNvSpPr>
            <p:nvPr/>
          </p:nvSpPr>
          <p:spPr bwMode="auto">
            <a:xfrm>
              <a:off x="7348538" y="4795838"/>
              <a:ext cx="182562" cy="174625"/>
            </a:xfrm>
            <a:custGeom>
              <a:avLst/>
              <a:gdLst>
                <a:gd name="T0" fmla="*/ 229 w 229"/>
                <a:gd name="T1" fmla="*/ 111 h 221"/>
                <a:gd name="T2" fmla="*/ 227 w 229"/>
                <a:gd name="T3" fmla="*/ 133 h 221"/>
                <a:gd name="T4" fmla="*/ 220 w 229"/>
                <a:gd name="T5" fmla="*/ 155 h 221"/>
                <a:gd name="T6" fmla="*/ 209 w 229"/>
                <a:gd name="T7" fmla="*/ 173 h 221"/>
                <a:gd name="T8" fmla="*/ 195 w 229"/>
                <a:gd name="T9" fmla="*/ 189 h 221"/>
                <a:gd name="T10" fmla="*/ 179 w 229"/>
                <a:gd name="T11" fmla="*/ 202 h 221"/>
                <a:gd name="T12" fmla="*/ 159 w 229"/>
                <a:gd name="T13" fmla="*/ 213 h 221"/>
                <a:gd name="T14" fmla="*/ 138 w 229"/>
                <a:gd name="T15" fmla="*/ 220 h 221"/>
                <a:gd name="T16" fmla="*/ 114 w 229"/>
                <a:gd name="T17" fmla="*/ 221 h 221"/>
                <a:gd name="T18" fmla="*/ 102 w 229"/>
                <a:gd name="T19" fmla="*/ 221 h 221"/>
                <a:gd name="T20" fmla="*/ 81 w 229"/>
                <a:gd name="T21" fmla="*/ 217 h 221"/>
                <a:gd name="T22" fmla="*/ 59 w 229"/>
                <a:gd name="T23" fmla="*/ 208 h 221"/>
                <a:gd name="T24" fmla="*/ 41 w 229"/>
                <a:gd name="T25" fmla="*/ 196 h 221"/>
                <a:gd name="T26" fmla="*/ 26 w 229"/>
                <a:gd name="T27" fmla="*/ 181 h 221"/>
                <a:gd name="T28" fmla="*/ 13 w 229"/>
                <a:gd name="T29" fmla="*/ 164 h 221"/>
                <a:gd name="T30" fmla="*/ 5 w 229"/>
                <a:gd name="T31" fmla="*/ 144 h 221"/>
                <a:gd name="T32" fmla="*/ 0 w 229"/>
                <a:gd name="T33" fmla="*/ 123 h 221"/>
                <a:gd name="T34" fmla="*/ 0 w 229"/>
                <a:gd name="T35" fmla="*/ 111 h 221"/>
                <a:gd name="T36" fmla="*/ 2 w 229"/>
                <a:gd name="T37" fmla="*/ 89 h 221"/>
                <a:gd name="T38" fmla="*/ 9 w 229"/>
                <a:gd name="T39" fmla="*/ 68 h 221"/>
                <a:gd name="T40" fmla="*/ 19 w 229"/>
                <a:gd name="T41" fmla="*/ 50 h 221"/>
                <a:gd name="T42" fmla="*/ 33 w 229"/>
                <a:gd name="T43" fmla="*/ 34 h 221"/>
                <a:gd name="T44" fmla="*/ 50 w 229"/>
                <a:gd name="T45" fmla="*/ 20 h 221"/>
                <a:gd name="T46" fmla="*/ 70 w 229"/>
                <a:gd name="T47" fmla="*/ 10 h 221"/>
                <a:gd name="T48" fmla="*/ 91 w 229"/>
                <a:gd name="T49" fmla="*/ 3 h 221"/>
                <a:gd name="T50" fmla="*/ 114 w 229"/>
                <a:gd name="T51" fmla="*/ 0 h 221"/>
                <a:gd name="T52" fmla="*/ 126 w 229"/>
                <a:gd name="T53" fmla="*/ 2 h 221"/>
                <a:gd name="T54" fmla="*/ 148 w 229"/>
                <a:gd name="T55" fmla="*/ 6 h 221"/>
                <a:gd name="T56" fmla="*/ 168 w 229"/>
                <a:gd name="T57" fmla="*/ 15 h 221"/>
                <a:gd name="T58" fmla="*/ 187 w 229"/>
                <a:gd name="T59" fmla="*/ 26 h 221"/>
                <a:gd name="T60" fmla="*/ 203 w 229"/>
                <a:gd name="T61" fmla="*/ 42 h 221"/>
                <a:gd name="T62" fmla="*/ 215 w 229"/>
                <a:gd name="T63" fmla="*/ 59 h 221"/>
                <a:gd name="T64" fmla="*/ 224 w 229"/>
                <a:gd name="T65" fmla="*/ 79 h 221"/>
                <a:gd name="T66" fmla="*/ 228 w 229"/>
                <a:gd name="T67" fmla="*/ 100 h 221"/>
                <a:gd name="T68" fmla="*/ 229 w 229"/>
                <a:gd name="T69" fmla="*/ 11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9" h="221">
                  <a:moveTo>
                    <a:pt x="229" y="111"/>
                  </a:moveTo>
                  <a:lnTo>
                    <a:pt x="229" y="111"/>
                  </a:lnTo>
                  <a:lnTo>
                    <a:pt x="228" y="123"/>
                  </a:lnTo>
                  <a:lnTo>
                    <a:pt x="227" y="133"/>
                  </a:lnTo>
                  <a:lnTo>
                    <a:pt x="224" y="144"/>
                  </a:lnTo>
                  <a:lnTo>
                    <a:pt x="220" y="155"/>
                  </a:lnTo>
                  <a:lnTo>
                    <a:pt x="215" y="164"/>
                  </a:lnTo>
                  <a:lnTo>
                    <a:pt x="209" y="173"/>
                  </a:lnTo>
                  <a:lnTo>
                    <a:pt x="203" y="181"/>
                  </a:lnTo>
                  <a:lnTo>
                    <a:pt x="195" y="189"/>
                  </a:lnTo>
                  <a:lnTo>
                    <a:pt x="187" y="196"/>
                  </a:lnTo>
                  <a:lnTo>
                    <a:pt x="179" y="202"/>
                  </a:lnTo>
                  <a:lnTo>
                    <a:pt x="168" y="208"/>
                  </a:lnTo>
                  <a:lnTo>
                    <a:pt x="159" y="213"/>
                  </a:lnTo>
                  <a:lnTo>
                    <a:pt x="148" y="217"/>
                  </a:lnTo>
                  <a:lnTo>
                    <a:pt x="138" y="220"/>
                  </a:lnTo>
                  <a:lnTo>
                    <a:pt x="126" y="221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02" y="221"/>
                  </a:lnTo>
                  <a:lnTo>
                    <a:pt x="91" y="220"/>
                  </a:lnTo>
                  <a:lnTo>
                    <a:pt x="81" y="217"/>
                  </a:lnTo>
                  <a:lnTo>
                    <a:pt x="70" y="213"/>
                  </a:lnTo>
                  <a:lnTo>
                    <a:pt x="59" y="208"/>
                  </a:lnTo>
                  <a:lnTo>
                    <a:pt x="50" y="202"/>
                  </a:lnTo>
                  <a:lnTo>
                    <a:pt x="41" y="196"/>
                  </a:lnTo>
                  <a:lnTo>
                    <a:pt x="33" y="189"/>
                  </a:lnTo>
                  <a:lnTo>
                    <a:pt x="26" y="181"/>
                  </a:lnTo>
                  <a:lnTo>
                    <a:pt x="19" y="173"/>
                  </a:lnTo>
                  <a:lnTo>
                    <a:pt x="13" y="164"/>
                  </a:lnTo>
                  <a:lnTo>
                    <a:pt x="9" y="155"/>
                  </a:lnTo>
                  <a:lnTo>
                    <a:pt x="5" y="144"/>
                  </a:lnTo>
                  <a:lnTo>
                    <a:pt x="2" y="133"/>
                  </a:lnTo>
                  <a:lnTo>
                    <a:pt x="0" y="123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0"/>
                  </a:lnTo>
                  <a:lnTo>
                    <a:pt x="2" y="89"/>
                  </a:lnTo>
                  <a:lnTo>
                    <a:pt x="5" y="79"/>
                  </a:lnTo>
                  <a:lnTo>
                    <a:pt x="9" y="68"/>
                  </a:lnTo>
                  <a:lnTo>
                    <a:pt x="13" y="59"/>
                  </a:lnTo>
                  <a:lnTo>
                    <a:pt x="19" y="50"/>
                  </a:lnTo>
                  <a:lnTo>
                    <a:pt x="26" y="42"/>
                  </a:lnTo>
                  <a:lnTo>
                    <a:pt x="33" y="34"/>
                  </a:lnTo>
                  <a:lnTo>
                    <a:pt x="41" y="26"/>
                  </a:lnTo>
                  <a:lnTo>
                    <a:pt x="50" y="20"/>
                  </a:lnTo>
                  <a:lnTo>
                    <a:pt x="59" y="15"/>
                  </a:lnTo>
                  <a:lnTo>
                    <a:pt x="70" y="10"/>
                  </a:lnTo>
                  <a:lnTo>
                    <a:pt x="81" y="6"/>
                  </a:lnTo>
                  <a:lnTo>
                    <a:pt x="91" y="3"/>
                  </a:lnTo>
                  <a:lnTo>
                    <a:pt x="102" y="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26" y="2"/>
                  </a:lnTo>
                  <a:lnTo>
                    <a:pt x="138" y="3"/>
                  </a:lnTo>
                  <a:lnTo>
                    <a:pt x="148" y="6"/>
                  </a:lnTo>
                  <a:lnTo>
                    <a:pt x="159" y="10"/>
                  </a:lnTo>
                  <a:lnTo>
                    <a:pt x="168" y="15"/>
                  </a:lnTo>
                  <a:lnTo>
                    <a:pt x="179" y="20"/>
                  </a:lnTo>
                  <a:lnTo>
                    <a:pt x="187" y="26"/>
                  </a:lnTo>
                  <a:lnTo>
                    <a:pt x="195" y="34"/>
                  </a:lnTo>
                  <a:lnTo>
                    <a:pt x="203" y="42"/>
                  </a:lnTo>
                  <a:lnTo>
                    <a:pt x="209" y="50"/>
                  </a:lnTo>
                  <a:lnTo>
                    <a:pt x="215" y="59"/>
                  </a:lnTo>
                  <a:lnTo>
                    <a:pt x="220" y="68"/>
                  </a:lnTo>
                  <a:lnTo>
                    <a:pt x="224" y="79"/>
                  </a:lnTo>
                  <a:lnTo>
                    <a:pt x="227" y="89"/>
                  </a:lnTo>
                  <a:lnTo>
                    <a:pt x="228" y="100"/>
                  </a:lnTo>
                  <a:lnTo>
                    <a:pt x="229" y="111"/>
                  </a:lnTo>
                  <a:lnTo>
                    <a:pt x="229" y="111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5659438" y="4077072"/>
            <a:ext cx="1370012" cy="303213"/>
            <a:chOff x="5659438" y="4267200"/>
            <a:chExt cx="1370012" cy="303213"/>
          </a:xfrm>
        </p:grpSpPr>
        <p:sp>
          <p:nvSpPr>
            <p:cNvPr id="160" name="Line 53"/>
            <p:cNvSpPr>
              <a:spLocks noChangeShapeType="1"/>
            </p:cNvSpPr>
            <p:nvPr/>
          </p:nvSpPr>
          <p:spPr bwMode="auto">
            <a:xfrm>
              <a:off x="5659438" y="44275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Line 54"/>
            <p:cNvSpPr>
              <a:spLocks noChangeShapeType="1"/>
            </p:cNvSpPr>
            <p:nvPr/>
          </p:nvSpPr>
          <p:spPr bwMode="auto">
            <a:xfrm>
              <a:off x="5803900" y="44275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Line 55"/>
            <p:cNvSpPr>
              <a:spLocks noChangeShapeType="1"/>
            </p:cNvSpPr>
            <p:nvPr/>
          </p:nvSpPr>
          <p:spPr bwMode="auto">
            <a:xfrm>
              <a:off x="5946775" y="44275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Line 56"/>
            <p:cNvSpPr>
              <a:spLocks noChangeShapeType="1"/>
            </p:cNvSpPr>
            <p:nvPr/>
          </p:nvSpPr>
          <p:spPr bwMode="auto">
            <a:xfrm>
              <a:off x="6089650" y="44275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Line 57"/>
            <p:cNvSpPr>
              <a:spLocks noChangeShapeType="1"/>
            </p:cNvSpPr>
            <p:nvPr/>
          </p:nvSpPr>
          <p:spPr bwMode="auto">
            <a:xfrm>
              <a:off x="6232525" y="4427538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Line 58"/>
            <p:cNvSpPr>
              <a:spLocks noChangeShapeType="1"/>
            </p:cNvSpPr>
            <p:nvPr/>
          </p:nvSpPr>
          <p:spPr bwMode="auto">
            <a:xfrm>
              <a:off x="6376988" y="44275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Line 59"/>
            <p:cNvSpPr>
              <a:spLocks noChangeShapeType="1"/>
            </p:cNvSpPr>
            <p:nvPr/>
          </p:nvSpPr>
          <p:spPr bwMode="auto">
            <a:xfrm>
              <a:off x="6519863" y="44275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Line 60"/>
            <p:cNvSpPr>
              <a:spLocks noChangeShapeType="1"/>
            </p:cNvSpPr>
            <p:nvPr/>
          </p:nvSpPr>
          <p:spPr bwMode="auto">
            <a:xfrm>
              <a:off x="6662738" y="44275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Line 61"/>
            <p:cNvSpPr>
              <a:spLocks noChangeShapeType="1"/>
            </p:cNvSpPr>
            <p:nvPr/>
          </p:nvSpPr>
          <p:spPr bwMode="auto">
            <a:xfrm>
              <a:off x="6807200" y="4427538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Line 62"/>
            <p:cNvSpPr>
              <a:spLocks noChangeShapeType="1"/>
            </p:cNvSpPr>
            <p:nvPr/>
          </p:nvSpPr>
          <p:spPr bwMode="auto">
            <a:xfrm>
              <a:off x="6950075" y="4427538"/>
              <a:ext cx="1587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78"/>
            <p:cNvSpPr>
              <a:spLocks/>
            </p:cNvSpPr>
            <p:nvPr/>
          </p:nvSpPr>
          <p:spPr bwMode="auto">
            <a:xfrm>
              <a:off x="6713538" y="4267200"/>
              <a:ext cx="315912" cy="303213"/>
            </a:xfrm>
            <a:custGeom>
              <a:avLst/>
              <a:gdLst>
                <a:gd name="T0" fmla="*/ 399 w 399"/>
                <a:gd name="T1" fmla="*/ 191 h 383"/>
                <a:gd name="T2" fmla="*/ 395 w 399"/>
                <a:gd name="T3" fmla="*/ 230 h 383"/>
                <a:gd name="T4" fmla="*/ 383 w 399"/>
                <a:gd name="T5" fmla="*/ 266 h 383"/>
                <a:gd name="T6" fmla="*/ 365 w 399"/>
                <a:gd name="T7" fmla="*/ 298 h 383"/>
                <a:gd name="T8" fmla="*/ 340 w 399"/>
                <a:gd name="T9" fmla="*/ 327 h 383"/>
                <a:gd name="T10" fmla="*/ 311 w 399"/>
                <a:gd name="T11" fmla="*/ 349 h 383"/>
                <a:gd name="T12" fmla="*/ 278 w 399"/>
                <a:gd name="T13" fmla="*/ 367 h 383"/>
                <a:gd name="T14" fmla="*/ 239 w 399"/>
                <a:gd name="T15" fmla="*/ 379 h 383"/>
                <a:gd name="T16" fmla="*/ 199 w 399"/>
                <a:gd name="T17" fmla="*/ 383 h 383"/>
                <a:gd name="T18" fmla="*/ 179 w 399"/>
                <a:gd name="T19" fmla="*/ 381 h 383"/>
                <a:gd name="T20" fmla="*/ 140 w 399"/>
                <a:gd name="T21" fmla="*/ 373 h 383"/>
                <a:gd name="T22" fmla="*/ 105 w 399"/>
                <a:gd name="T23" fmla="*/ 359 h 383"/>
                <a:gd name="T24" fmla="*/ 73 w 399"/>
                <a:gd name="T25" fmla="*/ 339 h 383"/>
                <a:gd name="T26" fmla="*/ 45 w 399"/>
                <a:gd name="T27" fmla="*/ 312 h 383"/>
                <a:gd name="T28" fmla="*/ 24 w 399"/>
                <a:gd name="T29" fmla="*/ 282 h 383"/>
                <a:gd name="T30" fmla="*/ 10 w 399"/>
                <a:gd name="T31" fmla="*/ 249 h 383"/>
                <a:gd name="T32" fmla="*/ 2 w 399"/>
                <a:gd name="T33" fmla="*/ 210 h 383"/>
                <a:gd name="T34" fmla="*/ 0 w 399"/>
                <a:gd name="T35" fmla="*/ 191 h 383"/>
                <a:gd name="T36" fmla="*/ 4 w 399"/>
                <a:gd name="T37" fmla="*/ 153 h 383"/>
                <a:gd name="T38" fmla="*/ 16 w 399"/>
                <a:gd name="T39" fmla="*/ 117 h 383"/>
                <a:gd name="T40" fmla="*/ 35 w 399"/>
                <a:gd name="T41" fmla="*/ 84 h 383"/>
                <a:gd name="T42" fmla="*/ 59 w 399"/>
                <a:gd name="T43" fmla="*/ 56 h 383"/>
                <a:gd name="T44" fmla="*/ 88 w 399"/>
                <a:gd name="T45" fmla="*/ 32 h 383"/>
                <a:gd name="T46" fmla="*/ 122 w 399"/>
                <a:gd name="T47" fmla="*/ 15 h 383"/>
                <a:gd name="T48" fmla="*/ 160 w 399"/>
                <a:gd name="T49" fmla="*/ 4 h 383"/>
                <a:gd name="T50" fmla="*/ 199 w 399"/>
                <a:gd name="T51" fmla="*/ 0 h 383"/>
                <a:gd name="T52" fmla="*/ 219 w 399"/>
                <a:gd name="T53" fmla="*/ 0 h 383"/>
                <a:gd name="T54" fmla="*/ 259 w 399"/>
                <a:gd name="T55" fmla="*/ 8 h 383"/>
                <a:gd name="T56" fmla="*/ 295 w 399"/>
                <a:gd name="T57" fmla="*/ 23 h 383"/>
                <a:gd name="T58" fmla="*/ 327 w 399"/>
                <a:gd name="T59" fmla="*/ 44 h 383"/>
                <a:gd name="T60" fmla="*/ 353 w 399"/>
                <a:gd name="T61" fmla="*/ 69 h 383"/>
                <a:gd name="T62" fmla="*/ 375 w 399"/>
                <a:gd name="T63" fmla="*/ 100 h 383"/>
                <a:gd name="T64" fmla="*/ 389 w 399"/>
                <a:gd name="T65" fmla="*/ 134 h 383"/>
                <a:gd name="T66" fmla="*/ 397 w 399"/>
                <a:gd name="T67" fmla="*/ 172 h 383"/>
                <a:gd name="T68" fmla="*/ 399 w 399"/>
                <a:gd name="T69" fmla="*/ 19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9" h="383">
                  <a:moveTo>
                    <a:pt x="399" y="191"/>
                  </a:moveTo>
                  <a:lnTo>
                    <a:pt x="399" y="191"/>
                  </a:lnTo>
                  <a:lnTo>
                    <a:pt x="397" y="210"/>
                  </a:lnTo>
                  <a:lnTo>
                    <a:pt x="395" y="230"/>
                  </a:lnTo>
                  <a:lnTo>
                    <a:pt x="389" y="249"/>
                  </a:lnTo>
                  <a:lnTo>
                    <a:pt x="383" y="266"/>
                  </a:lnTo>
                  <a:lnTo>
                    <a:pt x="375" y="282"/>
                  </a:lnTo>
                  <a:lnTo>
                    <a:pt x="365" y="298"/>
                  </a:lnTo>
                  <a:lnTo>
                    <a:pt x="353" y="312"/>
                  </a:lnTo>
                  <a:lnTo>
                    <a:pt x="340" y="327"/>
                  </a:lnTo>
                  <a:lnTo>
                    <a:pt x="327" y="339"/>
                  </a:lnTo>
                  <a:lnTo>
                    <a:pt x="311" y="349"/>
                  </a:lnTo>
                  <a:lnTo>
                    <a:pt x="295" y="359"/>
                  </a:lnTo>
                  <a:lnTo>
                    <a:pt x="278" y="367"/>
                  </a:lnTo>
                  <a:lnTo>
                    <a:pt x="259" y="373"/>
                  </a:lnTo>
                  <a:lnTo>
                    <a:pt x="239" y="379"/>
                  </a:lnTo>
                  <a:lnTo>
                    <a:pt x="219" y="381"/>
                  </a:lnTo>
                  <a:lnTo>
                    <a:pt x="199" y="383"/>
                  </a:lnTo>
                  <a:lnTo>
                    <a:pt x="199" y="383"/>
                  </a:lnTo>
                  <a:lnTo>
                    <a:pt x="179" y="381"/>
                  </a:lnTo>
                  <a:lnTo>
                    <a:pt x="160" y="379"/>
                  </a:lnTo>
                  <a:lnTo>
                    <a:pt x="140" y="373"/>
                  </a:lnTo>
                  <a:lnTo>
                    <a:pt x="122" y="367"/>
                  </a:lnTo>
                  <a:lnTo>
                    <a:pt x="105" y="359"/>
                  </a:lnTo>
                  <a:lnTo>
                    <a:pt x="88" y="349"/>
                  </a:lnTo>
                  <a:lnTo>
                    <a:pt x="73" y="339"/>
                  </a:lnTo>
                  <a:lnTo>
                    <a:pt x="59" y="327"/>
                  </a:lnTo>
                  <a:lnTo>
                    <a:pt x="45" y="312"/>
                  </a:lnTo>
                  <a:lnTo>
                    <a:pt x="35" y="298"/>
                  </a:lnTo>
                  <a:lnTo>
                    <a:pt x="24" y="282"/>
                  </a:lnTo>
                  <a:lnTo>
                    <a:pt x="16" y="266"/>
                  </a:lnTo>
                  <a:lnTo>
                    <a:pt x="10" y="249"/>
                  </a:lnTo>
                  <a:lnTo>
                    <a:pt x="4" y="230"/>
                  </a:lnTo>
                  <a:lnTo>
                    <a:pt x="2" y="210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2" y="172"/>
                  </a:lnTo>
                  <a:lnTo>
                    <a:pt x="4" y="153"/>
                  </a:lnTo>
                  <a:lnTo>
                    <a:pt x="10" y="134"/>
                  </a:lnTo>
                  <a:lnTo>
                    <a:pt x="16" y="117"/>
                  </a:lnTo>
                  <a:lnTo>
                    <a:pt x="24" y="100"/>
                  </a:lnTo>
                  <a:lnTo>
                    <a:pt x="35" y="84"/>
                  </a:lnTo>
                  <a:lnTo>
                    <a:pt x="45" y="69"/>
                  </a:lnTo>
                  <a:lnTo>
                    <a:pt x="59" y="56"/>
                  </a:lnTo>
                  <a:lnTo>
                    <a:pt x="73" y="44"/>
                  </a:lnTo>
                  <a:lnTo>
                    <a:pt x="88" y="32"/>
                  </a:lnTo>
                  <a:lnTo>
                    <a:pt x="105" y="23"/>
                  </a:lnTo>
                  <a:lnTo>
                    <a:pt x="122" y="15"/>
                  </a:lnTo>
                  <a:lnTo>
                    <a:pt x="140" y="8"/>
                  </a:lnTo>
                  <a:lnTo>
                    <a:pt x="160" y="4"/>
                  </a:lnTo>
                  <a:lnTo>
                    <a:pt x="179" y="0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219" y="0"/>
                  </a:lnTo>
                  <a:lnTo>
                    <a:pt x="239" y="4"/>
                  </a:lnTo>
                  <a:lnTo>
                    <a:pt x="259" y="8"/>
                  </a:lnTo>
                  <a:lnTo>
                    <a:pt x="278" y="15"/>
                  </a:lnTo>
                  <a:lnTo>
                    <a:pt x="295" y="23"/>
                  </a:lnTo>
                  <a:lnTo>
                    <a:pt x="311" y="32"/>
                  </a:lnTo>
                  <a:lnTo>
                    <a:pt x="327" y="44"/>
                  </a:lnTo>
                  <a:lnTo>
                    <a:pt x="340" y="56"/>
                  </a:lnTo>
                  <a:lnTo>
                    <a:pt x="353" y="69"/>
                  </a:lnTo>
                  <a:lnTo>
                    <a:pt x="365" y="84"/>
                  </a:lnTo>
                  <a:lnTo>
                    <a:pt x="375" y="100"/>
                  </a:lnTo>
                  <a:lnTo>
                    <a:pt x="383" y="117"/>
                  </a:lnTo>
                  <a:lnTo>
                    <a:pt x="389" y="134"/>
                  </a:lnTo>
                  <a:lnTo>
                    <a:pt x="395" y="153"/>
                  </a:lnTo>
                  <a:lnTo>
                    <a:pt x="397" y="172"/>
                  </a:lnTo>
                  <a:lnTo>
                    <a:pt x="399" y="191"/>
                  </a:lnTo>
                  <a:lnTo>
                    <a:pt x="399" y="19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79"/>
            <p:cNvSpPr>
              <a:spLocks/>
            </p:cNvSpPr>
            <p:nvPr/>
          </p:nvSpPr>
          <p:spPr bwMode="auto">
            <a:xfrm>
              <a:off x="6783388" y="4332288"/>
              <a:ext cx="182562" cy="174625"/>
            </a:xfrm>
            <a:custGeom>
              <a:avLst/>
              <a:gdLst>
                <a:gd name="T0" fmla="*/ 230 w 230"/>
                <a:gd name="T1" fmla="*/ 110 h 221"/>
                <a:gd name="T2" fmla="*/ 227 w 230"/>
                <a:gd name="T3" fmla="*/ 133 h 221"/>
                <a:gd name="T4" fmla="*/ 220 w 230"/>
                <a:gd name="T5" fmla="*/ 154 h 221"/>
                <a:gd name="T6" fmla="*/ 210 w 230"/>
                <a:gd name="T7" fmla="*/ 173 h 221"/>
                <a:gd name="T8" fmla="*/ 195 w 230"/>
                <a:gd name="T9" fmla="*/ 189 h 221"/>
                <a:gd name="T10" fmla="*/ 179 w 230"/>
                <a:gd name="T11" fmla="*/ 202 h 221"/>
                <a:gd name="T12" fmla="*/ 159 w 230"/>
                <a:gd name="T13" fmla="*/ 213 h 221"/>
                <a:gd name="T14" fmla="*/ 138 w 230"/>
                <a:gd name="T15" fmla="*/ 219 h 221"/>
                <a:gd name="T16" fmla="*/ 114 w 230"/>
                <a:gd name="T17" fmla="*/ 221 h 221"/>
                <a:gd name="T18" fmla="*/ 102 w 230"/>
                <a:gd name="T19" fmla="*/ 221 h 221"/>
                <a:gd name="T20" fmla="*/ 81 w 230"/>
                <a:gd name="T21" fmla="*/ 217 h 221"/>
                <a:gd name="T22" fmla="*/ 60 w 230"/>
                <a:gd name="T23" fmla="*/ 207 h 221"/>
                <a:gd name="T24" fmla="*/ 41 w 230"/>
                <a:gd name="T25" fmla="*/ 195 h 221"/>
                <a:gd name="T26" fmla="*/ 26 w 230"/>
                <a:gd name="T27" fmla="*/ 181 h 221"/>
                <a:gd name="T28" fmla="*/ 13 w 230"/>
                <a:gd name="T29" fmla="*/ 164 h 221"/>
                <a:gd name="T30" fmla="*/ 5 w 230"/>
                <a:gd name="T31" fmla="*/ 144 h 221"/>
                <a:gd name="T32" fmla="*/ 0 w 230"/>
                <a:gd name="T33" fmla="*/ 122 h 221"/>
                <a:gd name="T34" fmla="*/ 0 w 230"/>
                <a:gd name="T35" fmla="*/ 110 h 221"/>
                <a:gd name="T36" fmla="*/ 3 w 230"/>
                <a:gd name="T37" fmla="*/ 89 h 221"/>
                <a:gd name="T38" fmla="*/ 9 w 230"/>
                <a:gd name="T39" fmla="*/ 68 h 221"/>
                <a:gd name="T40" fmla="*/ 20 w 230"/>
                <a:gd name="T41" fmla="*/ 49 h 221"/>
                <a:gd name="T42" fmla="*/ 33 w 230"/>
                <a:gd name="T43" fmla="*/ 33 h 221"/>
                <a:gd name="T44" fmla="*/ 50 w 230"/>
                <a:gd name="T45" fmla="*/ 20 h 221"/>
                <a:gd name="T46" fmla="*/ 70 w 230"/>
                <a:gd name="T47" fmla="*/ 10 h 221"/>
                <a:gd name="T48" fmla="*/ 91 w 230"/>
                <a:gd name="T49" fmla="*/ 3 h 221"/>
                <a:gd name="T50" fmla="*/ 114 w 230"/>
                <a:gd name="T51" fmla="*/ 0 h 221"/>
                <a:gd name="T52" fmla="*/ 126 w 230"/>
                <a:gd name="T53" fmla="*/ 2 h 221"/>
                <a:gd name="T54" fmla="*/ 149 w 230"/>
                <a:gd name="T55" fmla="*/ 6 h 221"/>
                <a:gd name="T56" fmla="*/ 168 w 230"/>
                <a:gd name="T57" fmla="*/ 15 h 221"/>
                <a:gd name="T58" fmla="*/ 187 w 230"/>
                <a:gd name="T59" fmla="*/ 25 h 221"/>
                <a:gd name="T60" fmla="*/ 203 w 230"/>
                <a:gd name="T61" fmla="*/ 41 h 221"/>
                <a:gd name="T62" fmla="*/ 215 w 230"/>
                <a:gd name="T63" fmla="*/ 59 h 221"/>
                <a:gd name="T64" fmla="*/ 224 w 230"/>
                <a:gd name="T65" fmla="*/ 79 h 221"/>
                <a:gd name="T66" fmla="*/ 228 w 230"/>
                <a:gd name="T67" fmla="*/ 100 h 221"/>
                <a:gd name="T68" fmla="*/ 230 w 230"/>
                <a:gd name="T69" fmla="*/ 11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221">
                  <a:moveTo>
                    <a:pt x="230" y="110"/>
                  </a:moveTo>
                  <a:lnTo>
                    <a:pt x="230" y="110"/>
                  </a:lnTo>
                  <a:lnTo>
                    <a:pt x="228" y="122"/>
                  </a:lnTo>
                  <a:lnTo>
                    <a:pt x="227" y="133"/>
                  </a:lnTo>
                  <a:lnTo>
                    <a:pt x="224" y="144"/>
                  </a:lnTo>
                  <a:lnTo>
                    <a:pt x="220" y="154"/>
                  </a:lnTo>
                  <a:lnTo>
                    <a:pt x="215" y="164"/>
                  </a:lnTo>
                  <a:lnTo>
                    <a:pt x="210" y="173"/>
                  </a:lnTo>
                  <a:lnTo>
                    <a:pt x="203" y="181"/>
                  </a:lnTo>
                  <a:lnTo>
                    <a:pt x="195" y="189"/>
                  </a:lnTo>
                  <a:lnTo>
                    <a:pt x="187" y="195"/>
                  </a:lnTo>
                  <a:lnTo>
                    <a:pt x="179" y="202"/>
                  </a:lnTo>
                  <a:lnTo>
                    <a:pt x="168" y="207"/>
                  </a:lnTo>
                  <a:lnTo>
                    <a:pt x="159" y="213"/>
                  </a:lnTo>
                  <a:lnTo>
                    <a:pt x="149" y="217"/>
                  </a:lnTo>
                  <a:lnTo>
                    <a:pt x="138" y="219"/>
                  </a:lnTo>
                  <a:lnTo>
                    <a:pt x="126" y="221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02" y="221"/>
                  </a:lnTo>
                  <a:lnTo>
                    <a:pt x="91" y="219"/>
                  </a:lnTo>
                  <a:lnTo>
                    <a:pt x="81" y="217"/>
                  </a:lnTo>
                  <a:lnTo>
                    <a:pt x="70" y="213"/>
                  </a:lnTo>
                  <a:lnTo>
                    <a:pt x="60" y="207"/>
                  </a:lnTo>
                  <a:lnTo>
                    <a:pt x="50" y="202"/>
                  </a:lnTo>
                  <a:lnTo>
                    <a:pt x="41" y="195"/>
                  </a:lnTo>
                  <a:lnTo>
                    <a:pt x="33" y="189"/>
                  </a:lnTo>
                  <a:lnTo>
                    <a:pt x="26" y="181"/>
                  </a:lnTo>
                  <a:lnTo>
                    <a:pt x="20" y="173"/>
                  </a:lnTo>
                  <a:lnTo>
                    <a:pt x="13" y="164"/>
                  </a:lnTo>
                  <a:lnTo>
                    <a:pt x="9" y="154"/>
                  </a:lnTo>
                  <a:lnTo>
                    <a:pt x="5" y="144"/>
                  </a:lnTo>
                  <a:lnTo>
                    <a:pt x="3" y="133"/>
                  </a:lnTo>
                  <a:lnTo>
                    <a:pt x="0" y="12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3" y="89"/>
                  </a:lnTo>
                  <a:lnTo>
                    <a:pt x="5" y="79"/>
                  </a:lnTo>
                  <a:lnTo>
                    <a:pt x="9" y="68"/>
                  </a:lnTo>
                  <a:lnTo>
                    <a:pt x="13" y="59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3" y="33"/>
                  </a:lnTo>
                  <a:lnTo>
                    <a:pt x="41" y="25"/>
                  </a:lnTo>
                  <a:lnTo>
                    <a:pt x="50" y="20"/>
                  </a:lnTo>
                  <a:lnTo>
                    <a:pt x="60" y="15"/>
                  </a:lnTo>
                  <a:lnTo>
                    <a:pt x="70" y="10"/>
                  </a:lnTo>
                  <a:lnTo>
                    <a:pt x="81" y="6"/>
                  </a:lnTo>
                  <a:lnTo>
                    <a:pt x="91" y="3"/>
                  </a:lnTo>
                  <a:lnTo>
                    <a:pt x="102" y="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26" y="2"/>
                  </a:lnTo>
                  <a:lnTo>
                    <a:pt x="138" y="3"/>
                  </a:lnTo>
                  <a:lnTo>
                    <a:pt x="149" y="6"/>
                  </a:lnTo>
                  <a:lnTo>
                    <a:pt x="159" y="10"/>
                  </a:lnTo>
                  <a:lnTo>
                    <a:pt x="168" y="15"/>
                  </a:lnTo>
                  <a:lnTo>
                    <a:pt x="179" y="20"/>
                  </a:lnTo>
                  <a:lnTo>
                    <a:pt x="187" y="25"/>
                  </a:lnTo>
                  <a:lnTo>
                    <a:pt x="195" y="33"/>
                  </a:lnTo>
                  <a:lnTo>
                    <a:pt x="203" y="41"/>
                  </a:lnTo>
                  <a:lnTo>
                    <a:pt x="210" y="49"/>
                  </a:lnTo>
                  <a:lnTo>
                    <a:pt x="215" y="59"/>
                  </a:lnTo>
                  <a:lnTo>
                    <a:pt x="220" y="68"/>
                  </a:lnTo>
                  <a:lnTo>
                    <a:pt x="224" y="79"/>
                  </a:lnTo>
                  <a:lnTo>
                    <a:pt x="227" y="89"/>
                  </a:lnTo>
                  <a:lnTo>
                    <a:pt x="228" y="100"/>
                  </a:lnTo>
                  <a:lnTo>
                    <a:pt x="230" y="110"/>
                  </a:lnTo>
                  <a:lnTo>
                    <a:pt x="230" y="110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5676900" y="3263900"/>
            <a:ext cx="738188" cy="303213"/>
            <a:chOff x="5676900" y="3263900"/>
            <a:chExt cx="738188" cy="303213"/>
          </a:xfrm>
        </p:grpSpPr>
        <p:sp>
          <p:nvSpPr>
            <p:cNvPr id="137" name="Line 30"/>
            <p:cNvSpPr>
              <a:spLocks noChangeShapeType="1"/>
            </p:cNvSpPr>
            <p:nvPr/>
          </p:nvSpPr>
          <p:spPr bwMode="auto">
            <a:xfrm>
              <a:off x="5676900" y="3432175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Line 31"/>
            <p:cNvSpPr>
              <a:spLocks noChangeShapeType="1"/>
            </p:cNvSpPr>
            <p:nvPr/>
          </p:nvSpPr>
          <p:spPr bwMode="auto">
            <a:xfrm>
              <a:off x="5819775" y="3432175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32"/>
            <p:cNvSpPr>
              <a:spLocks noChangeShapeType="1"/>
            </p:cNvSpPr>
            <p:nvPr/>
          </p:nvSpPr>
          <p:spPr bwMode="auto">
            <a:xfrm>
              <a:off x="5962650" y="3432175"/>
              <a:ext cx="73025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Line 33"/>
            <p:cNvSpPr>
              <a:spLocks noChangeShapeType="1"/>
            </p:cNvSpPr>
            <p:nvPr/>
          </p:nvSpPr>
          <p:spPr bwMode="auto">
            <a:xfrm>
              <a:off x="6107113" y="3432175"/>
              <a:ext cx="71437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34"/>
            <p:cNvSpPr>
              <a:spLocks noChangeShapeType="1"/>
            </p:cNvSpPr>
            <p:nvPr/>
          </p:nvSpPr>
          <p:spPr bwMode="auto">
            <a:xfrm>
              <a:off x="6249988" y="3432175"/>
              <a:ext cx="42862" cy="0"/>
            </a:xfrm>
            <a:prstGeom prst="line">
              <a:avLst/>
            </a:prstGeom>
            <a:noFill/>
            <a:ln w="4286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82"/>
            <p:cNvSpPr>
              <a:spLocks/>
            </p:cNvSpPr>
            <p:nvPr/>
          </p:nvSpPr>
          <p:spPr bwMode="auto">
            <a:xfrm>
              <a:off x="6097588" y="3263900"/>
              <a:ext cx="317500" cy="303213"/>
            </a:xfrm>
            <a:custGeom>
              <a:avLst/>
              <a:gdLst>
                <a:gd name="T0" fmla="*/ 398 w 398"/>
                <a:gd name="T1" fmla="*/ 191 h 383"/>
                <a:gd name="T2" fmla="*/ 394 w 398"/>
                <a:gd name="T3" fmla="*/ 230 h 383"/>
                <a:gd name="T4" fmla="*/ 382 w 398"/>
                <a:gd name="T5" fmla="*/ 266 h 383"/>
                <a:gd name="T6" fmla="*/ 365 w 398"/>
                <a:gd name="T7" fmla="*/ 298 h 383"/>
                <a:gd name="T8" fmla="*/ 340 w 398"/>
                <a:gd name="T9" fmla="*/ 327 h 383"/>
                <a:gd name="T10" fmla="*/ 311 w 398"/>
                <a:gd name="T11" fmla="*/ 349 h 383"/>
                <a:gd name="T12" fmla="*/ 277 w 398"/>
                <a:gd name="T13" fmla="*/ 367 h 383"/>
                <a:gd name="T14" fmla="*/ 239 w 398"/>
                <a:gd name="T15" fmla="*/ 379 h 383"/>
                <a:gd name="T16" fmla="*/ 199 w 398"/>
                <a:gd name="T17" fmla="*/ 383 h 383"/>
                <a:gd name="T18" fmla="*/ 179 w 398"/>
                <a:gd name="T19" fmla="*/ 381 h 383"/>
                <a:gd name="T20" fmla="*/ 139 w 398"/>
                <a:gd name="T21" fmla="*/ 373 h 383"/>
                <a:gd name="T22" fmla="*/ 105 w 398"/>
                <a:gd name="T23" fmla="*/ 359 h 383"/>
                <a:gd name="T24" fmla="*/ 73 w 398"/>
                <a:gd name="T25" fmla="*/ 339 h 383"/>
                <a:gd name="T26" fmla="*/ 45 w 398"/>
                <a:gd name="T27" fmla="*/ 312 h 383"/>
                <a:gd name="T28" fmla="*/ 24 w 398"/>
                <a:gd name="T29" fmla="*/ 282 h 383"/>
                <a:gd name="T30" fmla="*/ 9 w 398"/>
                <a:gd name="T31" fmla="*/ 248 h 383"/>
                <a:gd name="T32" fmla="*/ 1 w 398"/>
                <a:gd name="T33" fmla="*/ 210 h 383"/>
                <a:gd name="T34" fmla="*/ 0 w 398"/>
                <a:gd name="T35" fmla="*/ 191 h 383"/>
                <a:gd name="T36" fmla="*/ 4 w 398"/>
                <a:gd name="T37" fmla="*/ 153 h 383"/>
                <a:gd name="T38" fmla="*/ 16 w 398"/>
                <a:gd name="T39" fmla="*/ 117 h 383"/>
                <a:gd name="T40" fmla="*/ 34 w 398"/>
                <a:gd name="T41" fmla="*/ 84 h 383"/>
                <a:gd name="T42" fmla="*/ 58 w 398"/>
                <a:gd name="T43" fmla="*/ 56 h 383"/>
                <a:gd name="T44" fmla="*/ 87 w 398"/>
                <a:gd name="T45" fmla="*/ 32 h 383"/>
                <a:gd name="T46" fmla="*/ 122 w 398"/>
                <a:gd name="T47" fmla="*/ 15 h 383"/>
                <a:gd name="T48" fmla="*/ 159 w 398"/>
                <a:gd name="T49" fmla="*/ 4 h 383"/>
                <a:gd name="T50" fmla="*/ 199 w 398"/>
                <a:gd name="T51" fmla="*/ 0 h 383"/>
                <a:gd name="T52" fmla="*/ 219 w 398"/>
                <a:gd name="T53" fmla="*/ 0 h 383"/>
                <a:gd name="T54" fmla="*/ 259 w 398"/>
                <a:gd name="T55" fmla="*/ 8 h 383"/>
                <a:gd name="T56" fmla="*/ 295 w 398"/>
                <a:gd name="T57" fmla="*/ 23 h 383"/>
                <a:gd name="T58" fmla="*/ 326 w 398"/>
                <a:gd name="T59" fmla="*/ 44 h 383"/>
                <a:gd name="T60" fmla="*/ 353 w 398"/>
                <a:gd name="T61" fmla="*/ 69 h 383"/>
                <a:gd name="T62" fmla="*/ 374 w 398"/>
                <a:gd name="T63" fmla="*/ 100 h 383"/>
                <a:gd name="T64" fmla="*/ 389 w 398"/>
                <a:gd name="T65" fmla="*/ 134 h 383"/>
                <a:gd name="T66" fmla="*/ 397 w 398"/>
                <a:gd name="T67" fmla="*/ 171 h 383"/>
                <a:gd name="T68" fmla="*/ 398 w 398"/>
                <a:gd name="T69" fmla="*/ 19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83">
                  <a:moveTo>
                    <a:pt x="398" y="191"/>
                  </a:moveTo>
                  <a:lnTo>
                    <a:pt x="398" y="191"/>
                  </a:lnTo>
                  <a:lnTo>
                    <a:pt x="397" y="210"/>
                  </a:lnTo>
                  <a:lnTo>
                    <a:pt x="394" y="230"/>
                  </a:lnTo>
                  <a:lnTo>
                    <a:pt x="389" y="248"/>
                  </a:lnTo>
                  <a:lnTo>
                    <a:pt x="382" y="266"/>
                  </a:lnTo>
                  <a:lnTo>
                    <a:pt x="374" y="282"/>
                  </a:lnTo>
                  <a:lnTo>
                    <a:pt x="365" y="298"/>
                  </a:lnTo>
                  <a:lnTo>
                    <a:pt x="353" y="312"/>
                  </a:lnTo>
                  <a:lnTo>
                    <a:pt x="340" y="327"/>
                  </a:lnTo>
                  <a:lnTo>
                    <a:pt x="326" y="339"/>
                  </a:lnTo>
                  <a:lnTo>
                    <a:pt x="311" y="349"/>
                  </a:lnTo>
                  <a:lnTo>
                    <a:pt x="295" y="359"/>
                  </a:lnTo>
                  <a:lnTo>
                    <a:pt x="277" y="367"/>
                  </a:lnTo>
                  <a:lnTo>
                    <a:pt x="259" y="373"/>
                  </a:lnTo>
                  <a:lnTo>
                    <a:pt x="239" y="379"/>
                  </a:lnTo>
                  <a:lnTo>
                    <a:pt x="219" y="381"/>
                  </a:lnTo>
                  <a:lnTo>
                    <a:pt x="199" y="383"/>
                  </a:lnTo>
                  <a:lnTo>
                    <a:pt x="199" y="383"/>
                  </a:lnTo>
                  <a:lnTo>
                    <a:pt x="179" y="381"/>
                  </a:lnTo>
                  <a:lnTo>
                    <a:pt x="159" y="379"/>
                  </a:lnTo>
                  <a:lnTo>
                    <a:pt x="139" y="373"/>
                  </a:lnTo>
                  <a:lnTo>
                    <a:pt x="122" y="367"/>
                  </a:lnTo>
                  <a:lnTo>
                    <a:pt x="105" y="359"/>
                  </a:lnTo>
                  <a:lnTo>
                    <a:pt x="87" y="349"/>
                  </a:lnTo>
                  <a:lnTo>
                    <a:pt x="73" y="339"/>
                  </a:lnTo>
                  <a:lnTo>
                    <a:pt x="58" y="327"/>
                  </a:lnTo>
                  <a:lnTo>
                    <a:pt x="45" y="312"/>
                  </a:lnTo>
                  <a:lnTo>
                    <a:pt x="34" y="298"/>
                  </a:lnTo>
                  <a:lnTo>
                    <a:pt x="24" y="282"/>
                  </a:lnTo>
                  <a:lnTo>
                    <a:pt x="16" y="266"/>
                  </a:lnTo>
                  <a:lnTo>
                    <a:pt x="9" y="248"/>
                  </a:lnTo>
                  <a:lnTo>
                    <a:pt x="4" y="230"/>
                  </a:lnTo>
                  <a:lnTo>
                    <a:pt x="1" y="210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1"/>
                  </a:lnTo>
                  <a:lnTo>
                    <a:pt x="4" y="153"/>
                  </a:lnTo>
                  <a:lnTo>
                    <a:pt x="9" y="134"/>
                  </a:lnTo>
                  <a:lnTo>
                    <a:pt x="16" y="117"/>
                  </a:lnTo>
                  <a:lnTo>
                    <a:pt x="24" y="100"/>
                  </a:lnTo>
                  <a:lnTo>
                    <a:pt x="34" y="84"/>
                  </a:lnTo>
                  <a:lnTo>
                    <a:pt x="45" y="69"/>
                  </a:lnTo>
                  <a:lnTo>
                    <a:pt x="58" y="56"/>
                  </a:lnTo>
                  <a:lnTo>
                    <a:pt x="73" y="44"/>
                  </a:lnTo>
                  <a:lnTo>
                    <a:pt x="87" y="32"/>
                  </a:lnTo>
                  <a:lnTo>
                    <a:pt x="105" y="23"/>
                  </a:lnTo>
                  <a:lnTo>
                    <a:pt x="122" y="15"/>
                  </a:lnTo>
                  <a:lnTo>
                    <a:pt x="139" y="8"/>
                  </a:lnTo>
                  <a:lnTo>
                    <a:pt x="159" y="4"/>
                  </a:lnTo>
                  <a:lnTo>
                    <a:pt x="179" y="0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219" y="0"/>
                  </a:lnTo>
                  <a:lnTo>
                    <a:pt x="239" y="4"/>
                  </a:lnTo>
                  <a:lnTo>
                    <a:pt x="259" y="8"/>
                  </a:lnTo>
                  <a:lnTo>
                    <a:pt x="277" y="15"/>
                  </a:lnTo>
                  <a:lnTo>
                    <a:pt x="295" y="23"/>
                  </a:lnTo>
                  <a:lnTo>
                    <a:pt x="311" y="32"/>
                  </a:lnTo>
                  <a:lnTo>
                    <a:pt x="326" y="44"/>
                  </a:lnTo>
                  <a:lnTo>
                    <a:pt x="340" y="56"/>
                  </a:lnTo>
                  <a:lnTo>
                    <a:pt x="353" y="69"/>
                  </a:lnTo>
                  <a:lnTo>
                    <a:pt x="365" y="84"/>
                  </a:lnTo>
                  <a:lnTo>
                    <a:pt x="374" y="100"/>
                  </a:lnTo>
                  <a:lnTo>
                    <a:pt x="382" y="117"/>
                  </a:lnTo>
                  <a:lnTo>
                    <a:pt x="389" y="134"/>
                  </a:lnTo>
                  <a:lnTo>
                    <a:pt x="394" y="153"/>
                  </a:lnTo>
                  <a:lnTo>
                    <a:pt x="397" y="171"/>
                  </a:lnTo>
                  <a:lnTo>
                    <a:pt x="398" y="191"/>
                  </a:lnTo>
                  <a:lnTo>
                    <a:pt x="398" y="19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83"/>
            <p:cNvSpPr>
              <a:spLocks/>
            </p:cNvSpPr>
            <p:nvPr/>
          </p:nvSpPr>
          <p:spPr bwMode="auto">
            <a:xfrm>
              <a:off x="6167438" y="3328988"/>
              <a:ext cx="182562" cy="174625"/>
            </a:xfrm>
            <a:custGeom>
              <a:avLst/>
              <a:gdLst>
                <a:gd name="T0" fmla="*/ 230 w 230"/>
                <a:gd name="T1" fmla="*/ 110 h 221"/>
                <a:gd name="T2" fmla="*/ 228 w 230"/>
                <a:gd name="T3" fmla="*/ 133 h 221"/>
                <a:gd name="T4" fmla="*/ 221 w 230"/>
                <a:gd name="T5" fmla="*/ 154 h 221"/>
                <a:gd name="T6" fmla="*/ 210 w 230"/>
                <a:gd name="T7" fmla="*/ 173 h 221"/>
                <a:gd name="T8" fmla="*/ 196 w 230"/>
                <a:gd name="T9" fmla="*/ 189 h 221"/>
                <a:gd name="T10" fmla="*/ 180 w 230"/>
                <a:gd name="T11" fmla="*/ 202 h 221"/>
                <a:gd name="T12" fmla="*/ 160 w 230"/>
                <a:gd name="T13" fmla="*/ 213 h 221"/>
                <a:gd name="T14" fmla="*/ 139 w 230"/>
                <a:gd name="T15" fmla="*/ 219 h 221"/>
                <a:gd name="T16" fmla="*/ 115 w 230"/>
                <a:gd name="T17" fmla="*/ 221 h 221"/>
                <a:gd name="T18" fmla="*/ 103 w 230"/>
                <a:gd name="T19" fmla="*/ 221 h 221"/>
                <a:gd name="T20" fmla="*/ 81 w 230"/>
                <a:gd name="T21" fmla="*/ 217 h 221"/>
                <a:gd name="T22" fmla="*/ 60 w 230"/>
                <a:gd name="T23" fmla="*/ 207 h 221"/>
                <a:gd name="T24" fmla="*/ 42 w 230"/>
                <a:gd name="T25" fmla="*/ 195 h 221"/>
                <a:gd name="T26" fmla="*/ 27 w 230"/>
                <a:gd name="T27" fmla="*/ 181 h 221"/>
                <a:gd name="T28" fmla="*/ 14 w 230"/>
                <a:gd name="T29" fmla="*/ 164 h 221"/>
                <a:gd name="T30" fmla="*/ 6 w 230"/>
                <a:gd name="T31" fmla="*/ 144 h 221"/>
                <a:gd name="T32" fmla="*/ 0 w 230"/>
                <a:gd name="T33" fmla="*/ 122 h 221"/>
                <a:gd name="T34" fmla="*/ 0 w 230"/>
                <a:gd name="T35" fmla="*/ 110 h 221"/>
                <a:gd name="T36" fmla="*/ 3 w 230"/>
                <a:gd name="T37" fmla="*/ 89 h 221"/>
                <a:gd name="T38" fmla="*/ 10 w 230"/>
                <a:gd name="T39" fmla="*/ 68 h 221"/>
                <a:gd name="T40" fmla="*/ 20 w 230"/>
                <a:gd name="T41" fmla="*/ 49 h 221"/>
                <a:gd name="T42" fmla="*/ 34 w 230"/>
                <a:gd name="T43" fmla="*/ 33 h 221"/>
                <a:gd name="T44" fmla="*/ 51 w 230"/>
                <a:gd name="T45" fmla="*/ 20 h 221"/>
                <a:gd name="T46" fmla="*/ 71 w 230"/>
                <a:gd name="T47" fmla="*/ 9 h 221"/>
                <a:gd name="T48" fmla="*/ 92 w 230"/>
                <a:gd name="T49" fmla="*/ 3 h 221"/>
                <a:gd name="T50" fmla="*/ 115 w 230"/>
                <a:gd name="T51" fmla="*/ 0 h 221"/>
                <a:gd name="T52" fmla="*/ 127 w 230"/>
                <a:gd name="T53" fmla="*/ 2 h 221"/>
                <a:gd name="T54" fmla="*/ 149 w 230"/>
                <a:gd name="T55" fmla="*/ 6 h 221"/>
                <a:gd name="T56" fmla="*/ 169 w 230"/>
                <a:gd name="T57" fmla="*/ 15 h 221"/>
                <a:gd name="T58" fmla="*/ 188 w 230"/>
                <a:gd name="T59" fmla="*/ 25 h 221"/>
                <a:gd name="T60" fmla="*/ 204 w 230"/>
                <a:gd name="T61" fmla="*/ 41 h 221"/>
                <a:gd name="T62" fmla="*/ 216 w 230"/>
                <a:gd name="T63" fmla="*/ 59 h 221"/>
                <a:gd name="T64" fmla="*/ 225 w 230"/>
                <a:gd name="T65" fmla="*/ 79 h 221"/>
                <a:gd name="T66" fmla="*/ 229 w 230"/>
                <a:gd name="T67" fmla="*/ 100 h 221"/>
                <a:gd name="T68" fmla="*/ 230 w 230"/>
                <a:gd name="T69" fmla="*/ 11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221">
                  <a:moveTo>
                    <a:pt x="230" y="110"/>
                  </a:moveTo>
                  <a:lnTo>
                    <a:pt x="230" y="110"/>
                  </a:lnTo>
                  <a:lnTo>
                    <a:pt x="229" y="122"/>
                  </a:lnTo>
                  <a:lnTo>
                    <a:pt x="228" y="133"/>
                  </a:lnTo>
                  <a:lnTo>
                    <a:pt x="225" y="144"/>
                  </a:lnTo>
                  <a:lnTo>
                    <a:pt x="221" y="154"/>
                  </a:lnTo>
                  <a:lnTo>
                    <a:pt x="216" y="164"/>
                  </a:lnTo>
                  <a:lnTo>
                    <a:pt x="210" y="173"/>
                  </a:lnTo>
                  <a:lnTo>
                    <a:pt x="204" y="181"/>
                  </a:lnTo>
                  <a:lnTo>
                    <a:pt x="196" y="189"/>
                  </a:lnTo>
                  <a:lnTo>
                    <a:pt x="188" y="195"/>
                  </a:lnTo>
                  <a:lnTo>
                    <a:pt x="180" y="202"/>
                  </a:lnTo>
                  <a:lnTo>
                    <a:pt x="169" y="207"/>
                  </a:lnTo>
                  <a:lnTo>
                    <a:pt x="160" y="213"/>
                  </a:lnTo>
                  <a:lnTo>
                    <a:pt x="149" y="217"/>
                  </a:lnTo>
                  <a:lnTo>
                    <a:pt x="139" y="219"/>
                  </a:lnTo>
                  <a:lnTo>
                    <a:pt x="127" y="221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03" y="221"/>
                  </a:lnTo>
                  <a:lnTo>
                    <a:pt x="92" y="219"/>
                  </a:lnTo>
                  <a:lnTo>
                    <a:pt x="81" y="217"/>
                  </a:lnTo>
                  <a:lnTo>
                    <a:pt x="71" y="213"/>
                  </a:lnTo>
                  <a:lnTo>
                    <a:pt x="60" y="207"/>
                  </a:lnTo>
                  <a:lnTo>
                    <a:pt x="51" y="202"/>
                  </a:lnTo>
                  <a:lnTo>
                    <a:pt x="42" y="195"/>
                  </a:lnTo>
                  <a:lnTo>
                    <a:pt x="34" y="189"/>
                  </a:lnTo>
                  <a:lnTo>
                    <a:pt x="27" y="181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10" y="154"/>
                  </a:lnTo>
                  <a:lnTo>
                    <a:pt x="6" y="144"/>
                  </a:lnTo>
                  <a:lnTo>
                    <a:pt x="3" y="133"/>
                  </a:lnTo>
                  <a:lnTo>
                    <a:pt x="0" y="12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0"/>
                  </a:lnTo>
                  <a:lnTo>
                    <a:pt x="3" y="89"/>
                  </a:lnTo>
                  <a:lnTo>
                    <a:pt x="6" y="79"/>
                  </a:lnTo>
                  <a:lnTo>
                    <a:pt x="10" y="68"/>
                  </a:lnTo>
                  <a:lnTo>
                    <a:pt x="14" y="59"/>
                  </a:lnTo>
                  <a:lnTo>
                    <a:pt x="20" y="49"/>
                  </a:lnTo>
                  <a:lnTo>
                    <a:pt x="27" y="41"/>
                  </a:lnTo>
                  <a:lnTo>
                    <a:pt x="34" y="33"/>
                  </a:lnTo>
                  <a:lnTo>
                    <a:pt x="42" y="25"/>
                  </a:lnTo>
                  <a:lnTo>
                    <a:pt x="51" y="20"/>
                  </a:lnTo>
                  <a:lnTo>
                    <a:pt x="60" y="15"/>
                  </a:lnTo>
                  <a:lnTo>
                    <a:pt x="71" y="9"/>
                  </a:lnTo>
                  <a:lnTo>
                    <a:pt x="81" y="6"/>
                  </a:lnTo>
                  <a:lnTo>
                    <a:pt x="92" y="3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7" y="2"/>
                  </a:lnTo>
                  <a:lnTo>
                    <a:pt x="139" y="3"/>
                  </a:lnTo>
                  <a:lnTo>
                    <a:pt x="149" y="6"/>
                  </a:lnTo>
                  <a:lnTo>
                    <a:pt x="160" y="9"/>
                  </a:lnTo>
                  <a:lnTo>
                    <a:pt x="169" y="15"/>
                  </a:lnTo>
                  <a:lnTo>
                    <a:pt x="180" y="20"/>
                  </a:lnTo>
                  <a:lnTo>
                    <a:pt x="188" y="25"/>
                  </a:lnTo>
                  <a:lnTo>
                    <a:pt x="196" y="33"/>
                  </a:lnTo>
                  <a:lnTo>
                    <a:pt x="204" y="41"/>
                  </a:lnTo>
                  <a:lnTo>
                    <a:pt x="210" y="49"/>
                  </a:lnTo>
                  <a:lnTo>
                    <a:pt x="216" y="59"/>
                  </a:lnTo>
                  <a:lnTo>
                    <a:pt x="221" y="68"/>
                  </a:lnTo>
                  <a:lnTo>
                    <a:pt x="225" y="79"/>
                  </a:lnTo>
                  <a:lnTo>
                    <a:pt x="228" y="89"/>
                  </a:lnTo>
                  <a:lnTo>
                    <a:pt x="229" y="100"/>
                  </a:lnTo>
                  <a:lnTo>
                    <a:pt x="230" y="110"/>
                  </a:lnTo>
                  <a:lnTo>
                    <a:pt x="230" y="110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0" name="Rectangle 17"/>
          <p:cNvSpPr>
            <a:spLocks noChangeArrowheads="1"/>
          </p:cNvSpPr>
          <p:nvPr/>
        </p:nvSpPr>
        <p:spPr bwMode="auto">
          <a:xfrm>
            <a:off x="6591300" y="3277428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宋体" pitchFamily="2" charset="-122"/>
              </a:rPr>
              <a:t>各项说明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01" name="Rectangle 17"/>
          <p:cNvSpPr>
            <a:spLocks noChangeArrowheads="1"/>
          </p:cNvSpPr>
          <p:nvPr/>
        </p:nvSpPr>
        <p:spPr bwMode="auto">
          <a:xfrm>
            <a:off x="7133079" y="4090600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宋体" pitchFamily="2" charset="-122"/>
              </a:rPr>
              <a:t>各项说明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02" name="Rectangle 17"/>
          <p:cNvSpPr>
            <a:spLocks noChangeArrowheads="1"/>
          </p:cNvSpPr>
          <p:nvPr/>
        </p:nvSpPr>
        <p:spPr bwMode="auto">
          <a:xfrm>
            <a:off x="7668344" y="4725144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宋体" pitchFamily="2" charset="-122"/>
              </a:rPr>
              <a:t>各项说明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03" name="Rectangle 17"/>
          <p:cNvSpPr>
            <a:spLocks noChangeArrowheads="1"/>
          </p:cNvSpPr>
          <p:nvPr/>
        </p:nvSpPr>
        <p:spPr bwMode="auto">
          <a:xfrm>
            <a:off x="7177351" y="5501404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宋体" pitchFamily="2" charset="-122"/>
              </a:rPr>
              <a:t>各项说明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04" name="Rectangle 17"/>
          <p:cNvSpPr>
            <a:spLocks noChangeArrowheads="1"/>
          </p:cNvSpPr>
          <p:nvPr/>
        </p:nvSpPr>
        <p:spPr bwMode="auto">
          <a:xfrm>
            <a:off x="2208799" y="5501404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宋体" pitchFamily="2" charset="-122"/>
              </a:rPr>
              <a:t>各项说明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05" name="Rectangle 17"/>
          <p:cNvSpPr>
            <a:spLocks noChangeArrowheads="1"/>
          </p:cNvSpPr>
          <p:nvPr/>
        </p:nvSpPr>
        <p:spPr bwMode="auto">
          <a:xfrm>
            <a:off x="2352815" y="4536626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宋体" pitchFamily="2" charset="-122"/>
              </a:rPr>
              <a:t>各项说明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06" name="Rectangle 17"/>
          <p:cNvSpPr>
            <a:spLocks noChangeArrowheads="1"/>
          </p:cNvSpPr>
          <p:nvPr/>
        </p:nvSpPr>
        <p:spPr bwMode="auto">
          <a:xfrm>
            <a:off x="1979712" y="2780541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宋体" pitchFamily="2" charset="-122"/>
              </a:rPr>
              <a:t>各项说明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  <p:sp>
        <p:nvSpPr>
          <p:cNvPr id="307" name="Rectangle 17"/>
          <p:cNvSpPr>
            <a:spLocks noChangeArrowheads="1"/>
          </p:cNvSpPr>
          <p:nvPr/>
        </p:nvSpPr>
        <p:spPr bwMode="auto">
          <a:xfrm>
            <a:off x="1429774" y="3581435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宋体" pitchFamily="2" charset="-122"/>
              </a:rPr>
              <a:t>各项说明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n-lt"/>
              <a:ea typeface="+mn-ea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815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3847307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植物</a:t>
            </a:r>
            <a:r>
              <a:rPr lang="zh-CN" altLang="en-US" dirty="0" smtClean="0"/>
              <a:t>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树生长</a:t>
            </a:r>
            <a:endParaRPr lang="zh-CN" altLang="en-US" dirty="0"/>
          </a:p>
        </p:txBody>
      </p:sp>
      <p:sp>
        <p:nvSpPr>
          <p:cNvPr id="307" name="Rectangle 5"/>
          <p:cNvSpPr>
            <a:spLocks noChangeArrowheads="1"/>
          </p:cNvSpPr>
          <p:nvPr/>
        </p:nvSpPr>
        <p:spPr bwMode="auto">
          <a:xfrm>
            <a:off x="5306220" y="3082602"/>
            <a:ext cx="3730625" cy="388938"/>
          </a:xfrm>
          <a:prstGeom prst="rect">
            <a:avLst/>
          </a:prstGeom>
          <a:solidFill>
            <a:srgbClr val="F5B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Rectangle 6"/>
          <p:cNvSpPr>
            <a:spLocks noChangeArrowheads="1"/>
          </p:cNvSpPr>
          <p:nvPr/>
        </p:nvSpPr>
        <p:spPr bwMode="auto">
          <a:xfrm>
            <a:off x="1187624" y="6213851"/>
            <a:ext cx="143629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i="0" u="none" strike="noStrike" cap="none" normalizeH="0" baseline="0" dirty="0" smtClean="0">
                <a:ln>
                  <a:noFill/>
                </a:ln>
                <a:solidFill>
                  <a:srgbClr val="70A170"/>
                </a:solidFill>
                <a:effectLst/>
                <a:latin typeface="+mn-lt"/>
                <a:ea typeface="宋体" pitchFamily="2" charset="-122"/>
                <a:cs typeface="宋体" pitchFamily="2" charset="-122"/>
              </a:rPr>
              <a:t>Grow 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rgbClr val="70A170"/>
                </a:solidFill>
                <a:effectLst/>
                <a:latin typeface="+mn-lt"/>
                <a:ea typeface="宋体" pitchFamily="2" charset="-122"/>
                <a:cs typeface="宋体" pitchFamily="2" charset="-122"/>
              </a:rPr>
              <a:t>5</a:t>
            </a:r>
            <a:r>
              <a:rPr kumimoji="0" lang="zh-CN" altLang="zh-CN" sz="3200" i="0" u="none" strike="noStrike" cap="none" normalizeH="0" baseline="0" dirty="0" smtClean="0">
                <a:ln>
                  <a:noFill/>
                </a:ln>
                <a:solidFill>
                  <a:srgbClr val="70A170"/>
                </a:solidFill>
                <a:effectLst/>
                <a:latin typeface="+mn-lt"/>
                <a:ea typeface="宋体" pitchFamily="2" charset="-122"/>
                <a:cs typeface="宋体" pitchFamily="2" charset="-122"/>
              </a:rPr>
              <a:t>%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9" name="Rectangle 7"/>
          <p:cNvSpPr>
            <a:spLocks noChangeArrowheads="1"/>
          </p:cNvSpPr>
          <p:nvPr/>
        </p:nvSpPr>
        <p:spPr bwMode="auto">
          <a:xfrm>
            <a:off x="2267744" y="5410150"/>
            <a:ext cx="16446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i="0" u="none" strike="noStrike" cap="none" normalizeH="0" baseline="0" smtClean="0">
                <a:ln>
                  <a:noFill/>
                </a:ln>
                <a:solidFill>
                  <a:srgbClr val="70A170"/>
                </a:solidFill>
                <a:effectLst/>
                <a:latin typeface="+mn-lt"/>
                <a:ea typeface="宋体" pitchFamily="2" charset="-122"/>
                <a:cs typeface="宋体" pitchFamily="2" charset="-122"/>
              </a:rPr>
              <a:t>Grow 25%</a:t>
            </a:r>
            <a:endParaRPr kumimoji="0" lang="zh-CN" altLang="zh-CN" sz="1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10" name="Rectangle 8"/>
          <p:cNvSpPr>
            <a:spLocks noChangeArrowheads="1"/>
          </p:cNvSpPr>
          <p:nvPr/>
        </p:nvSpPr>
        <p:spPr bwMode="auto">
          <a:xfrm>
            <a:off x="3203848" y="4629675"/>
            <a:ext cx="165750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i="0" u="none" strike="noStrike" cap="none" normalizeH="0" baseline="0" dirty="0" smtClean="0">
                <a:ln>
                  <a:noFill/>
                </a:ln>
                <a:solidFill>
                  <a:srgbClr val="70A170"/>
                </a:solidFill>
                <a:effectLst/>
                <a:latin typeface="+mn-lt"/>
                <a:ea typeface="宋体" pitchFamily="2" charset="-122"/>
                <a:cs typeface="宋体" pitchFamily="2" charset="-122"/>
              </a:rPr>
              <a:t>Grow 50%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11" name="Rectangle 9"/>
          <p:cNvSpPr>
            <a:spLocks noChangeArrowheads="1"/>
          </p:cNvSpPr>
          <p:nvPr/>
        </p:nvSpPr>
        <p:spPr bwMode="auto">
          <a:xfrm>
            <a:off x="4139952" y="3837587"/>
            <a:ext cx="159819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i="0" u="none" strike="noStrike" cap="none" normalizeH="0" baseline="0" dirty="0" smtClean="0">
                <a:ln>
                  <a:noFill/>
                </a:ln>
                <a:solidFill>
                  <a:srgbClr val="70A170"/>
                </a:solidFill>
                <a:effectLst/>
                <a:latin typeface="+mn-lt"/>
                <a:ea typeface="宋体" pitchFamily="2" charset="-122"/>
                <a:cs typeface="宋体" pitchFamily="2" charset="-122"/>
              </a:rPr>
              <a:t>Grow 75%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12" name="Rectangle 10"/>
          <p:cNvSpPr>
            <a:spLocks noChangeArrowheads="1"/>
          </p:cNvSpPr>
          <p:nvPr/>
        </p:nvSpPr>
        <p:spPr bwMode="auto">
          <a:xfrm>
            <a:off x="5404645" y="2998465"/>
            <a:ext cx="181299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i="0" u="none" strike="noStrike" cap="none" normalizeH="0" baseline="0" dirty="0" smtClean="0">
                <a:ln>
                  <a:noFill/>
                </a:ln>
                <a:solidFill>
                  <a:srgbClr val="70A170"/>
                </a:solidFill>
                <a:effectLst/>
                <a:latin typeface="+mn-lt"/>
                <a:ea typeface="宋体" pitchFamily="2" charset="-122"/>
                <a:cs typeface="宋体" pitchFamily="2" charset="-122"/>
              </a:rPr>
              <a:t>Grow 100%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511" name="组合 510"/>
          <p:cNvGrpSpPr/>
          <p:nvPr/>
        </p:nvGrpSpPr>
        <p:grpSpPr>
          <a:xfrm>
            <a:off x="1296988" y="5528940"/>
            <a:ext cx="558800" cy="471488"/>
            <a:chOff x="1296988" y="5636022"/>
            <a:chExt cx="558800" cy="471488"/>
          </a:xfrm>
        </p:grpSpPr>
        <p:sp>
          <p:nvSpPr>
            <p:cNvPr id="54" name="Freeform 453"/>
            <p:cNvSpPr>
              <a:spLocks/>
            </p:cNvSpPr>
            <p:nvPr/>
          </p:nvSpPr>
          <p:spPr bwMode="auto">
            <a:xfrm>
              <a:off x="1296988" y="5636022"/>
              <a:ext cx="280988" cy="266700"/>
            </a:xfrm>
            <a:custGeom>
              <a:avLst/>
              <a:gdLst>
                <a:gd name="T0" fmla="*/ 177 w 177"/>
                <a:gd name="T1" fmla="*/ 166 h 168"/>
                <a:gd name="T2" fmla="*/ 177 w 177"/>
                <a:gd name="T3" fmla="*/ 166 h 168"/>
                <a:gd name="T4" fmla="*/ 175 w 177"/>
                <a:gd name="T5" fmla="*/ 158 h 168"/>
                <a:gd name="T6" fmla="*/ 169 w 177"/>
                <a:gd name="T7" fmla="*/ 135 h 168"/>
                <a:gd name="T8" fmla="*/ 165 w 177"/>
                <a:gd name="T9" fmla="*/ 121 h 168"/>
                <a:gd name="T10" fmla="*/ 159 w 177"/>
                <a:gd name="T11" fmla="*/ 106 h 168"/>
                <a:gd name="T12" fmla="*/ 153 w 177"/>
                <a:gd name="T13" fmla="*/ 88 h 168"/>
                <a:gd name="T14" fmla="*/ 145 w 177"/>
                <a:gd name="T15" fmla="*/ 72 h 168"/>
                <a:gd name="T16" fmla="*/ 136 w 177"/>
                <a:gd name="T17" fmla="*/ 55 h 168"/>
                <a:gd name="T18" fmla="*/ 125 w 177"/>
                <a:gd name="T19" fmla="*/ 39 h 168"/>
                <a:gd name="T20" fmla="*/ 114 w 177"/>
                <a:gd name="T21" fmla="*/ 26 h 168"/>
                <a:gd name="T22" fmla="*/ 108 w 177"/>
                <a:gd name="T23" fmla="*/ 20 h 168"/>
                <a:gd name="T24" fmla="*/ 102 w 177"/>
                <a:gd name="T25" fmla="*/ 14 h 168"/>
                <a:gd name="T26" fmla="*/ 96 w 177"/>
                <a:gd name="T27" fmla="*/ 10 h 168"/>
                <a:gd name="T28" fmla="*/ 89 w 177"/>
                <a:gd name="T29" fmla="*/ 6 h 168"/>
                <a:gd name="T30" fmla="*/ 81 w 177"/>
                <a:gd name="T31" fmla="*/ 3 h 168"/>
                <a:gd name="T32" fmla="*/ 73 w 177"/>
                <a:gd name="T33" fmla="*/ 1 h 168"/>
                <a:gd name="T34" fmla="*/ 65 w 177"/>
                <a:gd name="T35" fmla="*/ 0 h 168"/>
                <a:gd name="T36" fmla="*/ 57 w 177"/>
                <a:gd name="T37" fmla="*/ 1 h 168"/>
                <a:gd name="T38" fmla="*/ 49 w 177"/>
                <a:gd name="T39" fmla="*/ 2 h 168"/>
                <a:gd name="T40" fmla="*/ 40 w 177"/>
                <a:gd name="T41" fmla="*/ 5 h 168"/>
                <a:gd name="T42" fmla="*/ 40 w 177"/>
                <a:gd name="T43" fmla="*/ 5 h 168"/>
                <a:gd name="T44" fmla="*/ 32 w 177"/>
                <a:gd name="T45" fmla="*/ 8 h 168"/>
                <a:gd name="T46" fmla="*/ 24 w 177"/>
                <a:gd name="T47" fmla="*/ 12 h 168"/>
                <a:gd name="T48" fmla="*/ 18 w 177"/>
                <a:gd name="T49" fmla="*/ 17 h 168"/>
                <a:gd name="T50" fmla="*/ 12 w 177"/>
                <a:gd name="T51" fmla="*/ 22 h 168"/>
                <a:gd name="T52" fmla="*/ 8 w 177"/>
                <a:gd name="T53" fmla="*/ 28 h 168"/>
                <a:gd name="T54" fmla="*/ 4 w 177"/>
                <a:gd name="T55" fmla="*/ 34 h 168"/>
                <a:gd name="T56" fmla="*/ 2 w 177"/>
                <a:gd name="T57" fmla="*/ 41 h 168"/>
                <a:gd name="T58" fmla="*/ 0 w 177"/>
                <a:gd name="T59" fmla="*/ 47 h 168"/>
                <a:gd name="T60" fmla="*/ 0 w 177"/>
                <a:gd name="T61" fmla="*/ 55 h 168"/>
                <a:gd name="T62" fmla="*/ 0 w 177"/>
                <a:gd name="T63" fmla="*/ 63 h 168"/>
                <a:gd name="T64" fmla="*/ 1 w 177"/>
                <a:gd name="T65" fmla="*/ 70 h 168"/>
                <a:gd name="T66" fmla="*/ 2 w 177"/>
                <a:gd name="T67" fmla="*/ 77 h 168"/>
                <a:gd name="T68" fmla="*/ 5 w 177"/>
                <a:gd name="T69" fmla="*/ 85 h 168"/>
                <a:gd name="T70" fmla="*/ 8 w 177"/>
                <a:gd name="T71" fmla="*/ 92 h 168"/>
                <a:gd name="T72" fmla="*/ 12 w 177"/>
                <a:gd name="T73" fmla="*/ 99 h 168"/>
                <a:gd name="T74" fmla="*/ 17 w 177"/>
                <a:gd name="T75" fmla="*/ 108 h 168"/>
                <a:gd name="T76" fmla="*/ 22 w 177"/>
                <a:gd name="T77" fmla="*/ 115 h 168"/>
                <a:gd name="T78" fmla="*/ 28 w 177"/>
                <a:gd name="T79" fmla="*/ 122 h 168"/>
                <a:gd name="T80" fmla="*/ 36 w 177"/>
                <a:gd name="T81" fmla="*/ 128 h 168"/>
                <a:gd name="T82" fmla="*/ 43 w 177"/>
                <a:gd name="T83" fmla="*/ 134 h 168"/>
                <a:gd name="T84" fmla="*/ 52 w 177"/>
                <a:gd name="T85" fmla="*/ 140 h 168"/>
                <a:gd name="T86" fmla="*/ 60 w 177"/>
                <a:gd name="T87" fmla="*/ 146 h 168"/>
                <a:gd name="T88" fmla="*/ 69 w 177"/>
                <a:gd name="T89" fmla="*/ 151 h 168"/>
                <a:gd name="T90" fmla="*/ 79 w 177"/>
                <a:gd name="T91" fmla="*/ 156 h 168"/>
                <a:gd name="T92" fmla="*/ 91 w 177"/>
                <a:gd name="T93" fmla="*/ 160 h 168"/>
                <a:gd name="T94" fmla="*/ 101 w 177"/>
                <a:gd name="T95" fmla="*/ 163 h 168"/>
                <a:gd name="T96" fmla="*/ 113 w 177"/>
                <a:gd name="T97" fmla="*/ 166 h 168"/>
                <a:gd name="T98" fmla="*/ 125 w 177"/>
                <a:gd name="T99" fmla="*/ 167 h 168"/>
                <a:gd name="T100" fmla="*/ 138 w 177"/>
                <a:gd name="T101" fmla="*/ 168 h 168"/>
                <a:gd name="T102" fmla="*/ 151 w 177"/>
                <a:gd name="T103" fmla="*/ 168 h 168"/>
                <a:gd name="T104" fmla="*/ 164 w 177"/>
                <a:gd name="T105" fmla="*/ 168 h 168"/>
                <a:gd name="T106" fmla="*/ 177 w 177"/>
                <a:gd name="T107" fmla="*/ 166 h 168"/>
                <a:gd name="T108" fmla="*/ 177 w 177"/>
                <a:gd name="T109" fmla="*/ 16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7" h="168">
                  <a:moveTo>
                    <a:pt x="177" y="166"/>
                  </a:moveTo>
                  <a:lnTo>
                    <a:pt x="177" y="166"/>
                  </a:lnTo>
                  <a:lnTo>
                    <a:pt x="175" y="158"/>
                  </a:lnTo>
                  <a:lnTo>
                    <a:pt x="169" y="135"/>
                  </a:lnTo>
                  <a:lnTo>
                    <a:pt x="165" y="121"/>
                  </a:lnTo>
                  <a:lnTo>
                    <a:pt x="159" y="106"/>
                  </a:lnTo>
                  <a:lnTo>
                    <a:pt x="153" y="88"/>
                  </a:lnTo>
                  <a:lnTo>
                    <a:pt x="145" y="72"/>
                  </a:lnTo>
                  <a:lnTo>
                    <a:pt x="136" y="55"/>
                  </a:lnTo>
                  <a:lnTo>
                    <a:pt x="125" y="39"/>
                  </a:lnTo>
                  <a:lnTo>
                    <a:pt x="114" y="26"/>
                  </a:lnTo>
                  <a:lnTo>
                    <a:pt x="108" y="20"/>
                  </a:lnTo>
                  <a:lnTo>
                    <a:pt x="102" y="14"/>
                  </a:lnTo>
                  <a:lnTo>
                    <a:pt x="96" y="10"/>
                  </a:lnTo>
                  <a:lnTo>
                    <a:pt x="89" y="6"/>
                  </a:lnTo>
                  <a:lnTo>
                    <a:pt x="81" y="3"/>
                  </a:lnTo>
                  <a:lnTo>
                    <a:pt x="73" y="1"/>
                  </a:lnTo>
                  <a:lnTo>
                    <a:pt x="65" y="0"/>
                  </a:lnTo>
                  <a:lnTo>
                    <a:pt x="57" y="1"/>
                  </a:lnTo>
                  <a:lnTo>
                    <a:pt x="49" y="2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32" y="8"/>
                  </a:lnTo>
                  <a:lnTo>
                    <a:pt x="24" y="12"/>
                  </a:lnTo>
                  <a:lnTo>
                    <a:pt x="18" y="17"/>
                  </a:lnTo>
                  <a:lnTo>
                    <a:pt x="12" y="22"/>
                  </a:lnTo>
                  <a:lnTo>
                    <a:pt x="8" y="28"/>
                  </a:lnTo>
                  <a:lnTo>
                    <a:pt x="4" y="34"/>
                  </a:lnTo>
                  <a:lnTo>
                    <a:pt x="2" y="41"/>
                  </a:lnTo>
                  <a:lnTo>
                    <a:pt x="0" y="47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1" y="70"/>
                  </a:lnTo>
                  <a:lnTo>
                    <a:pt x="2" y="77"/>
                  </a:lnTo>
                  <a:lnTo>
                    <a:pt x="5" y="85"/>
                  </a:lnTo>
                  <a:lnTo>
                    <a:pt x="8" y="92"/>
                  </a:lnTo>
                  <a:lnTo>
                    <a:pt x="12" y="99"/>
                  </a:lnTo>
                  <a:lnTo>
                    <a:pt x="17" y="108"/>
                  </a:lnTo>
                  <a:lnTo>
                    <a:pt x="22" y="115"/>
                  </a:lnTo>
                  <a:lnTo>
                    <a:pt x="28" y="122"/>
                  </a:lnTo>
                  <a:lnTo>
                    <a:pt x="36" y="128"/>
                  </a:lnTo>
                  <a:lnTo>
                    <a:pt x="43" y="134"/>
                  </a:lnTo>
                  <a:lnTo>
                    <a:pt x="52" y="140"/>
                  </a:lnTo>
                  <a:lnTo>
                    <a:pt x="60" y="146"/>
                  </a:lnTo>
                  <a:lnTo>
                    <a:pt x="69" y="151"/>
                  </a:lnTo>
                  <a:lnTo>
                    <a:pt x="79" y="156"/>
                  </a:lnTo>
                  <a:lnTo>
                    <a:pt x="91" y="160"/>
                  </a:lnTo>
                  <a:lnTo>
                    <a:pt x="101" y="163"/>
                  </a:lnTo>
                  <a:lnTo>
                    <a:pt x="113" y="166"/>
                  </a:lnTo>
                  <a:lnTo>
                    <a:pt x="125" y="167"/>
                  </a:lnTo>
                  <a:lnTo>
                    <a:pt x="138" y="168"/>
                  </a:lnTo>
                  <a:lnTo>
                    <a:pt x="151" y="168"/>
                  </a:lnTo>
                  <a:lnTo>
                    <a:pt x="164" y="168"/>
                  </a:lnTo>
                  <a:lnTo>
                    <a:pt x="177" y="166"/>
                  </a:lnTo>
                  <a:lnTo>
                    <a:pt x="177" y="166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4"/>
            <p:cNvSpPr>
              <a:spLocks/>
            </p:cNvSpPr>
            <p:nvPr/>
          </p:nvSpPr>
          <p:spPr bwMode="auto">
            <a:xfrm>
              <a:off x="1568450" y="5636022"/>
              <a:ext cx="287338" cy="266700"/>
            </a:xfrm>
            <a:custGeom>
              <a:avLst/>
              <a:gdLst>
                <a:gd name="T0" fmla="*/ 0 w 181"/>
                <a:gd name="T1" fmla="*/ 166 h 168"/>
                <a:gd name="T2" fmla="*/ 0 w 181"/>
                <a:gd name="T3" fmla="*/ 166 h 168"/>
                <a:gd name="T4" fmla="*/ 2 w 181"/>
                <a:gd name="T5" fmla="*/ 158 h 168"/>
                <a:gd name="T6" fmla="*/ 8 w 181"/>
                <a:gd name="T7" fmla="*/ 135 h 168"/>
                <a:gd name="T8" fmla="*/ 14 w 181"/>
                <a:gd name="T9" fmla="*/ 121 h 168"/>
                <a:gd name="T10" fmla="*/ 20 w 181"/>
                <a:gd name="T11" fmla="*/ 106 h 168"/>
                <a:gd name="T12" fmla="*/ 26 w 181"/>
                <a:gd name="T13" fmla="*/ 88 h 168"/>
                <a:gd name="T14" fmla="*/ 34 w 181"/>
                <a:gd name="T15" fmla="*/ 72 h 168"/>
                <a:gd name="T16" fmla="*/ 43 w 181"/>
                <a:gd name="T17" fmla="*/ 55 h 168"/>
                <a:gd name="T18" fmla="*/ 53 w 181"/>
                <a:gd name="T19" fmla="*/ 39 h 168"/>
                <a:gd name="T20" fmla="*/ 65 w 181"/>
                <a:gd name="T21" fmla="*/ 26 h 168"/>
                <a:gd name="T22" fmla="*/ 71 w 181"/>
                <a:gd name="T23" fmla="*/ 20 h 168"/>
                <a:gd name="T24" fmla="*/ 78 w 181"/>
                <a:gd name="T25" fmla="*/ 14 h 168"/>
                <a:gd name="T26" fmla="*/ 84 w 181"/>
                <a:gd name="T27" fmla="*/ 10 h 168"/>
                <a:gd name="T28" fmla="*/ 91 w 181"/>
                <a:gd name="T29" fmla="*/ 6 h 168"/>
                <a:gd name="T30" fmla="*/ 98 w 181"/>
                <a:gd name="T31" fmla="*/ 3 h 168"/>
                <a:gd name="T32" fmla="*/ 106 w 181"/>
                <a:gd name="T33" fmla="*/ 1 h 168"/>
                <a:gd name="T34" fmla="*/ 115 w 181"/>
                <a:gd name="T35" fmla="*/ 0 h 168"/>
                <a:gd name="T36" fmla="*/ 123 w 181"/>
                <a:gd name="T37" fmla="*/ 1 h 168"/>
                <a:gd name="T38" fmla="*/ 131 w 181"/>
                <a:gd name="T39" fmla="*/ 2 h 168"/>
                <a:gd name="T40" fmla="*/ 140 w 181"/>
                <a:gd name="T41" fmla="*/ 5 h 168"/>
                <a:gd name="T42" fmla="*/ 140 w 181"/>
                <a:gd name="T43" fmla="*/ 5 h 168"/>
                <a:gd name="T44" fmla="*/ 148 w 181"/>
                <a:gd name="T45" fmla="*/ 8 h 168"/>
                <a:gd name="T46" fmla="*/ 156 w 181"/>
                <a:gd name="T47" fmla="*/ 12 h 168"/>
                <a:gd name="T48" fmla="*/ 162 w 181"/>
                <a:gd name="T49" fmla="*/ 17 h 168"/>
                <a:gd name="T50" fmla="*/ 169 w 181"/>
                <a:gd name="T51" fmla="*/ 22 h 168"/>
                <a:gd name="T52" fmla="*/ 173 w 181"/>
                <a:gd name="T53" fmla="*/ 28 h 168"/>
                <a:gd name="T54" fmla="*/ 176 w 181"/>
                <a:gd name="T55" fmla="*/ 34 h 168"/>
                <a:gd name="T56" fmla="*/ 179 w 181"/>
                <a:gd name="T57" fmla="*/ 41 h 168"/>
                <a:gd name="T58" fmla="*/ 181 w 181"/>
                <a:gd name="T59" fmla="*/ 47 h 168"/>
                <a:gd name="T60" fmla="*/ 181 w 181"/>
                <a:gd name="T61" fmla="*/ 55 h 168"/>
                <a:gd name="T62" fmla="*/ 181 w 181"/>
                <a:gd name="T63" fmla="*/ 63 h 168"/>
                <a:gd name="T64" fmla="*/ 180 w 181"/>
                <a:gd name="T65" fmla="*/ 70 h 168"/>
                <a:gd name="T66" fmla="*/ 179 w 181"/>
                <a:gd name="T67" fmla="*/ 77 h 168"/>
                <a:gd name="T68" fmla="*/ 176 w 181"/>
                <a:gd name="T69" fmla="*/ 85 h 168"/>
                <a:gd name="T70" fmla="*/ 173 w 181"/>
                <a:gd name="T71" fmla="*/ 92 h 168"/>
                <a:gd name="T72" fmla="*/ 169 w 181"/>
                <a:gd name="T73" fmla="*/ 99 h 168"/>
                <a:gd name="T74" fmla="*/ 163 w 181"/>
                <a:gd name="T75" fmla="*/ 108 h 168"/>
                <a:gd name="T76" fmla="*/ 158 w 181"/>
                <a:gd name="T77" fmla="*/ 115 h 168"/>
                <a:gd name="T78" fmla="*/ 151 w 181"/>
                <a:gd name="T79" fmla="*/ 122 h 168"/>
                <a:gd name="T80" fmla="*/ 145 w 181"/>
                <a:gd name="T81" fmla="*/ 128 h 168"/>
                <a:gd name="T82" fmla="*/ 137 w 181"/>
                <a:gd name="T83" fmla="*/ 134 h 168"/>
                <a:gd name="T84" fmla="*/ 129 w 181"/>
                <a:gd name="T85" fmla="*/ 140 h 168"/>
                <a:gd name="T86" fmla="*/ 120 w 181"/>
                <a:gd name="T87" fmla="*/ 146 h 168"/>
                <a:gd name="T88" fmla="*/ 110 w 181"/>
                <a:gd name="T89" fmla="*/ 151 h 168"/>
                <a:gd name="T90" fmla="*/ 100 w 181"/>
                <a:gd name="T91" fmla="*/ 156 h 168"/>
                <a:gd name="T92" fmla="*/ 89 w 181"/>
                <a:gd name="T93" fmla="*/ 160 h 168"/>
                <a:gd name="T94" fmla="*/ 78 w 181"/>
                <a:gd name="T95" fmla="*/ 163 h 168"/>
                <a:gd name="T96" fmla="*/ 67 w 181"/>
                <a:gd name="T97" fmla="*/ 166 h 168"/>
                <a:gd name="T98" fmla="*/ 54 w 181"/>
                <a:gd name="T99" fmla="*/ 167 h 168"/>
                <a:gd name="T100" fmla="*/ 41 w 181"/>
                <a:gd name="T101" fmla="*/ 168 h 168"/>
                <a:gd name="T102" fmla="*/ 29 w 181"/>
                <a:gd name="T103" fmla="*/ 168 h 168"/>
                <a:gd name="T104" fmla="*/ 15 w 181"/>
                <a:gd name="T105" fmla="*/ 168 h 168"/>
                <a:gd name="T106" fmla="*/ 0 w 181"/>
                <a:gd name="T107" fmla="*/ 166 h 168"/>
                <a:gd name="T108" fmla="*/ 0 w 181"/>
                <a:gd name="T109" fmla="*/ 16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1" h="168">
                  <a:moveTo>
                    <a:pt x="0" y="166"/>
                  </a:moveTo>
                  <a:lnTo>
                    <a:pt x="0" y="166"/>
                  </a:lnTo>
                  <a:lnTo>
                    <a:pt x="2" y="158"/>
                  </a:lnTo>
                  <a:lnTo>
                    <a:pt x="8" y="135"/>
                  </a:lnTo>
                  <a:lnTo>
                    <a:pt x="14" y="121"/>
                  </a:lnTo>
                  <a:lnTo>
                    <a:pt x="20" y="106"/>
                  </a:lnTo>
                  <a:lnTo>
                    <a:pt x="26" y="88"/>
                  </a:lnTo>
                  <a:lnTo>
                    <a:pt x="34" y="72"/>
                  </a:lnTo>
                  <a:lnTo>
                    <a:pt x="43" y="55"/>
                  </a:lnTo>
                  <a:lnTo>
                    <a:pt x="53" y="39"/>
                  </a:lnTo>
                  <a:lnTo>
                    <a:pt x="65" y="26"/>
                  </a:lnTo>
                  <a:lnTo>
                    <a:pt x="71" y="20"/>
                  </a:lnTo>
                  <a:lnTo>
                    <a:pt x="78" y="14"/>
                  </a:lnTo>
                  <a:lnTo>
                    <a:pt x="84" y="10"/>
                  </a:lnTo>
                  <a:lnTo>
                    <a:pt x="91" y="6"/>
                  </a:lnTo>
                  <a:lnTo>
                    <a:pt x="98" y="3"/>
                  </a:lnTo>
                  <a:lnTo>
                    <a:pt x="106" y="1"/>
                  </a:lnTo>
                  <a:lnTo>
                    <a:pt x="115" y="0"/>
                  </a:lnTo>
                  <a:lnTo>
                    <a:pt x="123" y="1"/>
                  </a:lnTo>
                  <a:lnTo>
                    <a:pt x="131" y="2"/>
                  </a:lnTo>
                  <a:lnTo>
                    <a:pt x="140" y="5"/>
                  </a:lnTo>
                  <a:lnTo>
                    <a:pt x="140" y="5"/>
                  </a:lnTo>
                  <a:lnTo>
                    <a:pt x="148" y="8"/>
                  </a:lnTo>
                  <a:lnTo>
                    <a:pt x="156" y="12"/>
                  </a:lnTo>
                  <a:lnTo>
                    <a:pt x="162" y="17"/>
                  </a:lnTo>
                  <a:lnTo>
                    <a:pt x="169" y="22"/>
                  </a:lnTo>
                  <a:lnTo>
                    <a:pt x="173" y="28"/>
                  </a:lnTo>
                  <a:lnTo>
                    <a:pt x="176" y="34"/>
                  </a:lnTo>
                  <a:lnTo>
                    <a:pt x="179" y="41"/>
                  </a:lnTo>
                  <a:lnTo>
                    <a:pt x="181" y="47"/>
                  </a:lnTo>
                  <a:lnTo>
                    <a:pt x="181" y="55"/>
                  </a:lnTo>
                  <a:lnTo>
                    <a:pt x="181" y="63"/>
                  </a:lnTo>
                  <a:lnTo>
                    <a:pt x="180" y="70"/>
                  </a:lnTo>
                  <a:lnTo>
                    <a:pt x="179" y="77"/>
                  </a:lnTo>
                  <a:lnTo>
                    <a:pt x="176" y="85"/>
                  </a:lnTo>
                  <a:lnTo>
                    <a:pt x="173" y="92"/>
                  </a:lnTo>
                  <a:lnTo>
                    <a:pt x="169" y="99"/>
                  </a:lnTo>
                  <a:lnTo>
                    <a:pt x="163" y="108"/>
                  </a:lnTo>
                  <a:lnTo>
                    <a:pt x="158" y="115"/>
                  </a:lnTo>
                  <a:lnTo>
                    <a:pt x="151" y="122"/>
                  </a:lnTo>
                  <a:lnTo>
                    <a:pt x="145" y="128"/>
                  </a:lnTo>
                  <a:lnTo>
                    <a:pt x="137" y="134"/>
                  </a:lnTo>
                  <a:lnTo>
                    <a:pt x="129" y="140"/>
                  </a:lnTo>
                  <a:lnTo>
                    <a:pt x="120" y="146"/>
                  </a:lnTo>
                  <a:lnTo>
                    <a:pt x="110" y="151"/>
                  </a:lnTo>
                  <a:lnTo>
                    <a:pt x="100" y="156"/>
                  </a:lnTo>
                  <a:lnTo>
                    <a:pt x="89" y="160"/>
                  </a:lnTo>
                  <a:lnTo>
                    <a:pt x="78" y="163"/>
                  </a:lnTo>
                  <a:lnTo>
                    <a:pt x="67" y="166"/>
                  </a:lnTo>
                  <a:lnTo>
                    <a:pt x="54" y="167"/>
                  </a:lnTo>
                  <a:lnTo>
                    <a:pt x="41" y="168"/>
                  </a:lnTo>
                  <a:lnTo>
                    <a:pt x="29" y="168"/>
                  </a:lnTo>
                  <a:lnTo>
                    <a:pt x="15" y="168"/>
                  </a:lnTo>
                  <a:lnTo>
                    <a:pt x="0" y="166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5"/>
            <p:cNvSpPr>
              <a:spLocks/>
            </p:cNvSpPr>
            <p:nvPr/>
          </p:nvSpPr>
          <p:spPr bwMode="auto">
            <a:xfrm>
              <a:off x="1560513" y="5883672"/>
              <a:ext cx="28575" cy="223838"/>
            </a:xfrm>
            <a:custGeom>
              <a:avLst/>
              <a:gdLst>
                <a:gd name="T0" fmla="*/ 1 w 18"/>
                <a:gd name="T1" fmla="*/ 4 h 141"/>
                <a:gd name="T2" fmla="*/ 1 w 18"/>
                <a:gd name="T3" fmla="*/ 4 h 141"/>
                <a:gd name="T4" fmla="*/ 0 w 18"/>
                <a:gd name="T5" fmla="*/ 36 h 141"/>
                <a:gd name="T6" fmla="*/ 0 w 18"/>
                <a:gd name="T7" fmla="*/ 70 h 141"/>
                <a:gd name="T8" fmla="*/ 2 w 18"/>
                <a:gd name="T9" fmla="*/ 104 h 141"/>
                <a:gd name="T10" fmla="*/ 5 w 18"/>
                <a:gd name="T11" fmla="*/ 136 h 141"/>
                <a:gd name="T12" fmla="*/ 5 w 18"/>
                <a:gd name="T13" fmla="*/ 136 h 141"/>
                <a:gd name="T14" fmla="*/ 6 w 18"/>
                <a:gd name="T15" fmla="*/ 139 h 141"/>
                <a:gd name="T16" fmla="*/ 8 w 18"/>
                <a:gd name="T17" fmla="*/ 140 h 141"/>
                <a:gd name="T18" fmla="*/ 10 w 18"/>
                <a:gd name="T19" fmla="*/ 141 h 141"/>
                <a:gd name="T20" fmla="*/ 12 w 18"/>
                <a:gd name="T21" fmla="*/ 141 h 141"/>
                <a:gd name="T22" fmla="*/ 14 w 18"/>
                <a:gd name="T23" fmla="*/ 140 h 141"/>
                <a:gd name="T24" fmla="*/ 16 w 18"/>
                <a:gd name="T25" fmla="*/ 139 h 141"/>
                <a:gd name="T26" fmla="*/ 18 w 18"/>
                <a:gd name="T27" fmla="*/ 137 h 141"/>
                <a:gd name="T28" fmla="*/ 18 w 18"/>
                <a:gd name="T29" fmla="*/ 134 h 141"/>
                <a:gd name="T30" fmla="*/ 18 w 18"/>
                <a:gd name="T31" fmla="*/ 134 h 141"/>
                <a:gd name="T32" fmla="*/ 14 w 18"/>
                <a:gd name="T33" fmla="*/ 102 h 141"/>
                <a:gd name="T34" fmla="*/ 12 w 18"/>
                <a:gd name="T35" fmla="*/ 69 h 141"/>
                <a:gd name="T36" fmla="*/ 11 w 18"/>
                <a:gd name="T37" fmla="*/ 36 h 141"/>
                <a:gd name="T38" fmla="*/ 10 w 18"/>
                <a:gd name="T39" fmla="*/ 3 h 141"/>
                <a:gd name="T40" fmla="*/ 10 w 18"/>
                <a:gd name="T41" fmla="*/ 3 h 141"/>
                <a:gd name="T42" fmla="*/ 9 w 18"/>
                <a:gd name="T43" fmla="*/ 2 h 141"/>
                <a:gd name="T44" fmla="*/ 8 w 18"/>
                <a:gd name="T45" fmla="*/ 1 h 141"/>
                <a:gd name="T46" fmla="*/ 5 w 18"/>
                <a:gd name="T47" fmla="*/ 0 h 141"/>
                <a:gd name="T48" fmla="*/ 3 w 18"/>
                <a:gd name="T49" fmla="*/ 1 h 141"/>
                <a:gd name="T50" fmla="*/ 2 w 18"/>
                <a:gd name="T51" fmla="*/ 2 h 141"/>
                <a:gd name="T52" fmla="*/ 1 w 18"/>
                <a:gd name="T53" fmla="*/ 4 h 141"/>
                <a:gd name="T54" fmla="*/ 1 w 18"/>
                <a:gd name="T55" fmla="*/ 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141">
                  <a:moveTo>
                    <a:pt x="1" y="4"/>
                  </a:moveTo>
                  <a:lnTo>
                    <a:pt x="1" y="4"/>
                  </a:lnTo>
                  <a:lnTo>
                    <a:pt x="0" y="36"/>
                  </a:lnTo>
                  <a:lnTo>
                    <a:pt x="0" y="70"/>
                  </a:lnTo>
                  <a:lnTo>
                    <a:pt x="2" y="104"/>
                  </a:lnTo>
                  <a:lnTo>
                    <a:pt x="5" y="136"/>
                  </a:lnTo>
                  <a:lnTo>
                    <a:pt x="5" y="136"/>
                  </a:lnTo>
                  <a:lnTo>
                    <a:pt x="6" y="139"/>
                  </a:lnTo>
                  <a:lnTo>
                    <a:pt x="8" y="140"/>
                  </a:lnTo>
                  <a:lnTo>
                    <a:pt x="10" y="141"/>
                  </a:lnTo>
                  <a:lnTo>
                    <a:pt x="12" y="141"/>
                  </a:lnTo>
                  <a:lnTo>
                    <a:pt x="14" y="140"/>
                  </a:lnTo>
                  <a:lnTo>
                    <a:pt x="16" y="139"/>
                  </a:lnTo>
                  <a:lnTo>
                    <a:pt x="18" y="137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4" y="102"/>
                  </a:lnTo>
                  <a:lnTo>
                    <a:pt x="12" y="69"/>
                  </a:lnTo>
                  <a:lnTo>
                    <a:pt x="11" y="36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2"/>
                  </a:lnTo>
                  <a:lnTo>
                    <a:pt x="8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2154238" y="4327202"/>
            <a:ext cx="842963" cy="871538"/>
            <a:chOff x="2154238" y="4434284"/>
            <a:chExt cx="842963" cy="871538"/>
          </a:xfrm>
        </p:grpSpPr>
        <p:sp>
          <p:nvSpPr>
            <p:cNvPr id="57" name="Freeform 456"/>
            <p:cNvSpPr>
              <a:spLocks/>
            </p:cNvSpPr>
            <p:nvPr/>
          </p:nvSpPr>
          <p:spPr bwMode="auto">
            <a:xfrm>
              <a:off x="2154238" y="4832747"/>
              <a:ext cx="427038" cy="273050"/>
            </a:xfrm>
            <a:custGeom>
              <a:avLst/>
              <a:gdLst>
                <a:gd name="T0" fmla="*/ 269 w 269"/>
                <a:gd name="T1" fmla="*/ 126 h 172"/>
                <a:gd name="T2" fmla="*/ 269 w 269"/>
                <a:gd name="T3" fmla="*/ 126 h 172"/>
                <a:gd name="T4" fmla="*/ 262 w 269"/>
                <a:gd name="T5" fmla="*/ 118 h 172"/>
                <a:gd name="T6" fmla="*/ 242 w 269"/>
                <a:gd name="T7" fmla="*/ 96 h 172"/>
                <a:gd name="T8" fmla="*/ 229 w 269"/>
                <a:gd name="T9" fmla="*/ 83 h 172"/>
                <a:gd name="T10" fmla="*/ 213 w 269"/>
                <a:gd name="T11" fmla="*/ 69 h 172"/>
                <a:gd name="T12" fmla="*/ 195 w 269"/>
                <a:gd name="T13" fmla="*/ 55 h 172"/>
                <a:gd name="T14" fmla="*/ 177 w 269"/>
                <a:gd name="T15" fmla="*/ 40 h 172"/>
                <a:gd name="T16" fmla="*/ 158 w 269"/>
                <a:gd name="T17" fmla="*/ 27 h 172"/>
                <a:gd name="T18" fmla="*/ 137 w 269"/>
                <a:gd name="T19" fmla="*/ 16 h 172"/>
                <a:gd name="T20" fmla="*/ 127 w 269"/>
                <a:gd name="T21" fmla="*/ 11 h 172"/>
                <a:gd name="T22" fmla="*/ 117 w 269"/>
                <a:gd name="T23" fmla="*/ 7 h 172"/>
                <a:gd name="T24" fmla="*/ 107 w 269"/>
                <a:gd name="T25" fmla="*/ 4 h 172"/>
                <a:gd name="T26" fmla="*/ 96 w 269"/>
                <a:gd name="T27" fmla="*/ 1 h 172"/>
                <a:gd name="T28" fmla="*/ 86 w 269"/>
                <a:gd name="T29" fmla="*/ 0 h 172"/>
                <a:gd name="T30" fmla="*/ 76 w 269"/>
                <a:gd name="T31" fmla="*/ 0 h 172"/>
                <a:gd name="T32" fmla="*/ 67 w 269"/>
                <a:gd name="T33" fmla="*/ 1 h 172"/>
                <a:gd name="T34" fmla="*/ 57 w 269"/>
                <a:gd name="T35" fmla="*/ 3 h 172"/>
                <a:gd name="T36" fmla="*/ 47 w 269"/>
                <a:gd name="T37" fmla="*/ 6 h 172"/>
                <a:gd name="T38" fmla="*/ 38 w 269"/>
                <a:gd name="T39" fmla="*/ 11 h 172"/>
                <a:gd name="T40" fmla="*/ 30 w 269"/>
                <a:gd name="T41" fmla="*/ 18 h 172"/>
                <a:gd name="T42" fmla="*/ 22 w 269"/>
                <a:gd name="T43" fmla="*/ 26 h 172"/>
                <a:gd name="T44" fmla="*/ 22 w 269"/>
                <a:gd name="T45" fmla="*/ 26 h 172"/>
                <a:gd name="T46" fmla="*/ 15 w 269"/>
                <a:gd name="T47" fmla="*/ 34 h 172"/>
                <a:gd name="T48" fmla="*/ 9 w 269"/>
                <a:gd name="T49" fmla="*/ 43 h 172"/>
                <a:gd name="T50" fmla="*/ 5 w 269"/>
                <a:gd name="T51" fmla="*/ 53 h 172"/>
                <a:gd name="T52" fmla="*/ 2 w 269"/>
                <a:gd name="T53" fmla="*/ 62 h 172"/>
                <a:gd name="T54" fmla="*/ 0 w 269"/>
                <a:gd name="T55" fmla="*/ 71 h 172"/>
                <a:gd name="T56" fmla="*/ 0 w 269"/>
                <a:gd name="T57" fmla="*/ 80 h 172"/>
                <a:gd name="T58" fmla="*/ 1 w 269"/>
                <a:gd name="T59" fmla="*/ 89 h 172"/>
                <a:gd name="T60" fmla="*/ 3 w 269"/>
                <a:gd name="T61" fmla="*/ 97 h 172"/>
                <a:gd name="T62" fmla="*/ 6 w 269"/>
                <a:gd name="T63" fmla="*/ 106 h 172"/>
                <a:gd name="T64" fmla="*/ 11 w 269"/>
                <a:gd name="T65" fmla="*/ 114 h 172"/>
                <a:gd name="T66" fmla="*/ 16 w 269"/>
                <a:gd name="T67" fmla="*/ 122 h 172"/>
                <a:gd name="T68" fmla="*/ 22 w 269"/>
                <a:gd name="T69" fmla="*/ 129 h 172"/>
                <a:gd name="T70" fmla="*/ 29 w 269"/>
                <a:gd name="T71" fmla="*/ 136 h 172"/>
                <a:gd name="T72" fmla="*/ 37 w 269"/>
                <a:gd name="T73" fmla="*/ 142 h 172"/>
                <a:gd name="T74" fmla="*/ 46 w 269"/>
                <a:gd name="T75" fmla="*/ 148 h 172"/>
                <a:gd name="T76" fmla="*/ 56 w 269"/>
                <a:gd name="T77" fmla="*/ 154 h 172"/>
                <a:gd name="T78" fmla="*/ 66 w 269"/>
                <a:gd name="T79" fmla="*/ 159 h 172"/>
                <a:gd name="T80" fmla="*/ 77 w 269"/>
                <a:gd name="T81" fmla="*/ 163 h 172"/>
                <a:gd name="T82" fmla="*/ 88 w 269"/>
                <a:gd name="T83" fmla="*/ 166 h 172"/>
                <a:gd name="T84" fmla="*/ 100 w 269"/>
                <a:gd name="T85" fmla="*/ 169 h 172"/>
                <a:gd name="T86" fmla="*/ 114 w 269"/>
                <a:gd name="T87" fmla="*/ 171 h 172"/>
                <a:gd name="T88" fmla="*/ 126 w 269"/>
                <a:gd name="T89" fmla="*/ 172 h 172"/>
                <a:gd name="T90" fmla="*/ 140 w 269"/>
                <a:gd name="T91" fmla="*/ 172 h 172"/>
                <a:gd name="T92" fmla="*/ 154 w 269"/>
                <a:gd name="T93" fmla="*/ 171 h 172"/>
                <a:gd name="T94" fmla="*/ 168 w 269"/>
                <a:gd name="T95" fmla="*/ 170 h 172"/>
                <a:gd name="T96" fmla="*/ 182 w 269"/>
                <a:gd name="T97" fmla="*/ 167 h 172"/>
                <a:gd name="T98" fmla="*/ 196 w 269"/>
                <a:gd name="T99" fmla="*/ 163 h 172"/>
                <a:gd name="T100" fmla="*/ 211 w 269"/>
                <a:gd name="T101" fmla="*/ 158 h 172"/>
                <a:gd name="T102" fmla="*/ 225 w 269"/>
                <a:gd name="T103" fmla="*/ 152 h 172"/>
                <a:gd name="T104" fmla="*/ 239 w 269"/>
                <a:gd name="T105" fmla="*/ 144 h 172"/>
                <a:gd name="T106" fmla="*/ 255 w 269"/>
                <a:gd name="T107" fmla="*/ 136 h 172"/>
                <a:gd name="T108" fmla="*/ 269 w 269"/>
                <a:gd name="T109" fmla="*/ 126 h 172"/>
                <a:gd name="T110" fmla="*/ 269 w 269"/>
                <a:gd name="T111" fmla="*/ 12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9" h="172">
                  <a:moveTo>
                    <a:pt x="269" y="126"/>
                  </a:moveTo>
                  <a:lnTo>
                    <a:pt x="269" y="126"/>
                  </a:lnTo>
                  <a:lnTo>
                    <a:pt x="262" y="118"/>
                  </a:lnTo>
                  <a:lnTo>
                    <a:pt x="242" y="96"/>
                  </a:lnTo>
                  <a:lnTo>
                    <a:pt x="229" y="83"/>
                  </a:lnTo>
                  <a:lnTo>
                    <a:pt x="213" y="69"/>
                  </a:lnTo>
                  <a:lnTo>
                    <a:pt x="195" y="55"/>
                  </a:lnTo>
                  <a:lnTo>
                    <a:pt x="177" y="40"/>
                  </a:lnTo>
                  <a:lnTo>
                    <a:pt x="158" y="27"/>
                  </a:lnTo>
                  <a:lnTo>
                    <a:pt x="137" y="16"/>
                  </a:lnTo>
                  <a:lnTo>
                    <a:pt x="127" y="11"/>
                  </a:lnTo>
                  <a:lnTo>
                    <a:pt x="117" y="7"/>
                  </a:lnTo>
                  <a:lnTo>
                    <a:pt x="107" y="4"/>
                  </a:lnTo>
                  <a:lnTo>
                    <a:pt x="96" y="1"/>
                  </a:lnTo>
                  <a:lnTo>
                    <a:pt x="86" y="0"/>
                  </a:lnTo>
                  <a:lnTo>
                    <a:pt x="76" y="0"/>
                  </a:lnTo>
                  <a:lnTo>
                    <a:pt x="67" y="1"/>
                  </a:lnTo>
                  <a:lnTo>
                    <a:pt x="57" y="3"/>
                  </a:lnTo>
                  <a:lnTo>
                    <a:pt x="47" y="6"/>
                  </a:lnTo>
                  <a:lnTo>
                    <a:pt x="38" y="11"/>
                  </a:lnTo>
                  <a:lnTo>
                    <a:pt x="30" y="1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34"/>
                  </a:lnTo>
                  <a:lnTo>
                    <a:pt x="9" y="43"/>
                  </a:lnTo>
                  <a:lnTo>
                    <a:pt x="5" y="53"/>
                  </a:lnTo>
                  <a:lnTo>
                    <a:pt x="2" y="62"/>
                  </a:lnTo>
                  <a:lnTo>
                    <a:pt x="0" y="71"/>
                  </a:lnTo>
                  <a:lnTo>
                    <a:pt x="0" y="80"/>
                  </a:lnTo>
                  <a:lnTo>
                    <a:pt x="1" y="89"/>
                  </a:lnTo>
                  <a:lnTo>
                    <a:pt x="3" y="97"/>
                  </a:lnTo>
                  <a:lnTo>
                    <a:pt x="6" y="106"/>
                  </a:lnTo>
                  <a:lnTo>
                    <a:pt x="11" y="114"/>
                  </a:lnTo>
                  <a:lnTo>
                    <a:pt x="16" y="122"/>
                  </a:lnTo>
                  <a:lnTo>
                    <a:pt x="22" y="129"/>
                  </a:lnTo>
                  <a:lnTo>
                    <a:pt x="29" y="136"/>
                  </a:lnTo>
                  <a:lnTo>
                    <a:pt x="37" y="142"/>
                  </a:lnTo>
                  <a:lnTo>
                    <a:pt x="46" y="148"/>
                  </a:lnTo>
                  <a:lnTo>
                    <a:pt x="56" y="154"/>
                  </a:lnTo>
                  <a:lnTo>
                    <a:pt x="66" y="159"/>
                  </a:lnTo>
                  <a:lnTo>
                    <a:pt x="77" y="163"/>
                  </a:lnTo>
                  <a:lnTo>
                    <a:pt x="88" y="166"/>
                  </a:lnTo>
                  <a:lnTo>
                    <a:pt x="100" y="169"/>
                  </a:lnTo>
                  <a:lnTo>
                    <a:pt x="114" y="171"/>
                  </a:lnTo>
                  <a:lnTo>
                    <a:pt x="126" y="172"/>
                  </a:lnTo>
                  <a:lnTo>
                    <a:pt x="140" y="172"/>
                  </a:lnTo>
                  <a:lnTo>
                    <a:pt x="154" y="171"/>
                  </a:lnTo>
                  <a:lnTo>
                    <a:pt x="168" y="170"/>
                  </a:lnTo>
                  <a:lnTo>
                    <a:pt x="182" y="167"/>
                  </a:lnTo>
                  <a:lnTo>
                    <a:pt x="196" y="163"/>
                  </a:lnTo>
                  <a:lnTo>
                    <a:pt x="211" y="158"/>
                  </a:lnTo>
                  <a:lnTo>
                    <a:pt x="225" y="152"/>
                  </a:lnTo>
                  <a:lnTo>
                    <a:pt x="239" y="144"/>
                  </a:lnTo>
                  <a:lnTo>
                    <a:pt x="255" y="136"/>
                  </a:lnTo>
                  <a:lnTo>
                    <a:pt x="269" y="126"/>
                  </a:lnTo>
                  <a:lnTo>
                    <a:pt x="269" y="126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7"/>
            <p:cNvSpPr>
              <a:spLocks/>
            </p:cNvSpPr>
            <p:nvPr/>
          </p:nvSpPr>
          <p:spPr bwMode="auto">
            <a:xfrm>
              <a:off x="2422525" y="4434284"/>
              <a:ext cx="366713" cy="609600"/>
            </a:xfrm>
            <a:custGeom>
              <a:avLst/>
              <a:gdLst>
                <a:gd name="T0" fmla="*/ 99 w 231"/>
                <a:gd name="T1" fmla="*/ 384 h 384"/>
                <a:gd name="T2" fmla="*/ 99 w 231"/>
                <a:gd name="T3" fmla="*/ 384 h 384"/>
                <a:gd name="T4" fmla="*/ 109 w 231"/>
                <a:gd name="T5" fmla="*/ 372 h 384"/>
                <a:gd name="T6" fmla="*/ 132 w 231"/>
                <a:gd name="T7" fmla="*/ 340 h 384"/>
                <a:gd name="T8" fmla="*/ 148 w 231"/>
                <a:gd name="T9" fmla="*/ 319 h 384"/>
                <a:gd name="T10" fmla="*/ 164 w 231"/>
                <a:gd name="T11" fmla="*/ 293 h 384"/>
                <a:gd name="T12" fmla="*/ 180 w 231"/>
                <a:gd name="T13" fmla="*/ 267 h 384"/>
                <a:gd name="T14" fmla="*/ 196 w 231"/>
                <a:gd name="T15" fmla="*/ 237 h 384"/>
                <a:gd name="T16" fmla="*/ 203 w 231"/>
                <a:gd name="T17" fmla="*/ 223 h 384"/>
                <a:gd name="T18" fmla="*/ 210 w 231"/>
                <a:gd name="T19" fmla="*/ 208 h 384"/>
                <a:gd name="T20" fmla="*/ 216 w 231"/>
                <a:gd name="T21" fmla="*/ 192 h 384"/>
                <a:gd name="T22" fmla="*/ 221 w 231"/>
                <a:gd name="T23" fmla="*/ 177 h 384"/>
                <a:gd name="T24" fmla="*/ 225 w 231"/>
                <a:gd name="T25" fmla="*/ 162 h 384"/>
                <a:gd name="T26" fmla="*/ 228 w 231"/>
                <a:gd name="T27" fmla="*/ 147 h 384"/>
                <a:gd name="T28" fmla="*/ 230 w 231"/>
                <a:gd name="T29" fmla="*/ 131 h 384"/>
                <a:gd name="T30" fmla="*/ 231 w 231"/>
                <a:gd name="T31" fmla="*/ 117 h 384"/>
                <a:gd name="T32" fmla="*/ 230 w 231"/>
                <a:gd name="T33" fmla="*/ 103 h 384"/>
                <a:gd name="T34" fmla="*/ 228 w 231"/>
                <a:gd name="T35" fmla="*/ 88 h 384"/>
                <a:gd name="T36" fmla="*/ 225 w 231"/>
                <a:gd name="T37" fmla="*/ 75 h 384"/>
                <a:gd name="T38" fmla="*/ 219 w 231"/>
                <a:gd name="T39" fmla="*/ 63 h 384"/>
                <a:gd name="T40" fmla="*/ 213 w 231"/>
                <a:gd name="T41" fmla="*/ 51 h 384"/>
                <a:gd name="T42" fmla="*/ 204 w 231"/>
                <a:gd name="T43" fmla="*/ 39 h 384"/>
                <a:gd name="T44" fmla="*/ 193 w 231"/>
                <a:gd name="T45" fmla="*/ 29 h 384"/>
                <a:gd name="T46" fmla="*/ 179 w 231"/>
                <a:gd name="T47" fmla="*/ 19 h 384"/>
                <a:gd name="T48" fmla="*/ 179 w 231"/>
                <a:gd name="T49" fmla="*/ 19 h 384"/>
                <a:gd name="T50" fmla="*/ 165 w 231"/>
                <a:gd name="T51" fmla="*/ 12 h 384"/>
                <a:gd name="T52" fmla="*/ 152 w 231"/>
                <a:gd name="T53" fmla="*/ 6 h 384"/>
                <a:gd name="T54" fmla="*/ 138 w 231"/>
                <a:gd name="T55" fmla="*/ 2 h 384"/>
                <a:gd name="T56" fmla="*/ 124 w 231"/>
                <a:gd name="T57" fmla="*/ 0 h 384"/>
                <a:gd name="T58" fmla="*/ 112 w 231"/>
                <a:gd name="T59" fmla="*/ 0 h 384"/>
                <a:gd name="T60" fmla="*/ 99 w 231"/>
                <a:gd name="T61" fmla="*/ 2 h 384"/>
                <a:gd name="T62" fmla="*/ 88 w 231"/>
                <a:gd name="T63" fmla="*/ 5 h 384"/>
                <a:gd name="T64" fmla="*/ 75 w 231"/>
                <a:gd name="T65" fmla="*/ 10 h 384"/>
                <a:gd name="T66" fmla="*/ 65 w 231"/>
                <a:gd name="T67" fmla="*/ 16 h 384"/>
                <a:gd name="T68" fmla="*/ 55 w 231"/>
                <a:gd name="T69" fmla="*/ 24 h 384"/>
                <a:gd name="T70" fmla="*/ 46 w 231"/>
                <a:gd name="T71" fmla="*/ 33 h 384"/>
                <a:gd name="T72" fmla="*/ 37 w 231"/>
                <a:gd name="T73" fmla="*/ 43 h 384"/>
                <a:gd name="T74" fmla="*/ 28 w 231"/>
                <a:gd name="T75" fmla="*/ 56 h 384"/>
                <a:gd name="T76" fmla="*/ 21 w 231"/>
                <a:gd name="T77" fmla="*/ 68 h 384"/>
                <a:gd name="T78" fmla="*/ 15 w 231"/>
                <a:gd name="T79" fmla="*/ 82 h 384"/>
                <a:gd name="T80" fmla="*/ 10 w 231"/>
                <a:gd name="T81" fmla="*/ 97 h 384"/>
                <a:gd name="T82" fmla="*/ 6 w 231"/>
                <a:gd name="T83" fmla="*/ 112 h 384"/>
                <a:gd name="T84" fmla="*/ 3 w 231"/>
                <a:gd name="T85" fmla="*/ 128 h 384"/>
                <a:gd name="T86" fmla="*/ 1 w 231"/>
                <a:gd name="T87" fmla="*/ 144 h 384"/>
                <a:gd name="T88" fmla="*/ 0 w 231"/>
                <a:gd name="T89" fmla="*/ 162 h 384"/>
                <a:gd name="T90" fmla="*/ 0 w 231"/>
                <a:gd name="T91" fmla="*/ 180 h 384"/>
                <a:gd name="T92" fmla="*/ 2 w 231"/>
                <a:gd name="T93" fmla="*/ 199 h 384"/>
                <a:gd name="T94" fmla="*/ 5 w 231"/>
                <a:gd name="T95" fmla="*/ 217 h 384"/>
                <a:gd name="T96" fmla="*/ 9 w 231"/>
                <a:gd name="T97" fmla="*/ 235 h 384"/>
                <a:gd name="T98" fmla="*/ 15 w 231"/>
                <a:gd name="T99" fmla="*/ 255 h 384"/>
                <a:gd name="T100" fmla="*/ 22 w 231"/>
                <a:gd name="T101" fmla="*/ 273 h 384"/>
                <a:gd name="T102" fmla="*/ 30 w 231"/>
                <a:gd name="T103" fmla="*/ 292 h 384"/>
                <a:gd name="T104" fmla="*/ 41 w 231"/>
                <a:gd name="T105" fmla="*/ 311 h 384"/>
                <a:gd name="T106" fmla="*/ 53 w 231"/>
                <a:gd name="T107" fmla="*/ 330 h 384"/>
                <a:gd name="T108" fmla="*/ 66 w 231"/>
                <a:gd name="T109" fmla="*/ 348 h 384"/>
                <a:gd name="T110" fmla="*/ 81 w 231"/>
                <a:gd name="T111" fmla="*/ 366 h 384"/>
                <a:gd name="T112" fmla="*/ 99 w 231"/>
                <a:gd name="T113" fmla="*/ 384 h 384"/>
                <a:gd name="T114" fmla="*/ 99 w 231"/>
                <a:gd name="T115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1" h="384">
                  <a:moveTo>
                    <a:pt x="99" y="384"/>
                  </a:moveTo>
                  <a:lnTo>
                    <a:pt x="99" y="384"/>
                  </a:lnTo>
                  <a:lnTo>
                    <a:pt x="109" y="372"/>
                  </a:lnTo>
                  <a:lnTo>
                    <a:pt x="132" y="340"/>
                  </a:lnTo>
                  <a:lnTo>
                    <a:pt x="148" y="319"/>
                  </a:lnTo>
                  <a:lnTo>
                    <a:pt x="164" y="293"/>
                  </a:lnTo>
                  <a:lnTo>
                    <a:pt x="180" y="267"/>
                  </a:lnTo>
                  <a:lnTo>
                    <a:pt x="196" y="237"/>
                  </a:lnTo>
                  <a:lnTo>
                    <a:pt x="203" y="223"/>
                  </a:lnTo>
                  <a:lnTo>
                    <a:pt x="210" y="208"/>
                  </a:lnTo>
                  <a:lnTo>
                    <a:pt x="216" y="192"/>
                  </a:lnTo>
                  <a:lnTo>
                    <a:pt x="221" y="177"/>
                  </a:lnTo>
                  <a:lnTo>
                    <a:pt x="225" y="162"/>
                  </a:lnTo>
                  <a:lnTo>
                    <a:pt x="228" y="147"/>
                  </a:lnTo>
                  <a:lnTo>
                    <a:pt x="230" y="131"/>
                  </a:lnTo>
                  <a:lnTo>
                    <a:pt x="231" y="117"/>
                  </a:lnTo>
                  <a:lnTo>
                    <a:pt x="230" y="103"/>
                  </a:lnTo>
                  <a:lnTo>
                    <a:pt x="228" y="88"/>
                  </a:lnTo>
                  <a:lnTo>
                    <a:pt x="225" y="75"/>
                  </a:lnTo>
                  <a:lnTo>
                    <a:pt x="219" y="63"/>
                  </a:lnTo>
                  <a:lnTo>
                    <a:pt x="213" y="51"/>
                  </a:lnTo>
                  <a:lnTo>
                    <a:pt x="204" y="39"/>
                  </a:lnTo>
                  <a:lnTo>
                    <a:pt x="193" y="29"/>
                  </a:lnTo>
                  <a:lnTo>
                    <a:pt x="179" y="19"/>
                  </a:lnTo>
                  <a:lnTo>
                    <a:pt x="179" y="19"/>
                  </a:lnTo>
                  <a:lnTo>
                    <a:pt x="165" y="12"/>
                  </a:lnTo>
                  <a:lnTo>
                    <a:pt x="152" y="6"/>
                  </a:lnTo>
                  <a:lnTo>
                    <a:pt x="138" y="2"/>
                  </a:lnTo>
                  <a:lnTo>
                    <a:pt x="124" y="0"/>
                  </a:lnTo>
                  <a:lnTo>
                    <a:pt x="112" y="0"/>
                  </a:lnTo>
                  <a:lnTo>
                    <a:pt x="99" y="2"/>
                  </a:lnTo>
                  <a:lnTo>
                    <a:pt x="88" y="5"/>
                  </a:lnTo>
                  <a:lnTo>
                    <a:pt x="75" y="10"/>
                  </a:lnTo>
                  <a:lnTo>
                    <a:pt x="65" y="16"/>
                  </a:lnTo>
                  <a:lnTo>
                    <a:pt x="55" y="24"/>
                  </a:lnTo>
                  <a:lnTo>
                    <a:pt x="46" y="33"/>
                  </a:lnTo>
                  <a:lnTo>
                    <a:pt x="37" y="43"/>
                  </a:lnTo>
                  <a:lnTo>
                    <a:pt x="28" y="56"/>
                  </a:lnTo>
                  <a:lnTo>
                    <a:pt x="21" y="68"/>
                  </a:lnTo>
                  <a:lnTo>
                    <a:pt x="15" y="82"/>
                  </a:lnTo>
                  <a:lnTo>
                    <a:pt x="10" y="97"/>
                  </a:lnTo>
                  <a:lnTo>
                    <a:pt x="6" y="112"/>
                  </a:lnTo>
                  <a:lnTo>
                    <a:pt x="3" y="128"/>
                  </a:lnTo>
                  <a:lnTo>
                    <a:pt x="1" y="144"/>
                  </a:lnTo>
                  <a:lnTo>
                    <a:pt x="0" y="162"/>
                  </a:lnTo>
                  <a:lnTo>
                    <a:pt x="0" y="180"/>
                  </a:lnTo>
                  <a:lnTo>
                    <a:pt x="2" y="199"/>
                  </a:lnTo>
                  <a:lnTo>
                    <a:pt x="5" y="217"/>
                  </a:lnTo>
                  <a:lnTo>
                    <a:pt x="9" y="235"/>
                  </a:lnTo>
                  <a:lnTo>
                    <a:pt x="15" y="255"/>
                  </a:lnTo>
                  <a:lnTo>
                    <a:pt x="22" y="273"/>
                  </a:lnTo>
                  <a:lnTo>
                    <a:pt x="30" y="292"/>
                  </a:lnTo>
                  <a:lnTo>
                    <a:pt x="41" y="311"/>
                  </a:lnTo>
                  <a:lnTo>
                    <a:pt x="53" y="330"/>
                  </a:lnTo>
                  <a:lnTo>
                    <a:pt x="66" y="348"/>
                  </a:lnTo>
                  <a:lnTo>
                    <a:pt x="81" y="366"/>
                  </a:lnTo>
                  <a:lnTo>
                    <a:pt x="99" y="384"/>
                  </a:lnTo>
                  <a:lnTo>
                    <a:pt x="99" y="384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8"/>
            <p:cNvSpPr>
              <a:spLocks/>
            </p:cNvSpPr>
            <p:nvPr/>
          </p:nvSpPr>
          <p:spPr bwMode="auto">
            <a:xfrm>
              <a:off x="2563813" y="4834334"/>
              <a:ext cx="433388" cy="271463"/>
            </a:xfrm>
            <a:custGeom>
              <a:avLst/>
              <a:gdLst>
                <a:gd name="T0" fmla="*/ 0 w 273"/>
                <a:gd name="T1" fmla="*/ 119 h 171"/>
                <a:gd name="T2" fmla="*/ 0 w 273"/>
                <a:gd name="T3" fmla="*/ 119 h 171"/>
                <a:gd name="T4" fmla="*/ 8 w 273"/>
                <a:gd name="T5" fmla="*/ 112 h 171"/>
                <a:gd name="T6" fmla="*/ 27 w 273"/>
                <a:gd name="T7" fmla="*/ 91 h 171"/>
                <a:gd name="T8" fmla="*/ 41 w 273"/>
                <a:gd name="T9" fmla="*/ 78 h 171"/>
                <a:gd name="T10" fmla="*/ 58 w 273"/>
                <a:gd name="T11" fmla="*/ 65 h 171"/>
                <a:gd name="T12" fmla="*/ 75 w 273"/>
                <a:gd name="T13" fmla="*/ 51 h 171"/>
                <a:gd name="T14" fmla="*/ 94 w 273"/>
                <a:gd name="T15" fmla="*/ 36 h 171"/>
                <a:gd name="T16" fmla="*/ 115 w 273"/>
                <a:gd name="T17" fmla="*/ 24 h 171"/>
                <a:gd name="T18" fmla="*/ 135 w 273"/>
                <a:gd name="T19" fmla="*/ 14 h 171"/>
                <a:gd name="T20" fmla="*/ 145 w 273"/>
                <a:gd name="T21" fmla="*/ 10 h 171"/>
                <a:gd name="T22" fmla="*/ 156 w 273"/>
                <a:gd name="T23" fmla="*/ 6 h 171"/>
                <a:gd name="T24" fmla="*/ 167 w 273"/>
                <a:gd name="T25" fmla="*/ 3 h 171"/>
                <a:gd name="T26" fmla="*/ 177 w 273"/>
                <a:gd name="T27" fmla="*/ 1 h 171"/>
                <a:gd name="T28" fmla="*/ 187 w 273"/>
                <a:gd name="T29" fmla="*/ 0 h 171"/>
                <a:gd name="T30" fmla="*/ 197 w 273"/>
                <a:gd name="T31" fmla="*/ 0 h 171"/>
                <a:gd name="T32" fmla="*/ 207 w 273"/>
                <a:gd name="T33" fmla="*/ 2 h 171"/>
                <a:gd name="T34" fmla="*/ 217 w 273"/>
                <a:gd name="T35" fmla="*/ 4 h 171"/>
                <a:gd name="T36" fmla="*/ 226 w 273"/>
                <a:gd name="T37" fmla="*/ 8 h 171"/>
                <a:gd name="T38" fmla="*/ 235 w 273"/>
                <a:gd name="T39" fmla="*/ 13 h 171"/>
                <a:gd name="T40" fmla="*/ 243 w 273"/>
                <a:gd name="T41" fmla="*/ 20 h 171"/>
                <a:gd name="T42" fmla="*/ 252 w 273"/>
                <a:gd name="T43" fmla="*/ 28 h 171"/>
                <a:gd name="T44" fmla="*/ 252 w 273"/>
                <a:gd name="T45" fmla="*/ 28 h 171"/>
                <a:gd name="T46" fmla="*/ 259 w 273"/>
                <a:gd name="T47" fmla="*/ 37 h 171"/>
                <a:gd name="T48" fmla="*/ 264 w 273"/>
                <a:gd name="T49" fmla="*/ 46 h 171"/>
                <a:gd name="T50" fmla="*/ 268 w 273"/>
                <a:gd name="T51" fmla="*/ 57 h 171"/>
                <a:gd name="T52" fmla="*/ 271 w 273"/>
                <a:gd name="T53" fmla="*/ 66 h 171"/>
                <a:gd name="T54" fmla="*/ 272 w 273"/>
                <a:gd name="T55" fmla="*/ 75 h 171"/>
                <a:gd name="T56" fmla="*/ 273 w 273"/>
                <a:gd name="T57" fmla="*/ 83 h 171"/>
                <a:gd name="T58" fmla="*/ 271 w 273"/>
                <a:gd name="T59" fmla="*/ 92 h 171"/>
                <a:gd name="T60" fmla="*/ 269 w 273"/>
                <a:gd name="T61" fmla="*/ 101 h 171"/>
                <a:gd name="T62" fmla="*/ 266 w 273"/>
                <a:gd name="T63" fmla="*/ 110 h 171"/>
                <a:gd name="T64" fmla="*/ 261 w 273"/>
                <a:gd name="T65" fmla="*/ 117 h 171"/>
                <a:gd name="T66" fmla="*/ 256 w 273"/>
                <a:gd name="T67" fmla="*/ 125 h 171"/>
                <a:gd name="T68" fmla="*/ 248 w 273"/>
                <a:gd name="T69" fmla="*/ 132 h 171"/>
                <a:gd name="T70" fmla="*/ 241 w 273"/>
                <a:gd name="T71" fmla="*/ 138 h 171"/>
                <a:gd name="T72" fmla="*/ 233 w 273"/>
                <a:gd name="T73" fmla="*/ 144 h 171"/>
                <a:gd name="T74" fmla="*/ 224 w 273"/>
                <a:gd name="T75" fmla="*/ 151 h 171"/>
                <a:gd name="T76" fmla="*/ 214 w 273"/>
                <a:gd name="T77" fmla="*/ 156 h 171"/>
                <a:gd name="T78" fmla="*/ 204 w 273"/>
                <a:gd name="T79" fmla="*/ 160 h 171"/>
                <a:gd name="T80" fmla="*/ 192 w 273"/>
                <a:gd name="T81" fmla="*/ 164 h 171"/>
                <a:gd name="T82" fmla="*/ 180 w 273"/>
                <a:gd name="T83" fmla="*/ 167 h 171"/>
                <a:gd name="T84" fmla="*/ 168 w 273"/>
                <a:gd name="T85" fmla="*/ 169 h 171"/>
                <a:gd name="T86" fmla="*/ 156 w 273"/>
                <a:gd name="T87" fmla="*/ 170 h 171"/>
                <a:gd name="T88" fmla="*/ 142 w 273"/>
                <a:gd name="T89" fmla="*/ 171 h 171"/>
                <a:gd name="T90" fmla="*/ 128 w 273"/>
                <a:gd name="T91" fmla="*/ 171 h 171"/>
                <a:gd name="T92" fmla="*/ 115 w 273"/>
                <a:gd name="T93" fmla="*/ 169 h 171"/>
                <a:gd name="T94" fmla="*/ 101 w 273"/>
                <a:gd name="T95" fmla="*/ 167 h 171"/>
                <a:gd name="T96" fmla="*/ 86 w 273"/>
                <a:gd name="T97" fmla="*/ 164 h 171"/>
                <a:gd name="T98" fmla="*/ 72 w 273"/>
                <a:gd name="T99" fmla="*/ 160 h 171"/>
                <a:gd name="T100" fmla="*/ 58 w 273"/>
                <a:gd name="T101" fmla="*/ 154 h 171"/>
                <a:gd name="T102" fmla="*/ 43 w 273"/>
                <a:gd name="T103" fmla="*/ 147 h 171"/>
                <a:gd name="T104" fmla="*/ 28 w 273"/>
                <a:gd name="T105" fmla="*/ 139 h 171"/>
                <a:gd name="T106" fmla="*/ 14 w 273"/>
                <a:gd name="T107" fmla="*/ 130 h 171"/>
                <a:gd name="T108" fmla="*/ 0 w 273"/>
                <a:gd name="T109" fmla="*/ 119 h 171"/>
                <a:gd name="T110" fmla="*/ 0 w 273"/>
                <a:gd name="T111" fmla="*/ 11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3" h="171">
                  <a:moveTo>
                    <a:pt x="0" y="119"/>
                  </a:moveTo>
                  <a:lnTo>
                    <a:pt x="0" y="119"/>
                  </a:lnTo>
                  <a:lnTo>
                    <a:pt x="8" y="112"/>
                  </a:lnTo>
                  <a:lnTo>
                    <a:pt x="27" y="91"/>
                  </a:lnTo>
                  <a:lnTo>
                    <a:pt x="41" y="78"/>
                  </a:lnTo>
                  <a:lnTo>
                    <a:pt x="58" y="65"/>
                  </a:lnTo>
                  <a:lnTo>
                    <a:pt x="75" y="51"/>
                  </a:lnTo>
                  <a:lnTo>
                    <a:pt x="94" y="36"/>
                  </a:lnTo>
                  <a:lnTo>
                    <a:pt x="115" y="24"/>
                  </a:lnTo>
                  <a:lnTo>
                    <a:pt x="135" y="14"/>
                  </a:lnTo>
                  <a:lnTo>
                    <a:pt x="145" y="10"/>
                  </a:lnTo>
                  <a:lnTo>
                    <a:pt x="156" y="6"/>
                  </a:lnTo>
                  <a:lnTo>
                    <a:pt x="167" y="3"/>
                  </a:lnTo>
                  <a:lnTo>
                    <a:pt x="177" y="1"/>
                  </a:lnTo>
                  <a:lnTo>
                    <a:pt x="187" y="0"/>
                  </a:lnTo>
                  <a:lnTo>
                    <a:pt x="197" y="0"/>
                  </a:lnTo>
                  <a:lnTo>
                    <a:pt x="207" y="2"/>
                  </a:lnTo>
                  <a:lnTo>
                    <a:pt x="217" y="4"/>
                  </a:lnTo>
                  <a:lnTo>
                    <a:pt x="226" y="8"/>
                  </a:lnTo>
                  <a:lnTo>
                    <a:pt x="235" y="13"/>
                  </a:lnTo>
                  <a:lnTo>
                    <a:pt x="243" y="20"/>
                  </a:lnTo>
                  <a:lnTo>
                    <a:pt x="252" y="28"/>
                  </a:lnTo>
                  <a:lnTo>
                    <a:pt x="252" y="28"/>
                  </a:lnTo>
                  <a:lnTo>
                    <a:pt x="259" y="37"/>
                  </a:lnTo>
                  <a:lnTo>
                    <a:pt x="264" y="46"/>
                  </a:lnTo>
                  <a:lnTo>
                    <a:pt x="268" y="57"/>
                  </a:lnTo>
                  <a:lnTo>
                    <a:pt x="271" y="66"/>
                  </a:lnTo>
                  <a:lnTo>
                    <a:pt x="272" y="75"/>
                  </a:lnTo>
                  <a:lnTo>
                    <a:pt x="273" y="83"/>
                  </a:lnTo>
                  <a:lnTo>
                    <a:pt x="271" y="92"/>
                  </a:lnTo>
                  <a:lnTo>
                    <a:pt x="269" y="101"/>
                  </a:lnTo>
                  <a:lnTo>
                    <a:pt x="266" y="110"/>
                  </a:lnTo>
                  <a:lnTo>
                    <a:pt x="261" y="117"/>
                  </a:lnTo>
                  <a:lnTo>
                    <a:pt x="256" y="125"/>
                  </a:lnTo>
                  <a:lnTo>
                    <a:pt x="248" y="132"/>
                  </a:lnTo>
                  <a:lnTo>
                    <a:pt x="241" y="138"/>
                  </a:lnTo>
                  <a:lnTo>
                    <a:pt x="233" y="144"/>
                  </a:lnTo>
                  <a:lnTo>
                    <a:pt x="224" y="151"/>
                  </a:lnTo>
                  <a:lnTo>
                    <a:pt x="214" y="156"/>
                  </a:lnTo>
                  <a:lnTo>
                    <a:pt x="204" y="160"/>
                  </a:lnTo>
                  <a:lnTo>
                    <a:pt x="192" y="164"/>
                  </a:lnTo>
                  <a:lnTo>
                    <a:pt x="180" y="167"/>
                  </a:lnTo>
                  <a:lnTo>
                    <a:pt x="168" y="169"/>
                  </a:lnTo>
                  <a:lnTo>
                    <a:pt x="156" y="170"/>
                  </a:lnTo>
                  <a:lnTo>
                    <a:pt x="142" y="171"/>
                  </a:lnTo>
                  <a:lnTo>
                    <a:pt x="128" y="171"/>
                  </a:lnTo>
                  <a:lnTo>
                    <a:pt x="115" y="169"/>
                  </a:lnTo>
                  <a:lnTo>
                    <a:pt x="101" y="167"/>
                  </a:lnTo>
                  <a:lnTo>
                    <a:pt x="86" y="164"/>
                  </a:lnTo>
                  <a:lnTo>
                    <a:pt x="72" y="160"/>
                  </a:lnTo>
                  <a:lnTo>
                    <a:pt x="58" y="154"/>
                  </a:lnTo>
                  <a:lnTo>
                    <a:pt x="43" y="147"/>
                  </a:lnTo>
                  <a:lnTo>
                    <a:pt x="28" y="139"/>
                  </a:lnTo>
                  <a:lnTo>
                    <a:pt x="14" y="130"/>
                  </a:lnTo>
                  <a:lnTo>
                    <a:pt x="0" y="119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9"/>
            <p:cNvSpPr>
              <a:spLocks/>
            </p:cNvSpPr>
            <p:nvPr/>
          </p:nvSpPr>
          <p:spPr bwMode="auto">
            <a:xfrm>
              <a:off x="2560638" y="5024834"/>
              <a:ext cx="34925" cy="280988"/>
            </a:xfrm>
            <a:custGeom>
              <a:avLst/>
              <a:gdLst>
                <a:gd name="T0" fmla="*/ 2 w 22"/>
                <a:gd name="T1" fmla="*/ 5 h 177"/>
                <a:gd name="T2" fmla="*/ 2 w 22"/>
                <a:gd name="T3" fmla="*/ 5 h 177"/>
                <a:gd name="T4" fmla="*/ 0 w 22"/>
                <a:gd name="T5" fmla="*/ 47 h 177"/>
                <a:gd name="T6" fmla="*/ 0 w 22"/>
                <a:gd name="T7" fmla="*/ 89 h 177"/>
                <a:gd name="T8" fmla="*/ 3 w 22"/>
                <a:gd name="T9" fmla="*/ 131 h 177"/>
                <a:gd name="T10" fmla="*/ 7 w 22"/>
                <a:gd name="T11" fmla="*/ 172 h 177"/>
                <a:gd name="T12" fmla="*/ 7 w 22"/>
                <a:gd name="T13" fmla="*/ 172 h 177"/>
                <a:gd name="T14" fmla="*/ 8 w 22"/>
                <a:gd name="T15" fmla="*/ 175 h 177"/>
                <a:gd name="T16" fmla="*/ 10 w 22"/>
                <a:gd name="T17" fmla="*/ 177 h 177"/>
                <a:gd name="T18" fmla="*/ 13 w 22"/>
                <a:gd name="T19" fmla="*/ 177 h 177"/>
                <a:gd name="T20" fmla="*/ 16 w 22"/>
                <a:gd name="T21" fmla="*/ 177 h 177"/>
                <a:gd name="T22" fmla="*/ 18 w 22"/>
                <a:gd name="T23" fmla="*/ 176 h 177"/>
                <a:gd name="T24" fmla="*/ 21 w 22"/>
                <a:gd name="T25" fmla="*/ 175 h 177"/>
                <a:gd name="T26" fmla="*/ 22 w 22"/>
                <a:gd name="T27" fmla="*/ 172 h 177"/>
                <a:gd name="T28" fmla="*/ 22 w 22"/>
                <a:gd name="T29" fmla="*/ 169 h 177"/>
                <a:gd name="T30" fmla="*/ 22 w 22"/>
                <a:gd name="T31" fmla="*/ 169 h 177"/>
                <a:gd name="T32" fmla="*/ 20 w 22"/>
                <a:gd name="T33" fmla="*/ 149 h 177"/>
                <a:gd name="T34" fmla="*/ 18 w 22"/>
                <a:gd name="T35" fmla="*/ 128 h 177"/>
                <a:gd name="T36" fmla="*/ 16 w 22"/>
                <a:gd name="T37" fmla="*/ 87 h 177"/>
                <a:gd name="T38" fmla="*/ 15 w 22"/>
                <a:gd name="T39" fmla="*/ 46 h 177"/>
                <a:gd name="T40" fmla="*/ 13 w 22"/>
                <a:gd name="T41" fmla="*/ 4 h 177"/>
                <a:gd name="T42" fmla="*/ 13 w 22"/>
                <a:gd name="T43" fmla="*/ 4 h 177"/>
                <a:gd name="T44" fmla="*/ 12 w 22"/>
                <a:gd name="T45" fmla="*/ 2 h 177"/>
                <a:gd name="T46" fmla="*/ 11 w 22"/>
                <a:gd name="T47" fmla="*/ 1 h 177"/>
                <a:gd name="T48" fmla="*/ 9 w 22"/>
                <a:gd name="T49" fmla="*/ 0 h 177"/>
                <a:gd name="T50" fmla="*/ 7 w 22"/>
                <a:gd name="T51" fmla="*/ 0 h 177"/>
                <a:gd name="T52" fmla="*/ 5 w 22"/>
                <a:gd name="T53" fmla="*/ 0 h 177"/>
                <a:gd name="T54" fmla="*/ 4 w 22"/>
                <a:gd name="T55" fmla="*/ 1 h 177"/>
                <a:gd name="T56" fmla="*/ 2 w 22"/>
                <a:gd name="T57" fmla="*/ 3 h 177"/>
                <a:gd name="T58" fmla="*/ 2 w 22"/>
                <a:gd name="T59" fmla="*/ 5 h 177"/>
                <a:gd name="T60" fmla="*/ 2 w 22"/>
                <a:gd name="T61" fmla="*/ 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177">
                  <a:moveTo>
                    <a:pt x="2" y="5"/>
                  </a:moveTo>
                  <a:lnTo>
                    <a:pt x="2" y="5"/>
                  </a:lnTo>
                  <a:lnTo>
                    <a:pt x="0" y="47"/>
                  </a:lnTo>
                  <a:lnTo>
                    <a:pt x="0" y="89"/>
                  </a:lnTo>
                  <a:lnTo>
                    <a:pt x="3" y="131"/>
                  </a:lnTo>
                  <a:lnTo>
                    <a:pt x="7" y="172"/>
                  </a:lnTo>
                  <a:lnTo>
                    <a:pt x="7" y="172"/>
                  </a:lnTo>
                  <a:lnTo>
                    <a:pt x="8" y="175"/>
                  </a:lnTo>
                  <a:lnTo>
                    <a:pt x="10" y="177"/>
                  </a:lnTo>
                  <a:lnTo>
                    <a:pt x="13" y="177"/>
                  </a:lnTo>
                  <a:lnTo>
                    <a:pt x="16" y="177"/>
                  </a:lnTo>
                  <a:lnTo>
                    <a:pt x="18" y="176"/>
                  </a:lnTo>
                  <a:lnTo>
                    <a:pt x="21" y="175"/>
                  </a:lnTo>
                  <a:lnTo>
                    <a:pt x="22" y="172"/>
                  </a:lnTo>
                  <a:lnTo>
                    <a:pt x="22" y="169"/>
                  </a:lnTo>
                  <a:lnTo>
                    <a:pt x="22" y="169"/>
                  </a:lnTo>
                  <a:lnTo>
                    <a:pt x="20" y="149"/>
                  </a:lnTo>
                  <a:lnTo>
                    <a:pt x="18" y="128"/>
                  </a:lnTo>
                  <a:lnTo>
                    <a:pt x="16" y="87"/>
                  </a:lnTo>
                  <a:lnTo>
                    <a:pt x="15" y="46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3003550" y="3372321"/>
            <a:ext cx="790575" cy="1101725"/>
            <a:chOff x="3003550" y="3429397"/>
            <a:chExt cx="790575" cy="1101725"/>
          </a:xfrm>
        </p:grpSpPr>
        <p:sp>
          <p:nvSpPr>
            <p:cNvPr id="61" name="Rectangle 460"/>
            <p:cNvSpPr>
              <a:spLocks noChangeArrowheads="1"/>
            </p:cNvSpPr>
            <p:nvPr/>
          </p:nvSpPr>
          <p:spPr bwMode="auto">
            <a:xfrm>
              <a:off x="3560763" y="3727847"/>
              <a:ext cx="90488" cy="803275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1"/>
            <p:cNvSpPr>
              <a:spLocks/>
            </p:cNvSpPr>
            <p:nvPr/>
          </p:nvSpPr>
          <p:spPr bwMode="auto">
            <a:xfrm>
              <a:off x="3262313" y="3610372"/>
              <a:ext cx="336550" cy="479425"/>
            </a:xfrm>
            <a:custGeom>
              <a:avLst/>
              <a:gdLst>
                <a:gd name="T0" fmla="*/ 212 w 212"/>
                <a:gd name="T1" fmla="*/ 237 h 302"/>
                <a:gd name="T2" fmla="*/ 49 w 212"/>
                <a:gd name="T3" fmla="*/ 0 h 302"/>
                <a:gd name="T4" fmla="*/ 0 w 212"/>
                <a:gd name="T5" fmla="*/ 33 h 302"/>
                <a:gd name="T6" fmla="*/ 196 w 212"/>
                <a:gd name="T7" fmla="*/ 302 h 302"/>
                <a:gd name="T8" fmla="*/ 212 w 212"/>
                <a:gd name="T9" fmla="*/ 23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302">
                  <a:moveTo>
                    <a:pt x="212" y="237"/>
                  </a:moveTo>
                  <a:lnTo>
                    <a:pt x="49" y="0"/>
                  </a:lnTo>
                  <a:lnTo>
                    <a:pt x="0" y="33"/>
                  </a:lnTo>
                  <a:lnTo>
                    <a:pt x="196" y="302"/>
                  </a:lnTo>
                  <a:lnTo>
                    <a:pt x="212" y="237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2"/>
            <p:cNvSpPr>
              <a:spLocks/>
            </p:cNvSpPr>
            <p:nvPr/>
          </p:nvSpPr>
          <p:spPr bwMode="auto">
            <a:xfrm>
              <a:off x="3262313" y="3610372"/>
              <a:ext cx="336550" cy="479425"/>
            </a:xfrm>
            <a:custGeom>
              <a:avLst/>
              <a:gdLst>
                <a:gd name="T0" fmla="*/ 212 w 212"/>
                <a:gd name="T1" fmla="*/ 237 h 302"/>
                <a:gd name="T2" fmla="*/ 49 w 212"/>
                <a:gd name="T3" fmla="*/ 0 h 302"/>
                <a:gd name="T4" fmla="*/ 0 w 212"/>
                <a:gd name="T5" fmla="*/ 33 h 302"/>
                <a:gd name="T6" fmla="*/ 196 w 212"/>
                <a:gd name="T7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302">
                  <a:moveTo>
                    <a:pt x="212" y="237"/>
                  </a:moveTo>
                  <a:lnTo>
                    <a:pt x="49" y="0"/>
                  </a:lnTo>
                  <a:lnTo>
                    <a:pt x="0" y="33"/>
                  </a:lnTo>
                  <a:lnTo>
                    <a:pt x="196" y="3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3"/>
            <p:cNvSpPr>
              <a:spLocks/>
            </p:cNvSpPr>
            <p:nvPr/>
          </p:nvSpPr>
          <p:spPr bwMode="auto">
            <a:xfrm>
              <a:off x="3048000" y="3429397"/>
              <a:ext cx="293688" cy="234950"/>
            </a:xfrm>
            <a:custGeom>
              <a:avLst/>
              <a:gdLst>
                <a:gd name="T0" fmla="*/ 182 w 185"/>
                <a:gd name="T1" fmla="*/ 144 h 148"/>
                <a:gd name="T2" fmla="*/ 182 w 185"/>
                <a:gd name="T3" fmla="*/ 144 h 148"/>
                <a:gd name="T4" fmla="*/ 184 w 185"/>
                <a:gd name="T5" fmla="*/ 136 h 148"/>
                <a:gd name="T6" fmla="*/ 185 w 185"/>
                <a:gd name="T7" fmla="*/ 127 h 148"/>
                <a:gd name="T8" fmla="*/ 185 w 185"/>
                <a:gd name="T9" fmla="*/ 115 h 148"/>
                <a:gd name="T10" fmla="*/ 185 w 185"/>
                <a:gd name="T11" fmla="*/ 101 h 148"/>
                <a:gd name="T12" fmla="*/ 183 w 185"/>
                <a:gd name="T13" fmla="*/ 87 h 148"/>
                <a:gd name="T14" fmla="*/ 180 w 185"/>
                <a:gd name="T15" fmla="*/ 71 h 148"/>
                <a:gd name="T16" fmla="*/ 178 w 185"/>
                <a:gd name="T17" fmla="*/ 63 h 148"/>
                <a:gd name="T18" fmla="*/ 175 w 185"/>
                <a:gd name="T19" fmla="*/ 55 h 148"/>
                <a:gd name="T20" fmla="*/ 171 w 185"/>
                <a:gd name="T21" fmla="*/ 48 h 148"/>
                <a:gd name="T22" fmla="*/ 167 w 185"/>
                <a:gd name="T23" fmla="*/ 41 h 148"/>
                <a:gd name="T24" fmla="*/ 162 w 185"/>
                <a:gd name="T25" fmla="*/ 34 h 148"/>
                <a:gd name="T26" fmla="*/ 156 w 185"/>
                <a:gd name="T27" fmla="*/ 28 h 148"/>
                <a:gd name="T28" fmla="*/ 149 w 185"/>
                <a:gd name="T29" fmla="*/ 22 h 148"/>
                <a:gd name="T30" fmla="*/ 141 w 185"/>
                <a:gd name="T31" fmla="*/ 15 h 148"/>
                <a:gd name="T32" fmla="*/ 132 w 185"/>
                <a:gd name="T33" fmla="*/ 11 h 148"/>
                <a:gd name="T34" fmla="*/ 123 w 185"/>
                <a:gd name="T35" fmla="*/ 7 h 148"/>
                <a:gd name="T36" fmla="*/ 112 w 185"/>
                <a:gd name="T37" fmla="*/ 4 h 148"/>
                <a:gd name="T38" fmla="*/ 100 w 185"/>
                <a:gd name="T39" fmla="*/ 1 h 148"/>
                <a:gd name="T40" fmla="*/ 86 w 185"/>
                <a:gd name="T41" fmla="*/ 0 h 148"/>
                <a:gd name="T42" fmla="*/ 72 w 185"/>
                <a:gd name="T43" fmla="*/ 0 h 148"/>
                <a:gd name="T44" fmla="*/ 56 w 185"/>
                <a:gd name="T45" fmla="*/ 0 h 148"/>
                <a:gd name="T46" fmla="*/ 38 w 185"/>
                <a:gd name="T47" fmla="*/ 2 h 148"/>
                <a:gd name="T48" fmla="*/ 20 w 185"/>
                <a:gd name="T49" fmla="*/ 6 h 148"/>
                <a:gd name="T50" fmla="*/ 0 w 185"/>
                <a:gd name="T51" fmla="*/ 10 h 148"/>
                <a:gd name="T52" fmla="*/ 0 w 185"/>
                <a:gd name="T53" fmla="*/ 10 h 148"/>
                <a:gd name="T54" fmla="*/ 2 w 185"/>
                <a:gd name="T55" fmla="*/ 18 h 148"/>
                <a:gd name="T56" fmla="*/ 8 w 185"/>
                <a:gd name="T57" fmla="*/ 36 h 148"/>
                <a:gd name="T58" fmla="*/ 13 w 185"/>
                <a:gd name="T59" fmla="*/ 48 h 148"/>
                <a:gd name="T60" fmla="*/ 20 w 185"/>
                <a:gd name="T61" fmla="*/ 61 h 148"/>
                <a:gd name="T62" fmla="*/ 28 w 185"/>
                <a:gd name="T63" fmla="*/ 76 h 148"/>
                <a:gd name="T64" fmla="*/ 37 w 185"/>
                <a:gd name="T65" fmla="*/ 90 h 148"/>
                <a:gd name="T66" fmla="*/ 49 w 185"/>
                <a:gd name="T67" fmla="*/ 104 h 148"/>
                <a:gd name="T68" fmla="*/ 62 w 185"/>
                <a:gd name="T69" fmla="*/ 116 h 148"/>
                <a:gd name="T70" fmla="*/ 69 w 185"/>
                <a:gd name="T71" fmla="*/ 123 h 148"/>
                <a:gd name="T72" fmla="*/ 77 w 185"/>
                <a:gd name="T73" fmla="*/ 128 h 148"/>
                <a:gd name="T74" fmla="*/ 85 w 185"/>
                <a:gd name="T75" fmla="*/ 133 h 148"/>
                <a:gd name="T76" fmla="*/ 93 w 185"/>
                <a:gd name="T77" fmla="*/ 137 h 148"/>
                <a:gd name="T78" fmla="*/ 103 w 185"/>
                <a:gd name="T79" fmla="*/ 141 h 148"/>
                <a:gd name="T80" fmla="*/ 113 w 185"/>
                <a:gd name="T81" fmla="*/ 144 h 148"/>
                <a:gd name="T82" fmla="*/ 123 w 185"/>
                <a:gd name="T83" fmla="*/ 146 h 148"/>
                <a:gd name="T84" fmla="*/ 134 w 185"/>
                <a:gd name="T85" fmla="*/ 148 h 148"/>
                <a:gd name="T86" fmla="*/ 145 w 185"/>
                <a:gd name="T87" fmla="*/ 148 h 148"/>
                <a:gd name="T88" fmla="*/ 157 w 185"/>
                <a:gd name="T89" fmla="*/ 148 h 148"/>
                <a:gd name="T90" fmla="*/ 169 w 185"/>
                <a:gd name="T91" fmla="*/ 146 h 148"/>
                <a:gd name="T92" fmla="*/ 182 w 185"/>
                <a:gd name="T93" fmla="*/ 144 h 148"/>
                <a:gd name="T94" fmla="*/ 182 w 185"/>
                <a:gd name="T95" fmla="*/ 14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" h="148">
                  <a:moveTo>
                    <a:pt x="182" y="144"/>
                  </a:moveTo>
                  <a:lnTo>
                    <a:pt x="182" y="144"/>
                  </a:lnTo>
                  <a:lnTo>
                    <a:pt x="184" y="136"/>
                  </a:lnTo>
                  <a:lnTo>
                    <a:pt x="185" y="127"/>
                  </a:lnTo>
                  <a:lnTo>
                    <a:pt x="185" y="115"/>
                  </a:lnTo>
                  <a:lnTo>
                    <a:pt x="185" y="101"/>
                  </a:lnTo>
                  <a:lnTo>
                    <a:pt x="183" y="87"/>
                  </a:lnTo>
                  <a:lnTo>
                    <a:pt x="180" y="71"/>
                  </a:lnTo>
                  <a:lnTo>
                    <a:pt x="178" y="63"/>
                  </a:lnTo>
                  <a:lnTo>
                    <a:pt x="175" y="55"/>
                  </a:lnTo>
                  <a:lnTo>
                    <a:pt x="171" y="48"/>
                  </a:lnTo>
                  <a:lnTo>
                    <a:pt x="167" y="41"/>
                  </a:lnTo>
                  <a:lnTo>
                    <a:pt x="162" y="34"/>
                  </a:lnTo>
                  <a:lnTo>
                    <a:pt x="156" y="28"/>
                  </a:lnTo>
                  <a:lnTo>
                    <a:pt x="149" y="22"/>
                  </a:lnTo>
                  <a:lnTo>
                    <a:pt x="141" y="15"/>
                  </a:lnTo>
                  <a:lnTo>
                    <a:pt x="132" y="11"/>
                  </a:lnTo>
                  <a:lnTo>
                    <a:pt x="123" y="7"/>
                  </a:lnTo>
                  <a:lnTo>
                    <a:pt x="112" y="4"/>
                  </a:lnTo>
                  <a:lnTo>
                    <a:pt x="100" y="1"/>
                  </a:lnTo>
                  <a:lnTo>
                    <a:pt x="86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38" y="2"/>
                  </a:lnTo>
                  <a:lnTo>
                    <a:pt x="2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8"/>
                  </a:lnTo>
                  <a:lnTo>
                    <a:pt x="8" y="36"/>
                  </a:lnTo>
                  <a:lnTo>
                    <a:pt x="13" y="48"/>
                  </a:lnTo>
                  <a:lnTo>
                    <a:pt x="20" y="61"/>
                  </a:lnTo>
                  <a:lnTo>
                    <a:pt x="28" y="76"/>
                  </a:lnTo>
                  <a:lnTo>
                    <a:pt x="37" y="90"/>
                  </a:lnTo>
                  <a:lnTo>
                    <a:pt x="49" y="104"/>
                  </a:lnTo>
                  <a:lnTo>
                    <a:pt x="62" y="116"/>
                  </a:lnTo>
                  <a:lnTo>
                    <a:pt x="69" y="123"/>
                  </a:lnTo>
                  <a:lnTo>
                    <a:pt x="77" y="128"/>
                  </a:lnTo>
                  <a:lnTo>
                    <a:pt x="85" y="133"/>
                  </a:lnTo>
                  <a:lnTo>
                    <a:pt x="93" y="137"/>
                  </a:lnTo>
                  <a:lnTo>
                    <a:pt x="103" y="141"/>
                  </a:lnTo>
                  <a:lnTo>
                    <a:pt x="113" y="144"/>
                  </a:lnTo>
                  <a:lnTo>
                    <a:pt x="123" y="146"/>
                  </a:lnTo>
                  <a:lnTo>
                    <a:pt x="134" y="148"/>
                  </a:lnTo>
                  <a:lnTo>
                    <a:pt x="145" y="148"/>
                  </a:lnTo>
                  <a:lnTo>
                    <a:pt x="157" y="148"/>
                  </a:lnTo>
                  <a:lnTo>
                    <a:pt x="169" y="146"/>
                  </a:lnTo>
                  <a:lnTo>
                    <a:pt x="182" y="144"/>
                  </a:lnTo>
                  <a:lnTo>
                    <a:pt x="182" y="144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64"/>
            <p:cNvSpPr>
              <a:spLocks/>
            </p:cNvSpPr>
            <p:nvPr/>
          </p:nvSpPr>
          <p:spPr bwMode="auto">
            <a:xfrm>
              <a:off x="3003550" y="3548459"/>
              <a:ext cx="320675" cy="231775"/>
            </a:xfrm>
            <a:custGeom>
              <a:avLst/>
              <a:gdLst>
                <a:gd name="T0" fmla="*/ 202 w 202"/>
                <a:gd name="T1" fmla="*/ 31 h 146"/>
                <a:gd name="T2" fmla="*/ 202 w 202"/>
                <a:gd name="T3" fmla="*/ 31 h 146"/>
                <a:gd name="T4" fmla="*/ 195 w 202"/>
                <a:gd name="T5" fmla="*/ 27 h 146"/>
                <a:gd name="T6" fmla="*/ 187 w 202"/>
                <a:gd name="T7" fmla="*/ 22 h 146"/>
                <a:gd name="T8" fmla="*/ 177 w 202"/>
                <a:gd name="T9" fmla="*/ 16 h 146"/>
                <a:gd name="T10" fmla="*/ 164 w 202"/>
                <a:gd name="T11" fmla="*/ 11 h 146"/>
                <a:gd name="T12" fmla="*/ 150 w 202"/>
                <a:gd name="T13" fmla="*/ 6 h 146"/>
                <a:gd name="T14" fmla="*/ 134 w 202"/>
                <a:gd name="T15" fmla="*/ 2 h 146"/>
                <a:gd name="T16" fmla="*/ 126 w 202"/>
                <a:gd name="T17" fmla="*/ 1 h 146"/>
                <a:gd name="T18" fmla="*/ 117 w 202"/>
                <a:gd name="T19" fmla="*/ 0 h 146"/>
                <a:gd name="T20" fmla="*/ 109 w 202"/>
                <a:gd name="T21" fmla="*/ 1 h 146"/>
                <a:gd name="T22" fmla="*/ 101 w 202"/>
                <a:gd name="T23" fmla="*/ 1 h 146"/>
                <a:gd name="T24" fmla="*/ 92 w 202"/>
                <a:gd name="T25" fmla="*/ 3 h 146"/>
                <a:gd name="T26" fmla="*/ 84 w 202"/>
                <a:gd name="T27" fmla="*/ 6 h 146"/>
                <a:gd name="T28" fmla="*/ 75 w 202"/>
                <a:gd name="T29" fmla="*/ 9 h 146"/>
                <a:gd name="T30" fmla="*/ 66 w 202"/>
                <a:gd name="T31" fmla="*/ 14 h 146"/>
                <a:gd name="T32" fmla="*/ 58 w 202"/>
                <a:gd name="T33" fmla="*/ 20 h 146"/>
                <a:gd name="T34" fmla="*/ 50 w 202"/>
                <a:gd name="T35" fmla="*/ 27 h 146"/>
                <a:gd name="T36" fmla="*/ 43 w 202"/>
                <a:gd name="T37" fmla="*/ 35 h 146"/>
                <a:gd name="T38" fmla="*/ 36 w 202"/>
                <a:gd name="T39" fmla="*/ 46 h 146"/>
                <a:gd name="T40" fmla="*/ 29 w 202"/>
                <a:gd name="T41" fmla="*/ 58 h 146"/>
                <a:gd name="T42" fmla="*/ 21 w 202"/>
                <a:gd name="T43" fmla="*/ 71 h 146"/>
                <a:gd name="T44" fmla="*/ 15 w 202"/>
                <a:gd name="T45" fmla="*/ 85 h 146"/>
                <a:gd name="T46" fmla="*/ 10 w 202"/>
                <a:gd name="T47" fmla="*/ 103 h 146"/>
                <a:gd name="T48" fmla="*/ 5 w 202"/>
                <a:gd name="T49" fmla="*/ 121 h 146"/>
                <a:gd name="T50" fmla="*/ 0 w 202"/>
                <a:gd name="T51" fmla="*/ 141 h 146"/>
                <a:gd name="T52" fmla="*/ 0 w 202"/>
                <a:gd name="T53" fmla="*/ 141 h 146"/>
                <a:gd name="T54" fmla="*/ 8 w 202"/>
                <a:gd name="T55" fmla="*/ 142 h 146"/>
                <a:gd name="T56" fmla="*/ 28 w 202"/>
                <a:gd name="T57" fmla="*/ 144 h 146"/>
                <a:gd name="T58" fmla="*/ 41 w 202"/>
                <a:gd name="T59" fmla="*/ 146 h 146"/>
                <a:gd name="T60" fmla="*/ 56 w 202"/>
                <a:gd name="T61" fmla="*/ 146 h 146"/>
                <a:gd name="T62" fmla="*/ 72 w 202"/>
                <a:gd name="T63" fmla="*/ 143 h 146"/>
                <a:gd name="T64" fmla="*/ 90 w 202"/>
                <a:gd name="T65" fmla="*/ 141 h 146"/>
                <a:gd name="T66" fmla="*/ 107 w 202"/>
                <a:gd name="T67" fmla="*/ 136 h 146"/>
                <a:gd name="T68" fmla="*/ 124 w 202"/>
                <a:gd name="T69" fmla="*/ 130 h 146"/>
                <a:gd name="T70" fmla="*/ 133 w 202"/>
                <a:gd name="T71" fmla="*/ 126 h 146"/>
                <a:gd name="T72" fmla="*/ 142 w 202"/>
                <a:gd name="T73" fmla="*/ 121 h 146"/>
                <a:gd name="T74" fmla="*/ 150 w 202"/>
                <a:gd name="T75" fmla="*/ 116 h 146"/>
                <a:gd name="T76" fmla="*/ 157 w 202"/>
                <a:gd name="T77" fmla="*/ 110 h 146"/>
                <a:gd name="T78" fmla="*/ 165 w 202"/>
                <a:gd name="T79" fmla="*/ 103 h 146"/>
                <a:gd name="T80" fmla="*/ 171 w 202"/>
                <a:gd name="T81" fmla="*/ 96 h 146"/>
                <a:gd name="T82" fmla="*/ 179 w 202"/>
                <a:gd name="T83" fmla="*/ 87 h 146"/>
                <a:gd name="T84" fmla="*/ 185 w 202"/>
                <a:gd name="T85" fmla="*/ 78 h 146"/>
                <a:gd name="T86" fmla="*/ 190 w 202"/>
                <a:gd name="T87" fmla="*/ 68 h 146"/>
                <a:gd name="T88" fmla="*/ 195 w 202"/>
                <a:gd name="T89" fmla="*/ 57 h 146"/>
                <a:gd name="T90" fmla="*/ 199 w 202"/>
                <a:gd name="T91" fmla="*/ 45 h 146"/>
                <a:gd name="T92" fmla="*/ 202 w 202"/>
                <a:gd name="T93" fmla="*/ 31 h 146"/>
                <a:gd name="T94" fmla="*/ 202 w 202"/>
                <a:gd name="T95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2" h="146">
                  <a:moveTo>
                    <a:pt x="202" y="31"/>
                  </a:moveTo>
                  <a:lnTo>
                    <a:pt x="202" y="31"/>
                  </a:lnTo>
                  <a:lnTo>
                    <a:pt x="195" y="27"/>
                  </a:lnTo>
                  <a:lnTo>
                    <a:pt x="187" y="22"/>
                  </a:lnTo>
                  <a:lnTo>
                    <a:pt x="177" y="16"/>
                  </a:lnTo>
                  <a:lnTo>
                    <a:pt x="164" y="11"/>
                  </a:lnTo>
                  <a:lnTo>
                    <a:pt x="150" y="6"/>
                  </a:lnTo>
                  <a:lnTo>
                    <a:pt x="134" y="2"/>
                  </a:lnTo>
                  <a:lnTo>
                    <a:pt x="126" y="1"/>
                  </a:lnTo>
                  <a:lnTo>
                    <a:pt x="117" y="0"/>
                  </a:lnTo>
                  <a:lnTo>
                    <a:pt x="109" y="1"/>
                  </a:lnTo>
                  <a:lnTo>
                    <a:pt x="101" y="1"/>
                  </a:lnTo>
                  <a:lnTo>
                    <a:pt x="92" y="3"/>
                  </a:lnTo>
                  <a:lnTo>
                    <a:pt x="84" y="6"/>
                  </a:lnTo>
                  <a:lnTo>
                    <a:pt x="75" y="9"/>
                  </a:lnTo>
                  <a:lnTo>
                    <a:pt x="66" y="14"/>
                  </a:lnTo>
                  <a:lnTo>
                    <a:pt x="58" y="20"/>
                  </a:lnTo>
                  <a:lnTo>
                    <a:pt x="50" y="27"/>
                  </a:lnTo>
                  <a:lnTo>
                    <a:pt x="43" y="35"/>
                  </a:lnTo>
                  <a:lnTo>
                    <a:pt x="36" y="46"/>
                  </a:lnTo>
                  <a:lnTo>
                    <a:pt x="29" y="58"/>
                  </a:lnTo>
                  <a:lnTo>
                    <a:pt x="21" y="71"/>
                  </a:lnTo>
                  <a:lnTo>
                    <a:pt x="15" y="85"/>
                  </a:lnTo>
                  <a:lnTo>
                    <a:pt x="10" y="103"/>
                  </a:lnTo>
                  <a:lnTo>
                    <a:pt x="5" y="121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8" y="142"/>
                  </a:lnTo>
                  <a:lnTo>
                    <a:pt x="28" y="144"/>
                  </a:lnTo>
                  <a:lnTo>
                    <a:pt x="41" y="146"/>
                  </a:lnTo>
                  <a:lnTo>
                    <a:pt x="56" y="146"/>
                  </a:lnTo>
                  <a:lnTo>
                    <a:pt x="72" y="143"/>
                  </a:lnTo>
                  <a:lnTo>
                    <a:pt x="90" y="141"/>
                  </a:lnTo>
                  <a:lnTo>
                    <a:pt x="107" y="136"/>
                  </a:lnTo>
                  <a:lnTo>
                    <a:pt x="124" y="130"/>
                  </a:lnTo>
                  <a:lnTo>
                    <a:pt x="133" y="126"/>
                  </a:lnTo>
                  <a:lnTo>
                    <a:pt x="142" y="121"/>
                  </a:lnTo>
                  <a:lnTo>
                    <a:pt x="150" y="116"/>
                  </a:lnTo>
                  <a:lnTo>
                    <a:pt x="157" y="110"/>
                  </a:lnTo>
                  <a:lnTo>
                    <a:pt x="165" y="103"/>
                  </a:lnTo>
                  <a:lnTo>
                    <a:pt x="171" y="96"/>
                  </a:lnTo>
                  <a:lnTo>
                    <a:pt x="179" y="87"/>
                  </a:lnTo>
                  <a:lnTo>
                    <a:pt x="185" y="78"/>
                  </a:lnTo>
                  <a:lnTo>
                    <a:pt x="190" y="68"/>
                  </a:lnTo>
                  <a:lnTo>
                    <a:pt x="195" y="57"/>
                  </a:lnTo>
                  <a:lnTo>
                    <a:pt x="199" y="45"/>
                  </a:lnTo>
                  <a:lnTo>
                    <a:pt x="202" y="31"/>
                  </a:lnTo>
                  <a:lnTo>
                    <a:pt x="202" y="31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5"/>
            <p:cNvSpPr>
              <a:spLocks/>
            </p:cNvSpPr>
            <p:nvPr/>
          </p:nvSpPr>
          <p:spPr bwMode="auto">
            <a:xfrm>
              <a:off x="3600450" y="3510359"/>
              <a:ext cx="193675" cy="247650"/>
            </a:xfrm>
            <a:custGeom>
              <a:avLst/>
              <a:gdLst>
                <a:gd name="T0" fmla="*/ 5 w 122"/>
                <a:gd name="T1" fmla="*/ 154 h 156"/>
                <a:gd name="T2" fmla="*/ 5 w 122"/>
                <a:gd name="T3" fmla="*/ 154 h 156"/>
                <a:gd name="T4" fmla="*/ 11 w 122"/>
                <a:gd name="T5" fmla="*/ 155 h 156"/>
                <a:gd name="T6" fmla="*/ 28 w 122"/>
                <a:gd name="T7" fmla="*/ 156 h 156"/>
                <a:gd name="T8" fmla="*/ 39 w 122"/>
                <a:gd name="T9" fmla="*/ 156 h 156"/>
                <a:gd name="T10" fmla="*/ 52 w 122"/>
                <a:gd name="T11" fmla="*/ 154 h 156"/>
                <a:gd name="T12" fmla="*/ 65 w 122"/>
                <a:gd name="T13" fmla="*/ 151 h 156"/>
                <a:gd name="T14" fmla="*/ 78 w 122"/>
                <a:gd name="T15" fmla="*/ 147 h 156"/>
                <a:gd name="T16" fmla="*/ 84 w 122"/>
                <a:gd name="T17" fmla="*/ 144 h 156"/>
                <a:gd name="T18" fmla="*/ 89 w 122"/>
                <a:gd name="T19" fmla="*/ 140 h 156"/>
                <a:gd name="T20" fmla="*/ 95 w 122"/>
                <a:gd name="T21" fmla="*/ 136 h 156"/>
                <a:gd name="T22" fmla="*/ 100 w 122"/>
                <a:gd name="T23" fmla="*/ 131 h 156"/>
                <a:gd name="T24" fmla="*/ 106 w 122"/>
                <a:gd name="T25" fmla="*/ 125 h 156"/>
                <a:gd name="T26" fmla="*/ 110 w 122"/>
                <a:gd name="T27" fmla="*/ 119 h 156"/>
                <a:gd name="T28" fmla="*/ 114 w 122"/>
                <a:gd name="T29" fmla="*/ 110 h 156"/>
                <a:gd name="T30" fmla="*/ 117 w 122"/>
                <a:gd name="T31" fmla="*/ 102 h 156"/>
                <a:gd name="T32" fmla="*/ 120 w 122"/>
                <a:gd name="T33" fmla="*/ 93 h 156"/>
                <a:gd name="T34" fmla="*/ 122 w 122"/>
                <a:gd name="T35" fmla="*/ 83 h 156"/>
                <a:gd name="T36" fmla="*/ 122 w 122"/>
                <a:gd name="T37" fmla="*/ 73 h 156"/>
                <a:gd name="T38" fmla="*/ 122 w 122"/>
                <a:gd name="T39" fmla="*/ 60 h 156"/>
                <a:gd name="T40" fmla="*/ 122 w 122"/>
                <a:gd name="T41" fmla="*/ 47 h 156"/>
                <a:gd name="T42" fmla="*/ 120 w 122"/>
                <a:gd name="T43" fmla="*/ 33 h 156"/>
                <a:gd name="T44" fmla="*/ 117 w 122"/>
                <a:gd name="T45" fmla="*/ 16 h 156"/>
                <a:gd name="T46" fmla="*/ 113 w 122"/>
                <a:gd name="T47" fmla="*/ 0 h 156"/>
                <a:gd name="T48" fmla="*/ 113 w 122"/>
                <a:gd name="T49" fmla="*/ 0 h 156"/>
                <a:gd name="T50" fmla="*/ 107 w 122"/>
                <a:gd name="T51" fmla="*/ 2 h 156"/>
                <a:gd name="T52" fmla="*/ 91 w 122"/>
                <a:gd name="T53" fmla="*/ 7 h 156"/>
                <a:gd name="T54" fmla="*/ 81 w 122"/>
                <a:gd name="T55" fmla="*/ 12 h 156"/>
                <a:gd name="T56" fmla="*/ 70 w 122"/>
                <a:gd name="T57" fmla="*/ 18 h 156"/>
                <a:gd name="T58" fmla="*/ 59 w 122"/>
                <a:gd name="T59" fmla="*/ 25 h 156"/>
                <a:gd name="T60" fmla="*/ 47 w 122"/>
                <a:gd name="T61" fmla="*/ 33 h 156"/>
                <a:gd name="T62" fmla="*/ 36 w 122"/>
                <a:gd name="T63" fmla="*/ 43 h 156"/>
                <a:gd name="T64" fmla="*/ 25 w 122"/>
                <a:gd name="T65" fmla="*/ 54 h 156"/>
                <a:gd name="T66" fmla="*/ 16 w 122"/>
                <a:gd name="T67" fmla="*/ 66 h 156"/>
                <a:gd name="T68" fmla="*/ 12 w 122"/>
                <a:gd name="T69" fmla="*/ 74 h 156"/>
                <a:gd name="T70" fmla="*/ 9 w 122"/>
                <a:gd name="T71" fmla="*/ 81 h 156"/>
                <a:gd name="T72" fmla="*/ 6 w 122"/>
                <a:gd name="T73" fmla="*/ 88 h 156"/>
                <a:gd name="T74" fmla="*/ 4 w 122"/>
                <a:gd name="T75" fmla="*/ 96 h 156"/>
                <a:gd name="T76" fmla="*/ 1 w 122"/>
                <a:gd name="T77" fmla="*/ 105 h 156"/>
                <a:gd name="T78" fmla="*/ 0 w 122"/>
                <a:gd name="T79" fmla="*/ 113 h 156"/>
                <a:gd name="T80" fmla="*/ 0 w 122"/>
                <a:gd name="T81" fmla="*/ 124 h 156"/>
                <a:gd name="T82" fmla="*/ 0 w 122"/>
                <a:gd name="T83" fmla="*/ 133 h 156"/>
                <a:gd name="T84" fmla="*/ 1 w 122"/>
                <a:gd name="T85" fmla="*/ 143 h 156"/>
                <a:gd name="T86" fmla="*/ 5 w 122"/>
                <a:gd name="T87" fmla="*/ 154 h 156"/>
                <a:gd name="T88" fmla="*/ 5 w 122"/>
                <a:gd name="T89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2" h="156">
                  <a:moveTo>
                    <a:pt x="5" y="154"/>
                  </a:moveTo>
                  <a:lnTo>
                    <a:pt x="5" y="154"/>
                  </a:lnTo>
                  <a:lnTo>
                    <a:pt x="11" y="155"/>
                  </a:lnTo>
                  <a:lnTo>
                    <a:pt x="28" y="156"/>
                  </a:lnTo>
                  <a:lnTo>
                    <a:pt x="39" y="156"/>
                  </a:lnTo>
                  <a:lnTo>
                    <a:pt x="52" y="154"/>
                  </a:lnTo>
                  <a:lnTo>
                    <a:pt x="65" y="151"/>
                  </a:lnTo>
                  <a:lnTo>
                    <a:pt x="78" y="147"/>
                  </a:lnTo>
                  <a:lnTo>
                    <a:pt x="84" y="144"/>
                  </a:lnTo>
                  <a:lnTo>
                    <a:pt x="89" y="140"/>
                  </a:lnTo>
                  <a:lnTo>
                    <a:pt x="95" y="136"/>
                  </a:lnTo>
                  <a:lnTo>
                    <a:pt x="100" y="131"/>
                  </a:lnTo>
                  <a:lnTo>
                    <a:pt x="106" y="125"/>
                  </a:lnTo>
                  <a:lnTo>
                    <a:pt x="110" y="119"/>
                  </a:lnTo>
                  <a:lnTo>
                    <a:pt x="114" y="110"/>
                  </a:lnTo>
                  <a:lnTo>
                    <a:pt x="117" y="102"/>
                  </a:lnTo>
                  <a:lnTo>
                    <a:pt x="120" y="93"/>
                  </a:lnTo>
                  <a:lnTo>
                    <a:pt x="122" y="83"/>
                  </a:lnTo>
                  <a:lnTo>
                    <a:pt x="122" y="73"/>
                  </a:lnTo>
                  <a:lnTo>
                    <a:pt x="122" y="60"/>
                  </a:lnTo>
                  <a:lnTo>
                    <a:pt x="122" y="47"/>
                  </a:lnTo>
                  <a:lnTo>
                    <a:pt x="120" y="33"/>
                  </a:lnTo>
                  <a:lnTo>
                    <a:pt x="117" y="16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07" y="2"/>
                  </a:lnTo>
                  <a:lnTo>
                    <a:pt x="91" y="7"/>
                  </a:lnTo>
                  <a:lnTo>
                    <a:pt x="81" y="12"/>
                  </a:lnTo>
                  <a:lnTo>
                    <a:pt x="70" y="18"/>
                  </a:lnTo>
                  <a:lnTo>
                    <a:pt x="59" y="25"/>
                  </a:lnTo>
                  <a:lnTo>
                    <a:pt x="47" y="33"/>
                  </a:lnTo>
                  <a:lnTo>
                    <a:pt x="36" y="43"/>
                  </a:lnTo>
                  <a:lnTo>
                    <a:pt x="25" y="54"/>
                  </a:lnTo>
                  <a:lnTo>
                    <a:pt x="16" y="66"/>
                  </a:lnTo>
                  <a:lnTo>
                    <a:pt x="12" y="74"/>
                  </a:lnTo>
                  <a:lnTo>
                    <a:pt x="9" y="81"/>
                  </a:lnTo>
                  <a:lnTo>
                    <a:pt x="6" y="88"/>
                  </a:lnTo>
                  <a:lnTo>
                    <a:pt x="4" y="96"/>
                  </a:lnTo>
                  <a:lnTo>
                    <a:pt x="1" y="105"/>
                  </a:lnTo>
                  <a:lnTo>
                    <a:pt x="0" y="113"/>
                  </a:lnTo>
                  <a:lnTo>
                    <a:pt x="0" y="124"/>
                  </a:lnTo>
                  <a:lnTo>
                    <a:pt x="0" y="133"/>
                  </a:lnTo>
                  <a:lnTo>
                    <a:pt x="1" y="143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66"/>
            <p:cNvSpPr>
              <a:spLocks/>
            </p:cNvSpPr>
            <p:nvPr/>
          </p:nvSpPr>
          <p:spPr bwMode="auto">
            <a:xfrm>
              <a:off x="3467100" y="3499247"/>
              <a:ext cx="201613" cy="285750"/>
            </a:xfrm>
            <a:custGeom>
              <a:avLst/>
              <a:gdLst>
                <a:gd name="T0" fmla="*/ 98 w 127"/>
                <a:gd name="T1" fmla="*/ 180 h 180"/>
                <a:gd name="T2" fmla="*/ 98 w 127"/>
                <a:gd name="T3" fmla="*/ 180 h 180"/>
                <a:gd name="T4" fmla="*/ 102 w 127"/>
                <a:gd name="T5" fmla="*/ 173 h 180"/>
                <a:gd name="T6" fmla="*/ 107 w 127"/>
                <a:gd name="T7" fmla="*/ 167 h 180"/>
                <a:gd name="T8" fmla="*/ 112 w 127"/>
                <a:gd name="T9" fmla="*/ 158 h 180"/>
                <a:gd name="T10" fmla="*/ 117 w 127"/>
                <a:gd name="T11" fmla="*/ 147 h 180"/>
                <a:gd name="T12" fmla="*/ 121 w 127"/>
                <a:gd name="T13" fmla="*/ 135 h 180"/>
                <a:gd name="T14" fmla="*/ 125 w 127"/>
                <a:gd name="T15" fmla="*/ 120 h 180"/>
                <a:gd name="T16" fmla="*/ 127 w 127"/>
                <a:gd name="T17" fmla="*/ 106 h 180"/>
                <a:gd name="T18" fmla="*/ 127 w 127"/>
                <a:gd name="T19" fmla="*/ 99 h 180"/>
                <a:gd name="T20" fmla="*/ 126 w 127"/>
                <a:gd name="T21" fmla="*/ 91 h 180"/>
                <a:gd name="T22" fmla="*/ 125 w 127"/>
                <a:gd name="T23" fmla="*/ 84 h 180"/>
                <a:gd name="T24" fmla="*/ 122 w 127"/>
                <a:gd name="T25" fmla="*/ 76 h 180"/>
                <a:gd name="T26" fmla="*/ 119 w 127"/>
                <a:gd name="T27" fmla="*/ 68 h 180"/>
                <a:gd name="T28" fmla="*/ 115 w 127"/>
                <a:gd name="T29" fmla="*/ 61 h 180"/>
                <a:gd name="T30" fmla="*/ 110 w 127"/>
                <a:gd name="T31" fmla="*/ 53 h 180"/>
                <a:gd name="T32" fmla="*/ 104 w 127"/>
                <a:gd name="T33" fmla="*/ 46 h 180"/>
                <a:gd name="T34" fmla="*/ 97 w 127"/>
                <a:gd name="T35" fmla="*/ 40 h 180"/>
                <a:gd name="T36" fmla="*/ 88 w 127"/>
                <a:gd name="T37" fmla="*/ 33 h 180"/>
                <a:gd name="T38" fmla="*/ 77 w 127"/>
                <a:gd name="T39" fmla="*/ 27 h 180"/>
                <a:gd name="T40" fmla="*/ 66 w 127"/>
                <a:gd name="T41" fmla="*/ 20 h 180"/>
                <a:gd name="T42" fmla="*/ 53 w 127"/>
                <a:gd name="T43" fmla="*/ 14 h 180"/>
                <a:gd name="T44" fmla="*/ 39 w 127"/>
                <a:gd name="T45" fmla="*/ 9 h 180"/>
                <a:gd name="T46" fmla="*/ 22 w 127"/>
                <a:gd name="T47" fmla="*/ 5 h 180"/>
                <a:gd name="T48" fmla="*/ 4 w 127"/>
                <a:gd name="T49" fmla="*/ 0 h 180"/>
                <a:gd name="T50" fmla="*/ 4 w 127"/>
                <a:gd name="T51" fmla="*/ 0 h 180"/>
                <a:gd name="T52" fmla="*/ 3 w 127"/>
                <a:gd name="T53" fmla="*/ 7 h 180"/>
                <a:gd name="T54" fmla="*/ 1 w 127"/>
                <a:gd name="T55" fmla="*/ 25 h 180"/>
                <a:gd name="T56" fmla="*/ 0 w 127"/>
                <a:gd name="T57" fmla="*/ 36 h 180"/>
                <a:gd name="T58" fmla="*/ 0 w 127"/>
                <a:gd name="T59" fmla="*/ 49 h 180"/>
                <a:gd name="T60" fmla="*/ 1 w 127"/>
                <a:gd name="T61" fmla="*/ 64 h 180"/>
                <a:gd name="T62" fmla="*/ 3 w 127"/>
                <a:gd name="T63" fmla="*/ 80 h 180"/>
                <a:gd name="T64" fmla="*/ 7 w 127"/>
                <a:gd name="T65" fmla="*/ 95 h 180"/>
                <a:gd name="T66" fmla="*/ 12 w 127"/>
                <a:gd name="T67" fmla="*/ 110 h 180"/>
                <a:gd name="T68" fmla="*/ 19 w 127"/>
                <a:gd name="T69" fmla="*/ 126 h 180"/>
                <a:gd name="T70" fmla="*/ 24 w 127"/>
                <a:gd name="T71" fmla="*/ 133 h 180"/>
                <a:gd name="T72" fmla="*/ 29 w 127"/>
                <a:gd name="T73" fmla="*/ 140 h 180"/>
                <a:gd name="T74" fmla="*/ 35 w 127"/>
                <a:gd name="T75" fmla="*/ 146 h 180"/>
                <a:gd name="T76" fmla="*/ 42 w 127"/>
                <a:gd name="T77" fmla="*/ 152 h 180"/>
                <a:gd name="T78" fmla="*/ 49 w 127"/>
                <a:gd name="T79" fmla="*/ 158 h 180"/>
                <a:gd name="T80" fmla="*/ 57 w 127"/>
                <a:gd name="T81" fmla="*/ 163 h 180"/>
                <a:gd name="T82" fmla="*/ 66 w 127"/>
                <a:gd name="T83" fmla="*/ 168 h 180"/>
                <a:gd name="T84" fmla="*/ 76 w 127"/>
                <a:gd name="T85" fmla="*/ 173 h 180"/>
                <a:gd name="T86" fmla="*/ 86 w 127"/>
                <a:gd name="T87" fmla="*/ 177 h 180"/>
                <a:gd name="T88" fmla="*/ 98 w 127"/>
                <a:gd name="T89" fmla="*/ 180 h 180"/>
                <a:gd name="T90" fmla="*/ 98 w 127"/>
                <a:gd name="T9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7" h="180">
                  <a:moveTo>
                    <a:pt x="98" y="180"/>
                  </a:moveTo>
                  <a:lnTo>
                    <a:pt x="98" y="180"/>
                  </a:lnTo>
                  <a:lnTo>
                    <a:pt x="102" y="173"/>
                  </a:lnTo>
                  <a:lnTo>
                    <a:pt x="107" y="167"/>
                  </a:lnTo>
                  <a:lnTo>
                    <a:pt x="112" y="158"/>
                  </a:lnTo>
                  <a:lnTo>
                    <a:pt x="117" y="147"/>
                  </a:lnTo>
                  <a:lnTo>
                    <a:pt x="121" y="135"/>
                  </a:lnTo>
                  <a:lnTo>
                    <a:pt x="125" y="120"/>
                  </a:lnTo>
                  <a:lnTo>
                    <a:pt x="127" y="106"/>
                  </a:lnTo>
                  <a:lnTo>
                    <a:pt x="127" y="99"/>
                  </a:lnTo>
                  <a:lnTo>
                    <a:pt x="126" y="91"/>
                  </a:lnTo>
                  <a:lnTo>
                    <a:pt x="125" y="84"/>
                  </a:lnTo>
                  <a:lnTo>
                    <a:pt x="122" y="76"/>
                  </a:lnTo>
                  <a:lnTo>
                    <a:pt x="119" y="68"/>
                  </a:lnTo>
                  <a:lnTo>
                    <a:pt x="115" y="61"/>
                  </a:lnTo>
                  <a:lnTo>
                    <a:pt x="110" y="53"/>
                  </a:lnTo>
                  <a:lnTo>
                    <a:pt x="104" y="46"/>
                  </a:lnTo>
                  <a:lnTo>
                    <a:pt x="97" y="40"/>
                  </a:lnTo>
                  <a:lnTo>
                    <a:pt x="88" y="33"/>
                  </a:lnTo>
                  <a:lnTo>
                    <a:pt x="77" y="27"/>
                  </a:lnTo>
                  <a:lnTo>
                    <a:pt x="66" y="20"/>
                  </a:lnTo>
                  <a:lnTo>
                    <a:pt x="53" y="14"/>
                  </a:lnTo>
                  <a:lnTo>
                    <a:pt x="39" y="9"/>
                  </a:lnTo>
                  <a:lnTo>
                    <a:pt x="22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7"/>
                  </a:lnTo>
                  <a:lnTo>
                    <a:pt x="1" y="25"/>
                  </a:lnTo>
                  <a:lnTo>
                    <a:pt x="0" y="36"/>
                  </a:lnTo>
                  <a:lnTo>
                    <a:pt x="0" y="49"/>
                  </a:lnTo>
                  <a:lnTo>
                    <a:pt x="1" y="64"/>
                  </a:lnTo>
                  <a:lnTo>
                    <a:pt x="3" y="80"/>
                  </a:lnTo>
                  <a:lnTo>
                    <a:pt x="7" y="95"/>
                  </a:lnTo>
                  <a:lnTo>
                    <a:pt x="12" y="110"/>
                  </a:lnTo>
                  <a:lnTo>
                    <a:pt x="19" y="126"/>
                  </a:lnTo>
                  <a:lnTo>
                    <a:pt x="24" y="133"/>
                  </a:lnTo>
                  <a:lnTo>
                    <a:pt x="29" y="140"/>
                  </a:lnTo>
                  <a:lnTo>
                    <a:pt x="35" y="146"/>
                  </a:lnTo>
                  <a:lnTo>
                    <a:pt x="42" y="152"/>
                  </a:lnTo>
                  <a:lnTo>
                    <a:pt x="49" y="158"/>
                  </a:lnTo>
                  <a:lnTo>
                    <a:pt x="57" y="163"/>
                  </a:lnTo>
                  <a:lnTo>
                    <a:pt x="66" y="168"/>
                  </a:lnTo>
                  <a:lnTo>
                    <a:pt x="76" y="173"/>
                  </a:lnTo>
                  <a:lnTo>
                    <a:pt x="86" y="177"/>
                  </a:lnTo>
                  <a:lnTo>
                    <a:pt x="98" y="180"/>
                  </a:lnTo>
                  <a:lnTo>
                    <a:pt x="98" y="180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3914775" y="1633215"/>
            <a:ext cx="1530350" cy="2030412"/>
            <a:chOff x="3914775" y="1740297"/>
            <a:chExt cx="1530350" cy="2030412"/>
          </a:xfrm>
        </p:grpSpPr>
        <p:sp>
          <p:nvSpPr>
            <p:cNvPr id="80" name="Freeform 479"/>
            <p:cNvSpPr>
              <a:spLocks/>
            </p:cNvSpPr>
            <p:nvPr/>
          </p:nvSpPr>
          <p:spPr bwMode="auto">
            <a:xfrm>
              <a:off x="5149850" y="1984772"/>
              <a:ext cx="295275" cy="169863"/>
            </a:xfrm>
            <a:custGeom>
              <a:avLst/>
              <a:gdLst>
                <a:gd name="T0" fmla="*/ 0 w 186"/>
                <a:gd name="T1" fmla="*/ 37 h 107"/>
                <a:gd name="T2" fmla="*/ 0 w 186"/>
                <a:gd name="T3" fmla="*/ 37 h 107"/>
                <a:gd name="T4" fmla="*/ 2 w 186"/>
                <a:gd name="T5" fmla="*/ 44 h 107"/>
                <a:gd name="T6" fmla="*/ 11 w 186"/>
                <a:gd name="T7" fmla="*/ 58 h 107"/>
                <a:gd name="T8" fmla="*/ 17 w 186"/>
                <a:gd name="T9" fmla="*/ 69 h 107"/>
                <a:gd name="T10" fmla="*/ 25 w 186"/>
                <a:gd name="T11" fmla="*/ 78 h 107"/>
                <a:gd name="T12" fmla="*/ 34 w 186"/>
                <a:gd name="T13" fmla="*/ 87 h 107"/>
                <a:gd name="T14" fmla="*/ 45 w 186"/>
                <a:gd name="T15" fmla="*/ 95 h 107"/>
                <a:gd name="T16" fmla="*/ 51 w 186"/>
                <a:gd name="T17" fmla="*/ 99 h 107"/>
                <a:gd name="T18" fmla="*/ 57 w 186"/>
                <a:gd name="T19" fmla="*/ 101 h 107"/>
                <a:gd name="T20" fmla="*/ 64 w 186"/>
                <a:gd name="T21" fmla="*/ 104 h 107"/>
                <a:gd name="T22" fmla="*/ 71 w 186"/>
                <a:gd name="T23" fmla="*/ 106 h 107"/>
                <a:gd name="T24" fmla="*/ 78 w 186"/>
                <a:gd name="T25" fmla="*/ 107 h 107"/>
                <a:gd name="T26" fmla="*/ 86 w 186"/>
                <a:gd name="T27" fmla="*/ 107 h 107"/>
                <a:gd name="T28" fmla="*/ 94 w 186"/>
                <a:gd name="T29" fmla="*/ 106 h 107"/>
                <a:gd name="T30" fmla="*/ 103 w 186"/>
                <a:gd name="T31" fmla="*/ 105 h 107"/>
                <a:gd name="T32" fmla="*/ 112 w 186"/>
                <a:gd name="T33" fmla="*/ 102 h 107"/>
                <a:gd name="T34" fmla="*/ 121 w 186"/>
                <a:gd name="T35" fmla="*/ 98 h 107"/>
                <a:gd name="T36" fmla="*/ 131 w 186"/>
                <a:gd name="T37" fmla="*/ 93 h 107"/>
                <a:gd name="T38" fmla="*/ 141 w 186"/>
                <a:gd name="T39" fmla="*/ 87 h 107"/>
                <a:gd name="T40" fmla="*/ 152 w 186"/>
                <a:gd name="T41" fmla="*/ 79 h 107"/>
                <a:gd name="T42" fmla="*/ 163 w 186"/>
                <a:gd name="T43" fmla="*/ 70 h 107"/>
                <a:gd name="T44" fmla="*/ 174 w 186"/>
                <a:gd name="T45" fmla="*/ 58 h 107"/>
                <a:gd name="T46" fmla="*/ 186 w 186"/>
                <a:gd name="T47" fmla="*/ 46 h 107"/>
                <a:gd name="T48" fmla="*/ 186 w 186"/>
                <a:gd name="T49" fmla="*/ 46 h 107"/>
                <a:gd name="T50" fmla="*/ 182 w 186"/>
                <a:gd name="T51" fmla="*/ 42 h 107"/>
                <a:gd name="T52" fmla="*/ 169 w 186"/>
                <a:gd name="T53" fmla="*/ 33 h 107"/>
                <a:gd name="T54" fmla="*/ 160 w 186"/>
                <a:gd name="T55" fmla="*/ 27 h 107"/>
                <a:gd name="T56" fmla="*/ 150 w 186"/>
                <a:gd name="T57" fmla="*/ 21 h 107"/>
                <a:gd name="T58" fmla="*/ 137 w 186"/>
                <a:gd name="T59" fmla="*/ 15 h 107"/>
                <a:gd name="T60" fmla="*/ 124 w 186"/>
                <a:gd name="T61" fmla="*/ 8 h 107"/>
                <a:gd name="T62" fmla="*/ 110 w 186"/>
                <a:gd name="T63" fmla="*/ 4 h 107"/>
                <a:gd name="T64" fmla="*/ 94 w 186"/>
                <a:gd name="T65" fmla="*/ 1 h 107"/>
                <a:gd name="T66" fmla="*/ 79 w 186"/>
                <a:gd name="T67" fmla="*/ 0 h 107"/>
                <a:gd name="T68" fmla="*/ 72 w 186"/>
                <a:gd name="T69" fmla="*/ 1 h 107"/>
                <a:gd name="T70" fmla="*/ 64 w 186"/>
                <a:gd name="T71" fmla="*/ 1 h 107"/>
                <a:gd name="T72" fmla="*/ 56 w 186"/>
                <a:gd name="T73" fmla="*/ 3 h 107"/>
                <a:gd name="T74" fmla="*/ 48 w 186"/>
                <a:gd name="T75" fmla="*/ 5 h 107"/>
                <a:gd name="T76" fmla="*/ 39 w 186"/>
                <a:gd name="T77" fmla="*/ 8 h 107"/>
                <a:gd name="T78" fmla="*/ 31 w 186"/>
                <a:gd name="T79" fmla="*/ 13 h 107"/>
                <a:gd name="T80" fmla="*/ 23 w 186"/>
                <a:gd name="T81" fmla="*/ 18 h 107"/>
                <a:gd name="T82" fmla="*/ 15 w 186"/>
                <a:gd name="T83" fmla="*/ 23 h 107"/>
                <a:gd name="T84" fmla="*/ 7 w 186"/>
                <a:gd name="T85" fmla="*/ 30 h 107"/>
                <a:gd name="T86" fmla="*/ 0 w 186"/>
                <a:gd name="T87" fmla="*/ 37 h 107"/>
                <a:gd name="T88" fmla="*/ 0 w 186"/>
                <a:gd name="T89" fmla="*/ 3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6" h="107">
                  <a:moveTo>
                    <a:pt x="0" y="37"/>
                  </a:moveTo>
                  <a:lnTo>
                    <a:pt x="0" y="37"/>
                  </a:lnTo>
                  <a:lnTo>
                    <a:pt x="2" y="44"/>
                  </a:lnTo>
                  <a:lnTo>
                    <a:pt x="11" y="58"/>
                  </a:lnTo>
                  <a:lnTo>
                    <a:pt x="17" y="69"/>
                  </a:lnTo>
                  <a:lnTo>
                    <a:pt x="25" y="78"/>
                  </a:lnTo>
                  <a:lnTo>
                    <a:pt x="34" y="87"/>
                  </a:lnTo>
                  <a:lnTo>
                    <a:pt x="45" y="95"/>
                  </a:lnTo>
                  <a:lnTo>
                    <a:pt x="51" y="99"/>
                  </a:lnTo>
                  <a:lnTo>
                    <a:pt x="57" y="101"/>
                  </a:lnTo>
                  <a:lnTo>
                    <a:pt x="64" y="104"/>
                  </a:lnTo>
                  <a:lnTo>
                    <a:pt x="71" y="106"/>
                  </a:lnTo>
                  <a:lnTo>
                    <a:pt x="78" y="107"/>
                  </a:lnTo>
                  <a:lnTo>
                    <a:pt x="86" y="107"/>
                  </a:lnTo>
                  <a:lnTo>
                    <a:pt x="94" y="106"/>
                  </a:lnTo>
                  <a:lnTo>
                    <a:pt x="103" y="105"/>
                  </a:lnTo>
                  <a:lnTo>
                    <a:pt x="112" y="102"/>
                  </a:lnTo>
                  <a:lnTo>
                    <a:pt x="121" y="98"/>
                  </a:lnTo>
                  <a:lnTo>
                    <a:pt x="131" y="93"/>
                  </a:lnTo>
                  <a:lnTo>
                    <a:pt x="141" y="87"/>
                  </a:lnTo>
                  <a:lnTo>
                    <a:pt x="152" y="79"/>
                  </a:lnTo>
                  <a:lnTo>
                    <a:pt x="163" y="70"/>
                  </a:lnTo>
                  <a:lnTo>
                    <a:pt x="174" y="58"/>
                  </a:lnTo>
                  <a:lnTo>
                    <a:pt x="186" y="46"/>
                  </a:lnTo>
                  <a:lnTo>
                    <a:pt x="186" y="46"/>
                  </a:lnTo>
                  <a:lnTo>
                    <a:pt x="182" y="42"/>
                  </a:lnTo>
                  <a:lnTo>
                    <a:pt x="169" y="33"/>
                  </a:lnTo>
                  <a:lnTo>
                    <a:pt x="160" y="27"/>
                  </a:lnTo>
                  <a:lnTo>
                    <a:pt x="150" y="21"/>
                  </a:lnTo>
                  <a:lnTo>
                    <a:pt x="137" y="15"/>
                  </a:lnTo>
                  <a:lnTo>
                    <a:pt x="124" y="8"/>
                  </a:lnTo>
                  <a:lnTo>
                    <a:pt x="110" y="4"/>
                  </a:lnTo>
                  <a:lnTo>
                    <a:pt x="94" y="1"/>
                  </a:lnTo>
                  <a:lnTo>
                    <a:pt x="79" y="0"/>
                  </a:lnTo>
                  <a:lnTo>
                    <a:pt x="72" y="1"/>
                  </a:lnTo>
                  <a:lnTo>
                    <a:pt x="64" y="1"/>
                  </a:lnTo>
                  <a:lnTo>
                    <a:pt x="56" y="3"/>
                  </a:lnTo>
                  <a:lnTo>
                    <a:pt x="48" y="5"/>
                  </a:lnTo>
                  <a:lnTo>
                    <a:pt x="39" y="8"/>
                  </a:lnTo>
                  <a:lnTo>
                    <a:pt x="31" y="13"/>
                  </a:lnTo>
                  <a:lnTo>
                    <a:pt x="23" y="18"/>
                  </a:lnTo>
                  <a:lnTo>
                    <a:pt x="15" y="23"/>
                  </a:lnTo>
                  <a:lnTo>
                    <a:pt x="7" y="30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08" name="组合 507"/>
            <p:cNvGrpSpPr/>
            <p:nvPr/>
          </p:nvGrpSpPr>
          <p:grpSpPr>
            <a:xfrm>
              <a:off x="3914775" y="1740297"/>
              <a:ext cx="1358900" cy="2030412"/>
              <a:chOff x="3914775" y="1740297"/>
              <a:chExt cx="1358900" cy="2030412"/>
            </a:xfrm>
          </p:grpSpPr>
          <p:sp>
            <p:nvSpPr>
              <p:cNvPr id="68" name="Freeform 467"/>
              <p:cNvSpPr>
                <a:spLocks/>
              </p:cNvSpPr>
              <p:nvPr/>
            </p:nvSpPr>
            <p:spPr bwMode="auto">
              <a:xfrm>
                <a:off x="4311650" y="2091134"/>
                <a:ext cx="784225" cy="1679575"/>
              </a:xfrm>
              <a:custGeom>
                <a:avLst/>
                <a:gdLst>
                  <a:gd name="T0" fmla="*/ 123 w 494"/>
                  <a:gd name="T1" fmla="*/ 1055 h 1058"/>
                  <a:gd name="T2" fmla="*/ 123 w 494"/>
                  <a:gd name="T3" fmla="*/ 1055 h 1058"/>
                  <a:gd name="T4" fmla="*/ 126 w 494"/>
                  <a:gd name="T5" fmla="*/ 1041 h 1058"/>
                  <a:gd name="T6" fmla="*/ 133 w 494"/>
                  <a:gd name="T7" fmla="*/ 1002 h 1058"/>
                  <a:gd name="T8" fmla="*/ 137 w 494"/>
                  <a:gd name="T9" fmla="*/ 975 h 1058"/>
                  <a:gd name="T10" fmla="*/ 142 w 494"/>
                  <a:gd name="T11" fmla="*/ 942 h 1058"/>
                  <a:gd name="T12" fmla="*/ 146 w 494"/>
                  <a:gd name="T13" fmla="*/ 905 h 1058"/>
                  <a:gd name="T14" fmla="*/ 149 w 494"/>
                  <a:gd name="T15" fmla="*/ 865 h 1058"/>
                  <a:gd name="T16" fmla="*/ 151 w 494"/>
                  <a:gd name="T17" fmla="*/ 821 h 1058"/>
                  <a:gd name="T18" fmla="*/ 153 w 494"/>
                  <a:gd name="T19" fmla="*/ 774 h 1058"/>
                  <a:gd name="T20" fmla="*/ 152 w 494"/>
                  <a:gd name="T21" fmla="*/ 725 h 1058"/>
                  <a:gd name="T22" fmla="*/ 150 w 494"/>
                  <a:gd name="T23" fmla="*/ 673 h 1058"/>
                  <a:gd name="T24" fmla="*/ 145 w 494"/>
                  <a:gd name="T25" fmla="*/ 621 h 1058"/>
                  <a:gd name="T26" fmla="*/ 142 w 494"/>
                  <a:gd name="T27" fmla="*/ 594 h 1058"/>
                  <a:gd name="T28" fmla="*/ 138 w 494"/>
                  <a:gd name="T29" fmla="*/ 567 h 1058"/>
                  <a:gd name="T30" fmla="*/ 134 w 494"/>
                  <a:gd name="T31" fmla="*/ 540 h 1058"/>
                  <a:gd name="T32" fmla="*/ 128 w 494"/>
                  <a:gd name="T33" fmla="*/ 514 h 1058"/>
                  <a:gd name="T34" fmla="*/ 122 w 494"/>
                  <a:gd name="T35" fmla="*/ 486 h 1058"/>
                  <a:gd name="T36" fmla="*/ 114 w 494"/>
                  <a:gd name="T37" fmla="*/ 460 h 1058"/>
                  <a:gd name="T38" fmla="*/ 0 w 494"/>
                  <a:gd name="T39" fmla="*/ 182 h 1058"/>
                  <a:gd name="T40" fmla="*/ 41 w 494"/>
                  <a:gd name="T41" fmla="*/ 165 h 1058"/>
                  <a:gd name="T42" fmla="*/ 108 w 494"/>
                  <a:gd name="T43" fmla="*/ 361 h 1058"/>
                  <a:gd name="T44" fmla="*/ 304 w 494"/>
                  <a:gd name="T45" fmla="*/ 0 h 1058"/>
                  <a:gd name="T46" fmla="*/ 341 w 494"/>
                  <a:gd name="T47" fmla="*/ 12 h 1058"/>
                  <a:gd name="T48" fmla="*/ 268 w 494"/>
                  <a:gd name="T49" fmla="*/ 134 h 1058"/>
                  <a:gd name="T50" fmla="*/ 494 w 494"/>
                  <a:gd name="T51" fmla="*/ 49 h 1058"/>
                  <a:gd name="T52" fmla="*/ 494 w 494"/>
                  <a:gd name="T53" fmla="*/ 91 h 1058"/>
                  <a:gd name="T54" fmla="*/ 274 w 494"/>
                  <a:gd name="T55" fmla="*/ 171 h 1058"/>
                  <a:gd name="T56" fmla="*/ 274 w 494"/>
                  <a:gd name="T57" fmla="*/ 171 h 1058"/>
                  <a:gd name="T58" fmla="*/ 270 w 494"/>
                  <a:gd name="T59" fmla="*/ 177 h 1058"/>
                  <a:gd name="T60" fmla="*/ 257 w 494"/>
                  <a:gd name="T61" fmla="*/ 194 h 1058"/>
                  <a:gd name="T62" fmla="*/ 249 w 494"/>
                  <a:gd name="T63" fmla="*/ 207 h 1058"/>
                  <a:gd name="T64" fmla="*/ 241 w 494"/>
                  <a:gd name="T65" fmla="*/ 221 h 1058"/>
                  <a:gd name="T66" fmla="*/ 233 w 494"/>
                  <a:gd name="T67" fmla="*/ 238 h 1058"/>
                  <a:gd name="T68" fmla="*/ 224 w 494"/>
                  <a:gd name="T69" fmla="*/ 257 h 1058"/>
                  <a:gd name="T70" fmla="*/ 215 w 494"/>
                  <a:gd name="T71" fmla="*/ 278 h 1058"/>
                  <a:gd name="T72" fmla="*/ 209 w 494"/>
                  <a:gd name="T73" fmla="*/ 300 h 1058"/>
                  <a:gd name="T74" fmla="*/ 203 w 494"/>
                  <a:gd name="T75" fmla="*/ 324 h 1058"/>
                  <a:gd name="T76" fmla="*/ 199 w 494"/>
                  <a:gd name="T77" fmla="*/ 348 h 1058"/>
                  <a:gd name="T78" fmla="*/ 197 w 494"/>
                  <a:gd name="T79" fmla="*/ 375 h 1058"/>
                  <a:gd name="T80" fmla="*/ 196 w 494"/>
                  <a:gd name="T81" fmla="*/ 388 h 1058"/>
                  <a:gd name="T82" fmla="*/ 197 w 494"/>
                  <a:gd name="T83" fmla="*/ 401 h 1058"/>
                  <a:gd name="T84" fmla="*/ 198 w 494"/>
                  <a:gd name="T85" fmla="*/ 416 h 1058"/>
                  <a:gd name="T86" fmla="*/ 200 w 494"/>
                  <a:gd name="T87" fmla="*/ 430 h 1058"/>
                  <a:gd name="T88" fmla="*/ 203 w 494"/>
                  <a:gd name="T89" fmla="*/ 444 h 1058"/>
                  <a:gd name="T90" fmla="*/ 206 w 494"/>
                  <a:gd name="T91" fmla="*/ 459 h 1058"/>
                  <a:gd name="T92" fmla="*/ 206 w 494"/>
                  <a:gd name="T93" fmla="*/ 459 h 1058"/>
                  <a:gd name="T94" fmla="*/ 214 w 494"/>
                  <a:gd name="T95" fmla="*/ 490 h 1058"/>
                  <a:gd name="T96" fmla="*/ 224 w 494"/>
                  <a:gd name="T97" fmla="*/ 528 h 1058"/>
                  <a:gd name="T98" fmla="*/ 232 w 494"/>
                  <a:gd name="T99" fmla="*/ 571 h 1058"/>
                  <a:gd name="T100" fmla="*/ 241 w 494"/>
                  <a:gd name="T101" fmla="*/ 617 h 1058"/>
                  <a:gd name="T102" fmla="*/ 258 w 494"/>
                  <a:gd name="T103" fmla="*/ 716 h 1058"/>
                  <a:gd name="T104" fmla="*/ 275 w 494"/>
                  <a:gd name="T105" fmla="*/ 816 h 1058"/>
                  <a:gd name="T106" fmla="*/ 289 w 494"/>
                  <a:gd name="T107" fmla="*/ 908 h 1058"/>
                  <a:gd name="T108" fmla="*/ 300 w 494"/>
                  <a:gd name="T109" fmla="*/ 986 h 1058"/>
                  <a:gd name="T110" fmla="*/ 310 w 494"/>
                  <a:gd name="T111" fmla="*/ 1058 h 1058"/>
                  <a:gd name="T112" fmla="*/ 123 w 494"/>
                  <a:gd name="T113" fmla="*/ 1055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94" h="1058">
                    <a:moveTo>
                      <a:pt x="123" y="1055"/>
                    </a:moveTo>
                    <a:lnTo>
                      <a:pt x="123" y="1055"/>
                    </a:lnTo>
                    <a:lnTo>
                      <a:pt x="126" y="1041"/>
                    </a:lnTo>
                    <a:lnTo>
                      <a:pt x="133" y="1002"/>
                    </a:lnTo>
                    <a:lnTo>
                      <a:pt x="137" y="975"/>
                    </a:lnTo>
                    <a:lnTo>
                      <a:pt x="142" y="942"/>
                    </a:lnTo>
                    <a:lnTo>
                      <a:pt x="146" y="905"/>
                    </a:lnTo>
                    <a:lnTo>
                      <a:pt x="149" y="865"/>
                    </a:lnTo>
                    <a:lnTo>
                      <a:pt x="151" y="821"/>
                    </a:lnTo>
                    <a:lnTo>
                      <a:pt x="153" y="774"/>
                    </a:lnTo>
                    <a:lnTo>
                      <a:pt x="152" y="725"/>
                    </a:lnTo>
                    <a:lnTo>
                      <a:pt x="150" y="673"/>
                    </a:lnTo>
                    <a:lnTo>
                      <a:pt x="145" y="621"/>
                    </a:lnTo>
                    <a:lnTo>
                      <a:pt x="142" y="594"/>
                    </a:lnTo>
                    <a:lnTo>
                      <a:pt x="138" y="567"/>
                    </a:lnTo>
                    <a:lnTo>
                      <a:pt x="134" y="540"/>
                    </a:lnTo>
                    <a:lnTo>
                      <a:pt x="128" y="514"/>
                    </a:lnTo>
                    <a:lnTo>
                      <a:pt x="122" y="486"/>
                    </a:lnTo>
                    <a:lnTo>
                      <a:pt x="114" y="460"/>
                    </a:lnTo>
                    <a:lnTo>
                      <a:pt x="0" y="182"/>
                    </a:lnTo>
                    <a:lnTo>
                      <a:pt x="41" y="165"/>
                    </a:lnTo>
                    <a:lnTo>
                      <a:pt x="108" y="361"/>
                    </a:lnTo>
                    <a:lnTo>
                      <a:pt x="304" y="0"/>
                    </a:lnTo>
                    <a:lnTo>
                      <a:pt x="341" y="12"/>
                    </a:lnTo>
                    <a:lnTo>
                      <a:pt x="268" y="134"/>
                    </a:lnTo>
                    <a:lnTo>
                      <a:pt x="494" y="49"/>
                    </a:lnTo>
                    <a:lnTo>
                      <a:pt x="494" y="91"/>
                    </a:lnTo>
                    <a:lnTo>
                      <a:pt x="274" y="171"/>
                    </a:lnTo>
                    <a:lnTo>
                      <a:pt x="274" y="171"/>
                    </a:lnTo>
                    <a:lnTo>
                      <a:pt x="270" y="177"/>
                    </a:lnTo>
                    <a:lnTo>
                      <a:pt x="257" y="194"/>
                    </a:lnTo>
                    <a:lnTo>
                      <a:pt x="249" y="207"/>
                    </a:lnTo>
                    <a:lnTo>
                      <a:pt x="241" y="221"/>
                    </a:lnTo>
                    <a:lnTo>
                      <a:pt x="233" y="238"/>
                    </a:lnTo>
                    <a:lnTo>
                      <a:pt x="224" y="257"/>
                    </a:lnTo>
                    <a:lnTo>
                      <a:pt x="215" y="278"/>
                    </a:lnTo>
                    <a:lnTo>
                      <a:pt x="209" y="300"/>
                    </a:lnTo>
                    <a:lnTo>
                      <a:pt x="203" y="324"/>
                    </a:lnTo>
                    <a:lnTo>
                      <a:pt x="199" y="348"/>
                    </a:lnTo>
                    <a:lnTo>
                      <a:pt x="197" y="375"/>
                    </a:lnTo>
                    <a:lnTo>
                      <a:pt x="196" y="388"/>
                    </a:lnTo>
                    <a:lnTo>
                      <a:pt x="197" y="401"/>
                    </a:lnTo>
                    <a:lnTo>
                      <a:pt x="198" y="416"/>
                    </a:lnTo>
                    <a:lnTo>
                      <a:pt x="200" y="430"/>
                    </a:lnTo>
                    <a:lnTo>
                      <a:pt x="203" y="444"/>
                    </a:lnTo>
                    <a:lnTo>
                      <a:pt x="206" y="459"/>
                    </a:lnTo>
                    <a:lnTo>
                      <a:pt x="206" y="459"/>
                    </a:lnTo>
                    <a:lnTo>
                      <a:pt x="214" y="490"/>
                    </a:lnTo>
                    <a:lnTo>
                      <a:pt x="224" y="528"/>
                    </a:lnTo>
                    <a:lnTo>
                      <a:pt x="232" y="571"/>
                    </a:lnTo>
                    <a:lnTo>
                      <a:pt x="241" y="617"/>
                    </a:lnTo>
                    <a:lnTo>
                      <a:pt x="258" y="716"/>
                    </a:lnTo>
                    <a:lnTo>
                      <a:pt x="275" y="816"/>
                    </a:lnTo>
                    <a:lnTo>
                      <a:pt x="289" y="908"/>
                    </a:lnTo>
                    <a:lnTo>
                      <a:pt x="300" y="986"/>
                    </a:lnTo>
                    <a:lnTo>
                      <a:pt x="310" y="1058"/>
                    </a:lnTo>
                    <a:lnTo>
                      <a:pt x="123" y="1055"/>
                    </a:lnTo>
                    <a:close/>
                  </a:path>
                </a:pathLst>
              </a:custGeom>
              <a:solidFill>
                <a:srgbClr val="675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68"/>
              <p:cNvSpPr>
                <a:spLocks/>
              </p:cNvSpPr>
              <p:nvPr/>
            </p:nvSpPr>
            <p:spPr bwMode="auto">
              <a:xfrm>
                <a:off x="4330700" y="2073672"/>
                <a:ext cx="169863" cy="296863"/>
              </a:xfrm>
              <a:custGeom>
                <a:avLst/>
                <a:gdLst>
                  <a:gd name="T0" fmla="*/ 37 w 107"/>
                  <a:gd name="T1" fmla="*/ 187 h 187"/>
                  <a:gd name="T2" fmla="*/ 37 w 107"/>
                  <a:gd name="T3" fmla="*/ 187 h 187"/>
                  <a:gd name="T4" fmla="*/ 43 w 107"/>
                  <a:gd name="T5" fmla="*/ 184 h 187"/>
                  <a:gd name="T6" fmla="*/ 59 w 107"/>
                  <a:gd name="T7" fmla="*/ 176 h 187"/>
                  <a:gd name="T8" fmla="*/ 68 w 107"/>
                  <a:gd name="T9" fmla="*/ 170 h 187"/>
                  <a:gd name="T10" fmla="*/ 77 w 107"/>
                  <a:gd name="T11" fmla="*/ 162 h 187"/>
                  <a:gd name="T12" fmla="*/ 86 w 107"/>
                  <a:gd name="T13" fmla="*/ 152 h 187"/>
                  <a:gd name="T14" fmla="*/ 94 w 107"/>
                  <a:gd name="T15" fmla="*/ 142 h 187"/>
                  <a:gd name="T16" fmla="*/ 98 w 107"/>
                  <a:gd name="T17" fmla="*/ 136 h 187"/>
                  <a:gd name="T18" fmla="*/ 101 w 107"/>
                  <a:gd name="T19" fmla="*/ 130 h 187"/>
                  <a:gd name="T20" fmla="*/ 104 w 107"/>
                  <a:gd name="T21" fmla="*/ 123 h 187"/>
                  <a:gd name="T22" fmla="*/ 106 w 107"/>
                  <a:gd name="T23" fmla="*/ 116 h 187"/>
                  <a:gd name="T24" fmla="*/ 107 w 107"/>
                  <a:gd name="T25" fmla="*/ 108 h 187"/>
                  <a:gd name="T26" fmla="*/ 107 w 107"/>
                  <a:gd name="T27" fmla="*/ 100 h 187"/>
                  <a:gd name="T28" fmla="*/ 107 w 107"/>
                  <a:gd name="T29" fmla="*/ 92 h 187"/>
                  <a:gd name="T30" fmla="*/ 105 w 107"/>
                  <a:gd name="T31" fmla="*/ 83 h 187"/>
                  <a:gd name="T32" fmla="*/ 101 w 107"/>
                  <a:gd name="T33" fmla="*/ 75 h 187"/>
                  <a:gd name="T34" fmla="*/ 97 w 107"/>
                  <a:gd name="T35" fmla="*/ 65 h 187"/>
                  <a:gd name="T36" fmla="*/ 92 w 107"/>
                  <a:gd name="T37" fmla="*/ 55 h 187"/>
                  <a:gd name="T38" fmla="*/ 86 w 107"/>
                  <a:gd name="T39" fmla="*/ 45 h 187"/>
                  <a:gd name="T40" fmla="*/ 78 w 107"/>
                  <a:gd name="T41" fmla="*/ 34 h 187"/>
                  <a:gd name="T42" fmla="*/ 69 w 107"/>
                  <a:gd name="T43" fmla="*/ 23 h 187"/>
                  <a:gd name="T44" fmla="*/ 59 w 107"/>
                  <a:gd name="T45" fmla="*/ 12 h 187"/>
                  <a:gd name="T46" fmla="*/ 46 w 107"/>
                  <a:gd name="T47" fmla="*/ 0 h 187"/>
                  <a:gd name="T48" fmla="*/ 46 w 107"/>
                  <a:gd name="T49" fmla="*/ 0 h 187"/>
                  <a:gd name="T50" fmla="*/ 42 w 107"/>
                  <a:gd name="T51" fmla="*/ 4 h 187"/>
                  <a:gd name="T52" fmla="*/ 32 w 107"/>
                  <a:gd name="T53" fmla="*/ 18 h 187"/>
                  <a:gd name="T54" fmla="*/ 26 w 107"/>
                  <a:gd name="T55" fmla="*/ 27 h 187"/>
                  <a:gd name="T56" fmla="*/ 20 w 107"/>
                  <a:gd name="T57" fmla="*/ 37 h 187"/>
                  <a:gd name="T58" fmla="*/ 14 w 107"/>
                  <a:gd name="T59" fmla="*/ 49 h 187"/>
                  <a:gd name="T60" fmla="*/ 9 w 107"/>
                  <a:gd name="T61" fmla="*/ 63 h 187"/>
                  <a:gd name="T62" fmla="*/ 5 w 107"/>
                  <a:gd name="T63" fmla="*/ 77 h 187"/>
                  <a:gd name="T64" fmla="*/ 2 w 107"/>
                  <a:gd name="T65" fmla="*/ 91 h 187"/>
                  <a:gd name="T66" fmla="*/ 0 w 107"/>
                  <a:gd name="T67" fmla="*/ 106 h 187"/>
                  <a:gd name="T68" fmla="*/ 0 w 107"/>
                  <a:gd name="T69" fmla="*/ 115 h 187"/>
                  <a:gd name="T70" fmla="*/ 2 w 107"/>
                  <a:gd name="T71" fmla="*/ 123 h 187"/>
                  <a:gd name="T72" fmla="*/ 3 w 107"/>
                  <a:gd name="T73" fmla="*/ 131 h 187"/>
                  <a:gd name="T74" fmla="*/ 6 w 107"/>
                  <a:gd name="T75" fmla="*/ 139 h 187"/>
                  <a:gd name="T76" fmla="*/ 9 w 107"/>
                  <a:gd name="T77" fmla="*/ 147 h 187"/>
                  <a:gd name="T78" fmla="*/ 12 w 107"/>
                  <a:gd name="T79" fmla="*/ 155 h 187"/>
                  <a:gd name="T80" fmla="*/ 17 w 107"/>
                  <a:gd name="T81" fmla="*/ 164 h 187"/>
                  <a:gd name="T82" fmla="*/ 23 w 107"/>
                  <a:gd name="T83" fmla="*/ 172 h 187"/>
                  <a:gd name="T84" fmla="*/ 29 w 107"/>
                  <a:gd name="T85" fmla="*/ 179 h 187"/>
                  <a:gd name="T86" fmla="*/ 37 w 107"/>
                  <a:gd name="T87" fmla="*/ 187 h 187"/>
                  <a:gd name="T88" fmla="*/ 37 w 107"/>
                  <a:gd name="T89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7" h="187">
                    <a:moveTo>
                      <a:pt x="37" y="187"/>
                    </a:moveTo>
                    <a:lnTo>
                      <a:pt x="37" y="187"/>
                    </a:lnTo>
                    <a:lnTo>
                      <a:pt x="43" y="184"/>
                    </a:lnTo>
                    <a:lnTo>
                      <a:pt x="59" y="176"/>
                    </a:lnTo>
                    <a:lnTo>
                      <a:pt x="68" y="170"/>
                    </a:lnTo>
                    <a:lnTo>
                      <a:pt x="77" y="162"/>
                    </a:lnTo>
                    <a:lnTo>
                      <a:pt x="86" y="152"/>
                    </a:lnTo>
                    <a:lnTo>
                      <a:pt x="94" y="142"/>
                    </a:lnTo>
                    <a:lnTo>
                      <a:pt x="98" y="136"/>
                    </a:lnTo>
                    <a:lnTo>
                      <a:pt x="101" y="130"/>
                    </a:lnTo>
                    <a:lnTo>
                      <a:pt x="104" y="123"/>
                    </a:lnTo>
                    <a:lnTo>
                      <a:pt x="106" y="116"/>
                    </a:lnTo>
                    <a:lnTo>
                      <a:pt x="107" y="108"/>
                    </a:lnTo>
                    <a:lnTo>
                      <a:pt x="107" y="100"/>
                    </a:lnTo>
                    <a:lnTo>
                      <a:pt x="107" y="92"/>
                    </a:lnTo>
                    <a:lnTo>
                      <a:pt x="105" y="83"/>
                    </a:lnTo>
                    <a:lnTo>
                      <a:pt x="101" y="75"/>
                    </a:lnTo>
                    <a:lnTo>
                      <a:pt x="97" y="65"/>
                    </a:lnTo>
                    <a:lnTo>
                      <a:pt x="92" y="55"/>
                    </a:lnTo>
                    <a:lnTo>
                      <a:pt x="86" y="45"/>
                    </a:lnTo>
                    <a:lnTo>
                      <a:pt x="78" y="34"/>
                    </a:lnTo>
                    <a:lnTo>
                      <a:pt x="69" y="23"/>
                    </a:lnTo>
                    <a:lnTo>
                      <a:pt x="59" y="12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2" y="18"/>
                    </a:lnTo>
                    <a:lnTo>
                      <a:pt x="26" y="27"/>
                    </a:lnTo>
                    <a:lnTo>
                      <a:pt x="20" y="37"/>
                    </a:lnTo>
                    <a:lnTo>
                      <a:pt x="14" y="49"/>
                    </a:lnTo>
                    <a:lnTo>
                      <a:pt x="9" y="63"/>
                    </a:lnTo>
                    <a:lnTo>
                      <a:pt x="5" y="77"/>
                    </a:lnTo>
                    <a:lnTo>
                      <a:pt x="2" y="91"/>
                    </a:lnTo>
                    <a:lnTo>
                      <a:pt x="0" y="106"/>
                    </a:lnTo>
                    <a:lnTo>
                      <a:pt x="0" y="115"/>
                    </a:lnTo>
                    <a:lnTo>
                      <a:pt x="2" y="123"/>
                    </a:lnTo>
                    <a:lnTo>
                      <a:pt x="3" y="131"/>
                    </a:lnTo>
                    <a:lnTo>
                      <a:pt x="6" y="139"/>
                    </a:lnTo>
                    <a:lnTo>
                      <a:pt x="9" y="147"/>
                    </a:lnTo>
                    <a:lnTo>
                      <a:pt x="12" y="155"/>
                    </a:lnTo>
                    <a:lnTo>
                      <a:pt x="17" y="164"/>
                    </a:lnTo>
                    <a:lnTo>
                      <a:pt x="23" y="172"/>
                    </a:lnTo>
                    <a:lnTo>
                      <a:pt x="29" y="179"/>
                    </a:lnTo>
                    <a:lnTo>
                      <a:pt x="37" y="187"/>
                    </a:lnTo>
                    <a:lnTo>
                      <a:pt x="37" y="187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69"/>
              <p:cNvSpPr>
                <a:spLocks/>
              </p:cNvSpPr>
              <p:nvPr/>
            </p:nvSpPr>
            <p:spPr bwMode="auto">
              <a:xfrm>
                <a:off x="4122738" y="2200672"/>
                <a:ext cx="257175" cy="185738"/>
              </a:xfrm>
              <a:custGeom>
                <a:avLst/>
                <a:gdLst>
                  <a:gd name="T0" fmla="*/ 162 w 162"/>
                  <a:gd name="T1" fmla="*/ 109 h 117"/>
                  <a:gd name="T2" fmla="*/ 162 w 162"/>
                  <a:gd name="T3" fmla="*/ 109 h 117"/>
                  <a:gd name="T4" fmla="*/ 162 w 162"/>
                  <a:gd name="T5" fmla="*/ 103 h 117"/>
                  <a:gd name="T6" fmla="*/ 161 w 162"/>
                  <a:gd name="T7" fmla="*/ 86 h 117"/>
                  <a:gd name="T8" fmla="*/ 160 w 162"/>
                  <a:gd name="T9" fmla="*/ 74 h 117"/>
                  <a:gd name="T10" fmla="*/ 158 w 162"/>
                  <a:gd name="T11" fmla="*/ 62 h 117"/>
                  <a:gd name="T12" fmla="*/ 154 w 162"/>
                  <a:gd name="T13" fmla="*/ 50 h 117"/>
                  <a:gd name="T14" fmla="*/ 148 w 162"/>
                  <a:gd name="T15" fmla="*/ 38 h 117"/>
                  <a:gd name="T16" fmla="*/ 144 w 162"/>
                  <a:gd name="T17" fmla="*/ 32 h 117"/>
                  <a:gd name="T18" fmla="*/ 140 w 162"/>
                  <a:gd name="T19" fmla="*/ 25 h 117"/>
                  <a:gd name="T20" fmla="*/ 136 w 162"/>
                  <a:gd name="T21" fmla="*/ 20 h 117"/>
                  <a:gd name="T22" fmla="*/ 129 w 162"/>
                  <a:gd name="T23" fmla="*/ 16 h 117"/>
                  <a:gd name="T24" fmla="*/ 123 w 162"/>
                  <a:gd name="T25" fmla="*/ 11 h 117"/>
                  <a:gd name="T26" fmla="*/ 116 w 162"/>
                  <a:gd name="T27" fmla="*/ 8 h 117"/>
                  <a:gd name="T28" fmla="*/ 109 w 162"/>
                  <a:gd name="T29" fmla="*/ 5 h 117"/>
                  <a:gd name="T30" fmla="*/ 101 w 162"/>
                  <a:gd name="T31" fmla="*/ 2 h 117"/>
                  <a:gd name="T32" fmla="*/ 91 w 162"/>
                  <a:gd name="T33" fmla="*/ 0 h 117"/>
                  <a:gd name="T34" fmla="*/ 82 w 162"/>
                  <a:gd name="T35" fmla="*/ 0 h 117"/>
                  <a:gd name="T36" fmla="*/ 70 w 162"/>
                  <a:gd name="T37" fmla="*/ 0 h 117"/>
                  <a:gd name="T38" fmla="*/ 58 w 162"/>
                  <a:gd name="T39" fmla="*/ 1 h 117"/>
                  <a:gd name="T40" fmla="*/ 45 w 162"/>
                  <a:gd name="T41" fmla="*/ 3 h 117"/>
                  <a:gd name="T42" fmla="*/ 31 w 162"/>
                  <a:gd name="T43" fmla="*/ 6 h 117"/>
                  <a:gd name="T44" fmla="*/ 15 w 162"/>
                  <a:gd name="T45" fmla="*/ 10 h 117"/>
                  <a:gd name="T46" fmla="*/ 0 w 162"/>
                  <a:gd name="T47" fmla="*/ 16 h 117"/>
                  <a:gd name="T48" fmla="*/ 0 w 162"/>
                  <a:gd name="T49" fmla="*/ 16 h 117"/>
                  <a:gd name="T50" fmla="*/ 2 w 162"/>
                  <a:gd name="T51" fmla="*/ 21 h 117"/>
                  <a:gd name="T52" fmla="*/ 9 w 162"/>
                  <a:gd name="T53" fmla="*/ 36 h 117"/>
                  <a:gd name="T54" fmla="*/ 14 w 162"/>
                  <a:gd name="T55" fmla="*/ 46 h 117"/>
                  <a:gd name="T56" fmla="*/ 20 w 162"/>
                  <a:gd name="T57" fmla="*/ 56 h 117"/>
                  <a:gd name="T58" fmla="*/ 28 w 162"/>
                  <a:gd name="T59" fmla="*/ 67 h 117"/>
                  <a:gd name="T60" fmla="*/ 38 w 162"/>
                  <a:gd name="T61" fmla="*/ 77 h 117"/>
                  <a:gd name="T62" fmla="*/ 48 w 162"/>
                  <a:gd name="T63" fmla="*/ 88 h 117"/>
                  <a:gd name="T64" fmla="*/ 60 w 162"/>
                  <a:gd name="T65" fmla="*/ 98 h 117"/>
                  <a:gd name="T66" fmla="*/ 73 w 162"/>
                  <a:gd name="T67" fmla="*/ 105 h 117"/>
                  <a:gd name="T68" fmla="*/ 80 w 162"/>
                  <a:gd name="T69" fmla="*/ 109 h 117"/>
                  <a:gd name="T70" fmla="*/ 89 w 162"/>
                  <a:gd name="T71" fmla="*/ 112 h 117"/>
                  <a:gd name="T72" fmla="*/ 96 w 162"/>
                  <a:gd name="T73" fmla="*/ 114 h 117"/>
                  <a:gd name="T74" fmla="*/ 104 w 162"/>
                  <a:gd name="T75" fmla="*/ 115 h 117"/>
                  <a:gd name="T76" fmla="*/ 113 w 162"/>
                  <a:gd name="T77" fmla="*/ 116 h 117"/>
                  <a:gd name="T78" fmla="*/ 122 w 162"/>
                  <a:gd name="T79" fmla="*/ 117 h 117"/>
                  <a:gd name="T80" fmla="*/ 131 w 162"/>
                  <a:gd name="T81" fmla="*/ 116 h 117"/>
                  <a:gd name="T82" fmla="*/ 141 w 162"/>
                  <a:gd name="T83" fmla="*/ 115 h 117"/>
                  <a:gd name="T84" fmla="*/ 151 w 162"/>
                  <a:gd name="T85" fmla="*/ 113 h 117"/>
                  <a:gd name="T86" fmla="*/ 162 w 162"/>
                  <a:gd name="T87" fmla="*/ 109 h 117"/>
                  <a:gd name="T88" fmla="*/ 162 w 162"/>
                  <a:gd name="T89" fmla="*/ 10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2" h="117">
                    <a:moveTo>
                      <a:pt x="162" y="109"/>
                    </a:moveTo>
                    <a:lnTo>
                      <a:pt x="162" y="109"/>
                    </a:lnTo>
                    <a:lnTo>
                      <a:pt x="162" y="103"/>
                    </a:lnTo>
                    <a:lnTo>
                      <a:pt x="161" y="86"/>
                    </a:lnTo>
                    <a:lnTo>
                      <a:pt x="160" y="74"/>
                    </a:lnTo>
                    <a:lnTo>
                      <a:pt x="158" y="62"/>
                    </a:lnTo>
                    <a:lnTo>
                      <a:pt x="154" y="50"/>
                    </a:lnTo>
                    <a:lnTo>
                      <a:pt x="148" y="38"/>
                    </a:lnTo>
                    <a:lnTo>
                      <a:pt x="144" y="32"/>
                    </a:lnTo>
                    <a:lnTo>
                      <a:pt x="140" y="25"/>
                    </a:lnTo>
                    <a:lnTo>
                      <a:pt x="136" y="20"/>
                    </a:lnTo>
                    <a:lnTo>
                      <a:pt x="129" y="16"/>
                    </a:lnTo>
                    <a:lnTo>
                      <a:pt x="123" y="11"/>
                    </a:lnTo>
                    <a:lnTo>
                      <a:pt x="116" y="8"/>
                    </a:lnTo>
                    <a:lnTo>
                      <a:pt x="109" y="5"/>
                    </a:lnTo>
                    <a:lnTo>
                      <a:pt x="101" y="2"/>
                    </a:lnTo>
                    <a:lnTo>
                      <a:pt x="91" y="0"/>
                    </a:lnTo>
                    <a:lnTo>
                      <a:pt x="82" y="0"/>
                    </a:lnTo>
                    <a:lnTo>
                      <a:pt x="70" y="0"/>
                    </a:lnTo>
                    <a:lnTo>
                      <a:pt x="58" y="1"/>
                    </a:lnTo>
                    <a:lnTo>
                      <a:pt x="45" y="3"/>
                    </a:lnTo>
                    <a:lnTo>
                      <a:pt x="31" y="6"/>
                    </a:lnTo>
                    <a:lnTo>
                      <a:pt x="15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21"/>
                    </a:lnTo>
                    <a:lnTo>
                      <a:pt x="9" y="36"/>
                    </a:lnTo>
                    <a:lnTo>
                      <a:pt x="14" y="46"/>
                    </a:lnTo>
                    <a:lnTo>
                      <a:pt x="20" y="56"/>
                    </a:lnTo>
                    <a:lnTo>
                      <a:pt x="28" y="67"/>
                    </a:lnTo>
                    <a:lnTo>
                      <a:pt x="38" y="77"/>
                    </a:lnTo>
                    <a:lnTo>
                      <a:pt x="48" y="88"/>
                    </a:lnTo>
                    <a:lnTo>
                      <a:pt x="60" y="98"/>
                    </a:lnTo>
                    <a:lnTo>
                      <a:pt x="73" y="105"/>
                    </a:lnTo>
                    <a:lnTo>
                      <a:pt x="80" y="109"/>
                    </a:lnTo>
                    <a:lnTo>
                      <a:pt x="89" y="112"/>
                    </a:lnTo>
                    <a:lnTo>
                      <a:pt x="96" y="114"/>
                    </a:lnTo>
                    <a:lnTo>
                      <a:pt x="104" y="115"/>
                    </a:lnTo>
                    <a:lnTo>
                      <a:pt x="113" y="116"/>
                    </a:lnTo>
                    <a:lnTo>
                      <a:pt x="122" y="117"/>
                    </a:lnTo>
                    <a:lnTo>
                      <a:pt x="131" y="116"/>
                    </a:lnTo>
                    <a:lnTo>
                      <a:pt x="141" y="115"/>
                    </a:lnTo>
                    <a:lnTo>
                      <a:pt x="151" y="113"/>
                    </a:lnTo>
                    <a:lnTo>
                      <a:pt x="162" y="109"/>
                    </a:lnTo>
                    <a:lnTo>
                      <a:pt x="162" y="109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70"/>
              <p:cNvSpPr>
                <a:spLocks/>
              </p:cNvSpPr>
              <p:nvPr/>
            </p:nvSpPr>
            <p:spPr bwMode="auto">
              <a:xfrm>
                <a:off x="4171950" y="2024459"/>
                <a:ext cx="228600" cy="209550"/>
              </a:xfrm>
              <a:custGeom>
                <a:avLst/>
                <a:gdLst>
                  <a:gd name="T0" fmla="*/ 0 w 144"/>
                  <a:gd name="T1" fmla="*/ 119 h 132"/>
                  <a:gd name="T2" fmla="*/ 0 w 144"/>
                  <a:gd name="T3" fmla="*/ 119 h 132"/>
                  <a:gd name="T4" fmla="*/ 6 w 144"/>
                  <a:gd name="T5" fmla="*/ 121 h 132"/>
                  <a:gd name="T6" fmla="*/ 22 w 144"/>
                  <a:gd name="T7" fmla="*/ 127 h 132"/>
                  <a:gd name="T8" fmla="*/ 33 w 144"/>
                  <a:gd name="T9" fmla="*/ 129 h 132"/>
                  <a:gd name="T10" fmla="*/ 45 w 144"/>
                  <a:gd name="T11" fmla="*/ 131 h 132"/>
                  <a:gd name="T12" fmla="*/ 59 w 144"/>
                  <a:gd name="T13" fmla="*/ 132 h 132"/>
                  <a:gd name="T14" fmla="*/ 72 w 144"/>
                  <a:gd name="T15" fmla="*/ 131 h 132"/>
                  <a:gd name="T16" fmla="*/ 79 w 144"/>
                  <a:gd name="T17" fmla="*/ 129 h 132"/>
                  <a:gd name="T18" fmla="*/ 85 w 144"/>
                  <a:gd name="T19" fmla="*/ 127 h 132"/>
                  <a:gd name="T20" fmla="*/ 92 w 144"/>
                  <a:gd name="T21" fmla="*/ 125 h 132"/>
                  <a:gd name="T22" fmla="*/ 98 w 144"/>
                  <a:gd name="T23" fmla="*/ 121 h 132"/>
                  <a:gd name="T24" fmla="*/ 105 w 144"/>
                  <a:gd name="T25" fmla="*/ 117 h 132"/>
                  <a:gd name="T26" fmla="*/ 111 w 144"/>
                  <a:gd name="T27" fmla="*/ 112 h 132"/>
                  <a:gd name="T28" fmla="*/ 117 w 144"/>
                  <a:gd name="T29" fmla="*/ 106 h 132"/>
                  <a:gd name="T30" fmla="*/ 122 w 144"/>
                  <a:gd name="T31" fmla="*/ 99 h 132"/>
                  <a:gd name="T32" fmla="*/ 126 w 144"/>
                  <a:gd name="T33" fmla="*/ 91 h 132"/>
                  <a:gd name="T34" fmla="*/ 131 w 144"/>
                  <a:gd name="T35" fmla="*/ 81 h 132"/>
                  <a:gd name="T36" fmla="*/ 135 w 144"/>
                  <a:gd name="T37" fmla="*/ 71 h 132"/>
                  <a:gd name="T38" fmla="*/ 138 w 144"/>
                  <a:gd name="T39" fmla="*/ 60 h 132"/>
                  <a:gd name="T40" fmla="*/ 140 w 144"/>
                  <a:gd name="T41" fmla="*/ 47 h 132"/>
                  <a:gd name="T42" fmla="*/ 142 w 144"/>
                  <a:gd name="T43" fmla="*/ 32 h 132"/>
                  <a:gd name="T44" fmla="*/ 143 w 144"/>
                  <a:gd name="T45" fmla="*/ 17 h 132"/>
                  <a:gd name="T46" fmla="*/ 144 w 144"/>
                  <a:gd name="T47" fmla="*/ 0 h 132"/>
                  <a:gd name="T48" fmla="*/ 144 w 144"/>
                  <a:gd name="T49" fmla="*/ 0 h 132"/>
                  <a:gd name="T50" fmla="*/ 138 w 144"/>
                  <a:gd name="T51" fmla="*/ 0 h 132"/>
                  <a:gd name="T52" fmla="*/ 122 w 144"/>
                  <a:gd name="T53" fmla="*/ 1 h 132"/>
                  <a:gd name="T54" fmla="*/ 111 w 144"/>
                  <a:gd name="T55" fmla="*/ 3 h 132"/>
                  <a:gd name="T56" fmla="*/ 99 w 144"/>
                  <a:gd name="T57" fmla="*/ 5 h 132"/>
                  <a:gd name="T58" fmla="*/ 86 w 144"/>
                  <a:gd name="T59" fmla="*/ 9 h 132"/>
                  <a:gd name="T60" fmla="*/ 73 w 144"/>
                  <a:gd name="T61" fmla="*/ 14 h 132"/>
                  <a:gd name="T62" fmla="*/ 60 w 144"/>
                  <a:gd name="T63" fmla="*/ 20 h 132"/>
                  <a:gd name="T64" fmla="*/ 46 w 144"/>
                  <a:gd name="T65" fmla="*/ 28 h 132"/>
                  <a:gd name="T66" fmla="*/ 34 w 144"/>
                  <a:gd name="T67" fmla="*/ 37 h 132"/>
                  <a:gd name="T68" fmla="*/ 28 w 144"/>
                  <a:gd name="T69" fmla="*/ 43 h 132"/>
                  <a:gd name="T70" fmla="*/ 23 w 144"/>
                  <a:gd name="T71" fmla="*/ 49 h 132"/>
                  <a:gd name="T72" fmla="*/ 18 w 144"/>
                  <a:gd name="T73" fmla="*/ 56 h 132"/>
                  <a:gd name="T74" fmla="*/ 14 w 144"/>
                  <a:gd name="T75" fmla="*/ 63 h 132"/>
                  <a:gd name="T76" fmla="*/ 10 w 144"/>
                  <a:gd name="T77" fmla="*/ 70 h 132"/>
                  <a:gd name="T78" fmla="*/ 7 w 144"/>
                  <a:gd name="T79" fmla="*/ 79 h 132"/>
                  <a:gd name="T80" fmla="*/ 4 w 144"/>
                  <a:gd name="T81" fmla="*/ 87 h 132"/>
                  <a:gd name="T82" fmla="*/ 2 w 144"/>
                  <a:gd name="T83" fmla="*/ 98 h 132"/>
                  <a:gd name="T84" fmla="*/ 1 w 144"/>
                  <a:gd name="T85" fmla="*/ 108 h 132"/>
                  <a:gd name="T86" fmla="*/ 0 w 144"/>
                  <a:gd name="T87" fmla="*/ 119 h 132"/>
                  <a:gd name="T88" fmla="*/ 0 w 144"/>
                  <a:gd name="T89" fmla="*/ 11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4" h="132">
                    <a:moveTo>
                      <a:pt x="0" y="119"/>
                    </a:moveTo>
                    <a:lnTo>
                      <a:pt x="0" y="119"/>
                    </a:lnTo>
                    <a:lnTo>
                      <a:pt x="6" y="121"/>
                    </a:lnTo>
                    <a:lnTo>
                      <a:pt x="22" y="127"/>
                    </a:lnTo>
                    <a:lnTo>
                      <a:pt x="33" y="129"/>
                    </a:lnTo>
                    <a:lnTo>
                      <a:pt x="45" y="131"/>
                    </a:lnTo>
                    <a:lnTo>
                      <a:pt x="59" y="132"/>
                    </a:lnTo>
                    <a:lnTo>
                      <a:pt x="72" y="131"/>
                    </a:lnTo>
                    <a:lnTo>
                      <a:pt x="79" y="129"/>
                    </a:lnTo>
                    <a:lnTo>
                      <a:pt x="85" y="127"/>
                    </a:lnTo>
                    <a:lnTo>
                      <a:pt x="92" y="125"/>
                    </a:lnTo>
                    <a:lnTo>
                      <a:pt x="98" y="121"/>
                    </a:lnTo>
                    <a:lnTo>
                      <a:pt x="105" y="117"/>
                    </a:lnTo>
                    <a:lnTo>
                      <a:pt x="111" y="112"/>
                    </a:lnTo>
                    <a:lnTo>
                      <a:pt x="117" y="106"/>
                    </a:lnTo>
                    <a:lnTo>
                      <a:pt x="122" y="99"/>
                    </a:lnTo>
                    <a:lnTo>
                      <a:pt x="126" y="91"/>
                    </a:lnTo>
                    <a:lnTo>
                      <a:pt x="131" y="81"/>
                    </a:lnTo>
                    <a:lnTo>
                      <a:pt x="135" y="71"/>
                    </a:lnTo>
                    <a:lnTo>
                      <a:pt x="138" y="60"/>
                    </a:lnTo>
                    <a:lnTo>
                      <a:pt x="140" y="47"/>
                    </a:lnTo>
                    <a:lnTo>
                      <a:pt x="142" y="32"/>
                    </a:lnTo>
                    <a:lnTo>
                      <a:pt x="143" y="17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38" y="0"/>
                    </a:lnTo>
                    <a:lnTo>
                      <a:pt x="122" y="1"/>
                    </a:lnTo>
                    <a:lnTo>
                      <a:pt x="111" y="3"/>
                    </a:lnTo>
                    <a:lnTo>
                      <a:pt x="99" y="5"/>
                    </a:lnTo>
                    <a:lnTo>
                      <a:pt x="86" y="9"/>
                    </a:lnTo>
                    <a:lnTo>
                      <a:pt x="73" y="14"/>
                    </a:lnTo>
                    <a:lnTo>
                      <a:pt x="60" y="20"/>
                    </a:lnTo>
                    <a:lnTo>
                      <a:pt x="46" y="28"/>
                    </a:lnTo>
                    <a:lnTo>
                      <a:pt x="34" y="37"/>
                    </a:lnTo>
                    <a:lnTo>
                      <a:pt x="28" y="43"/>
                    </a:lnTo>
                    <a:lnTo>
                      <a:pt x="23" y="49"/>
                    </a:lnTo>
                    <a:lnTo>
                      <a:pt x="18" y="56"/>
                    </a:lnTo>
                    <a:lnTo>
                      <a:pt x="14" y="63"/>
                    </a:lnTo>
                    <a:lnTo>
                      <a:pt x="10" y="70"/>
                    </a:lnTo>
                    <a:lnTo>
                      <a:pt x="7" y="79"/>
                    </a:lnTo>
                    <a:lnTo>
                      <a:pt x="4" y="87"/>
                    </a:lnTo>
                    <a:lnTo>
                      <a:pt x="2" y="98"/>
                    </a:lnTo>
                    <a:lnTo>
                      <a:pt x="1" y="108"/>
                    </a:lnTo>
                    <a:lnTo>
                      <a:pt x="0" y="119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71"/>
              <p:cNvSpPr>
                <a:spLocks/>
              </p:cNvSpPr>
              <p:nvPr/>
            </p:nvSpPr>
            <p:spPr bwMode="auto">
              <a:xfrm>
                <a:off x="4065588" y="1916509"/>
                <a:ext cx="171450" cy="290513"/>
              </a:xfrm>
              <a:custGeom>
                <a:avLst/>
                <a:gdLst>
                  <a:gd name="T0" fmla="*/ 60 w 108"/>
                  <a:gd name="T1" fmla="*/ 183 h 183"/>
                  <a:gd name="T2" fmla="*/ 60 w 108"/>
                  <a:gd name="T3" fmla="*/ 183 h 183"/>
                  <a:gd name="T4" fmla="*/ 65 w 108"/>
                  <a:gd name="T5" fmla="*/ 179 h 183"/>
                  <a:gd name="T6" fmla="*/ 79 w 108"/>
                  <a:gd name="T7" fmla="*/ 167 h 183"/>
                  <a:gd name="T8" fmla="*/ 86 w 108"/>
                  <a:gd name="T9" fmla="*/ 159 h 183"/>
                  <a:gd name="T10" fmla="*/ 93 w 108"/>
                  <a:gd name="T11" fmla="*/ 148 h 183"/>
                  <a:gd name="T12" fmla="*/ 99 w 108"/>
                  <a:gd name="T13" fmla="*/ 137 h 183"/>
                  <a:gd name="T14" fmla="*/ 104 w 108"/>
                  <a:gd name="T15" fmla="*/ 125 h 183"/>
                  <a:gd name="T16" fmla="*/ 106 w 108"/>
                  <a:gd name="T17" fmla="*/ 118 h 183"/>
                  <a:gd name="T18" fmla="*/ 107 w 108"/>
                  <a:gd name="T19" fmla="*/ 112 h 183"/>
                  <a:gd name="T20" fmla="*/ 108 w 108"/>
                  <a:gd name="T21" fmla="*/ 104 h 183"/>
                  <a:gd name="T22" fmla="*/ 108 w 108"/>
                  <a:gd name="T23" fmla="*/ 97 h 183"/>
                  <a:gd name="T24" fmla="*/ 107 w 108"/>
                  <a:gd name="T25" fmla="*/ 89 h 183"/>
                  <a:gd name="T26" fmla="*/ 105 w 108"/>
                  <a:gd name="T27" fmla="*/ 82 h 183"/>
                  <a:gd name="T28" fmla="*/ 103 w 108"/>
                  <a:gd name="T29" fmla="*/ 74 h 183"/>
                  <a:gd name="T30" fmla="*/ 99 w 108"/>
                  <a:gd name="T31" fmla="*/ 66 h 183"/>
                  <a:gd name="T32" fmla="*/ 94 w 108"/>
                  <a:gd name="T33" fmla="*/ 58 h 183"/>
                  <a:gd name="T34" fmla="*/ 88 w 108"/>
                  <a:gd name="T35" fmla="*/ 49 h 183"/>
                  <a:gd name="T36" fmla="*/ 81 w 108"/>
                  <a:gd name="T37" fmla="*/ 41 h 183"/>
                  <a:gd name="T38" fmla="*/ 72 w 108"/>
                  <a:gd name="T39" fmla="*/ 33 h 183"/>
                  <a:gd name="T40" fmla="*/ 61 w 108"/>
                  <a:gd name="T41" fmla="*/ 25 h 183"/>
                  <a:gd name="T42" fmla="*/ 49 w 108"/>
                  <a:gd name="T43" fmla="*/ 17 h 183"/>
                  <a:gd name="T44" fmla="*/ 36 w 108"/>
                  <a:gd name="T45" fmla="*/ 9 h 183"/>
                  <a:gd name="T46" fmla="*/ 21 w 108"/>
                  <a:gd name="T47" fmla="*/ 0 h 183"/>
                  <a:gd name="T48" fmla="*/ 21 w 108"/>
                  <a:gd name="T49" fmla="*/ 0 h 183"/>
                  <a:gd name="T50" fmla="*/ 19 w 108"/>
                  <a:gd name="T51" fmla="*/ 6 h 183"/>
                  <a:gd name="T52" fmla="*/ 12 w 108"/>
                  <a:gd name="T53" fmla="*/ 21 h 183"/>
                  <a:gd name="T54" fmla="*/ 8 w 108"/>
                  <a:gd name="T55" fmla="*/ 31 h 183"/>
                  <a:gd name="T56" fmla="*/ 5 w 108"/>
                  <a:gd name="T57" fmla="*/ 43 h 183"/>
                  <a:gd name="T58" fmla="*/ 2 w 108"/>
                  <a:gd name="T59" fmla="*/ 57 h 183"/>
                  <a:gd name="T60" fmla="*/ 1 w 108"/>
                  <a:gd name="T61" fmla="*/ 71 h 183"/>
                  <a:gd name="T62" fmla="*/ 0 w 108"/>
                  <a:gd name="T63" fmla="*/ 85 h 183"/>
                  <a:gd name="T64" fmla="*/ 1 w 108"/>
                  <a:gd name="T65" fmla="*/ 100 h 183"/>
                  <a:gd name="T66" fmla="*/ 4 w 108"/>
                  <a:gd name="T67" fmla="*/ 116 h 183"/>
                  <a:gd name="T68" fmla="*/ 6 w 108"/>
                  <a:gd name="T69" fmla="*/ 123 h 183"/>
                  <a:gd name="T70" fmla="*/ 9 w 108"/>
                  <a:gd name="T71" fmla="*/ 131 h 183"/>
                  <a:gd name="T72" fmla="*/ 13 w 108"/>
                  <a:gd name="T73" fmla="*/ 138 h 183"/>
                  <a:gd name="T74" fmla="*/ 18 w 108"/>
                  <a:gd name="T75" fmla="*/ 145 h 183"/>
                  <a:gd name="T76" fmla="*/ 23 w 108"/>
                  <a:gd name="T77" fmla="*/ 152 h 183"/>
                  <a:gd name="T78" fmla="*/ 29 w 108"/>
                  <a:gd name="T79" fmla="*/ 160 h 183"/>
                  <a:gd name="T80" fmla="*/ 35 w 108"/>
                  <a:gd name="T81" fmla="*/ 166 h 183"/>
                  <a:gd name="T82" fmla="*/ 43 w 108"/>
                  <a:gd name="T83" fmla="*/ 172 h 183"/>
                  <a:gd name="T84" fmla="*/ 51 w 108"/>
                  <a:gd name="T85" fmla="*/ 178 h 183"/>
                  <a:gd name="T86" fmla="*/ 60 w 108"/>
                  <a:gd name="T87" fmla="*/ 183 h 183"/>
                  <a:gd name="T88" fmla="*/ 60 w 108"/>
                  <a:gd name="T89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183">
                    <a:moveTo>
                      <a:pt x="60" y="183"/>
                    </a:moveTo>
                    <a:lnTo>
                      <a:pt x="60" y="183"/>
                    </a:lnTo>
                    <a:lnTo>
                      <a:pt x="65" y="179"/>
                    </a:lnTo>
                    <a:lnTo>
                      <a:pt x="79" y="167"/>
                    </a:lnTo>
                    <a:lnTo>
                      <a:pt x="86" y="159"/>
                    </a:lnTo>
                    <a:lnTo>
                      <a:pt x="93" y="148"/>
                    </a:lnTo>
                    <a:lnTo>
                      <a:pt x="99" y="137"/>
                    </a:lnTo>
                    <a:lnTo>
                      <a:pt x="104" y="125"/>
                    </a:lnTo>
                    <a:lnTo>
                      <a:pt x="106" y="118"/>
                    </a:lnTo>
                    <a:lnTo>
                      <a:pt x="107" y="112"/>
                    </a:lnTo>
                    <a:lnTo>
                      <a:pt x="108" y="104"/>
                    </a:lnTo>
                    <a:lnTo>
                      <a:pt x="108" y="97"/>
                    </a:lnTo>
                    <a:lnTo>
                      <a:pt x="107" y="89"/>
                    </a:lnTo>
                    <a:lnTo>
                      <a:pt x="105" y="82"/>
                    </a:lnTo>
                    <a:lnTo>
                      <a:pt x="103" y="74"/>
                    </a:lnTo>
                    <a:lnTo>
                      <a:pt x="99" y="66"/>
                    </a:lnTo>
                    <a:lnTo>
                      <a:pt x="94" y="58"/>
                    </a:lnTo>
                    <a:lnTo>
                      <a:pt x="88" y="49"/>
                    </a:lnTo>
                    <a:lnTo>
                      <a:pt x="81" y="41"/>
                    </a:lnTo>
                    <a:lnTo>
                      <a:pt x="72" y="33"/>
                    </a:lnTo>
                    <a:lnTo>
                      <a:pt x="61" y="25"/>
                    </a:lnTo>
                    <a:lnTo>
                      <a:pt x="49" y="17"/>
                    </a:lnTo>
                    <a:lnTo>
                      <a:pt x="36" y="9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9" y="6"/>
                    </a:lnTo>
                    <a:lnTo>
                      <a:pt x="12" y="21"/>
                    </a:lnTo>
                    <a:lnTo>
                      <a:pt x="8" y="31"/>
                    </a:lnTo>
                    <a:lnTo>
                      <a:pt x="5" y="43"/>
                    </a:lnTo>
                    <a:lnTo>
                      <a:pt x="2" y="57"/>
                    </a:lnTo>
                    <a:lnTo>
                      <a:pt x="1" y="71"/>
                    </a:lnTo>
                    <a:lnTo>
                      <a:pt x="0" y="85"/>
                    </a:lnTo>
                    <a:lnTo>
                      <a:pt x="1" y="100"/>
                    </a:lnTo>
                    <a:lnTo>
                      <a:pt x="4" y="116"/>
                    </a:lnTo>
                    <a:lnTo>
                      <a:pt x="6" y="123"/>
                    </a:lnTo>
                    <a:lnTo>
                      <a:pt x="9" y="131"/>
                    </a:lnTo>
                    <a:lnTo>
                      <a:pt x="13" y="138"/>
                    </a:lnTo>
                    <a:lnTo>
                      <a:pt x="18" y="145"/>
                    </a:lnTo>
                    <a:lnTo>
                      <a:pt x="23" y="152"/>
                    </a:lnTo>
                    <a:lnTo>
                      <a:pt x="29" y="160"/>
                    </a:lnTo>
                    <a:lnTo>
                      <a:pt x="35" y="166"/>
                    </a:lnTo>
                    <a:lnTo>
                      <a:pt x="43" y="172"/>
                    </a:lnTo>
                    <a:lnTo>
                      <a:pt x="51" y="178"/>
                    </a:lnTo>
                    <a:lnTo>
                      <a:pt x="60" y="183"/>
                    </a:lnTo>
                    <a:lnTo>
                      <a:pt x="60" y="183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72"/>
              <p:cNvSpPr>
                <a:spLocks/>
              </p:cNvSpPr>
              <p:nvPr/>
            </p:nvSpPr>
            <p:spPr bwMode="auto">
              <a:xfrm>
                <a:off x="4064000" y="2341959"/>
                <a:ext cx="292100" cy="171450"/>
              </a:xfrm>
              <a:custGeom>
                <a:avLst/>
                <a:gdLst>
                  <a:gd name="T0" fmla="*/ 184 w 184"/>
                  <a:gd name="T1" fmla="*/ 49 h 108"/>
                  <a:gd name="T2" fmla="*/ 184 w 184"/>
                  <a:gd name="T3" fmla="*/ 49 h 108"/>
                  <a:gd name="T4" fmla="*/ 180 w 184"/>
                  <a:gd name="T5" fmla="*/ 44 h 108"/>
                  <a:gd name="T6" fmla="*/ 167 w 184"/>
                  <a:gd name="T7" fmla="*/ 30 h 108"/>
                  <a:gd name="T8" fmla="*/ 159 w 184"/>
                  <a:gd name="T9" fmla="*/ 23 h 108"/>
                  <a:gd name="T10" fmla="*/ 149 w 184"/>
                  <a:gd name="T11" fmla="*/ 16 h 108"/>
                  <a:gd name="T12" fmla="*/ 138 w 184"/>
                  <a:gd name="T13" fmla="*/ 9 h 108"/>
                  <a:gd name="T14" fmla="*/ 126 w 184"/>
                  <a:gd name="T15" fmla="*/ 4 h 108"/>
                  <a:gd name="T16" fmla="*/ 120 w 184"/>
                  <a:gd name="T17" fmla="*/ 2 h 108"/>
                  <a:gd name="T18" fmla="*/ 112 w 184"/>
                  <a:gd name="T19" fmla="*/ 1 h 108"/>
                  <a:gd name="T20" fmla="*/ 105 w 184"/>
                  <a:gd name="T21" fmla="*/ 0 h 108"/>
                  <a:gd name="T22" fmla="*/ 98 w 184"/>
                  <a:gd name="T23" fmla="*/ 0 h 108"/>
                  <a:gd name="T24" fmla="*/ 90 w 184"/>
                  <a:gd name="T25" fmla="*/ 1 h 108"/>
                  <a:gd name="T26" fmla="*/ 83 w 184"/>
                  <a:gd name="T27" fmla="*/ 3 h 108"/>
                  <a:gd name="T28" fmla="*/ 75 w 184"/>
                  <a:gd name="T29" fmla="*/ 5 h 108"/>
                  <a:gd name="T30" fmla="*/ 66 w 184"/>
                  <a:gd name="T31" fmla="*/ 9 h 108"/>
                  <a:gd name="T32" fmla="*/ 58 w 184"/>
                  <a:gd name="T33" fmla="*/ 14 h 108"/>
                  <a:gd name="T34" fmla="*/ 50 w 184"/>
                  <a:gd name="T35" fmla="*/ 20 h 108"/>
                  <a:gd name="T36" fmla="*/ 42 w 184"/>
                  <a:gd name="T37" fmla="*/ 27 h 108"/>
                  <a:gd name="T38" fmla="*/ 34 w 184"/>
                  <a:gd name="T39" fmla="*/ 36 h 108"/>
                  <a:gd name="T40" fmla="*/ 26 w 184"/>
                  <a:gd name="T41" fmla="*/ 47 h 108"/>
                  <a:gd name="T42" fmla="*/ 18 w 184"/>
                  <a:gd name="T43" fmla="*/ 58 h 108"/>
                  <a:gd name="T44" fmla="*/ 8 w 184"/>
                  <a:gd name="T45" fmla="*/ 71 h 108"/>
                  <a:gd name="T46" fmla="*/ 0 w 184"/>
                  <a:gd name="T47" fmla="*/ 86 h 108"/>
                  <a:gd name="T48" fmla="*/ 0 w 184"/>
                  <a:gd name="T49" fmla="*/ 86 h 108"/>
                  <a:gd name="T50" fmla="*/ 6 w 184"/>
                  <a:gd name="T51" fmla="*/ 89 h 108"/>
                  <a:gd name="T52" fmla="*/ 21 w 184"/>
                  <a:gd name="T53" fmla="*/ 96 h 108"/>
                  <a:gd name="T54" fmla="*/ 31 w 184"/>
                  <a:gd name="T55" fmla="*/ 99 h 108"/>
                  <a:gd name="T56" fmla="*/ 43 w 184"/>
                  <a:gd name="T57" fmla="*/ 103 h 108"/>
                  <a:gd name="T58" fmla="*/ 56 w 184"/>
                  <a:gd name="T59" fmla="*/ 105 h 108"/>
                  <a:gd name="T60" fmla="*/ 71 w 184"/>
                  <a:gd name="T61" fmla="*/ 107 h 108"/>
                  <a:gd name="T62" fmla="*/ 85 w 184"/>
                  <a:gd name="T63" fmla="*/ 108 h 108"/>
                  <a:gd name="T64" fmla="*/ 100 w 184"/>
                  <a:gd name="T65" fmla="*/ 107 h 108"/>
                  <a:gd name="T66" fmla="*/ 115 w 184"/>
                  <a:gd name="T67" fmla="*/ 104 h 108"/>
                  <a:gd name="T68" fmla="*/ 123 w 184"/>
                  <a:gd name="T69" fmla="*/ 102 h 108"/>
                  <a:gd name="T70" fmla="*/ 131 w 184"/>
                  <a:gd name="T71" fmla="*/ 99 h 108"/>
                  <a:gd name="T72" fmla="*/ 138 w 184"/>
                  <a:gd name="T73" fmla="*/ 96 h 108"/>
                  <a:gd name="T74" fmla="*/ 145 w 184"/>
                  <a:gd name="T75" fmla="*/ 91 h 108"/>
                  <a:gd name="T76" fmla="*/ 152 w 184"/>
                  <a:gd name="T77" fmla="*/ 86 h 108"/>
                  <a:gd name="T78" fmla="*/ 159 w 184"/>
                  <a:gd name="T79" fmla="*/ 80 h 108"/>
                  <a:gd name="T80" fmla="*/ 165 w 184"/>
                  <a:gd name="T81" fmla="*/ 74 h 108"/>
                  <a:gd name="T82" fmla="*/ 173 w 184"/>
                  <a:gd name="T83" fmla="*/ 66 h 108"/>
                  <a:gd name="T84" fmla="*/ 178 w 184"/>
                  <a:gd name="T85" fmla="*/ 58 h 108"/>
                  <a:gd name="T86" fmla="*/ 184 w 184"/>
                  <a:gd name="T87" fmla="*/ 49 h 108"/>
                  <a:gd name="T88" fmla="*/ 184 w 184"/>
                  <a:gd name="T89" fmla="*/ 4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4" h="108">
                    <a:moveTo>
                      <a:pt x="184" y="49"/>
                    </a:moveTo>
                    <a:lnTo>
                      <a:pt x="184" y="49"/>
                    </a:lnTo>
                    <a:lnTo>
                      <a:pt x="180" y="44"/>
                    </a:lnTo>
                    <a:lnTo>
                      <a:pt x="167" y="30"/>
                    </a:lnTo>
                    <a:lnTo>
                      <a:pt x="159" y="23"/>
                    </a:lnTo>
                    <a:lnTo>
                      <a:pt x="149" y="16"/>
                    </a:lnTo>
                    <a:lnTo>
                      <a:pt x="138" y="9"/>
                    </a:lnTo>
                    <a:lnTo>
                      <a:pt x="126" y="4"/>
                    </a:lnTo>
                    <a:lnTo>
                      <a:pt x="120" y="2"/>
                    </a:lnTo>
                    <a:lnTo>
                      <a:pt x="112" y="1"/>
                    </a:lnTo>
                    <a:lnTo>
                      <a:pt x="105" y="0"/>
                    </a:lnTo>
                    <a:lnTo>
                      <a:pt x="98" y="0"/>
                    </a:lnTo>
                    <a:lnTo>
                      <a:pt x="90" y="1"/>
                    </a:lnTo>
                    <a:lnTo>
                      <a:pt x="83" y="3"/>
                    </a:lnTo>
                    <a:lnTo>
                      <a:pt x="75" y="5"/>
                    </a:lnTo>
                    <a:lnTo>
                      <a:pt x="66" y="9"/>
                    </a:lnTo>
                    <a:lnTo>
                      <a:pt x="58" y="14"/>
                    </a:lnTo>
                    <a:lnTo>
                      <a:pt x="50" y="20"/>
                    </a:lnTo>
                    <a:lnTo>
                      <a:pt x="42" y="27"/>
                    </a:lnTo>
                    <a:lnTo>
                      <a:pt x="34" y="36"/>
                    </a:lnTo>
                    <a:lnTo>
                      <a:pt x="26" y="47"/>
                    </a:lnTo>
                    <a:lnTo>
                      <a:pt x="18" y="58"/>
                    </a:lnTo>
                    <a:lnTo>
                      <a:pt x="8" y="71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6" y="89"/>
                    </a:lnTo>
                    <a:lnTo>
                      <a:pt x="21" y="96"/>
                    </a:lnTo>
                    <a:lnTo>
                      <a:pt x="31" y="99"/>
                    </a:lnTo>
                    <a:lnTo>
                      <a:pt x="43" y="103"/>
                    </a:lnTo>
                    <a:lnTo>
                      <a:pt x="56" y="105"/>
                    </a:lnTo>
                    <a:lnTo>
                      <a:pt x="71" y="107"/>
                    </a:lnTo>
                    <a:lnTo>
                      <a:pt x="85" y="108"/>
                    </a:lnTo>
                    <a:lnTo>
                      <a:pt x="100" y="107"/>
                    </a:lnTo>
                    <a:lnTo>
                      <a:pt x="115" y="104"/>
                    </a:lnTo>
                    <a:lnTo>
                      <a:pt x="123" y="102"/>
                    </a:lnTo>
                    <a:lnTo>
                      <a:pt x="131" y="99"/>
                    </a:lnTo>
                    <a:lnTo>
                      <a:pt x="138" y="96"/>
                    </a:lnTo>
                    <a:lnTo>
                      <a:pt x="145" y="91"/>
                    </a:lnTo>
                    <a:lnTo>
                      <a:pt x="152" y="86"/>
                    </a:lnTo>
                    <a:lnTo>
                      <a:pt x="159" y="80"/>
                    </a:lnTo>
                    <a:lnTo>
                      <a:pt x="165" y="74"/>
                    </a:lnTo>
                    <a:lnTo>
                      <a:pt x="173" y="66"/>
                    </a:lnTo>
                    <a:lnTo>
                      <a:pt x="178" y="58"/>
                    </a:lnTo>
                    <a:lnTo>
                      <a:pt x="184" y="49"/>
                    </a:lnTo>
                    <a:lnTo>
                      <a:pt x="184" y="49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73"/>
              <p:cNvSpPr>
                <a:spLocks/>
              </p:cNvSpPr>
              <p:nvPr/>
            </p:nvSpPr>
            <p:spPr bwMode="auto">
              <a:xfrm>
                <a:off x="4221163" y="2427684"/>
                <a:ext cx="173038" cy="285750"/>
              </a:xfrm>
              <a:custGeom>
                <a:avLst/>
                <a:gdLst>
                  <a:gd name="T0" fmla="*/ 89 w 109"/>
                  <a:gd name="T1" fmla="*/ 0 h 180"/>
                  <a:gd name="T2" fmla="*/ 89 w 109"/>
                  <a:gd name="T3" fmla="*/ 0 h 180"/>
                  <a:gd name="T4" fmla="*/ 82 w 109"/>
                  <a:gd name="T5" fmla="*/ 2 h 180"/>
                  <a:gd name="T6" fmla="*/ 65 w 109"/>
                  <a:gd name="T7" fmla="*/ 6 h 180"/>
                  <a:gd name="T8" fmla="*/ 55 w 109"/>
                  <a:gd name="T9" fmla="*/ 10 h 180"/>
                  <a:gd name="T10" fmla="*/ 44 w 109"/>
                  <a:gd name="T11" fmla="*/ 16 h 180"/>
                  <a:gd name="T12" fmla="*/ 33 w 109"/>
                  <a:gd name="T13" fmla="*/ 23 h 180"/>
                  <a:gd name="T14" fmla="*/ 23 w 109"/>
                  <a:gd name="T15" fmla="*/ 31 h 180"/>
                  <a:gd name="T16" fmla="*/ 17 w 109"/>
                  <a:gd name="T17" fmla="*/ 36 h 180"/>
                  <a:gd name="T18" fmla="*/ 13 w 109"/>
                  <a:gd name="T19" fmla="*/ 42 h 180"/>
                  <a:gd name="T20" fmla="*/ 9 w 109"/>
                  <a:gd name="T21" fmla="*/ 48 h 180"/>
                  <a:gd name="T22" fmla="*/ 6 w 109"/>
                  <a:gd name="T23" fmla="*/ 55 h 180"/>
                  <a:gd name="T24" fmla="*/ 3 w 109"/>
                  <a:gd name="T25" fmla="*/ 61 h 180"/>
                  <a:gd name="T26" fmla="*/ 1 w 109"/>
                  <a:gd name="T27" fmla="*/ 69 h 180"/>
                  <a:gd name="T28" fmla="*/ 0 w 109"/>
                  <a:gd name="T29" fmla="*/ 77 h 180"/>
                  <a:gd name="T30" fmla="*/ 0 w 109"/>
                  <a:gd name="T31" fmla="*/ 86 h 180"/>
                  <a:gd name="T32" fmla="*/ 0 w 109"/>
                  <a:gd name="T33" fmla="*/ 96 h 180"/>
                  <a:gd name="T34" fmla="*/ 2 w 109"/>
                  <a:gd name="T35" fmla="*/ 106 h 180"/>
                  <a:gd name="T36" fmla="*/ 5 w 109"/>
                  <a:gd name="T37" fmla="*/ 116 h 180"/>
                  <a:gd name="T38" fmla="*/ 9 w 109"/>
                  <a:gd name="T39" fmla="*/ 127 h 180"/>
                  <a:gd name="T40" fmla="*/ 14 w 109"/>
                  <a:gd name="T41" fmla="*/ 139 h 180"/>
                  <a:gd name="T42" fmla="*/ 21 w 109"/>
                  <a:gd name="T43" fmla="*/ 153 h 180"/>
                  <a:gd name="T44" fmla="*/ 29 w 109"/>
                  <a:gd name="T45" fmla="*/ 166 h 180"/>
                  <a:gd name="T46" fmla="*/ 38 w 109"/>
                  <a:gd name="T47" fmla="*/ 180 h 180"/>
                  <a:gd name="T48" fmla="*/ 38 w 109"/>
                  <a:gd name="T49" fmla="*/ 180 h 180"/>
                  <a:gd name="T50" fmla="*/ 43 w 109"/>
                  <a:gd name="T51" fmla="*/ 177 h 180"/>
                  <a:gd name="T52" fmla="*/ 55 w 109"/>
                  <a:gd name="T53" fmla="*/ 166 h 180"/>
                  <a:gd name="T54" fmla="*/ 63 w 109"/>
                  <a:gd name="T55" fmla="*/ 159 h 180"/>
                  <a:gd name="T56" fmla="*/ 72 w 109"/>
                  <a:gd name="T57" fmla="*/ 150 h 180"/>
                  <a:gd name="T58" fmla="*/ 81 w 109"/>
                  <a:gd name="T59" fmla="*/ 139 h 180"/>
                  <a:gd name="T60" fmla="*/ 89 w 109"/>
                  <a:gd name="T61" fmla="*/ 128 h 180"/>
                  <a:gd name="T62" fmla="*/ 96 w 109"/>
                  <a:gd name="T63" fmla="*/ 115 h 180"/>
                  <a:gd name="T64" fmla="*/ 102 w 109"/>
                  <a:gd name="T65" fmla="*/ 102 h 180"/>
                  <a:gd name="T66" fmla="*/ 106 w 109"/>
                  <a:gd name="T67" fmla="*/ 86 h 180"/>
                  <a:gd name="T68" fmla="*/ 108 w 109"/>
                  <a:gd name="T69" fmla="*/ 78 h 180"/>
                  <a:gd name="T70" fmla="*/ 109 w 109"/>
                  <a:gd name="T71" fmla="*/ 71 h 180"/>
                  <a:gd name="T72" fmla="*/ 109 w 109"/>
                  <a:gd name="T73" fmla="*/ 63 h 180"/>
                  <a:gd name="T74" fmla="*/ 109 w 109"/>
                  <a:gd name="T75" fmla="*/ 54 h 180"/>
                  <a:gd name="T76" fmla="*/ 108 w 109"/>
                  <a:gd name="T77" fmla="*/ 46 h 180"/>
                  <a:gd name="T78" fmla="*/ 106 w 109"/>
                  <a:gd name="T79" fmla="*/ 36 h 180"/>
                  <a:gd name="T80" fmla="*/ 103 w 109"/>
                  <a:gd name="T81" fmla="*/ 28 h 180"/>
                  <a:gd name="T82" fmla="*/ 99 w 109"/>
                  <a:gd name="T83" fmla="*/ 19 h 180"/>
                  <a:gd name="T84" fmla="*/ 95 w 109"/>
                  <a:gd name="T85" fmla="*/ 10 h 180"/>
                  <a:gd name="T86" fmla="*/ 89 w 109"/>
                  <a:gd name="T87" fmla="*/ 0 h 180"/>
                  <a:gd name="T88" fmla="*/ 89 w 109"/>
                  <a:gd name="T89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9" h="180">
                    <a:moveTo>
                      <a:pt x="89" y="0"/>
                    </a:moveTo>
                    <a:lnTo>
                      <a:pt x="89" y="0"/>
                    </a:lnTo>
                    <a:lnTo>
                      <a:pt x="82" y="2"/>
                    </a:lnTo>
                    <a:lnTo>
                      <a:pt x="65" y="6"/>
                    </a:lnTo>
                    <a:lnTo>
                      <a:pt x="55" y="10"/>
                    </a:lnTo>
                    <a:lnTo>
                      <a:pt x="44" y="16"/>
                    </a:lnTo>
                    <a:lnTo>
                      <a:pt x="33" y="23"/>
                    </a:lnTo>
                    <a:lnTo>
                      <a:pt x="23" y="31"/>
                    </a:lnTo>
                    <a:lnTo>
                      <a:pt x="17" y="36"/>
                    </a:lnTo>
                    <a:lnTo>
                      <a:pt x="13" y="42"/>
                    </a:lnTo>
                    <a:lnTo>
                      <a:pt x="9" y="48"/>
                    </a:lnTo>
                    <a:lnTo>
                      <a:pt x="6" y="55"/>
                    </a:lnTo>
                    <a:lnTo>
                      <a:pt x="3" y="61"/>
                    </a:lnTo>
                    <a:lnTo>
                      <a:pt x="1" y="69"/>
                    </a:lnTo>
                    <a:lnTo>
                      <a:pt x="0" y="77"/>
                    </a:lnTo>
                    <a:lnTo>
                      <a:pt x="0" y="86"/>
                    </a:lnTo>
                    <a:lnTo>
                      <a:pt x="0" y="96"/>
                    </a:lnTo>
                    <a:lnTo>
                      <a:pt x="2" y="106"/>
                    </a:lnTo>
                    <a:lnTo>
                      <a:pt x="5" y="116"/>
                    </a:lnTo>
                    <a:lnTo>
                      <a:pt x="9" y="127"/>
                    </a:lnTo>
                    <a:lnTo>
                      <a:pt x="14" y="139"/>
                    </a:lnTo>
                    <a:lnTo>
                      <a:pt x="21" y="153"/>
                    </a:lnTo>
                    <a:lnTo>
                      <a:pt x="29" y="166"/>
                    </a:lnTo>
                    <a:lnTo>
                      <a:pt x="38" y="180"/>
                    </a:lnTo>
                    <a:lnTo>
                      <a:pt x="38" y="180"/>
                    </a:lnTo>
                    <a:lnTo>
                      <a:pt x="43" y="177"/>
                    </a:lnTo>
                    <a:lnTo>
                      <a:pt x="55" y="166"/>
                    </a:lnTo>
                    <a:lnTo>
                      <a:pt x="63" y="159"/>
                    </a:lnTo>
                    <a:lnTo>
                      <a:pt x="72" y="150"/>
                    </a:lnTo>
                    <a:lnTo>
                      <a:pt x="81" y="139"/>
                    </a:lnTo>
                    <a:lnTo>
                      <a:pt x="89" y="128"/>
                    </a:lnTo>
                    <a:lnTo>
                      <a:pt x="96" y="115"/>
                    </a:lnTo>
                    <a:lnTo>
                      <a:pt x="102" y="102"/>
                    </a:lnTo>
                    <a:lnTo>
                      <a:pt x="106" y="86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3"/>
                    </a:lnTo>
                    <a:lnTo>
                      <a:pt x="109" y="54"/>
                    </a:lnTo>
                    <a:lnTo>
                      <a:pt x="108" y="46"/>
                    </a:lnTo>
                    <a:lnTo>
                      <a:pt x="106" y="36"/>
                    </a:lnTo>
                    <a:lnTo>
                      <a:pt x="103" y="28"/>
                    </a:lnTo>
                    <a:lnTo>
                      <a:pt x="99" y="19"/>
                    </a:lnTo>
                    <a:lnTo>
                      <a:pt x="95" y="10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74"/>
              <p:cNvSpPr>
                <a:spLocks/>
              </p:cNvSpPr>
              <p:nvPr/>
            </p:nvSpPr>
            <p:spPr bwMode="auto">
              <a:xfrm>
                <a:off x="3914775" y="2126059"/>
                <a:ext cx="257175" cy="187325"/>
              </a:xfrm>
              <a:custGeom>
                <a:avLst/>
                <a:gdLst>
                  <a:gd name="T0" fmla="*/ 162 w 162"/>
                  <a:gd name="T1" fmla="*/ 111 h 118"/>
                  <a:gd name="T2" fmla="*/ 162 w 162"/>
                  <a:gd name="T3" fmla="*/ 111 h 118"/>
                  <a:gd name="T4" fmla="*/ 162 w 162"/>
                  <a:gd name="T5" fmla="*/ 105 h 118"/>
                  <a:gd name="T6" fmla="*/ 162 w 162"/>
                  <a:gd name="T7" fmla="*/ 88 h 118"/>
                  <a:gd name="T8" fmla="*/ 160 w 162"/>
                  <a:gd name="T9" fmla="*/ 77 h 118"/>
                  <a:gd name="T10" fmla="*/ 158 w 162"/>
                  <a:gd name="T11" fmla="*/ 64 h 118"/>
                  <a:gd name="T12" fmla="*/ 154 w 162"/>
                  <a:gd name="T13" fmla="*/ 51 h 118"/>
                  <a:gd name="T14" fmla="*/ 148 w 162"/>
                  <a:gd name="T15" fmla="*/ 39 h 118"/>
                  <a:gd name="T16" fmla="*/ 145 w 162"/>
                  <a:gd name="T17" fmla="*/ 34 h 118"/>
                  <a:gd name="T18" fmla="*/ 141 w 162"/>
                  <a:gd name="T19" fmla="*/ 28 h 118"/>
                  <a:gd name="T20" fmla="*/ 136 w 162"/>
                  <a:gd name="T21" fmla="*/ 22 h 118"/>
                  <a:gd name="T22" fmla="*/ 131 w 162"/>
                  <a:gd name="T23" fmla="*/ 17 h 118"/>
                  <a:gd name="T24" fmla="*/ 125 w 162"/>
                  <a:gd name="T25" fmla="*/ 13 h 118"/>
                  <a:gd name="T26" fmla="*/ 118 w 162"/>
                  <a:gd name="T27" fmla="*/ 9 h 118"/>
                  <a:gd name="T28" fmla="*/ 109 w 162"/>
                  <a:gd name="T29" fmla="*/ 6 h 118"/>
                  <a:gd name="T30" fmla="*/ 101 w 162"/>
                  <a:gd name="T31" fmla="*/ 3 h 118"/>
                  <a:gd name="T32" fmla="*/ 92 w 162"/>
                  <a:gd name="T33" fmla="*/ 2 h 118"/>
                  <a:gd name="T34" fmla="*/ 82 w 162"/>
                  <a:gd name="T35" fmla="*/ 1 h 118"/>
                  <a:gd name="T36" fmla="*/ 71 w 162"/>
                  <a:gd name="T37" fmla="*/ 0 h 118"/>
                  <a:gd name="T38" fmla="*/ 58 w 162"/>
                  <a:gd name="T39" fmla="*/ 1 h 118"/>
                  <a:gd name="T40" fmla="*/ 46 w 162"/>
                  <a:gd name="T41" fmla="*/ 3 h 118"/>
                  <a:gd name="T42" fmla="*/ 32 w 162"/>
                  <a:gd name="T43" fmla="*/ 6 h 118"/>
                  <a:gd name="T44" fmla="*/ 17 w 162"/>
                  <a:gd name="T45" fmla="*/ 10 h 118"/>
                  <a:gd name="T46" fmla="*/ 0 w 162"/>
                  <a:gd name="T47" fmla="*/ 16 h 118"/>
                  <a:gd name="T48" fmla="*/ 0 w 162"/>
                  <a:gd name="T49" fmla="*/ 16 h 118"/>
                  <a:gd name="T50" fmla="*/ 2 w 162"/>
                  <a:gd name="T51" fmla="*/ 21 h 118"/>
                  <a:gd name="T52" fmla="*/ 10 w 162"/>
                  <a:gd name="T53" fmla="*/ 37 h 118"/>
                  <a:gd name="T54" fmla="*/ 15 w 162"/>
                  <a:gd name="T55" fmla="*/ 46 h 118"/>
                  <a:gd name="T56" fmla="*/ 21 w 162"/>
                  <a:gd name="T57" fmla="*/ 56 h 118"/>
                  <a:gd name="T58" fmla="*/ 29 w 162"/>
                  <a:gd name="T59" fmla="*/ 67 h 118"/>
                  <a:gd name="T60" fmla="*/ 38 w 162"/>
                  <a:gd name="T61" fmla="*/ 79 h 118"/>
                  <a:gd name="T62" fmla="*/ 48 w 162"/>
                  <a:gd name="T63" fmla="*/ 89 h 118"/>
                  <a:gd name="T64" fmla="*/ 61 w 162"/>
                  <a:gd name="T65" fmla="*/ 98 h 118"/>
                  <a:gd name="T66" fmla="*/ 74 w 162"/>
                  <a:gd name="T67" fmla="*/ 106 h 118"/>
                  <a:gd name="T68" fmla="*/ 81 w 162"/>
                  <a:gd name="T69" fmla="*/ 110 h 118"/>
                  <a:gd name="T70" fmla="*/ 88 w 162"/>
                  <a:gd name="T71" fmla="*/ 113 h 118"/>
                  <a:gd name="T72" fmla="*/ 96 w 162"/>
                  <a:gd name="T73" fmla="*/ 115 h 118"/>
                  <a:gd name="T74" fmla="*/ 104 w 162"/>
                  <a:gd name="T75" fmla="*/ 117 h 118"/>
                  <a:gd name="T76" fmla="*/ 113 w 162"/>
                  <a:gd name="T77" fmla="*/ 118 h 118"/>
                  <a:gd name="T78" fmla="*/ 122 w 162"/>
                  <a:gd name="T79" fmla="*/ 118 h 118"/>
                  <a:gd name="T80" fmla="*/ 131 w 162"/>
                  <a:gd name="T81" fmla="*/ 118 h 118"/>
                  <a:gd name="T82" fmla="*/ 141 w 162"/>
                  <a:gd name="T83" fmla="*/ 116 h 118"/>
                  <a:gd name="T84" fmla="*/ 151 w 162"/>
                  <a:gd name="T85" fmla="*/ 114 h 118"/>
                  <a:gd name="T86" fmla="*/ 162 w 162"/>
                  <a:gd name="T87" fmla="*/ 111 h 118"/>
                  <a:gd name="T88" fmla="*/ 162 w 162"/>
                  <a:gd name="T89" fmla="*/ 11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2" h="118">
                    <a:moveTo>
                      <a:pt x="162" y="111"/>
                    </a:moveTo>
                    <a:lnTo>
                      <a:pt x="162" y="111"/>
                    </a:lnTo>
                    <a:lnTo>
                      <a:pt x="162" y="105"/>
                    </a:lnTo>
                    <a:lnTo>
                      <a:pt x="162" y="88"/>
                    </a:lnTo>
                    <a:lnTo>
                      <a:pt x="160" y="77"/>
                    </a:lnTo>
                    <a:lnTo>
                      <a:pt x="158" y="64"/>
                    </a:lnTo>
                    <a:lnTo>
                      <a:pt x="154" y="51"/>
                    </a:lnTo>
                    <a:lnTo>
                      <a:pt x="148" y="39"/>
                    </a:lnTo>
                    <a:lnTo>
                      <a:pt x="145" y="34"/>
                    </a:lnTo>
                    <a:lnTo>
                      <a:pt x="141" y="28"/>
                    </a:lnTo>
                    <a:lnTo>
                      <a:pt x="136" y="22"/>
                    </a:lnTo>
                    <a:lnTo>
                      <a:pt x="131" y="17"/>
                    </a:lnTo>
                    <a:lnTo>
                      <a:pt x="125" y="13"/>
                    </a:lnTo>
                    <a:lnTo>
                      <a:pt x="118" y="9"/>
                    </a:lnTo>
                    <a:lnTo>
                      <a:pt x="109" y="6"/>
                    </a:lnTo>
                    <a:lnTo>
                      <a:pt x="101" y="3"/>
                    </a:lnTo>
                    <a:lnTo>
                      <a:pt x="92" y="2"/>
                    </a:lnTo>
                    <a:lnTo>
                      <a:pt x="82" y="1"/>
                    </a:lnTo>
                    <a:lnTo>
                      <a:pt x="71" y="0"/>
                    </a:lnTo>
                    <a:lnTo>
                      <a:pt x="58" y="1"/>
                    </a:lnTo>
                    <a:lnTo>
                      <a:pt x="46" y="3"/>
                    </a:lnTo>
                    <a:lnTo>
                      <a:pt x="32" y="6"/>
                    </a:lnTo>
                    <a:lnTo>
                      <a:pt x="17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21"/>
                    </a:lnTo>
                    <a:lnTo>
                      <a:pt x="10" y="37"/>
                    </a:lnTo>
                    <a:lnTo>
                      <a:pt x="15" y="46"/>
                    </a:lnTo>
                    <a:lnTo>
                      <a:pt x="21" y="56"/>
                    </a:lnTo>
                    <a:lnTo>
                      <a:pt x="29" y="67"/>
                    </a:lnTo>
                    <a:lnTo>
                      <a:pt x="38" y="79"/>
                    </a:lnTo>
                    <a:lnTo>
                      <a:pt x="48" y="89"/>
                    </a:lnTo>
                    <a:lnTo>
                      <a:pt x="61" y="98"/>
                    </a:lnTo>
                    <a:lnTo>
                      <a:pt x="74" y="106"/>
                    </a:lnTo>
                    <a:lnTo>
                      <a:pt x="81" y="110"/>
                    </a:lnTo>
                    <a:lnTo>
                      <a:pt x="88" y="113"/>
                    </a:lnTo>
                    <a:lnTo>
                      <a:pt x="96" y="115"/>
                    </a:lnTo>
                    <a:lnTo>
                      <a:pt x="104" y="117"/>
                    </a:lnTo>
                    <a:lnTo>
                      <a:pt x="113" y="118"/>
                    </a:lnTo>
                    <a:lnTo>
                      <a:pt x="122" y="118"/>
                    </a:lnTo>
                    <a:lnTo>
                      <a:pt x="131" y="118"/>
                    </a:lnTo>
                    <a:lnTo>
                      <a:pt x="141" y="116"/>
                    </a:lnTo>
                    <a:lnTo>
                      <a:pt x="151" y="114"/>
                    </a:lnTo>
                    <a:lnTo>
                      <a:pt x="162" y="111"/>
                    </a:lnTo>
                    <a:lnTo>
                      <a:pt x="162" y="111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75"/>
              <p:cNvSpPr>
                <a:spLocks/>
              </p:cNvSpPr>
              <p:nvPr/>
            </p:nvSpPr>
            <p:spPr bwMode="auto">
              <a:xfrm>
                <a:off x="3917950" y="2280047"/>
                <a:ext cx="250825" cy="193675"/>
              </a:xfrm>
              <a:custGeom>
                <a:avLst/>
                <a:gdLst>
                  <a:gd name="T0" fmla="*/ 158 w 158"/>
                  <a:gd name="T1" fmla="*/ 21 h 122"/>
                  <a:gd name="T2" fmla="*/ 158 w 158"/>
                  <a:gd name="T3" fmla="*/ 21 h 122"/>
                  <a:gd name="T4" fmla="*/ 152 w 158"/>
                  <a:gd name="T5" fmla="*/ 17 h 122"/>
                  <a:gd name="T6" fmla="*/ 137 w 158"/>
                  <a:gd name="T7" fmla="*/ 10 h 122"/>
                  <a:gd name="T8" fmla="*/ 127 w 158"/>
                  <a:gd name="T9" fmla="*/ 6 h 122"/>
                  <a:gd name="T10" fmla="*/ 115 w 158"/>
                  <a:gd name="T11" fmla="*/ 3 h 122"/>
                  <a:gd name="T12" fmla="*/ 102 w 158"/>
                  <a:gd name="T13" fmla="*/ 0 h 122"/>
                  <a:gd name="T14" fmla="*/ 88 w 158"/>
                  <a:gd name="T15" fmla="*/ 0 h 122"/>
                  <a:gd name="T16" fmla="*/ 82 w 158"/>
                  <a:gd name="T17" fmla="*/ 0 h 122"/>
                  <a:gd name="T18" fmla="*/ 75 w 158"/>
                  <a:gd name="T19" fmla="*/ 1 h 122"/>
                  <a:gd name="T20" fmla="*/ 68 w 158"/>
                  <a:gd name="T21" fmla="*/ 3 h 122"/>
                  <a:gd name="T22" fmla="*/ 61 w 158"/>
                  <a:gd name="T23" fmla="*/ 6 h 122"/>
                  <a:gd name="T24" fmla="*/ 54 w 158"/>
                  <a:gd name="T25" fmla="*/ 9 h 122"/>
                  <a:gd name="T26" fmla="*/ 47 w 158"/>
                  <a:gd name="T27" fmla="*/ 13 h 122"/>
                  <a:gd name="T28" fmla="*/ 41 w 158"/>
                  <a:gd name="T29" fmla="*/ 18 h 122"/>
                  <a:gd name="T30" fmla="*/ 35 w 158"/>
                  <a:gd name="T31" fmla="*/ 25 h 122"/>
                  <a:gd name="T32" fmla="*/ 29 w 158"/>
                  <a:gd name="T33" fmla="*/ 33 h 122"/>
                  <a:gd name="T34" fmla="*/ 24 w 158"/>
                  <a:gd name="T35" fmla="*/ 41 h 122"/>
                  <a:gd name="T36" fmla="*/ 19 w 158"/>
                  <a:gd name="T37" fmla="*/ 51 h 122"/>
                  <a:gd name="T38" fmla="*/ 14 w 158"/>
                  <a:gd name="T39" fmla="*/ 62 h 122"/>
                  <a:gd name="T40" fmla="*/ 10 w 158"/>
                  <a:gd name="T41" fmla="*/ 74 h 122"/>
                  <a:gd name="T42" fmla="*/ 5 w 158"/>
                  <a:gd name="T43" fmla="*/ 89 h 122"/>
                  <a:gd name="T44" fmla="*/ 2 w 158"/>
                  <a:gd name="T45" fmla="*/ 104 h 122"/>
                  <a:gd name="T46" fmla="*/ 0 w 158"/>
                  <a:gd name="T47" fmla="*/ 121 h 122"/>
                  <a:gd name="T48" fmla="*/ 0 w 158"/>
                  <a:gd name="T49" fmla="*/ 121 h 122"/>
                  <a:gd name="T50" fmla="*/ 6 w 158"/>
                  <a:gd name="T51" fmla="*/ 121 h 122"/>
                  <a:gd name="T52" fmla="*/ 23 w 158"/>
                  <a:gd name="T53" fmla="*/ 122 h 122"/>
                  <a:gd name="T54" fmla="*/ 33 w 158"/>
                  <a:gd name="T55" fmla="*/ 121 h 122"/>
                  <a:gd name="T56" fmla="*/ 45 w 158"/>
                  <a:gd name="T57" fmla="*/ 120 h 122"/>
                  <a:gd name="T58" fmla="*/ 59 w 158"/>
                  <a:gd name="T59" fmla="*/ 119 h 122"/>
                  <a:gd name="T60" fmla="*/ 73 w 158"/>
                  <a:gd name="T61" fmla="*/ 116 h 122"/>
                  <a:gd name="T62" fmla="*/ 87 w 158"/>
                  <a:gd name="T63" fmla="*/ 111 h 122"/>
                  <a:gd name="T64" fmla="*/ 100 w 158"/>
                  <a:gd name="T65" fmla="*/ 105 h 122"/>
                  <a:gd name="T66" fmla="*/ 114 w 158"/>
                  <a:gd name="T67" fmla="*/ 97 h 122"/>
                  <a:gd name="T68" fmla="*/ 121 w 158"/>
                  <a:gd name="T69" fmla="*/ 93 h 122"/>
                  <a:gd name="T70" fmla="*/ 126 w 158"/>
                  <a:gd name="T71" fmla="*/ 87 h 122"/>
                  <a:gd name="T72" fmla="*/ 132 w 158"/>
                  <a:gd name="T73" fmla="*/ 82 h 122"/>
                  <a:gd name="T74" fmla="*/ 137 w 158"/>
                  <a:gd name="T75" fmla="*/ 74 h 122"/>
                  <a:gd name="T76" fmla="*/ 142 w 158"/>
                  <a:gd name="T77" fmla="*/ 67 h 122"/>
                  <a:gd name="T78" fmla="*/ 146 w 158"/>
                  <a:gd name="T79" fmla="*/ 60 h 122"/>
                  <a:gd name="T80" fmla="*/ 150 w 158"/>
                  <a:gd name="T81" fmla="*/ 51 h 122"/>
                  <a:gd name="T82" fmla="*/ 154 w 158"/>
                  <a:gd name="T83" fmla="*/ 42 h 122"/>
                  <a:gd name="T84" fmla="*/ 156 w 158"/>
                  <a:gd name="T85" fmla="*/ 32 h 122"/>
                  <a:gd name="T86" fmla="*/ 158 w 158"/>
                  <a:gd name="T87" fmla="*/ 21 h 122"/>
                  <a:gd name="T88" fmla="*/ 158 w 158"/>
                  <a:gd name="T89" fmla="*/ 2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8" h="122">
                    <a:moveTo>
                      <a:pt x="158" y="21"/>
                    </a:moveTo>
                    <a:lnTo>
                      <a:pt x="158" y="21"/>
                    </a:lnTo>
                    <a:lnTo>
                      <a:pt x="152" y="17"/>
                    </a:lnTo>
                    <a:lnTo>
                      <a:pt x="137" y="10"/>
                    </a:lnTo>
                    <a:lnTo>
                      <a:pt x="127" y="6"/>
                    </a:lnTo>
                    <a:lnTo>
                      <a:pt x="115" y="3"/>
                    </a:lnTo>
                    <a:lnTo>
                      <a:pt x="102" y="0"/>
                    </a:lnTo>
                    <a:lnTo>
                      <a:pt x="88" y="0"/>
                    </a:lnTo>
                    <a:lnTo>
                      <a:pt x="82" y="0"/>
                    </a:lnTo>
                    <a:lnTo>
                      <a:pt x="75" y="1"/>
                    </a:lnTo>
                    <a:lnTo>
                      <a:pt x="68" y="3"/>
                    </a:lnTo>
                    <a:lnTo>
                      <a:pt x="61" y="6"/>
                    </a:lnTo>
                    <a:lnTo>
                      <a:pt x="54" y="9"/>
                    </a:lnTo>
                    <a:lnTo>
                      <a:pt x="47" y="13"/>
                    </a:lnTo>
                    <a:lnTo>
                      <a:pt x="41" y="18"/>
                    </a:lnTo>
                    <a:lnTo>
                      <a:pt x="35" y="25"/>
                    </a:lnTo>
                    <a:lnTo>
                      <a:pt x="29" y="33"/>
                    </a:lnTo>
                    <a:lnTo>
                      <a:pt x="24" y="41"/>
                    </a:lnTo>
                    <a:lnTo>
                      <a:pt x="19" y="51"/>
                    </a:lnTo>
                    <a:lnTo>
                      <a:pt x="14" y="62"/>
                    </a:lnTo>
                    <a:lnTo>
                      <a:pt x="10" y="74"/>
                    </a:lnTo>
                    <a:lnTo>
                      <a:pt x="5" y="89"/>
                    </a:lnTo>
                    <a:lnTo>
                      <a:pt x="2" y="104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6" y="121"/>
                    </a:lnTo>
                    <a:lnTo>
                      <a:pt x="23" y="122"/>
                    </a:lnTo>
                    <a:lnTo>
                      <a:pt x="33" y="121"/>
                    </a:lnTo>
                    <a:lnTo>
                      <a:pt x="45" y="120"/>
                    </a:lnTo>
                    <a:lnTo>
                      <a:pt x="59" y="119"/>
                    </a:lnTo>
                    <a:lnTo>
                      <a:pt x="73" y="116"/>
                    </a:lnTo>
                    <a:lnTo>
                      <a:pt x="87" y="111"/>
                    </a:lnTo>
                    <a:lnTo>
                      <a:pt x="100" y="105"/>
                    </a:lnTo>
                    <a:lnTo>
                      <a:pt x="114" y="97"/>
                    </a:lnTo>
                    <a:lnTo>
                      <a:pt x="121" y="93"/>
                    </a:lnTo>
                    <a:lnTo>
                      <a:pt x="126" y="87"/>
                    </a:lnTo>
                    <a:lnTo>
                      <a:pt x="132" y="82"/>
                    </a:lnTo>
                    <a:lnTo>
                      <a:pt x="137" y="74"/>
                    </a:lnTo>
                    <a:lnTo>
                      <a:pt x="142" y="67"/>
                    </a:lnTo>
                    <a:lnTo>
                      <a:pt x="146" y="60"/>
                    </a:lnTo>
                    <a:lnTo>
                      <a:pt x="150" y="51"/>
                    </a:lnTo>
                    <a:lnTo>
                      <a:pt x="154" y="42"/>
                    </a:lnTo>
                    <a:lnTo>
                      <a:pt x="156" y="32"/>
                    </a:lnTo>
                    <a:lnTo>
                      <a:pt x="158" y="21"/>
                    </a:lnTo>
                    <a:lnTo>
                      <a:pt x="158" y="21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76"/>
              <p:cNvSpPr>
                <a:spLocks/>
              </p:cNvSpPr>
              <p:nvPr/>
            </p:nvSpPr>
            <p:spPr bwMode="auto">
              <a:xfrm>
                <a:off x="4932363" y="2192734"/>
                <a:ext cx="282575" cy="176213"/>
              </a:xfrm>
              <a:custGeom>
                <a:avLst/>
                <a:gdLst>
                  <a:gd name="T0" fmla="*/ 0 w 178"/>
                  <a:gd name="T1" fmla="*/ 18 h 111"/>
                  <a:gd name="T2" fmla="*/ 0 w 178"/>
                  <a:gd name="T3" fmla="*/ 18 h 111"/>
                  <a:gd name="T4" fmla="*/ 1 w 178"/>
                  <a:gd name="T5" fmla="*/ 25 h 111"/>
                  <a:gd name="T6" fmla="*/ 5 w 178"/>
                  <a:gd name="T7" fmla="*/ 43 h 111"/>
                  <a:gd name="T8" fmla="*/ 9 w 178"/>
                  <a:gd name="T9" fmla="*/ 53 h 111"/>
                  <a:gd name="T10" fmla="*/ 14 w 178"/>
                  <a:gd name="T11" fmla="*/ 64 h 111"/>
                  <a:gd name="T12" fmla="*/ 20 w 178"/>
                  <a:gd name="T13" fmla="*/ 75 h 111"/>
                  <a:gd name="T14" fmla="*/ 30 w 178"/>
                  <a:gd name="T15" fmla="*/ 87 h 111"/>
                  <a:gd name="T16" fmla="*/ 34 w 178"/>
                  <a:gd name="T17" fmla="*/ 91 h 111"/>
                  <a:gd name="T18" fmla="*/ 40 w 178"/>
                  <a:gd name="T19" fmla="*/ 96 h 111"/>
                  <a:gd name="T20" fmla="*/ 45 w 178"/>
                  <a:gd name="T21" fmla="*/ 100 h 111"/>
                  <a:gd name="T22" fmla="*/ 52 w 178"/>
                  <a:gd name="T23" fmla="*/ 103 h 111"/>
                  <a:gd name="T24" fmla="*/ 58 w 178"/>
                  <a:gd name="T25" fmla="*/ 106 h 111"/>
                  <a:gd name="T26" fmla="*/ 66 w 178"/>
                  <a:gd name="T27" fmla="*/ 108 h 111"/>
                  <a:gd name="T28" fmla="*/ 74 w 178"/>
                  <a:gd name="T29" fmla="*/ 110 h 111"/>
                  <a:gd name="T30" fmla="*/ 83 w 178"/>
                  <a:gd name="T31" fmla="*/ 111 h 111"/>
                  <a:gd name="T32" fmla="*/ 93 w 178"/>
                  <a:gd name="T33" fmla="*/ 110 h 111"/>
                  <a:gd name="T34" fmla="*/ 103 w 178"/>
                  <a:gd name="T35" fmla="*/ 109 h 111"/>
                  <a:gd name="T36" fmla="*/ 113 w 178"/>
                  <a:gd name="T37" fmla="*/ 107 h 111"/>
                  <a:gd name="T38" fmla="*/ 124 w 178"/>
                  <a:gd name="T39" fmla="*/ 103 h 111"/>
                  <a:gd name="T40" fmla="*/ 137 w 178"/>
                  <a:gd name="T41" fmla="*/ 98 h 111"/>
                  <a:gd name="T42" fmla="*/ 150 w 178"/>
                  <a:gd name="T43" fmla="*/ 92 h 111"/>
                  <a:gd name="T44" fmla="*/ 164 w 178"/>
                  <a:gd name="T45" fmla="*/ 85 h 111"/>
                  <a:gd name="T46" fmla="*/ 178 w 178"/>
                  <a:gd name="T47" fmla="*/ 75 h 111"/>
                  <a:gd name="T48" fmla="*/ 178 w 178"/>
                  <a:gd name="T49" fmla="*/ 75 h 111"/>
                  <a:gd name="T50" fmla="*/ 175 w 178"/>
                  <a:gd name="T51" fmla="*/ 70 h 111"/>
                  <a:gd name="T52" fmla="*/ 165 w 178"/>
                  <a:gd name="T53" fmla="*/ 58 h 111"/>
                  <a:gd name="T54" fmla="*/ 158 w 178"/>
                  <a:gd name="T55" fmla="*/ 50 h 111"/>
                  <a:gd name="T56" fmla="*/ 149 w 178"/>
                  <a:gd name="T57" fmla="*/ 41 h 111"/>
                  <a:gd name="T58" fmla="*/ 140 w 178"/>
                  <a:gd name="T59" fmla="*/ 31 h 111"/>
                  <a:gd name="T60" fmla="*/ 128 w 178"/>
                  <a:gd name="T61" fmla="*/ 23 h 111"/>
                  <a:gd name="T62" fmla="*/ 115 w 178"/>
                  <a:gd name="T63" fmla="*/ 15 h 111"/>
                  <a:gd name="T64" fmla="*/ 102 w 178"/>
                  <a:gd name="T65" fmla="*/ 9 h 111"/>
                  <a:gd name="T66" fmla="*/ 88 w 178"/>
                  <a:gd name="T67" fmla="*/ 4 h 111"/>
                  <a:gd name="T68" fmla="*/ 79 w 178"/>
                  <a:gd name="T69" fmla="*/ 2 h 111"/>
                  <a:gd name="T70" fmla="*/ 71 w 178"/>
                  <a:gd name="T71" fmla="*/ 1 h 111"/>
                  <a:gd name="T72" fmla="*/ 63 w 178"/>
                  <a:gd name="T73" fmla="*/ 0 h 111"/>
                  <a:gd name="T74" fmla="*/ 55 w 178"/>
                  <a:gd name="T75" fmla="*/ 1 h 111"/>
                  <a:gd name="T76" fmla="*/ 46 w 178"/>
                  <a:gd name="T77" fmla="*/ 1 h 111"/>
                  <a:gd name="T78" fmla="*/ 38 w 178"/>
                  <a:gd name="T79" fmla="*/ 3 h 111"/>
                  <a:gd name="T80" fmla="*/ 28 w 178"/>
                  <a:gd name="T81" fmla="*/ 5 h 111"/>
                  <a:gd name="T82" fmla="*/ 19 w 178"/>
                  <a:gd name="T83" fmla="*/ 9 h 111"/>
                  <a:gd name="T84" fmla="*/ 10 w 178"/>
                  <a:gd name="T85" fmla="*/ 13 h 111"/>
                  <a:gd name="T86" fmla="*/ 0 w 178"/>
                  <a:gd name="T87" fmla="*/ 18 h 111"/>
                  <a:gd name="T88" fmla="*/ 0 w 178"/>
                  <a:gd name="T89" fmla="*/ 1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8" h="111">
                    <a:moveTo>
                      <a:pt x="0" y="18"/>
                    </a:moveTo>
                    <a:lnTo>
                      <a:pt x="0" y="18"/>
                    </a:lnTo>
                    <a:lnTo>
                      <a:pt x="1" y="25"/>
                    </a:lnTo>
                    <a:lnTo>
                      <a:pt x="5" y="43"/>
                    </a:lnTo>
                    <a:lnTo>
                      <a:pt x="9" y="53"/>
                    </a:lnTo>
                    <a:lnTo>
                      <a:pt x="14" y="64"/>
                    </a:lnTo>
                    <a:lnTo>
                      <a:pt x="20" y="75"/>
                    </a:lnTo>
                    <a:lnTo>
                      <a:pt x="30" y="87"/>
                    </a:lnTo>
                    <a:lnTo>
                      <a:pt x="34" y="91"/>
                    </a:lnTo>
                    <a:lnTo>
                      <a:pt x="40" y="96"/>
                    </a:lnTo>
                    <a:lnTo>
                      <a:pt x="45" y="100"/>
                    </a:lnTo>
                    <a:lnTo>
                      <a:pt x="52" y="103"/>
                    </a:lnTo>
                    <a:lnTo>
                      <a:pt x="58" y="106"/>
                    </a:lnTo>
                    <a:lnTo>
                      <a:pt x="66" y="108"/>
                    </a:lnTo>
                    <a:lnTo>
                      <a:pt x="74" y="110"/>
                    </a:lnTo>
                    <a:lnTo>
                      <a:pt x="83" y="111"/>
                    </a:lnTo>
                    <a:lnTo>
                      <a:pt x="93" y="110"/>
                    </a:lnTo>
                    <a:lnTo>
                      <a:pt x="103" y="109"/>
                    </a:lnTo>
                    <a:lnTo>
                      <a:pt x="113" y="107"/>
                    </a:lnTo>
                    <a:lnTo>
                      <a:pt x="124" y="103"/>
                    </a:lnTo>
                    <a:lnTo>
                      <a:pt x="137" y="98"/>
                    </a:lnTo>
                    <a:lnTo>
                      <a:pt x="150" y="92"/>
                    </a:lnTo>
                    <a:lnTo>
                      <a:pt x="164" y="85"/>
                    </a:lnTo>
                    <a:lnTo>
                      <a:pt x="178" y="75"/>
                    </a:lnTo>
                    <a:lnTo>
                      <a:pt x="178" y="75"/>
                    </a:lnTo>
                    <a:lnTo>
                      <a:pt x="175" y="70"/>
                    </a:lnTo>
                    <a:lnTo>
                      <a:pt x="165" y="58"/>
                    </a:lnTo>
                    <a:lnTo>
                      <a:pt x="158" y="50"/>
                    </a:lnTo>
                    <a:lnTo>
                      <a:pt x="149" y="41"/>
                    </a:lnTo>
                    <a:lnTo>
                      <a:pt x="140" y="31"/>
                    </a:lnTo>
                    <a:lnTo>
                      <a:pt x="128" y="23"/>
                    </a:lnTo>
                    <a:lnTo>
                      <a:pt x="115" y="15"/>
                    </a:lnTo>
                    <a:lnTo>
                      <a:pt x="102" y="9"/>
                    </a:lnTo>
                    <a:lnTo>
                      <a:pt x="88" y="4"/>
                    </a:lnTo>
                    <a:lnTo>
                      <a:pt x="79" y="2"/>
                    </a:lnTo>
                    <a:lnTo>
                      <a:pt x="71" y="1"/>
                    </a:lnTo>
                    <a:lnTo>
                      <a:pt x="63" y="0"/>
                    </a:lnTo>
                    <a:lnTo>
                      <a:pt x="55" y="1"/>
                    </a:lnTo>
                    <a:lnTo>
                      <a:pt x="46" y="1"/>
                    </a:lnTo>
                    <a:lnTo>
                      <a:pt x="38" y="3"/>
                    </a:lnTo>
                    <a:lnTo>
                      <a:pt x="28" y="5"/>
                    </a:lnTo>
                    <a:lnTo>
                      <a:pt x="19" y="9"/>
                    </a:lnTo>
                    <a:lnTo>
                      <a:pt x="10" y="13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77"/>
              <p:cNvSpPr>
                <a:spLocks/>
              </p:cNvSpPr>
              <p:nvPr/>
            </p:nvSpPr>
            <p:spPr bwMode="auto">
              <a:xfrm>
                <a:off x="4930775" y="2000647"/>
                <a:ext cx="214313" cy="223838"/>
              </a:xfrm>
              <a:custGeom>
                <a:avLst/>
                <a:gdLst>
                  <a:gd name="T0" fmla="*/ 1 w 135"/>
                  <a:gd name="T1" fmla="*/ 133 h 141"/>
                  <a:gd name="T2" fmla="*/ 1 w 135"/>
                  <a:gd name="T3" fmla="*/ 133 h 141"/>
                  <a:gd name="T4" fmla="*/ 7 w 135"/>
                  <a:gd name="T5" fmla="*/ 135 h 141"/>
                  <a:gd name="T6" fmla="*/ 23 w 135"/>
                  <a:gd name="T7" fmla="*/ 139 h 141"/>
                  <a:gd name="T8" fmla="*/ 35 w 135"/>
                  <a:gd name="T9" fmla="*/ 140 h 141"/>
                  <a:gd name="T10" fmla="*/ 48 w 135"/>
                  <a:gd name="T11" fmla="*/ 141 h 141"/>
                  <a:gd name="T12" fmla="*/ 60 w 135"/>
                  <a:gd name="T13" fmla="*/ 140 h 141"/>
                  <a:gd name="T14" fmla="*/ 73 w 135"/>
                  <a:gd name="T15" fmla="*/ 138 h 141"/>
                  <a:gd name="T16" fmla="*/ 80 w 135"/>
                  <a:gd name="T17" fmla="*/ 136 h 141"/>
                  <a:gd name="T18" fmla="*/ 87 w 135"/>
                  <a:gd name="T19" fmla="*/ 133 h 141"/>
                  <a:gd name="T20" fmla="*/ 93 w 135"/>
                  <a:gd name="T21" fmla="*/ 130 h 141"/>
                  <a:gd name="T22" fmla="*/ 99 w 135"/>
                  <a:gd name="T23" fmla="*/ 126 h 141"/>
                  <a:gd name="T24" fmla="*/ 105 w 135"/>
                  <a:gd name="T25" fmla="*/ 121 h 141"/>
                  <a:gd name="T26" fmla="*/ 110 w 135"/>
                  <a:gd name="T27" fmla="*/ 116 h 141"/>
                  <a:gd name="T28" fmla="*/ 115 w 135"/>
                  <a:gd name="T29" fmla="*/ 109 h 141"/>
                  <a:gd name="T30" fmla="*/ 120 w 135"/>
                  <a:gd name="T31" fmla="*/ 101 h 141"/>
                  <a:gd name="T32" fmla="*/ 124 w 135"/>
                  <a:gd name="T33" fmla="*/ 93 h 141"/>
                  <a:gd name="T34" fmla="*/ 127 w 135"/>
                  <a:gd name="T35" fmla="*/ 83 h 141"/>
                  <a:gd name="T36" fmla="*/ 130 w 135"/>
                  <a:gd name="T37" fmla="*/ 73 h 141"/>
                  <a:gd name="T38" fmla="*/ 133 w 135"/>
                  <a:gd name="T39" fmla="*/ 61 h 141"/>
                  <a:gd name="T40" fmla="*/ 134 w 135"/>
                  <a:gd name="T41" fmla="*/ 47 h 141"/>
                  <a:gd name="T42" fmla="*/ 135 w 135"/>
                  <a:gd name="T43" fmla="*/ 33 h 141"/>
                  <a:gd name="T44" fmla="*/ 134 w 135"/>
                  <a:gd name="T45" fmla="*/ 18 h 141"/>
                  <a:gd name="T46" fmla="*/ 133 w 135"/>
                  <a:gd name="T47" fmla="*/ 0 h 141"/>
                  <a:gd name="T48" fmla="*/ 133 w 135"/>
                  <a:gd name="T49" fmla="*/ 0 h 141"/>
                  <a:gd name="T50" fmla="*/ 126 w 135"/>
                  <a:gd name="T51" fmla="*/ 1 h 141"/>
                  <a:gd name="T52" fmla="*/ 111 w 135"/>
                  <a:gd name="T53" fmla="*/ 5 h 141"/>
                  <a:gd name="T54" fmla="*/ 100 w 135"/>
                  <a:gd name="T55" fmla="*/ 7 h 141"/>
                  <a:gd name="T56" fmla="*/ 89 w 135"/>
                  <a:gd name="T57" fmla="*/ 11 h 141"/>
                  <a:gd name="T58" fmla="*/ 76 w 135"/>
                  <a:gd name="T59" fmla="*/ 16 h 141"/>
                  <a:gd name="T60" fmla="*/ 63 w 135"/>
                  <a:gd name="T61" fmla="*/ 22 h 141"/>
                  <a:gd name="T62" fmla="*/ 51 w 135"/>
                  <a:gd name="T63" fmla="*/ 29 h 141"/>
                  <a:gd name="T64" fmla="*/ 39 w 135"/>
                  <a:gd name="T65" fmla="*/ 38 h 141"/>
                  <a:gd name="T66" fmla="*/ 27 w 135"/>
                  <a:gd name="T67" fmla="*/ 48 h 141"/>
                  <a:gd name="T68" fmla="*/ 22 w 135"/>
                  <a:gd name="T69" fmla="*/ 55 h 141"/>
                  <a:gd name="T70" fmla="*/ 17 w 135"/>
                  <a:gd name="T71" fmla="*/ 62 h 141"/>
                  <a:gd name="T72" fmla="*/ 13 w 135"/>
                  <a:gd name="T73" fmla="*/ 69 h 141"/>
                  <a:gd name="T74" fmla="*/ 9 w 135"/>
                  <a:gd name="T75" fmla="*/ 76 h 141"/>
                  <a:gd name="T76" fmla="*/ 6 w 135"/>
                  <a:gd name="T77" fmla="*/ 84 h 141"/>
                  <a:gd name="T78" fmla="*/ 4 w 135"/>
                  <a:gd name="T79" fmla="*/ 92 h 141"/>
                  <a:gd name="T80" fmla="*/ 2 w 135"/>
                  <a:gd name="T81" fmla="*/ 101 h 141"/>
                  <a:gd name="T82" fmla="*/ 1 w 135"/>
                  <a:gd name="T83" fmla="*/ 112 h 141"/>
                  <a:gd name="T84" fmla="*/ 0 w 135"/>
                  <a:gd name="T85" fmla="*/ 122 h 141"/>
                  <a:gd name="T86" fmla="*/ 1 w 135"/>
                  <a:gd name="T87" fmla="*/ 133 h 141"/>
                  <a:gd name="T88" fmla="*/ 1 w 135"/>
                  <a:gd name="T89" fmla="*/ 13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5" h="141">
                    <a:moveTo>
                      <a:pt x="1" y="133"/>
                    </a:moveTo>
                    <a:lnTo>
                      <a:pt x="1" y="133"/>
                    </a:lnTo>
                    <a:lnTo>
                      <a:pt x="7" y="135"/>
                    </a:lnTo>
                    <a:lnTo>
                      <a:pt x="23" y="139"/>
                    </a:lnTo>
                    <a:lnTo>
                      <a:pt x="35" y="140"/>
                    </a:lnTo>
                    <a:lnTo>
                      <a:pt x="48" y="141"/>
                    </a:lnTo>
                    <a:lnTo>
                      <a:pt x="60" y="140"/>
                    </a:lnTo>
                    <a:lnTo>
                      <a:pt x="73" y="138"/>
                    </a:lnTo>
                    <a:lnTo>
                      <a:pt x="80" y="136"/>
                    </a:lnTo>
                    <a:lnTo>
                      <a:pt x="87" y="133"/>
                    </a:lnTo>
                    <a:lnTo>
                      <a:pt x="93" y="130"/>
                    </a:lnTo>
                    <a:lnTo>
                      <a:pt x="99" y="126"/>
                    </a:lnTo>
                    <a:lnTo>
                      <a:pt x="105" y="121"/>
                    </a:lnTo>
                    <a:lnTo>
                      <a:pt x="110" y="116"/>
                    </a:lnTo>
                    <a:lnTo>
                      <a:pt x="115" y="109"/>
                    </a:lnTo>
                    <a:lnTo>
                      <a:pt x="120" y="101"/>
                    </a:lnTo>
                    <a:lnTo>
                      <a:pt x="124" y="93"/>
                    </a:lnTo>
                    <a:lnTo>
                      <a:pt x="127" y="83"/>
                    </a:lnTo>
                    <a:lnTo>
                      <a:pt x="130" y="73"/>
                    </a:lnTo>
                    <a:lnTo>
                      <a:pt x="133" y="61"/>
                    </a:lnTo>
                    <a:lnTo>
                      <a:pt x="134" y="47"/>
                    </a:lnTo>
                    <a:lnTo>
                      <a:pt x="135" y="33"/>
                    </a:lnTo>
                    <a:lnTo>
                      <a:pt x="134" y="18"/>
                    </a:lnTo>
                    <a:lnTo>
                      <a:pt x="133" y="0"/>
                    </a:lnTo>
                    <a:lnTo>
                      <a:pt x="133" y="0"/>
                    </a:lnTo>
                    <a:lnTo>
                      <a:pt x="126" y="1"/>
                    </a:lnTo>
                    <a:lnTo>
                      <a:pt x="111" y="5"/>
                    </a:lnTo>
                    <a:lnTo>
                      <a:pt x="100" y="7"/>
                    </a:lnTo>
                    <a:lnTo>
                      <a:pt x="89" y="11"/>
                    </a:lnTo>
                    <a:lnTo>
                      <a:pt x="76" y="16"/>
                    </a:lnTo>
                    <a:lnTo>
                      <a:pt x="63" y="22"/>
                    </a:lnTo>
                    <a:lnTo>
                      <a:pt x="51" y="29"/>
                    </a:lnTo>
                    <a:lnTo>
                      <a:pt x="39" y="38"/>
                    </a:lnTo>
                    <a:lnTo>
                      <a:pt x="27" y="48"/>
                    </a:lnTo>
                    <a:lnTo>
                      <a:pt x="22" y="55"/>
                    </a:lnTo>
                    <a:lnTo>
                      <a:pt x="17" y="62"/>
                    </a:lnTo>
                    <a:lnTo>
                      <a:pt x="13" y="69"/>
                    </a:lnTo>
                    <a:lnTo>
                      <a:pt x="9" y="76"/>
                    </a:lnTo>
                    <a:lnTo>
                      <a:pt x="6" y="84"/>
                    </a:lnTo>
                    <a:lnTo>
                      <a:pt x="4" y="92"/>
                    </a:lnTo>
                    <a:lnTo>
                      <a:pt x="2" y="101"/>
                    </a:lnTo>
                    <a:lnTo>
                      <a:pt x="1" y="112"/>
                    </a:lnTo>
                    <a:lnTo>
                      <a:pt x="0" y="122"/>
                    </a:lnTo>
                    <a:lnTo>
                      <a:pt x="1" y="133"/>
                    </a:lnTo>
                    <a:lnTo>
                      <a:pt x="1" y="133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78"/>
              <p:cNvSpPr>
                <a:spLocks/>
              </p:cNvSpPr>
              <p:nvPr/>
            </p:nvSpPr>
            <p:spPr bwMode="auto">
              <a:xfrm>
                <a:off x="5092700" y="2051447"/>
                <a:ext cx="180975" cy="269875"/>
              </a:xfrm>
              <a:custGeom>
                <a:avLst/>
                <a:gdLst>
                  <a:gd name="T0" fmla="*/ 31 w 114"/>
                  <a:gd name="T1" fmla="*/ 0 h 170"/>
                  <a:gd name="T2" fmla="*/ 31 w 114"/>
                  <a:gd name="T3" fmla="*/ 0 h 170"/>
                  <a:gd name="T4" fmla="*/ 26 w 114"/>
                  <a:gd name="T5" fmla="*/ 6 h 170"/>
                  <a:gd name="T6" fmla="*/ 17 w 114"/>
                  <a:gd name="T7" fmla="*/ 20 h 170"/>
                  <a:gd name="T8" fmla="*/ 11 w 114"/>
                  <a:gd name="T9" fmla="*/ 30 h 170"/>
                  <a:gd name="T10" fmla="*/ 6 w 114"/>
                  <a:gd name="T11" fmla="*/ 42 h 170"/>
                  <a:gd name="T12" fmla="*/ 3 w 114"/>
                  <a:gd name="T13" fmla="*/ 54 h 170"/>
                  <a:gd name="T14" fmla="*/ 0 w 114"/>
                  <a:gd name="T15" fmla="*/ 67 h 170"/>
                  <a:gd name="T16" fmla="*/ 0 w 114"/>
                  <a:gd name="T17" fmla="*/ 75 h 170"/>
                  <a:gd name="T18" fmla="*/ 0 w 114"/>
                  <a:gd name="T19" fmla="*/ 81 h 170"/>
                  <a:gd name="T20" fmla="*/ 1 w 114"/>
                  <a:gd name="T21" fmla="*/ 88 h 170"/>
                  <a:gd name="T22" fmla="*/ 3 w 114"/>
                  <a:gd name="T23" fmla="*/ 95 h 170"/>
                  <a:gd name="T24" fmla="*/ 5 w 114"/>
                  <a:gd name="T25" fmla="*/ 102 h 170"/>
                  <a:gd name="T26" fmla="*/ 8 w 114"/>
                  <a:gd name="T27" fmla="*/ 109 h 170"/>
                  <a:gd name="T28" fmla="*/ 13 w 114"/>
                  <a:gd name="T29" fmla="*/ 116 h 170"/>
                  <a:gd name="T30" fmla="*/ 18 w 114"/>
                  <a:gd name="T31" fmla="*/ 124 h 170"/>
                  <a:gd name="T32" fmla="*/ 24 w 114"/>
                  <a:gd name="T33" fmla="*/ 131 h 170"/>
                  <a:gd name="T34" fmla="*/ 33 w 114"/>
                  <a:gd name="T35" fmla="*/ 137 h 170"/>
                  <a:gd name="T36" fmla="*/ 42 w 114"/>
                  <a:gd name="T37" fmla="*/ 143 h 170"/>
                  <a:gd name="T38" fmla="*/ 52 w 114"/>
                  <a:gd name="T39" fmla="*/ 149 h 170"/>
                  <a:gd name="T40" fmla="*/ 64 w 114"/>
                  <a:gd name="T41" fmla="*/ 155 h 170"/>
                  <a:gd name="T42" fmla="*/ 77 w 114"/>
                  <a:gd name="T43" fmla="*/ 161 h 170"/>
                  <a:gd name="T44" fmla="*/ 92 w 114"/>
                  <a:gd name="T45" fmla="*/ 166 h 170"/>
                  <a:gd name="T46" fmla="*/ 109 w 114"/>
                  <a:gd name="T47" fmla="*/ 170 h 170"/>
                  <a:gd name="T48" fmla="*/ 109 w 114"/>
                  <a:gd name="T49" fmla="*/ 170 h 170"/>
                  <a:gd name="T50" fmla="*/ 110 w 114"/>
                  <a:gd name="T51" fmla="*/ 165 h 170"/>
                  <a:gd name="T52" fmla="*/ 113 w 114"/>
                  <a:gd name="T53" fmla="*/ 149 h 170"/>
                  <a:gd name="T54" fmla="*/ 114 w 114"/>
                  <a:gd name="T55" fmla="*/ 138 h 170"/>
                  <a:gd name="T56" fmla="*/ 114 w 114"/>
                  <a:gd name="T57" fmla="*/ 126 h 170"/>
                  <a:gd name="T58" fmla="*/ 114 w 114"/>
                  <a:gd name="T59" fmla="*/ 112 h 170"/>
                  <a:gd name="T60" fmla="*/ 113 w 114"/>
                  <a:gd name="T61" fmla="*/ 98 h 170"/>
                  <a:gd name="T62" fmla="*/ 111 w 114"/>
                  <a:gd name="T63" fmla="*/ 84 h 170"/>
                  <a:gd name="T64" fmla="*/ 106 w 114"/>
                  <a:gd name="T65" fmla="*/ 69 h 170"/>
                  <a:gd name="T66" fmla="*/ 100 w 114"/>
                  <a:gd name="T67" fmla="*/ 55 h 170"/>
                  <a:gd name="T68" fmla="*/ 97 w 114"/>
                  <a:gd name="T69" fmla="*/ 48 h 170"/>
                  <a:gd name="T70" fmla="*/ 92 w 114"/>
                  <a:gd name="T71" fmla="*/ 41 h 170"/>
                  <a:gd name="T72" fmla="*/ 87 w 114"/>
                  <a:gd name="T73" fmla="*/ 35 h 170"/>
                  <a:gd name="T74" fmla="*/ 82 w 114"/>
                  <a:gd name="T75" fmla="*/ 29 h 170"/>
                  <a:gd name="T76" fmla="*/ 74 w 114"/>
                  <a:gd name="T77" fmla="*/ 23 h 170"/>
                  <a:gd name="T78" fmla="*/ 67 w 114"/>
                  <a:gd name="T79" fmla="*/ 17 h 170"/>
                  <a:gd name="T80" fmla="*/ 59 w 114"/>
                  <a:gd name="T81" fmla="*/ 12 h 170"/>
                  <a:gd name="T82" fmla="*/ 51 w 114"/>
                  <a:gd name="T83" fmla="*/ 8 h 170"/>
                  <a:gd name="T84" fmla="*/ 41 w 114"/>
                  <a:gd name="T85" fmla="*/ 4 h 170"/>
                  <a:gd name="T86" fmla="*/ 31 w 114"/>
                  <a:gd name="T87" fmla="*/ 0 h 170"/>
                  <a:gd name="T88" fmla="*/ 31 w 114"/>
                  <a:gd name="T8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4" h="170">
                    <a:moveTo>
                      <a:pt x="31" y="0"/>
                    </a:moveTo>
                    <a:lnTo>
                      <a:pt x="31" y="0"/>
                    </a:lnTo>
                    <a:lnTo>
                      <a:pt x="26" y="6"/>
                    </a:lnTo>
                    <a:lnTo>
                      <a:pt x="17" y="20"/>
                    </a:lnTo>
                    <a:lnTo>
                      <a:pt x="11" y="30"/>
                    </a:lnTo>
                    <a:lnTo>
                      <a:pt x="6" y="42"/>
                    </a:lnTo>
                    <a:lnTo>
                      <a:pt x="3" y="54"/>
                    </a:lnTo>
                    <a:lnTo>
                      <a:pt x="0" y="67"/>
                    </a:lnTo>
                    <a:lnTo>
                      <a:pt x="0" y="75"/>
                    </a:lnTo>
                    <a:lnTo>
                      <a:pt x="0" y="81"/>
                    </a:lnTo>
                    <a:lnTo>
                      <a:pt x="1" y="88"/>
                    </a:lnTo>
                    <a:lnTo>
                      <a:pt x="3" y="95"/>
                    </a:lnTo>
                    <a:lnTo>
                      <a:pt x="5" y="102"/>
                    </a:lnTo>
                    <a:lnTo>
                      <a:pt x="8" y="109"/>
                    </a:lnTo>
                    <a:lnTo>
                      <a:pt x="13" y="116"/>
                    </a:lnTo>
                    <a:lnTo>
                      <a:pt x="18" y="124"/>
                    </a:lnTo>
                    <a:lnTo>
                      <a:pt x="24" y="131"/>
                    </a:lnTo>
                    <a:lnTo>
                      <a:pt x="33" y="137"/>
                    </a:lnTo>
                    <a:lnTo>
                      <a:pt x="42" y="143"/>
                    </a:lnTo>
                    <a:lnTo>
                      <a:pt x="52" y="149"/>
                    </a:lnTo>
                    <a:lnTo>
                      <a:pt x="64" y="155"/>
                    </a:lnTo>
                    <a:lnTo>
                      <a:pt x="77" y="161"/>
                    </a:lnTo>
                    <a:lnTo>
                      <a:pt x="92" y="166"/>
                    </a:lnTo>
                    <a:lnTo>
                      <a:pt x="109" y="170"/>
                    </a:lnTo>
                    <a:lnTo>
                      <a:pt x="109" y="170"/>
                    </a:lnTo>
                    <a:lnTo>
                      <a:pt x="110" y="165"/>
                    </a:lnTo>
                    <a:lnTo>
                      <a:pt x="113" y="149"/>
                    </a:lnTo>
                    <a:lnTo>
                      <a:pt x="114" y="138"/>
                    </a:lnTo>
                    <a:lnTo>
                      <a:pt x="114" y="126"/>
                    </a:lnTo>
                    <a:lnTo>
                      <a:pt x="114" y="112"/>
                    </a:lnTo>
                    <a:lnTo>
                      <a:pt x="113" y="98"/>
                    </a:lnTo>
                    <a:lnTo>
                      <a:pt x="111" y="84"/>
                    </a:lnTo>
                    <a:lnTo>
                      <a:pt x="106" y="69"/>
                    </a:lnTo>
                    <a:lnTo>
                      <a:pt x="100" y="55"/>
                    </a:lnTo>
                    <a:lnTo>
                      <a:pt x="97" y="48"/>
                    </a:lnTo>
                    <a:lnTo>
                      <a:pt x="92" y="41"/>
                    </a:lnTo>
                    <a:lnTo>
                      <a:pt x="87" y="35"/>
                    </a:lnTo>
                    <a:lnTo>
                      <a:pt x="82" y="29"/>
                    </a:lnTo>
                    <a:lnTo>
                      <a:pt x="74" y="23"/>
                    </a:lnTo>
                    <a:lnTo>
                      <a:pt x="67" y="17"/>
                    </a:lnTo>
                    <a:lnTo>
                      <a:pt x="59" y="12"/>
                    </a:lnTo>
                    <a:lnTo>
                      <a:pt x="51" y="8"/>
                    </a:lnTo>
                    <a:lnTo>
                      <a:pt x="41" y="4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80"/>
              <p:cNvSpPr>
                <a:spLocks/>
              </p:cNvSpPr>
              <p:nvPr/>
            </p:nvSpPr>
            <p:spPr bwMode="auto">
              <a:xfrm>
                <a:off x="4837113" y="1879997"/>
                <a:ext cx="169863" cy="298450"/>
              </a:xfrm>
              <a:custGeom>
                <a:avLst/>
                <a:gdLst>
                  <a:gd name="T0" fmla="*/ 36 w 107"/>
                  <a:gd name="T1" fmla="*/ 188 h 188"/>
                  <a:gd name="T2" fmla="*/ 36 w 107"/>
                  <a:gd name="T3" fmla="*/ 188 h 188"/>
                  <a:gd name="T4" fmla="*/ 43 w 107"/>
                  <a:gd name="T5" fmla="*/ 185 h 188"/>
                  <a:gd name="T6" fmla="*/ 58 w 107"/>
                  <a:gd name="T7" fmla="*/ 176 h 188"/>
                  <a:gd name="T8" fmla="*/ 67 w 107"/>
                  <a:gd name="T9" fmla="*/ 170 h 188"/>
                  <a:gd name="T10" fmla="*/ 76 w 107"/>
                  <a:gd name="T11" fmla="*/ 162 h 188"/>
                  <a:gd name="T12" fmla="*/ 86 w 107"/>
                  <a:gd name="T13" fmla="*/ 153 h 188"/>
                  <a:gd name="T14" fmla="*/ 95 w 107"/>
                  <a:gd name="T15" fmla="*/ 143 h 188"/>
                  <a:gd name="T16" fmla="*/ 98 w 107"/>
                  <a:gd name="T17" fmla="*/ 137 h 188"/>
                  <a:gd name="T18" fmla="*/ 101 w 107"/>
                  <a:gd name="T19" fmla="*/ 131 h 188"/>
                  <a:gd name="T20" fmla="*/ 104 w 107"/>
                  <a:gd name="T21" fmla="*/ 123 h 188"/>
                  <a:gd name="T22" fmla="*/ 106 w 107"/>
                  <a:gd name="T23" fmla="*/ 116 h 188"/>
                  <a:gd name="T24" fmla="*/ 107 w 107"/>
                  <a:gd name="T25" fmla="*/ 109 h 188"/>
                  <a:gd name="T26" fmla="*/ 107 w 107"/>
                  <a:gd name="T27" fmla="*/ 101 h 188"/>
                  <a:gd name="T28" fmla="*/ 106 w 107"/>
                  <a:gd name="T29" fmla="*/ 93 h 188"/>
                  <a:gd name="T30" fmla="*/ 105 w 107"/>
                  <a:gd name="T31" fmla="*/ 85 h 188"/>
                  <a:gd name="T32" fmla="*/ 102 w 107"/>
                  <a:gd name="T33" fmla="*/ 75 h 188"/>
                  <a:gd name="T34" fmla="*/ 99 w 107"/>
                  <a:gd name="T35" fmla="*/ 66 h 188"/>
                  <a:gd name="T36" fmla="*/ 94 w 107"/>
                  <a:gd name="T37" fmla="*/ 56 h 188"/>
                  <a:gd name="T38" fmla="*/ 87 w 107"/>
                  <a:gd name="T39" fmla="*/ 46 h 188"/>
                  <a:gd name="T40" fmla="*/ 79 w 107"/>
                  <a:gd name="T41" fmla="*/ 35 h 188"/>
                  <a:gd name="T42" fmla="*/ 70 w 107"/>
                  <a:gd name="T43" fmla="*/ 24 h 188"/>
                  <a:gd name="T44" fmla="*/ 59 w 107"/>
                  <a:gd name="T45" fmla="*/ 12 h 188"/>
                  <a:gd name="T46" fmla="*/ 47 w 107"/>
                  <a:gd name="T47" fmla="*/ 0 h 188"/>
                  <a:gd name="T48" fmla="*/ 47 w 107"/>
                  <a:gd name="T49" fmla="*/ 0 h 188"/>
                  <a:gd name="T50" fmla="*/ 43 w 107"/>
                  <a:gd name="T51" fmla="*/ 5 h 188"/>
                  <a:gd name="T52" fmla="*/ 33 w 107"/>
                  <a:gd name="T53" fmla="*/ 17 h 188"/>
                  <a:gd name="T54" fmla="*/ 27 w 107"/>
                  <a:gd name="T55" fmla="*/ 26 h 188"/>
                  <a:gd name="T56" fmla="*/ 21 w 107"/>
                  <a:gd name="T57" fmla="*/ 38 h 188"/>
                  <a:gd name="T58" fmla="*/ 15 w 107"/>
                  <a:gd name="T59" fmla="*/ 49 h 188"/>
                  <a:gd name="T60" fmla="*/ 9 w 107"/>
                  <a:gd name="T61" fmla="*/ 62 h 188"/>
                  <a:gd name="T62" fmla="*/ 5 w 107"/>
                  <a:gd name="T63" fmla="*/ 76 h 188"/>
                  <a:gd name="T64" fmla="*/ 2 w 107"/>
                  <a:gd name="T65" fmla="*/ 92 h 188"/>
                  <a:gd name="T66" fmla="*/ 0 w 107"/>
                  <a:gd name="T67" fmla="*/ 107 h 188"/>
                  <a:gd name="T68" fmla="*/ 1 w 107"/>
                  <a:gd name="T69" fmla="*/ 115 h 188"/>
                  <a:gd name="T70" fmla="*/ 1 w 107"/>
                  <a:gd name="T71" fmla="*/ 122 h 188"/>
                  <a:gd name="T72" fmla="*/ 3 w 107"/>
                  <a:gd name="T73" fmla="*/ 131 h 188"/>
                  <a:gd name="T74" fmla="*/ 5 w 107"/>
                  <a:gd name="T75" fmla="*/ 139 h 188"/>
                  <a:gd name="T76" fmla="*/ 8 w 107"/>
                  <a:gd name="T77" fmla="*/ 147 h 188"/>
                  <a:gd name="T78" fmla="*/ 12 w 107"/>
                  <a:gd name="T79" fmla="*/ 155 h 188"/>
                  <a:gd name="T80" fmla="*/ 16 w 107"/>
                  <a:gd name="T81" fmla="*/ 163 h 188"/>
                  <a:gd name="T82" fmla="*/ 22 w 107"/>
                  <a:gd name="T83" fmla="*/ 171 h 188"/>
                  <a:gd name="T84" fmla="*/ 28 w 107"/>
                  <a:gd name="T85" fmla="*/ 179 h 188"/>
                  <a:gd name="T86" fmla="*/ 36 w 107"/>
                  <a:gd name="T87" fmla="*/ 188 h 188"/>
                  <a:gd name="T88" fmla="*/ 36 w 107"/>
                  <a:gd name="T89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7" h="188">
                    <a:moveTo>
                      <a:pt x="36" y="188"/>
                    </a:moveTo>
                    <a:lnTo>
                      <a:pt x="36" y="188"/>
                    </a:lnTo>
                    <a:lnTo>
                      <a:pt x="43" y="185"/>
                    </a:lnTo>
                    <a:lnTo>
                      <a:pt x="58" y="176"/>
                    </a:lnTo>
                    <a:lnTo>
                      <a:pt x="67" y="170"/>
                    </a:lnTo>
                    <a:lnTo>
                      <a:pt x="76" y="162"/>
                    </a:lnTo>
                    <a:lnTo>
                      <a:pt x="86" y="153"/>
                    </a:lnTo>
                    <a:lnTo>
                      <a:pt x="95" y="143"/>
                    </a:lnTo>
                    <a:lnTo>
                      <a:pt x="98" y="137"/>
                    </a:lnTo>
                    <a:lnTo>
                      <a:pt x="101" y="131"/>
                    </a:lnTo>
                    <a:lnTo>
                      <a:pt x="104" y="123"/>
                    </a:lnTo>
                    <a:lnTo>
                      <a:pt x="106" y="116"/>
                    </a:lnTo>
                    <a:lnTo>
                      <a:pt x="107" y="109"/>
                    </a:lnTo>
                    <a:lnTo>
                      <a:pt x="107" y="101"/>
                    </a:lnTo>
                    <a:lnTo>
                      <a:pt x="106" y="93"/>
                    </a:lnTo>
                    <a:lnTo>
                      <a:pt x="105" y="85"/>
                    </a:lnTo>
                    <a:lnTo>
                      <a:pt x="102" y="75"/>
                    </a:lnTo>
                    <a:lnTo>
                      <a:pt x="99" y="66"/>
                    </a:lnTo>
                    <a:lnTo>
                      <a:pt x="94" y="56"/>
                    </a:lnTo>
                    <a:lnTo>
                      <a:pt x="87" y="46"/>
                    </a:lnTo>
                    <a:lnTo>
                      <a:pt x="79" y="35"/>
                    </a:lnTo>
                    <a:lnTo>
                      <a:pt x="70" y="24"/>
                    </a:lnTo>
                    <a:lnTo>
                      <a:pt x="59" y="12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3" y="5"/>
                    </a:lnTo>
                    <a:lnTo>
                      <a:pt x="33" y="17"/>
                    </a:lnTo>
                    <a:lnTo>
                      <a:pt x="27" y="26"/>
                    </a:lnTo>
                    <a:lnTo>
                      <a:pt x="21" y="38"/>
                    </a:lnTo>
                    <a:lnTo>
                      <a:pt x="15" y="49"/>
                    </a:lnTo>
                    <a:lnTo>
                      <a:pt x="9" y="62"/>
                    </a:lnTo>
                    <a:lnTo>
                      <a:pt x="5" y="76"/>
                    </a:lnTo>
                    <a:lnTo>
                      <a:pt x="2" y="92"/>
                    </a:lnTo>
                    <a:lnTo>
                      <a:pt x="0" y="107"/>
                    </a:lnTo>
                    <a:lnTo>
                      <a:pt x="1" y="115"/>
                    </a:lnTo>
                    <a:lnTo>
                      <a:pt x="1" y="122"/>
                    </a:lnTo>
                    <a:lnTo>
                      <a:pt x="3" y="131"/>
                    </a:lnTo>
                    <a:lnTo>
                      <a:pt x="5" y="139"/>
                    </a:lnTo>
                    <a:lnTo>
                      <a:pt x="8" y="147"/>
                    </a:lnTo>
                    <a:lnTo>
                      <a:pt x="12" y="155"/>
                    </a:lnTo>
                    <a:lnTo>
                      <a:pt x="16" y="163"/>
                    </a:lnTo>
                    <a:lnTo>
                      <a:pt x="22" y="171"/>
                    </a:lnTo>
                    <a:lnTo>
                      <a:pt x="28" y="179"/>
                    </a:lnTo>
                    <a:lnTo>
                      <a:pt x="36" y="188"/>
                    </a:lnTo>
                    <a:lnTo>
                      <a:pt x="36" y="188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81"/>
              <p:cNvSpPr>
                <a:spLocks/>
              </p:cNvSpPr>
              <p:nvPr/>
            </p:nvSpPr>
            <p:spPr bwMode="auto">
              <a:xfrm>
                <a:off x="4627563" y="2005409"/>
                <a:ext cx="257175" cy="187325"/>
              </a:xfrm>
              <a:custGeom>
                <a:avLst/>
                <a:gdLst>
                  <a:gd name="T0" fmla="*/ 161 w 162"/>
                  <a:gd name="T1" fmla="*/ 111 h 118"/>
                  <a:gd name="T2" fmla="*/ 161 w 162"/>
                  <a:gd name="T3" fmla="*/ 111 h 118"/>
                  <a:gd name="T4" fmla="*/ 162 w 162"/>
                  <a:gd name="T5" fmla="*/ 104 h 118"/>
                  <a:gd name="T6" fmla="*/ 162 w 162"/>
                  <a:gd name="T7" fmla="*/ 86 h 118"/>
                  <a:gd name="T8" fmla="*/ 160 w 162"/>
                  <a:gd name="T9" fmla="*/ 75 h 118"/>
                  <a:gd name="T10" fmla="*/ 158 w 162"/>
                  <a:gd name="T11" fmla="*/ 63 h 118"/>
                  <a:gd name="T12" fmla="*/ 154 w 162"/>
                  <a:gd name="T13" fmla="*/ 51 h 118"/>
                  <a:gd name="T14" fmla="*/ 149 w 162"/>
                  <a:gd name="T15" fmla="*/ 38 h 118"/>
                  <a:gd name="T16" fmla="*/ 145 w 162"/>
                  <a:gd name="T17" fmla="*/ 32 h 118"/>
                  <a:gd name="T18" fmla="*/ 141 w 162"/>
                  <a:gd name="T19" fmla="*/ 27 h 118"/>
                  <a:gd name="T20" fmla="*/ 136 w 162"/>
                  <a:gd name="T21" fmla="*/ 22 h 118"/>
                  <a:gd name="T22" fmla="*/ 131 w 162"/>
                  <a:gd name="T23" fmla="*/ 17 h 118"/>
                  <a:gd name="T24" fmla="*/ 125 w 162"/>
                  <a:gd name="T25" fmla="*/ 13 h 118"/>
                  <a:gd name="T26" fmla="*/ 117 w 162"/>
                  <a:gd name="T27" fmla="*/ 9 h 118"/>
                  <a:gd name="T28" fmla="*/ 110 w 162"/>
                  <a:gd name="T29" fmla="*/ 6 h 118"/>
                  <a:gd name="T30" fmla="*/ 102 w 162"/>
                  <a:gd name="T31" fmla="*/ 3 h 118"/>
                  <a:gd name="T32" fmla="*/ 92 w 162"/>
                  <a:gd name="T33" fmla="*/ 1 h 118"/>
                  <a:gd name="T34" fmla="*/ 83 w 162"/>
                  <a:gd name="T35" fmla="*/ 0 h 118"/>
                  <a:gd name="T36" fmla="*/ 72 w 162"/>
                  <a:gd name="T37" fmla="*/ 0 h 118"/>
                  <a:gd name="T38" fmla="*/ 59 w 162"/>
                  <a:gd name="T39" fmla="*/ 1 h 118"/>
                  <a:gd name="T40" fmla="*/ 46 w 162"/>
                  <a:gd name="T41" fmla="*/ 3 h 118"/>
                  <a:gd name="T42" fmla="*/ 32 w 162"/>
                  <a:gd name="T43" fmla="*/ 6 h 118"/>
                  <a:gd name="T44" fmla="*/ 16 w 162"/>
                  <a:gd name="T45" fmla="*/ 10 h 118"/>
                  <a:gd name="T46" fmla="*/ 0 w 162"/>
                  <a:gd name="T47" fmla="*/ 16 h 118"/>
                  <a:gd name="T48" fmla="*/ 0 w 162"/>
                  <a:gd name="T49" fmla="*/ 16 h 118"/>
                  <a:gd name="T50" fmla="*/ 3 w 162"/>
                  <a:gd name="T51" fmla="*/ 21 h 118"/>
                  <a:gd name="T52" fmla="*/ 9 w 162"/>
                  <a:gd name="T53" fmla="*/ 36 h 118"/>
                  <a:gd name="T54" fmla="*/ 14 w 162"/>
                  <a:gd name="T55" fmla="*/ 45 h 118"/>
                  <a:gd name="T56" fmla="*/ 22 w 162"/>
                  <a:gd name="T57" fmla="*/ 56 h 118"/>
                  <a:gd name="T58" fmla="*/ 29 w 162"/>
                  <a:gd name="T59" fmla="*/ 67 h 118"/>
                  <a:gd name="T60" fmla="*/ 38 w 162"/>
                  <a:gd name="T61" fmla="*/ 78 h 118"/>
                  <a:gd name="T62" fmla="*/ 49 w 162"/>
                  <a:gd name="T63" fmla="*/ 88 h 118"/>
                  <a:gd name="T64" fmla="*/ 60 w 162"/>
                  <a:gd name="T65" fmla="*/ 97 h 118"/>
                  <a:gd name="T66" fmla="*/ 74 w 162"/>
                  <a:gd name="T67" fmla="*/ 106 h 118"/>
                  <a:gd name="T68" fmla="*/ 81 w 162"/>
                  <a:gd name="T69" fmla="*/ 110 h 118"/>
                  <a:gd name="T70" fmla="*/ 88 w 162"/>
                  <a:gd name="T71" fmla="*/ 112 h 118"/>
                  <a:gd name="T72" fmla="*/ 96 w 162"/>
                  <a:gd name="T73" fmla="*/ 115 h 118"/>
                  <a:gd name="T74" fmla="*/ 104 w 162"/>
                  <a:gd name="T75" fmla="*/ 116 h 118"/>
                  <a:gd name="T76" fmla="*/ 113 w 162"/>
                  <a:gd name="T77" fmla="*/ 118 h 118"/>
                  <a:gd name="T78" fmla="*/ 122 w 162"/>
                  <a:gd name="T79" fmla="*/ 118 h 118"/>
                  <a:gd name="T80" fmla="*/ 132 w 162"/>
                  <a:gd name="T81" fmla="*/ 117 h 118"/>
                  <a:gd name="T82" fmla="*/ 141 w 162"/>
                  <a:gd name="T83" fmla="*/ 116 h 118"/>
                  <a:gd name="T84" fmla="*/ 151 w 162"/>
                  <a:gd name="T85" fmla="*/ 114 h 118"/>
                  <a:gd name="T86" fmla="*/ 161 w 162"/>
                  <a:gd name="T87" fmla="*/ 111 h 118"/>
                  <a:gd name="T88" fmla="*/ 161 w 162"/>
                  <a:gd name="T89" fmla="*/ 11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2" h="118">
                    <a:moveTo>
                      <a:pt x="161" y="111"/>
                    </a:moveTo>
                    <a:lnTo>
                      <a:pt x="161" y="111"/>
                    </a:lnTo>
                    <a:lnTo>
                      <a:pt x="162" y="104"/>
                    </a:lnTo>
                    <a:lnTo>
                      <a:pt x="162" y="86"/>
                    </a:lnTo>
                    <a:lnTo>
                      <a:pt x="160" y="75"/>
                    </a:lnTo>
                    <a:lnTo>
                      <a:pt x="158" y="63"/>
                    </a:lnTo>
                    <a:lnTo>
                      <a:pt x="154" y="51"/>
                    </a:lnTo>
                    <a:lnTo>
                      <a:pt x="149" y="38"/>
                    </a:lnTo>
                    <a:lnTo>
                      <a:pt x="145" y="32"/>
                    </a:lnTo>
                    <a:lnTo>
                      <a:pt x="141" y="27"/>
                    </a:lnTo>
                    <a:lnTo>
                      <a:pt x="136" y="22"/>
                    </a:lnTo>
                    <a:lnTo>
                      <a:pt x="131" y="17"/>
                    </a:lnTo>
                    <a:lnTo>
                      <a:pt x="125" y="13"/>
                    </a:lnTo>
                    <a:lnTo>
                      <a:pt x="117" y="9"/>
                    </a:lnTo>
                    <a:lnTo>
                      <a:pt x="110" y="6"/>
                    </a:lnTo>
                    <a:lnTo>
                      <a:pt x="102" y="3"/>
                    </a:lnTo>
                    <a:lnTo>
                      <a:pt x="92" y="1"/>
                    </a:lnTo>
                    <a:lnTo>
                      <a:pt x="83" y="0"/>
                    </a:lnTo>
                    <a:lnTo>
                      <a:pt x="72" y="0"/>
                    </a:lnTo>
                    <a:lnTo>
                      <a:pt x="59" y="1"/>
                    </a:lnTo>
                    <a:lnTo>
                      <a:pt x="46" y="3"/>
                    </a:lnTo>
                    <a:lnTo>
                      <a:pt x="32" y="6"/>
                    </a:lnTo>
                    <a:lnTo>
                      <a:pt x="16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21"/>
                    </a:lnTo>
                    <a:lnTo>
                      <a:pt x="9" y="36"/>
                    </a:lnTo>
                    <a:lnTo>
                      <a:pt x="14" y="45"/>
                    </a:lnTo>
                    <a:lnTo>
                      <a:pt x="22" y="56"/>
                    </a:lnTo>
                    <a:lnTo>
                      <a:pt x="29" y="67"/>
                    </a:lnTo>
                    <a:lnTo>
                      <a:pt x="38" y="78"/>
                    </a:lnTo>
                    <a:lnTo>
                      <a:pt x="49" y="88"/>
                    </a:lnTo>
                    <a:lnTo>
                      <a:pt x="60" y="97"/>
                    </a:lnTo>
                    <a:lnTo>
                      <a:pt x="74" y="106"/>
                    </a:lnTo>
                    <a:lnTo>
                      <a:pt x="81" y="110"/>
                    </a:lnTo>
                    <a:lnTo>
                      <a:pt x="88" y="112"/>
                    </a:lnTo>
                    <a:lnTo>
                      <a:pt x="96" y="115"/>
                    </a:lnTo>
                    <a:lnTo>
                      <a:pt x="104" y="116"/>
                    </a:lnTo>
                    <a:lnTo>
                      <a:pt x="113" y="118"/>
                    </a:lnTo>
                    <a:lnTo>
                      <a:pt x="122" y="118"/>
                    </a:lnTo>
                    <a:lnTo>
                      <a:pt x="132" y="117"/>
                    </a:lnTo>
                    <a:lnTo>
                      <a:pt x="141" y="116"/>
                    </a:lnTo>
                    <a:lnTo>
                      <a:pt x="151" y="114"/>
                    </a:lnTo>
                    <a:lnTo>
                      <a:pt x="161" y="111"/>
                    </a:lnTo>
                    <a:lnTo>
                      <a:pt x="161" y="111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82"/>
              <p:cNvSpPr>
                <a:spLocks/>
              </p:cNvSpPr>
              <p:nvPr/>
            </p:nvSpPr>
            <p:spPr bwMode="auto">
              <a:xfrm>
                <a:off x="5053013" y="1819672"/>
                <a:ext cx="215900" cy="223838"/>
              </a:xfrm>
              <a:custGeom>
                <a:avLst/>
                <a:gdLst>
                  <a:gd name="T0" fmla="*/ 0 w 136"/>
                  <a:gd name="T1" fmla="*/ 132 h 141"/>
                  <a:gd name="T2" fmla="*/ 0 w 136"/>
                  <a:gd name="T3" fmla="*/ 132 h 141"/>
                  <a:gd name="T4" fmla="*/ 8 w 136"/>
                  <a:gd name="T5" fmla="*/ 134 h 141"/>
                  <a:gd name="T6" fmla="*/ 24 w 136"/>
                  <a:gd name="T7" fmla="*/ 138 h 141"/>
                  <a:gd name="T8" fmla="*/ 35 w 136"/>
                  <a:gd name="T9" fmla="*/ 140 h 141"/>
                  <a:gd name="T10" fmla="*/ 47 w 136"/>
                  <a:gd name="T11" fmla="*/ 141 h 141"/>
                  <a:gd name="T12" fmla="*/ 61 w 136"/>
                  <a:gd name="T13" fmla="*/ 140 h 141"/>
                  <a:gd name="T14" fmla="*/ 74 w 136"/>
                  <a:gd name="T15" fmla="*/ 138 h 141"/>
                  <a:gd name="T16" fmla="*/ 81 w 136"/>
                  <a:gd name="T17" fmla="*/ 136 h 141"/>
                  <a:gd name="T18" fmla="*/ 87 w 136"/>
                  <a:gd name="T19" fmla="*/ 133 h 141"/>
                  <a:gd name="T20" fmla="*/ 93 w 136"/>
                  <a:gd name="T21" fmla="*/ 130 h 141"/>
                  <a:gd name="T22" fmla="*/ 99 w 136"/>
                  <a:gd name="T23" fmla="*/ 126 h 141"/>
                  <a:gd name="T24" fmla="*/ 106 w 136"/>
                  <a:gd name="T25" fmla="*/ 122 h 141"/>
                  <a:gd name="T26" fmla="*/ 111 w 136"/>
                  <a:gd name="T27" fmla="*/ 115 h 141"/>
                  <a:gd name="T28" fmla="*/ 116 w 136"/>
                  <a:gd name="T29" fmla="*/ 109 h 141"/>
                  <a:gd name="T30" fmla="*/ 121 w 136"/>
                  <a:gd name="T31" fmla="*/ 101 h 141"/>
                  <a:gd name="T32" fmla="*/ 125 w 136"/>
                  <a:gd name="T33" fmla="*/ 93 h 141"/>
                  <a:gd name="T34" fmla="*/ 128 w 136"/>
                  <a:gd name="T35" fmla="*/ 84 h 141"/>
                  <a:gd name="T36" fmla="*/ 131 w 136"/>
                  <a:gd name="T37" fmla="*/ 73 h 141"/>
                  <a:gd name="T38" fmla="*/ 134 w 136"/>
                  <a:gd name="T39" fmla="*/ 61 h 141"/>
                  <a:gd name="T40" fmla="*/ 135 w 136"/>
                  <a:gd name="T41" fmla="*/ 48 h 141"/>
                  <a:gd name="T42" fmla="*/ 136 w 136"/>
                  <a:gd name="T43" fmla="*/ 34 h 141"/>
                  <a:gd name="T44" fmla="*/ 135 w 136"/>
                  <a:gd name="T45" fmla="*/ 18 h 141"/>
                  <a:gd name="T46" fmla="*/ 134 w 136"/>
                  <a:gd name="T47" fmla="*/ 0 h 141"/>
                  <a:gd name="T48" fmla="*/ 134 w 136"/>
                  <a:gd name="T49" fmla="*/ 0 h 141"/>
                  <a:gd name="T50" fmla="*/ 128 w 136"/>
                  <a:gd name="T51" fmla="*/ 1 h 141"/>
                  <a:gd name="T52" fmla="*/ 113 w 136"/>
                  <a:gd name="T53" fmla="*/ 4 h 141"/>
                  <a:gd name="T54" fmla="*/ 101 w 136"/>
                  <a:gd name="T55" fmla="*/ 6 h 141"/>
                  <a:gd name="T56" fmla="*/ 90 w 136"/>
                  <a:gd name="T57" fmla="*/ 10 h 141"/>
                  <a:gd name="T58" fmla="*/ 78 w 136"/>
                  <a:gd name="T59" fmla="*/ 16 h 141"/>
                  <a:gd name="T60" fmla="*/ 65 w 136"/>
                  <a:gd name="T61" fmla="*/ 21 h 141"/>
                  <a:gd name="T62" fmla="*/ 51 w 136"/>
                  <a:gd name="T63" fmla="*/ 29 h 141"/>
                  <a:gd name="T64" fmla="*/ 39 w 136"/>
                  <a:gd name="T65" fmla="*/ 37 h 141"/>
                  <a:gd name="T66" fmla="*/ 28 w 136"/>
                  <a:gd name="T67" fmla="*/ 48 h 141"/>
                  <a:gd name="T68" fmla="*/ 23 w 136"/>
                  <a:gd name="T69" fmla="*/ 54 h 141"/>
                  <a:gd name="T70" fmla="*/ 19 w 136"/>
                  <a:gd name="T71" fmla="*/ 60 h 141"/>
                  <a:gd name="T72" fmla="*/ 14 w 136"/>
                  <a:gd name="T73" fmla="*/ 68 h 141"/>
                  <a:gd name="T74" fmla="*/ 11 w 136"/>
                  <a:gd name="T75" fmla="*/ 75 h 141"/>
                  <a:gd name="T76" fmla="*/ 7 w 136"/>
                  <a:gd name="T77" fmla="*/ 83 h 141"/>
                  <a:gd name="T78" fmla="*/ 5 w 136"/>
                  <a:gd name="T79" fmla="*/ 92 h 141"/>
                  <a:gd name="T80" fmla="*/ 2 w 136"/>
                  <a:gd name="T81" fmla="*/ 101 h 141"/>
                  <a:gd name="T82" fmla="*/ 1 w 136"/>
                  <a:gd name="T83" fmla="*/ 110 h 141"/>
                  <a:gd name="T84" fmla="*/ 0 w 136"/>
                  <a:gd name="T85" fmla="*/ 121 h 141"/>
                  <a:gd name="T86" fmla="*/ 0 w 136"/>
                  <a:gd name="T87" fmla="*/ 132 h 141"/>
                  <a:gd name="T88" fmla="*/ 0 w 136"/>
                  <a:gd name="T89" fmla="*/ 13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6" h="141">
                    <a:moveTo>
                      <a:pt x="0" y="132"/>
                    </a:moveTo>
                    <a:lnTo>
                      <a:pt x="0" y="132"/>
                    </a:lnTo>
                    <a:lnTo>
                      <a:pt x="8" y="134"/>
                    </a:lnTo>
                    <a:lnTo>
                      <a:pt x="24" y="138"/>
                    </a:lnTo>
                    <a:lnTo>
                      <a:pt x="35" y="140"/>
                    </a:lnTo>
                    <a:lnTo>
                      <a:pt x="47" y="141"/>
                    </a:lnTo>
                    <a:lnTo>
                      <a:pt x="61" y="140"/>
                    </a:lnTo>
                    <a:lnTo>
                      <a:pt x="74" y="138"/>
                    </a:lnTo>
                    <a:lnTo>
                      <a:pt x="81" y="136"/>
                    </a:lnTo>
                    <a:lnTo>
                      <a:pt x="87" y="133"/>
                    </a:lnTo>
                    <a:lnTo>
                      <a:pt x="93" y="130"/>
                    </a:lnTo>
                    <a:lnTo>
                      <a:pt x="99" y="126"/>
                    </a:lnTo>
                    <a:lnTo>
                      <a:pt x="106" y="122"/>
                    </a:lnTo>
                    <a:lnTo>
                      <a:pt x="111" y="115"/>
                    </a:lnTo>
                    <a:lnTo>
                      <a:pt x="116" y="109"/>
                    </a:lnTo>
                    <a:lnTo>
                      <a:pt x="121" y="101"/>
                    </a:lnTo>
                    <a:lnTo>
                      <a:pt x="125" y="93"/>
                    </a:lnTo>
                    <a:lnTo>
                      <a:pt x="128" y="84"/>
                    </a:lnTo>
                    <a:lnTo>
                      <a:pt x="131" y="73"/>
                    </a:lnTo>
                    <a:lnTo>
                      <a:pt x="134" y="61"/>
                    </a:lnTo>
                    <a:lnTo>
                      <a:pt x="135" y="48"/>
                    </a:lnTo>
                    <a:lnTo>
                      <a:pt x="136" y="34"/>
                    </a:lnTo>
                    <a:lnTo>
                      <a:pt x="135" y="18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28" y="1"/>
                    </a:lnTo>
                    <a:lnTo>
                      <a:pt x="113" y="4"/>
                    </a:lnTo>
                    <a:lnTo>
                      <a:pt x="101" y="6"/>
                    </a:lnTo>
                    <a:lnTo>
                      <a:pt x="90" y="10"/>
                    </a:lnTo>
                    <a:lnTo>
                      <a:pt x="78" y="16"/>
                    </a:lnTo>
                    <a:lnTo>
                      <a:pt x="65" y="21"/>
                    </a:lnTo>
                    <a:lnTo>
                      <a:pt x="51" y="29"/>
                    </a:lnTo>
                    <a:lnTo>
                      <a:pt x="39" y="37"/>
                    </a:lnTo>
                    <a:lnTo>
                      <a:pt x="28" y="48"/>
                    </a:lnTo>
                    <a:lnTo>
                      <a:pt x="23" y="54"/>
                    </a:lnTo>
                    <a:lnTo>
                      <a:pt x="19" y="60"/>
                    </a:lnTo>
                    <a:lnTo>
                      <a:pt x="14" y="68"/>
                    </a:lnTo>
                    <a:lnTo>
                      <a:pt x="11" y="75"/>
                    </a:lnTo>
                    <a:lnTo>
                      <a:pt x="7" y="83"/>
                    </a:lnTo>
                    <a:lnTo>
                      <a:pt x="5" y="92"/>
                    </a:lnTo>
                    <a:lnTo>
                      <a:pt x="2" y="101"/>
                    </a:lnTo>
                    <a:lnTo>
                      <a:pt x="1" y="110"/>
                    </a:lnTo>
                    <a:lnTo>
                      <a:pt x="0" y="121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83"/>
              <p:cNvSpPr>
                <a:spLocks/>
              </p:cNvSpPr>
              <p:nvPr/>
            </p:nvSpPr>
            <p:spPr bwMode="auto">
              <a:xfrm>
                <a:off x="4933950" y="1740297"/>
                <a:ext cx="174625" cy="284163"/>
              </a:xfrm>
              <a:custGeom>
                <a:avLst/>
                <a:gdLst>
                  <a:gd name="T0" fmla="*/ 69 w 110"/>
                  <a:gd name="T1" fmla="*/ 179 h 179"/>
                  <a:gd name="T2" fmla="*/ 69 w 110"/>
                  <a:gd name="T3" fmla="*/ 179 h 179"/>
                  <a:gd name="T4" fmla="*/ 74 w 110"/>
                  <a:gd name="T5" fmla="*/ 175 h 179"/>
                  <a:gd name="T6" fmla="*/ 86 w 110"/>
                  <a:gd name="T7" fmla="*/ 161 h 179"/>
                  <a:gd name="T8" fmla="*/ 93 w 110"/>
                  <a:gd name="T9" fmla="*/ 152 h 179"/>
                  <a:gd name="T10" fmla="*/ 99 w 110"/>
                  <a:gd name="T11" fmla="*/ 142 h 179"/>
                  <a:gd name="T12" fmla="*/ 104 w 110"/>
                  <a:gd name="T13" fmla="*/ 130 h 179"/>
                  <a:gd name="T14" fmla="*/ 108 w 110"/>
                  <a:gd name="T15" fmla="*/ 117 h 179"/>
                  <a:gd name="T16" fmla="*/ 110 w 110"/>
                  <a:gd name="T17" fmla="*/ 110 h 179"/>
                  <a:gd name="T18" fmla="*/ 110 w 110"/>
                  <a:gd name="T19" fmla="*/ 103 h 179"/>
                  <a:gd name="T20" fmla="*/ 110 w 110"/>
                  <a:gd name="T21" fmla="*/ 96 h 179"/>
                  <a:gd name="T22" fmla="*/ 110 w 110"/>
                  <a:gd name="T23" fmla="*/ 89 h 179"/>
                  <a:gd name="T24" fmla="*/ 108 w 110"/>
                  <a:gd name="T25" fmla="*/ 82 h 179"/>
                  <a:gd name="T26" fmla="*/ 106 w 110"/>
                  <a:gd name="T27" fmla="*/ 74 h 179"/>
                  <a:gd name="T28" fmla="*/ 102 w 110"/>
                  <a:gd name="T29" fmla="*/ 67 h 179"/>
                  <a:gd name="T30" fmla="*/ 98 w 110"/>
                  <a:gd name="T31" fmla="*/ 58 h 179"/>
                  <a:gd name="T32" fmla="*/ 92 w 110"/>
                  <a:gd name="T33" fmla="*/ 51 h 179"/>
                  <a:gd name="T34" fmla="*/ 86 w 110"/>
                  <a:gd name="T35" fmla="*/ 44 h 179"/>
                  <a:gd name="T36" fmla="*/ 77 w 110"/>
                  <a:gd name="T37" fmla="*/ 36 h 179"/>
                  <a:gd name="T38" fmla="*/ 67 w 110"/>
                  <a:gd name="T39" fmla="*/ 29 h 179"/>
                  <a:gd name="T40" fmla="*/ 56 w 110"/>
                  <a:gd name="T41" fmla="*/ 22 h 179"/>
                  <a:gd name="T42" fmla="*/ 44 w 110"/>
                  <a:gd name="T43" fmla="*/ 15 h 179"/>
                  <a:gd name="T44" fmla="*/ 30 w 110"/>
                  <a:gd name="T45" fmla="*/ 7 h 179"/>
                  <a:gd name="T46" fmla="*/ 14 w 110"/>
                  <a:gd name="T47" fmla="*/ 0 h 179"/>
                  <a:gd name="T48" fmla="*/ 14 w 110"/>
                  <a:gd name="T49" fmla="*/ 0 h 179"/>
                  <a:gd name="T50" fmla="*/ 12 w 110"/>
                  <a:gd name="T51" fmla="*/ 6 h 179"/>
                  <a:gd name="T52" fmla="*/ 7 w 110"/>
                  <a:gd name="T53" fmla="*/ 22 h 179"/>
                  <a:gd name="T54" fmla="*/ 5 w 110"/>
                  <a:gd name="T55" fmla="*/ 32 h 179"/>
                  <a:gd name="T56" fmla="*/ 2 w 110"/>
                  <a:gd name="T57" fmla="*/ 44 h 179"/>
                  <a:gd name="T58" fmla="*/ 1 w 110"/>
                  <a:gd name="T59" fmla="*/ 57 h 179"/>
                  <a:gd name="T60" fmla="*/ 0 w 110"/>
                  <a:gd name="T61" fmla="*/ 72 h 179"/>
                  <a:gd name="T62" fmla="*/ 1 w 110"/>
                  <a:gd name="T63" fmla="*/ 87 h 179"/>
                  <a:gd name="T64" fmla="*/ 3 w 110"/>
                  <a:gd name="T65" fmla="*/ 101 h 179"/>
                  <a:gd name="T66" fmla="*/ 8 w 110"/>
                  <a:gd name="T67" fmla="*/ 117 h 179"/>
                  <a:gd name="T68" fmla="*/ 10 w 110"/>
                  <a:gd name="T69" fmla="*/ 124 h 179"/>
                  <a:gd name="T70" fmla="*/ 14 w 110"/>
                  <a:gd name="T71" fmla="*/ 131 h 179"/>
                  <a:gd name="T72" fmla="*/ 18 w 110"/>
                  <a:gd name="T73" fmla="*/ 138 h 179"/>
                  <a:gd name="T74" fmla="*/ 23 w 110"/>
                  <a:gd name="T75" fmla="*/ 145 h 179"/>
                  <a:gd name="T76" fmla="*/ 29 w 110"/>
                  <a:gd name="T77" fmla="*/ 151 h 179"/>
                  <a:gd name="T78" fmla="*/ 36 w 110"/>
                  <a:gd name="T79" fmla="*/ 157 h 179"/>
                  <a:gd name="T80" fmla="*/ 43 w 110"/>
                  <a:gd name="T81" fmla="*/ 163 h 179"/>
                  <a:gd name="T82" fmla="*/ 51 w 110"/>
                  <a:gd name="T83" fmla="*/ 170 h 179"/>
                  <a:gd name="T84" fmla="*/ 60 w 110"/>
                  <a:gd name="T85" fmla="*/ 175 h 179"/>
                  <a:gd name="T86" fmla="*/ 69 w 110"/>
                  <a:gd name="T87" fmla="*/ 179 h 179"/>
                  <a:gd name="T88" fmla="*/ 69 w 110"/>
                  <a:gd name="T89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0" h="179">
                    <a:moveTo>
                      <a:pt x="69" y="179"/>
                    </a:moveTo>
                    <a:lnTo>
                      <a:pt x="69" y="179"/>
                    </a:lnTo>
                    <a:lnTo>
                      <a:pt x="74" y="175"/>
                    </a:lnTo>
                    <a:lnTo>
                      <a:pt x="86" y="161"/>
                    </a:lnTo>
                    <a:lnTo>
                      <a:pt x="93" y="152"/>
                    </a:lnTo>
                    <a:lnTo>
                      <a:pt x="99" y="142"/>
                    </a:lnTo>
                    <a:lnTo>
                      <a:pt x="104" y="130"/>
                    </a:lnTo>
                    <a:lnTo>
                      <a:pt x="108" y="117"/>
                    </a:lnTo>
                    <a:lnTo>
                      <a:pt x="110" y="110"/>
                    </a:lnTo>
                    <a:lnTo>
                      <a:pt x="110" y="103"/>
                    </a:lnTo>
                    <a:lnTo>
                      <a:pt x="110" y="96"/>
                    </a:lnTo>
                    <a:lnTo>
                      <a:pt x="110" y="89"/>
                    </a:lnTo>
                    <a:lnTo>
                      <a:pt x="108" y="82"/>
                    </a:lnTo>
                    <a:lnTo>
                      <a:pt x="106" y="74"/>
                    </a:lnTo>
                    <a:lnTo>
                      <a:pt x="102" y="67"/>
                    </a:lnTo>
                    <a:lnTo>
                      <a:pt x="98" y="58"/>
                    </a:lnTo>
                    <a:lnTo>
                      <a:pt x="92" y="51"/>
                    </a:lnTo>
                    <a:lnTo>
                      <a:pt x="86" y="44"/>
                    </a:lnTo>
                    <a:lnTo>
                      <a:pt x="77" y="36"/>
                    </a:lnTo>
                    <a:lnTo>
                      <a:pt x="67" y="29"/>
                    </a:lnTo>
                    <a:lnTo>
                      <a:pt x="56" y="22"/>
                    </a:lnTo>
                    <a:lnTo>
                      <a:pt x="44" y="15"/>
                    </a:lnTo>
                    <a:lnTo>
                      <a:pt x="30" y="7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6"/>
                    </a:lnTo>
                    <a:lnTo>
                      <a:pt x="7" y="22"/>
                    </a:lnTo>
                    <a:lnTo>
                      <a:pt x="5" y="32"/>
                    </a:lnTo>
                    <a:lnTo>
                      <a:pt x="2" y="44"/>
                    </a:lnTo>
                    <a:lnTo>
                      <a:pt x="1" y="57"/>
                    </a:lnTo>
                    <a:lnTo>
                      <a:pt x="0" y="72"/>
                    </a:lnTo>
                    <a:lnTo>
                      <a:pt x="1" y="87"/>
                    </a:lnTo>
                    <a:lnTo>
                      <a:pt x="3" y="101"/>
                    </a:lnTo>
                    <a:lnTo>
                      <a:pt x="8" y="117"/>
                    </a:lnTo>
                    <a:lnTo>
                      <a:pt x="10" y="124"/>
                    </a:lnTo>
                    <a:lnTo>
                      <a:pt x="14" y="131"/>
                    </a:lnTo>
                    <a:lnTo>
                      <a:pt x="18" y="138"/>
                    </a:lnTo>
                    <a:lnTo>
                      <a:pt x="23" y="145"/>
                    </a:lnTo>
                    <a:lnTo>
                      <a:pt x="29" y="151"/>
                    </a:lnTo>
                    <a:lnTo>
                      <a:pt x="36" y="157"/>
                    </a:lnTo>
                    <a:lnTo>
                      <a:pt x="43" y="163"/>
                    </a:lnTo>
                    <a:lnTo>
                      <a:pt x="51" y="170"/>
                    </a:lnTo>
                    <a:lnTo>
                      <a:pt x="60" y="175"/>
                    </a:lnTo>
                    <a:lnTo>
                      <a:pt x="69" y="179"/>
                    </a:lnTo>
                    <a:lnTo>
                      <a:pt x="69" y="179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7" name="组合 506"/>
          <p:cNvGrpSpPr/>
          <p:nvPr/>
        </p:nvGrpSpPr>
        <p:grpSpPr>
          <a:xfrm>
            <a:off x="6094504" y="27384"/>
            <a:ext cx="2265272" cy="2826618"/>
            <a:chOff x="6008688" y="27384"/>
            <a:chExt cx="2351088" cy="2933700"/>
          </a:xfrm>
        </p:grpSpPr>
        <p:sp>
          <p:nvSpPr>
            <p:cNvPr id="85" name="Freeform 484"/>
            <p:cNvSpPr>
              <a:spLocks/>
            </p:cNvSpPr>
            <p:nvPr/>
          </p:nvSpPr>
          <p:spPr bwMode="auto">
            <a:xfrm>
              <a:off x="6008688" y="27384"/>
              <a:ext cx="2351088" cy="2351088"/>
            </a:xfrm>
            <a:custGeom>
              <a:avLst/>
              <a:gdLst>
                <a:gd name="T0" fmla="*/ 1480 w 1481"/>
                <a:gd name="T1" fmla="*/ 778 h 1481"/>
                <a:gd name="T2" fmla="*/ 1466 w 1481"/>
                <a:gd name="T3" fmla="*/ 890 h 1481"/>
                <a:gd name="T4" fmla="*/ 1437 w 1481"/>
                <a:gd name="T5" fmla="*/ 995 h 1481"/>
                <a:gd name="T6" fmla="*/ 1392 w 1481"/>
                <a:gd name="T7" fmla="*/ 1094 h 1481"/>
                <a:gd name="T8" fmla="*/ 1335 w 1481"/>
                <a:gd name="T9" fmla="*/ 1183 h 1481"/>
                <a:gd name="T10" fmla="*/ 1264 w 1481"/>
                <a:gd name="T11" fmla="*/ 1264 h 1481"/>
                <a:gd name="T12" fmla="*/ 1184 w 1481"/>
                <a:gd name="T13" fmla="*/ 1333 h 1481"/>
                <a:gd name="T14" fmla="*/ 1094 w 1481"/>
                <a:gd name="T15" fmla="*/ 1391 h 1481"/>
                <a:gd name="T16" fmla="*/ 996 w 1481"/>
                <a:gd name="T17" fmla="*/ 1436 h 1481"/>
                <a:gd name="T18" fmla="*/ 890 w 1481"/>
                <a:gd name="T19" fmla="*/ 1466 h 1481"/>
                <a:gd name="T20" fmla="*/ 779 w 1481"/>
                <a:gd name="T21" fmla="*/ 1480 h 1481"/>
                <a:gd name="T22" fmla="*/ 703 w 1481"/>
                <a:gd name="T23" fmla="*/ 1480 h 1481"/>
                <a:gd name="T24" fmla="*/ 592 w 1481"/>
                <a:gd name="T25" fmla="*/ 1466 h 1481"/>
                <a:gd name="T26" fmla="*/ 486 w 1481"/>
                <a:gd name="T27" fmla="*/ 1436 h 1481"/>
                <a:gd name="T28" fmla="*/ 388 w 1481"/>
                <a:gd name="T29" fmla="*/ 1391 h 1481"/>
                <a:gd name="T30" fmla="*/ 298 w 1481"/>
                <a:gd name="T31" fmla="*/ 1333 h 1481"/>
                <a:gd name="T32" fmla="*/ 218 w 1481"/>
                <a:gd name="T33" fmla="*/ 1264 h 1481"/>
                <a:gd name="T34" fmla="*/ 147 w 1481"/>
                <a:gd name="T35" fmla="*/ 1183 h 1481"/>
                <a:gd name="T36" fmla="*/ 90 w 1481"/>
                <a:gd name="T37" fmla="*/ 1094 h 1481"/>
                <a:gd name="T38" fmla="*/ 45 w 1481"/>
                <a:gd name="T39" fmla="*/ 995 h 1481"/>
                <a:gd name="T40" fmla="*/ 16 w 1481"/>
                <a:gd name="T41" fmla="*/ 890 h 1481"/>
                <a:gd name="T42" fmla="*/ 1 w 1481"/>
                <a:gd name="T43" fmla="*/ 778 h 1481"/>
                <a:gd name="T44" fmla="*/ 1 w 1481"/>
                <a:gd name="T45" fmla="*/ 702 h 1481"/>
                <a:gd name="T46" fmla="*/ 16 w 1481"/>
                <a:gd name="T47" fmla="*/ 591 h 1481"/>
                <a:gd name="T48" fmla="*/ 45 w 1481"/>
                <a:gd name="T49" fmla="*/ 486 h 1481"/>
                <a:gd name="T50" fmla="*/ 90 w 1481"/>
                <a:gd name="T51" fmla="*/ 388 h 1481"/>
                <a:gd name="T52" fmla="*/ 147 w 1481"/>
                <a:gd name="T53" fmla="*/ 297 h 1481"/>
                <a:gd name="T54" fmla="*/ 218 w 1481"/>
                <a:gd name="T55" fmla="*/ 216 h 1481"/>
                <a:gd name="T56" fmla="*/ 298 w 1481"/>
                <a:gd name="T57" fmla="*/ 147 h 1481"/>
                <a:gd name="T58" fmla="*/ 388 w 1481"/>
                <a:gd name="T59" fmla="*/ 89 h 1481"/>
                <a:gd name="T60" fmla="*/ 486 w 1481"/>
                <a:gd name="T61" fmla="*/ 45 h 1481"/>
                <a:gd name="T62" fmla="*/ 592 w 1481"/>
                <a:gd name="T63" fmla="*/ 14 h 1481"/>
                <a:gd name="T64" fmla="*/ 703 w 1481"/>
                <a:gd name="T65" fmla="*/ 0 h 1481"/>
                <a:gd name="T66" fmla="*/ 779 w 1481"/>
                <a:gd name="T67" fmla="*/ 0 h 1481"/>
                <a:gd name="T68" fmla="*/ 890 w 1481"/>
                <a:gd name="T69" fmla="*/ 14 h 1481"/>
                <a:gd name="T70" fmla="*/ 996 w 1481"/>
                <a:gd name="T71" fmla="*/ 45 h 1481"/>
                <a:gd name="T72" fmla="*/ 1094 w 1481"/>
                <a:gd name="T73" fmla="*/ 89 h 1481"/>
                <a:gd name="T74" fmla="*/ 1184 w 1481"/>
                <a:gd name="T75" fmla="*/ 147 h 1481"/>
                <a:gd name="T76" fmla="*/ 1264 w 1481"/>
                <a:gd name="T77" fmla="*/ 216 h 1481"/>
                <a:gd name="T78" fmla="*/ 1335 w 1481"/>
                <a:gd name="T79" fmla="*/ 297 h 1481"/>
                <a:gd name="T80" fmla="*/ 1392 w 1481"/>
                <a:gd name="T81" fmla="*/ 388 h 1481"/>
                <a:gd name="T82" fmla="*/ 1437 w 1481"/>
                <a:gd name="T83" fmla="*/ 486 h 1481"/>
                <a:gd name="T84" fmla="*/ 1466 w 1481"/>
                <a:gd name="T85" fmla="*/ 591 h 1481"/>
                <a:gd name="T86" fmla="*/ 1480 w 1481"/>
                <a:gd name="T87" fmla="*/ 702 h 1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1" h="1481">
                  <a:moveTo>
                    <a:pt x="1481" y="741"/>
                  </a:moveTo>
                  <a:lnTo>
                    <a:pt x="1481" y="741"/>
                  </a:lnTo>
                  <a:lnTo>
                    <a:pt x="1480" y="778"/>
                  </a:lnTo>
                  <a:lnTo>
                    <a:pt x="1477" y="816"/>
                  </a:lnTo>
                  <a:lnTo>
                    <a:pt x="1473" y="853"/>
                  </a:lnTo>
                  <a:lnTo>
                    <a:pt x="1466" y="890"/>
                  </a:lnTo>
                  <a:lnTo>
                    <a:pt x="1458" y="925"/>
                  </a:lnTo>
                  <a:lnTo>
                    <a:pt x="1448" y="961"/>
                  </a:lnTo>
                  <a:lnTo>
                    <a:pt x="1437" y="995"/>
                  </a:lnTo>
                  <a:lnTo>
                    <a:pt x="1423" y="1028"/>
                  </a:lnTo>
                  <a:lnTo>
                    <a:pt x="1408" y="1061"/>
                  </a:lnTo>
                  <a:lnTo>
                    <a:pt x="1392" y="1094"/>
                  </a:lnTo>
                  <a:lnTo>
                    <a:pt x="1374" y="1124"/>
                  </a:lnTo>
                  <a:lnTo>
                    <a:pt x="1355" y="1155"/>
                  </a:lnTo>
                  <a:lnTo>
                    <a:pt x="1335" y="1183"/>
                  </a:lnTo>
                  <a:lnTo>
                    <a:pt x="1312" y="1211"/>
                  </a:lnTo>
                  <a:lnTo>
                    <a:pt x="1289" y="1238"/>
                  </a:lnTo>
                  <a:lnTo>
                    <a:pt x="1264" y="1264"/>
                  </a:lnTo>
                  <a:lnTo>
                    <a:pt x="1239" y="1288"/>
                  </a:lnTo>
                  <a:lnTo>
                    <a:pt x="1212" y="1312"/>
                  </a:lnTo>
                  <a:lnTo>
                    <a:pt x="1184" y="1333"/>
                  </a:lnTo>
                  <a:lnTo>
                    <a:pt x="1155" y="1355"/>
                  </a:lnTo>
                  <a:lnTo>
                    <a:pt x="1124" y="1374"/>
                  </a:lnTo>
                  <a:lnTo>
                    <a:pt x="1094" y="1391"/>
                  </a:lnTo>
                  <a:lnTo>
                    <a:pt x="1062" y="1408"/>
                  </a:lnTo>
                  <a:lnTo>
                    <a:pt x="1030" y="1423"/>
                  </a:lnTo>
                  <a:lnTo>
                    <a:pt x="996" y="1436"/>
                  </a:lnTo>
                  <a:lnTo>
                    <a:pt x="961" y="1447"/>
                  </a:lnTo>
                  <a:lnTo>
                    <a:pt x="925" y="1458"/>
                  </a:lnTo>
                  <a:lnTo>
                    <a:pt x="890" y="1466"/>
                  </a:lnTo>
                  <a:lnTo>
                    <a:pt x="854" y="1472"/>
                  </a:lnTo>
                  <a:lnTo>
                    <a:pt x="816" y="1477"/>
                  </a:lnTo>
                  <a:lnTo>
                    <a:pt x="779" y="1480"/>
                  </a:lnTo>
                  <a:lnTo>
                    <a:pt x="741" y="1481"/>
                  </a:lnTo>
                  <a:lnTo>
                    <a:pt x="741" y="1481"/>
                  </a:lnTo>
                  <a:lnTo>
                    <a:pt x="703" y="1480"/>
                  </a:lnTo>
                  <a:lnTo>
                    <a:pt x="665" y="1477"/>
                  </a:lnTo>
                  <a:lnTo>
                    <a:pt x="628" y="1472"/>
                  </a:lnTo>
                  <a:lnTo>
                    <a:pt x="592" y="1466"/>
                  </a:lnTo>
                  <a:lnTo>
                    <a:pt x="556" y="1458"/>
                  </a:lnTo>
                  <a:lnTo>
                    <a:pt x="521" y="1447"/>
                  </a:lnTo>
                  <a:lnTo>
                    <a:pt x="486" y="1436"/>
                  </a:lnTo>
                  <a:lnTo>
                    <a:pt x="452" y="1423"/>
                  </a:lnTo>
                  <a:lnTo>
                    <a:pt x="420" y="1408"/>
                  </a:lnTo>
                  <a:lnTo>
                    <a:pt x="388" y="1391"/>
                  </a:lnTo>
                  <a:lnTo>
                    <a:pt x="356" y="1374"/>
                  </a:lnTo>
                  <a:lnTo>
                    <a:pt x="327" y="1355"/>
                  </a:lnTo>
                  <a:lnTo>
                    <a:pt x="298" y="1333"/>
                  </a:lnTo>
                  <a:lnTo>
                    <a:pt x="270" y="1312"/>
                  </a:lnTo>
                  <a:lnTo>
                    <a:pt x="243" y="1288"/>
                  </a:lnTo>
                  <a:lnTo>
                    <a:pt x="218" y="1264"/>
                  </a:lnTo>
                  <a:lnTo>
                    <a:pt x="193" y="1238"/>
                  </a:lnTo>
                  <a:lnTo>
                    <a:pt x="170" y="1211"/>
                  </a:lnTo>
                  <a:lnTo>
                    <a:pt x="147" y="1183"/>
                  </a:lnTo>
                  <a:lnTo>
                    <a:pt x="127" y="1155"/>
                  </a:lnTo>
                  <a:lnTo>
                    <a:pt x="107" y="1124"/>
                  </a:lnTo>
                  <a:lnTo>
                    <a:pt x="90" y="1094"/>
                  </a:lnTo>
                  <a:lnTo>
                    <a:pt x="74" y="1061"/>
                  </a:lnTo>
                  <a:lnTo>
                    <a:pt x="58" y="1028"/>
                  </a:lnTo>
                  <a:lnTo>
                    <a:pt x="45" y="995"/>
                  </a:lnTo>
                  <a:lnTo>
                    <a:pt x="34" y="961"/>
                  </a:lnTo>
                  <a:lnTo>
                    <a:pt x="24" y="925"/>
                  </a:lnTo>
                  <a:lnTo>
                    <a:pt x="16" y="890"/>
                  </a:lnTo>
                  <a:lnTo>
                    <a:pt x="8" y="853"/>
                  </a:lnTo>
                  <a:lnTo>
                    <a:pt x="4" y="816"/>
                  </a:lnTo>
                  <a:lnTo>
                    <a:pt x="1" y="778"/>
                  </a:lnTo>
                  <a:lnTo>
                    <a:pt x="0" y="741"/>
                  </a:lnTo>
                  <a:lnTo>
                    <a:pt x="0" y="741"/>
                  </a:lnTo>
                  <a:lnTo>
                    <a:pt x="1" y="702"/>
                  </a:lnTo>
                  <a:lnTo>
                    <a:pt x="4" y="664"/>
                  </a:lnTo>
                  <a:lnTo>
                    <a:pt x="8" y="627"/>
                  </a:lnTo>
                  <a:lnTo>
                    <a:pt x="16" y="591"/>
                  </a:lnTo>
                  <a:lnTo>
                    <a:pt x="24" y="555"/>
                  </a:lnTo>
                  <a:lnTo>
                    <a:pt x="34" y="520"/>
                  </a:lnTo>
                  <a:lnTo>
                    <a:pt x="45" y="486"/>
                  </a:lnTo>
                  <a:lnTo>
                    <a:pt x="58" y="452"/>
                  </a:lnTo>
                  <a:lnTo>
                    <a:pt x="74" y="419"/>
                  </a:lnTo>
                  <a:lnTo>
                    <a:pt x="90" y="388"/>
                  </a:lnTo>
                  <a:lnTo>
                    <a:pt x="107" y="356"/>
                  </a:lnTo>
                  <a:lnTo>
                    <a:pt x="127" y="326"/>
                  </a:lnTo>
                  <a:lnTo>
                    <a:pt x="147" y="297"/>
                  </a:lnTo>
                  <a:lnTo>
                    <a:pt x="170" y="269"/>
                  </a:lnTo>
                  <a:lnTo>
                    <a:pt x="193" y="242"/>
                  </a:lnTo>
                  <a:lnTo>
                    <a:pt x="218" y="216"/>
                  </a:lnTo>
                  <a:lnTo>
                    <a:pt x="243" y="192"/>
                  </a:lnTo>
                  <a:lnTo>
                    <a:pt x="270" y="168"/>
                  </a:lnTo>
                  <a:lnTo>
                    <a:pt x="298" y="147"/>
                  </a:lnTo>
                  <a:lnTo>
                    <a:pt x="327" y="126"/>
                  </a:lnTo>
                  <a:lnTo>
                    <a:pt x="356" y="107"/>
                  </a:lnTo>
                  <a:lnTo>
                    <a:pt x="388" y="89"/>
                  </a:lnTo>
                  <a:lnTo>
                    <a:pt x="420" y="72"/>
                  </a:lnTo>
                  <a:lnTo>
                    <a:pt x="452" y="58"/>
                  </a:lnTo>
                  <a:lnTo>
                    <a:pt x="486" y="45"/>
                  </a:lnTo>
                  <a:lnTo>
                    <a:pt x="521" y="33"/>
                  </a:lnTo>
                  <a:lnTo>
                    <a:pt x="556" y="22"/>
                  </a:lnTo>
                  <a:lnTo>
                    <a:pt x="592" y="14"/>
                  </a:lnTo>
                  <a:lnTo>
                    <a:pt x="628" y="8"/>
                  </a:lnTo>
                  <a:lnTo>
                    <a:pt x="665" y="3"/>
                  </a:lnTo>
                  <a:lnTo>
                    <a:pt x="703" y="0"/>
                  </a:lnTo>
                  <a:lnTo>
                    <a:pt x="741" y="0"/>
                  </a:lnTo>
                  <a:lnTo>
                    <a:pt x="741" y="0"/>
                  </a:lnTo>
                  <a:lnTo>
                    <a:pt x="779" y="0"/>
                  </a:lnTo>
                  <a:lnTo>
                    <a:pt x="816" y="3"/>
                  </a:lnTo>
                  <a:lnTo>
                    <a:pt x="854" y="8"/>
                  </a:lnTo>
                  <a:lnTo>
                    <a:pt x="890" y="14"/>
                  </a:lnTo>
                  <a:lnTo>
                    <a:pt x="925" y="22"/>
                  </a:lnTo>
                  <a:lnTo>
                    <a:pt x="961" y="33"/>
                  </a:lnTo>
                  <a:lnTo>
                    <a:pt x="996" y="45"/>
                  </a:lnTo>
                  <a:lnTo>
                    <a:pt x="1030" y="58"/>
                  </a:lnTo>
                  <a:lnTo>
                    <a:pt x="1062" y="72"/>
                  </a:lnTo>
                  <a:lnTo>
                    <a:pt x="1094" y="89"/>
                  </a:lnTo>
                  <a:lnTo>
                    <a:pt x="1124" y="107"/>
                  </a:lnTo>
                  <a:lnTo>
                    <a:pt x="1155" y="126"/>
                  </a:lnTo>
                  <a:lnTo>
                    <a:pt x="1184" y="147"/>
                  </a:lnTo>
                  <a:lnTo>
                    <a:pt x="1212" y="168"/>
                  </a:lnTo>
                  <a:lnTo>
                    <a:pt x="1239" y="192"/>
                  </a:lnTo>
                  <a:lnTo>
                    <a:pt x="1264" y="216"/>
                  </a:lnTo>
                  <a:lnTo>
                    <a:pt x="1289" y="242"/>
                  </a:lnTo>
                  <a:lnTo>
                    <a:pt x="1312" y="269"/>
                  </a:lnTo>
                  <a:lnTo>
                    <a:pt x="1335" y="297"/>
                  </a:lnTo>
                  <a:lnTo>
                    <a:pt x="1355" y="326"/>
                  </a:lnTo>
                  <a:lnTo>
                    <a:pt x="1374" y="356"/>
                  </a:lnTo>
                  <a:lnTo>
                    <a:pt x="1392" y="388"/>
                  </a:lnTo>
                  <a:lnTo>
                    <a:pt x="1408" y="419"/>
                  </a:lnTo>
                  <a:lnTo>
                    <a:pt x="1423" y="452"/>
                  </a:lnTo>
                  <a:lnTo>
                    <a:pt x="1437" y="486"/>
                  </a:lnTo>
                  <a:lnTo>
                    <a:pt x="1448" y="520"/>
                  </a:lnTo>
                  <a:lnTo>
                    <a:pt x="1458" y="555"/>
                  </a:lnTo>
                  <a:lnTo>
                    <a:pt x="1466" y="591"/>
                  </a:lnTo>
                  <a:lnTo>
                    <a:pt x="1473" y="627"/>
                  </a:lnTo>
                  <a:lnTo>
                    <a:pt x="1477" y="664"/>
                  </a:lnTo>
                  <a:lnTo>
                    <a:pt x="1480" y="702"/>
                  </a:lnTo>
                  <a:lnTo>
                    <a:pt x="1481" y="741"/>
                  </a:lnTo>
                  <a:lnTo>
                    <a:pt x="1481" y="741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85"/>
            <p:cNvSpPr>
              <a:spLocks/>
            </p:cNvSpPr>
            <p:nvPr/>
          </p:nvSpPr>
          <p:spPr bwMode="auto">
            <a:xfrm>
              <a:off x="6281738" y="532209"/>
              <a:ext cx="1670050" cy="2428875"/>
            </a:xfrm>
            <a:custGeom>
              <a:avLst/>
              <a:gdLst>
                <a:gd name="T0" fmla="*/ 419 w 1052"/>
                <a:gd name="T1" fmla="*/ 1510 h 1530"/>
                <a:gd name="T2" fmla="*/ 439 w 1052"/>
                <a:gd name="T3" fmla="*/ 1323 h 1530"/>
                <a:gd name="T4" fmla="*/ 448 w 1052"/>
                <a:gd name="T5" fmla="*/ 1161 h 1530"/>
                <a:gd name="T6" fmla="*/ 445 w 1052"/>
                <a:gd name="T7" fmla="*/ 1022 h 1530"/>
                <a:gd name="T8" fmla="*/ 437 w 1052"/>
                <a:gd name="T9" fmla="*/ 946 h 1530"/>
                <a:gd name="T10" fmla="*/ 422 w 1052"/>
                <a:gd name="T11" fmla="*/ 878 h 1530"/>
                <a:gd name="T12" fmla="*/ 403 w 1052"/>
                <a:gd name="T13" fmla="*/ 851 h 1530"/>
                <a:gd name="T14" fmla="*/ 317 w 1052"/>
                <a:gd name="T15" fmla="*/ 806 h 1530"/>
                <a:gd name="T16" fmla="*/ 220 w 1052"/>
                <a:gd name="T17" fmla="*/ 743 h 1530"/>
                <a:gd name="T18" fmla="*/ 133 w 1052"/>
                <a:gd name="T19" fmla="*/ 671 h 1530"/>
                <a:gd name="T20" fmla="*/ 83 w 1052"/>
                <a:gd name="T21" fmla="*/ 620 h 1530"/>
                <a:gd name="T22" fmla="*/ 38 w 1052"/>
                <a:gd name="T23" fmla="*/ 564 h 1530"/>
                <a:gd name="T24" fmla="*/ 0 w 1052"/>
                <a:gd name="T25" fmla="*/ 502 h 1530"/>
                <a:gd name="T26" fmla="*/ 32 w 1052"/>
                <a:gd name="T27" fmla="*/ 533 h 1530"/>
                <a:gd name="T28" fmla="*/ 96 w 1052"/>
                <a:gd name="T29" fmla="*/ 584 h 1530"/>
                <a:gd name="T30" fmla="*/ 188 w 1052"/>
                <a:gd name="T31" fmla="*/ 642 h 1530"/>
                <a:gd name="T32" fmla="*/ 263 w 1052"/>
                <a:gd name="T33" fmla="*/ 678 h 1530"/>
                <a:gd name="T34" fmla="*/ 326 w 1052"/>
                <a:gd name="T35" fmla="*/ 699 h 1530"/>
                <a:gd name="T36" fmla="*/ 393 w 1052"/>
                <a:gd name="T37" fmla="*/ 715 h 1530"/>
                <a:gd name="T38" fmla="*/ 440 w 1052"/>
                <a:gd name="T39" fmla="*/ 722 h 1530"/>
                <a:gd name="T40" fmla="*/ 415 w 1052"/>
                <a:gd name="T41" fmla="*/ 326 h 1530"/>
                <a:gd name="T42" fmla="*/ 404 w 1052"/>
                <a:gd name="T43" fmla="*/ 44 h 1530"/>
                <a:gd name="T44" fmla="*/ 820 w 1052"/>
                <a:gd name="T45" fmla="*/ 110 h 1530"/>
                <a:gd name="T46" fmla="*/ 682 w 1052"/>
                <a:gd name="T47" fmla="*/ 721 h 1530"/>
                <a:gd name="T48" fmla="*/ 726 w 1052"/>
                <a:gd name="T49" fmla="*/ 714 h 1530"/>
                <a:gd name="T50" fmla="*/ 798 w 1052"/>
                <a:gd name="T51" fmla="*/ 689 h 1530"/>
                <a:gd name="T52" fmla="*/ 857 w 1052"/>
                <a:gd name="T53" fmla="*/ 656 h 1530"/>
                <a:gd name="T54" fmla="*/ 904 w 1052"/>
                <a:gd name="T55" fmla="*/ 623 h 1530"/>
                <a:gd name="T56" fmla="*/ 953 w 1052"/>
                <a:gd name="T57" fmla="*/ 578 h 1530"/>
                <a:gd name="T58" fmla="*/ 1003 w 1052"/>
                <a:gd name="T59" fmla="*/ 522 h 1530"/>
                <a:gd name="T60" fmla="*/ 1052 w 1052"/>
                <a:gd name="T61" fmla="*/ 453 h 1530"/>
                <a:gd name="T62" fmla="*/ 1040 w 1052"/>
                <a:gd name="T63" fmla="*/ 489 h 1530"/>
                <a:gd name="T64" fmla="*/ 1002 w 1052"/>
                <a:gd name="T65" fmla="*/ 578 h 1530"/>
                <a:gd name="T66" fmla="*/ 963 w 1052"/>
                <a:gd name="T67" fmla="*/ 652 h 1530"/>
                <a:gd name="T68" fmla="*/ 923 w 1052"/>
                <a:gd name="T69" fmla="*/ 708 h 1530"/>
                <a:gd name="T70" fmla="*/ 876 w 1052"/>
                <a:gd name="T71" fmla="*/ 761 h 1530"/>
                <a:gd name="T72" fmla="*/ 822 w 1052"/>
                <a:gd name="T73" fmla="*/ 808 h 1530"/>
                <a:gd name="T74" fmla="*/ 759 w 1052"/>
                <a:gd name="T75" fmla="*/ 844 h 1530"/>
                <a:gd name="T76" fmla="*/ 686 w 1052"/>
                <a:gd name="T77" fmla="*/ 865 h 1530"/>
                <a:gd name="T78" fmla="*/ 659 w 1052"/>
                <a:gd name="T79" fmla="*/ 893 h 1530"/>
                <a:gd name="T80" fmla="*/ 647 w 1052"/>
                <a:gd name="T81" fmla="*/ 1046 h 1530"/>
                <a:gd name="T82" fmla="*/ 646 w 1052"/>
                <a:gd name="T83" fmla="*/ 1210 h 1530"/>
                <a:gd name="T84" fmla="*/ 654 w 1052"/>
                <a:gd name="T85" fmla="*/ 1322 h 1530"/>
                <a:gd name="T86" fmla="*/ 666 w 1052"/>
                <a:gd name="T87" fmla="*/ 1400 h 1530"/>
                <a:gd name="T88" fmla="*/ 684 w 1052"/>
                <a:gd name="T89" fmla="*/ 1466 h 1530"/>
                <a:gd name="T90" fmla="*/ 711 w 1052"/>
                <a:gd name="T91" fmla="*/ 1517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52" h="1530">
                  <a:moveTo>
                    <a:pt x="416" y="1530"/>
                  </a:moveTo>
                  <a:lnTo>
                    <a:pt x="416" y="1530"/>
                  </a:lnTo>
                  <a:lnTo>
                    <a:pt x="419" y="1510"/>
                  </a:lnTo>
                  <a:lnTo>
                    <a:pt x="426" y="1454"/>
                  </a:lnTo>
                  <a:lnTo>
                    <a:pt x="435" y="1372"/>
                  </a:lnTo>
                  <a:lnTo>
                    <a:pt x="439" y="1323"/>
                  </a:lnTo>
                  <a:lnTo>
                    <a:pt x="443" y="1271"/>
                  </a:lnTo>
                  <a:lnTo>
                    <a:pt x="446" y="1217"/>
                  </a:lnTo>
                  <a:lnTo>
                    <a:pt x="448" y="1161"/>
                  </a:lnTo>
                  <a:lnTo>
                    <a:pt x="448" y="1105"/>
                  </a:lnTo>
                  <a:lnTo>
                    <a:pt x="446" y="1050"/>
                  </a:lnTo>
                  <a:lnTo>
                    <a:pt x="445" y="1022"/>
                  </a:lnTo>
                  <a:lnTo>
                    <a:pt x="443" y="996"/>
                  </a:lnTo>
                  <a:lnTo>
                    <a:pt x="440" y="970"/>
                  </a:lnTo>
                  <a:lnTo>
                    <a:pt x="437" y="946"/>
                  </a:lnTo>
                  <a:lnTo>
                    <a:pt x="433" y="921"/>
                  </a:lnTo>
                  <a:lnTo>
                    <a:pt x="428" y="899"/>
                  </a:lnTo>
                  <a:lnTo>
                    <a:pt x="422" y="878"/>
                  </a:lnTo>
                  <a:lnTo>
                    <a:pt x="416" y="857"/>
                  </a:lnTo>
                  <a:lnTo>
                    <a:pt x="416" y="857"/>
                  </a:lnTo>
                  <a:lnTo>
                    <a:pt x="403" y="851"/>
                  </a:lnTo>
                  <a:lnTo>
                    <a:pt x="368" y="834"/>
                  </a:lnTo>
                  <a:lnTo>
                    <a:pt x="344" y="821"/>
                  </a:lnTo>
                  <a:lnTo>
                    <a:pt x="317" y="806"/>
                  </a:lnTo>
                  <a:lnTo>
                    <a:pt x="286" y="788"/>
                  </a:lnTo>
                  <a:lnTo>
                    <a:pt x="254" y="766"/>
                  </a:lnTo>
                  <a:lnTo>
                    <a:pt x="220" y="743"/>
                  </a:lnTo>
                  <a:lnTo>
                    <a:pt x="185" y="716"/>
                  </a:lnTo>
                  <a:lnTo>
                    <a:pt x="151" y="687"/>
                  </a:lnTo>
                  <a:lnTo>
                    <a:pt x="133" y="671"/>
                  </a:lnTo>
                  <a:lnTo>
                    <a:pt x="116" y="655"/>
                  </a:lnTo>
                  <a:lnTo>
                    <a:pt x="100" y="639"/>
                  </a:lnTo>
                  <a:lnTo>
                    <a:pt x="83" y="620"/>
                  </a:lnTo>
                  <a:lnTo>
                    <a:pt x="68" y="603"/>
                  </a:lnTo>
                  <a:lnTo>
                    <a:pt x="53" y="584"/>
                  </a:lnTo>
                  <a:lnTo>
                    <a:pt x="38" y="564"/>
                  </a:lnTo>
                  <a:lnTo>
                    <a:pt x="24" y="544"/>
                  </a:lnTo>
                  <a:lnTo>
                    <a:pt x="12" y="524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8" y="510"/>
                  </a:lnTo>
                  <a:lnTo>
                    <a:pt x="32" y="533"/>
                  </a:lnTo>
                  <a:lnTo>
                    <a:pt x="50" y="548"/>
                  </a:lnTo>
                  <a:lnTo>
                    <a:pt x="71" y="565"/>
                  </a:lnTo>
                  <a:lnTo>
                    <a:pt x="96" y="584"/>
                  </a:lnTo>
                  <a:lnTo>
                    <a:pt x="123" y="603"/>
                  </a:lnTo>
                  <a:lnTo>
                    <a:pt x="155" y="623"/>
                  </a:lnTo>
                  <a:lnTo>
                    <a:pt x="188" y="642"/>
                  </a:lnTo>
                  <a:lnTo>
                    <a:pt x="224" y="660"/>
                  </a:lnTo>
                  <a:lnTo>
                    <a:pt x="243" y="669"/>
                  </a:lnTo>
                  <a:lnTo>
                    <a:pt x="263" y="678"/>
                  </a:lnTo>
                  <a:lnTo>
                    <a:pt x="283" y="686"/>
                  </a:lnTo>
                  <a:lnTo>
                    <a:pt x="305" y="693"/>
                  </a:lnTo>
                  <a:lnTo>
                    <a:pt x="326" y="699"/>
                  </a:lnTo>
                  <a:lnTo>
                    <a:pt x="347" y="705"/>
                  </a:lnTo>
                  <a:lnTo>
                    <a:pt x="370" y="711"/>
                  </a:lnTo>
                  <a:lnTo>
                    <a:pt x="393" y="715"/>
                  </a:lnTo>
                  <a:lnTo>
                    <a:pt x="417" y="719"/>
                  </a:lnTo>
                  <a:lnTo>
                    <a:pt x="440" y="722"/>
                  </a:lnTo>
                  <a:lnTo>
                    <a:pt x="440" y="722"/>
                  </a:lnTo>
                  <a:lnTo>
                    <a:pt x="434" y="640"/>
                  </a:lnTo>
                  <a:lnTo>
                    <a:pt x="422" y="444"/>
                  </a:lnTo>
                  <a:lnTo>
                    <a:pt x="415" y="326"/>
                  </a:lnTo>
                  <a:lnTo>
                    <a:pt x="410" y="205"/>
                  </a:lnTo>
                  <a:lnTo>
                    <a:pt x="406" y="94"/>
                  </a:lnTo>
                  <a:lnTo>
                    <a:pt x="404" y="44"/>
                  </a:lnTo>
                  <a:lnTo>
                    <a:pt x="404" y="0"/>
                  </a:lnTo>
                  <a:lnTo>
                    <a:pt x="550" y="698"/>
                  </a:lnTo>
                  <a:lnTo>
                    <a:pt x="820" y="110"/>
                  </a:lnTo>
                  <a:lnTo>
                    <a:pt x="673" y="722"/>
                  </a:lnTo>
                  <a:lnTo>
                    <a:pt x="673" y="722"/>
                  </a:lnTo>
                  <a:lnTo>
                    <a:pt x="682" y="721"/>
                  </a:lnTo>
                  <a:lnTo>
                    <a:pt x="693" y="720"/>
                  </a:lnTo>
                  <a:lnTo>
                    <a:pt x="709" y="718"/>
                  </a:lnTo>
                  <a:lnTo>
                    <a:pt x="726" y="714"/>
                  </a:lnTo>
                  <a:lnTo>
                    <a:pt x="747" y="708"/>
                  </a:lnTo>
                  <a:lnTo>
                    <a:pt x="772" y="700"/>
                  </a:lnTo>
                  <a:lnTo>
                    <a:pt x="798" y="689"/>
                  </a:lnTo>
                  <a:lnTo>
                    <a:pt x="827" y="675"/>
                  </a:lnTo>
                  <a:lnTo>
                    <a:pt x="842" y="665"/>
                  </a:lnTo>
                  <a:lnTo>
                    <a:pt x="857" y="656"/>
                  </a:lnTo>
                  <a:lnTo>
                    <a:pt x="873" y="646"/>
                  </a:lnTo>
                  <a:lnTo>
                    <a:pt x="888" y="635"/>
                  </a:lnTo>
                  <a:lnTo>
                    <a:pt x="904" y="623"/>
                  </a:lnTo>
                  <a:lnTo>
                    <a:pt x="921" y="608"/>
                  </a:lnTo>
                  <a:lnTo>
                    <a:pt x="937" y="594"/>
                  </a:lnTo>
                  <a:lnTo>
                    <a:pt x="953" y="578"/>
                  </a:lnTo>
                  <a:lnTo>
                    <a:pt x="971" y="560"/>
                  </a:lnTo>
                  <a:lnTo>
                    <a:pt x="987" y="542"/>
                  </a:lnTo>
                  <a:lnTo>
                    <a:pt x="1003" y="522"/>
                  </a:lnTo>
                  <a:lnTo>
                    <a:pt x="1020" y="500"/>
                  </a:lnTo>
                  <a:lnTo>
                    <a:pt x="1036" y="478"/>
                  </a:lnTo>
                  <a:lnTo>
                    <a:pt x="1052" y="453"/>
                  </a:lnTo>
                  <a:lnTo>
                    <a:pt x="1052" y="453"/>
                  </a:lnTo>
                  <a:lnTo>
                    <a:pt x="1047" y="469"/>
                  </a:lnTo>
                  <a:lnTo>
                    <a:pt x="1040" y="489"/>
                  </a:lnTo>
                  <a:lnTo>
                    <a:pt x="1031" y="514"/>
                  </a:lnTo>
                  <a:lnTo>
                    <a:pt x="1019" y="544"/>
                  </a:lnTo>
                  <a:lnTo>
                    <a:pt x="1002" y="578"/>
                  </a:lnTo>
                  <a:lnTo>
                    <a:pt x="984" y="614"/>
                  </a:lnTo>
                  <a:lnTo>
                    <a:pt x="974" y="633"/>
                  </a:lnTo>
                  <a:lnTo>
                    <a:pt x="963" y="652"/>
                  </a:lnTo>
                  <a:lnTo>
                    <a:pt x="950" y="670"/>
                  </a:lnTo>
                  <a:lnTo>
                    <a:pt x="937" y="690"/>
                  </a:lnTo>
                  <a:lnTo>
                    <a:pt x="923" y="708"/>
                  </a:lnTo>
                  <a:lnTo>
                    <a:pt x="909" y="727"/>
                  </a:lnTo>
                  <a:lnTo>
                    <a:pt x="893" y="745"/>
                  </a:lnTo>
                  <a:lnTo>
                    <a:pt x="876" y="761"/>
                  </a:lnTo>
                  <a:lnTo>
                    <a:pt x="859" y="779"/>
                  </a:lnTo>
                  <a:lnTo>
                    <a:pt x="840" y="794"/>
                  </a:lnTo>
                  <a:lnTo>
                    <a:pt x="822" y="808"/>
                  </a:lnTo>
                  <a:lnTo>
                    <a:pt x="801" y="821"/>
                  </a:lnTo>
                  <a:lnTo>
                    <a:pt x="780" y="834"/>
                  </a:lnTo>
                  <a:lnTo>
                    <a:pt x="759" y="844"/>
                  </a:lnTo>
                  <a:lnTo>
                    <a:pt x="735" y="853"/>
                  </a:lnTo>
                  <a:lnTo>
                    <a:pt x="712" y="860"/>
                  </a:lnTo>
                  <a:lnTo>
                    <a:pt x="686" y="865"/>
                  </a:lnTo>
                  <a:lnTo>
                    <a:pt x="661" y="869"/>
                  </a:lnTo>
                  <a:lnTo>
                    <a:pt x="661" y="869"/>
                  </a:lnTo>
                  <a:lnTo>
                    <a:pt x="659" y="893"/>
                  </a:lnTo>
                  <a:lnTo>
                    <a:pt x="652" y="955"/>
                  </a:lnTo>
                  <a:lnTo>
                    <a:pt x="650" y="998"/>
                  </a:lnTo>
                  <a:lnTo>
                    <a:pt x="647" y="1046"/>
                  </a:lnTo>
                  <a:lnTo>
                    <a:pt x="646" y="1098"/>
                  </a:lnTo>
                  <a:lnTo>
                    <a:pt x="645" y="1154"/>
                  </a:lnTo>
                  <a:lnTo>
                    <a:pt x="646" y="1210"/>
                  </a:lnTo>
                  <a:lnTo>
                    <a:pt x="648" y="1267"/>
                  </a:lnTo>
                  <a:lnTo>
                    <a:pt x="650" y="1295"/>
                  </a:lnTo>
                  <a:lnTo>
                    <a:pt x="654" y="1322"/>
                  </a:lnTo>
                  <a:lnTo>
                    <a:pt x="657" y="1349"/>
                  </a:lnTo>
                  <a:lnTo>
                    <a:pt x="661" y="1375"/>
                  </a:lnTo>
                  <a:lnTo>
                    <a:pt x="666" y="1400"/>
                  </a:lnTo>
                  <a:lnTo>
                    <a:pt x="671" y="1423"/>
                  </a:lnTo>
                  <a:lnTo>
                    <a:pt x="677" y="1446"/>
                  </a:lnTo>
                  <a:lnTo>
                    <a:pt x="684" y="1466"/>
                  </a:lnTo>
                  <a:lnTo>
                    <a:pt x="692" y="1485"/>
                  </a:lnTo>
                  <a:lnTo>
                    <a:pt x="701" y="1503"/>
                  </a:lnTo>
                  <a:lnTo>
                    <a:pt x="711" y="1517"/>
                  </a:lnTo>
                  <a:lnTo>
                    <a:pt x="722" y="1530"/>
                  </a:lnTo>
                  <a:lnTo>
                    <a:pt x="416" y="153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86"/>
            <p:cNvSpPr>
              <a:spLocks/>
            </p:cNvSpPr>
            <p:nvPr/>
          </p:nvSpPr>
          <p:spPr bwMode="auto">
            <a:xfrm>
              <a:off x="6657975" y="1400572"/>
              <a:ext cx="88900" cy="317500"/>
            </a:xfrm>
            <a:custGeom>
              <a:avLst/>
              <a:gdLst>
                <a:gd name="T0" fmla="*/ 14 w 56"/>
                <a:gd name="T1" fmla="*/ 153 h 200"/>
                <a:gd name="T2" fmla="*/ 14 w 56"/>
                <a:gd name="T3" fmla="*/ 153 h 200"/>
                <a:gd name="T4" fmla="*/ 10 w 56"/>
                <a:gd name="T5" fmla="*/ 146 h 200"/>
                <a:gd name="T6" fmla="*/ 7 w 56"/>
                <a:gd name="T7" fmla="*/ 138 h 200"/>
                <a:gd name="T8" fmla="*/ 5 w 56"/>
                <a:gd name="T9" fmla="*/ 128 h 200"/>
                <a:gd name="T10" fmla="*/ 4 w 56"/>
                <a:gd name="T11" fmla="*/ 117 h 200"/>
                <a:gd name="T12" fmla="*/ 3 w 56"/>
                <a:gd name="T13" fmla="*/ 96 h 200"/>
                <a:gd name="T14" fmla="*/ 2 w 56"/>
                <a:gd name="T15" fmla="*/ 80 h 200"/>
                <a:gd name="T16" fmla="*/ 2 w 56"/>
                <a:gd name="T17" fmla="*/ 80 h 200"/>
                <a:gd name="T18" fmla="*/ 1 w 56"/>
                <a:gd name="T19" fmla="*/ 60 h 200"/>
                <a:gd name="T20" fmla="*/ 0 w 56"/>
                <a:gd name="T21" fmla="*/ 40 h 200"/>
                <a:gd name="T22" fmla="*/ 0 w 56"/>
                <a:gd name="T23" fmla="*/ 19 h 200"/>
                <a:gd name="T24" fmla="*/ 2 w 56"/>
                <a:gd name="T25" fmla="*/ 0 h 200"/>
                <a:gd name="T26" fmla="*/ 2 w 56"/>
                <a:gd name="T27" fmla="*/ 0 h 200"/>
                <a:gd name="T28" fmla="*/ 6 w 56"/>
                <a:gd name="T29" fmla="*/ 2 h 200"/>
                <a:gd name="T30" fmla="*/ 10 w 56"/>
                <a:gd name="T31" fmla="*/ 6 h 200"/>
                <a:gd name="T32" fmla="*/ 12 w 56"/>
                <a:gd name="T33" fmla="*/ 10 h 200"/>
                <a:gd name="T34" fmla="*/ 15 w 56"/>
                <a:gd name="T35" fmla="*/ 15 h 200"/>
                <a:gd name="T36" fmla="*/ 19 w 56"/>
                <a:gd name="T37" fmla="*/ 29 h 200"/>
                <a:gd name="T38" fmla="*/ 23 w 56"/>
                <a:gd name="T39" fmla="*/ 44 h 200"/>
                <a:gd name="T40" fmla="*/ 28 w 56"/>
                <a:gd name="T41" fmla="*/ 76 h 200"/>
                <a:gd name="T42" fmla="*/ 32 w 56"/>
                <a:gd name="T43" fmla="*/ 98 h 200"/>
                <a:gd name="T44" fmla="*/ 32 w 56"/>
                <a:gd name="T45" fmla="*/ 98 h 200"/>
                <a:gd name="T46" fmla="*/ 56 w 56"/>
                <a:gd name="T47" fmla="*/ 196 h 200"/>
                <a:gd name="T48" fmla="*/ 56 w 56"/>
                <a:gd name="T49" fmla="*/ 196 h 200"/>
                <a:gd name="T50" fmla="*/ 56 w 56"/>
                <a:gd name="T51" fmla="*/ 200 h 200"/>
                <a:gd name="T52" fmla="*/ 56 w 56"/>
                <a:gd name="T53" fmla="*/ 196 h 200"/>
                <a:gd name="T54" fmla="*/ 14 w 56"/>
                <a:gd name="T55" fmla="*/ 15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200">
                  <a:moveTo>
                    <a:pt x="14" y="153"/>
                  </a:moveTo>
                  <a:lnTo>
                    <a:pt x="14" y="153"/>
                  </a:lnTo>
                  <a:lnTo>
                    <a:pt x="10" y="146"/>
                  </a:lnTo>
                  <a:lnTo>
                    <a:pt x="7" y="138"/>
                  </a:lnTo>
                  <a:lnTo>
                    <a:pt x="5" y="128"/>
                  </a:lnTo>
                  <a:lnTo>
                    <a:pt x="4" y="117"/>
                  </a:lnTo>
                  <a:lnTo>
                    <a:pt x="3" y="96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1" y="60"/>
                  </a:lnTo>
                  <a:lnTo>
                    <a:pt x="0" y="40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5" y="15"/>
                  </a:lnTo>
                  <a:lnTo>
                    <a:pt x="19" y="29"/>
                  </a:lnTo>
                  <a:lnTo>
                    <a:pt x="23" y="44"/>
                  </a:lnTo>
                  <a:lnTo>
                    <a:pt x="28" y="76"/>
                  </a:lnTo>
                  <a:lnTo>
                    <a:pt x="32" y="98"/>
                  </a:lnTo>
                  <a:lnTo>
                    <a:pt x="32" y="98"/>
                  </a:lnTo>
                  <a:lnTo>
                    <a:pt x="56" y="196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196"/>
                  </a:lnTo>
                  <a:lnTo>
                    <a:pt x="14" y="15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87"/>
            <p:cNvSpPr>
              <a:spLocks/>
            </p:cNvSpPr>
            <p:nvPr/>
          </p:nvSpPr>
          <p:spPr bwMode="auto">
            <a:xfrm>
              <a:off x="6657975" y="1400572"/>
              <a:ext cx="88900" cy="317500"/>
            </a:xfrm>
            <a:custGeom>
              <a:avLst/>
              <a:gdLst>
                <a:gd name="T0" fmla="*/ 14 w 56"/>
                <a:gd name="T1" fmla="*/ 153 h 200"/>
                <a:gd name="T2" fmla="*/ 14 w 56"/>
                <a:gd name="T3" fmla="*/ 153 h 200"/>
                <a:gd name="T4" fmla="*/ 10 w 56"/>
                <a:gd name="T5" fmla="*/ 146 h 200"/>
                <a:gd name="T6" fmla="*/ 7 w 56"/>
                <a:gd name="T7" fmla="*/ 138 h 200"/>
                <a:gd name="T8" fmla="*/ 5 w 56"/>
                <a:gd name="T9" fmla="*/ 128 h 200"/>
                <a:gd name="T10" fmla="*/ 4 w 56"/>
                <a:gd name="T11" fmla="*/ 117 h 200"/>
                <a:gd name="T12" fmla="*/ 3 w 56"/>
                <a:gd name="T13" fmla="*/ 96 h 200"/>
                <a:gd name="T14" fmla="*/ 2 w 56"/>
                <a:gd name="T15" fmla="*/ 80 h 200"/>
                <a:gd name="T16" fmla="*/ 2 w 56"/>
                <a:gd name="T17" fmla="*/ 80 h 200"/>
                <a:gd name="T18" fmla="*/ 1 w 56"/>
                <a:gd name="T19" fmla="*/ 60 h 200"/>
                <a:gd name="T20" fmla="*/ 0 w 56"/>
                <a:gd name="T21" fmla="*/ 40 h 200"/>
                <a:gd name="T22" fmla="*/ 0 w 56"/>
                <a:gd name="T23" fmla="*/ 19 h 200"/>
                <a:gd name="T24" fmla="*/ 2 w 56"/>
                <a:gd name="T25" fmla="*/ 0 h 200"/>
                <a:gd name="T26" fmla="*/ 2 w 56"/>
                <a:gd name="T27" fmla="*/ 0 h 200"/>
                <a:gd name="T28" fmla="*/ 6 w 56"/>
                <a:gd name="T29" fmla="*/ 2 h 200"/>
                <a:gd name="T30" fmla="*/ 10 w 56"/>
                <a:gd name="T31" fmla="*/ 6 h 200"/>
                <a:gd name="T32" fmla="*/ 12 w 56"/>
                <a:gd name="T33" fmla="*/ 10 h 200"/>
                <a:gd name="T34" fmla="*/ 15 w 56"/>
                <a:gd name="T35" fmla="*/ 15 h 200"/>
                <a:gd name="T36" fmla="*/ 19 w 56"/>
                <a:gd name="T37" fmla="*/ 29 h 200"/>
                <a:gd name="T38" fmla="*/ 23 w 56"/>
                <a:gd name="T39" fmla="*/ 44 h 200"/>
                <a:gd name="T40" fmla="*/ 28 w 56"/>
                <a:gd name="T41" fmla="*/ 76 h 200"/>
                <a:gd name="T42" fmla="*/ 32 w 56"/>
                <a:gd name="T43" fmla="*/ 98 h 200"/>
                <a:gd name="T44" fmla="*/ 32 w 56"/>
                <a:gd name="T45" fmla="*/ 98 h 200"/>
                <a:gd name="T46" fmla="*/ 56 w 56"/>
                <a:gd name="T47" fmla="*/ 196 h 200"/>
                <a:gd name="T48" fmla="*/ 56 w 56"/>
                <a:gd name="T49" fmla="*/ 196 h 200"/>
                <a:gd name="T50" fmla="*/ 56 w 56"/>
                <a:gd name="T51" fmla="*/ 200 h 200"/>
                <a:gd name="T52" fmla="*/ 56 w 56"/>
                <a:gd name="T53" fmla="*/ 19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200">
                  <a:moveTo>
                    <a:pt x="14" y="153"/>
                  </a:moveTo>
                  <a:lnTo>
                    <a:pt x="14" y="153"/>
                  </a:lnTo>
                  <a:lnTo>
                    <a:pt x="10" y="146"/>
                  </a:lnTo>
                  <a:lnTo>
                    <a:pt x="7" y="138"/>
                  </a:lnTo>
                  <a:lnTo>
                    <a:pt x="5" y="128"/>
                  </a:lnTo>
                  <a:lnTo>
                    <a:pt x="4" y="117"/>
                  </a:lnTo>
                  <a:lnTo>
                    <a:pt x="3" y="96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1" y="60"/>
                  </a:lnTo>
                  <a:lnTo>
                    <a:pt x="0" y="40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5" y="15"/>
                  </a:lnTo>
                  <a:lnTo>
                    <a:pt x="19" y="29"/>
                  </a:lnTo>
                  <a:lnTo>
                    <a:pt x="23" y="44"/>
                  </a:lnTo>
                  <a:lnTo>
                    <a:pt x="28" y="76"/>
                  </a:lnTo>
                  <a:lnTo>
                    <a:pt x="32" y="98"/>
                  </a:lnTo>
                  <a:lnTo>
                    <a:pt x="32" y="98"/>
                  </a:lnTo>
                  <a:lnTo>
                    <a:pt x="56" y="196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1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88"/>
            <p:cNvSpPr>
              <a:spLocks/>
            </p:cNvSpPr>
            <p:nvPr/>
          </p:nvSpPr>
          <p:spPr bwMode="auto">
            <a:xfrm>
              <a:off x="6376988" y="1605359"/>
              <a:ext cx="234950" cy="66675"/>
            </a:xfrm>
            <a:custGeom>
              <a:avLst/>
              <a:gdLst>
                <a:gd name="T0" fmla="*/ 123 w 148"/>
                <a:gd name="T1" fmla="*/ 0 h 42"/>
                <a:gd name="T2" fmla="*/ 123 w 148"/>
                <a:gd name="T3" fmla="*/ 0 h 42"/>
                <a:gd name="T4" fmla="*/ 120 w 148"/>
                <a:gd name="T5" fmla="*/ 2 h 42"/>
                <a:gd name="T6" fmla="*/ 114 w 148"/>
                <a:gd name="T7" fmla="*/ 5 h 42"/>
                <a:gd name="T8" fmla="*/ 99 w 148"/>
                <a:gd name="T9" fmla="*/ 8 h 42"/>
                <a:gd name="T10" fmla="*/ 81 w 148"/>
                <a:gd name="T11" fmla="*/ 11 h 42"/>
                <a:gd name="T12" fmla="*/ 68 w 148"/>
                <a:gd name="T13" fmla="*/ 12 h 42"/>
                <a:gd name="T14" fmla="*/ 68 w 148"/>
                <a:gd name="T15" fmla="*/ 12 h 42"/>
                <a:gd name="T16" fmla="*/ 35 w 148"/>
                <a:gd name="T17" fmla="*/ 17 h 42"/>
                <a:gd name="T18" fmla="*/ 18 w 148"/>
                <a:gd name="T19" fmla="*/ 18 h 42"/>
                <a:gd name="T20" fmla="*/ 2 w 148"/>
                <a:gd name="T21" fmla="*/ 19 h 42"/>
                <a:gd name="T22" fmla="*/ 2 w 148"/>
                <a:gd name="T23" fmla="*/ 19 h 42"/>
                <a:gd name="T24" fmla="*/ 1 w 148"/>
                <a:gd name="T25" fmla="*/ 23 h 42"/>
                <a:gd name="T26" fmla="*/ 0 w 148"/>
                <a:gd name="T27" fmla="*/ 27 h 42"/>
                <a:gd name="T28" fmla="*/ 1 w 148"/>
                <a:gd name="T29" fmla="*/ 31 h 42"/>
                <a:gd name="T30" fmla="*/ 2 w 148"/>
                <a:gd name="T31" fmla="*/ 35 h 42"/>
                <a:gd name="T32" fmla="*/ 2 w 148"/>
                <a:gd name="T33" fmla="*/ 35 h 42"/>
                <a:gd name="T34" fmla="*/ 38 w 148"/>
                <a:gd name="T35" fmla="*/ 37 h 42"/>
                <a:gd name="T36" fmla="*/ 73 w 148"/>
                <a:gd name="T37" fmla="*/ 39 h 42"/>
                <a:gd name="T38" fmla="*/ 110 w 148"/>
                <a:gd name="T39" fmla="*/ 41 h 42"/>
                <a:gd name="T40" fmla="*/ 148 w 148"/>
                <a:gd name="T41" fmla="*/ 42 h 42"/>
                <a:gd name="T42" fmla="*/ 123 w 148"/>
                <a:gd name="T4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8" h="42">
                  <a:moveTo>
                    <a:pt x="123" y="0"/>
                  </a:moveTo>
                  <a:lnTo>
                    <a:pt x="123" y="0"/>
                  </a:lnTo>
                  <a:lnTo>
                    <a:pt x="120" y="2"/>
                  </a:lnTo>
                  <a:lnTo>
                    <a:pt x="114" y="5"/>
                  </a:lnTo>
                  <a:lnTo>
                    <a:pt x="99" y="8"/>
                  </a:lnTo>
                  <a:lnTo>
                    <a:pt x="81" y="11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35" y="17"/>
                  </a:lnTo>
                  <a:lnTo>
                    <a:pt x="18" y="18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1" y="23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8" y="37"/>
                  </a:lnTo>
                  <a:lnTo>
                    <a:pt x="73" y="39"/>
                  </a:lnTo>
                  <a:lnTo>
                    <a:pt x="110" y="41"/>
                  </a:lnTo>
                  <a:lnTo>
                    <a:pt x="148" y="42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89"/>
            <p:cNvSpPr>
              <a:spLocks/>
            </p:cNvSpPr>
            <p:nvPr/>
          </p:nvSpPr>
          <p:spPr bwMode="auto">
            <a:xfrm>
              <a:off x="6376988" y="1605359"/>
              <a:ext cx="234950" cy="66675"/>
            </a:xfrm>
            <a:custGeom>
              <a:avLst/>
              <a:gdLst>
                <a:gd name="T0" fmla="*/ 123 w 148"/>
                <a:gd name="T1" fmla="*/ 0 h 42"/>
                <a:gd name="T2" fmla="*/ 123 w 148"/>
                <a:gd name="T3" fmla="*/ 0 h 42"/>
                <a:gd name="T4" fmla="*/ 120 w 148"/>
                <a:gd name="T5" fmla="*/ 2 h 42"/>
                <a:gd name="T6" fmla="*/ 114 w 148"/>
                <a:gd name="T7" fmla="*/ 5 h 42"/>
                <a:gd name="T8" fmla="*/ 99 w 148"/>
                <a:gd name="T9" fmla="*/ 8 h 42"/>
                <a:gd name="T10" fmla="*/ 81 w 148"/>
                <a:gd name="T11" fmla="*/ 11 h 42"/>
                <a:gd name="T12" fmla="*/ 68 w 148"/>
                <a:gd name="T13" fmla="*/ 12 h 42"/>
                <a:gd name="T14" fmla="*/ 68 w 148"/>
                <a:gd name="T15" fmla="*/ 12 h 42"/>
                <a:gd name="T16" fmla="*/ 35 w 148"/>
                <a:gd name="T17" fmla="*/ 17 h 42"/>
                <a:gd name="T18" fmla="*/ 18 w 148"/>
                <a:gd name="T19" fmla="*/ 18 h 42"/>
                <a:gd name="T20" fmla="*/ 2 w 148"/>
                <a:gd name="T21" fmla="*/ 19 h 42"/>
                <a:gd name="T22" fmla="*/ 2 w 148"/>
                <a:gd name="T23" fmla="*/ 19 h 42"/>
                <a:gd name="T24" fmla="*/ 1 w 148"/>
                <a:gd name="T25" fmla="*/ 23 h 42"/>
                <a:gd name="T26" fmla="*/ 0 w 148"/>
                <a:gd name="T27" fmla="*/ 27 h 42"/>
                <a:gd name="T28" fmla="*/ 1 w 148"/>
                <a:gd name="T29" fmla="*/ 31 h 42"/>
                <a:gd name="T30" fmla="*/ 2 w 148"/>
                <a:gd name="T31" fmla="*/ 35 h 42"/>
                <a:gd name="T32" fmla="*/ 2 w 148"/>
                <a:gd name="T33" fmla="*/ 35 h 42"/>
                <a:gd name="T34" fmla="*/ 38 w 148"/>
                <a:gd name="T35" fmla="*/ 37 h 42"/>
                <a:gd name="T36" fmla="*/ 73 w 148"/>
                <a:gd name="T37" fmla="*/ 39 h 42"/>
                <a:gd name="T38" fmla="*/ 110 w 148"/>
                <a:gd name="T39" fmla="*/ 41 h 42"/>
                <a:gd name="T40" fmla="*/ 148 w 148"/>
                <a:gd name="T4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8" h="42">
                  <a:moveTo>
                    <a:pt x="123" y="0"/>
                  </a:moveTo>
                  <a:lnTo>
                    <a:pt x="123" y="0"/>
                  </a:lnTo>
                  <a:lnTo>
                    <a:pt x="120" y="2"/>
                  </a:lnTo>
                  <a:lnTo>
                    <a:pt x="114" y="5"/>
                  </a:lnTo>
                  <a:lnTo>
                    <a:pt x="99" y="8"/>
                  </a:lnTo>
                  <a:lnTo>
                    <a:pt x="81" y="11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35" y="17"/>
                  </a:lnTo>
                  <a:lnTo>
                    <a:pt x="18" y="18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1" y="23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8" y="37"/>
                  </a:lnTo>
                  <a:lnTo>
                    <a:pt x="73" y="39"/>
                  </a:lnTo>
                  <a:lnTo>
                    <a:pt x="110" y="41"/>
                  </a:lnTo>
                  <a:lnTo>
                    <a:pt x="148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90"/>
            <p:cNvSpPr>
              <a:spLocks/>
            </p:cNvSpPr>
            <p:nvPr/>
          </p:nvSpPr>
          <p:spPr bwMode="auto">
            <a:xfrm>
              <a:off x="6757988" y="946547"/>
              <a:ext cx="222250" cy="560388"/>
            </a:xfrm>
            <a:custGeom>
              <a:avLst/>
              <a:gdLst>
                <a:gd name="T0" fmla="*/ 140 w 140"/>
                <a:gd name="T1" fmla="*/ 231 h 353"/>
                <a:gd name="T2" fmla="*/ 140 w 140"/>
                <a:gd name="T3" fmla="*/ 231 h 353"/>
                <a:gd name="T4" fmla="*/ 134 w 140"/>
                <a:gd name="T5" fmla="*/ 226 h 353"/>
                <a:gd name="T6" fmla="*/ 128 w 140"/>
                <a:gd name="T7" fmla="*/ 221 h 353"/>
                <a:gd name="T8" fmla="*/ 117 w 140"/>
                <a:gd name="T9" fmla="*/ 210 h 353"/>
                <a:gd name="T10" fmla="*/ 106 w 140"/>
                <a:gd name="T11" fmla="*/ 195 h 353"/>
                <a:gd name="T12" fmla="*/ 96 w 140"/>
                <a:gd name="T13" fmla="*/ 181 h 353"/>
                <a:gd name="T14" fmla="*/ 88 w 140"/>
                <a:gd name="T15" fmla="*/ 166 h 353"/>
                <a:gd name="T16" fmla="*/ 80 w 140"/>
                <a:gd name="T17" fmla="*/ 150 h 353"/>
                <a:gd name="T18" fmla="*/ 66 w 140"/>
                <a:gd name="T19" fmla="*/ 121 h 353"/>
                <a:gd name="T20" fmla="*/ 66 w 140"/>
                <a:gd name="T21" fmla="*/ 121 h 353"/>
                <a:gd name="T22" fmla="*/ 59 w 140"/>
                <a:gd name="T23" fmla="*/ 105 h 353"/>
                <a:gd name="T24" fmla="*/ 53 w 140"/>
                <a:gd name="T25" fmla="*/ 90 h 353"/>
                <a:gd name="T26" fmla="*/ 39 w 140"/>
                <a:gd name="T27" fmla="*/ 59 h 353"/>
                <a:gd name="T28" fmla="*/ 32 w 140"/>
                <a:gd name="T29" fmla="*/ 42 h 353"/>
                <a:gd name="T30" fmla="*/ 24 w 140"/>
                <a:gd name="T31" fmla="*/ 27 h 353"/>
                <a:gd name="T32" fmla="*/ 16 w 140"/>
                <a:gd name="T33" fmla="*/ 13 h 353"/>
                <a:gd name="T34" fmla="*/ 6 w 140"/>
                <a:gd name="T35" fmla="*/ 0 h 353"/>
                <a:gd name="T36" fmla="*/ 6 w 140"/>
                <a:gd name="T37" fmla="*/ 0 h 353"/>
                <a:gd name="T38" fmla="*/ 3 w 140"/>
                <a:gd name="T39" fmla="*/ 6 h 353"/>
                <a:gd name="T40" fmla="*/ 1 w 140"/>
                <a:gd name="T41" fmla="*/ 12 h 353"/>
                <a:gd name="T42" fmla="*/ 0 w 140"/>
                <a:gd name="T43" fmla="*/ 17 h 353"/>
                <a:gd name="T44" fmla="*/ 0 w 140"/>
                <a:gd name="T45" fmla="*/ 22 h 353"/>
                <a:gd name="T46" fmla="*/ 0 w 140"/>
                <a:gd name="T47" fmla="*/ 33 h 353"/>
                <a:gd name="T48" fmla="*/ 3 w 140"/>
                <a:gd name="T49" fmla="*/ 44 h 353"/>
                <a:gd name="T50" fmla="*/ 6 w 140"/>
                <a:gd name="T51" fmla="*/ 55 h 353"/>
                <a:gd name="T52" fmla="*/ 11 w 140"/>
                <a:gd name="T53" fmla="*/ 67 h 353"/>
                <a:gd name="T54" fmla="*/ 19 w 140"/>
                <a:gd name="T55" fmla="*/ 90 h 353"/>
                <a:gd name="T56" fmla="*/ 19 w 140"/>
                <a:gd name="T57" fmla="*/ 90 h 353"/>
                <a:gd name="T58" fmla="*/ 35 w 140"/>
                <a:gd name="T59" fmla="*/ 137 h 353"/>
                <a:gd name="T60" fmla="*/ 43 w 140"/>
                <a:gd name="T61" fmla="*/ 160 h 353"/>
                <a:gd name="T62" fmla="*/ 54 w 140"/>
                <a:gd name="T63" fmla="*/ 183 h 353"/>
                <a:gd name="T64" fmla="*/ 54 w 140"/>
                <a:gd name="T65" fmla="*/ 183 h 353"/>
                <a:gd name="T66" fmla="*/ 73 w 140"/>
                <a:gd name="T67" fmla="*/ 227 h 353"/>
                <a:gd name="T68" fmla="*/ 94 w 140"/>
                <a:gd name="T69" fmla="*/ 270 h 353"/>
                <a:gd name="T70" fmla="*/ 116 w 140"/>
                <a:gd name="T71" fmla="*/ 312 h 353"/>
                <a:gd name="T72" fmla="*/ 128 w 140"/>
                <a:gd name="T73" fmla="*/ 332 h 353"/>
                <a:gd name="T74" fmla="*/ 140 w 140"/>
                <a:gd name="T75" fmla="*/ 353 h 353"/>
                <a:gd name="T76" fmla="*/ 140 w 140"/>
                <a:gd name="T77" fmla="*/ 23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0" h="353">
                  <a:moveTo>
                    <a:pt x="140" y="231"/>
                  </a:moveTo>
                  <a:lnTo>
                    <a:pt x="140" y="231"/>
                  </a:lnTo>
                  <a:lnTo>
                    <a:pt x="134" y="226"/>
                  </a:lnTo>
                  <a:lnTo>
                    <a:pt x="128" y="221"/>
                  </a:lnTo>
                  <a:lnTo>
                    <a:pt x="117" y="210"/>
                  </a:lnTo>
                  <a:lnTo>
                    <a:pt x="106" y="195"/>
                  </a:lnTo>
                  <a:lnTo>
                    <a:pt x="96" y="181"/>
                  </a:lnTo>
                  <a:lnTo>
                    <a:pt x="88" y="166"/>
                  </a:lnTo>
                  <a:lnTo>
                    <a:pt x="80" y="150"/>
                  </a:lnTo>
                  <a:lnTo>
                    <a:pt x="66" y="121"/>
                  </a:lnTo>
                  <a:lnTo>
                    <a:pt x="66" y="121"/>
                  </a:lnTo>
                  <a:lnTo>
                    <a:pt x="59" y="105"/>
                  </a:lnTo>
                  <a:lnTo>
                    <a:pt x="53" y="90"/>
                  </a:lnTo>
                  <a:lnTo>
                    <a:pt x="39" y="59"/>
                  </a:lnTo>
                  <a:lnTo>
                    <a:pt x="32" y="42"/>
                  </a:lnTo>
                  <a:lnTo>
                    <a:pt x="24" y="27"/>
                  </a:lnTo>
                  <a:lnTo>
                    <a:pt x="16" y="13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6"/>
                  </a:lnTo>
                  <a:lnTo>
                    <a:pt x="1" y="12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3" y="44"/>
                  </a:lnTo>
                  <a:lnTo>
                    <a:pt x="6" y="55"/>
                  </a:lnTo>
                  <a:lnTo>
                    <a:pt x="11" y="67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35" y="137"/>
                  </a:lnTo>
                  <a:lnTo>
                    <a:pt x="43" y="160"/>
                  </a:lnTo>
                  <a:lnTo>
                    <a:pt x="54" y="183"/>
                  </a:lnTo>
                  <a:lnTo>
                    <a:pt x="54" y="183"/>
                  </a:lnTo>
                  <a:lnTo>
                    <a:pt x="73" y="227"/>
                  </a:lnTo>
                  <a:lnTo>
                    <a:pt x="94" y="270"/>
                  </a:lnTo>
                  <a:lnTo>
                    <a:pt x="116" y="312"/>
                  </a:lnTo>
                  <a:lnTo>
                    <a:pt x="128" y="332"/>
                  </a:lnTo>
                  <a:lnTo>
                    <a:pt x="140" y="353"/>
                  </a:lnTo>
                  <a:lnTo>
                    <a:pt x="140" y="23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91"/>
            <p:cNvSpPr>
              <a:spLocks/>
            </p:cNvSpPr>
            <p:nvPr/>
          </p:nvSpPr>
          <p:spPr bwMode="auto">
            <a:xfrm>
              <a:off x="6757988" y="946547"/>
              <a:ext cx="222250" cy="560388"/>
            </a:xfrm>
            <a:custGeom>
              <a:avLst/>
              <a:gdLst>
                <a:gd name="T0" fmla="*/ 140 w 140"/>
                <a:gd name="T1" fmla="*/ 231 h 353"/>
                <a:gd name="T2" fmla="*/ 140 w 140"/>
                <a:gd name="T3" fmla="*/ 231 h 353"/>
                <a:gd name="T4" fmla="*/ 134 w 140"/>
                <a:gd name="T5" fmla="*/ 226 h 353"/>
                <a:gd name="T6" fmla="*/ 128 w 140"/>
                <a:gd name="T7" fmla="*/ 221 h 353"/>
                <a:gd name="T8" fmla="*/ 117 w 140"/>
                <a:gd name="T9" fmla="*/ 210 h 353"/>
                <a:gd name="T10" fmla="*/ 106 w 140"/>
                <a:gd name="T11" fmla="*/ 195 h 353"/>
                <a:gd name="T12" fmla="*/ 96 w 140"/>
                <a:gd name="T13" fmla="*/ 181 h 353"/>
                <a:gd name="T14" fmla="*/ 88 w 140"/>
                <a:gd name="T15" fmla="*/ 166 h 353"/>
                <a:gd name="T16" fmla="*/ 80 w 140"/>
                <a:gd name="T17" fmla="*/ 150 h 353"/>
                <a:gd name="T18" fmla="*/ 66 w 140"/>
                <a:gd name="T19" fmla="*/ 121 h 353"/>
                <a:gd name="T20" fmla="*/ 66 w 140"/>
                <a:gd name="T21" fmla="*/ 121 h 353"/>
                <a:gd name="T22" fmla="*/ 59 w 140"/>
                <a:gd name="T23" fmla="*/ 105 h 353"/>
                <a:gd name="T24" fmla="*/ 53 w 140"/>
                <a:gd name="T25" fmla="*/ 90 h 353"/>
                <a:gd name="T26" fmla="*/ 39 w 140"/>
                <a:gd name="T27" fmla="*/ 59 h 353"/>
                <a:gd name="T28" fmla="*/ 32 w 140"/>
                <a:gd name="T29" fmla="*/ 42 h 353"/>
                <a:gd name="T30" fmla="*/ 24 w 140"/>
                <a:gd name="T31" fmla="*/ 27 h 353"/>
                <a:gd name="T32" fmla="*/ 16 w 140"/>
                <a:gd name="T33" fmla="*/ 13 h 353"/>
                <a:gd name="T34" fmla="*/ 6 w 140"/>
                <a:gd name="T35" fmla="*/ 0 h 353"/>
                <a:gd name="T36" fmla="*/ 6 w 140"/>
                <a:gd name="T37" fmla="*/ 0 h 353"/>
                <a:gd name="T38" fmla="*/ 3 w 140"/>
                <a:gd name="T39" fmla="*/ 6 h 353"/>
                <a:gd name="T40" fmla="*/ 1 w 140"/>
                <a:gd name="T41" fmla="*/ 12 h 353"/>
                <a:gd name="T42" fmla="*/ 0 w 140"/>
                <a:gd name="T43" fmla="*/ 17 h 353"/>
                <a:gd name="T44" fmla="*/ 0 w 140"/>
                <a:gd name="T45" fmla="*/ 22 h 353"/>
                <a:gd name="T46" fmla="*/ 0 w 140"/>
                <a:gd name="T47" fmla="*/ 33 h 353"/>
                <a:gd name="T48" fmla="*/ 3 w 140"/>
                <a:gd name="T49" fmla="*/ 44 h 353"/>
                <a:gd name="T50" fmla="*/ 6 w 140"/>
                <a:gd name="T51" fmla="*/ 55 h 353"/>
                <a:gd name="T52" fmla="*/ 11 w 140"/>
                <a:gd name="T53" fmla="*/ 67 h 353"/>
                <a:gd name="T54" fmla="*/ 19 w 140"/>
                <a:gd name="T55" fmla="*/ 90 h 353"/>
                <a:gd name="T56" fmla="*/ 19 w 140"/>
                <a:gd name="T57" fmla="*/ 90 h 353"/>
                <a:gd name="T58" fmla="*/ 35 w 140"/>
                <a:gd name="T59" fmla="*/ 137 h 353"/>
                <a:gd name="T60" fmla="*/ 43 w 140"/>
                <a:gd name="T61" fmla="*/ 160 h 353"/>
                <a:gd name="T62" fmla="*/ 54 w 140"/>
                <a:gd name="T63" fmla="*/ 183 h 353"/>
                <a:gd name="T64" fmla="*/ 54 w 140"/>
                <a:gd name="T65" fmla="*/ 183 h 353"/>
                <a:gd name="T66" fmla="*/ 73 w 140"/>
                <a:gd name="T67" fmla="*/ 227 h 353"/>
                <a:gd name="T68" fmla="*/ 94 w 140"/>
                <a:gd name="T69" fmla="*/ 270 h 353"/>
                <a:gd name="T70" fmla="*/ 116 w 140"/>
                <a:gd name="T71" fmla="*/ 312 h 353"/>
                <a:gd name="T72" fmla="*/ 128 w 140"/>
                <a:gd name="T73" fmla="*/ 332 h 353"/>
                <a:gd name="T74" fmla="*/ 140 w 140"/>
                <a:gd name="T7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353">
                  <a:moveTo>
                    <a:pt x="140" y="231"/>
                  </a:moveTo>
                  <a:lnTo>
                    <a:pt x="140" y="231"/>
                  </a:lnTo>
                  <a:lnTo>
                    <a:pt x="134" y="226"/>
                  </a:lnTo>
                  <a:lnTo>
                    <a:pt x="128" y="221"/>
                  </a:lnTo>
                  <a:lnTo>
                    <a:pt x="117" y="210"/>
                  </a:lnTo>
                  <a:lnTo>
                    <a:pt x="106" y="195"/>
                  </a:lnTo>
                  <a:lnTo>
                    <a:pt x="96" y="181"/>
                  </a:lnTo>
                  <a:lnTo>
                    <a:pt x="88" y="166"/>
                  </a:lnTo>
                  <a:lnTo>
                    <a:pt x="80" y="150"/>
                  </a:lnTo>
                  <a:lnTo>
                    <a:pt x="66" y="121"/>
                  </a:lnTo>
                  <a:lnTo>
                    <a:pt x="66" y="121"/>
                  </a:lnTo>
                  <a:lnTo>
                    <a:pt x="59" y="105"/>
                  </a:lnTo>
                  <a:lnTo>
                    <a:pt x="53" y="90"/>
                  </a:lnTo>
                  <a:lnTo>
                    <a:pt x="39" y="59"/>
                  </a:lnTo>
                  <a:lnTo>
                    <a:pt x="32" y="42"/>
                  </a:lnTo>
                  <a:lnTo>
                    <a:pt x="24" y="27"/>
                  </a:lnTo>
                  <a:lnTo>
                    <a:pt x="16" y="13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6"/>
                  </a:lnTo>
                  <a:lnTo>
                    <a:pt x="1" y="12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3" y="44"/>
                  </a:lnTo>
                  <a:lnTo>
                    <a:pt x="6" y="55"/>
                  </a:lnTo>
                  <a:lnTo>
                    <a:pt x="11" y="67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35" y="137"/>
                  </a:lnTo>
                  <a:lnTo>
                    <a:pt x="43" y="160"/>
                  </a:lnTo>
                  <a:lnTo>
                    <a:pt x="54" y="183"/>
                  </a:lnTo>
                  <a:lnTo>
                    <a:pt x="54" y="183"/>
                  </a:lnTo>
                  <a:lnTo>
                    <a:pt x="73" y="227"/>
                  </a:lnTo>
                  <a:lnTo>
                    <a:pt x="94" y="270"/>
                  </a:lnTo>
                  <a:lnTo>
                    <a:pt x="116" y="312"/>
                  </a:lnTo>
                  <a:lnTo>
                    <a:pt x="128" y="332"/>
                  </a:lnTo>
                  <a:lnTo>
                    <a:pt x="140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92"/>
            <p:cNvSpPr>
              <a:spLocks/>
            </p:cNvSpPr>
            <p:nvPr/>
          </p:nvSpPr>
          <p:spPr bwMode="auto">
            <a:xfrm>
              <a:off x="6989763" y="667147"/>
              <a:ext cx="117475" cy="558800"/>
            </a:xfrm>
            <a:custGeom>
              <a:avLst/>
              <a:gdLst>
                <a:gd name="T0" fmla="*/ 0 w 74"/>
                <a:gd name="T1" fmla="*/ 278 h 352"/>
                <a:gd name="T2" fmla="*/ 0 w 74"/>
                <a:gd name="T3" fmla="*/ 278 h 352"/>
                <a:gd name="T4" fmla="*/ 6 w 74"/>
                <a:gd name="T5" fmla="*/ 270 h 352"/>
                <a:gd name="T6" fmla="*/ 9 w 74"/>
                <a:gd name="T7" fmla="*/ 261 h 352"/>
                <a:gd name="T8" fmla="*/ 11 w 74"/>
                <a:gd name="T9" fmla="*/ 251 h 352"/>
                <a:gd name="T10" fmla="*/ 12 w 74"/>
                <a:gd name="T11" fmla="*/ 240 h 352"/>
                <a:gd name="T12" fmla="*/ 13 w 74"/>
                <a:gd name="T13" fmla="*/ 218 h 352"/>
                <a:gd name="T14" fmla="*/ 14 w 74"/>
                <a:gd name="T15" fmla="*/ 199 h 352"/>
                <a:gd name="T16" fmla="*/ 14 w 74"/>
                <a:gd name="T17" fmla="*/ 199 h 352"/>
                <a:gd name="T18" fmla="*/ 18 w 74"/>
                <a:gd name="T19" fmla="*/ 177 h 352"/>
                <a:gd name="T20" fmla="*/ 23 w 74"/>
                <a:gd name="T21" fmla="*/ 156 h 352"/>
                <a:gd name="T22" fmla="*/ 28 w 74"/>
                <a:gd name="T23" fmla="*/ 135 h 352"/>
                <a:gd name="T24" fmla="*/ 31 w 74"/>
                <a:gd name="T25" fmla="*/ 113 h 352"/>
                <a:gd name="T26" fmla="*/ 31 w 74"/>
                <a:gd name="T27" fmla="*/ 113 h 352"/>
                <a:gd name="T28" fmla="*/ 36 w 74"/>
                <a:gd name="T29" fmla="*/ 69 h 352"/>
                <a:gd name="T30" fmla="*/ 40 w 74"/>
                <a:gd name="T31" fmla="*/ 49 h 352"/>
                <a:gd name="T32" fmla="*/ 44 w 74"/>
                <a:gd name="T33" fmla="*/ 27 h 352"/>
                <a:gd name="T34" fmla="*/ 44 w 74"/>
                <a:gd name="T35" fmla="*/ 27 h 352"/>
                <a:gd name="T36" fmla="*/ 48 w 74"/>
                <a:gd name="T37" fmla="*/ 16 h 352"/>
                <a:gd name="T38" fmla="*/ 52 w 74"/>
                <a:gd name="T39" fmla="*/ 8 h 352"/>
                <a:gd name="T40" fmla="*/ 58 w 74"/>
                <a:gd name="T41" fmla="*/ 3 h 352"/>
                <a:gd name="T42" fmla="*/ 61 w 74"/>
                <a:gd name="T43" fmla="*/ 1 h 352"/>
                <a:gd name="T44" fmla="*/ 64 w 74"/>
                <a:gd name="T45" fmla="*/ 0 h 352"/>
                <a:gd name="T46" fmla="*/ 66 w 74"/>
                <a:gd name="T47" fmla="*/ 0 h 352"/>
                <a:gd name="T48" fmla="*/ 68 w 74"/>
                <a:gd name="T49" fmla="*/ 1 h 352"/>
                <a:gd name="T50" fmla="*/ 70 w 74"/>
                <a:gd name="T51" fmla="*/ 3 h 352"/>
                <a:gd name="T52" fmla="*/ 72 w 74"/>
                <a:gd name="T53" fmla="*/ 5 h 352"/>
                <a:gd name="T54" fmla="*/ 73 w 74"/>
                <a:gd name="T55" fmla="*/ 9 h 352"/>
                <a:gd name="T56" fmla="*/ 74 w 74"/>
                <a:gd name="T57" fmla="*/ 14 h 352"/>
                <a:gd name="T58" fmla="*/ 74 w 74"/>
                <a:gd name="T59" fmla="*/ 27 h 352"/>
                <a:gd name="T60" fmla="*/ 74 w 74"/>
                <a:gd name="T61" fmla="*/ 27 h 352"/>
                <a:gd name="T62" fmla="*/ 73 w 74"/>
                <a:gd name="T63" fmla="*/ 48 h 352"/>
                <a:gd name="T64" fmla="*/ 71 w 74"/>
                <a:gd name="T65" fmla="*/ 68 h 352"/>
                <a:gd name="T66" fmla="*/ 65 w 74"/>
                <a:gd name="T67" fmla="*/ 109 h 352"/>
                <a:gd name="T68" fmla="*/ 60 w 74"/>
                <a:gd name="T69" fmla="*/ 150 h 352"/>
                <a:gd name="T70" fmla="*/ 54 w 74"/>
                <a:gd name="T71" fmla="*/ 191 h 352"/>
                <a:gd name="T72" fmla="*/ 54 w 74"/>
                <a:gd name="T73" fmla="*/ 191 h 352"/>
                <a:gd name="T74" fmla="*/ 51 w 74"/>
                <a:gd name="T75" fmla="*/ 210 h 352"/>
                <a:gd name="T76" fmla="*/ 46 w 74"/>
                <a:gd name="T77" fmla="*/ 229 h 352"/>
                <a:gd name="T78" fmla="*/ 36 w 74"/>
                <a:gd name="T79" fmla="*/ 270 h 352"/>
                <a:gd name="T80" fmla="*/ 31 w 74"/>
                <a:gd name="T81" fmla="*/ 291 h 352"/>
                <a:gd name="T82" fmla="*/ 27 w 74"/>
                <a:gd name="T83" fmla="*/ 311 h 352"/>
                <a:gd name="T84" fmla="*/ 25 w 74"/>
                <a:gd name="T85" fmla="*/ 331 h 352"/>
                <a:gd name="T86" fmla="*/ 24 w 74"/>
                <a:gd name="T87" fmla="*/ 342 h 352"/>
                <a:gd name="T88" fmla="*/ 25 w 74"/>
                <a:gd name="T89" fmla="*/ 352 h 352"/>
                <a:gd name="T90" fmla="*/ 0 w 74"/>
                <a:gd name="T91" fmla="*/ 27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" h="352">
                  <a:moveTo>
                    <a:pt x="0" y="278"/>
                  </a:moveTo>
                  <a:lnTo>
                    <a:pt x="0" y="278"/>
                  </a:lnTo>
                  <a:lnTo>
                    <a:pt x="6" y="270"/>
                  </a:lnTo>
                  <a:lnTo>
                    <a:pt x="9" y="261"/>
                  </a:lnTo>
                  <a:lnTo>
                    <a:pt x="11" y="251"/>
                  </a:lnTo>
                  <a:lnTo>
                    <a:pt x="12" y="240"/>
                  </a:lnTo>
                  <a:lnTo>
                    <a:pt x="13" y="218"/>
                  </a:lnTo>
                  <a:lnTo>
                    <a:pt x="14" y="199"/>
                  </a:lnTo>
                  <a:lnTo>
                    <a:pt x="14" y="199"/>
                  </a:lnTo>
                  <a:lnTo>
                    <a:pt x="18" y="177"/>
                  </a:lnTo>
                  <a:lnTo>
                    <a:pt x="23" y="156"/>
                  </a:lnTo>
                  <a:lnTo>
                    <a:pt x="28" y="135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6" y="69"/>
                  </a:lnTo>
                  <a:lnTo>
                    <a:pt x="40" y="49"/>
                  </a:lnTo>
                  <a:lnTo>
                    <a:pt x="44" y="27"/>
                  </a:lnTo>
                  <a:lnTo>
                    <a:pt x="44" y="27"/>
                  </a:lnTo>
                  <a:lnTo>
                    <a:pt x="48" y="16"/>
                  </a:lnTo>
                  <a:lnTo>
                    <a:pt x="52" y="8"/>
                  </a:lnTo>
                  <a:lnTo>
                    <a:pt x="58" y="3"/>
                  </a:lnTo>
                  <a:lnTo>
                    <a:pt x="61" y="1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8" y="1"/>
                  </a:lnTo>
                  <a:lnTo>
                    <a:pt x="70" y="3"/>
                  </a:lnTo>
                  <a:lnTo>
                    <a:pt x="72" y="5"/>
                  </a:lnTo>
                  <a:lnTo>
                    <a:pt x="73" y="9"/>
                  </a:lnTo>
                  <a:lnTo>
                    <a:pt x="74" y="14"/>
                  </a:lnTo>
                  <a:lnTo>
                    <a:pt x="74" y="27"/>
                  </a:lnTo>
                  <a:lnTo>
                    <a:pt x="74" y="27"/>
                  </a:lnTo>
                  <a:lnTo>
                    <a:pt x="73" y="48"/>
                  </a:lnTo>
                  <a:lnTo>
                    <a:pt x="71" y="68"/>
                  </a:lnTo>
                  <a:lnTo>
                    <a:pt x="65" y="109"/>
                  </a:lnTo>
                  <a:lnTo>
                    <a:pt x="60" y="150"/>
                  </a:lnTo>
                  <a:lnTo>
                    <a:pt x="54" y="191"/>
                  </a:lnTo>
                  <a:lnTo>
                    <a:pt x="54" y="191"/>
                  </a:lnTo>
                  <a:lnTo>
                    <a:pt x="51" y="210"/>
                  </a:lnTo>
                  <a:lnTo>
                    <a:pt x="46" y="229"/>
                  </a:lnTo>
                  <a:lnTo>
                    <a:pt x="36" y="270"/>
                  </a:lnTo>
                  <a:lnTo>
                    <a:pt x="31" y="291"/>
                  </a:lnTo>
                  <a:lnTo>
                    <a:pt x="27" y="311"/>
                  </a:lnTo>
                  <a:lnTo>
                    <a:pt x="25" y="331"/>
                  </a:lnTo>
                  <a:lnTo>
                    <a:pt x="24" y="342"/>
                  </a:lnTo>
                  <a:lnTo>
                    <a:pt x="25" y="352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93"/>
            <p:cNvSpPr>
              <a:spLocks/>
            </p:cNvSpPr>
            <p:nvPr/>
          </p:nvSpPr>
          <p:spPr bwMode="auto">
            <a:xfrm>
              <a:off x="6989763" y="667147"/>
              <a:ext cx="117475" cy="558800"/>
            </a:xfrm>
            <a:custGeom>
              <a:avLst/>
              <a:gdLst>
                <a:gd name="T0" fmla="*/ 0 w 74"/>
                <a:gd name="T1" fmla="*/ 278 h 352"/>
                <a:gd name="T2" fmla="*/ 0 w 74"/>
                <a:gd name="T3" fmla="*/ 278 h 352"/>
                <a:gd name="T4" fmla="*/ 6 w 74"/>
                <a:gd name="T5" fmla="*/ 270 h 352"/>
                <a:gd name="T6" fmla="*/ 9 w 74"/>
                <a:gd name="T7" fmla="*/ 261 h 352"/>
                <a:gd name="T8" fmla="*/ 11 w 74"/>
                <a:gd name="T9" fmla="*/ 251 h 352"/>
                <a:gd name="T10" fmla="*/ 12 w 74"/>
                <a:gd name="T11" fmla="*/ 240 h 352"/>
                <a:gd name="T12" fmla="*/ 13 w 74"/>
                <a:gd name="T13" fmla="*/ 218 h 352"/>
                <a:gd name="T14" fmla="*/ 14 w 74"/>
                <a:gd name="T15" fmla="*/ 199 h 352"/>
                <a:gd name="T16" fmla="*/ 14 w 74"/>
                <a:gd name="T17" fmla="*/ 199 h 352"/>
                <a:gd name="T18" fmla="*/ 18 w 74"/>
                <a:gd name="T19" fmla="*/ 177 h 352"/>
                <a:gd name="T20" fmla="*/ 23 w 74"/>
                <a:gd name="T21" fmla="*/ 156 h 352"/>
                <a:gd name="T22" fmla="*/ 28 w 74"/>
                <a:gd name="T23" fmla="*/ 135 h 352"/>
                <a:gd name="T24" fmla="*/ 31 w 74"/>
                <a:gd name="T25" fmla="*/ 113 h 352"/>
                <a:gd name="T26" fmla="*/ 31 w 74"/>
                <a:gd name="T27" fmla="*/ 113 h 352"/>
                <a:gd name="T28" fmla="*/ 36 w 74"/>
                <a:gd name="T29" fmla="*/ 69 h 352"/>
                <a:gd name="T30" fmla="*/ 40 w 74"/>
                <a:gd name="T31" fmla="*/ 49 h 352"/>
                <a:gd name="T32" fmla="*/ 44 w 74"/>
                <a:gd name="T33" fmla="*/ 27 h 352"/>
                <a:gd name="T34" fmla="*/ 44 w 74"/>
                <a:gd name="T35" fmla="*/ 27 h 352"/>
                <a:gd name="T36" fmla="*/ 48 w 74"/>
                <a:gd name="T37" fmla="*/ 16 h 352"/>
                <a:gd name="T38" fmla="*/ 52 w 74"/>
                <a:gd name="T39" fmla="*/ 8 h 352"/>
                <a:gd name="T40" fmla="*/ 58 w 74"/>
                <a:gd name="T41" fmla="*/ 3 h 352"/>
                <a:gd name="T42" fmla="*/ 61 w 74"/>
                <a:gd name="T43" fmla="*/ 1 h 352"/>
                <a:gd name="T44" fmla="*/ 64 w 74"/>
                <a:gd name="T45" fmla="*/ 0 h 352"/>
                <a:gd name="T46" fmla="*/ 66 w 74"/>
                <a:gd name="T47" fmla="*/ 0 h 352"/>
                <a:gd name="T48" fmla="*/ 68 w 74"/>
                <a:gd name="T49" fmla="*/ 1 h 352"/>
                <a:gd name="T50" fmla="*/ 70 w 74"/>
                <a:gd name="T51" fmla="*/ 3 h 352"/>
                <a:gd name="T52" fmla="*/ 72 w 74"/>
                <a:gd name="T53" fmla="*/ 5 h 352"/>
                <a:gd name="T54" fmla="*/ 73 w 74"/>
                <a:gd name="T55" fmla="*/ 9 h 352"/>
                <a:gd name="T56" fmla="*/ 74 w 74"/>
                <a:gd name="T57" fmla="*/ 14 h 352"/>
                <a:gd name="T58" fmla="*/ 74 w 74"/>
                <a:gd name="T59" fmla="*/ 27 h 352"/>
                <a:gd name="T60" fmla="*/ 74 w 74"/>
                <a:gd name="T61" fmla="*/ 27 h 352"/>
                <a:gd name="T62" fmla="*/ 73 w 74"/>
                <a:gd name="T63" fmla="*/ 48 h 352"/>
                <a:gd name="T64" fmla="*/ 71 w 74"/>
                <a:gd name="T65" fmla="*/ 68 h 352"/>
                <a:gd name="T66" fmla="*/ 65 w 74"/>
                <a:gd name="T67" fmla="*/ 109 h 352"/>
                <a:gd name="T68" fmla="*/ 60 w 74"/>
                <a:gd name="T69" fmla="*/ 150 h 352"/>
                <a:gd name="T70" fmla="*/ 54 w 74"/>
                <a:gd name="T71" fmla="*/ 191 h 352"/>
                <a:gd name="T72" fmla="*/ 54 w 74"/>
                <a:gd name="T73" fmla="*/ 191 h 352"/>
                <a:gd name="T74" fmla="*/ 51 w 74"/>
                <a:gd name="T75" fmla="*/ 210 h 352"/>
                <a:gd name="T76" fmla="*/ 46 w 74"/>
                <a:gd name="T77" fmla="*/ 229 h 352"/>
                <a:gd name="T78" fmla="*/ 36 w 74"/>
                <a:gd name="T79" fmla="*/ 270 h 352"/>
                <a:gd name="T80" fmla="*/ 31 w 74"/>
                <a:gd name="T81" fmla="*/ 291 h 352"/>
                <a:gd name="T82" fmla="*/ 27 w 74"/>
                <a:gd name="T83" fmla="*/ 311 h 352"/>
                <a:gd name="T84" fmla="*/ 25 w 74"/>
                <a:gd name="T85" fmla="*/ 331 h 352"/>
                <a:gd name="T86" fmla="*/ 24 w 74"/>
                <a:gd name="T87" fmla="*/ 342 h 352"/>
                <a:gd name="T88" fmla="*/ 25 w 74"/>
                <a:gd name="T8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352">
                  <a:moveTo>
                    <a:pt x="0" y="278"/>
                  </a:moveTo>
                  <a:lnTo>
                    <a:pt x="0" y="278"/>
                  </a:lnTo>
                  <a:lnTo>
                    <a:pt x="6" y="270"/>
                  </a:lnTo>
                  <a:lnTo>
                    <a:pt x="9" y="261"/>
                  </a:lnTo>
                  <a:lnTo>
                    <a:pt x="11" y="251"/>
                  </a:lnTo>
                  <a:lnTo>
                    <a:pt x="12" y="240"/>
                  </a:lnTo>
                  <a:lnTo>
                    <a:pt x="13" y="218"/>
                  </a:lnTo>
                  <a:lnTo>
                    <a:pt x="14" y="199"/>
                  </a:lnTo>
                  <a:lnTo>
                    <a:pt x="14" y="199"/>
                  </a:lnTo>
                  <a:lnTo>
                    <a:pt x="18" y="177"/>
                  </a:lnTo>
                  <a:lnTo>
                    <a:pt x="23" y="156"/>
                  </a:lnTo>
                  <a:lnTo>
                    <a:pt x="28" y="135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6" y="69"/>
                  </a:lnTo>
                  <a:lnTo>
                    <a:pt x="40" y="49"/>
                  </a:lnTo>
                  <a:lnTo>
                    <a:pt x="44" y="27"/>
                  </a:lnTo>
                  <a:lnTo>
                    <a:pt x="44" y="27"/>
                  </a:lnTo>
                  <a:lnTo>
                    <a:pt x="48" y="16"/>
                  </a:lnTo>
                  <a:lnTo>
                    <a:pt x="52" y="8"/>
                  </a:lnTo>
                  <a:lnTo>
                    <a:pt x="58" y="3"/>
                  </a:lnTo>
                  <a:lnTo>
                    <a:pt x="61" y="1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8" y="1"/>
                  </a:lnTo>
                  <a:lnTo>
                    <a:pt x="70" y="3"/>
                  </a:lnTo>
                  <a:lnTo>
                    <a:pt x="72" y="5"/>
                  </a:lnTo>
                  <a:lnTo>
                    <a:pt x="73" y="9"/>
                  </a:lnTo>
                  <a:lnTo>
                    <a:pt x="74" y="14"/>
                  </a:lnTo>
                  <a:lnTo>
                    <a:pt x="74" y="27"/>
                  </a:lnTo>
                  <a:lnTo>
                    <a:pt x="74" y="27"/>
                  </a:lnTo>
                  <a:lnTo>
                    <a:pt x="73" y="48"/>
                  </a:lnTo>
                  <a:lnTo>
                    <a:pt x="71" y="68"/>
                  </a:lnTo>
                  <a:lnTo>
                    <a:pt x="65" y="109"/>
                  </a:lnTo>
                  <a:lnTo>
                    <a:pt x="60" y="150"/>
                  </a:lnTo>
                  <a:lnTo>
                    <a:pt x="54" y="191"/>
                  </a:lnTo>
                  <a:lnTo>
                    <a:pt x="54" y="191"/>
                  </a:lnTo>
                  <a:lnTo>
                    <a:pt x="51" y="210"/>
                  </a:lnTo>
                  <a:lnTo>
                    <a:pt x="46" y="229"/>
                  </a:lnTo>
                  <a:lnTo>
                    <a:pt x="36" y="270"/>
                  </a:lnTo>
                  <a:lnTo>
                    <a:pt x="31" y="291"/>
                  </a:lnTo>
                  <a:lnTo>
                    <a:pt x="27" y="311"/>
                  </a:lnTo>
                  <a:lnTo>
                    <a:pt x="25" y="331"/>
                  </a:lnTo>
                  <a:lnTo>
                    <a:pt x="24" y="342"/>
                  </a:lnTo>
                  <a:lnTo>
                    <a:pt x="25" y="3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94"/>
            <p:cNvSpPr>
              <a:spLocks/>
            </p:cNvSpPr>
            <p:nvPr/>
          </p:nvSpPr>
          <p:spPr bwMode="auto">
            <a:xfrm>
              <a:off x="7213600" y="990997"/>
              <a:ext cx="109538" cy="477838"/>
            </a:xfrm>
            <a:custGeom>
              <a:avLst/>
              <a:gdLst>
                <a:gd name="T0" fmla="*/ 37 w 69"/>
                <a:gd name="T1" fmla="*/ 301 h 301"/>
                <a:gd name="T2" fmla="*/ 37 w 69"/>
                <a:gd name="T3" fmla="*/ 301 h 301"/>
                <a:gd name="T4" fmla="*/ 37 w 69"/>
                <a:gd name="T5" fmla="*/ 294 h 301"/>
                <a:gd name="T6" fmla="*/ 37 w 69"/>
                <a:gd name="T7" fmla="*/ 287 h 301"/>
                <a:gd name="T8" fmla="*/ 34 w 69"/>
                <a:gd name="T9" fmla="*/ 270 h 301"/>
                <a:gd name="T10" fmla="*/ 29 w 69"/>
                <a:gd name="T11" fmla="*/ 254 h 301"/>
                <a:gd name="T12" fmla="*/ 25 w 69"/>
                <a:gd name="T13" fmla="*/ 240 h 301"/>
                <a:gd name="T14" fmla="*/ 25 w 69"/>
                <a:gd name="T15" fmla="*/ 240 h 301"/>
                <a:gd name="T16" fmla="*/ 19 w 69"/>
                <a:gd name="T17" fmla="*/ 216 h 301"/>
                <a:gd name="T18" fmla="*/ 12 w 69"/>
                <a:gd name="T19" fmla="*/ 193 h 301"/>
                <a:gd name="T20" fmla="*/ 8 w 69"/>
                <a:gd name="T21" fmla="*/ 170 h 301"/>
                <a:gd name="T22" fmla="*/ 5 w 69"/>
                <a:gd name="T23" fmla="*/ 146 h 301"/>
                <a:gd name="T24" fmla="*/ 5 w 69"/>
                <a:gd name="T25" fmla="*/ 146 h 301"/>
                <a:gd name="T26" fmla="*/ 1 w 69"/>
                <a:gd name="T27" fmla="*/ 107 h 301"/>
                <a:gd name="T28" fmla="*/ 0 w 69"/>
                <a:gd name="T29" fmla="*/ 88 h 301"/>
                <a:gd name="T30" fmla="*/ 0 w 69"/>
                <a:gd name="T31" fmla="*/ 68 h 301"/>
                <a:gd name="T32" fmla="*/ 0 w 69"/>
                <a:gd name="T33" fmla="*/ 68 h 301"/>
                <a:gd name="T34" fmla="*/ 0 w 69"/>
                <a:gd name="T35" fmla="*/ 59 h 301"/>
                <a:gd name="T36" fmla="*/ 1 w 69"/>
                <a:gd name="T37" fmla="*/ 51 h 301"/>
                <a:gd name="T38" fmla="*/ 4 w 69"/>
                <a:gd name="T39" fmla="*/ 34 h 301"/>
                <a:gd name="T40" fmla="*/ 7 w 69"/>
                <a:gd name="T41" fmla="*/ 17 h 301"/>
                <a:gd name="T42" fmla="*/ 7 w 69"/>
                <a:gd name="T43" fmla="*/ 9 h 301"/>
                <a:gd name="T44" fmla="*/ 7 w 69"/>
                <a:gd name="T45" fmla="*/ 2 h 301"/>
                <a:gd name="T46" fmla="*/ 7 w 69"/>
                <a:gd name="T47" fmla="*/ 2 h 301"/>
                <a:gd name="T48" fmla="*/ 11 w 69"/>
                <a:gd name="T49" fmla="*/ 0 h 301"/>
                <a:gd name="T50" fmla="*/ 16 w 69"/>
                <a:gd name="T51" fmla="*/ 0 h 301"/>
                <a:gd name="T52" fmla="*/ 20 w 69"/>
                <a:gd name="T53" fmla="*/ 0 h 301"/>
                <a:gd name="T54" fmla="*/ 24 w 69"/>
                <a:gd name="T55" fmla="*/ 2 h 301"/>
                <a:gd name="T56" fmla="*/ 24 w 69"/>
                <a:gd name="T57" fmla="*/ 2 h 301"/>
                <a:gd name="T58" fmla="*/ 28 w 69"/>
                <a:gd name="T59" fmla="*/ 37 h 301"/>
                <a:gd name="T60" fmla="*/ 32 w 69"/>
                <a:gd name="T61" fmla="*/ 71 h 301"/>
                <a:gd name="T62" fmla="*/ 38 w 69"/>
                <a:gd name="T63" fmla="*/ 142 h 301"/>
                <a:gd name="T64" fmla="*/ 38 w 69"/>
                <a:gd name="T65" fmla="*/ 142 h 301"/>
                <a:gd name="T66" fmla="*/ 41 w 69"/>
                <a:gd name="T67" fmla="*/ 157 h 301"/>
                <a:gd name="T68" fmla="*/ 46 w 69"/>
                <a:gd name="T69" fmla="*/ 173 h 301"/>
                <a:gd name="T70" fmla="*/ 50 w 69"/>
                <a:gd name="T71" fmla="*/ 189 h 301"/>
                <a:gd name="T72" fmla="*/ 54 w 69"/>
                <a:gd name="T73" fmla="*/ 204 h 301"/>
                <a:gd name="T74" fmla="*/ 54 w 69"/>
                <a:gd name="T75" fmla="*/ 204 h 301"/>
                <a:gd name="T76" fmla="*/ 58 w 69"/>
                <a:gd name="T77" fmla="*/ 221 h 301"/>
                <a:gd name="T78" fmla="*/ 63 w 69"/>
                <a:gd name="T79" fmla="*/ 240 h 301"/>
                <a:gd name="T80" fmla="*/ 67 w 69"/>
                <a:gd name="T81" fmla="*/ 250 h 301"/>
                <a:gd name="T82" fmla="*/ 68 w 69"/>
                <a:gd name="T83" fmla="*/ 259 h 301"/>
                <a:gd name="T84" fmla="*/ 69 w 69"/>
                <a:gd name="T85" fmla="*/ 268 h 301"/>
                <a:gd name="T86" fmla="*/ 68 w 69"/>
                <a:gd name="T87" fmla="*/ 276 h 301"/>
                <a:gd name="T88" fmla="*/ 37 w 69"/>
                <a:gd name="T8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301">
                  <a:moveTo>
                    <a:pt x="37" y="301"/>
                  </a:moveTo>
                  <a:lnTo>
                    <a:pt x="37" y="301"/>
                  </a:lnTo>
                  <a:lnTo>
                    <a:pt x="37" y="294"/>
                  </a:lnTo>
                  <a:lnTo>
                    <a:pt x="37" y="287"/>
                  </a:lnTo>
                  <a:lnTo>
                    <a:pt x="34" y="270"/>
                  </a:lnTo>
                  <a:lnTo>
                    <a:pt x="29" y="254"/>
                  </a:lnTo>
                  <a:lnTo>
                    <a:pt x="25" y="240"/>
                  </a:lnTo>
                  <a:lnTo>
                    <a:pt x="25" y="240"/>
                  </a:lnTo>
                  <a:lnTo>
                    <a:pt x="19" y="216"/>
                  </a:lnTo>
                  <a:lnTo>
                    <a:pt x="12" y="193"/>
                  </a:lnTo>
                  <a:lnTo>
                    <a:pt x="8" y="170"/>
                  </a:lnTo>
                  <a:lnTo>
                    <a:pt x="5" y="146"/>
                  </a:lnTo>
                  <a:lnTo>
                    <a:pt x="5" y="146"/>
                  </a:lnTo>
                  <a:lnTo>
                    <a:pt x="1" y="107"/>
                  </a:lnTo>
                  <a:lnTo>
                    <a:pt x="0" y="8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59"/>
                  </a:lnTo>
                  <a:lnTo>
                    <a:pt x="1" y="51"/>
                  </a:lnTo>
                  <a:lnTo>
                    <a:pt x="4" y="34"/>
                  </a:lnTo>
                  <a:lnTo>
                    <a:pt x="7" y="17"/>
                  </a:lnTo>
                  <a:lnTo>
                    <a:pt x="7" y="9"/>
                  </a:lnTo>
                  <a:lnTo>
                    <a:pt x="7" y="2"/>
                  </a:lnTo>
                  <a:lnTo>
                    <a:pt x="7" y="2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8" y="37"/>
                  </a:lnTo>
                  <a:lnTo>
                    <a:pt x="32" y="71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41" y="157"/>
                  </a:lnTo>
                  <a:lnTo>
                    <a:pt x="46" y="173"/>
                  </a:lnTo>
                  <a:lnTo>
                    <a:pt x="50" y="189"/>
                  </a:lnTo>
                  <a:lnTo>
                    <a:pt x="54" y="204"/>
                  </a:lnTo>
                  <a:lnTo>
                    <a:pt x="54" y="204"/>
                  </a:lnTo>
                  <a:lnTo>
                    <a:pt x="58" y="221"/>
                  </a:lnTo>
                  <a:lnTo>
                    <a:pt x="63" y="240"/>
                  </a:lnTo>
                  <a:lnTo>
                    <a:pt x="67" y="250"/>
                  </a:lnTo>
                  <a:lnTo>
                    <a:pt x="68" y="259"/>
                  </a:lnTo>
                  <a:lnTo>
                    <a:pt x="69" y="268"/>
                  </a:lnTo>
                  <a:lnTo>
                    <a:pt x="68" y="276"/>
                  </a:lnTo>
                  <a:lnTo>
                    <a:pt x="37" y="30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95"/>
            <p:cNvSpPr>
              <a:spLocks/>
            </p:cNvSpPr>
            <p:nvPr/>
          </p:nvSpPr>
          <p:spPr bwMode="auto">
            <a:xfrm>
              <a:off x="7213600" y="990997"/>
              <a:ext cx="109538" cy="477838"/>
            </a:xfrm>
            <a:custGeom>
              <a:avLst/>
              <a:gdLst>
                <a:gd name="T0" fmla="*/ 37 w 69"/>
                <a:gd name="T1" fmla="*/ 301 h 301"/>
                <a:gd name="T2" fmla="*/ 37 w 69"/>
                <a:gd name="T3" fmla="*/ 301 h 301"/>
                <a:gd name="T4" fmla="*/ 37 w 69"/>
                <a:gd name="T5" fmla="*/ 294 h 301"/>
                <a:gd name="T6" fmla="*/ 37 w 69"/>
                <a:gd name="T7" fmla="*/ 287 h 301"/>
                <a:gd name="T8" fmla="*/ 34 w 69"/>
                <a:gd name="T9" fmla="*/ 270 h 301"/>
                <a:gd name="T10" fmla="*/ 29 w 69"/>
                <a:gd name="T11" fmla="*/ 254 h 301"/>
                <a:gd name="T12" fmla="*/ 25 w 69"/>
                <a:gd name="T13" fmla="*/ 240 h 301"/>
                <a:gd name="T14" fmla="*/ 25 w 69"/>
                <a:gd name="T15" fmla="*/ 240 h 301"/>
                <a:gd name="T16" fmla="*/ 19 w 69"/>
                <a:gd name="T17" fmla="*/ 216 h 301"/>
                <a:gd name="T18" fmla="*/ 12 w 69"/>
                <a:gd name="T19" fmla="*/ 193 h 301"/>
                <a:gd name="T20" fmla="*/ 8 w 69"/>
                <a:gd name="T21" fmla="*/ 170 h 301"/>
                <a:gd name="T22" fmla="*/ 5 w 69"/>
                <a:gd name="T23" fmla="*/ 146 h 301"/>
                <a:gd name="T24" fmla="*/ 5 w 69"/>
                <a:gd name="T25" fmla="*/ 146 h 301"/>
                <a:gd name="T26" fmla="*/ 1 w 69"/>
                <a:gd name="T27" fmla="*/ 107 h 301"/>
                <a:gd name="T28" fmla="*/ 0 w 69"/>
                <a:gd name="T29" fmla="*/ 88 h 301"/>
                <a:gd name="T30" fmla="*/ 0 w 69"/>
                <a:gd name="T31" fmla="*/ 68 h 301"/>
                <a:gd name="T32" fmla="*/ 0 w 69"/>
                <a:gd name="T33" fmla="*/ 68 h 301"/>
                <a:gd name="T34" fmla="*/ 0 w 69"/>
                <a:gd name="T35" fmla="*/ 59 h 301"/>
                <a:gd name="T36" fmla="*/ 1 w 69"/>
                <a:gd name="T37" fmla="*/ 51 h 301"/>
                <a:gd name="T38" fmla="*/ 4 w 69"/>
                <a:gd name="T39" fmla="*/ 34 h 301"/>
                <a:gd name="T40" fmla="*/ 7 w 69"/>
                <a:gd name="T41" fmla="*/ 17 h 301"/>
                <a:gd name="T42" fmla="*/ 7 w 69"/>
                <a:gd name="T43" fmla="*/ 9 h 301"/>
                <a:gd name="T44" fmla="*/ 7 w 69"/>
                <a:gd name="T45" fmla="*/ 2 h 301"/>
                <a:gd name="T46" fmla="*/ 7 w 69"/>
                <a:gd name="T47" fmla="*/ 2 h 301"/>
                <a:gd name="T48" fmla="*/ 11 w 69"/>
                <a:gd name="T49" fmla="*/ 0 h 301"/>
                <a:gd name="T50" fmla="*/ 16 w 69"/>
                <a:gd name="T51" fmla="*/ 0 h 301"/>
                <a:gd name="T52" fmla="*/ 20 w 69"/>
                <a:gd name="T53" fmla="*/ 0 h 301"/>
                <a:gd name="T54" fmla="*/ 24 w 69"/>
                <a:gd name="T55" fmla="*/ 2 h 301"/>
                <a:gd name="T56" fmla="*/ 24 w 69"/>
                <a:gd name="T57" fmla="*/ 2 h 301"/>
                <a:gd name="T58" fmla="*/ 28 w 69"/>
                <a:gd name="T59" fmla="*/ 37 h 301"/>
                <a:gd name="T60" fmla="*/ 32 w 69"/>
                <a:gd name="T61" fmla="*/ 71 h 301"/>
                <a:gd name="T62" fmla="*/ 38 w 69"/>
                <a:gd name="T63" fmla="*/ 142 h 301"/>
                <a:gd name="T64" fmla="*/ 38 w 69"/>
                <a:gd name="T65" fmla="*/ 142 h 301"/>
                <a:gd name="T66" fmla="*/ 41 w 69"/>
                <a:gd name="T67" fmla="*/ 157 h 301"/>
                <a:gd name="T68" fmla="*/ 46 w 69"/>
                <a:gd name="T69" fmla="*/ 173 h 301"/>
                <a:gd name="T70" fmla="*/ 50 w 69"/>
                <a:gd name="T71" fmla="*/ 189 h 301"/>
                <a:gd name="T72" fmla="*/ 54 w 69"/>
                <a:gd name="T73" fmla="*/ 204 h 301"/>
                <a:gd name="T74" fmla="*/ 54 w 69"/>
                <a:gd name="T75" fmla="*/ 204 h 301"/>
                <a:gd name="T76" fmla="*/ 58 w 69"/>
                <a:gd name="T77" fmla="*/ 221 h 301"/>
                <a:gd name="T78" fmla="*/ 63 w 69"/>
                <a:gd name="T79" fmla="*/ 240 h 301"/>
                <a:gd name="T80" fmla="*/ 67 w 69"/>
                <a:gd name="T81" fmla="*/ 250 h 301"/>
                <a:gd name="T82" fmla="*/ 68 w 69"/>
                <a:gd name="T83" fmla="*/ 259 h 301"/>
                <a:gd name="T84" fmla="*/ 69 w 69"/>
                <a:gd name="T85" fmla="*/ 268 h 301"/>
                <a:gd name="T86" fmla="*/ 68 w 69"/>
                <a:gd name="T87" fmla="*/ 276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" h="301">
                  <a:moveTo>
                    <a:pt x="37" y="301"/>
                  </a:moveTo>
                  <a:lnTo>
                    <a:pt x="37" y="301"/>
                  </a:lnTo>
                  <a:lnTo>
                    <a:pt x="37" y="294"/>
                  </a:lnTo>
                  <a:lnTo>
                    <a:pt x="37" y="287"/>
                  </a:lnTo>
                  <a:lnTo>
                    <a:pt x="34" y="270"/>
                  </a:lnTo>
                  <a:lnTo>
                    <a:pt x="29" y="254"/>
                  </a:lnTo>
                  <a:lnTo>
                    <a:pt x="25" y="240"/>
                  </a:lnTo>
                  <a:lnTo>
                    <a:pt x="25" y="240"/>
                  </a:lnTo>
                  <a:lnTo>
                    <a:pt x="19" y="216"/>
                  </a:lnTo>
                  <a:lnTo>
                    <a:pt x="12" y="193"/>
                  </a:lnTo>
                  <a:lnTo>
                    <a:pt x="8" y="170"/>
                  </a:lnTo>
                  <a:lnTo>
                    <a:pt x="5" y="146"/>
                  </a:lnTo>
                  <a:lnTo>
                    <a:pt x="5" y="146"/>
                  </a:lnTo>
                  <a:lnTo>
                    <a:pt x="1" y="107"/>
                  </a:lnTo>
                  <a:lnTo>
                    <a:pt x="0" y="8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59"/>
                  </a:lnTo>
                  <a:lnTo>
                    <a:pt x="1" y="51"/>
                  </a:lnTo>
                  <a:lnTo>
                    <a:pt x="4" y="34"/>
                  </a:lnTo>
                  <a:lnTo>
                    <a:pt x="7" y="17"/>
                  </a:lnTo>
                  <a:lnTo>
                    <a:pt x="7" y="9"/>
                  </a:lnTo>
                  <a:lnTo>
                    <a:pt x="7" y="2"/>
                  </a:lnTo>
                  <a:lnTo>
                    <a:pt x="7" y="2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8" y="37"/>
                  </a:lnTo>
                  <a:lnTo>
                    <a:pt x="32" y="71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41" y="157"/>
                  </a:lnTo>
                  <a:lnTo>
                    <a:pt x="46" y="173"/>
                  </a:lnTo>
                  <a:lnTo>
                    <a:pt x="50" y="189"/>
                  </a:lnTo>
                  <a:lnTo>
                    <a:pt x="54" y="204"/>
                  </a:lnTo>
                  <a:lnTo>
                    <a:pt x="54" y="204"/>
                  </a:lnTo>
                  <a:lnTo>
                    <a:pt x="58" y="221"/>
                  </a:lnTo>
                  <a:lnTo>
                    <a:pt x="63" y="240"/>
                  </a:lnTo>
                  <a:lnTo>
                    <a:pt x="67" y="250"/>
                  </a:lnTo>
                  <a:lnTo>
                    <a:pt x="68" y="259"/>
                  </a:lnTo>
                  <a:lnTo>
                    <a:pt x="69" y="268"/>
                  </a:lnTo>
                  <a:lnTo>
                    <a:pt x="68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96"/>
            <p:cNvSpPr>
              <a:spLocks/>
            </p:cNvSpPr>
            <p:nvPr/>
          </p:nvSpPr>
          <p:spPr bwMode="auto">
            <a:xfrm>
              <a:off x="7408863" y="986234"/>
              <a:ext cx="298450" cy="355600"/>
            </a:xfrm>
            <a:custGeom>
              <a:avLst/>
              <a:gdLst>
                <a:gd name="T0" fmla="*/ 18 w 188"/>
                <a:gd name="T1" fmla="*/ 139 h 224"/>
                <a:gd name="T2" fmla="*/ 18 w 188"/>
                <a:gd name="T3" fmla="*/ 139 h 224"/>
                <a:gd name="T4" fmla="*/ 26 w 188"/>
                <a:gd name="T5" fmla="*/ 128 h 224"/>
                <a:gd name="T6" fmla="*/ 35 w 188"/>
                <a:gd name="T7" fmla="*/ 119 h 224"/>
                <a:gd name="T8" fmla="*/ 47 w 188"/>
                <a:gd name="T9" fmla="*/ 109 h 224"/>
                <a:gd name="T10" fmla="*/ 58 w 188"/>
                <a:gd name="T11" fmla="*/ 100 h 224"/>
                <a:gd name="T12" fmla="*/ 82 w 188"/>
                <a:gd name="T13" fmla="*/ 81 h 224"/>
                <a:gd name="T14" fmla="*/ 104 w 188"/>
                <a:gd name="T15" fmla="*/ 64 h 224"/>
                <a:gd name="T16" fmla="*/ 104 w 188"/>
                <a:gd name="T17" fmla="*/ 64 h 224"/>
                <a:gd name="T18" fmla="*/ 129 w 188"/>
                <a:gd name="T19" fmla="*/ 44 h 224"/>
                <a:gd name="T20" fmla="*/ 154 w 188"/>
                <a:gd name="T21" fmla="*/ 22 h 224"/>
                <a:gd name="T22" fmla="*/ 154 w 188"/>
                <a:gd name="T23" fmla="*/ 22 h 224"/>
                <a:gd name="T24" fmla="*/ 162 w 188"/>
                <a:gd name="T25" fmla="*/ 13 h 224"/>
                <a:gd name="T26" fmla="*/ 167 w 188"/>
                <a:gd name="T27" fmla="*/ 8 h 224"/>
                <a:gd name="T28" fmla="*/ 172 w 188"/>
                <a:gd name="T29" fmla="*/ 4 h 224"/>
                <a:gd name="T30" fmla="*/ 177 w 188"/>
                <a:gd name="T31" fmla="*/ 1 h 224"/>
                <a:gd name="T32" fmla="*/ 179 w 188"/>
                <a:gd name="T33" fmla="*/ 0 h 224"/>
                <a:gd name="T34" fmla="*/ 181 w 188"/>
                <a:gd name="T35" fmla="*/ 0 h 224"/>
                <a:gd name="T36" fmla="*/ 183 w 188"/>
                <a:gd name="T37" fmla="*/ 1 h 224"/>
                <a:gd name="T38" fmla="*/ 185 w 188"/>
                <a:gd name="T39" fmla="*/ 2 h 224"/>
                <a:gd name="T40" fmla="*/ 187 w 188"/>
                <a:gd name="T41" fmla="*/ 5 h 224"/>
                <a:gd name="T42" fmla="*/ 188 w 188"/>
                <a:gd name="T43" fmla="*/ 8 h 224"/>
                <a:gd name="T44" fmla="*/ 188 w 188"/>
                <a:gd name="T45" fmla="*/ 8 h 224"/>
                <a:gd name="T46" fmla="*/ 177 w 188"/>
                <a:gd name="T47" fmla="*/ 17 h 224"/>
                <a:gd name="T48" fmla="*/ 167 w 188"/>
                <a:gd name="T49" fmla="*/ 27 h 224"/>
                <a:gd name="T50" fmla="*/ 157 w 188"/>
                <a:gd name="T51" fmla="*/ 40 h 224"/>
                <a:gd name="T52" fmla="*/ 147 w 188"/>
                <a:gd name="T53" fmla="*/ 52 h 224"/>
                <a:gd name="T54" fmla="*/ 128 w 188"/>
                <a:gd name="T55" fmla="*/ 78 h 224"/>
                <a:gd name="T56" fmla="*/ 111 w 188"/>
                <a:gd name="T57" fmla="*/ 102 h 224"/>
                <a:gd name="T58" fmla="*/ 111 w 188"/>
                <a:gd name="T59" fmla="*/ 102 h 224"/>
                <a:gd name="T60" fmla="*/ 87 w 188"/>
                <a:gd name="T61" fmla="*/ 134 h 224"/>
                <a:gd name="T62" fmla="*/ 74 w 188"/>
                <a:gd name="T63" fmla="*/ 151 h 224"/>
                <a:gd name="T64" fmla="*/ 60 w 188"/>
                <a:gd name="T65" fmla="*/ 169 h 224"/>
                <a:gd name="T66" fmla="*/ 46 w 188"/>
                <a:gd name="T67" fmla="*/ 186 h 224"/>
                <a:gd name="T68" fmla="*/ 31 w 188"/>
                <a:gd name="T69" fmla="*/ 201 h 224"/>
                <a:gd name="T70" fmla="*/ 15 w 188"/>
                <a:gd name="T71" fmla="*/ 214 h 224"/>
                <a:gd name="T72" fmla="*/ 8 w 188"/>
                <a:gd name="T73" fmla="*/ 219 h 224"/>
                <a:gd name="T74" fmla="*/ 0 w 188"/>
                <a:gd name="T75" fmla="*/ 224 h 224"/>
                <a:gd name="T76" fmla="*/ 18 w 188"/>
                <a:gd name="T77" fmla="*/ 13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8" h="224">
                  <a:moveTo>
                    <a:pt x="18" y="139"/>
                  </a:moveTo>
                  <a:lnTo>
                    <a:pt x="18" y="139"/>
                  </a:lnTo>
                  <a:lnTo>
                    <a:pt x="26" y="128"/>
                  </a:lnTo>
                  <a:lnTo>
                    <a:pt x="35" y="119"/>
                  </a:lnTo>
                  <a:lnTo>
                    <a:pt x="47" y="109"/>
                  </a:lnTo>
                  <a:lnTo>
                    <a:pt x="58" y="100"/>
                  </a:lnTo>
                  <a:lnTo>
                    <a:pt x="82" y="81"/>
                  </a:lnTo>
                  <a:lnTo>
                    <a:pt x="104" y="64"/>
                  </a:lnTo>
                  <a:lnTo>
                    <a:pt x="104" y="64"/>
                  </a:lnTo>
                  <a:lnTo>
                    <a:pt x="129" y="44"/>
                  </a:lnTo>
                  <a:lnTo>
                    <a:pt x="154" y="22"/>
                  </a:lnTo>
                  <a:lnTo>
                    <a:pt x="154" y="22"/>
                  </a:lnTo>
                  <a:lnTo>
                    <a:pt x="162" y="13"/>
                  </a:lnTo>
                  <a:lnTo>
                    <a:pt x="167" y="8"/>
                  </a:lnTo>
                  <a:lnTo>
                    <a:pt x="172" y="4"/>
                  </a:lnTo>
                  <a:lnTo>
                    <a:pt x="177" y="1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1"/>
                  </a:lnTo>
                  <a:lnTo>
                    <a:pt x="185" y="2"/>
                  </a:lnTo>
                  <a:lnTo>
                    <a:pt x="187" y="5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77" y="17"/>
                  </a:lnTo>
                  <a:lnTo>
                    <a:pt x="167" y="27"/>
                  </a:lnTo>
                  <a:lnTo>
                    <a:pt x="157" y="40"/>
                  </a:lnTo>
                  <a:lnTo>
                    <a:pt x="147" y="52"/>
                  </a:lnTo>
                  <a:lnTo>
                    <a:pt x="128" y="78"/>
                  </a:lnTo>
                  <a:lnTo>
                    <a:pt x="111" y="102"/>
                  </a:lnTo>
                  <a:lnTo>
                    <a:pt x="111" y="102"/>
                  </a:lnTo>
                  <a:lnTo>
                    <a:pt x="87" y="134"/>
                  </a:lnTo>
                  <a:lnTo>
                    <a:pt x="74" y="151"/>
                  </a:lnTo>
                  <a:lnTo>
                    <a:pt x="60" y="169"/>
                  </a:lnTo>
                  <a:lnTo>
                    <a:pt x="46" y="186"/>
                  </a:lnTo>
                  <a:lnTo>
                    <a:pt x="31" y="201"/>
                  </a:lnTo>
                  <a:lnTo>
                    <a:pt x="15" y="214"/>
                  </a:lnTo>
                  <a:lnTo>
                    <a:pt x="8" y="219"/>
                  </a:lnTo>
                  <a:lnTo>
                    <a:pt x="0" y="224"/>
                  </a:lnTo>
                  <a:lnTo>
                    <a:pt x="18" y="13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97"/>
            <p:cNvSpPr>
              <a:spLocks/>
            </p:cNvSpPr>
            <p:nvPr/>
          </p:nvSpPr>
          <p:spPr bwMode="auto">
            <a:xfrm>
              <a:off x="7408863" y="986234"/>
              <a:ext cx="298450" cy="355600"/>
            </a:xfrm>
            <a:custGeom>
              <a:avLst/>
              <a:gdLst>
                <a:gd name="T0" fmla="*/ 18 w 188"/>
                <a:gd name="T1" fmla="*/ 139 h 224"/>
                <a:gd name="T2" fmla="*/ 18 w 188"/>
                <a:gd name="T3" fmla="*/ 139 h 224"/>
                <a:gd name="T4" fmla="*/ 26 w 188"/>
                <a:gd name="T5" fmla="*/ 128 h 224"/>
                <a:gd name="T6" fmla="*/ 35 w 188"/>
                <a:gd name="T7" fmla="*/ 119 h 224"/>
                <a:gd name="T8" fmla="*/ 47 w 188"/>
                <a:gd name="T9" fmla="*/ 109 h 224"/>
                <a:gd name="T10" fmla="*/ 58 w 188"/>
                <a:gd name="T11" fmla="*/ 100 h 224"/>
                <a:gd name="T12" fmla="*/ 82 w 188"/>
                <a:gd name="T13" fmla="*/ 81 h 224"/>
                <a:gd name="T14" fmla="*/ 104 w 188"/>
                <a:gd name="T15" fmla="*/ 64 h 224"/>
                <a:gd name="T16" fmla="*/ 104 w 188"/>
                <a:gd name="T17" fmla="*/ 64 h 224"/>
                <a:gd name="T18" fmla="*/ 129 w 188"/>
                <a:gd name="T19" fmla="*/ 44 h 224"/>
                <a:gd name="T20" fmla="*/ 154 w 188"/>
                <a:gd name="T21" fmla="*/ 22 h 224"/>
                <a:gd name="T22" fmla="*/ 154 w 188"/>
                <a:gd name="T23" fmla="*/ 22 h 224"/>
                <a:gd name="T24" fmla="*/ 162 w 188"/>
                <a:gd name="T25" fmla="*/ 13 h 224"/>
                <a:gd name="T26" fmla="*/ 167 w 188"/>
                <a:gd name="T27" fmla="*/ 8 h 224"/>
                <a:gd name="T28" fmla="*/ 172 w 188"/>
                <a:gd name="T29" fmla="*/ 4 h 224"/>
                <a:gd name="T30" fmla="*/ 177 w 188"/>
                <a:gd name="T31" fmla="*/ 1 h 224"/>
                <a:gd name="T32" fmla="*/ 179 w 188"/>
                <a:gd name="T33" fmla="*/ 0 h 224"/>
                <a:gd name="T34" fmla="*/ 181 w 188"/>
                <a:gd name="T35" fmla="*/ 0 h 224"/>
                <a:gd name="T36" fmla="*/ 183 w 188"/>
                <a:gd name="T37" fmla="*/ 1 h 224"/>
                <a:gd name="T38" fmla="*/ 185 w 188"/>
                <a:gd name="T39" fmla="*/ 2 h 224"/>
                <a:gd name="T40" fmla="*/ 187 w 188"/>
                <a:gd name="T41" fmla="*/ 5 h 224"/>
                <a:gd name="T42" fmla="*/ 188 w 188"/>
                <a:gd name="T43" fmla="*/ 8 h 224"/>
                <a:gd name="T44" fmla="*/ 188 w 188"/>
                <a:gd name="T45" fmla="*/ 8 h 224"/>
                <a:gd name="T46" fmla="*/ 177 w 188"/>
                <a:gd name="T47" fmla="*/ 17 h 224"/>
                <a:gd name="T48" fmla="*/ 167 w 188"/>
                <a:gd name="T49" fmla="*/ 27 h 224"/>
                <a:gd name="T50" fmla="*/ 157 w 188"/>
                <a:gd name="T51" fmla="*/ 40 h 224"/>
                <a:gd name="T52" fmla="*/ 147 w 188"/>
                <a:gd name="T53" fmla="*/ 52 h 224"/>
                <a:gd name="T54" fmla="*/ 128 w 188"/>
                <a:gd name="T55" fmla="*/ 78 h 224"/>
                <a:gd name="T56" fmla="*/ 111 w 188"/>
                <a:gd name="T57" fmla="*/ 102 h 224"/>
                <a:gd name="T58" fmla="*/ 111 w 188"/>
                <a:gd name="T59" fmla="*/ 102 h 224"/>
                <a:gd name="T60" fmla="*/ 87 w 188"/>
                <a:gd name="T61" fmla="*/ 134 h 224"/>
                <a:gd name="T62" fmla="*/ 74 w 188"/>
                <a:gd name="T63" fmla="*/ 151 h 224"/>
                <a:gd name="T64" fmla="*/ 60 w 188"/>
                <a:gd name="T65" fmla="*/ 169 h 224"/>
                <a:gd name="T66" fmla="*/ 46 w 188"/>
                <a:gd name="T67" fmla="*/ 186 h 224"/>
                <a:gd name="T68" fmla="*/ 31 w 188"/>
                <a:gd name="T69" fmla="*/ 201 h 224"/>
                <a:gd name="T70" fmla="*/ 15 w 188"/>
                <a:gd name="T71" fmla="*/ 214 h 224"/>
                <a:gd name="T72" fmla="*/ 8 w 188"/>
                <a:gd name="T73" fmla="*/ 219 h 224"/>
                <a:gd name="T74" fmla="*/ 0 w 188"/>
                <a:gd name="T75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224">
                  <a:moveTo>
                    <a:pt x="18" y="139"/>
                  </a:moveTo>
                  <a:lnTo>
                    <a:pt x="18" y="139"/>
                  </a:lnTo>
                  <a:lnTo>
                    <a:pt x="26" y="128"/>
                  </a:lnTo>
                  <a:lnTo>
                    <a:pt x="35" y="119"/>
                  </a:lnTo>
                  <a:lnTo>
                    <a:pt x="47" y="109"/>
                  </a:lnTo>
                  <a:lnTo>
                    <a:pt x="58" y="100"/>
                  </a:lnTo>
                  <a:lnTo>
                    <a:pt x="82" y="81"/>
                  </a:lnTo>
                  <a:lnTo>
                    <a:pt x="104" y="64"/>
                  </a:lnTo>
                  <a:lnTo>
                    <a:pt x="104" y="64"/>
                  </a:lnTo>
                  <a:lnTo>
                    <a:pt x="129" y="44"/>
                  </a:lnTo>
                  <a:lnTo>
                    <a:pt x="154" y="22"/>
                  </a:lnTo>
                  <a:lnTo>
                    <a:pt x="154" y="22"/>
                  </a:lnTo>
                  <a:lnTo>
                    <a:pt x="162" y="13"/>
                  </a:lnTo>
                  <a:lnTo>
                    <a:pt x="167" y="8"/>
                  </a:lnTo>
                  <a:lnTo>
                    <a:pt x="172" y="4"/>
                  </a:lnTo>
                  <a:lnTo>
                    <a:pt x="177" y="1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1"/>
                  </a:lnTo>
                  <a:lnTo>
                    <a:pt x="185" y="2"/>
                  </a:lnTo>
                  <a:lnTo>
                    <a:pt x="187" y="5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77" y="17"/>
                  </a:lnTo>
                  <a:lnTo>
                    <a:pt x="167" y="27"/>
                  </a:lnTo>
                  <a:lnTo>
                    <a:pt x="157" y="40"/>
                  </a:lnTo>
                  <a:lnTo>
                    <a:pt x="147" y="52"/>
                  </a:lnTo>
                  <a:lnTo>
                    <a:pt x="128" y="78"/>
                  </a:lnTo>
                  <a:lnTo>
                    <a:pt x="111" y="102"/>
                  </a:lnTo>
                  <a:lnTo>
                    <a:pt x="111" y="102"/>
                  </a:lnTo>
                  <a:lnTo>
                    <a:pt x="87" y="134"/>
                  </a:lnTo>
                  <a:lnTo>
                    <a:pt x="74" y="151"/>
                  </a:lnTo>
                  <a:lnTo>
                    <a:pt x="60" y="169"/>
                  </a:lnTo>
                  <a:lnTo>
                    <a:pt x="46" y="186"/>
                  </a:lnTo>
                  <a:lnTo>
                    <a:pt x="31" y="201"/>
                  </a:lnTo>
                  <a:lnTo>
                    <a:pt x="15" y="214"/>
                  </a:lnTo>
                  <a:lnTo>
                    <a:pt x="8" y="219"/>
                  </a:lnTo>
                  <a:lnTo>
                    <a:pt x="0" y="2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98"/>
            <p:cNvSpPr>
              <a:spLocks/>
            </p:cNvSpPr>
            <p:nvPr/>
          </p:nvSpPr>
          <p:spPr bwMode="auto">
            <a:xfrm>
              <a:off x="7486650" y="1391047"/>
              <a:ext cx="79375" cy="320675"/>
            </a:xfrm>
            <a:custGeom>
              <a:avLst/>
              <a:gdLst>
                <a:gd name="T0" fmla="*/ 0 w 50"/>
                <a:gd name="T1" fmla="*/ 202 h 202"/>
                <a:gd name="T2" fmla="*/ 0 w 50"/>
                <a:gd name="T3" fmla="*/ 202 h 202"/>
                <a:gd name="T4" fmla="*/ 5 w 50"/>
                <a:gd name="T5" fmla="*/ 176 h 202"/>
                <a:gd name="T6" fmla="*/ 8 w 50"/>
                <a:gd name="T7" fmla="*/ 151 h 202"/>
                <a:gd name="T8" fmla="*/ 13 w 50"/>
                <a:gd name="T9" fmla="*/ 98 h 202"/>
                <a:gd name="T10" fmla="*/ 13 w 50"/>
                <a:gd name="T11" fmla="*/ 98 h 202"/>
                <a:gd name="T12" fmla="*/ 16 w 50"/>
                <a:gd name="T13" fmla="*/ 85 h 202"/>
                <a:gd name="T14" fmla="*/ 19 w 50"/>
                <a:gd name="T15" fmla="*/ 72 h 202"/>
                <a:gd name="T16" fmla="*/ 29 w 50"/>
                <a:gd name="T17" fmla="*/ 49 h 202"/>
                <a:gd name="T18" fmla="*/ 34 w 50"/>
                <a:gd name="T19" fmla="*/ 37 h 202"/>
                <a:gd name="T20" fmla="*/ 39 w 50"/>
                <a:gd name="T21" fmla="*/ 24 h 202"/>
                <a:gd name="T22" fmla="*/ 42 w 50"/>
                <a:gd name="T23" fmla="*/ 12 h 202"/>
                <a:gd name="T24" fmla="*/ 43 w 50"/>
                <a:gd name="T25" fmla="*/ 0 h 202"/>
                <a:gd name="T26" fmla="*/ 43 w 50"/>
                <a:gd name="T27" fmla="*/ 0 h 202"/>
                <a:gd name="T28" fmla="*/ 46 w 50"/>
                <a:gd name="T29" fmla="*/ 3 h 202"/>
                <a:gd name="T30" fmla="*/ 49 w 50"/>
                <a:gd name="T31" fmla="*/ 7 h 202"/>
                <a:gd name="T32" fmla="*/ 50 w 50"/>
                <a:gd name="T33" fmla="*/ 12 h 202"/>
                <a:gd name="T34" fmla="*/ 50 w 50"/>
                <a:gd name="T35" fmla="*/ 18 h 202"/>
                <a:gd name="T36" fmla="*/ 50 w 50"/>
                <a:gd name="T37" fmla="*/ 32 h 202"/>
                <a:gd name="T38" fmla="*/ 48 w 50"/>
                <a:gd name="T39" fmla="*/ 46 h 202"/>
                <a:gd name="T40" fmla="*/ 40 w 50"/>
                <a:gd name="T41" fmla="*/ 75 h 202"/>
                <a:gd name="T42" fmla="*/ 38 w 50"/>
                <a:gd name="T43" fmla="*/ 88 h 202"/>
                <a:gd name="T44" fmla="*/ 36 w 50"/>
                <a:gd name="T45" fmla="*/ 98 h 202"/>
                <a:gd name="T46" fmla="*/ 36 w 50"/>
                <a:gd name="T47" fmla="*/ 98 h 202"/>
                <a:gd name="T48" fmla="*/ 35 w 50"/>
                <a:gd name="T49" fmla="*/ 110 h 202"/>
                <a:gd name="T50" fmla="*/ 34 w 50"/>
                <a:gd name="T51" fmla="*/ 123 h 202"/>
                <a:gd name="T52" fmla="*/ 34 w 50"/>
                <a:gd name="T53" fmla="*/ 150 h 202"/>
                <a:gd name="T54" fmla="*/ 35 w 50"/>
                <a:gd name="T55" fmla="*/ 175 h 202"/>
                <a:gd name="T56" fmla="*/ 36 w 50"/>
                <a:gd name="T57" fmla="*/ 202 h 202"/>
                <a:gd name="T58" fmla="*/ 0 w 50"/>
                <a:gd name="T5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202">
                  <a:moveTo>
                    <a:pt x="0" y="202"/>
                  </a:moveTo>
                  <a:lnTo>
                    <a:pt x="0" y="202"/>
                  </a:lnTo>
                  <a:lnTo>
                    <a:pt x="5" y="176"/>
                  </a:lnTo>
                  <a:lnTo>
                    <a:pt x="8" y="151"/>
                  </a:lnTo>
                  <a:lnTo>
                    <a:pt x="13" y="98"/>
                  </a:lnTo>
                  <a:lnTo>
                    <a:pt x="13" y="98"/>
                  </a:lnTo>
                  <a:lnTo>
                    <a:pt x="16" y="85"/>
                  </a:lnTo>
                  <a:lnTo>
                    <a:pt x="19" y="72"/>
                  </a:lnTo>
                  <a:lnTo>
                    <a:pt x="29" y="49"/>
                  </a:lnTo>
                  <a:lnTo>
                    <a:pt x="34" y="37"/>
                  </a:lnTo>
                  <a:lnTo>
                    <a:pt x="39" y="24"/>
                  </a:lnTo>
                  <a:lnTo>
                    <a:pt x="42" y="12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3"/>
                  </a:lnTo>
                  <a:lnTo>
                    <a:pt x="49" y="7"/>
                  </a:lnTo>
                  <a:lnTo>
                    <a:pt x="50" y="12"/>
                  </a:lnTo>
                  <a:lnTo>
                    <a:pt x="50" y="18"/>
                  </a:lnTo>
                  <a:lnTo>
                    <a:pt x="50" y="32"/>
                  </a:lnTo>
                  <a:lnTo>
                    <a:pt x="48" y="46"/>
                  </a:lnTo>
                  <a:lnTo>
                    <a:pt x="40" y="75"/>
                  </a:lnTo>
                  <a:lnTo>
                    <a:pt x="38" y="88"/>
                  </a:lnTo>
                  <a:lnTo>
                    <a:pt x="36" y="98"/>
                  </a:lnTo>
                  <a:lnTo>
                    <a:pt x="36" y="98"/>
                  </a:lnTo>
                  <a:lnTo>
                    <a:pt x="35" y="110"/>
                  </a:lnTo>
                  <a:lnTo>
                    <a:pt x="34" y="123"/>
                  </a:lnTo>
                  <a:lnTo>
                    <a:pt x="34" y="150"/>
                  </a:lnTo>
                  <a:lnTo>
                    <a:pt x="35" y="175"/>
                  </a:lnTo>
                  <a:lnTo>
                    <a:pt x="36" y="202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99"/>
            <p:cNvSpPr>
              <a:spLocks/>
            </p:cNvSpPr>
            <p:nvPr/>
          </p:nvSpPr>
          <p:spPr bwMode="auto">
            <a:xfrm>
              <a:off x="7486650" y="1391047"/>
              <a:ext cx="79375" cy="320675"/>
            </a:xfrm>
            <a:custGeom>
              <a:avLst/>
              <a:gdLst>
                <a:gd name="T0" fmla="*/ 0 w 50"/>
                <a:gd name="T1" fmla="*/ 202 h 202"/>
                <a:gd name="T2" fmla="*/ 0 w 50"/>
                <a:gd name="T3" fmla="*/ 202 h 202"/>
                <a:gd name="T4" fmla="*/ 5 w 50"/>
                <a:gd name="T5" fmla="*/ 176 h 202"/>
                <a:gd name="T6" fmla="*/ 8 w 50"/>
                <a:gd name="T7" fmla="*/ 151 h 202"/>
                <a:gd name="T8" fmla="*/ 13 w 50"/>
                <a:gd name="T9" fmla="*/ 98 h 202"/>
                <a:gd name="T10" fmla="*/ 13 w 50"/>
                <a:gd name="T11" fmla="*/ 98 h 202"/>
                <a:gd name="T12" fmla="*/ 16 w 50"/>
                <a:gd name="T13" fmla="*/ 85 h 202"/>
                <a:gd name="T14" fmla="*/ 19 w 50"/>
                <a:gd name="T15" fmla="*/ 72 h 202"/>
                <a:gd name="T16" fmla="*/ 29 w 50"/>
                <a:gd name="T17" fmla="*/ 49 h 202"/>
                <a:gd name="T18" fmla="*/ 34 w 50"/>
                <a:gd name="T19" fmla="*/ 37 h 202"/>
                <a:gd name="T20" fmla="*/ 39 w 50"/>
                <a:gd name="T21" fmla="*/ 24 h 202"/>
                <a:gd name="T22" fmla="*/ 42 w 50"/>
                <a:gd name="T23" fmla="*/ 12 h 202"/>
                <a:gd name="T24" fmla="*/ 43 w 50"/>
                <a:gd name="T25" fmla="*/ 0 h 202"/>
                <a:gd name="T26" fmla="*/ 43 w 50"/>
                <a:gd name="T27" fmla="*/ 0 h 202"/>
                <a:gd name="T28" fmla="*/ 46 w 50"/>
                <a:gd name="T29" fmla="*/ 3 h 202"/>
                <a:gd name="T30" fmla="*/ 49 w 50"/>
                <a:gd name="T31" fmla="*/ 7 h 202"/>
                <a:gd name="T32" fmla="*/ 50 w 50"/>
                <a:gd name="T33" fmla="*/ 12 h 202"/>
                <a:gd name="T34" fmla="*/ 50 w 50"/>
                <a:gd name="T35" fmla="*/ 18 h 202"/>
                <a:gd name="T36" fmla="*/ 50 w 50"/>
                <a:gd name="T37" fmla="*/ 32 h 202"/>
                <a:gd name="T38" fmla="*/ 48 w 50"/>
                <a:gd name="T39" fmla="*/ 46 h 202"/>
                <a:gd name="T40" fmla="*/ 40 w 50"/>
                <a:gd name="T41" fmla="*/ 75 h 202"/>
                <a:gd name="T42" fmla="*/ 38 w 50"/>
                <a:gd name="T43" fmla="*/ 88 h 202"/>
                <a:gd name="T44" fmla="*/ 36 w 50"/>
                <a:gd name="T45" fmla="*/ 98 h 202"/>
                <a:gd name="T46" fmla="*/ 36 w 50"/>
                <a:gd name="T47" fmla="*/ 98 h 202"/>
                <a:gd name="T48" fmla="*/ 35 w 50"/>
                <a:gd name="T49" fmla="*/ 110 h 202"/>
                <a:gd name="T50" fmla="*/ 34 w 50"/>
                <a:gd name="T51" fmla="*/ 123 h 202"/>
                <a:gd name="T52" fmla="*/ 34 w 50"/>
                <a:gd name="T53" fmla="*/ 150 h 202"/>
                <a:gd name="T54" fmla="*/ 35 w 50"/>
                <a:gd name="T55" fmla="*/ 175 h 202"/>
                <a:gd name="T56" fmla="*/ 36 w 50"/>
                <a:gd name="T5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202">
                  <a:moveTo>
                    <a:pt x="0" y="202"/>
                  </a:moveTo>
                  <a:lnTo>
                    <a:pt x="0" y="202"/>
                  </a:lnTo>
                  <a:lnTo>
                    <a:pt x="5" y="176"/>
                  </a:lnTo>
                  <a:lnTo>
                    <a:pt x="8" y="151"/>
                  </a:lnTo>
                  <a:lnTo>
                    <a:pt x="13" y="98"/>
                  </a:lnTo>
                  <a:lnTo>
                    <a:pt x="13" y="98"/>
                  </a:lnTo>
                  <a:lnTo>
                    <a:pt x="16" y="85"/>
                  </a:lnTo>
                  <a:lnTo>
                    <a:pt x="19" y="72"/>
                  </a:lnTo>
                  <a:lnTo>
                    <a:pt x="29" y="49"/>
                  </a:lnTo>
                  <a:lnTo>
                    <a:pt x="34" y="37"/>
                  </a:lnTo>
                  <a:lnTo>
                    <a:pt x="39" y="24"/>
                  </a:lnTo>
                  <a:lnTo>
                    <a:pt x="42" y="12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3"/>
                  </a:lnTo>
                  <a:lnTo>
                    <a:pt x="49" y="7"/>
                  </a:lnTo>
                  <a:lnTo>
                    <a:pt x="50" y="12"/>
                  </a:lnTo>
                  <a:lnTo>
                    <a:pt x="50" y="18"/>
                  </a:lnTo>
                  <a:lnTo>
                    <a:pt x="50" y="32"/>
                  </a:lnTo>
                  <a:lnTo>
                    <a:pt x="48" y="46"/>
                  </a:lnTo>
                  <a:lnTo>
                    <a:pt x="40" y="75"/>
                  </a:lnTo>
                  <a:lnTo>
                    <a:pt x="38" y="88"/>
                  </a:lnTo>
                  <a:lnTo>
                    <a:pt x="36" y="98"/>
                  </a:lnTo>
                  <a:lnTo>
                    <a:pt x="36" y="98"/>
                  </a:lnTo>
                  <a:lnTo>
                    <a:pt x="35" y="110"/>
                  </a:lnTo>
                  <a:lnTo>
                    <a:pt x="34" y="123"/>
                  </a:lnTo>
                  <a:lnTo>
                    <a:pt x="34" y="150"/>
                  </a:lnTo>
                  <a:lnTo>
                    <a:pt x="35" y="175"/>
                  </a:lnTo>
                  <a:lnTo>
                    <a:pt x="36" y="2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00"/>
            <p:cNvSpPr>
              <a:spLocks/>
            </p:cNvSpPr>
            <p:nvPr/>
          </p:nvSpPr>
          <p:spPr bwMode="auto">
            <a:xfrm>
              <a:off x="7642225" y="1546622"/>
              <a:ext cx="368300" cy="174625"/>
            </a:xfrm>
            <a:custGeom>
              <a:avLst/>
              <a:gdLst>
                <a:gd name="T0" fmla="*/ 42 w 232"/>
                <a:gd name="T1" fmla="*/ 43 h 110"/>
                <a:gd name="T2" fmla="*/ 42 w 232"/>
                <a:gd name="T3" fmla="*/ 43 h 110"/>
                <a:gd name="T4" fmla="*/ 67 w 232"/>
                <a:gd name="T5" fmla="*/ 42 h 110"/>
                <a:gd name="T6" fmla="*/ 89 w 232"/>
                <a:gd name="T7" fmla="*/ 40 h 110"/>
                <a:gd name="T8" fmla="*/ 112 w 232"/>
                <a:gd name="T9" fmla="*/ 36 h 110"/>
                <a:gd name="T10" fmla="*/ 134 w 232"/>
                <a:gd name="T11" fmla="*/ 30 h 110"/>
                <a:gd name="T12" fmla="*/ 134 w 232"/>
                <a:gd name="T13" fmla="*/ 30 h 110"/>
                <a:gd name="T14" fmla="*/ 144 w 232"/>
                <a:gd name="T15" fmla="*/ 26 h 110"/>
                <a:gd name="T16" fmla="*/ 157 w 232"/>
                <a:gd name="T17" fmla="*/ 21 h 110"/>
                <a:gd name="T18" fmla="*/ 183 w 232"/>
                <a:gd name="T19" fmla="*/ 10 h 110"/>
                <a:gd name="T20" fmla="*/ 196 w 232"/>
                <a:gd name="T21" fmla="*/ 5 h 110"/>
                <a:gd name="T22" fmla="*/ 210 w 232"/>
                <a:gd name="T23" fmla="*/ 1 h 110"/>
                <a:gd name="T24" fmla="*/ 221 w 232"/>
                <a:gd name="T25" fmla="*/ 0 h 110"/>
                <a:gd name="T26" fmla="*/ 227 w 232"/>
                <a:gd name="T27" fmla="*/ 0 h 110"/>
                <a:gd name="T28" fmla="*/ 231 w 232"/>
                <a:gd name="T29" fmla="*/ 1 h 110"/>
                <a:gd name="T30" fmla="*/ 231 w 232"/>
                <a:gd name="T31" fmla="*/ 1 h 110"/>
                <a:gd name="T32" fmla="*/ 232 w 232"/>
                <a:gd name="T33" fmla="*/ 5 h 110"/>
                <a:gd name="T34" fmla="*/ 230 w 232"/>
                <a:gd name="T35" fmla="*/ 10 h 110"/>
                <a:gd name="T36" fmla="*/ 227 w 232"/>
                <a:gd name="T37" fmla="*/ 15 h 110"/>
                <a:gd name="T38" fmla="*/ 222 w 232"/>
                <a:gd name="T39" fmla="*/ 20 h 110"/>
                <a:gd name="T40" fmla="*/ 216 w 232"/>
                <a:gd name="T41" fmla="*/ 25 h 110"/>
                <a:gd name="T42" fmla="*/ 209 w 232"/>
                <a:gd name="T43" fmla="*/ 30 h 110"/>
                <a:gd name="T44" fmla="*/ 192 w 232"/>
                <a:gd name="T45" fmla="*/ 40 h 110"/>
                <a:gd name="T46" fmla="*/ 175 w 232"/>
                <a:gd name="T47" fmla="*/ 49 h 110"/>
                <a:gd name="T48" fmla="*/ 159 w 232"/>
                <a:gd name="T49" fmla="*/ 56 h 110"/>
                <a:gd name="T50" fmla="*/ 134 w 232"/>
                <a:gd name="T51" fmla="*/ 67 h 110"/>
                <a:gd name="T52" fmla="*/ 134 w 232"/>
                <a:gd name="T53" fmla="*/ 67 h 110"/>
                <a:gd name="T54" fmla="*/ 118 w 232"/>
                <a:gd name="T55" fmla="*/ 73 h 110"/>
                <a:gd name="T56" fmla="*/ 100 w 232"/>
                <a:gd name="T57" fmla="*/ 79 h 110"/>
                <a:gd name="T58" fmla="*/ 67 w 232"/>
                <a:gd name="T59" fmla="*/ 90 h 110"/>
                <a:gd name="T60" fmla="*/ 67 w 232"/>
                <a:gd name="T61" fmla="*/ 90 h 110"/>
                <a:gd name="T62" fmla="*/ 59 w 232"/>
                <a:gd name="T63" fmla="*/ 92 h 110"/>
                <a:gd name="T64" fmla="*/ 49 w 232"/>
                <a:gd name="T65" fmla="*/ 94 h 110"/>
                <a:gd name="T66" fmla="*/ 31 w 232"/>
                <a:gd name="T67" fmla="*/ 98 h 110"/>
                <a:gd name="T68" fmla="*/ 22 w 232"/>
                <a:gd name="T69" fmla="*/ 100 h 110"/>
                <a:gd name="T70" fmla="*/ 14 w 232"/>
                <a:gd name="T71" fmla="*/ 102 h 110"/>
                <a:gd name="T72" fmla="*/ 6 w 232"/>
                <a:gd name="T73" fmla="*/ 106 h 110"/>
                <a:gd name="T74" fmla="*/ 0 w 232"/>
                <a:gd name="T75" fmla="*/ 110 h 110"/>
                <a:gd name="T76" fmla="*/ 42 w 232"/>
                <a:gd name="T77" fmla="*/ 4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2" h="110">
                  <a:moveTo>
                    <a:pt x="42" y="43"/>
                  </a:moveTo>
                  <a:lnTo>
                    <a:pt x="42" y="43"/>
                  </a:lnTo>
                  <a:lnTo>
                    <a:pt x="67" y="42"/>
                  </a:lnTo>
                  <a:lnTo>
                    <a:pt x="89" y="40"/>
                  </a:lnTo>
                  <a:lnTo>
                    <a:pt x="112" y="36"/>
                  </a:lnTo>
                  <a:lnTo>
                    <a:pt x="134" y="30"/>
                  </a:lnTo>
                  <a:lnTo>
                    <a:pt x="134" y="30"/>
                  </a:lnTo>
                  <a:lnTo>
                    <a:pt x="144" y="26"/>
                  </a:lnTo>
                  <a:lnTo>
                    <a:pt x="157" y="21"/>
                  </a:lnTo>
                  <a:lnTo>
                    <a:pt x="183" y="10"/>
                  </a:lnTo>
                  <a:lnTo>
                    <a:pt x="196" y="5"/>
                  </a:lnTo>
                  <a:lnTo>
                    <a:pt x="210" y="1"/>
                  </a:lnTo>
                  <a:lnTo>
                    <a:pt x="221" y="0"/>
                  </a:lnTo>
                  <a:lnTo>
                    <a:pt x="227" y="0"/>
                  </a:lnTo>
                  <a:lnTo>
                    <a:pt x="231" y="1"/>
                  </a:lnTo>
                  <a:lnTo>
                    <a:pt x="231" y="1"/>
                  </a:lnTo>
                  <a:lnTo>
                    <a:pt x="232" y="5"/>
                  </a:lnTo>
                  <a:lnTo>
                    <a:pt x="230" y="10"/>
                  </a:lnTo>
                  <a:lnTo>
                    <a:pt x="227" y="15"/>
                  </a:lnTo>
                  <a:lnTo>
                    <a:pt x="222" y="20"/>
                  </a:lnTo>
                  <a:lnTo>
                    <a:pt x="216" y="25"/>
                  </a:lnTo>
                  <a:lnTo>
                    <a:pt x="209" y="30"/>
                  </a:lnTo>
                  <a:lnTo>
                    <a:pt x="192" y="40"/>
                  </a:lnTo>
                  <a:lnTo>
                    <a:pt x="175" y="49"/>
                  </a:lnTo>
                  <a:lnTo>
                    <a:pt x="159" y="56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18" y="73"/>
                  </a:lnTo>
                  <a:lnTo>
                    <a:pt x="100" y="79"/>
                  </a:lnTo>
                  <a:lnTo>
                    <a:pt x="67" y="90"/>
                  </a:lnTo>
                  <a:lnTo>
                    <a:pt x="67" y="90"/>
                  </a:lnTo>
                  <a:lnTo>
                    <a:pt x="59" y="92"/>
                  </a:lnTo>
                  <a:lnTo>
                    <a:pt x="49" y="94"/>
                  </a:lnTo>
                  <a:lnTo>
                    <a:pt x="31" y="98"/>
                  </a:lnTo>
                  <a:lnTo>
                    <a:pt x="22" y="100"/>
                  </a:lnTo>
                  <a:lnTo>
                    <a:pt x="14" y="102"/>
                  </a:lnTo>
                  <a:lnTo>
                    <a:pt x="6" y="106"/>
                  </a:lnTo>
                  <a:lnTo>
                    <a:pt x="0" y="110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01"/>
            <p:cNvSpPr>
              <a:spLocks/>
            </p:cNvSpPr>
            <p:nvPr/>
          </p:nvSpPr>
          <p:spPr bwMode="auto">
            <a:xfrm>
              <a:off x="7642225" y="1546622"/>
              <a:ext cx="368300" cy="174625"/>
            </a:xfrm>
            <a:custGeom>
              <a:avLst/>
              <a:gdLst>
                <a:gd name="T0" fmla="*/ 42 w 232"/>
                <a:gd name="T1" fmla="*/ 43 h 110"/>
                <a:gd name="T2" fmla="*/ 42 w 232"/>
                <a:gd name="T3" fmla="*/ 43 h 110"/>
                <a:gd name="T4" fmla="*/ 67 w 232"/>
                <a:gd name="T5" fmla="*/ 42 h 110"/>
                <a:gd name="T6" fmla="*/ 89 w 232"/>
                <a:gd name="T7" fmla="*/ 40 h 110"/>
                <a:gd name="T8" fmla="*/ 112 w 232"/>
                <a:gd name="T9" fmla="*/ 36 h 110"/>
                <a:gd name="T10" fmla="*/ 134 w 232"/>
                <a:gd name="T11" fmla="*/ 30 h 110"/>
                <a:gd name="T12" fmla="*/ 134 w 232"/>
                <a:gd name="T13" fmla="*/ 30 h 110"/>
                <a:gd name="T14" fmla="*/ 144 w 232"/>
                <a:gd name="T15" fmla="*/ 26 h 110"/>
                <a:gd name="T16" fmla="*/ 157 w 232"/>
                <a:gd name="T17" fmla="*/ 21 h 110"/>
                <a:gd name="T18" fmla="*/ 183 w 232"/>
                <a:gd name="T19" fmla="*/ 10 h 110"/>
                <a:gd name="T20" fmla="*/ 196 w 232"/>
                <a:gd name="T21" fmla="*/ 5 h 110"/>
                <a:gd name="T22" fmla="*/ 210 w 232"/>
                <a:gd name="T23" fmla="*/ 1 h 110"/>
                <a:gd name="T24" fmla="*/ 221 w 232"/>
                <a:gd name="T25" fmla="*/ 0 h 110"/>
                <a:gd name="T26" fmla="*/ 227 w 232"/>
                <a:gd name="T27" fmla="*/ 0 h 110"/>
                <a:gd name="T28" fmla="*/ 231 w 232"/>
                <a:gd name="T29" fmla="*/ 1 h 110"/>
                <a:gd name="T30" fmla="*/ 231 w 232"/>
                <a:gd name="T31" fmla="*/ 1 h 110"/>
                <a:gd name="T32" fmla="*/ 232 w 232"/>
                <a:gd name="T33" fmla="*/ 5 h 110"/>
                <a:gd name="T34" fmla="*/ 230 w 232"/>
                <a:gd name="T35" fmla="*/ 10 h 110"/>
                <a:gd name="T36" fmla="*/ 227 w 232"/>
                <a:gd name="T37" fmla="*/ 15 h 110"/>
                <a:gd name="T38" fmla="*/ 222 w 232"/>
                <a:gd name="T39" fmla="*/ 20 h 110"/>
                <a:gd name="T40" fmla="*/ 216 w 232"/>
                <a:gd name="T41" fmla="*/ 25 h 110"/>
                <a:gd name="T42" fmla="*/ 209 w 232"/>
                <a:gd name="T43" fmla="*/ 30 h 110"/>
                <a:gd name="T44" fmla="*/ 192 w 232"/>
                <a:gd name="T45" fmla="*/ 40 h 110"/>
                <a:gd name="T46" fmla="*/ 175 w 232"/>
                <a:gd name="T47" fmla="*/ 49 h 110"/>
                <a:gd name="T48" fmla="*/ 159 w 232"/>
                <a:gd name="T49" fmla="*/ 56 h 110"/>
                <a:gd name="T50" fmla="*/ 134 w 232"/>
                <a:gd name="T51" fmla="*/ 67 h 110"/>
                <a:gd name="T52" fmla="*/ 134 w 232"/>
                <a:gd name="T53" fmla="*/ 67 h 110"/>
                <a:gd name="T54" fmla="*/ 118 w 232"/>
                <a:gd name="T55" fmla="*/ 73 h 110"/>
                <a:gd name="T56" fmla="*/ 100 w 232"/>
                <a:gd name="T57" fmla="*/ 79 h 110"/>
                <a:gd name="T58" fmla="*/ 67 w 232"/>
                <a:gd name="T59" fmla="*/ 90 h 110"/>
                <a:gd name="T60" fmla="*/ 67 w 232"/>
                <a:gd name="T61" fmla="*/ 90 h 110"/>
                <a:gd name="T62" fmla="*/ 59 w 232"/>
                <a:gd name="T63" fmla="*/ 92 h 110"/>
                <a:gd name="T64" fmla="*/ 49 w 232"/>
                <a:gd name="T65" fmla="*/ 94 h 110"/>
                <a:gd name="T66" fmla="*/ 31 w 232"/>
                <a:gd name="T67" fmla="*/ 98 h 110"/>
                <a:gd name="T68" fmla="*/ 22 w 232"/>
                <a:gd name="T69" fmla="*/ 100 h 110"/>
                <a:gd name="T70" fmla="*/ 14 w 232"/>
                <a:gd name="T71" fmla="*/ 102 h 110"/>
                <a:gd name="T72" fmla="*/ 6 w 232"/>
                <a:gd name="T73" fmla="*/ 106 h 110"/>
                <a:gd name="T74" fmla="*/ 0 w 232"/>
                <a:gd name="T7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110">
                  <a:moveTo>
                    <a:pt x="42" y="43"/>
                  </a:moveTo>
                  <a:lnTo>
                    <a:pt x="42" y="43"/>
                  </a:lnTo>
                  <a:lnTo>
                    <a:pt x="67" y="42"/>
                  </a:lnTo>
                  <a:lnTo>
                    <a:pt x="89" y="40"/>
                  </a:lnTo>
                  <a:lnTo>
                    <a:pt x="112" y="36"/>
                  </a:lnTo>
                  <a:lnTo>
                    <a:pt x="134" y="30"/>
                  </a:lnTo>
                  <a:lnTo>
                    <a:pt x="134" y="30"/>
                  </a:lnTo>
                  <a:lnTo>
                    <a:pt x="144" y="26"/>
                  </a:lnTo>
                  <a:lnTo>
                    <a:pt x="157" y="21"/>
                  </a:lnTo>
                  <a:lnTo>
                    <a:pt x="183" y="10"/>
                  </a:lnTo>
                  <a:lnTo>
                    <a:pt x="196" y="5"/>
                  </a:lnTo>
                  <a:lnTo>
                    <a:pt x="210" y="1"/>
                  </a:lnTo>
                  <a:lnTo>
                    <a:pt x="221" y="0"/>
                  </a:lnTo>
                  <a:lnTo>
                    <a:pt x="227" y="0"/>
                  </a:lnTo>
                  <a:lnTo>
                    <a:pt x="231" y="1"/>
                  </a:lnTo>
                  <a:lnTo>
                    <a:pt x="231" y="1"/>
                  </a:lnTo>
                  <a:lnTo>
                    <a:pt x="232" y="5"/>
                  </a:lnTo>
                  <a:lnTo>
                    <a:pt x="230" y="10"/>
                  </a:lnTo>
                  <a:lnTo>
                    <a:pt x="227" y="15"/>
                  </a:lnTo>
                  <a:lnTo>
                    <a:pt x="222" y="20"/>
                  </a:lnTo>
                  <a:lnTo>
                    <a:pt x="216" y="25"/>
                  </a:lnTo>
                  <a:lnTo>
                    <a:pt x="209" y="30"/>
                  </a:lnTo>
                  <a:lnTo>
                    <a:pt x="192" y="40"/>
                  </a:lnTo>
                  <a:lnTo>
                    <a:pt x="175" y="49"/>
                  </a:lnTo>
                  <a:lnTo>
                    <a:pt x="159" y="56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18" y="73"/>
                  </a:lnTo>
                  <a:lnTo>
                    <a:pt x="100" y="79"/>
                  </a:lnTo>
                  <a:lnTo>
                    <a:pt x="67" y="90"/>
                  </a:lnTo>
                  <a:lnTo>
                    <a:pt x="67" y="90"/>
                  </a:lnTo>
                  <a:lnTo>
                    <a:pt x="59" y="92"/>
                  </a:lnTo>
                  <a:lnTo>
                    <a:pt x="49" y="94"/>
                  </a:lnTo>
                  <a:lnTo>
                    <a:pt x="31" y="98"/>
                  </a:lnTo>
                  <a:lnTo>
                    <a:pt x="22" y="100"/>
                  </a:lnTo>
                  <a:lnTo>
                    <a:pt x="14" y="102"/>
                  </a:lnTo>
                  <a:lnTo>
                    <a:pt x="6" y="106"/>
                  </a:lnTo>
                  <a:lnTo>
                    <a:pt x="0" y="1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3" name="Rectangle 502"/>
          <p:cNvSpPr>
            <a:spLocks noChangeArrowheads="1"/>
          </p:cNvSpPr>
          <p:nvPr/>
        </p:nvSpPr>
        <p:spPr bwMode="auto">
          <a:xfrm>
            <a:off x="8418513" y="5454898"/>
            <a:ext cx="660400" cy="388938"/>
          </a:xfrm>
          <a:prstGeom prst="rect">
            <a:avLst/>
          </a:prstGeom>
          <a:solidFill>
            <a:srgbClr val="F5B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503"/>
          <p:cNvSpPr>
            <a:spLocks noChangeArrowheads="1"/>
          </p:cNvSpPr>
          <p:nvPr/>
        </p:nvSpPr>
        <p:spPr bwMode="auto">
          <a:xfrm>
            <a:off x="8988425" y="6280422"/>
            <a:ext cx="90488" cy="388938"/>
          </a:xfrm>
          <a:prstGeom prst="rect">
            <a:avLst/>
          </a:prstGeom>
          <a:solidFill>
            <a:srgbClr val="F5B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504"/>
          <p:cNvSpPr>
            <a:spLocks noChangeArrowheads="1"/>
          </p:cNvSpPr>
          <p:nvPr/>
        </p:nvSpPr>
        <p:spPr bwMode="auto">
          <a:xfrm>
            <a:off x="7680325" y="4651623"/>
            <a:ext cx="1398588" cy="388938"/>
          </a:xfrm>
          <a:prstGeom prst="rect">
            <a:avLst/>
          </a:prstGeom>
          <a:solidFill>
            <a:srgbClr val="F5B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Rectangle 505"/>
          <p:cNvSpPr>
            <a:spLocks noChangeArrowheads="1"/>
          </p:cNvSpPr>
          <p:nvPr/>
        </p:nvSpPr>
        <p:spPr bwMode="auto">
          <a:xfrm>
            <a:off x="6708775" y="3861048"/>
            <a:ext cx="2370138" cy="388938"/>
          </a:xfrm>
          <a:prstGeom prst="rect">
            <a:avLst/>
          </a:prstGeom>
          <a:solidFill>
            <a:srgbClr val="F5B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8" name="组合 517"/>
          <p:cNvGrpSpPr/>
          <p:nvPr/>
        </p:nvGrpSpPr>
        <p:grpSpPr>
          <a:xfrm>
            <a:off x="971600" y="2854002"/>
            <a:ext cx="8172400" cy="4031382"/>
            <a:chOff x="971600" y="2854002"/>
            <a:chExt cx="8172400" cy="4031382"/>
          </a:xfrm>
        </p:grpSpPr>
        <p:sp>
          <p:nvSpPr>
            <p:cNvPr id="512" name="矩形 511"/>
            <p:cNvSpPr/>
            <p:nvPr/>
          </p:nvSpPr>
          <p:spPr>
            <a:xfrm>
              <a:off x="5068250" y="2854002"/>
              <a:ext cx="4075750" cy="796925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矩形 512"/>
            <p:cNvSpPr/>
            <p:nvPr/>
          </p:nvSpPr>
          <p:spPr>
            <a:xfrm>
              <a:off x="3923928" y="3650927"/>
              <a:ext cx="5220072" cy="809625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矩形 513"/>
            <p:cNvSpPr/>
            <p:nvPr/>
          </p:nvSpPr>
          <p:spPr>
            <a:xfrm>
              <a:off x="2987824" y="4460552"/>
              <a:ext cx="6156176" cy="809625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矩形 514"/>
            <p:cNvSpPr/>
            <p:nvPr/>
          </p:nvSpPr>
          <p:spPr>
            <a:xfrm>
              <a:off x="2154237" y="5266134"/>
              <a:ext cx="6989763" cy="809625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矩形 515"/>
            <p:cNvSpPr/>
            <p:nvPr/>
          </p:nvSpPr>
          <p:spPr>
            <a:xfrm>
              <a:off x="971600" y="6075759"/>
              <a:ext cx="8172400" cy="809625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61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叶片说明</a:t>
            </a:r>
            <a:endParaRPr lang="zh-CN" altLang="en-US" dirty="0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11560" y="1124744"/>
            <a:ext cx="7861292" cy="5600119"/>
            <a:chOff x="521" y="890"/>
            <a:chExt cx="4763" cy="3393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1" y="890"/>
              <a:ext cx="4763" cy="3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Group 205"/>
            <p:cNvGrpSpPr>
              <a:grpSpLocks/>
            </p:cNvGrpSpPr>
            <p:nvPr/>
          </p:nvGrpSpPr>
          <p:grpSpPr bwMode="auto">
            <a:xfrm>
              <a:off x="521" y="1162"/>
              <a:ext cx="4763" cy="3121"/>
              <a:chOff x="521" y="1162"/>
              <a:chExt cx="4763" cy="3121"/>
            </a:xfrm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4088" y="2691"/>
                <a:ext cx="0" cy="41"/>
              </a:xfrm>
              <a:custGeom>
                <a:avLst/>
                <a:gdLst>
                  <a:gd name="T0" fmla="*/ 1 w 1"/>
                  <a:gd name="T1" fmla="*/ 0 h 81"/>
                  <a:gd name="T2" fmla="*/ 0 w 1"/>
                  <a:gd name="T3" fmla="*/ 63 h 81"/>
                  <a:gd name="T4" fmla="*/ 0 w 1"/>
                  <a:gd name="T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81">
                    <a:moveTo>
                      <a:pt x="1" y="0"/>
                    </a:moveTo>
                    <a:lnTo>
                      <a:pt x="0" y="63"/>
                    </a:lnTo>
                    <a:lnTo>
                      <a:pt x="0" y="81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4082" y="2773"/>
                <a:ext cx="3" cy="40"/>
              </a:xfrm>
              <a:custGeom>
                <a:avLst/>
                <a:gdLst>
                  <a:gd name="T0" fmla="*/ 6 w 6"/>
                  <a:gd name="T1" fmla="*/ 0 h 82"/>
                  <a:gd name="T2" fmla="*/ 5 w 6"/>
                  <a:gd name="T3" fmla="*/ 27 h 82"/>
                  <a:gd name="T4" fmla="*/ 0 w 6"/>
                  <a:gd name="T5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2">
                    <a:moveTo>
                      <a:pt x="6" y="0"/>
                    </a:moveTo>
                    <a:lnTo>
                      <a:pt x="5" y="27"/>
                    </a:lnTo>
                    <a:lnTo>
                      <a:pt x="0" y="82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4072" y="2854"/>
                <a:ext cx="6" cy="40"/>
              </a:xfrm>
              <a:custGeom>
                <a:avLst/>
                <a:gdLst>
                  <a:gd name="T0" fmla="*/ 12 w 12"/>
                  <a:gd name="T1" fmla="*/ 0 h 80"/>
                  <a:gd name="T2" fmla="*/ 5 w 12"/>
                  <a:gd name="T3" fmla="*/ 50 h 80"/>
                  <a:gd name="T4" fmla="*/ 0 w 12"/>
                  <a:gd name="T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0">
                    <a:moveTo>
                      <a:pt x="12" y="0"/>
                    </a:moveTo>
                    <a:lnTo>
                      <a:pt x="5" y="50"/>
                    </a:lnTo>
                    <a:lnTo>
                      <a:pt x="0" y="8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4055" y="2934"/>
                <a:ext cx="9" cy="41"/>
              </a:xfrm>
              <a:custGeom>
                <a:avLst/>
                <a:gdLst>
                  <a:gd name="T0" fmla="*/ 18 w 18"/>
                  <a:gd name="T1" fmla="*/ 0 h 80"/>
                  <a:gd name="T2" fmla="*/ 15 w 18"/>
                  <a:gd name="T3" fmla="*/ 10 h 80"/>
                  <a:gd name="T4" fmla="*/ 2 w 18"/>
                  <a:gd name="T5" fmla="*/ 71 h 80"/>
                  <a:gd name="T6" fmla="*/ 0 w 18"/>
                  <a:gd name="T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80">
                    <a:moveTo>
                      <a:pt x="18" y="0"/>
                    </a:moveTo>
                    <a:lnTo>
                      <a:pt x="15" y="10"/>
                    </a:lnTo>
                    <a:lnTo>
                      <a:pt x="2" y="71"/>
                    </a:lnTo>
                    <a:lnTo>
                      <a:pt x="0" y="8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4034" y="3014"/>
                <a:ext cx="12" cy="39"/>
              </a:xfrm>
              <a:custGeom>
                <a:avLst/>
                <a:gdLst>
                  <a:gd name="T0" fmla="*/ 22 w 22"/>
                  <a:gd name="T1" fmla="*/ 0 h 78"/>
                  <a:gd name="T2" fmla="*/ 14 w 22"/>
                  <a:gd name="T3" fmla="*/ 30 h 78"/>
                  <a:gd name="T4" fmla="*/ 0 w 22"/>
                  <a:gd name="T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78">
                    <a:moveTo>
                      <a:pt x="22" y="0"/>
                    </a:moveTo>
                    <a:lnTo>
                      <a:pt x="14" y="30"/>
                    </a:lnTo>
                    <a:lnTo>
                      <a:pt x="0" y="78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4008" y="3092"/>
                <a:ext cx="14" cy="39"/>
              </a:xfrm>
              <a:custGeom>
                <a:avLst/>
                <a:gdLst>
                  <a:gd name="T0" fmla="*/ 27 w 27"/>
                  <a:gd name="T1" fmla="*/ 0 h 77"/>
                  <a:gd name="T2" fmla="*/ 11 w 27"/>
                  <a:gd name="T3" fmla="*/ 47 h 77"/>
                  <a:gd name="T4" fmla="*/ 0 w 27"/>
                  <a:gd name="T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77">
                    <a:moveTo>
                      <a:pt x="27" y="0"/>
                    </a:moveTo>
                    <a:lnTo>
                      <a:pt x="11" y="47"/>
                    </a:lnTo>
                    <a:lnTo>
                      <a:pt x="0" y="77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3976" y="3169"/>
                <a:ext cx="17" cy="37"/>
              </a:xfrm>
              <a:custGeom>
                <a:avLst/>
                <a:gdLst>
                  <a:gd name="T0" fmla="*/ 34 w 34"/>
                  <a:gd name="T1" fmla="*/ 0 h 74"/>
                  <a:gd name="T2" fmla="*/ 30 w 34"/>
                  <a:gd name="T3" fmla="*/ 6 h 74"/>
                  <a:gd name="T4" fmla="*/ 6 w 34"/>
                  <a:gd name="T5" fmla="*/ 61 h 74"/>
                  <a:gd name="T6" fmla="*/ 0 w 34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lnTo>
                      <a:pt x="30" y="6"/>
                    </a:lnTo>
                    <a:lnTo>
                      <a:pt x="6" y="61"/>
                    </a:lnTo>
                    <a:lnTo>
                      <a:pt x="0" y="74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3939" y="3243"/>
                <a:ext cx="20" cy="36"/>
              </a:xfrm>
              <a:custGeom>
                <a:avLst/>
                <a:gdLst>
                  <a:gd name="T0" fmla="*/ 38 w 38"/>
                  <a:gd name="T1" fmla="*/ 0 h 73"/>
                  <a:gd name="T2" fmla="*/ 27 w 38"/>
                  <a:gd name="T3" fmla="*/ 21 h 73"/>
                  <a:gd name="T4" fmla="*/ 0 w 38"/>
                  <a:gd name="T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73">
                    <a:moveTo>
                      <a:pt x="38" y="0"/>
                    </a:moveTo>
                    <a:lnTo>
                      <a:pt x="27" y="21"/>
                    </a:lnTo>
                    <a:lnTo>
                      <a:pt x="0" y="73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3898" y="3315"/>
                <a:ext cx="21" cy="35"/>
              </a:xfrm>
              <a:custGeom>
                <a:avLst/>
                <a:gdLst>
                  <a:gd name="T0" fmla="*/ 42 w 42"/>
                  <a:gd name="T1" fmla="*/ 0 h 70"/>
                  <a:gd name="T2" fmla="*/ 21 w 42"/>
                  <a:gd name="T3" fmla="*/ 34 h 70"/>
                  <a:gd name="T4" fmla="*/ 0 w 42"/>
                  <a:gd name="T5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70">
                    <a:moveTo>
                      <a:pt x="42" y="0"/>
                    </a:moveTo>
                    <a:lnTo>
                      <a:pt x="21" y="34"/>
                    </a:lnTo>
                    <a:lnTo>
                      <a:pt x="0" y="7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3852" y="3384"/>
                <a:ext cx="24" cy="33"/>
              </a:xfrm>
              <a:custGeom>
                <a:avLst/>
                <a:gdLst>
                  <a:gd name="T0" fmla="*/ 47 w 47"/>
                  <a:gd name="T1" fmla="*/ 0 h 66"/>
                  <a:gd name="T2" fmla="*/ 17 w 47"/>
                  <a:gd name="T3" fmla="*/ 45 h 66"/>
                  <a:gd name="T4" fmla="*/ 0 w 47"/>
                  <a:gd name="T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66">
                    <a:moveTo>
                      <a:pt x="47" y="0"/>
                    </a:moveTo>
                    <a:lnTo>
                      <a:pt x="17" y="45"/>
                    </a:lnTo>
                    <a:lnTo>
                      <a:pt x="0" y="66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3802" y="3450"/>
                <a:ext cx="25" cy="32"/>
              </a:xfrm>
              <a:custGeom>
                <a:avLst/>
                <a:gdLst>
                  <a:gd name="T0" fmla="*/ 51 w 51"/>
                  <a:gd name="T1" fmla="*/ 0 h 64"/>
                  <a:gd name="T2" fmla="*/ 45 w 51"/>
                  <a:gd name="T3" fmla="*/ 8 h 64"/>
                  <a:gd name="T4" fmla="*/ 8 w 51"/>
                  <a:gd name="T5" fmla="*/ 55 h 64"/>
                  <a:gd name="T6" fmla="*/ 0 w 51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64">
                    <a:moveTo>
                      <a:pt x="51" y="0"/>
                    </a:moveTo>
                    <a:lnTo>
                      <a:pt x="45" y="8"/>
                    </a:lnTo>
                    <a:lnTo>
                      <a:pt x="8" y="55"/>
                    </a:lnTo>
                    <a:lnTo>
                      <a:pt x="0" y="64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3747" y="3513"/>
                <a:ext cx="28" cy="30"/>
              </a:xfrm>
              <a:custGeom>
                <a:avLst/>
                <a:gdLst>
                  <a:gd name="T0" fmla="*/ 55 w 55"/>
                  <a:gd name="T1" fmla="*/ 0 h 60"/>
                  <a:gd name="T2" fmla="*/ 40 w 55"/>
                  <a:gd name="T3" fmla="*/ 18 h 60"/>
                  <a:gd name="T4" fmla="*/ 0 w 55"/>
                  <a:gd name="T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60">
                    <a:moveTo>
                      <a:pt x="55" y="0"/>
                    </a:moveTo>
                    <a:lnTo>
                      <a:pt x="40" y="18"/>
                    </a:lnTo>
                    <a:lnTo>
                      <a:pt x="0" y="6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3689" y="3572"/>
                <a:ext cx="30" cy="29"/>
              </a:xfrm>
              <a:custGeom>
                <a:avLst/>
                <a:gdLst>
                  <a:gd name="T0" fmla="*/ 60 w 60"/>
                  <a:gd name="T1" fmla="*/ 0 h 56"/>
                  <a:gd name="T2" fmla="*/ 32 w 60"/>
                  <a:gd name="T3" fmla="*/ 26 h 56"/>
                  <a:gd name="T4" fmla="*/ 0 w 60"/>
                  <a:gd name="T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56">
                    <a:moveTo>
                      <a:pt x="60" y="0"/>
                    </a:moveTo>
                    <a:lnTo>
                      <a:pt x="32" y="26"/>
                    </a:lnTo>
                    <a:lnTo>
                      <a:pt x="0" y="56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3627" y="3628"/>
                <a:ext cx="32" cy="25"/>
              </a:xfrm>
              <a:custGeom>
                <a:avLst/>
                <a:gdLst>
                  <a:gd name="T0" fmla="*/ 64 w 64"/>
                  <a:gd name="T1" fmla="*/ 0 h 52"/>
                  <a:gd name="T2" fmla="*/ 23 w 64"/>
                  <a:gd name="T3" fmla="*/ 34 h 52"/>
                  <a:gd name="T4" fmla="*/ 0 w 64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52">
                    <a:moveTo>
                      <a:pt x="64" y="0"/>
                    </a:moveTo>
                    <a:lnTo>
                      <a:pt x="23" y="34"/>
                    </a:lnTo>
                    <a:lnTo>
                      <a:pt x="0" y="52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3562" y="3679"/>
                <a:ext cx="33" cy="24"/>
              </a:xfrm>
              <a:custGeom>
                <a:avLst/>
                <a:gdLst>
                  <a:gd name="T0" fmla="*/ 67 w 67"/>
                  <a:gd name="T1" fmla="*/ 0 h 49"/>
                  <a:gd name="T2" fmla="*/ 59 w 67"/>
                  <a:gd name="T3" fmla="*/ 5 h 49"/>
                  <a:gd name="T4" fmla="*/ 11 w 67"/>
                  <a:gd name="T5" fmla="*/ 41 h 49"/>
                  <a:gd name="T6" fmla="*/ 0 w 6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9">
                    <a:moveTo>
                      <a:pt x="67" y="0"/>
                    </a:moveTo>
                    <a:lnTo>
                      <a:pt x="59" y="5"/>
                    </a:lnTo>
                    <a:lnTo>
                      <a:pt x="11" y="41"/>
                    </a:lnTo>
                    <a:lnTo>
                      <a:pt x="0" y="49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3494" y="3726"/>
                <a:ext cx="34" cy="22"/>
              </a:xfrm>
              <a:custGeom>
                <a:avLst/>
                <a:gdLst>
                  <a:gd name="T0" fmla="*/ 69 w 69"/>
                  <a:gd name="T1" fmla="*/ 0 h 45"/>
                  <a:gd name="T2" fmla="*/ 50 w 69"/>
                  <a:gd name="T3" fmla="*/ 13 h 45"/>
                  <a:gd name="T4" fmla="*/ 0 w 69"/>
                  <a:gd name="T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45">
                    <a:moveTo>
                      <a:pt x="69" y="0"/>
                    </a:moveTo>
                    <a:lnTo>
                      <a:pt x="50" y="13"/>
                    </a:lnTo>
                    <a:lnTo>
                      <a:pt x="0" y="45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3423" y="3768"/>
                <a:ext cx="35" cy="20"/>
              </a:xfrm>
              <a:custGeom>
                <a:avLst/>
                <a:gdLst>
                  <a:gd name="T0" fmla="*/ 71 w 71"/>
                  <a:gd name="T1" fmla="*/ 0 h 38"/>
                  <a:gd name="T2" fmla="*/ 38 w 71"/>
                  <a:gd name="T3" fmla="*/ 19 h 38"/>
                  <a:gd name="T4" fmla="*/ 0 w 71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38">
                    <a:moveTo>
                      <a:pt x="71" y="0"/>
                    </a:moveTo>
                    <a:lnTo>
                      <a:pt x="38" y="19"/>
                    </a:lnTo>
                    <a:lnTo>
                      <a:pt x="0" y="38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3349" y="3806"/>
                <a:ext cx="37" cy="17"/>
              </a:xfrm>
              <a:custGeom>
                <a:avLst/>
                <a:gdLst>
                  <a:gd name="T0" fmla="*/ 75 w 75"/>
                  <a:gd name="T1" fmla="*/ 0 h 34"/>
                  <a:gd name="T2" fmla="*/ 25 w 75"/>
                  <a:gd name="T3" fmla="*/ 23 h 34"/>
                  <a:gd name="T4" fmla="*/ 0 w 75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34">
                    <a:moveTo>
                      <a:pt x="75" y="0"/>
                    </a:moveTo>
                    <a:lnTo>
                      <a:pt x="25" y="23"/>
                    </a:lnTo>
                    <a:lnTo>
                      <a:pt x="0" y="34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>
                <a:spLocks/>
              </p:cNvSpPr>
              <p:nvPr/>
            </p:nvSpPr>
            <p:spPr bwMode="auto">
              <a:xfrm>
                <a:off x="3273" y="3839"/>
                <a:ext cx="38" cy="15"/>
              </a:xfrm>
              <a:custGeom>
                <a:avLst/>
                <a:gdLst>
                  <a:gd name="T0" fmla="*/ 76 w 76"/>
                  <a:gd name="T1" fmla="*/ 0 h 30"/>
                  <a:gd name="T2" fmla="*/ 65 w 76"/>
                  <a:gd name="T3" fmla="*/ 5 h 30"/>
                  <a:gd name="T4" fmla="*/ 8 w 76"/>
                  <a:gd name="T5" fmla="*/ 27 h 30"/>
                  <a:gd name="T6" fmla="*/ 0 w 76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30">
                    <a:moveTo>
                      <a:pt x="76" y="0"/>
                    </a:moveTo>
                    <a:lnTo>
                      <a:pt x="65" y="5"/>
                    </a:lnTo>
                    <a:lnTo>
                      <a:pt x="8" y="27"/>
                    </a:lnTo>
                    <a:lnTo>
                      <a:pt x="0" y="3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auto">
              <a:xfrm>
                <a:off x="3195" y="3867"/>
                <a:ext cx="39" cy="12"/>
              </a:xfrm>
              <a:custGeom>
                <a:avLst/>
                <a:gdLst>
                  <a:gd name="T0" fmla="*/ 78 w 78"/>
                  <a:gd name="T1" fmla="*/ 0 h 24"/>
                  <a:gd name="T2" fmla="*/ 49 w 78"/>
                  <a:gd name="T3" fmla="*/ 8 h 24"/>
                  <a:gd name="T4" fmla="*/ 0 w 7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24">
                    <a:moveTo>
                      <a:pt x="78" y="0"/>
                    </a:moveTo>
                    <a:lnTo>
                      <a:pt x="49" y="8"/>
                    </a:lnTo>
                    <a:lnTo>
                      <a:pt x="0" y="24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5"/>
              <p:cNvSpPr>
                <a:spLocks/>
              </p:cNvSpPr>
              <p:nvPr/>
            </p:nvSpPr>
            <p:spPr bwMode="auto">
              <a:xfrm>
                <a:off x="3116" y="3889"/>
                <a:ext cx="40" cy="10"/>
              </a:xfrm>
              <a:custGeom>
                <a:avLst/>
                <a:gdLst>
                  <a:gd name="T0" fmla="*/ 79 w 79"/>
                  <a:gd name="T1" fmla="*/ 0 h 20"/>
                  <a:gd name="T2" fmla="*/ 30 w 79"/>
                  <a:gd name="T3" fmla="*/ 12 h 20"/>
                  <a:gd name="T4" fmla="*/ 0 w 79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20">
                    <a:moveTo>
                      <a:pt x="79" y="0"/>
                    </a:moveTo>
                    <a:lnTo>
                      <a:pt x="30" y="12"/>
                    </a:lnTo>
                    <a:lnTo>
                      <a:pt x="0" y="2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6"/>
              <p:cNvSpPr>
                <a:spLocks/>
              </p:cNvSpPr>
              <p:nvPr/>
            </p:nvSpPr>
            <p:spPr bwMode="auto">
              <a:xfrm>
                <a:off x="3035" y="3907"/>
                <a:ext cx="41" cy="6"/>
              </a:xfrm>
              <a:custGeom>
                <a:avLst/>
                <a:gdLst>
                  <a:gd name="T0" fmla="*/ 80 w 80"/>
                  <a:gd name="T1" fmla="*/ 0 h 13"/>
                  <a:gd name="T2" fmla="*/ 71 w 80"/>
                  <a:gd name="T3" fmla="*/ 3 h 13"/>
                  <a:gd name="T4" fmla="*/ 9 w 80"/>
                  <a:gd name="T5" fmla="*/ 12 h 13"/>
                  <a:gd name="T6" fmla="*/ 0 w 80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13">
                    <a:moveTo>
                      <a:pt x="80" y="0"/>
                    </a:moveTo>
                    <a:lnTo>
                      <a:pt x="71" y="3"/>
                    </a:lnTo>
                    <a:lnTo>
                      <a:pt x="9" y="12"/>
                    </a:lnTo>
                    <a:lnTo>
                      <a:pt x="0" y="13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7"/>
              <p:cNvSpPr>
                <a:spLocks/>
              </p:cNvSpPr>
              <p:nvPr/>
            </p:nvSpPr>
            <p:spPr bwMode="auto">
              <a:xfrm>
                <a:off x="2954" y="3919"/>
                <a:ext cx="41" cy="4"/>
              </a:xfrm>
              <a:custGeom>
                <a:avLst/>
                <a:gdLst>
                  <a:gd name="T0" fmla="*/ 81 w 81"/>
                  <a:gd name="T1" fmla="*/ 0 h 9"/>
                  <a:gd name="T2" fmla="*/ 49 w 81"/>
                  <a:gd name="T3" fmla="*/ 4 h 9"/>
                  <a:gd name="T4" fmla="*/ 0 w 81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9">
                    <a:moveTo>
                      <a:pt x="81" y="0"/>
                    </a:moveTo>
                    <a:lnTo>
                      <a:pt x="49" y="4"/>
                    </a:lnTo>
                    <a:lnTo>
                      <a:pt x="0" y="9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auto">
              <a:xfrm>
                <a:off x="2872" y="3925"/>
                <a:ext cx="41" cy="1"/>
              </a:xfrm>
              <a:custGeom>
                <a:avLst/>
                <a:gdLst>
                  <a:gd name="T0" fmla="*/ 82 w 82"/>
                  <a:gd name="T1" fmla="*/ 0 h 3"/>
                  <a:gd name="T2" fmla="*/ 23 w 82"/>
                  <a:gd name="T3" fmla="*/ 3 h 3"/>
                  <a:gd name="T4" fmla="*/ 0 w 8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3">
                    <a:moveTo>
                      <a:pt x="82" y="0"/>
                    </a:moveTo>
                    <a:lnTo>
                      <a:pt x="23" y="3"/>
                    </a:lnTo>
                    <a:lnTo>
                      <a:pt x="0" y="3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9"/>
              <p:cNvSpPr>
                <a:spLocks/>
              </p:cNvSpPr>
              <p:nvPr/>
            </p:nvSpPr>
            <p:spPr bwMode="auto">
              <a:xfrm>
                <a:off x="2791" y="3925"/>
                <a:ext cx="41" cy="1"/>
              </a:xfrm>
              <a:custGeom>
                <a:avLst/>
                <a:gdLst>
                  <a:gd name="T0" fmla="*/ 82 w 82"/>
                  <a:gd name="T1" fmla="*/ 3 h 3"/>
                  <a:gd name="T2" fmla="*/ 59 w 82"/>
                  <a:gd name="T3" fmla="*/ 3 h 3"/>
                  <a:gd name="T4" fmla="*/ 0 w 8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3">
                    <a:moveTo>
                      <a:pt x="82" y="3"/>
                    </a:moveTo>
                    <a:lnTo>
                      <a:pt x="59" y="3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0"/>
              <p:cNvSpPr>
                <a:spLocks/>
              </p:cNvSpPr>
              <p:nvPr/>
            </p:nvSpPr>
            <p:spPr bwMode="auto">
              <a:xfrm>
                <a:off x="2709" y="3919"/>
                <a:ext cx="41" cy="4"/>
              </a:xfrm>
              <a:custGeom>
                <a:avLst/>
                <a:gdLst>
                  <a:gd name="T0" fmla="*/ 81 w 81"/>
                  <a:gd name="T1" fmla="*/ 9 h 9"/>
                  <a:gd name="T2" fmla="*/ 33 w 81"/>
                  <a:gd name="T3" fmla="*/ 4 h 9"/>
                  <a:gd name="T4" fmla="*/ 0 w 81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9">
                    <a:moveTo>
                      <a:pt x="81" y="9"/>
                    </a:moveTo>
                    <a:lnTo>
                      <a:pt x="33" y="4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1"/>
              <p:cNvSpPr>
                <a:spLocks/>
              </p:cNvSpPr>
              <p:nvPr/>
            </p:nvSpPr>
            <p:spPr bwMode="auto">
              <a:xfrm>
                <a:off x="2628" y="3907"/>
                <a:ext cx="41" cy="6"/>
              </a:xfrm>
              <a:custGeom>
                <a:avLst/>
                <a:gdLst>
                  <a:gd name="T0" fmla="*/ 80 w 80"/>
                  <a:gd name="T1" fmla="*/ 13 h 13"/>
                  <a:gd name="T2" fmla="*/ 70 w 80"/>
                  <a:gd name="T3" fmla="*/ 12 h 13"/>
                  <a:gd name="T4" fmla="*/ 9 w 80"/>
                  <a:gd name="T5" fmla="*/ 3 h 13"/>
                  <a:gd name="T6" fmla="*/ 0 w 80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13">
                    <a:moveTo>
                      <a:pt x="80" y="13"/>
                    </a:moveTo>
                    <a:lnTo>
                      <a:pt x="70" y="12"/>
                    </a:lnTo>
                    <a:lnTo>
                      <a:pt x="9" y="3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48" y="3889"/>
                <a:ext cx="40" cy="10"/>
              </a:xfrm>
              <a:custGeom>
                <a:avLst/>
                <a:gdLst>
                  <a:gd name="T0" fmla="*/ 79 w 79"/>
                  <a:gd name="T1" fmla="*/ 20 h 20"/>
                  <a:gd name="T2" fmla="*/ 49 w 79"/>
                  <a:gd name="T3" fmla="*/ 12 h 20"/>
                  <a:gd name="T4" fmla="*/ 0 w 79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20">
                    <a:moveTo>
                      <a:pt x="79" y="20"/>
                    </a:moveTo>
                    <a:lnTo>
                      <a:pt x="49" y="12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3"/>
              <p:cNvSpPr>
                <a:spLocks/>
              </p:cNvSpPr>
              <p:nvPr/>
            </p:nvSpPr>
            <p:spPr bwMode="auto">
              <a:xfrm>
                <a:off x="2470" y="3867"/>
                <a:ext cx="39" cy="12"/>
              </a:xfrm>
              <a:custGeom>
                <a:avLst/>
                <a:gdLst>
                  <a:gd name="T0" fmla="*/ 78 w 78"/>
                  <a:gd name="T1" fmla="*/ 24 h 24"/>
                  <a:gd name="T2" fmla="*/ 30 w 78"/>
                  <a:gd name="T3" fmla="*/ 8 h 24"/>
                  <a:gd name="T4" fmla="*/ 0 w 78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24">
                    <a:moveTo>
                      <a:pt x="78" y="24"/>
                    </a:moveTo>
                    <a:lnTo>
                      <a:pt x="30" y="8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4"/>
              <p:cNvSpPr>
                <a:spLocks/>
              </p:cNvSpPr>
              <p:nvPr/>
            </p:nvSpPr>
            <p:spPr bwMode="auto">
              <a:xfrm>
                <a:off x="2393" y="3839"/>
                <a:ext cx="38" cy="15"/>
              </a:xfrm>
              <a:custGeom>
                <a:avLst/>
                <a:gdLst>
                  <a:gd name="T0" fmla="*/ 76 w 76"/>
                  <a:gd name="T1" fmla="*/ 30 h 30"/>
                  <a:gd name="T2" fmla="*/ 68 w 76"/>
                  <a:gd name="T3" fmla="*/ 27 h 30"/>
                  <a:gd name="T4" fmla="*/ 11 w 76"/>
                  <a:gd name="T5" fmla="*/ 5 h 30"/>
                  <a:gd name="T6" fmla="*/ 0 w 76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30">
                    <a:moveTo>
                      <a:pt x="76" y="30"/>
                    </a:moveTo>
                    <a:lnTo>
                      <a:pt x="68" y="27"/>
                    </a:lnTo>
                    <a:lnTo>
                      <a:pt x="11" y="5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5"/>
              <p:cNvSpPr>
                <a:spLocks/>
              </p:cNvSpPr>
              <p:nvPr/>
            </p:nvSpPr>
            <p:spPr bwMode="auto">
              <a:xfrm>
                <a:off x="2318" y="3806"/>
                <a:ext cx="37" cy="17"/>
              </a:xfrm>
              <a:custGeom>
                <a:avLst/>
                <a:gdLst>
                  <a:gd name="T0" fmla="*/ 74 w 74"/>
                  <a:gd name="T1" fmla="*/ 34 h 34"/>
                  <a:gd name="T2" fmla="*/ 50 w 74"/>
                  <a:gd name="T3" fmla="*/ 23 h 34"/>
                  <a:gd name="T4" fmla="*/ 0 w 74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34">
                    <a:moveTo>
                      <a:pt x="74" y="34"/>
                    </a:moveTo>
                    <a:lnTo>
                      <a:pt x="50" y="23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6"/>
              <p:cNvSpPr>
                <a:spLocks/>
              </p:cNvSpPr>
              <p:nvPr/>
            </p:nvSpPr>
            <p:spPr bwMode="auto">
              <a:xfrm>
                <a:off x="2245" y="3768"/>
                <a:ext cx="36" cy="20"/>
              </a:xfrm>
              <a:custGeom>
                <a:avLst/>
                <a:gdLst>
                  <a:gd name="T0" fmla="*/ 73 w 73"/>
                  <a:gd name="T1" fmla="*/ 38 h 38"/>
                  <a:gd name="T2" fmla="*/ 35 w 73"/>
                  <a:gd name="T3" fmla="*/ 19 h 38"/>
                  <a:gd name="T4" fmla="*/ 0 w 73"/>
                  <a:gd name="T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" h="38">
                    <a:moveTo>
                      <a:pt x="73" y="38"/>
                    </a:moveTo>
                    <a:lnTo>
                      <a:pt x="35" y="19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7"/>
              <p:cNvSpPr>
                <a:spLocks/>
              </p:cNvSpPr>
              <p:nvPr/>
            </p:nvSpPr>
            <p:spPr bwMode="auto">
              <a:xfrm>
                <a:off x="2175" y="3726"/>
                <a:ext cx="35" cy="22"/>
              </a:xfrm>
              <a:custGeom>
                <a:avLst/>
                <a:gdLst>
                  <a:gd name="T0" fmla="*/ 70 w 70"/>
                  <a:gd name="T1" fmla="*/ 45 h 45"/>
                  <a:gd name="T2" fmla="*/ 20 w 70"/>
                  <a:gd name="T3" fmla="*/ 13 h 45"/>
                  <a:gd name="T4" fmla="*/ 0 w 70"/>
                  <a:gd name="T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45">
                    <a:moveTo>
                      <a:pt x="70" y="45"/>
                    </a:moveTo>
                    <a:lnTo>
                      <a:pt x="20" y="13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8"/>
              <p:cNvSpPr>
                <a:spLocks/>
              </p:cNvSpPr>
              <p:nvPr/>
            </p:nvSpPr>
            <p:spPr bwMode="auto">
              <a:xfrm>
                <a:off x="2109" y="3679"/>
                <a:ext cx="33" cy="24"/>
              </a:xfrm>
              <a:custGeom>
                <a:avLst/>
                <a:gdLst>
                  <a:gd name="T0" fmla="*/ 66 w 66"/>
                  <a:gd name="T1" fmla="*/ 49 h 49"/>
                  <a:gd name="T2" fmla="*/ 56 w 66"/>
                  <a:gd name="T3" fmla="*/ 41 h 49"/>
                  <a:gd name="T4" fmla="*/ 8 w 66"/>
                  <a:gd name="T5" fmla="*/ 5 h 49"/>
                  <a:gd name="T6" fmla="*/ 0 w 66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49">
                    <a:moveTo>
                      <a:pt x="66" y="49"/>
                    </a:moveTo>
                    <a:lnTo>
                      <a:pt x="56" y="41"/>
                    </a:lnTo>
                    <a:lnTo>
                      <a:pt x="8" y="5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auto">
              <a:xfrm>
                <a:off x="2045" y="3628"/>
                <a:ext cx="31" cy="25"/>
              </a:xfrm>
              <a:custGeom>
                <a:avLst/>
                <a:gdLst>
                  <a:gd name="T0" fmla="*/ 62 w 62"/>
                  <a:gd name="T1" fmla="*/ 52 h 52"/>
                  <a:gd name="T2" fmla="*/ 41 w 62"/>
                  <a:gd name="T3" fmla="*/ 34 h 52"/>
                  <a:gd name="T4" fmla="*/ 0 w 62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52">
                    <a:moveTo>
                      <a:pt x="62" y="52"/>
                    </a:moveTo>
                    <a:lnTo>
                      <a:pt x="41" y="34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0"/>
              <p:cNvSpPr>
                <a:spLocks/>
              </p:cNvSpPr>
              <p:nvPr/>
            </p:nvSpPr>
            <p:spPr bwMode="auto">
              <a:xfrm>
                <a:off x="1985" y="3572"/>
                <a:ext cx="29" cy="28"/>
              </a:xfrm>
              <a:custGeom>
                <a:avLst/>
                <a:gdLst>
                  <a:gd name="T0" fmla="*/ 58 w 58"/>
                  <a:gd name="T1" fmla="*/ 55 h 55"/>
                  <a:gd name="T2" fmla="*/ 27 w 58"/>
                  <a:gd name="T3" fmla="*/ 26 h 55"/>
                  <a:gd name="T4" fmla="*/ 0 w 58"/>
                  <a:gd name="T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55">
                    <a:moveTo>
                      <a:pt x="58" y="55"/>
                    </a:moveTo>
                    <a:lnTo>
                      <a:pt x="27" y="26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1928" y="3513"/>
                <a:ext cx="28" cy="30"/>
              </a:xfrm>
              <a:custGeom>
                <a:avLst/>
                <a:gdLst>
                  <a:gd name="T0" fmla="*/ 55 w 55"/>
                  <a:gd name="T1" fmla="*/ 60 h 60"/>
                  <a:gd name="T2" fmla="*/ 16 w 55"/>
                  <a:gd name="T3" fmla="*/ 18 h 60"/>
                  <a:gd name="T4" fmla="*/ 0 w 55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60">
                    <a:moveTo>
                      <a:pt x="55" y="60"/>
                    </a:moveTo>
                    <a:lnTo>
                      <a:pt x="16" y="18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1876" y="3450"/>
                <a:ext cx="26" cy="32"/>
              </a:xfrm>
              <a:custGeom>
                <a:avLst/>
                <a:gdLst>
                  <a:gd name="T0" fmla="*/ 52 w 52"/>
                  <a:gd name="T1" fmla="*/ 64 h 64"/>
                  <a:gd name="T2" fmla="*/ 43 w 52"/>
                  <a:gd name="T3" fmla="*/ 55 h 64"/>
                  <a:gd name="T4" fmla="*/ 6 w 52"/>
                  <a:gd name="T5" fmla="*/ 8 h 64"/>
                  <a:gd name="T6" fmla="*/ 0 w 52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64">
                    <a:moveTo>
                      <a:pt x="52" y="64"/>
                    </a:moveTo>
                    <a:lnTo>
                      <a:pt x="43" y="55"/>
                    </a:lnTo>
                    <a:lnTo>
                      <a:pt x="6" y="8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1828" y="3384"/>
                <a:ext cx="24" cy="33"/>
              </a:xfrm>
              <a:custGeom>
                <a:avLst/>
                <a:gdLst>
                  <a:gd name="T0" fmla="*/ 48 w 48"/>
                  <a:gd name="T1" fmla="*/ 66 h 66"/>
                  <a:gd name="T2" fmla="*/ 31 w 48"/>
                  <a:gd name="T3" fmla="*/ 45 h 66"/>
                  <a:gd name="T4" fmla="*/ 0 w 48"/>
                  <a:gd name="T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66">
                    <a:moveTo>
                      <a:pt x="48" y="66"/>
                    </a:moveTo>
                    <a:lnTo>
                      <a:pt x="31" y="45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4"/>
              <p:cNvSpPr>
                <a:spLocks/>
              </p:cNvSpPr>
              <p:nvPr/>
            </p:nvSpPr>
            <p:spPr bwMode="auto">
              <a:xfrm>
                <a:off x="1785" y="3315"/>
                <a:ext cx="21" cy="35"/>
              </a:xfrm>
              <a:custGeom>
                <a:avLst/>
                <a:gdLst>
                  <a:gd name="T0" fmla="*/ 42 w 42"/>
                  <a:gd name="T1" fmla="*/ 70 h 70"/>
                  <a:gd name="T2" fmla="*/ 20 w 42"/>
                  <a:gd name="T3" fmla="*/ 34 h 70"/>
                  <a:gd name="T4" fmla="*/ 0 w 42"/>
                  <a:gd name="T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70">
                    <a:moveTo>
                      <a:pt x="42" y="70"/>
                    </a:moveTo>
                    <a:lnTo>
                      <a:pt x="20" y="34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1745" y="3243"/>
                <a:ext cx="19" cy="36"/>
              </a:xfrm>
              <a:custGeom>
                <a:avLst/>
                <a:gdLst>
                  <a:gd name="T0" fmla="*/ 37 w 37"/>
                  <a:gd name="T1" fmla="*/ 73 h 73"/>
                  <a:gd name="T2" fmla="*/ 11 w 37"/>
                  <a:gd name="T3" fmla="*/ 21 h 73"/>
                  <a:gd name="T4" fmla="*/ 0 w 37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73">
                    <a:moveTo>
                      <a:pt x="37" y="73"/>
                    </a:moveTo>
                    <a:lnTo>
                      <a:pt x="11" y="21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6"/>
              <p:cNvSpPr>
                <a:spLocks/>
              </p:cNvSpPr>
              <p:nvPr/>
            </p:nvSpPr>
            <p:spPr bwMode="auto">
              <a:xfrm>
                <a:off x="1711" y="3169"/>
                <a:ext cx="17" cy="37"/>
              </a:xfrm>
              <a:custGeom>
                <a:avLst/>
                <a:gdLst>
                  <a:gd name="T0" fmla="*/ 34 w 34"/>
                  <a:gd name="T1" fmla="*/ 74 h 74"/>
                  <a:gd name="T2" fmla="*/ 28 w 34"/>
                  <a:gd name="T3" fmla="*/ 61 h 74"/>
                  <a:gd name="T4" fmla="*/ 4 w 34"/>
                  <a:gd name="T5" fmla="*/ 6 h 74"/>
                  <a:gd name="T6" fmla="*/ 0 w 34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74">
                    <a:moveTo>
                      <a:pt x="34" y="74"/>
                    </a:moveTo>
                    <a:lnTo>
                      <a:pt x="28" y="61"/>
                    </a:lnTo>
                    <a:lnTo>
                      <a:pt x="4" y="6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7"/>
              <p:cNvSpPr>
                <a:spLocks/>
              </p:cNvSpPr>
              <p:nvPr/>
            </p:nvSpPr>
            <p:spPr bwMode="auto">
              <a:xfrm>
                <a:off x="1682" y="3092"/>
                <a:ext cx="14" cy="38"/>
              </a:xfrm>
              <a:custGeom>
                <a:avLst/>
                <a:gdLst>
                  <a:gd name="T0" fmla="*/ 27 w 27"/>
                  <a:gd name="T1" fmla="*/ 76 h 76"/>
                  <a:gd name="T2" fmla="*/ 16 w 27"/>
                  <a:gd name="T3" fmla="*/ 47 h 76"/>
                  <a:gd name="T4" fmla="*/ 0 w 27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76">
                    <a:moveTo>
                      <a:pt x="27" y="76"/>
                    </a:moveTo>
                    <a:lnTo>
                      <a:pt x="16" y="47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8"/>
              <p:cNvSpPr>
                <a:spLocks/>
              </p:cNvSpPr>
              <p:nvPr/>
            </p:nvSpPr>
            <p:spPr bwMode="auto">
              <a:xfrm>
                <a:off x="1658" y="3014"/>
                <a:ext cx="12" cy="39"/>
              </a:xfrm>
              <a:custGeom>
                <a:avLst/>
                <a:gdLst>
                  <a:gd name="T0" fmla="*/ 23 w 23"/>
                  <a:gd name="T1" fmla="*/ 80 h 80"/>
                  <a:gd name="T2" fmla="*/ 9 w 23"/>
                  <a:gd name="T3" fmla="*/ 32 h 80"/>
                  <a:gd name="T4" fmla="*/ 0 w 23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80">
                    <a:moveTo>
                      <a:pt x="23" y="80"/>
                    </a:moveTo>
                    <a:lnTo>
                      <a:pt x="9" y="32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9"/>
              <p:cNvSpPr>
                <a:spLocks/>
              </p:cNvSpPr>
              <p:nvPr/>
            </p:nvSpPr>
            <p:spPr bwMode="auto">
              <a:xfrm>
                <a:off x="1640" y="2934"/>
                <a:ext cx="8" cy="41"/>
              </a:xfrm>
              <a:custGeom>
                <a:avLst/>
                <a:gdLst>
                  <a:gd name="T0" fmla="*/ 17 w 17"/>
                  <a:gd name="T1" fmla="*/ 80 h 80"/>
                  <a:gd name="T2" fmla="*/ 16 w 17"/>
                  <a:gd name="T3" fmla="*/ 71 h 80"/>
                  <a:gd name="T4" fmla="*/ 3 w 17"/>
                  <a:gd name="T5" fmla="*/ 10 h 80"/>
                  <a:gd name="T6" fmla="*/ 0 w 17"/>
                  <a:gd name="T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80">
                    <a:moveTo>
                      <a:pt x="17" y="80"/>
                    </a:moveTo>
                    <a:lnTo>
                      <a:pt x="16" y="71"/>
                    </a:lnTo>
                    <a:lnTo>
                      <a:pt x="3" y="10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0"/>
              <p:cNvSpPr>
                <a:spLocks/>
              </p:cNvSpPr>
              <p:nvPr/>
            </p:nvSpPr>
            <p:spPr bwMode="auto">
              <a:xfrm>
                <a:off x="1626" y="2854"/>
                <a:ext cx="6" cy="40"/>
              </a:xfrm>
              <a:custGeom>
                <a:avLst/>
                <a:gdLst>
                  <a:gd name="T0" fmla="*/ 12 w 12"/>
                  <a:gd name="T1" fmla="*/ 80 h 80"/>
                  <a:gd name="T2" fmla="*/ 7 w 12"/>
                  <a:gd name="T3" fmla="*/ 50 h 80"/>
                  <a:gd name="T4" fmla="*/ 0 w 12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0">
                    <a:moveTo>
                      <a:pt x="12" y="80"/>
                    </a:moveTo>
                    <a:lnTo>
                      <a:pt x="7" y="50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1"/>
              <p:cNvSpPr>
                <a:spLocks/>
              </p:cNvSpPr>
              <p:nvPr/>
            </p:nvSpPr>
            <p:spPr bwMode="auto">
              <a:xfrm>
                <a:off x="1619" y="2773"/>
                <a:ext cx="3" cy="40"/>
              </a:xfrm>
              <a:custGeom>
                <a:avLst/>
                <a:gdLst>
                  <a:gd name="T0" fmla="*/ 6 w 6"/>
                  <a:gd name="T1" fmla="*/ 81 h 81"/>
                  <a:gd name="T2" fmla="*/ 1 w 6"/>
                  <a:gd name="T3" fmla="*/ 27 h 81"/>
                  <a:gd name="T4" fmla="*/ 0 w 6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1">
                    <a:moveTo>
                      <a:pt x="6" y="81"/>
                    </a:moveTo>
                    <a:lnTo>
                      <a:pt x="1" y="27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2"/>
              <p:cNvSpPr>
                <a:spLocks/>
              </p:cNvSpPr>
              <p:nvPr/>
            </p:nvSpPr>
            <p:spPr bwMode="auto">
              <a:xfrm>
                <a:off x="1616" y="2691"/>
                <a:ext cx="0" cy="41"/>
              </a:xfrm>
              <a:custGeom>
                <a:avLst/>
                <a:gdLst>
                  <a:gd name="T0" fmla="*/ 1 w 1"/>
                  <a:gd name="T1" fmla="*/ 81 h 81"/>
                  <a:gd name="T2" fmla="*/ 1 w 1"/>
                  <a:gd name="T3" fmla="*/ 63 h 81"/>
                  <a:gd name="T4" fmla="*/ 0 w 1"/>
                  <a:gd name="T5" fmla="*/ 0 h 81"/>
                  <a:gd name="T6" fmla="*/ 0 w 1"/>
                  <a:gd name="T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81">
                    <a:moveTo>
                      <a:pt x="1" y="81"/>
                    </a:moveTo>
                    <a:lnTo>
                      <a:pt x="1" y="6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3"/>
              <p:cNvSpPr>
                <a:spLocks/>
              </p:cNvSpPr>
              <p:nvPr/>
            </p:nvSpPr>
            <p:spPr bwMode="auto">
              <a:xfrm>
                <a:off x="1616" y="2609"/>
                <a:ext cx="3" cy="41"/>
              </a:xfrm>
              <a:custGeom>
                <a:avLst/>
                <a:gdLst>
                  <a:gd name="T0" fmla="*/ 0 w 5"/>
                  <a:gd name="T1" fmla="*/ 82 h 82"/>
                  <a:gd name="T2" fmla="*/ 3 w 5"/>
                  <a:gd name="T3" fmla="*/ 36 h 82"/>
                  <a:gd name="T4" fmla="*/ 5 w 5"/>
                  <a:gd name="T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2">
                    <a:moveTo>
                      <a:pt x="0" y="82"/>
                    </a:moveTo>
                    <a:lnTo>
                      <a:pt x="3" y="36"/>
                    </a:lnTo>
                    <a:lnTo>
                      <a:pt x="5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1622" y="2528"/>
                <a:ext cx="4" cy="40"/>
              </a:xfrm>
              <a:custGeom>
                <a:avLst/>
                <a:gdLst>
                  <a:gd name="T0" fmla="*/ 0 w 10"/>
                  <a:gd name="T1" fmla="*/ 80 h 80"/>
                  <a:gd name="T2" fmla="*/ 1 w 10"/>
                  <a:gd name="T3" fmla="*/ 73 h 80"/>
                  <a:gd name="T4" fmla="*/ 7 w 10"/>
                  <a:gd name="T5" fmla="*/ 11 h 80"/>
                  <a:gd name="T6" fmla="*/ 10 w 10"/>
                  <a:gd name="T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0">
                    <a:moveTo>
                      <a:pt x="0" y="80"/>
                    </a:moveTo>
                    <a:lnTo>
                      <a:pt x="1" y="73"/>
                    </a:lnTo>
                    <a:lnTo>
                      <a:pt x="7" y="11"/>
                    </a:lnTo>
                    <a:lnTo>
                      <a:pt x="1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1632" y="2447"/>
                <a:ext cx="8" cy="40"/>
              </a:xfrm>
              <a:custGeom>
                <a:avLst/>
                <a:gdLst>
                  <a:gd name="T0" fmla="*/ 0 w 14"/>
                  <a:gd name="T1" fmla="*/ 81 h 81"/>
                  <a:gd name="T2" fmla="*/ 5 w 14"/>
                  <a:gd name="T3" fmla="*/ 51 h 81"/>
                  <a:gd name="T4" fmla="*/ 14 w 14"/>
                  <a:gd name="T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1">
                    <a:moveTo>
                      <a:pt x="0" y="81"/>
                    </a:moveTo>
                    <a:lnTo>
                      <a:pt x="5" y="51"/>
                    </a:lnTo>
                    <a:lnTo>
                      <a:pt x="14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1648" y="2367"/>
                <a:ext cx="10" cy="40"/>
              </a:xfrm>
              <a:custGeom>
                <a:avLst/>
                <a:gdLst>
                  <a:gd name="T0" fmla="*/ 0 w 20"/>
                  <a:gd name="T1" fmla="*/ 79 h 79"/>
                  <a:gd name="T2" fmla="*/ 13 w 20"/>
                  <a:gd name="T3" fmla="*/ 29 h 79"/>
                  <a:gd name="T4" fmla="*/ 20 w 20"/>
                  <a:gd name="T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9">
                    <a:moveTo>
                      <a:pt x="0" y="79"/>
                    </a:moveTo>
                    <a:lnTo>
                      <a:pt x="13" y="29"/>
                    </a:lnTo>
                    <a:lnTo>
                      <a:pt x="2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1670" y="2289"/>
                <a:ext cx="12" cy="39"/>
              </a:xfrm>
              <a:custGeom>
                <a:avLst/>
                <a:gdLst>
                  <a:gd name="T0" fmla="*/ 0 w 26"/>
                  <a:gd name="T1" fmla="*/ 79 h 79"/>
                  <a:gd name="T2" fmla="*/ 3 w 26"/>
                  <a:gd name="T3" fmla="*/ 69 h 79"/>
                  <a:gd name="T4" fmla="*/ 22 w 26"/>
                  <a:gd name="T5" fmla="*/ 10 h 79"/>
                  <a:gd name="T6" fmla="*/ 26 w 26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79">
                    <a:moveTo>
                      <a:pt x="0" y="79"/>
                    </a:moveTo>
                    <a:lnTo>
                      <a:pt x="3" y="69"/>
                    </a:lnTo>
                    <a:lnTo>
                      <a:pt x="22" y="10"/>
                    </a:lnTo>
                    <a:lnTo>
                      <a:pt x="26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1696" y="2213"/>
                <a:ext cx="15" cy="38"/>
              </a:xfrm>
              <a:custGeom>
                <a:avLst/>
                <a:gdLst>
                  <a:gd name="T0" fmla="*/ 0 w 30"/>
                  <a:gd name="T1" fmla="*/ 75 h 75"/>
                  <a:gd name="T2" fmla="*/ 11 w 30"/>
                  <a:gd name="T3" fmla="*/ 49 h 75"/>
                  <a:gd name="T4" fmla="*/ 30 w 30"/>
                  <a:gd name="T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75">
                    <a:moveTo>
                      <a:pt x="0" y="75"/>
                    </a:moveTo>
                    <a:lnTo>
                      <a:pt x="11" y="49"/>
                    </a:lnTo>
                    <a:lnTo>
                      <a:pt x="3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1728" y="2138"/>
                <a:ext cx="17" cy="38"/>
              </a:xfrm>
              <a:custGeom>
                <a:avLst/>
                <a:gdLst>
                  <a:gd name="T0" fmla="*/ 0 w 35"/>
                  <a:gd name="T1" fmla="*/ 75 h 75"/>
                  <a:gd name="T2" fmla="*/ 19 w 35"/>
                  <a:gd name="T3" fmla="*/ 34 h 75"/>
                  <a:gd name="T4" fmla="*/ 35 w 35"/>
                  <a:gd name="T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75">
                    <a:moveTo>
                      <a:pt x="0" y="75"/>
                    </a:moveTo>
                    <a:lnTo>
                      <a:pt x="19" y="34"/>
                    </a:lnTo>
                    <a:lnTo>
                      <a:pt x="35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1764" y="2067"/>
                <a:ext cx="21" cy="35"/>
              </a:xfrm>
              <a:custGeom>
                <a:avLst/>
                <a:gdLst>
                  <a:gd name="T0" fmla="*/ 0 w 41"/>
                  <a:gd name="T1" fmla="*/ 71 h 71"/>
                  <a:gd name="T2" fmla="*/ 1 w 41"/>
                  <a:gd name="T3" fmla="*/ 70 h 71"/>
                  <a:gd name="T4" fmla="*/ 30 w 41"/>
                  <a:gd name="T5" fmla="*/ 18 h 71"/>
                  <a:gd name="T6" fmla="*/ 41 w 41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1">
                    <a:moveTo>
                      <a:pt x="0" y="71"/>
                    </a:moveTo>
                    <a:lnTo>
                      <a:pt x="1" y="70"/>
                    </a:lnTo>
                    <a:lnTo>
                      <a:pt x="30" y="18"/>
                    </a:lnTo>
                    <a:lnTo>
                      <a:pt x="41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1806" y="1998"/>
                <a:ext cx="22" cy="34"/>
              </a:xfrm>
              <a:custGeom>
                <a:avLst/>
                <a:gdLst>
                  <a:gd name="T0" fmla="*/ 0 w 46"/>
                  <a:gd name="T1" fmla="*/ 69 h 69"/>
                  <a:gd name="T2" fmla="*/ 10 w 46"/>
                  <a:gd name="T3" fmla="*/ 54 h 69"/>
                  <a:gd name="T4" fmla="*/ 42 w 46"/>
                  <a:gd name="T5" fmla="*/ 4 h 69"/>
                  <a:gd name="T6" fmla="*/ 46 w 46"/>
                  <a:gd name="T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69">
                    <a:moveTo>
                      <a:pt x="0" y="69"/>
                    </a:moveTo>
                    <a:lnTo>
                      <a:pt x="10" y="54"/>
                    </a:lnTo>
                    <a:lnTo>
                      <a:pt x="42" y="4"/>
                    </a:lnTo>
                    <a:lnTo>
                      <a:pt x="46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1852" y="1931"/>
                <a:ext cx="25" cy="33"/>
              </a:xfrm>
              <a:custGeom>
                <a:avLst/>
                <a:gdLst>
                  <a:gd name="T0" fmla="*/ 0 w 49"/>
                  <a:gd name="T1" fmla="*/ 65 h 65"/>
                  <a:gd name="T2" fmla="*/ 18 w 49"/>
                  <a:gd name="T3" fmla="*/ 40 h 65"/>
                  <a:gd name="T4" fmla="*/ 49 w 49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65">
                    <a:moveTo>
                      <a:pt x="0" y="65"/>
                    </a:moveTo>
                    <a:lnTo>
                      <a:pt x="18" y="40"/>
                    </a:lnTo>
                    <a:lnTo>
                      <a:pt x="49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1902" y="1869"/>
                <a:ext cx="27" cy="31"/>
              </a:xfrm>
              <a:custGeom>
                <a:avLst/>
                <a:gdLst>
                  <a:gd name="T0" fmla="*/ 0 w 54"/>
                  <a:gd name="T1" fmla="*/ 61 h 61"/>
                  <a:gd name="T2" fmla="*/ 30 w 54"/>
                  <a:gd name="T3" fmla="*/ 25 h 61"/>
                  <a:gd name="T4" fmla="*/ 54 w 54"/>
                  <a:gd name="T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61">
                    <a:moveTo>
                      <a:pt x="0" y="61"/>
                    </a:moveTo>
                    <a:lnTo>
                      <a:pt x="30" y="25"/>
                    </a:lnTo>
                    <a:lnTo>
                      <a:pt x="54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1957" y="1809"/>
                <a:ext cx="28" cy="29"/>
              </a:xfrm>
              <a:custGeom>
                <a:avLst/>
                <a:gdLst>
                  <a:gd name="T0" fmla="*/ 0 w 57"/>
                  <a:gd name="T1" fmla="*/ 57 h 57"/>
                  <a:gd name="T2" fmla="*/ 1 w 57"/>
                  <a:gd name="T3" fmla="*/ 56 h 57"/>
                  <a:gd name="T4" fmla="*/ 42 w 57"/>
                  <a:gd name="T5" fmla="*/ 14 h 57"/>
                  <a:gd name="T6" fmla="*/ 57 w 57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57">
                    <a:moveTo>
                      <a:pt x="0" y="57"/>
                    </a:moveTo>
                    <a:lnTo>
                      <a:pt x="1" y="56"/>
                    </a:lnTo>
                    <a:lnTo>
                      <a:pt x="42" y="14"/>
                    </a:lnTo>
                    <a:lnTo>
                      <a:pt x="57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015" y="1754"/>
                <a:ext cx="30" cy="27"/>
              </a:xfrm>
              <a:custGeom>
                <a:avLst/>
                <a:gdLst>
                  <a:gd name="T0" fmla="*/ 0 w 60"/>
                  <a:gd name="T1" fmla="*/ 54 h 54"/>
                  <a:gd name="T2" fmla="*/ 12 w 60"/>
                  <a:gd name="T3" fmla="*/ 43 h 54"/>
                  <a:gd name="T4" fmla="*/ 55 w 60"/>
                  <a:gd name="T5" fmla="*/ 4 h 54"/>
                  <a:gd name="T6" fmla="*/ 60 w 60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54">
                    <a:moveTo>
                      <a:pt x="0" y="54"/>
                    </a:moveTo>
                    <a:lnTo>
                      <a:pt x="12" y="43"/>
                    </a:lnTo>
                    <a:lnTo>
                      <a:pt x="55" y="4"/>
                    </a:lnTo>
                    <a:lnTo>
                      <a:pt x="6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077" y="1703"/>
                <a:ext cx="32" cy="25"/>
              </a:xfrm>
              <a:custGeom>
                <a:avLst/>
                <a:gdLst>
                  <a:gd name="T0" fmla="*/ 0 w 63"/>
                  <a:gd name="T1" fmla="*/ 49 h 49"/>
                  <a:gd name="T2" fmla="*/ 24 w 63"/>
                  <a:gd name="T3" fmla="*/ 30 h 49"/>
                  <a:gd name="T4" fmla="*/ 63 w 63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49">
                    <a:moveTo>
                      <a:pt x="0" y="49"/>
                    </a:moveTo>
                    <a:lnTo>
                      <a:pt x="24" y="30"/>
                    </a:lnTo>
                    <a:lnTo>
                      <a:pt x="63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auto">
              <a:xfrm>
                <a:off x="2142" y="1655"/>
                <a:ext cx="34" cy="24"/>
              </a:xfrm>
              <a:custGeom>
                <a:avLst/>
                <a:gdLst>
                  <a:gd name="T0" fmla="*/ 0 w 69"/>
                  <a:gd name="T1" fmla="*/ 47 h 47"/>
                  <a:gd name="T2" fmla="*/ 38 w 69"/>
                  <a:gd name="T3" fmla="*/ 20 h 47"/>
                  <a:gd name="T4" fmla="*/ 69 w 69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47">
                    <a:moveTo>
                      <a:pt x="0" y="47"/>
                    </a:moveTo>
                    <a:lnTo>
                      <a:pt x="38" y="20"/>
                    </a:lnTo>
                    <a:lnTo>
                      <a:pt x="69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auto">
              <a:xfrm>
                <a:off x="2210" y="1613"/>
                <a:ext cx="36" cy="21"/>
              </a:xfrm>
              <a:custGeom>
                <a:avLst/>
                <a:gdLst>
                  <a:gd name="T0" fmla="*/ 0 w 71"/>
                  <a:gd name="T1" fmla="*/ 41 h 41"/>
                  <a:gd name="T2" fmla="*/ 1 w 71"/>
                  <a:gd name="T3" fmla="*/ 41 h 41"/>
                  <a:gd name="T4" fmla="*/ 53 w 71"/>
                  <a:gd name="T5" fmla="*/ 9 h 41"/>
                  <a:gd name="T6" fmla="*/ 71 w 71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41">
                    <a:moveTo>
                      <a:pt x="0" y="41"/>
                    </a:moveTo>
                    <a:lnTo>
                      <a:pt x="1" y="41"/>
                    </a:lnTo>
                    <a:lnTo>
                      <a:pt x="53" y="9"/>
                    </a:lnTo>
                    <a:lnTo>
                      <a:pt x="71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auto">
              <a:xfrm>
                <a:off x="2282" y="1575"/>
                <a:ext cx="36" cy="18"/>
              </a:xfrm>
              <a:custGeom>
                <a:avLst/>
                <a:gdLst>
                  <a:gd name="T0" fmla="*/ 0 w 72"/>
                  <a:gd name="T1" fmla="*/ 36 h 36"/>
                  <a:gd name="T2" fmla="*/ 14 w 72"/>
                  <a:gd name="T3" fmla="*/ 29 h 36"/>
                  <a:gd name="T4" fmla="*/ 68 w 72"/>
                  <a:gd name="T5" fmla="*/ 2 h 36"/>
                  <a:gd name="T6" fmla="*/ 72 w 72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36">
                    <a:moveTo>
                      <a:pt x="0" y="36"/>
                    </a:moveTo>
                    <a:lnTo>
                      <a:pt x="14" y="29"/>
                    </a:lnTo>
                    <a:lnTo>
                      <a:pt x="68" y="2"/>
                    </a:lnTo>
                    <a:lnTo>
                      <a:pt x="72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0"/>
              <p:cNvSpPr>
                <a:spLocks/>
              </p:cNvSpPr>
              <p:nvPr/>
            </p:nvSpPr>
            <p:spPr bwMode="auto">
              <a:xfrm>
                <a:off x="2355" y="1542"/>
                <a:ext cx="38" cy="17"/>
              </a:xfrm>
              <a:custGeom>
                <a:avLst/>
                <a:gdLst>
                  <a:gd name="T0" fmla="*/ 0 w 76"/>
                  <a:gd name="T1" fmla="*/ 32 h 32"/>
                  <a:gd name="T2" fmla="*/ 32 w 76"/>
                  <a:gd name="T3" fmla="*/ 18 h 32"/>
                  <a:gd name="T4" fmla="*/ 76 w 76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32">
                    <a:moveTo>
                      <a:pt x="0" y="32"/>
                    </a:moveTo>
                    <a:lnTo>
                      <a:pt x="32" y="18"/>
                    </a:lnTo>
                    <a:lnTo>
                      <a:pt x="76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2431" y="1515"/>
                <a:ext cx="39" cy="13"/>
              </a:xfrm>
              <a:custGeom>
                <a:avLst/>
                <a:gdLst>
                  <a:gd name="T0" fmla="*/ 0 w 78"/>
                  <a:gd name="T1" fmla="*/ 27 h 27"/>
                  <a:gd name="T2" fmla="*/ 49 w 78"/>
                  <a:gd name="T3" fmla="*/ 10 h 27"/>
                  <a:gd name="T4" fmla="*/ 78 w 7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27">
                    <a:moveTo>
                      <a:pt x="0" y="27"/>
                    </a:moveTo>
                    <a:lnTo>
                      <a:pt x="49" y="10"/>
                    </a:lnTo>
                    <a:lnTo>
                      <a:pt x="78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2509" y="1492"/>
                <a:ext cx="39" cy="11"/>
              </a:xfrm>
              <a:custGeom>
                <a:avLst/>
                <a:gdLst>
                  <a:gd name="T0" fmla="*/ 0 w 79"/>
                  <a:gd name="T1" fmla="*/ 21 h 21"/>
                  <a:gd name="T2" fmla="*/ 9 w 79"/>
                  <a:gd name="T3" fmla="*/ 19 h 21"/>
                  <a:gd name="T4" fmla="*/ 68 w 79"/>
                  <a:gd name="T5" fmla="*/ 3 h 21"/>
                  <a:gd name="T6" fmla="*/ 79 w 79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21">
                    <a:moveTo>
                      <a:pt x="0" y="21"/>
                    </a:moveTo>
                    <a:lnTo>
                      <a:pt x="9" y="19"/>
                    </a:lnTo>
                    <a:lnTo>
                      <a:pt x="68" y="3"/>
                    </a:lnTo>
                    <a:lnTo>
                      <a:pt x="79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2589" y="1475"/>
                <a:ext cx="39" cy="8"/>
              </a:xfrm>
              <a:custGeom>
                <a:avLst/>
                <a:gdLst>
                  <a:gd name="T0" fmla="*/ 0 w 80"/>
                  <a:gd name="T1" fmla="*/ 16 h 16"/>
                  <a:gd name="T2" fmla="*/ 29 w 80"/>
                  <a:gd name="T3" fmla="*/ 10 h 16"/>
                  <a:gd name="T4" fmla="*/ 80 w 8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16">
                    <a:moveTo>
                      <a:pt x="0" y="16"/>
                    </a:moveTo>
                    <a:lnTo>
                      <a:pt x="29" y="10"/>
                    </a:lnTo>
                    <a:lnTo>
                      <a:pt x="80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2669" y="1463"/>
                <a:ext cx="40" cy="5"/>
              </a:xfrm>
              <a:custGeom>
                <a:avLst/>
                <a:gdLst>
                  <a:gd name="T0" fmla="*/ 0 w 82"/>
                  <a:gd name="T1" fmla="*/ 10 h 10"/>
                  <a:gd name="T2" fmla="*/ 52 w 82"/>
                  <a:gd name="T3" fmla="*/ 2 h 10"/>
                  <a:gd name="T4" fmla="*/ 82 w 82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10">
                    <a:moveTo>
                      <a:pt x="0" y="10"/>
                    </a:moveTo>
                    <a:lnTo>
                      <a:pt x="52" y="2"/>
                    </a:lnTo>
                    <a:lnTo>
                      <a:pt x="82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2750" y="1456"/>
                <a:ext cx="41" cy="3"/>
              </a:xfrm>
              <a:custGeom>
                <a:avLst/>
                <a:gdLst>
                  <a:gd name="T0" fmla="*/ 0 w 82"/>
                  <a:gd name="T1" fmla="*/ 6 h 6"/>
                  <a:gd name="T2" fmla="*/ 15 w 82"/>
                  <a:gd name="T3" fmla="*/ 4 h 6"/>
                  <a:gd name="T4" fmla="*/ 77 w 82"/>
                  <a:gd name="T5" fmla="*/ 1 h 6"/>
                  <a:gd name="T6" fmla="*/ 82 w 8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">
                    <a:moveTo>
                      <a:pt x="0" y="6"/>
                    </a:moveTo>
                    <a:lnTo>
                      <a:pt x="15" y="4"/>
                    </a:lnTo>
                    <a:lnTo>
                      <a:pt x="77" y="1"/>
                    </a:lnTo>
                    <a:lnTo>
                      <a:pt x="82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6"/>
              <p:cNvSpPr>
                <a:spLocks/>
              </p:cNvSpPr>
              <p:nvPr/>
            </p:nvSpPr>
            <p:spPr bwMode="auto">
              <a:xfrm>
                <a:off x="2832" y="1455"/>
                <a:ext cx="40" cy="0"/>
              </a:xfrm>
              <a:custGeom>
                <a:avLst/>
                <a:gdLst>
                  <a:gd name="T0" fmla="*/ 0 w 82"/>
                  <a:gd name="T1" fmla="*/ 41 w 82"/>
                  <a:gd name="T2" fmla="*/ 82 w 8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2">
                    <a:moveTo>
                      <a:pt x="0" y="0"/>
                    </a:moveTo>
                    <a:lnTo>
                      <a:pt x="41" y="0"/>
                    </a:lnTo>
                    <a:lnTo>
                      <a:pt x="82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7"/>
              <p:cNvSpPr>
                <a:spLocks/>
              </p:cNvSpPr>
              <p:nvPr/>
            </p:nvSpPr>
            <p:spPr bwMode="auto">
              <a:xfrm>
                <a:off x="2913" y="1456"/>
                <a:ext cx="41" cy="3"/>
              </a:xfrm>
              <a:custGeom>
                <a:avLst/>
                <a:gdLst>
                  <a:gd name="T0" fmla="*/ 0 w 81"/>
                  <a:gd name="T1" fmla="*/ 0 h 6"/>
                  <a:gd name="T2" fmla="*/ 4 w 81"/>
                  <a:gd name="T3" fmla="*/ 1 h 6"/>
                  <a:gd name="T4" fmla="*/ 67 w 81"/>
                  <a:gd name="T5" fmla="*/ 4 h 6"/>
                  <a:gd name="T6" fmla="*/ 81 w 81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6">
                    <a:moveTo>
                      <a:pt x="0" y="0"/>
                    </a:moveTo>
                    <a:lnTo>
                      <a:pt x="4" y="1"/>
                    </a:lnTo>
                    <a:lnTo>
                      <a:pt x="67" y="4"/>
                    </a:lnTo>
                    <a:lnTo>
                      <a:pt x="81" y="6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8"/>
              <p:cNvSpPr>
                <a:spLocks/>
              </p:cNvSpPr>
              <p:nvPr/>
            </p:nvSpPr>
            <p:spPr bwMode="auto">
              <a:xfrm>
                <a:off x="2995" y="1463"/>
                <a:ext cx="40" cy="5"/>
              </a:xfrm>
              <a:custGeom>
                <a:avLst/>
                <a:gdLst>
                  <a:gd name="T0" fmla="*/ 0 w 81"/>
                  <a:gd name="T1" fmla="*/ 0 h 10"/>
                  <a:gd name="T2" fmla="*/ 29 w 81"/>
                  <a:gd name="T3" fmla="*/ 2 h 10"/>
                  <a:gd name="T4" fmla="*/ 81 w 81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10">
                    <a:moveTo>
                      <a:pt x="0" y="0"/>
                    </a:moveTo>
                    <a:lnTo>
                      <a:pt x="29" y="2"/>
                    </a:lnTo>
                    <a:lnTo>
                      <a:pt x="81" y="1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9"/>
              <p:cNvSpPr>
                <a:spLocks/>
              </p:cNvSpPr>
              <p:nvPr/>
            </p:nvSpPr>
            <p:spPr bwMode="auto">
              <a:xfrm>
                <a:off x="3076" y="1475"/>
                <a:ext cx="40" cy="8"/>
              </a:xfrm>
              <a:custGeom>
                <a:avLst/>
                <a:gdLst>
                  <a:gd name="T0" fmla="*/ 0 w 81"/>
                  <a:gd name="T1" fmla="*/ 0 h 16"/>
                  <a:gd name="T2" fmla="*/ 51 w 81"/>
                  <a:gd name="T3" fmla="*/ 10 h 16"/>
                  <a:gd name="T4" fmla="*/ 81 w 81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16">
                    <a:moveTo>
                      <a:pt x="0" y="0"/>
                    </a:moveTo>
                    <a:lnTo>
                      <a:pt x="51" y="10"/>
                    </a:lnTo>
                    <a:lnTo>
                      <a:pt x="81" y="16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80"/>
              <p:cNvSpPr>
                <a:spLocks/>
              </p:cNvSpPr>
              <p:nvPr/>
            </p:nvSpPr>
            <p:spPr bwMode="auto">
              <a:xfrm>
                <a:off x="3156" y="1492"/>
                <a:ext cx="39" cy="11"/>
              </a:xfrm>
              <a:custGeom>
                <a:avLst/>
                <a:gdLst>
                  <a:gd name="T0" fmla="*/ 0 w 80"/>
                  <a:gd name="T1" fmla="*/ 0 h 20"/>
                  <a:gd name="T2" fmla="*/ 11 w 80"/>
                  <a:gd name="T3" fmla="*/ 2 h 20"/>
                  <a:gd name="T4" fmla="*/ 70 w 80"/>
                  <a:gd name="T5" fmla="*/ 18 h 20"/>
                  <a:gd name="T6" fmla="*/ 80 w 80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20">
                    <a:moveTo>
                      <a:pt x="0" y="0"/>
                    </a:moveTo>
                    <a:lnTo>
                      <a:pt x="11" y="2"/>
                    </a:lnTo>
                    <a:lnTo>
                      <a:pt x="70" y="18"/>
                    </a:lnTo>
                    <a:lnTo>
                      <a:pt x="80" y="2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1"/>
              <p:cNvSpPr>
                <a:spLocks/>
              </p:cNvSpPr>
              <p:nvPr/>
            </p:nvSpPr>
            <p:spPr bwMode="auto">
              <a:xfrm>
                <a:off x="3234" y="1515"/>
                <a:ext cx="39" cy="13"/>
              </a:xfrm>
              <a:custGeom>
                <a:avLst/>
                <a:gdLst>
                  <a:gd name="T0" fmla="*/ 0 w 77"/>
                  <a:gd name="T1" fmla="*/ 0 h 27"/>
                  <a:gd name="T2" fmla="*/ 28 w 77"/>
                  <a:gd name="T3" fmla="*/ 10 h 27"/>
                  <a:gd name="T4" fmla="*/ 77 w 77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27">
                    <a:moveTo>
                      <a:pt x="0" y="0"/>
                    </a:moveTo>
                    <a:lnTo>
                      <a:pt x="28" y="10"/>
                    </a:lnTo>
                    <a:lnTo>
                      <a:pt x="77" y="27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2"/>
              <p:cNvSpPr>
                <a:spLocks/>
              </p:cNvSpPr>
              <p:nvPr/>
            </p:nvSpPr>
            <p:spPr bwMode="auto">
              <a:xfrm>
                <a:off x="3311" y="1542"/>
                <a:ext cx="38" cy="17"/>
              </a:xfrm>
              <a:custGeom>
                <a:avLst/>
                <a:gdLst>
                  <a:gd name="T0" fmla="*/ 0 w 74"/>
                  <a:gd name="T1" fmla="*/ 0 h 32"/>
                  <a:gd name="T2" fmla="*/ 43 w 74"/>
                  <a:gd name="T3" fmla="*/ 18 h 32"/>
                  <a:gd name="T4" fmla="*/ 74 w 74"/>
                  <a:gd name="T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32">
                    <a:moveTo>
                      <a:pt x="0" y="0"/>
                    </a:moveTo>
                    <a:lnTo>
                      <a:pt x="43" y="18"/>
                    </a:lnTo>
                    <a:lnTo>
                      <a:pt x="74" y="32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86" y="1575"/>
                <a:ext cx="37" cy="19"/>
              </a:xfrm>
              <a:custGeom>
                <a:avLst/>
                <a:gdLst>
                  <a:gd name="T0" fmla="*/ 0 w 73"/>
                  <a:gd name="T1" fmla="*/ 0 h 37"/>
                  <a:gd name="T2" fmla="*/ 4 w 73"/>
                  <a:gd name="T3" fmla="*/ 2 h 37"/>
                  <a:gd name="T4" fmla="*/ 58 w 73"/>
                  <a:gd name="T5" fmla="*/ 29 h 37"/>
                  <a:gd name="T6" fmla="*/ 73 w 73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7">
                    <a:moveTo>
                      <a:pt x="0" y="0"/>
                    </a:moveTo>
                    <a:lnTo>
                      <a:pt x="4" y="2"/>
                    </a:lnTo>
                    <a:lnTo>
                      <a:pt x="58" y="29"/>
                    </a:lnTo>
                    <a:lnTo>
                      <a:pt x="73" y="37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3459" y="1613"/>
                <a:ext cx="35" cy="21"/>
              </a:xfrm>
              <a:custGeom>
                <a:avLst/>
                <a:gdLst>
                  <a:gd name="T0" fmla="*/ 0 w 69"/>
                  <a:gd name="T1" fmla="*/ 0 h 41"/>
                  <a:gd name="T2" fmla="*/ 16 w 69"/>
                  <a:gd name="T3" fmla="*/ 9 h 41"/>
                  <a:gd name="T4" fmla="*/ 68 w 69"/>
                  <a:gd name="T5" fmla="*/ 41 h 41"/>
                  <a:gd name="T6" fmla="*/ 69 w 69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41">
                    <a:moveTo>
                      <a:pt x="0" y="0"/>
                    </a:moveTo>
                    <a:lnTo>
                      <a:pt x="16" y="9"/>
                    </a:lnTo>
                    <a:lnTo>
                      <a:pt x="68" y="41"/>
                    </a:lnTo>
                    <a:lnTo>
                      <a:pt x="69" y="41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3529" y="1656"/>
                <a:ext cx="33" cy="23"/>
              </a:xfrm>
              <a:custGeom>
                <a:avLst/>
                <a:gdLst>
                  <a:gd name="T0" fmla="*/ 0 w 67"/>
                  <a:gd name="T1" fmla="*/ 0 h 46"/>
                  <a:gd name="T2" fmla="*/ 29 w 67"/>
                  <a:gd name="T3" fmla="*/ 19 h 46"/>
                  <a:gd name="T4" fmla="*/ 67 w 67"/>
                  <a:gd name="T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46">
                    <a:moveTo>
                      <a:pt x="0" y="0"/>
                    </a:moveTo>
                    <a:lnTo>
                      <a:pt x="29" y="19"/>
                    </a:lnTo>
                    <a:lnTo>
                      <a:pt x="67" y="46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3595" y="1703"/>
                <a:ext cx="33" cy="25"/>
              </a:xfrm>
              <a:custGeom>
                <a:avLst/>
                <a:gdLst>
                  <a:gd name="T0" fmla="*/ 0 w 65"/>
                  <a:gd name="T1" fmla="*/ 0 h 50"/>
                  <a:gd name="T2" fmla="*/ 39 w 65"/>
                  <a:gd name="T3" fmla="*/ 30 h 50"/>
                  <a:gd name="T4" fmla="*/ 65 w 65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50">
                    <a:moveTo>
                      <a:pt x="0" y="0"/>
                    </a:moveTo>
                    <a:lnTo>
                      <a:pt x="39" y="30"/>
                    </a:lnTo>
                    <a:lnTo>
                      <a:pt x="65" y="5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3659" y="1754"/>
                <a:ext cx="31" cy="28"/>
              </a:xfrm>
              <a:custGeom>
                <a:avLst/>
                <a:gdLst>
                  <a:gd name="T0" fmla="*/ 0 w 61"/>
                  <a:gd name="T1" fmla="*/ 0 h 55"/>
                  <a:gd name="T2" fmla="*/ 4 w 61"/>
                  <a:gd name="T3" fmla="*/ 4 h 55"/>
                  <a:gd name="T4" fmla="*/ 48 w 61"/>
                  <a:gd name="T5" fmla="*/ 43 h 55"/>
                  <a:gd name="T6" fmla="*/ 61 w 61"/>
                  <a:gd name="T7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55">
                    <a:moveTo>
                      <a:pt x="0" y="0"/>
                    </a:moveTo>
                    <a:lnTo>
                      <a:pt x="4" y="4"/>
                    </a:lnTo>
                    <a:lnTo>
                      <a:pt x="48" y="43"/>
                    </a:lnTo>
                    <a:lnTo>
                      <a:pt x="61" y="55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8"/>
              <p:cNvSpPr>
                <a:spLocks/>
              </p:cNvSpPr>
              <p:nvPr/>
            </p:nvSpPr>
            <p:spPr bwMode="auto">
              <a:xfrm>
                <a:off x="3719" y="1809"/>
                <a:ext cx="29" cy="30"/>
              </a:xfrm>
              <a:custGeom>
                <a:avLst/>
                <a:gdLst>
                  <a:gd name="T0" fmla="*/ 0 w 58"/>
                  <a:gd name="T1" fmla="*/ 0 h 59"/>
                  <a:gd name="T2" fmla="*/ 15 w 58"/>
                  <a:gd name="T3" fmla="*/ 14 h 59"/>
                  <a:gd name="T4" fmla="*/ 56 w 58"/>
                  <a:gd name="T5" fmla="*/ 56 h 59"/>
                  <a:gd name="T6" fmla="*/ 58 w 58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59">
                    <a:moveTo>
                      <a:pt x="0" y="0"/>
                    </a:moveTo>
                    <a:lnTo>
                      <a:pt x="15" y="14"/>
                    </a:lnTo>
                    <a:lnTo>
                      <a:pt x="56" y="56"/>
                    </a:lnTo>
                    <a:lnTo>
                      <a:pt x="58" y="59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776" y="1869"/>
                <a:ext cx="26" cy="31"/>
              </a:xfrm>
              <a:custGeom>
                <a:avLst/>
                <a:gdLst>
                  <a:gd name="T0" fmla="*/ 0 w 53"/>
                  <a:gd name="T1" fmla="*/ 0 h 61"/>
                  <a:gd name="T2" fmla="*/ 23 w 53"/>
                  <a:gd name="T3" fmla="*/ 25 h 61"/>
                  <a:gd name="T4" fmla="*/ 53 w 53"/>
                  <a:gd name="T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61">
                    <a:moveTo>
                      <a:pt x="0" y="0"/>
                    </a:moveTo>
                    <a:lnTo>
                      <a:pt x="23" y="25"/>
                    </a:lnTo>
                    <a:lnTo>
                      <a:pt x="53" y="61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828" y="1931"/>
                <a:ext cx="24" cy="33"/>
              </a:xfrm>
              <a:custGeom>
                <a:avLst/>
                <a:gdLst>
                  <a:gd name="T0" fmla="*/ 0 w 48"/>
                  <a:gd name="T1" fmla="*/ 0 h 66"/>
                  <a:gd name="T2" fmla="*/ 30 w 48"/>
                  <a:gd name="T3" fmla="*/ 40 h 66"/>
                  <a:gd name="T4" fmla="*/ 48 w 48"/>
                  <a:gd name="T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66">
                    <a:moveTo>
                      <a:pt x="0" y="0"/>
                    </a:moveTo>
                    <a:lnTo>
                      <a:pt x="30" y="40"/>
                    </a:lnTo>
                    <a:lnTo>
                      <a:pt x="48" y="66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1"/>
              <p:cNvSpPr>
                <a:spLocks/>
              </p:cNvSpPr>
              <p:nvPr/>
            </p:nvSpPr>
            <p:spPr bwMode="auto">
              <a:xfrm>
                <a:off x="3876" y="1998"/>
                <a:ext cx="22" cy="34"/>
              </a:xfrm>
              <a:custGeom>
                <a:avLst/>
                <a:gdLst>
                  <a:gd name="T0" fmla="*/ 0 w 45"/>
                  <a:gd name="T1" fmla="*/ 0 h 69"/>
                  <a:gd name="T2" fmla="*/ 3 w 45"/>
                  <a:gd name="T3" fmla="*/ 4 h 69"/>
                  <a:gd name="T4" fmla="*/ 35 w 45"/>
                  <a:gd name="T5" fmla="*/ 54 h 69"/>
                  <a:gd name="T6" fmla="*/ 45 w 45"/>
                  <a:gd name="T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9">
                    <a:moveTo>
                      <a:pt x="0" y="0"/>
                    </a:moveTo>
                    <a:lnTo>
                      <a:pt x="3" y="4"/>
                    </a:lnTo>
                    <a:lnTo>
                      <a:pt x="35" y="54"/>
                    </a:lnTo>
                    <a:lnTo>
                      <a:pt x="45" y="69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2"/>
              <p:cNvSpPr>
                <a:spLocks/>
              </p:cNvSpPr>
              <p:nvPr/>
            </p:nvSpPr>
            <p:spPr bwMode="auto">
              <a:xfrm>
                <a:off x="3919" y="2067"/>
                <a:ext cx="21" cy="35"/>
              </a:xfrm>
              <a:custGeom>
                <a:avLst/>
                <a:gdLst>
                  <a:gd name="T0" fmla="*/ 0 w 41"/>
                  <a:gd name="T1" fmla="*/ 0 h 71"/>
                  <a:gd name="T2" fmla="*/ 11 w 41"/>
                  <a:gd name="T3" fmla="*/ 18 h 71"/>
                  <a:gd name="T4" fmla="*/ 40 w 41"/>
                  <a:gd name="T5" fmla="*/ 70 h 71"/>
                  <a:gd name="T6" fmla="*/ 41 w 41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1">
                    <a:moveTo>
                      <a:pt x="0" y="0"/>
                    </a:moveTo>
                    <a:lnTo>
                      <a:pt x="11" y="18"/>
                    </a:lnTo>
                    <a:lnTo>
                      <a:pt x="40" y="70"/>
                    </a:lnTo>
                    <a:lnTo>
                      <a:pt x="41" y="71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3"/>
              <p:cNvSpPr>
                <a:spLocks/>
              </p:cNvSpPr>
              <p:nvPr/>
            </p:nvSpPr>
            <p:spPr bwMode="auto">
              <a:xfrm>
                <a:off x="3959" y="2139"/>
                <a:ext cx="17" cy="37"/>
              </a:xfrm>
              <a:custGeom>
                <a:avLst/>
                <a:gdLst>
                  <a:gd name="T0" fmla="*/ 0 w 35"/>
                  <a:gd name="T1" fmla="*/ 0 h 73"/>
                  <a:gd name="T2" fmla="*/ 16 w 35"/>
                  <a:gd name="T3" fmla="*/ 32 h 73"/>
                  <a:gd name="T4" fmla="*/ 35 w 35"/>
                  <a:gd name="T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73">
                    <a:moveTo>
                      <a:pt x="0" y="0"/>
                    </a:moveTo>
                    <a:lnTo>
                      <a:pt x="16" y="32"/>
                    </a:lnTo>
                    <a:lnTo>
                      <a:pt x="35" y="73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4"/>
              <p:cNvSpPr>
                <a:spLocks/>
              </p:cNvSpPr>
              <p:nvPr/>
            </p:nvSpPr>
            <p:spPr bwMode="auto">
              <a:xfrm>
                <a:off x="3993" y="2213"/>
                <a:ext cx="15" cy="38"/>
              </a:xfrm>
              <a:custGeom>
                <a:avLst/>
                <a:gdLst>
                  <a:gd name="T0" fmla="*/ 0 w 30"/>
                  <a:gd name="T1" fmla="*/ 0 h 77"/>
                  <a:gd name="T2" fmla="*/ 19 w 30"/>
                  <a:gd name="T3" fmla="*/ 49 h 77"/>
                  <a:gd name="T4" fmla="*/ 30 w 30"/>
                  <a:gd name="T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77">
                    <a:moveTo>
                      <a:pt x="0" y="0"/>
                    </a:moveTo>
                    <a:lnTo>
                      <a:pt x="19" y="49"/>
                    </a:lnTo>
                    <a:lnTo>
                      <a:pt x="30" y="77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5"/>
              <p:cNvSpPr>
                <a:spLocks/>
              </p:cNvSpPr>
              <p:nvPr/>
            </p:nvSpPr>
            <p:spPr bwMode="auto">
              <a:xfrm>
                <a:off x="4022" y="2289"/>
                <a:ext cx="12" cy="39"/>
              </a:xfrm>
              <a:custGeom>
                <a:avLst/>
                <a:gdLst>
                  <a:gd name="T0" fmla="*/ 0 w 26"/>
                  <a:gd name="T1" fmla="*/ 0 h 79"/>
                  <a:gd name="T2" fmla="*/ 4 w 26"/>
                  <a:gd name="T3" fmla="*/ 10 h 79"/>
                  <a:gd name="T4" fmla="*/ 23 w 26"/>
                  <a:gd name="T5" fmla="*/ 69 h 79"/>
                  <a:gd name="T6" fmla="*/ 26 w 26"/>
                  <a:gd name="T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79">
                    <a:moveTo>
                      <a:pt x="0" y="0"/>
                    </a:moveTo>
                    <a:lnTo>
                      <a:pt x="4" y="10"/>
                    </a:lnTo>
                    <a:lnTo>
                      <a:pt x="23" y="69"/>
                    </a:lnTo>
                    <a:lnTo>
                      <a:pt x="26" y="79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4046" y="2367"/>
                <a:ext cx="10" cy="40"/>
              </a:xfrm>
              <a:custGeom>
                <a:avLst/>
                <a:gdLst>
                  <a:gd name="T0" fmla="*/ 0 w 21"/>
                  <a:gd name="T1" fmla="*/ 0 h 79"/>
                  <a:gd name="T2" fmla="*/ 8 w 21"/>
                  <a:gd name="T3" fmla="*/ 29 h 79"/>
                  <a:gd name="T4" fmla="*/ 21 w 21"/>
                  <a:gd name="T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79">
                    <a:moveTo>
                      <a:pt x="0" y="0"/>
                    </a:moveTo>
                    <a:lnTo>
                      <a:pt x="8" y="29"/>
                    </a:lnTo>
                    <a:lnTo>
                      <a:pt x="21" y="79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7"/>
              <p:cNvSpPr>
                <a:spLocks/>
              </p:cNvSpPr>
              <p:nvPr/>
            </p:nvSpPr>
            <p:spPr bwMode="auto">
              <a:xfrm>
                <a:off x="4064" y="2447"/>
                <a:ext cx="8" cy="41"/>
              </a:xfrm>
              <a:custGeom>
                <a:avLst/>
                <a:gdLst>
                  <a:gd name="T0" fmla="*/ 0 w 14"/>
                  <a:gd name="T1" fmla="*/ 0 h 80"/>
                  <a:gd name="T2" fmla="*/ 9 w 14"/>
                  <a:gd name="T3" fmla="*/ 49 h 80"/>
                  <a:gd name="T4" fmla="*/ 14 w 14"/>
                  <a:gd name="T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0">
                    <a:moveTo>
                      <a:pt x="0" y="0"/>
                    </a:moveTo>
                    <a:lnTo>
                      <a:pt x="9" y="49"/>
                    </a:lnTo>
                    <a:lnTo>
                      <a:pt x="14" y="8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4078" y="2528"/>
                <a:ext cx="4" cy="41"/>
              </a:xfrm>
              <a:custGeom>
                <a:avLst/>
                <a:gdLst>
                  <a:gd name="T0" fmla="*/ 0 w 10"/>
                  <a:gd name="T1" fmla="*/ 0 h 82"/>
                  <a:gd name="T2" fmla="*/ 1 w 10"/>
                  <a:gd name="T3" fmla="*/ 11 h 82"/>
                  <a:gd name="T4" fmla="*/ 9 w 10"/>
                  <a:gd name="T5" fmla="*/ 73 h 82"/>
                  <a:gd name="T6" fmla="*/ 10 w 10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2">
                    <a:moveTo>
                      <a:pt x="0" y="0"/>
                    </a:moveTo>
                    <a:lnTo>
                      <a:pt x="1" y="11"/>
                    </a:lnTo>
                    <a:lnTo>
                      <a:pt x="9" y="73"/>
                    </a:lnTo>
                    <a:lnTo>
                      <a:pt x="10" y="82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9"/>
              <p:cNvSpPr>
                <a:spLocks/>
              </p:cNvSpPr>
              <p:nvPr/>
            </p:nvSpPr>
            <p:spPr bwMode="auto">
              <a:xfrm>
                <a:off x="4085" y="2609"/>
                <a:ext cx="3" cy="41"/>
              </a:xfrm>
              <a:custGeom>
                <a:avLst/>
                <a:gdLst>
                  <a:gd name="T0" fmla="*/ 0 w 5"/>
                  <a:gd name="T1" fmla="*/ 0 h 82"/>
                  <a:gd name="T2" fmla="*/ 2 w 5"/>
                  <a:gd name="T3" fmla="*/ 36 h 82"/>
                  <a:gd name="T4" fmla="*/ 5 w 5"/>
                  <a:gd name="T5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2">
                    <a:moveTo>
                      <a:pt x="0" y="0"/>
                    </a:moveTo>
                    <a:lnTo>
                      <a:pt x="2" y="36"/>
                    </a:lnTo>
                    <a:lnTo>
                      <a:pt x="5" y="82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1688" y="2689"/>
                <a:ext cx="2328" cy="1151"/>
              </a:xfrm>
              <a:custGeom>
                <a:avLst/>
                <a:gdLst>
                  <a:gd name="T0" fmla="*/ 4187 w 4658"/>
                  <a:gd name="T1" fmla="*/ 272 h 2303"/>
                  <a:gd name="T2" fmla="*/ 4057 w 4658"/>
                  <a:gd name="T3" fmla="*/ 208 h 2303"/>
                  <a:gd name="T4" fmla="*/ 3961 w 4658"/>
                  <a:gd name="T5" fmla="*/ 102 h 2303"/>
                  <a:gd name="T6" fmla="*/ 3883 w 4658"/>
                  <a:gd name="T7" fmla="*/ 192 h 2303"/>
                  <a:gd name="T8" fmla="*/ 3758 w 4658"/>
                  <a:gd name="T9" fmla="*/ 265 h 2303"/>
                  <a:gd name="T10" fmla="*/ 3634 w 4658"/>
                  <a:gd name="T11" fmla="*/ 285 h 2303"/>
                  <a:gd name="T12" fmla="*/ 3488 w 4658"/>
                  <a:gd name="T13" fmla="*/ 256 h 2303"/>
                  <a:gd name="T14" fmla="*/ 3368 w 4658"/>
                  <a:gd name="T15" fmla="*/ 177 h 2303"/>
                  <a:gd name="T16" fmla="*/ 3295 w 4658"/>
                  <a:gd name="T17" fmla="*/ 121 h 2303"/>
                  <a:gd name="T18" fmla="*/ 3193 w 4658"/>
                  <a:gd name="T19" fmla="*/ 221 h 2303"/>
                  <a:gd name="T20" fmla="*/ 3057 w 4658"/>
                  <a:gd name="T21" fmla="*/ 278 h 2303"/>
                  <a:gd name="T22" fmla="*/ 2930 w 4658"/>
                  <a:gd name="T23" fmla="*/ 281 h 2303"/>
                  <a:gd name="T24" fmla="*/ 2792 w 4658"/>
                  <a:gd name="T25" fmla="*/ 235 h 2303"/>
                  <a:gd name="T26" fmla="*/ 2683 w 4658"/>
                  <a:gd name="T27" fmla="*/ 141 h 2303"/>
                  <a:gd name="T28" fmla="*/ 2612 w 4658"/>
                  <a:gd name="T29" fmla="*/ 160 h 2303"/>
                  <a:gd name="T30" fmla="*/ 2497 w 4658"/>
                  <a:gd name="T31" fmla="*/ 245 h 2303"/>
                  <a:gd name="T32" fmla="*/ 2354 w 4658"/>
                  <a:gd name="T33" fmla="*/ 284 h 2303"/>
                  <a:gd name="T34" fmla="*/ 2229 w 4658"/>
                  <a:gd name="T35" fmla="*/ 272 h 2303"/>
                  <a:gd name="T36" fmla="*/ 2098 w 4658"/>
                  <a:gd name="T37" fmla="*/ 208 h 2303"/>
                  <a:gd name="T38" fmla="*/ 2002 w 4658"/>
                  <a:gd name="T39" fmla="*/ 102 h 2303"/>
                  <a:gd name="T40" fmla="*/ 1925 w 4658"/>
                  <a:gd name="T41" fmla="*/ 192 h 2303"/>
                  <a:gd name="T42" fmla="*/ 1799 w 4658"/>
                  <a:gd name="T43" fmla="*/ 265 h 2303"/>
                  <a:gd name="T44" fmla="*/ 1676 w 4658"/>
                  <a:gd name="T45" fmla="*/ 285 h 2303"/>
                  <a:gd name="T46" fmla="*/ 1529 w 4658"/>
                  <a:gd name="T47" fmla="*/ 256 h 2303"/>
                  <a:gd name="T48" fmla="*/ 1409 w 4658"/>
                  <a:gd name="T49" fmla="*/ 177 h 2303"/>
                  <a:gd name="T50" fmla="*/ 1335 w 4658"/>
                  <a:gd name="T51" fmla="*/ 121 h 2303"/>
                  <a:gd name="T52" fmla="*/ 1233 w 4658"/>
                  <a:gd name="T53" fmla="*/ 221 h 2303"/>
                  <a:gd name="T54" fmla="*/ 1099 w 4658"/>
                  <a:gd name="T55" fmla="*/ 278 h 2303"/>
                  <a:gd name="T56" fmla="*/ 972 w 4658"/>
                  <a:gd name="T57" fmla="*/ 281 h 2303"/>
                  <a:gd name="T58" fmla="*/ 833 w 4658"/>
                  <a:gd name="T59" fmla="*/ 235 h 2303"/>
                  <a:gd name="T60" fmla="*/ 724 w 4658"/>
                  <a:gd name="T61" fmla="*/ 141 h 2303"/>
                  <a:gd name="T62" fmla="*/ 653 w 4658"/>
                  <a:gd name="T63" fmla="*/ 160 h 2303"/>
                  <a:gd name="T64" fmla="*/ 538 w 4658"/>
                  <a:gd name="T65" fmla="*/ 245 h 2303"/>
                  <a:gd name="T66" fmla="*/ 396 w 4658"/>
                  <a:gd name="T67" fmla="*/ 284 h 2303"/>
                  <a:gd name="T68" fmla="*/ 243 w 4658"/>
                  <a:gd name="T69" fmla="*/ 263 h 2303"/>
                  <a:gd name="T70" fmla="*/ 89 w 4658"/>
                  <a:gd name="T71" fmla="*/ 164 h 2303"/>
                  <a:gd name="T72" fmla="*/ 0 w 4658"/>
                  <a:gd name="T73" fmla="*/ 2 h 2303"/>
                  <a:gd name="T74" fmla="*/ 22 w 4658"/>
                  <a:gd name="T75" fmla="*/ 296 h 2303"/>
                  <a:gd name="T76" fmla="*/ 94 w 4658"/>
                  <a:gd name="T77" fmla="*/ 633 h 2303"/>
                  <a:gd name="T78" fmla="*/ 213 w 4658"/>
                  <a:gd name="T79" fmla="*/ 950 h 2303"/>
                  <a:gd name="T80" fmla="*/ 376 w 4658"/>
                  <a:gd name="T81" fmla="*/ 1243 h 2303"/>
                  <a:gd name="T82" fmla="*/ 578 w 4658"/>
                  <a:gd name="T83" fmla="*/ 1509 h 2303"/>
                  <a:gd name="T84" fmla="*/ 813 w 4658"/>
                  <a:gd name="T85" fmla="*/ 1743 h 2303"/>
                  <a:gd name="T86" fmla="*/ 1082 w 4658"/>
                  <a:gd name="T87" fmla="*/ 1941 h 2303"/>
                  <a:gd name="T88" fmla="*/ 1376 w 4658"/>
                  <a:gd name="T89" fmla="*/ 2100 h 2303"/>
                  <a:gd name="T90" fmla="*/ 1696 w 4658"/>
                  <a:gd name="T91" fmla="*/ 2216 h 2303"/>
                  <a:gd name="T92" fmla="*/ 2034 w 4658"/>
                  <a:gd name="T93" fmla="*/ 2285 h 2303"/>
                  <a:gd name="T94" fmla="*/ 2329 w 4658"/>
                  <a:gd name="T95" fmla="*/ 2303 h 2303"/>
                  <a:gd name="T96" fmla="*/ 2681 w 4658"/>
                  <a:gd name="T97" fmla="*/ 2276 h 2303"/>
                  <a:gd name="T98" fmla="*/ 3017 w 4658"/>
                  <a:gd name="T99" fmla="*/ 2200 h 2303"/>
                  <a:gd name="T100" fmla="*/ 3332 w 4658"/>
                  <a:gd name="T101" fmla="*/ 2076 h 2303"/>
                  <a:gd name="T102" fmla="*/ 3623 w 4658"/>
                  <a:gd name="T103" fmla="*/ 1910 h 2303"/>
                  <a:gd name="T104" fmla="*/ 3887 w 4658"/>
                  <a:gd name="T105" fmla="*/ 1705 h 2303"/>
                  <a:gd name="T106" fmla="*/ 4117 w 4658"/>
                  <a:gd name="T107" fmla="*/ 1466 h 2303"/>
                  <a:gd name="T108" fmla="*/ 4312 w 4658"/>
                  <a:gd name="T109" fmla="*/ 1195 h 2303"/>
                  <a:gd name="T110" fmla="*/ 4468 w 4658"/>
                  <a:gd name="T111" fmla="*/ 897 h 2303"/>
                  <a:gd name="T112" fmla="*/ 4579 w 4658"/>
                  <a:gd name="T113" fmla="*/ 576 h 2303"/>
                  <a:gd name="T114" fmla="*/ 4643 w 4658"/>
                  <a:gd name="T115" fmla="*/ 236 h 2303"/>
                  <a:gd name="T116" fmla="*/ 4648 w 4658"/>
                  <a:gd name="T117" fmla="*/ 30 h 2303"/>
                  <a:gd name="T118" fmla="*/ 4547 w 4658"/>
                  <a:gd name="T119" fmla="*/ 184 h 2303"/>
                  <a:gd name="T120" fmla="*/ 4383 w 4658"/>
                  <a:gd name="T121" fmla="*/ 273 h 2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658" h="2303">
                    <a:moveTo>
                      <a:pt x="4287" y="285"/>
                    </a:moveTo>
                    <a:lnTo>
                      <a:pt x="4287" y="285"/>
                    </a:lnTo>
                    <a:lnTo>
                      <a:pt x="4262" y="284"/>
                    </a:lnTo>
                    <a:lnTo>
                      <a:pt x="4237" y="281"/>
                    </a:lnTo>
                    <a:lnTo>
                      <a:pt x="4211" y="278"/>
                    </a:lnTo>
                    <a:lnTo>
                      <a:pt x="4187" y="272"/>
                    </a:lnTo>
                    <a:lnTo>
                      <a:pt x="4164" y="265"/>
                    </a:lnTo>
                    <a:lnTo>
                      <a:pt x="4142" y="256"/>
                    </a:lnTo>
                    <a:lnTo>
                      <a:pt x="4119" y="245"/>
                    </a:lnTo>
                    <a:lnTo>
                      <a:pt x="4097" y="235"/>
                    </a:lnTo>
                    <a:lnTo>
                      <a:pt x="4077" y="221"/>
                    </a:lnTo>
                    <a:lnTo>
                      <a:pt x="4057" y="208"/>
                    </a:lnTo>
                    <a:lnTo>
                      <a:pt x="4038" y="192"/>
                    </a:lnTo>
                    <a:lnTo>
                      <a:pt x="4021" y="177"/>
                    </a:lnTo>
                    <a:lnTo>
                      <a:pt x="4004" y="160"/>
                    </a:lnTo>
                    <a:lnTo>
                      <a:pt x="3989" y="141"/>
                    </a:lnTo>
                    <a:lnTo>
                      <a:pt x="3974" y="121"/>
                    </a:lnTo>
                    <a:lnTo>
                      <a:pt x="3961" y="102"/>
                    </a:lnTo>
                    <a:lnTo>
                      <a:pt x="3961" y="102"/>
                    </a:lnTo>
                    <a:lnTo>
                      <a:pt x="3948" y="121"/>
                    </a:lnTo>
                    <a:lnTo>
                      <a:pt x="3933" y="141"/>
                    </a:lnTo>
                    <a:lnTo>
                      <a:pt x="3918" y="160"/>
                    </a:lnTo>
                    <a:lnTo>
                      <a:pt x="3901" y="177"/>
                    </a:lnTo>
                    <a:lnTo>
                      <a:pt x="3883" y="192"/>
                    </a:lnTo>
                    <a:lnTo>
                      <a:pt x="3865" y="208"/>
                    </a:lnTo>
                    <a:lnTo>
                      <a:pt x="3844" y="221"/>
                    </a:lnTo>
                    <a:lnTo>
                      <a:pt x="3824" y="235"/>
                    </a:lnTo>
                    <a:lnTo>
                      <a:pt x="3804" y="245"/>
                    </a:lnTo>
                    <a:lnTo>
                      <a:pt x="3781" y="256"/>
                    </a:lnTo>
                    <a:lnTo>
                      <a:pt x="3758" y="265"/>
                    </a:lnTo>
                    <a:lnTo>
                      <a:pt x="3734" y="272"/>
                    </a:lnTo>
                    <a:lnTo>
                      <a:pt x="3710" y="278"/>
                    </a:lnTo>
                    <a:lnTo>
                      <a:pt x="3686" y="281"/>
                    </a:lnTo>
                    <a:lnTo>
                      <a:pt x="3660" y="284"/>
                    </a:lnTo>
                    <a:lnTo>
                      <a:pt x="3634" y="285"/>
                    </a:lnTo>
                    <a:lnTo>
                      <a:pt x="3634" y="285"/>
                    </a:lnTo>
                    <a:lnTo>
                      <a:pt x="3609" y="284"/>
                    </a:lnTo>
                    <a:lnTo>
                      <a:pt x="3583" y="281"/>
                    </a:lnTo>
                    <a:lnTo>
                      <a:pt x="3558" y="278"/>
                    </a:lnTo>
                    <a:lnTo>
                      <a:pt x="3534" y="272"/>
                    </a:lnTo>
                    <a:lnTo>
                      <a:pt x="3511" y="265"/>
                    </a:lnTo>
                    <a:lnTo>
                      <a:pt x="3488" y="256"/>
                    </a:lnTo>
                    <a:lnTo>
                      <a:pt x="3466" y="245"/>
                    </a:lnTo>
                    <a:lnTo>
                      <a:pt x="3445" y="235"/>
                    </a:lnTo>
                    <a:lnTo>
                      <a:pt x="3423" y="221"/>
                    </a:lnTo>
                    <a:lnTo>
                      <a:pt x="3404" y="208"/>
                    </a:lnTo>
                    <a:lnTo>
                      <a:pt x="3386" y="192"/>
                    </a:lnTo>
                    <a:lnTo>
                      <a:pt x="3368" y="177"/>
                    </a:lnTo>
                    <a:lnTo>
                      <a:pt x="3351" y="160"/>
                    </a:lnTo>
                    <a:lnTo>
                      <a:pt x="3336" y="141"/>
                    </a:lnTo>
                    <a:lnTo>
                      <a:pt x="3321" y="121"/>
                    </a:lnTo>
                    <a:lnTo>
                      <a:pt x="3308" y="102"/>
                    </a:lnTo>
                    <a:lnTo>
                      <a:pt x="3308" y="102"/>
                    </a:lnTo>
                    <a:lnTo>
                      <a:pt x="3295" y="121"/>
                    </a:lnTo>
                    <a:lnTo>
                      <a:pt x="3280" y="141"/>
                    </a:lnTo>
                    <a:lnTo>
                      <a:pt x="3265" y="160"/>
                    </a:lnTo>
                    <a:lnTo>
                      <a:pt x="3248" y="177"/>
                    </a:lnTo>
                    <a:lnTo>
                      <a:pt x="3230" y="192"/>
                    </a:lnTo>
                    <a:lnTo>
                      <a:pt x="3212" y="208"/>
                    </a:lnTo>
                    <a:lnTo>
                      <a:pt x="3193" y="221"/>
                    </a:lnTo>
                    <a:lnTo>
                      <a:pt x="3171" y="235"/>
                    </a:lnTo>
                    <a:lnTo>
                      <a:pt x="3150" y="245"/>
                    </a:lnTo>
                    <a:lnTo>
                      <a:pt x="3128" y="256"/>
                    </a:lnTo>
                    <a:lnTo>
                      <a:pt x="3105" y="265"/>
                    </a:lnTo>
                    <a:lnTo>
                      <a:pt x="3082" y="272"/>
                    </a:lnTo>
                    <a:lnTo>
                      <a:pt x="3057" y="278"/>
                    </a:lnTo>
                    <a:lnTo>
                      <a:pt x="3033" y="281"/>
                    </a:lnTo>
                    <a:lnTo>
                      <a:pt x="3007" y="284"/>
                    </a:lnTo>
                    <a:lnTo>
                      <a:pt x="2982" y="285"/>
                    </a:lnTo>
                    <a:lnTo>
                      <a:pt x="2982" y="285"/>
                    </a:lnTo>
                    <a:lnTo>
                      <a:pt x="2956" y="284"/>
                    </a:lnTo>
                    <a:lnTo>
                      <a:pt x="2930" y="281"/>
                    </a:lnTo>
                    <a:lnTo>
                      <a:pt x="2906" y="278"/>
                    </a:lnTo>
                    <a:lnTo>
                      <a:pt x="2882" y="272"/>
                    </a:lnTo>
                    <a:lnTo>
                      <a:pt x="2858" y="265"/>
                    </a:lnTo>
                    <a:lnTo>
                      <a:pt x="2835" y="256"/>
                    </a:lnTo>
                    <a:lnTo>
                      <a:pt x="2812" y="245"/>
                    </a:lnTo>
                    <a:lnTo>
                      <a:pt x="2792" y="235"/>
                    </a:lnTo>
                    <a:lnTo>
                      <a:pt x="2772" y="221"/>
                    </a:lnTo>
                    <a:lnTo>
                      <a:pt x="2751" y="208"/>
                    </a:lnTo>
                    <a:lnTo>
                      <a:pt x="2733" y="192"/>
                    </a:lnTo>
                    <a:lnTo>
                      <a:pt x="2715" y="177"/>
                    </a:lnTo>
                    <a:lnTo>
                      <a:pt x="2698" y="160"/>
                    </a:lnTo>
                    <a:lnTo>
                      <a:pt x="2683" y="141"/>
                    </a:lnTo>
                    <a:lnTo>
                      <a:pt x="2668" y="121"/>
                    </a:lnTo>
                    <a:lnTo>
                      <a:pt x="2655" y="102"/>
                    </a:lnTo>
                    <a:lnTo>
                      <a:pt x="2655" y="102"/>
                    </a:lnTo>
                    <a:lnTo>
                      <a:pt x="2642" y="121"/>
                    </a:lnTo>
                    <a:lnTo>
                      <a:pt x="2627" y="141"/>
                    </a:lnTo>
                    <a:lnTo>
                      <a:pt x="2612" y="160"/>
                    </a:lnTo>
                    <a:lnTo>
                      <a:pt x="2595" y="177"/>
                    </a:lnTo>
                    <a:lnTo>
                      <a:pt x="2578" y="192"/>
                    </a:lnTo>
                    <a:lnTo>
                      <a:pt x="2559" y="208"/>
                    </a:lnTo>
                    <a:lnTo>
                      <a:pt x="2539" y="221"/>
                    </a:lnTo>
                    <a:lnTo>
                      <a:pt x="2519" y="235"/>
                    </a:lnTo>
                    <a:lnTo>
                      <a:pt x="2497" y="245"/>
                    </a:lnTo>
                    <a:lnTo>
                      <a:pt x="2475" y="256"/>
                    </a:lnTo>
                    <a:lnTo>
                      <a:pt x="2452" y="265"/>
                    </a:lnTo>
                    <a:lnTo>
                      <a:pt x="2429" y="272"/>
                    </a:lnTo>
                    <a:lnTo>
                      <a:pt x="2405" y="278"/>
                    </a:lnTo>
                    <a:lnTo>
                      <a:pt x="2379" y="281"/>
                    </a:lnTo>
                    <a:lnTo>
                      <a:pt x="2354" y="284"/>
                    </a:lnTo>
                    <a:lnTo>
                      <a:pt x="2329" y="285"/>
                    </a:lnTo>
                    <a:lnTo>
                      <a:pt x="2329" y="285"/>
                    </a:lnTo>
                    <a:lnTo>
                      <a:pt x="2303" y="284"/>
                    </a:lnTo>
                    <a:lnTo>
                      <a:pt x="2277" y="281"/>
                    </a:lnTo>
                    <a:lnTo>
                      <a:pt x="2253" y="278"/>
                    </a:lnTo>
                    <a:lnTo>
                      <a:pt x="2229" y="272"/>
                    </a:lnTo>
                    <a:lnTo>
                      <a:pt x="2205" y="265"/>
                    </a:lnTo>
                    <a:lnTo>
                      <a:pt x="2182" y="256"/>
                    </a:lnTo>
                    <a:lnTo>
                      <a:pt x="2161" y="245"/>
                    </a:lnTo>
                    <a:lnTo>
                      <a:pt x="2139" y="235"/>
                    </a:lnTo>
                    <a:lnTo>
                      <a:pt x="2118" y="221"/>
                    </a:lnTo>
                    <a:lnTo>
                      <a:pt x="2098" y="208"/>
                    </a:lnTo>
                    <a:lnTo>
                      <a:pt x="2080" y="192"/>
                    </a:lnTo>
                    <a:lnTo>
                      <a:pt x="2062" y="177"/>
                    </a:lnTo>
                    <a:lnTo>
                      <a:pt x="2045" y="160"/>
                    </a:lnTo>
                    <a:lnTo>
                      <a:pt x="2029" y="141"/>
                    </a:lnTo>
                    <a:lnTo>
                      <a:pt x="2015" y="121"/>
                    </a:lnTo>
                    <a:lnTo>
                      <a:pt x="2002" y="102"/>
                    </a:lnTo>
                    <a:lnTo>
                      <a:pt x="2002" y="102"/>
                    </a:lnTo>
                    <a:lnTo>
                      <a:pt x="1989" y="121"/>
                    </a:lnTo>
                    <a:lnTo>
                      <a:pt x="1974" y="141"/>
                    </a:lnTo>
                    <a:lnTo>
                      <a:pt x="1959" y="160"/>
                    </a:lnTo>
                    <a:lnTo>
                      <a:pt x="1942" y="177"/>
                    </a:lnTo>
                    <a:lnTo>
                      <a:pt x="1925" y="192"/>
                    </a:lnTo>
                    <a:lnTo>
                      <a:pt x="1906" y="208"/>
                    </a:lnTo>
                    <a:lnTo>
                      <a:pt x="1886" y="221"/>
                    </a:lnTo>
                    <a:lnTo>
                      <a:pt x="1866" y="235"/>
                    </a:lnTo>
                    <a:lnTo>
                      <a:pt x="1844" y="245"/>
                    </a:lnTo>
                    <a:lnTo>
                      <a:pt x="1821" y="256"/>
                    </a:lnTo>
                    <a:lnTo>
                      <a:pt x="1799" y="265"/>
                    </a:lnTo>
                    <a:lnTo>
                      <a:pt x="1776" y="272"/>
                    </a:lnTo>
                    <a:lnTo>
                      <a:pt x="1752" y="278"/>
                    </a:lnTo>
                    <a:lnTo>
                      <a:pt x="1726" y="281"/>
                    </a:lnTo>
                    <a:lnTo>
                      <a:pt x="1701" y="284"/>
                    </a:lnTo>
                    <a:lnTo>
                      <a:pt x="1676" y="285"/>
                    </a:lnTo>
                    <a:lnTo>
                      <a:pt x="1676" y="285"/>
                    </a:lnTo>
                    <a:lnTo>
                      <a:pt x="1649" y="284"/>
                    </a:lnTo>
                    <a:lnTo>
                      <a:pt x="1624" y="281"/>
                    </a:lnTo>
                    <a:lnTo>
                      <a:pt x="1600" y="278"/>
                    </a:lnTo>
                    <a:lnTo>
                      <a:pt x="1576" y="272"/>
                    </a:lnTo>
                    <a:lnTo>
                      <a:pt x="1552" y="265"/>
                    </a:lnTo>
                    <a:lnTo>
                      <a:pt x="1529" y="256"/>
                    </a:lnTo>
                    <a:lnTo>
                      <a:pt x="1507" y="245"/>
                    </a:lnTo>
                    <a:lnTo>
                      <a:pt x="1486" y="235"/>
                    </a:lnTo>
                    <a:lnTo>
                      <a:pt x="1465" y="221"/>
                    </a:lnTo>
                    <a:lnTo>
                      <a:pt x="1446" y="208"/>
                    </a:lnTo>
                    <a:lnTo>
                      <a:pt x="1427" y="192"/>
                    </a:lnTo>
                    <a:lnTo>
                      <a:pt x="1409" y="177"/>
                    </a:lnTo>
                    <a:lnTo>
                      <a:pt x="1392" y="160"/>
                    </a:lnTo>
                    <a:lnTo>
                      <a:pt x="1376" y="141"/>
                    </a:lnTo>
                    <a:lnTo>
                      <a:pt x="1362" y="121"/>
                    </a:lnTo>
                    <a:lnTo>
                      <a:pt x="1349" y="102"/>
                    </a:lnTo>
                    <a:lnTo>
                      <a:pt x="1349" y="102"/>
                    </a:lnTo>
                    <a:lnTo>
                      <a:pt x="1335" y="121"/>
                    </a:lnTo>
                    <a:lnTo>
                      <a:pt x="1321" y="141"/>
                    </a:lnTo>
                    <a:lnTo>
                      <a:pt x="1305" y="160"/>
                    </a:lnTo>
                    <a:lnTo>
                      <a:pt x="1290" y="177"/>
                    </a:lnTo>
                    <a:lnTo>
                      <a:pt x="1272" y="192"/>
                    </a:lnTo>
                    <a:lnTo>
                      <a:pt x="1252" y="208"/>
                    </a:lnTo>
                    <a:lnTo>
                      <a:pt x="1233" y="221"/>
                    </a:lnTo>
                    <a:lnTo>
                      <a:pt x="1213" y="235"/>
                    </a:lnTo>
                    <a:lnTo>
                      <a:pt x="1191" y="245"/>
                    </a:lnTo>
                    <a:lnTo>
                      <a:pt x="1169" y="256"/>
                    </a:lnTo>
                    <a:lnTo>
                      <a:pt x="1147" y="265"/>
                    </a:lnTo>
                    <a:lnTo>
                      <a:pt x="1123" y="272"/>
                    </a:lnTo>
                    <a:lnTo>
                      <a:pt x="1099" y="278"/>
                    </a:lnTo>
                    <a:lnTo>
                      <a:pt x="1073" y="281"/>
                    </a:lnTo>
                    <a:lnTo>
                      <a:pt x="1048" y="284"/>
                    </a:lnTo>
                    <a:lnTo>
                      <a:pt x="1023" y="285"/>
                    </a:lnTo>
                    <a:lnTo>
                      <a:pt x="1023" y="285"/>
                    </a:lnTo>
                    <a:lnTo>
                      <a:pt x="997" y="284"/>
                    </a:lnTo>
                    <a:lnTo>
                      <a:pt x="972" y="281"/>
                    </a:lnTo>
                    <a:lnTo>
                      <a:pt x="947" y="278"/>
                    </a:lnTo>
                    <a:lnTo>
                      <a:pt x="923" y="272"/>
                    </a:lnTo>
                    <a:lnTo>
                      <a:pt x="899" y="265"/>
                    </a:lnTo>
                    <a:lnTo>
                      <a:pt x="876" y="256"/>
                    </a:lnTo>
                    <a:lnTo>
                      <a:pt x="854" y="245"/>
                    </a:lnTo>
                    <a:lnTo>
                      <a:pt x="833" y="235"/>
                    </a:lnTo>
                    <a:lnTo>
                      <a:pt x="812" y="221"/>
                    </a:lnTo>
                    <a:lnTo>
                      <a:pt x="793" y="208"/>
                    </a:lnTo>
                    <a:lnTo>
                      <a:pt x="774" y="192"/>
                    </a:lnTo>
                    <a:lnTo>
                      <a:pt x="756" y="177"/>
                    </a:lnTo>
                    <a:lnTo>
                      <a:pt x="740" y="160"/>
                    </a:lnTo>
                    <a:lnTo>
                      <a:pt x="724" y="141"/>
                    </a:lnTo>
                    <a:lnTo>
                      <a:pt x="710" y="121"/>
                    </a:lnTo>
                    <a:lnTo>
                      <a:pt x="697" y="102"/>
                    </a:lnTo>
                    <a:lnTo>
                      <a:pt x="697" y="102"/>
                    </a:lnTo>
                    <a:lnTo>
                      <a:pt x="684" y="121"/>
                    </a:lnTo>
                    <a:lnTo>
                      <a:pt x="669" y="141"/>
                    </a:lnTo>
                    <a:lnTo>
                      <a:pt x="653" y="160"/>
                    </a:lnTo>
                    <a:lnTo>
                      <a:pt x="637" y="177"/>
                    </a:lnTo>
                    <a:lnTo>
                      <a:pt x="619" y="192"/>
                    </a:lnTo>
                    <a:lnTo>
                      <a:pt x="599" y="208"/>
                    </a:lnTo>
                    <a:lnTo>
                      <a:pt x="580" y="221"/>
                    </a:lnTo>
                    <a:lnTo>
                      <a:pt x="560" y="235"/>
                    </a:lnTo>
                    <a:lnTo>
                      <a:pt x="538" y="245"/>
                    </a:lnTo>
                    <a:lnTo>
                      <a:pt x="516" y="256"/>
                    </a:lnTo>
                    <a:lnTo>
                      <a:pt x="494" y="265"/>
                    </a:lnTo>
                    <a:lnTo>
                      <a:pt x="469" y="272"/>
                    </a:lnTo>
                    <a:lnTo>
                      <a:pt x="445" y="278"/>
                    </a:lnTo>
                    <a:lnTo>
                      <a:pt x="420" y="281"/>
                    </a:lnTo>
                    <a:lnTo>
                      <a:pt x="396" y="284"/>
                    </a:lnTo>
                    <a:lnTo>
                      <a:pt x="370" y="285"/>
                    </a:lnTo>
                    <a:lnTo>
                      <a:pt x="370" y="285"/>
                    </a:lnTo>
                    <a:lnTo>
                      <a:pt x="337" y="284"/>
                    </a:lnTo>
                    <a:lnTo>
                      <a:pt x="305" y="279"/>
                    </a:lnTo>
                    <a:lnTo>
                      <a:pt x="273" y="273"/>
                    </a:lnTo>
                    <a:lnTo>
                      <a:pt x="243" y="263"/>
                    </a:lnTo>
                    <a:lnTo>
                      <a:pt x="214" y="253"/>
                    </a:lnTo>
                    <a:lnTo>
                      <a:pt x="187" y="238"/>
                    </a:lnTo>
                    <a:lnTo>
                      <a:pt x="160" y="223"/>
                    </a:lnTo>
                    <a:lnTo>
                      <a:pt x="135" y="204"/>
                    </a:lnTo>
                    <a:lnTo>
                      <a:pt x="112" y="185"/>
                    </a:lnTo>
                    <a:lnTo>
                      <a:pt x="89" y="164"/>
                    </a:lnTo>
                    <a:lnTo>
                      <a:pt x="70" y="140"/>
                    </a:lnTo>
                    <a:lnTo>
                      <a:pt x="52" y="114"/>
                    </a:lnTo>
                    <a:lnTo>
                      <a:pt x="35" y="89"/>
                    </a:lnTo>
                    <a:lnTo>
                      <a:pt x="22" y="61"/>
                    </a:lnTo>
                    <a:lnTo>
                      <a:pt x="10" y="3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1"/>
                    </a:lnTo>
                    <a:lnTo>
                      <a:pt x="5" y="120"/>
                    </a:lnTo>
                    <a:lnTo>
                      <a:pt x="9" y="179"/>
                    </a:lnTo>
                    <a:lnTo>
                      <a:pt x="15" y="238"/>
                    </a:lnTo>
                    <a:lnTo>
                      <a:pt x="22" y="296"/>
                    </a:lnTo>
                    <a:lnTo>
                      <a:pt x="30" y="352"/>
                    </a:lnTo>
                    <a:lnTo>
                      <a:pt x="41" y="410"/>
                    </a:lnTo>
                    <a:lnTo>
                      <a:pt x="52" y="467"/>
                    </a:lnTo>
                    <a:lnTo>
                      <a:pt x="65" y="522"/>
                    </a:lnTo>
                    <a:lnTo>
                      <a:pt x="80" y="577"/>
                    </a:lnTo>
                    <a:lnTo>
                      <a:pt x="94" y="633"/>
                    </a:lnTo>
                    <a:lnTo>
                      <a:pt x="111" y="687"/>
                    </a:lnTo>
                    <a:lnTo>
                      <a:pt x="129" y="741"/>
                    </a:lnTo>
                    <a:lnTo>
                      <a:pt x="148" y="794"/>
                    </a:lnTo>
                    <a:lnTo>
                      <a:pt x="169" y="847"/>
                    </a:lnTo>
                    <a:lnTo>
                      <a:pt x="190" y="898"/>
                    </a:lnTo>
                    <a:lnTo>
                      <a:pt x="213" y="950"/>
                    </a:lnTo>
                    <a:lnTo>
                      <a:pt x="239" y="1001"/>
                    </a:lnTo>
                    <a:lnTo>
                      <a:pt x="264" y="1051"/>
                    </a:lnTo>
                    <a:lnTo>
                      <a:pt x="290" y="1099"/>
                    </a:lnTo>
                    <a:lnTo>
                      <a:pt x="318" y="1148"/>
                    </a:lnTo>
                    <a:lnTo>
                      <a:pt x="346" y="1197"/>
                    </a:lnTo>
                    <a:lnTo>
                      <a:pt x="376" y="1243"/>
                    </a:lnTo>
                    <a:lnTo>
                      <a:pt x="407" y="1289"/>
                    </a:lnTo>
                    <a:lnTo>
                      <a:pt x="439" y="1335"/>
                    </a:lnTo>
                    <a:lnTo>
                      <a:pt x="472" y="1379"/>
                    </a:lnTo>
                    <a:lnTo>
                      <a:pt x="506" y="1424"/>
                    </a:lnTo>
                    <a:lnTo>
                      <a:pt x="542" y="1467"/>
                    </a:lnTo>
                    <a:lnTo>
                      <a:pt x="578" y="1509"/>
                    </a:lnTo>
                    <a:lnTo>
                      <a:pt x="614" y="1550"/>
                    </a:lnTo>
                    <a:lnTo>
                      <a:pt x="652" y="1590"/>
                    </a:lnTo>
                    <a:lnTo>
                      <a:pt x="691" y="1629"/>
                    </a:lnTo>
                    <a:lnTo>
                      <a:pt x="732" y="1668"/>
                    </a:lnTo>
                    <a:lnTo>
                      <a:pt x="773" y="1706"/>
                    </a:lnTo>
                    <a:lnTo>
                      <a:pt x="813" y="1743"/>
                    </a:lnTo>
                    <a:lnTo>
                      <a:pt x="857" y="1779"/>
                    </a:lnTo>
                    <a:lnTo>
                      <a:pt x="900" y="1812"/>
                    </a:lnTo>
                    <a:lnTo>
                      <a:pt x="943" y="1846"/>
                    </a:lnTo>
                    <a:lnTo>
                      <a:pt x="989" y="1880"/>
                    </a:lnTo>
                    <a:lnTo>
                      <a:pt x="1035" y="1911"/>
                    </a:lnTo>
                    <a:lnTo>
                      <a:pt x="1082" y="1941"/>
                    </a:lnTo>
                    <a:lnTo>
                      <a:pt x="1129" y="1970"/>
                    </a:lnTo>
                    <a:lnTo>
                      <a:pt x="1177" y="1999"/>
                    </a:lnTo>
                    <a:lnTo>
                      <a:pt x="1226" y="2025"/>
                    </a:lnTo>
                    <a:lnTo>
                      <a:pt x="1275" y="2052"/>
                    </a:lnTo>
                    <a:lnTo>
                      <a:pt x="1326" y="2077"/>
                    </a:lnTo>
                    <a:lnTo>
                      <a:pt x="1376" y="2100"/>
                    </a:lnTo>
                    <a:lnTo>
                      <a:pt x="1428" y="2123"/>
                    </a:lnTo>
                    <a:lnTo>
                      <a:pt x="1481" y="2143"/>
                    </a:lnTo>
                    <a:lnTo>
                      <a:pt x="1534" y="2163"/>
                    </a:lnTo>
                    <a:lnTo>
                      <a:pt x="1587" y="2183"/>
                    </a:lnTo>
                    <a:lnTo>
                      <a:pt x="1641" y="2200"/>
                    </a:lnTo>
                    <a:lnTo>
                      <a:pt x="1696" y="2216"/>
                    </a:lnTo>
                    <a:lnTo>
                      <a:pt x="1750" y="2231"/>
                    </a:lnTo>
                    <a:lnTo>
                      <a:pt x="1807" y="2244"/>
                    </a:lnTo>
                    <a:lnTo>
                      <a:pt x="1862" y="2256"/>
                    </a:lnTo>
                    <a:lnTo>
                      <a:pt x="1920" y="2267"/>
                    </a:lnTo>
                    <a:lnTo>
                      <a:pt x="1977" y="2276"/>
                    </a:lnTo>
                    <a:lnTo>
                      <a:pt x="2034" y="2285"/>
                    </a:lnTo>
                    <a:lnTo>
                      <a:pt x="2092" y="2291"/>
                    </a:lnTo>
                    <a:lnTo>
                      <a:pt x="2151" y="2296"/>
                    </a:lnTo>
                    <a:lnTo>
                      <a:pt x="2210" y="2299"/>
                    </a:lnTo>
                    <a:lnTo>
                      <a:pt x="2269" y="2302"/>
                    </a:lnTo>
                    <a:lnTo>
                      <a:pt x="2329" y="2303"/>
                    </a:lnTo>
                    <a:lnTo>
                      <a:pt x="2329" y="2303"/>
                    </a:lnTo>
                    <a:lnTo>
                      <a:pt x="2389" y="2302"/>
                    </a:lnTo>
                    <a:lnTo>
                      <a:pt x="2448" y="2299"/>
                    </a:lnTo>
                    <a:lnTo>
                      <a:pt x="2507" y="2296"/>
                    </a:lnTo>
                    <a:lnTo>
                      <a:pt x="2566" y="2291"/>
                    </a:lnTo>
                    <a:lnTo>
                      <a:pt x="2624" y="2285"/>
                    </a:lnTo>
                    <a:lnTo>
                      <a:pt x="2681" y="2276"/>
                    </a:lnTo>
                    <a:lnTo>
                      <a:pt x="2739" y="2267"/>
                    </a:lnTo>
                    <a:lnTo>
                      <a:pt x="2796" y="2256"/>
                    </a:lnTo>
                    <a:lnTo>
                      <a:pt x="2851" y="2244"/>
                    </a:lnTo>
                    <a:lnTo>
                      <a:pt x="2908" y="2231"/>
                    </a:lnTo>
                    <a:lnTo>
                      <a:pt x="2963" y="2215"/>
                    </a:lnTo>
                    <a:lnTo>
                      <a:pt x="3017" y="2200"/>
                    </a:lnTo>
                    <a:lnTo>
                      <a:pt x="3071" y="2183"/>
                    </a:lnTo>
                    <a:lnTo>
                      <a:pt x="3125" y="2163"/>
                    </a:lnTo>
                    <a:lnTo>
                      <a:pt x="3178" y="2143"/>
                    </a:lnTo>
                    <a:lnTo>
                      <a:pt x="3230" y="2123"/>
                    </a:lnTo>
                    <a:lnTo>
                      <a:pt x="3282" y="2100"/>
                    </a:lnTo>
                    <a:lnTo>
                      <a:pt x="3332" y="2076"/>
                    </a:lnTo>
                    <a:lnTo>
                      <a:pt x="3383" y="2052"/>
                    </a:lnTo>
                    <a:lnTo>
                      <a:pt x="3432" y="2025"/>
                    </a:lnTo>
                    <a:lnTo>
                      <a:pt x="3481" y="1999"/>
                    </a:lnTo>
                    <a:lnTo>
                      <a:pt x="3529" y="1970"/>
                    </a:lnTo>
                    <a:lnTo>
                      <a:pt x="3577" y="1941"/>
                    </a:lnTo>
                    <a:lnTo>
                      <a:pt x="3623" y="1910"/>
                    </a:lnTo>
                    <a:lnTo>
                      <a:pt x="3670" y="1878"/>
                    </a:lnTo>
                    <a:lnTo>
                      <a:pt x="3715" y="1846"/>
                    </a:lnTo>
                    <a:lnTo>
                      <a:pt x="3759" y="1812"/>
                    </a:lnTo>
                    <a:lnTo>
                      <a:pt x="3802" y="1777"/>
                    </a:lnTo>
                    <a:lnTo>
                      <a:pt x="3844" y="1743"/>
                    </a:lnTo>
                    <a:lnTo>
                      <a:pt x="3887" y="1705"/>
                    </a:lnTo>
                    <a:lnTo>
                      <a:pt x="3927" y="1668"/>
                    </a:lnTo>
                    <a:lnTo>
                      <a:pt x="3967" y="1629"/>
                    </a:lnTo>
                    <a:lnTo>
                      <a:pt x="4006" y="1590"/>
                    </a:lnTo>
                    <a:lnTo>
                      <a:pt x="4044" y="1549"/>
                    </a:lnTo>
                    <a:lnTo>
                      <a:pt x="4081" y="1508"/>
                    </a:lnTo>
                    <a:lnTo>
                      <a:pt x="4117" y="1466"/>
                    </a:lnTo>
                    <a:lnTo>
                      <a:pt x="4152" y="1423"/>
                    </a:lnTo>
                    <a:lnTo>
                      <a:pt x="4186" y="1378"/>
                    </a:lnTo>
                    <a:lnTo>
                      <a:pt x="4220" y="1334"/>
                    </a:lnTo>
                    <a:lnTo>
                      <a:pt x="4252" y="1288"/>
                    </a:lnTo>
                    <a:lnTo>
                      <a:pt x="4282" y="1242"/>
                    </a:lnTo>
                    <a:lnTo>
                      <a:pt x="4312" y="1195"/>
                    </a:lnTo>
                    <a:lnTo>
                      <a:pt x="4341" y="1147"/>
                    </a:lnTo>
                    <a:lnTo>
                      <a:pt x="4369" y="1098"/>
                    </a:lnTo>
                    <a:lnTo>
                      <a:pt x="4395" y="1049"/>
                    </a:lnTo>
                    <a:lnTo>
                      <a:pt x="4421" y="999"/>
                    </a:lnTo>
                    <a:lnTo>
                      <a:pt x="4445" y="949"/>
                    </a:lnTo>
                    <a:lnTo>
                      <a:pt x="4468" y="897"/>
                    </a:lnTo>
                    <a:lnTo>
                      <a:pt x="4489" y="845"/>
                    </a:lnTo>
                    <a:lnTo>
                      <a:pt x="4510" y="793"/>
                    </a:lnTo>
                    <a:lnTo>
                      <a:pt x="4529" y="740"/>
                    </a:lnTo>
                    <a:lnTo>
                      <a:pt x="4547" y="685"/>
                    </a:lnTo>
                    <a:lnTo>
                      <a:pt x="4564" y="631"/>
                    </a:lnTo>
                    <a:lnTo>
                      <a:pt x="4579" y="576"/>
                    </a:lnTo>
                    <a:lnTo>
                      <a:pt x="4593" y="521"/>
                    </a:lnTo>
                    <a:lnTo>
                      <a:pt x="4606" y="464"/>
                    </a:lnTo>
                    <a:lnTo>
                      <a:pt x="4618" y="408"/>
                    </a:lnTo>
                    <a:lnTo>
                      <a:pt x="4627" y="351"/>
                    </a:lnTo>
                    <a:lnTo>
                      <a:pt x="4636" y="293"/>
                    </a:lnTo>
                    <a:lnTo>
                      <a:pt x="4643" y="236"/>
                    </a:lnTo>
                    <a:lnTo>
                      <a:pt x="4649" y="177"/>
                    </a:lnTo>
                    <a:lnTo>
                      <a:pt x="4653" y="118"/>
                    </a:lnTo>
                    <a:lnTo>
                      <a:pt x="4656" y="59"/>
                    </a:lnTo>
                    <a:lnTo>
                      <a:pt x="4658" y="0"/>
                    </a:lnTo>
                    <a:lnTo>
                      <a:pt x="4658" y="0"/>
                    </a:lnTo>
                    <a:lnTo>
                      <a:pt x="4648" y="30"/>
                    </a:lnTo>
                    <a:lnTo>
                      <a:pt x="4636" y="59"/>
                    </a:lnTo>
                    <a:lnTo>
                      <a:pt x="4623" y="87"/>
                    </a:lnTo>
                    <a:lnTo>
                      <a:pt x="4606" y="113"/>
                    </a:lnTo>
                    <a:lnTo>
                      <a:pt x="4588" y="138"/>
                    </a:lnTo>
                    <a:lnTo>
                      <a:pt x="4569" y="162"/>
                    </a:lnTo>
                    <a:lnTo>
                      <a:pt x="4547" y="184"/>
                    </a:lnTo>
                    <a:lnTo>
                      <a:pt x="4523" y="203"/>
                    </a:lnTo>
                    <a:lnTo>
                      <a:pt x="4498" y="221"/>
                    </a:lnTo>
                    <a:lnTo>
                      <a:pt x="4471" y="238"/>
                    </a:lnTo>
                    <a:lnTo>
                      <a:pt x="4443" y="251"/>
                    </a:lnTo>
                    <a:lnTo>
                      <a:pt x="4415" y="263"/>
                    </a:lnTo>
                    <a:lnTo>
                      <a:pt x="4383" y="273"/>
                    </a:lnTo>
                    <a:lnTo>
                      <a:pt x="4352" y="279"/>
                    </a:lnTo>
                    <a:lnTo>
                      <a:pt x="4321" y="284"/>
                    </a:lnTo>
                    <a:lnTo>
                      <a:pt x="4287" y="285"/>
                    </a:lnTo>
                    <a:lnTo>
                      <a:pt x="4287" y="285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453" y="2987"/>
                <a:ext cx="382" cy="379"/>
              </a:xfrm>
              <a:custGeom>
                <a:avLst/>
                <a:gdLst>
                  <a:gd name="T0" fmla="*/ 9 w 765"/>
                  <a:gd name="T1" fmla="*/ 756 h 757"/>
                  <a:gd name="T2" fmla="*/ 4 w 765"/>
                  <a:gd name="T3" fmla="*/ 723 h 757"/>
                  <a:gd name="T4" fmla="*/ 0 w 765"/>
                  <a:gd name="T5" fmla="*/ 663 h 757"/>
                  <a:gd name="T6" fmla="*/ 1 w 765"/>
                  <a:gd name="T7" fmla="*/ 610 h 757"/>
                  <a:gd name="T8" fmla="*/ 4 w 765"/>
                  <a:gd name="T9" fmla="*/ 549 h 757"/>
                  <a:gd name="T10" fmla="*/ 16 w 765"/>
                  <a:gd name="T11" fmla="*/ 483 h 757"/>
                  <a:gd name="T12" fmla="*/ 34 w 765"/>
                  <a:gd name="T13" fmla="*/ 413 h 757"/>
                  <a:gd name="T14" fmla="*/ 63 w 765"/>
                  <a:gd name="T15" fmla="*/ 342 h 757"/>
                  <a:gd name="T16" fmla="*/ 92 w 765"/>
                  <a:gd name="T17" fmla="*/ 289 h 757"/>
                  <a:gd name="T18" fmla="*/ 115 w 765"/>
                  <a:gd name="T19" fmla="*/ 256 h 757"/>
                  <a:gd name="T20" fmla="*/ 141 w 765"/>
                  <a:gd name="T21" fmla="*/ 222 h 757"/>
                  <a:gd name="T22" fmla="*/ 172 w 765"/>
                  <a:gd name="T23" fmla="*/ 191 h 757"/>
                  <a:gd name="T24" fmla="*/ 206 w 765"/>
                  <a:gd name="T25" fmla="*/ 161 h 757"/>
                  <a:gd name="T26" fmla="*/ 244 w 765"/>
                  <a:gd name="T27" fmla="*/ 132 h 757"/>
                  <a:gd name="T28" fmla="*/ 287 w 765"/>
                  <a:gd name="T29" fmla="*/ 105 h 757"/>
                  <a:gd name="T30" fmla="*/ 334 w 765"/>
                  <a:gd name="T31" fmla="*/ 81 h 757"/>
                  <a:gd name="T32" fmla="*/ 386 w 765"/>
                  <a:gd name="T33" fmla="*/ 60 h 757"/>
                  <a:gd name="T34" fmla="*/ 442 w 765"/>
                  <a:gd name="T35" fmla="*/ 40 h 757"/>
                  <a:gd name="T36" fmla="*/ 504 w 765"/>
                  <a:gd name="T37" fmla="*/ 25 h 757"/>
                  <a:gd name="T38" fmla="*/ 571 w 765"/>
                  <a:gd name="T39" fmla="*/ 13 h 757"/>
                  <a:gd name="T40" fmla="*/ 644 w 765"/>
                  <a:gd name="T41" fmla="*/ 4 h 757"/>
                  <a:gd name="T42" fmla="*/ 722 w 765"/>
                  <a:gd name="T43" fmla="*/ 1 h 757"/>
                  <a:gd name="T44" fmla="*/ 765 w 765"/>
                  <a:gd name="T45" fmla="*/ 0 h 757"/>
                  <a:gd name="T46" fmla="*/ 761 w 765"/>
                  <a:gd name="T47" fmla="*/ 34 h 757"/>
                  <a:gd name="T48" fmla="*/ 746 w 765"/>
                  <a:gd name="T49" fmla="*/ 123 h 757"/>
                  <a:gd name="T50" fmla="*/ 732 w 765"/>
                  <a:gd name="T51" fmla="*/ 183 h 757"/>
                  <a:gd name="T52" fmla="*/ 713 w 765"/>
                  <a:gd name="T53" fmla="*/ 250 h 757"/>
                  <a:gd name="T54" fmla="*/ 686 w 765"/>
                  <a:gd name="T55" fmla="*/ 319 h 757"/>
                  <a:gd name="T56" fmla="*/ 653 w 765"/>
                  <a:gd name="T57" fmla="*/ 393 h 757"/>
                  <a:gd name="T58" fmla="*/ 612 w 765"/>
                  <a:gd name="T59" fmla="*/ 465 h 757"/>
                  <a:gd name="T60" fmla="*/ 560 w 765"/>
                  <a:gd name="T61" fmla="*/ 533 h 757"/>
                  <a:gd name="T62" fmla="*/ 531 w 765"/>
                  <a:gd name="T63" fmla="*/ 566 h 757"/>
                  <a:gd name="T64" fmla="*/ 499 w 765"/>
                  <a:gd name="T65" fmla="*/ 597 h 757"/>
                  <a:gd name="T66" fmla="*/ 464 w 765"/>
                  <a:gd name="T67" fmla="*/ 627 h 757"/>
                  <a:gd name="T68" fmla="*/ 427 w 765"/>
                  <a:gd name="T69" fmla="*/ 654 h 757"/>
                  <a:gd name="T70" fmla="*/ 386 w 765"/>
                  <a:gd name="T71" fmla="*/ 679 h 757"/>
                  <a:gd name="T72" fmla="*/ 342 w 765"/>
                  <a:gd name="T73" fmla="*/ 701 h 757"/>
                  <a:gd name="T74" fmla="*/ 295 w 765"/>
                  <a:gd name="T75" fmla="*/ 719 h 757"/>
                  <a:gd name="T76" fmla="*/ 245 w 765"/>
                  <a:gd name="T77" fmla="*/ 734 h 757"/>
                  <a:gd name="T78" fmla="*/ 192 w 765"/>
                  <a:gd name="T79" fmla="*/ 746 h 757"/>
                  <a:gd name="T80" fmla="*/ 134 w 765"/>
                  <a:gd name="T81" fmla="*/ 754 h 757"/>
                  <a:gd name="T82" fmla="*/ 73 w 765"/>
                  <a:gd name="T83" fmla="*/ 757 h 757"/>
                  <a:gd name="T84" fmla="*/ 9 w 765"/>
                  <a:gd name="T85" fmla="*/ 756 h 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5" h="757">
                    <a:moveTo>
                      <a:pt x="9" y="756"/>
                    </a:moveTo>
                    <a:lnTo>
                      <a:pt x="9" y="756"/>
                    </a:lnTo>
                    <a:lnTo>
                      <a:pt x="7" y="747"/>
                    </a:lnTo>
                    <a:lnTo>
                      <a:pt x="4" y="723"/>
                    </a:lnTo>
                    <a:lnTo>
                      <a:pt x="1" y="686"/>
                    </a:lnTo>
                    <a:lnTo>
                      <a:pt x="0" y="663"/>
                    </a:lnTo>
                    <a:lnTo>
                      <a:pt x="0" y="638"/>
                    </a:lnTo>
                    <a:lnTo>
                      <a:pt x="1" y="610"/>
                    </a:lnTo>
                    <a:lnTo>
                      <a:pt x="2" y="580"/>
                    </a:lnTo>
                    <a:lnTo>
                      <a:pt x="4" y="549"/>
                    </a:lnTo>
                    <a:lnTo>
                      <a:pt x="9" y="517"/>
                    </a:lnTo>
                    <a:lnTo>
                      <a:pt x="16" y="483"/>
                    </a:lnTo>
                    <a:lnTo>
                      <a:pt x="24" y="448"/>
                    </a:lnTo>
                    <a:lnTo>
                      <a:pt x="34" y="413"/>
                    </a:lnTo>
                    <a:lnTo>
                      <a:pt x="48" y="378"/>
                    </a:lnTo>
                    <a:lnTo>
                      <a:pt x="63" y="342"/>
                    </a:lnTo>
                    <a:lnTo>
                      <a:pt x="81" y="307"/>
                    </a:lnTo>
                    <a:lnTo>
                      <a:pt x="92" y="289"/>
                    </a:lnTo>
                    <a:lnTo>
                      <a:pt x="103" y="272"/>
                    </a:lnTo>
                    <a:lnTo>
                      <a:pt x="115" y="256"/>
                    </a:lnTo>
                    <a:lnTo>
                      <a:pt x="128" y="239"/>
                    </a:lnTo>
                    <a:lnTo>
                      <a:pt x="141" y="222"/>
                    </a:lnTo>
                    <a:lnTo>
                      <a:pt x="156" y="206"/>
                    </a:lnTo>
                    <a:lnTo>
                      <a:pt x="172" y="191"/>
                    </a:lnTo>
                    <a:lnTo>
                      <a:pt x="188" y="175"/>
                    </a:lnTo>
                    <a:lnTo>
                      <a:pt x="206" y="161"/>
                    </a:lnTo>
                    <a:lnTo>
                      <a:pt x="224" y="145"/>
                    </a:lnTo>
                    <a:lnTo>
                      <a:pt x="244" y="132"/>
                    </a:lnTo>
                    <a:lnTo>
                      <a:pt x="265" y="119"/>
                    </a:lnTo>
                    <a:lnTo>
                      <a:pt x="287" y="105"/>
                    </a:lnTo>
                    <a:lnTo>
                      <a:pt x="310" y="92"/>
                    </a:lnTo>
                    <a:lnTo>
                      <a:pt x="334" y="81"/>
                    </a:lnTo>
                    <a:lnTo>
                      <a:pt x="359" y="69"/>
                    </a:lnTo>
                    <a:lnTo>
                      <a:pt x="386" y="60"/>
                    </a:lnTo>
                    <a:lnTo>
                      <a:pt x="413" y="50"/>
                    </a:lnTo>
                    <a:lnTo>
                      <a:pt x="442" y="40"/>
                    </a:lnTo>
                    <a:lnTo>
                      <a:pt x="472" y="32"/>
                    </a:lnTo>
                    <a:lnTo>
                      <a:pt x="504" y="25"/>
                    </a:lnTo>
                    <a:lnTo>
                      <a:pt x="537" y="19"/>
                    </a:lnTo>
                    <a:lnTo>
                      <a:pt x="571" y="13"/>
                    </a:lnTo>
                    <a:lnTo>
                      <a:pt x="607" y="8"/>
                    </a:lnTo>
                    <a:lnTo>
                      <a:pt x="644" y="4"/>
                    </a:lnTo>
                    <a:lnTo>
                      <a:pt x="683" y="2"/>
                    </a:lnTo>
                    <a:lnTo>
                      <a:pt x="722" y="1"/>
                    </a:lnTo>
                    <a:lnTo>
                      <a:pt x="765" y="0"/>
                    </a:lnTo>
                    <a:lnTo>
                      <a:pt x="765" y="0"/>
                    </a:lnTo>
                    <a:lnTo>
                      <a:pt x="765" y="9"/>
                    </a:lnTo>
                    <a:lnTo>
                      <a:pt x="761" y="34"/>
                    </a:lnTo>
                    <a:lnTo>
                      <a:pt x="756" y="73"/>
                    </a:lnTo>
                    <a:lnTo>
                      <a:pt x="746" y="123"/>
                    </a:lnTo>
                    <a:lnTo>
                      <a:pt x="740" y="152"/>
                    </a:lnTo>
                    <a:lnTo>
                      <a:pt x="732" y="183"/>
                    </a:lnTo>
                    <a:lnTo>
                      <a:pt x="724" y="216"/>
                    </a:lnTo>
                    <a:lnTo>
                      <a:pt x="713" y="250"/>
                    </a:lnTo>
                    <a:lnTo>
                      <a:pt x="701" y="285"/>
                    </a:lnTo>
                    <a:lnTo>
                      <a:pt x="686" y="319"/>
                    </a:lnTo>
                    <a:lnTo>
                      <a:pt x="671" y="355"/>
                    </a:lnTo>
                    <a:lnTo>
                      <a:pt x="653" y="393"/>
                    </a:lnTo>
                    <a:lnTo>
                      <a:pt x="633" y="429"/>
                    </a:lnTo>
                    <a:lnTo>
                      <a:pt x="612" y="465"/>
                    </a:lnTo>
                    <a:lnTo>
                      <a:pt x="586" y="500"/>
                    </a:lnTo>
                    <a:lnTo>
                      <a:pt x="560" y="533"/>
                    </a:lnTo>
                    <a:lnTo>
                      <a:pt x="546" y="550"/>
                    </a:lnTo>
                    <a:lnTo>
                      <a:pt x="531" y="566"/>
                    </a:lnTo>
                    <a:lnTo>
                      <a:pt x="516" y="582"/>
                    </a:lnTo>
                    <a:lnTo>
                      <a:pt x="499" y="597"/>
                    </a:lnTo>
                    <a:lnTo>
                      <a:pt x="482" y="613"/>
                    </a:lnTo>
                    <a:lnTo>
                      <a:pt x="464" y="627"/>
                    </a:lnTo>
                    <a:lnTo>
                      <a:pt x="446" y="640"/>
                    </a:lnTo>
                    <a:lnTo>
                      <a:pt x="427" y="654"/>
                    </a:lnTo>
                    <a:lnTo>
                      <a:pt x="407" y="667"/>
                    </a:lnTo>
                    <a:lnTo>
                      <a:pt x="386" y="679"/>
                    </a:lnTo>
                    <a:lnTo>
                      <a:pt x="365" y="690"/>
                    </a:lnTo>
                    <a:lnTo>
                      <a:pt x="342" y="701"/>
                    </a:lnTo>
                    <a:lnTo>
                      <a:pt x="319" y="710"/>
                    </a:lnTo>
                    <a:lnTo>
                      <a:pt x="295" y="719"/>
                    </a:lnTo>
                    <a:lnTo>
                      <a:pt x="271" y="727"/>
                    </a:lnTo>
                    <a:lnTo>
                      <a:pt x="245" y="734"/>
                    </a:lnTo>
                    <a:lnTo>
                      <a:pt x="218" y="740"/>
                    </a:lnTo>
                    <a:lnTo>
                      <a:pt x="192" y="746"/>
                    </a:lnTo>
                    <a:lnTo>
                      <a:pt x="163" y="750"/>
                    </a:lnTo>
                    <a:lnTo>
                      <a:pt x="134" y="754"/>
                    </a:lnTo>
                    <a:lnTo>
                      <a:pt x="104" y="756"/>
                    </a:lnTo>
                    <a:lnTo>
                      <a:pt x="73" y="757"/>
                    </a:lnTo>
                    <a:lnTo>
                      <a:pt x="42" y="757"/>
                    </a:lnTo>
                    <a:lnTo>
                      <a:pt x="9" y="756"/>
                    </a:lnTo>
                    <a:lnTo>
                      <a:pt x="9" y="756"/>
                    </a:lnTo>
                    <a:close/>
                  </a:path>
                </a:pathLst>
              </a:cu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463" y="3100"/>
                <a:ext cx="273" cy="266"/>
              </a:xfrm>
              <a:custGeom>
                <a:avLst/>
                <a:gdLst>
                  <a:gd name="T0" fmla="*/ 6 w 546"/>
                  <a:gd name="T1" fmla="*/ 529 h 531"/>
                  <a:gd name="T2" fmla="*/ 6 w 546"/>
                  <a:gd name="T3" fmla="*/ 529 h 531"/>
                  <a:gd name="T4" fmla="*/ 64 w 546"/>
                  <a:gd name="T5" fmla="*/ 455 h 531"/>
                  <a:gd name="T6" fmla="*/ 93 w 546"/>
                  <a:gd name="T7" fmla="*/ 420 h 531"/>
                  <a:gd name="T8" fmla="*/ 121 w 546"/>
                  <a:gd name="T9" fmla="*/ 384 h 531"/>
                  <a:gd name="T10" fmla="*/ 152 w 546"/>
                  <a:gd name="T11" fmla="*/ 351 h 531"/>
                  <a:gd name="T12" fmla="*/ 183 w 546"/>
                  <a:gd name="T13" fmla="*/ 317 h 531"/>
                  <a:gd name="T14" fmla="*/ 215 w 546"/>
                  <a:gd name="T15" fmla="*/ 283 h 531"/>
                  <a:gd name="T16" fmla="*/ 248 w 546"/>
                  <a:gd name="T17" fmla="*/ 251 h 531"/>
                  <a:gd name="T18" fmla="*/ 248 w 546"/>
                  <a:gd name="T19" fmla="*/ 251 h 531"/>
                  <a:gd name="T20" fmla="*/ 283 w 546"/>
                  <a:gd name="T21" fmla="*/ 220 h 531"/>
                  <a:gd name="T22" fmla="*/ 319 w 546"/>
                  <a:gd name="T23" fmla="*/ 187 h 531"/>
                  <a:gd name="T24" fmla="*/ 355 w 546"/>
                  <a:gd name="T25" fmla="*/ 157 h 531"/>
                  <a:gd name="T26" fmla="*/ 392 w 546"/>
                  <a:gd name="T27" fmla="*/ 127 h 531"/>
                  <a:gd name="T28" fmla="*/ 428 w 546"/>
                  <a:gd name="T29" fmla="*/ 98 h 531"/>
                  <a:gd name="T30" fmla="*/ 467 w 546"/>
                  <a:gd name="T31" fmla="*/ 69 h 531"/>
                  <a:gd name="T32" fmla="*/ 542 w 546"/>
                  <a:gd name="T33" fmla="*/ 13 h 531"/>
                  <a:gd name="T34" fmla="*/ 542 w 546"/>
                  <a:gd name="T35" fmla="*/ 13 h 531"/>
                  <a:gd name="T36" fmla="*/ 545 w 546"/>
                  <a:gd name="T37" fmla="*/ 10 h 531"/>
                  <a:gd name="T38" fmla="*/ 546 w 546"/>
                  <a:gd name="T39" fmla="*/ 8 h 531"/>
                  <a:gd name="T40" fmla="*/ 545 w 546"/>
                  <a:gd name="T41" fmla="*/ 6 h 531"/>
                  <a:gd name="T42" fmla="*/ 544 w 546"/>
                  <a:gd name="T43" fmla="*/ 3 h 531"/>
                  <a:gd name="T44" fmla="*/ 541 w 546"/>
                  <a:gd name="T45" fmla="*/ 1 h 531"/>
                  <a:gd name="T46" fmla="*/ 539 w 546"/>
                  <a:gd name="T47" fmla="*/ 0 h 531"/>
                  <a:gd name="T48" fmla="*/ 535 w 546"/>
                  <a:gd name="T49" fmla="*/ 0 h 531"/>
                  <a:gd name="T50" fmla="*/ 533 w 546"/>
                  <a:gd name="T51" fmla="*/ 1 h 531"/>
                  <a:gd name="T52" fmla="*/ 533 w 546"/>
                  <a:gd name="T53" fmla="*/ 1 h 531"/>
                  <a:gd name="T54" fmla="*/ 456 w 546"/>
                  <a:gd name="T55" fmla="*/ 57 h 531"/>
                  <a:gd name="T56" fmla="*/ 419 w 546"/>
                  <a:gd name="T57" fmla="*/ 86 h 531"/>
                  <a:gd name="T58" fmla="*/ 381 w 546"/>
                  <a:gd name="T59" fmla="*/ 115 h 531"/>
                  <a:gd name="T60" fmla="*/ 345 w 546"/>
                  <a:gd name="T61" fmla="*/ 145 h 531"/>
                  <a:gd name="T62" fmla="*/ 309 w 546"/>
                  <a:gd name="T63" fmla="*/ 176 h 531"/>
                  <a:gd name="T64" fmla="*/ 273 w 546"/>
                  <a:gd name="T65" fmla="*/ 208 h 531"/>
                  <a:gd name="T66" fmla="*/ 238 w 546"/>
                  <a:gd name="T67" fmla="*/ 239 h 531"/>
                  <a:gd name="T68" fmla="*/ 238 w 546"/>
                  <a:gd name="T69" fmla="*/ 239 h 531"/>
                  <a:gd name="T70" fmla="*/ 204 w 546"/>
                  <a:gd name="T71" fmla="*/ 271 h 531"/>
                  <a:gd name="T72" fmla="*/ 172 w 546"/>
                  <a:gd name="T73" fmla="*/ 304 h 531"/>
                  <a:gd name="T74" fmla="*/ 140 w 546"/>
                  <a:gd name="T75" fmla="*/ 337 h 531"/>
                  <a:gd name="T76" fmla="*/ 108 w 546"/>
                  <a:gd name="T77" fmla="*/ 372 h 531"/>
                  <a:gd name="T78" fmla="*/ 78 w 546"/>
                  <a:gd name="T79" fmla="*/ 408 h 531"/>
                  <a:gd name="T80" fmla="*/ 49 w 546"/>
                  <a:gd name="T81" fmla="*/ 446 h 531"/>
                  <a:gd name="T82" fmla="*/ 24 w 546"/>
                  <a:gd name="T83" fmla="*/ 484 h 531"/>
                  <a:gd name="T84" fmla="*/ 12 w 546"/>
                  <a:gd name="T85" fmla="*/ 505 h 531"/>
                  <a:gd name="T86" fmla="*/ 0 w 546"/>
                  <a:gd name="T87" fmla="*/ 524 h 531"/>
                  <a:gd name="T88" fmla="*/ 0 w 546"/>
                  <a:gd name="T89" fmla="*/ 524 h 531"/>
                  <a:gd name="T90" fmla="*/ 0 w 546"/>
                  <a:gd name="T91" fmla="*/ 528 h 531"/>
                  <a:gd name="T92" fmla="*/ 1 w 546"/>
                  <a:gd name="T93" fmla="*/ 530 h 531"/>
                  <a:gd name="T94" fmla="*/ 4 w 546"/>
                  <a:gd name="T95" fmla="*/ 531 h 531"/>
                  <a:gd name="T96" fmla="*/ 6 w 546"/>
                  <a:gd name="T97" fmla="*/ 529 h 531"/>
                  <a:gd name="T98" fmla="*/ 6 w 546"/>
                  <a:gd name="T99" fmla="*/ 529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46" h="531">
                    <a:moveTo>
                      <a:pt x="6" y="529"/>
                    </a:moveTo>
                    <a:lnTo>
                      <a:pt x="6" y="529"/>
                    </a:lnTo>
                    <a:lnTo>
                      <a:pt x="64" y="455"/>
                    </a:lnTo>
                    <a:lnTo>
                      <a:pt x="93" y="420"/>
                    </a:lnTo>
                    <a:lnTo>
                      <a:pt x="121" y="384"/>
                    </a:lnTo>
                    <a:lnTo>
                      <a:pt x="152" y="351"/>
                    </a:lnTo>
                    <a:lnTo>
                      <a:pt x="183" y="317"/>
                    </a:lnTo>
                    <a:lnTo>
                      <a:pt x="215" y="283"/>
                    </a:lnTo>
                    <a:lnTo>
                      <a:pt x="248" y="251"/>
                    </a:lnTo>
                    <a:lnTo>
                      <a:pt x="248" y="251"/>
                    </a:lnTo>
                    <a:lnTo>
                      <a:pt x="283" y="220"/>
                    </a:lnTo>
                    <a:lnTo>
                      <a:pt x="319" y="187"/>
                    </a:lnTo>
                    <a:lnTo>
                      <a:pt x="355" y="157"/>
                    </a:lnTo>
                    <a:lnTo>
                      <a:pt x="392" y="127"/>
                    </a:lnTo>
                    <a:lnTo>
                      <a:pt x="428" y="98"/>
                    </a:lnTo>
                    <a:lnTo>
                      <a:pt x="467" y="69"/>
                    </a:lnTo>
                    <a:lnTo>
                      <a:pt x="542" y="13"/>
                    </a:lnTo>
                    <a:lnTo>
                      <a:pt x="542" y="13"/>
                    </a:lnTo>
                    <a:lnTo>
                      <a:pt x="545" y="10"/>
                    </a:lnTo>
                    <a:lnTo>
                      <a:pt x="546" y="8"/>
                    </a:lnTo>
                    <a:lnTo>
                      <a:pt x="545" y="6"/>
                    </a:lnTo>
                    <a:lnTo>
                      <a:pt x="544" y="3"/>
                    </a:lnTo>
                    <a:lnTo>
                      <a:pt x="541" y="1"/>
                    </a:lnTo>
                    <a:lnTo>
                      <a:pt x="539" y="0"/>
                    </a:lnTo>
                    <a:lnTo>
                      <a:pt x="535" y="0"/>
                    </a:lnTo>
                    <a:lnTo>
                      <a:pt x="533" y="1"/>
                    </a:lnTo>
                    <a:lnTo>
                      <a:pt x="533" y="1"/>
                    </a:lnTo>
                    <a:lnTo>
                      <a:pt x="456" y="57"/>
                    </a:lnTo>
                    <a:lnTo>
                      <a:pt x="419" y="86"/>
                    </a:lnTo>
                    <a:lnTo>
                      <a:pt x="381" y="115"/>
                    </a:lnTo>
                    <a:lnTo>
                      <a:pt x="345" y="145"/>
                    </a:lnTo>
                    <a:lnTo>
                      <a:pt x="309" y="176"/>
                    </a:lnTo>
                    <a:lnTo>
                      <a:pt x="273" y="208"/>
                    </a:lnTo>
                    <a:lnTo>
                      <a:pt x="238" y="239"/>
                    </a:lnTo>
                    <a:lnTo>
                      <a:pt x="238" y="239"/>
                    </a:lnTo>
                    <a:lnTo>
                      <a:pt x="204" y="271"/>
                    </a:lnTo>
                    <a:lnTo>
                      <a:pt x="172" y="304"/>
                    </a:lnTo>
                    <a:lnTo>
                      <a:pt x="140" y="337"/>
                    </a:lnTo>
                    <a:lnTo>
                      <a:pt x="108" y="372"/>
                    </a:lnTo>
                    <a:lnTo>
                      <a:pt x="78" y="408"/>
                    </a:lnTo>
                    <a:lnTo>
                      <a:pt x="49" y="446"/>
                    </a:lnTo>
                    <a:lnTo>
                      <a:pt x="24" y="484"/>
                    </a:lnTo>
                    <a:lnTo>
                      <a:pt x="12" y="505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0" y="528"/>
                    </a:lnTo>
                    <a:lnTo>
                      <a:pt x="1" y="530"/>
                    </a:lnTo>
                    <a:lnTo>
                      <a:pt x="4" y="531"/>
                    </a:lnTo>
                    <a:lnTo>
                      <a:pt x="6" y="529"/>
                    </a:lnTo>
                    <a:lnTo>
                      <a:pt x="6" y="529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2890" y="2915"/>
                <a:ext cx="382" cy="379"/>
              </a:xfrm>
              <a:custGeom>
                <a:avLst/>
                <a:gdLst>
                  <a:gd name="T0" fmla="*/ 756 w 765"/>
                  <a:gd name="T1" fmla="*/ 757 h 758"/>
                  <a:gd name="T2" fmla="*/ 760 w 765"/>
                  <a:gd name="T3" fmla="*/ 724 h 758"/>
                  <a:gd name="T4" fmla="*/ 765 w 765"/>
                  <a:gd name="T5" fmla="*/ 664 h 758"/>
                  <a:gd name="T6" fmla="*/ 765 w 765"/>
                  <a:gd name="T7" fmla="*/ 611 h 758"/>
                  <a:gd name="T8" fmla="*/ 760 w 765"/>
                  <a:gd name="T9" fmla="*/ 550 h 758"/>
                  <a:gd name="T10" fmla="*/ 749 w 765"/>
                  <a:gd name="T11" fmla="*/ 484 h 758"/>
                  <a:gd name="T12" fmla="*/ 730 w 765"/>
                  <a:gd name="T13" fmla="*/ 414 h 758"/>
                  <a:gd name="T14" fmla="*/ 701 w 765"/>
                  <a:gd name="T15" fmla="*/ 343 h 758"/>
                  <a:gd name="T16" fmla="*/ 672 w 765"/>
                  <a:gd name="T17" fmla="*/ 290 h 758"/>
                  <a:gd name="T18" fmla="*/ 649 w 765"/>
                  <a:gd name="T19" fmla="*/ 256 h 758"/>
                  <a:gd name="T20" fmla="*/ 623 w 765"/>
                  <a:gd name="T21" fmla="*/ 223 h 758"/>
                  <a:gd name="T22" fmla="*/ 593 w 765"/>
                  <a:gd name="T23" fmla="*/ 191 h 758"/>
                  <a:gd name="T24" fmla="*/ 558 w 765"/>
                  <a:gd name="T25" fmla="*/ 161 h 758"/>
                  <a:gd name="T26" fmla="*/ 521 w 765"/>
                  <a:gd name="T27" fmla="*/ 132 h 758"/>
                  <a:gd name="T28" fmla="*/ 477 w 765"/>
                  <a:gd name="T29" fmla="*/ 106 h 758"/>
                  <a:gd name="T30" fmla="*/ 430 w 765"/>
                  <a:gd name="T31" fmla="*/ 82 h 758"/>
                  <a:gd name="T32" fmla="*/ 379 w 765"/>
                  <a:gd name="T33" fmla="*/ 60 h 758"/>
                  <a:gd name="T34" fmla="*/ 322 w 765"/>
                  <a:gd name="T35" fmla="*/ 41 h 758"/>
                  <a:gd name="T36" fmla="*/ 261 w 765"/>
                  <a:gd name="T37" fmla="*/ 25 h 758"/>
                  <a:gd name="T38" fmla="*/ 193 w 765"/>
                  <a:gd name="T39" fmla="*/ 13 h 758"/>
                  <a:gd name="T40" fmla="*/ 120 w 765"/>
                  <a:gd name="T41" fmla="*/ 5 h 758"/>
                  <a:gd name="T42" fmla="*/ 42 w 765"/>
                  <a:gd name="T43" fmla="*/ 1 h 758"/>
                  <a:gd name="T44" fmla="*/ 0 w 765"/>
                  <a:gd name="T45" fmla="*/ 0 h 758"/>
                  <a:gd name="T46" fmla="*/ 3 w 765"/>
                  <a:gd name="T47" fmla="*/ 35 h 758"/>
                  <a:gd name="T48" fmla="*/ 18 w 765"/>
                  <a:gd name="T49" fmla="*/ 124 h 758"/>
                  <a:gd name="T50" fmla="*/ 32 w 765"/>
                  <a:gd name="T51" fmla="*/ 184 h 758"/>
                  <a:gd name="T52" fmla="*/ 51 w 765"/>
                  <a:gd name="T53" fmla="*/ 250 h 758"/>
                  <a:gd name="T54" fmla="*/ 78 w 765"/>
                  <a:gd name="T55" fmla="*/ 320 h 758"/>
                  <a:gd name="T56" fmla="*/ 112 w 765"/>
                  <a:gd name="T57" fmla="*/ 393 h 758"/>
                  <a:gd name="T58" fmla="*/ 152 w 765"/>
                  <a:gd name="T59" fmla="*/ 466 h 758"/>
                  <a:gd name="T60" fmla="*/ 204 w 765"/>
                  <a:gd name="T61" fmla="*/ 534 h 758"/>
                  <a:gd name="T62" fmla="*/ 233 w 765"/>
                  <a:gd name="T63" fmla="*/ 567 h 758"/>
                  <a:gd name="T64" fmla="*/ 266 w 765"/>
                  <a:gd name="T65" fmla="*/ 598 h 758"/>
                  <a:gd name="T66" fmla="*/ 300 w 765"/>
                  <a:gd name="T67" fmla="*/ 628 h 758"/>
                  <a:gd name="T68" fmla="*/ 338 w 765"/>
                  <a:gd name="T69" fmla="*/ 654 h 758"/>
                  <a:gd name="T70" fmla="*/ 379 w 765"/>
                  <a:gd name="T71" fmla="*/ 680 h 758"/>
                  <a:gd name="T72" fmla="*/ 422 w 765"/>
                  <a:gd name="T73" fmla="*/ 701 h 758"/>
                  <a:gd name="T74" fmla="*/ 469 w 765"/>
                  <a:gd name="T75" fmla="*/ 719 h 758"/>
                  <a:gd name="T76" fmla="*/ 519 w 765"/>
                  <a:gd name="T77" fmla="*/ 735 h 758"/>
                  <a:gd name="T78" fmla="*/ 572 w 765"/>
                  <a:gd name="T79" fmla="*/ 747 h 758"/>
                  <a:gd name="T80" fmla="*/ 630 w 765"/>
                  <a:gd name="T81" fmla="*/ 754 h 758"/>
                  <a:gd name="T82" fmla="*/ 691 w 765"/>
                  <a:gd name="T83" fmla="*/ 758 h 758"/>
                  <a:gd name="T84" fmla="*/ 756 w 765"/>
                  <a:gd name="T85" fmla="*/ 757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5" h="758">
                    <a:moveTo>
                      <a:pt x="756" y="757"/>
                    </a:moveTo>
                    <a:lnTo>
                      <a:pt x="756" y="757"/>
                    </a:lnTo>
                    <a:lnTo>
                      <a:pt x="757" y="748"/>
                    </a:lnTo>
                    <a:lnTo>
                      <a:pt x="760" y="724"/>
                    </a:lnTo>
                    <a:lnTo>
                      <a:pt x="764" y="687"/>
                    </a:lnTo>
                    <a:lnTo>
                      <a:pt x="765" y="664"/>
                    </a:lnTo>
                    <a:lnTo>
                      <a:pt x="765" y="639"/>
                    </a:lnTo>
                    <a:lnTo>
                      <a:pt x="765" y="611"/>
                    </a:lnTo>
                    <a:lnTo>
                      <a:pt x="762" y="581"/>
                    </a:lnTo>
                    <a:lnTo>
                      <a:pt x="760" y="550"/>
                    </a:lnTo>
                    <a:lnTo>
                      <a:pt x="755" y="517"/>
                    </a:lnTo>
                    <a:lnTo>
                      <a:pt x="749" y="484"/>
                    </a:lnTo>
                    <a:lnTo>
                      <a:pt x="741" y="449"/>
                    </a:lnTo>
                    <a:lnTo>
                      <a:pt x="730" y="414"/>
                    </a:lnTo>
                    <a:lnTo>
                      <a:pt x="717" y="379"/>
                    </a:lnTo>
                    <a:lnTo>
                      <a:pt x="701" y="343"/>
                    </a:lnTo>
                    <a:lnTo>
                      <a:pt x="683" y="308"/>
                    </a:lnTo>
                    <a:lnTo>
                      <a:pt x="672" y="290"/>
                    </a:lnTo>
                    <a:lnTo>
                      <a:pt x="661" y="273"/>
                    </a:lnTo>
                    <a:lnTo>
                      <a:pt x="649" y="256"/>
                    </a:lnTo>
                    <a:lnTo>
                      <a:pt x="636" y="240"/>
                    </a:lnTo>
                    <a:lnTo>
                      <a:pt x="623" y="223"/>
                    </a:lnTo>
                    <a:lnTo>
                      <a:pt x="608" y="207"/>
                    </a:lnTo>
                    <a:lnTo>
                      <a:pt x="593" y="191"/>
                    </a:lnTo>
                    <a:lnTo>
                      <a:pt x="576" y="176"/>
                    </a:lnTo>
                    <a:lnTo>
                      <a:pt x="558" y="161"/>
                    </a:lnTo>
                    <a:lnTo>
                      <a:pt x="540" y="146"/>
                    </a:lnTo>
                    <a:lnTo>
                      <a:pt x="521" y="132"/>
                    </a:lnTo>
                    <a:lnTo>
                      <a:pt x="499" y="119"/>
                    </a:lnTo>
                    <a:lnTo>
                      <a:pt x="477" y="106"/>
                    </a:lnTo>
                    <a:lnTo>
                      <a:pt x="454" y="93"/>
                    </a:lnTo>
                    <a:lnTo>
                      <a:pt x="430" y="82"/>
                    </a:lnTo>
                    <a:lnTo>
                      <a:pt x="405" y="70"/>
                    </a:lnTo>
                    <a:lnTo>
                      <a:pt x="379" y="60"/>
                    </a:lnTo>
                    <a:lnTo>
                      <a:pt x="351" y="51"/>
                    </a:lnTo>
                    <a:lnTo>
                      <a:pt x="322" y="41"/>
                    </a:lnTo>
                    <a:lnTo>
                      <a:pt x="292" y="33"/>
                    </a:lnTo>
                    <a:lnTo>
                      <a:pt x="261" y="25"/>
                    </a:lnTo>
                    <a:lnTo>
                      <a:pt x="227" y="19"/>
                    </a:lnTo>
                    <a:lnTo>
                      <a:pt x="193" y="13"/>
                    </a:lnTo>
                    <a:lnTo>
                      <a:pt x="157" y="9"/>
                    </a:lnTo>
                    <a:lnTo>
                      <a:pt x="120" y="5"/>
                    </a:lnTo>
                    <a:lnTo>
                      <a:pt x="82" y="3"/>
                    </a:lnTo>
                    <a:lnTo>
                      <a:pt x="4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0"/>
                    </a:lnTo>
                    <a:lnTo>
                      <a:pt x="3" y="35"/>
                    </a:lnTo>
                    <a:lnTo>
                      <a:pt x="8" y="74"/>
                    </a:lnTo>
                    <a:lnTo>
                      <a:pt x="18" y="124"/>
                    </a:lnTo>
                    <a:lnTo>
                      <a:pt x="24" y="153"/>
                    </a:lnTo>
                    <a:lnTo>
                      <a:pt x="32" y="184"/>
                    </a:lnTo>
                    <a:lnTo>
                      <a:pt x="41" y="217"/>
                    </a:lnTo>
                    <a:lnTo>
                      <a:pt x="51" y="250"/>
                    </a:lnTo>
                    <a:lnTo>
                      <a:pt x="63" y="285"/>
                    </a:lnTo>
                    <a:lnTo>
                      <a:pt x="78" y="320"/>
                    </a:lnTo>
                    <a:lnTo>
                      <a:pt x="94" y="356"/>
                    </a:lnTo>
                    <a:lnTo>
                      <a:pt x="112" y="393"/>
                    </a:lnTo>
                    <a:lnTo>
                      <a:pt x="131" y="430"/>
                    </a:lnTo>
                    <a:lnTo>
                      <a:pt x="152" y="466"/>
                    </a:lnTo>
                    <a:lnTo>
                      <a:pt x="178" y="500"/>
                    </a:lnTo>
                    <a:lnTo>
                      <a:pt x="204" y="534"/>
                    </a:lnTo>
                    <a:lnTo>
                      <a:pt x="219" y="551"/>
                    </a:lnTo>
                    <a:lnTo>
                      <a:pt x="233" y="567"/>
                    </a:lnTo>
                    <a:lnTo>
                      <a:pt x="249" y="582"/>
                    </a:lnTo>
                    <a:lnTo>
                      <a:pt x="266" y="598"/>
                    </a:lnTo>
                    <a:lnTo>
                      <a:pt x="282" y="613"/>
                    </a:lnTo>
                    <a:lnTo>
                      <a:pt x="300" y="628"/>
                    </a:lnTo>
                    <a:lnTo>
                      <a:pt x="318" y="641"/>
                    </a:lnTo>
                    <a:lnTo>
                      <a:pt x="338" y="654"/>
                    </a:lnTo>
                    <a:lnTo>
                      <a:pt x="358" y="668"/>
                    </a:lnTo>
                    <a:lnTo>
                      <a:pt x="379" y="680"/>
                    </a:lnTo>
                    <a:lnTo>
                      <a:pt x="400" y="690"/>
                    </a:lnTo>
                    <a:lnTo>
                      <a:pt x="422" y="701"/>
                    </a:lnTo>
                    <a:lnTo>
                      <a:pt x="445" y="711"/>
                    </a:lnTo>
                    <a:lnTo>
                      <a:pt x="469" y="719"/>
                    </a:lnTo>
                    <a:lnTo>
                      <a:pt x="494" y="728"/>
                    </a:lnTo>
                    <a:lnTo>
                      <a:pt x="519" y="735"/>
                    </a:lnTo>
                    <a:lnTo>
                      <a:pt x="546" y="741"/>
                    </a:lnTo>
                    <a:lnTo>
                      <a:pt x="572" y="747"/>
                    </a:lnTo>
                    <a:lnTo>
                      <a:pt x="601" y="751"/>
                    </a:lnTo>
                    <a:lnTo>
                      <a:pt x="630" y="754"/>
                    </a:lnTo>
                    <a:lnTo>
                      <a:pt x="660" y="757"/>
                    </a:lnTo>
                    <a:lnTo>
                      <a:pt x="691" y="758"/>
                    </a:lnTo>
                    <a:lnTo>
                      <a:pt x="723" y="758"/>
                    </a:lnTo>
                    <a:lnTo>
                      <a:pt x="756" y="757"/>
                    </a:lnTo>
                    <a:lnTo>
                      <a:pt x="756" y="757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2990" y="3028"/>
                <a:ext cx="273" cy="266"/>
              </a:xfrm>
              <a:custGeom>
                <a:avLst/>
                <a:gdLst>
                  <a:gd name="T0" fmla="*/ 545 w 546"/>
                  <a:gd name="T1" fmla="*/ 526 h 532"/>
                  <a:gd name="T2" fmla="*/ 545 w 546"/>
                  <a:gd name="T3" fmla="*/ 526 h 532"/>
                  <a:gd name="T4" fmla="*/ 534 w 546"/>
                  <a:gd name="T5" fmla="*/ 505 h 532"/>
                  <a:gd name="T6" fmla="*/ 522 w 546"/>
                  <a:gd name="T7" fmla="*/ 486 h 532"/>
                  <a:gd name="T8" fmla="*/ 496 w 546"/>
                  <a:gd name="T9" fmla="*/ 448 h 532"/>
                  <a:gd name="T10" fmla="*/ 468 w 546"/>
                  <a:gd name="T11" fmla="*/ 410 h 532"/>
                  <a:gd name="T12" fmla="*/ 438 w 546"/>
                  <a:gd name="T13" fmla="*/ 374 h 532"/>
                  <a:gd name="T14" fmla="*/ 407 w 546"/>
                  <a:gd name="T15" fmla="*/ 339 h 532"/>
                  <a:gd name="T16" fmla="*/ 374 w 546"/>
                  <a:gd name="T17" fmla="*/ 306 h 532"/>
                  <a:gd name="T18" fmla="*/ 341 w 546"/>
                  <a:gd name="T19" fmla="*/ 273 h 532"/>
                  <a:gd name="T20" fmla="*/ 308 w 546"/>
                  <a:gd name="T21" fmla="*/ 241 h 532"/>
                  <a:gd name="T22" fmla="*/ 308 w 546"/>
                  <a:gd name="T23" fmla="*/ 241 h 532"/>
                  <a:gd name="T24" fmla="*/ 273 w 546"/>
                  <a:gd name="T25" fmla="*/ 208 h 532"/>
                  <a:gd name="T26" fmla="*/ 237 w 546"/>
                  <a:gd name="T27" fmla="*/ 177 h 532"/>
                  <a:gd name="T28" fmla="*/ 201 w 546"/>
                  <a:gd name="T29" fmla="*/ 146 h 532"/>
                  <a:gd name="T30" fmla="*/ 164 w 546"/>
                  <a:gd name="T31" fmla="*/ 116 h 532"/>
                  <a:gd name="T32" fmla="*/ 127 w 546"/>
                  <a:gd name="T33" fmla="*/ 87 h 532"/>
                  <a:gd name="T34" fmla="*/ 89 w 546"/>
                  <a:gd name="T35" fmla="*/ 58 h 532"/>
                  <a:gd name="T36" fmla="*/ 12 w 546"/>
                  <a:gd name="T37" fmla="*/ 1 h 532"/>
                  <a:gd name="T38" fmla="*/ 12 w 546"/>
                  <a:gd name="T39" fmla="*/ 1 h 532"/>
                  <a:gd name="T40" fmla="*/ 9 w 546"/>
                  <a:gd name="T41" fmla="*/ 0 h 532"/>
                  <a:gd name="T42" fmla="*/ 6 w 546"/>
                  <a:gd name="T43" fmla="*/ 0 h 532"/>
                  <a:gd name="T44" fmla="*/ 4 w 546"/>
                  <a:gd name="T45" fmla="*/ 1 h 532"/>
                  <a:gd name="T46" fmla="*/ 2 w 546"/>
                  <a:gd name="T47" fmla="*/ 4 h 532"/>
                  <a:gd name="T48" fmla="*/ 0 w 546"/>
                  <a:gd name="T49" fmla="*/ 6 h 532"/>
                  <a:gd name="T50" fmla="*/ 0 w 546"/>
                  <a:gd name="T51" fmla="*/ 9 h 532"/>
                  <a:gd name="T52" fmla="*/ 0 w 546"/>
                  <a:gd name="T53" fmla="*/ 12 h 532"/>
                  <a:gd name="T54" fmla="*/ 3 w 546"/>
                  <a:gd name="T55" fmla="*/ 15 h 532"/>
                  <a:gd name="T56" fmla="*/ 3 w 546"/>
                  <a:gd name="T57" fmla="*/ 15 h 532"/>
                  <a:gd name="T58" fmla="*/ 80 w 546"/>
                  <a:gd name="T59" fmla="*/ 70 h 532"/>
                  <a:gd name="T60" fmla="*/ 117 w 546"/>
                  <a:gd name="T61" fmla="*/ 99 h 532"/>
                  <a:gd name="T62" fmla="*/ 153 w 546"/>
                  <a:gd name="T63" fmla="*/ 128 h 532"/>
                  <a:gd name="T64" fmla="*/ 190 w 546"/>
                  <a:gd name="T65" fmla="*/ 158 h 532"/>
                  <a:gd name="T66" fmla="*/ 227 w 546"/>
                  <a:gd name="T67" fmla="*/ 188 h 532"/>
                  <a:gd name="T68" fmla="*/ 261 w 546"/>
                  <a:gd name="T69" fmla="*/ 219 h 532"/>
                  <a:gd name="T70" fmla="*/ 296 w 546"/>
                  <a:gd name="T71" fmla="*/ 250 h 532"/>
                  <a:gd name="T72" fmla="*/ 296 w 546"/>
                  <a:gd name="T73" fmla="*/ 250 h 532"/>
                  <a:gd name="T74" fmla="*/ 330 w 546"/>
                  <a:gd name="T75" fmla="*/ 283 h 532"/>
                  <a:gd name="T76" fmla="*/ 362 w 546"/>
                  <a:gd name="T77" fmla="*/ 317 h 532"/>
                  <a:gd name="T78" fmla="*/ 394 w 546"/>
                  <a:gd name="T79" fmla="*/ 350 h 532"/>
                  <a:gd name="T80" fmla="*/ 424 w 546"/>
                  <a:gd name="T81" fmla="*/ 385 h 532"/>
                  <a:gd name="T82" fmla="*/ 454 w 546"/>
                  <a:gd name="T83" fmla="*/ 420 h 532"/>
                  <a:gd name="T84" fmla="*/ 483 w 546"/>
                  <a:gd name="T85" fmla="*/ 456 h 532"/>
                  <a:gd name="T86" fmla="*/ 539 w 546"/>
                  <a:gd name="T87" fmla="*/ 529 h 532"/>
                  <a:gd name="T88" fmla="*/ 539 w 546"/>
                  <a:gd name="T89" fmla="*/ 529 h 532"/>
                  <a:gd name="T90" fmla="*/ 542 w 546"/>
                  <a:gd name="T91" fmla="*/ 532 h 532"/>
                  <a:gd name="T92" fmla="*/ 544 w 546"/>
                  <a:gd name="T93" fmla="*/ 531 h 532"/>
                  <a:gd name="T94" fmla="*/ 546 w 546"/>
                  <a:gd name="T95" fmla="*/ 528 h 532"/>
                  <a:gd name="T96" fmla="*/ 545 w 546"/>
                  <a:gd name="T97" fmla="*/ 526 h 532"/>
                  <a:gd name="T98" fmla="*/ 545 w 546"/>
                  <a:gd name="T99" fmla="*/ 526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46" h="532">
                    <a:moveTo>
                      <a:pt x="545" y="526"/>
                    </a:moveTo>
                    <a:lnTo>
                      <a:pt x="545" y="526"/>
                    </a:lnTo>
                    <a:lnTo>
                      <a:pt x="534" y="505"/>
                    </a:lnTo>
                    <a:lnTo>
                      <a:pt x="522" y="486"/>
                    </a:lnTo>
                    <a:lnTo>
                      <a:pt x="496" y="448"/>
                    </a:lnTo>
                    <a:lnTo>
                      <a:pt x="468" y="410"/>
                    </a:lnTo>
                    <a:lnTo>
                      <a:pt x="438" y="374"/>
                    </a:lnTo>
                    <a:lnTo>
                      <a:pt x="407" y="339"/>
                    </a:lnTo>
                    <a:lnTo>
                      <a:pt x="374" y="306"/>
                    </a:lnTo>
                    <a:lnTo>
                      <a:pt x="341" y="273"/>
                    </a:lnTo>
                    <a:lnTo>
                      <a:pt x="308" y="241"/>
                    </a:lnTo>
                    <a:lnTo>
                      <a:pt x="308" y="241"/>
                    </a:lnTo>
                    <a:lnTo>
                      <a:pt x="273" y="208"/>
                    </a:lnTo>
                    <a:lnTo>
                      <a:pt x="237" y="177"/>
                    </a:lnTo>
                    <a:lnTo>
                      <a:pt x="201" y="146"/>
                    </a:lnTo>
                    <a:lnTo>
                      <a:pt x="164" y="116"/>
                    </a:lnTo>
                    <a:lnTo>
                      <a:pt x="127" y="87"/>
                    </a:lnTo>
                    <a:lnTo>
                      <a:pt x="89" y="58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80" y="70"/>
                    </a:lnTo>
                    <a:lnTo>
                      <a:pt x="117" y="99"/>
                    </a:lnTo>
                    <a:lnTo>
                      <a:pt x="153" y="128"/>
                    </a:lnTo>
                    <a:lnTo>
                      <a:pt x="190" y="158"/>
                    </a:lnTo>
                    <a:lnTo>
                      <a:pt x="227" y="188"/>
                    </a:lnTo>
                    <a:lnTo>
                      <a:pt x="261" y="219"/>
                    </a:lnTo>
                    <a:lnTo>
                      <a:pt x="296" y="250"/>
                    </a:lnTo>
                    <a:lnTo>
                      <a:pt x="296" y="250"/>
                    </a:lnTo>
                    <a:lnTo>
                      <a:pt x="330" y="283"/>
                    </a:lnTo>
                    <a:lnTo>
                      <a:pt x="362" y="317"/>
                    </a:lnTo>
                    <a:lnTo>
                      <a:pt x="394" y="350"/>
                    </a:lnTo>
                    <a:lnTo>
                      <a:pt x="424" y="385"/>
                    </a:lnTo>
                    <a:lnTo>
                      <a:pt x="454" y="420"/>
                    </a:lnTo>
                    <a:lnTo>
                      <a:pt x="483" y="456"/>
                    </a:lnTo>
                    <a:lnTo>
                      <a:pt x="539" y="529"/>
                    </a:lnTo>
                    <a:lnTo>
                      <a:pt x="539" y="529"/>
                    </a:lnTo>
                    <a:lnTo>
                      <a:pt x="542" y="532"/>
                    </a:lnTo>
                    <a:lnTo>
                      <a:pt x="544" y="531"/>
                    </a:lnTo>
                    <a:lnTo>
                      <a:pt x="546" y="528"/>
                    </a:lnTo>
                    <a:lnTo>
                      <a:pt x="545" y="526"/>
                    </a:lnTo>
                    <a:lnTo>
                      <a:pt x="545" y="526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2718" y="3228"/>
                <a:ext cx="261" cy="529"/>
              </a:xfrm>
              <a:custGeom>
                <a:avLst/>
                <a:gdLst>
                  <a:gd name="T0" fmla="*/ 302 w 522"/>
                  <a:gd name="T1" fmla="*/ 1059 h 1059"/>
                  <a:gd name="T2" fmla="*/ 326 w 522"/>
                  <a:gd name="T3" fmla="*/ 1036 h 1059"/>
                  <a:gd name="T4" fmla="*/ 365 w 522"/>
                  <a:gd name="T5" fmla="*/ 990 h 1059"/>
                  <a:gd name="T6" fmla="*/ 398 w 522"/>
                  <a:gd name="T7" fmla="*/ 948 h 1059"/>
                  <a:gd name="T8" fmla="*/ 432 w 522"/>
                  <a:gd name="T9" fmla="*/ 898 h 1059"/>
                  <a:gd name="T10" fmla="*/ 463 w 522"/>
                  <a:gd name="T11" fmla="*/ 838 h 1059"/>
                  <a:gd name="T12" fmla="*/ 490 w 522"/>
                  <a:gd name="T13" fmla="*/ 772 h 1059"/>
                  <a:gd name="T14" fmla="*/ 511 w 522"/>
                  <a:gd name="T15" fmla="*/ 698 h 1059"/>
                  <a:gd name="T16" fmla="*/ 519 w 522"/>
                  <a:gd name="T17" fmla="*/ 639 h 1059"/>
                  <a:gd name="T18" fmla="*/ 522 w 522"/>
                  <a:gd name="T19" fmla="*/ 597 h 1059"/>
                  <a:gd name="T20" fmla="*/ 522 w 522"/>
                  <a:gd name="T21" fmla="*/ 555 h 1059"/>
                  <a:gd name="T22" fmla="*/ 517 w 522"/>
                  <a:gd name="T23" fmla="*/ 512 h 1059"/>
                  <a:gd name="T24" fmla="*/ 509 w 522"/>
                  <a:gd name="T25" fmla="*/ 466 h 1059"/>
                  <a:gd name="T26" fmla="*/ 495 w 522"/>
                  <a:gd name="T27" fmla="*/ 420 h 1059"/>
                  <a:gd name="T28" fmla="*/ 477 w 522"/>
                  <a:gd name="T29" fmla="*/ 374 h 1059"/>
                  <a:gd name="T30" fmla="*/ 456 w 522"/>
                  <a:gd name="T31" fmla="*/ 325 h 1059"/>
                  <a:gd name="T32" fmla="*/ 427 w 522"/>
                  <a:gd name="T33" fmla="*/ 277 h 1059"/>
                  <a:gd name="T34" fmla="*/ 393 w 522"/>
                  <a:gd name="T35" fmla="*/ 228 h 1059"/>
                  <a:gd name="T36" fmla="*/ 353 w 522"/>
                  <a:gd name="T37" fmla="*/ 177 h 1059"/>
                  <a:gd name="T38" fmla="*/ 308 w 522"/>
                  <a:gd name="T39" fmla="*/ 127 h 1059"/>
                  <a:gd name="T40" fmla="*/ 255 w 522"/>
                  <a:gd name="T41" fmla="*/ 76 h 1059"/>
                  <a:gd name="T42" fmla="*/ 195 w 522"/>
                  <a:gd name="T43" fmla="*/ 25 h 1059"/>
                  <a:gd name="T44" fmla="*/ 162 w 522"/>
                  <a:gd name="T45" fmla="*/ 0 h 1059"/>
                  <a:gd name="T46" fmla="*/ 144 w 522"/>
                  <a:gd name="T47" fmla="*/ 28 h 1059"/>
                  <a:gd name="T48" fmla="*/ 102 w 522"/>
                  <a:gd name="T49" fmla="*/ 108 h 1059"/>
                  <a:gd name="T50" fmla="*/ 77 w 522"/>
                  <a:gd name="T51" fmla="*/ 164 h 1059"/>
                  <a:gd name="T52" fmla="*/ 51 w 522"/>
                  <a:gd name="T53" fmla="*/ 229 h 1059"/>
                  <a:gd name="T54" fmla="*/ 30 w 522"/>
                  <a:gd name="T55" fmla="*/ 300 h 1059"/>
                  <a:gd name="T56" fmla="*/ 12 w 522"/>
                  <a:gd name="T57" fmla="*/ 378 h 1059"/>
                  <a:gd name="T58" fmla="*/ 1 w 522"/>
                  <a:gd name="T59" fmla="*/ 461 h 1059"/>
                  <a:gd name="T60" fmla="*/ 0 w 522"/>
                  <a:gd name="T61" fmla="*/ 547 h 1059"/>
                  <a:gd name="T62" fmla="*/ 3 w 522"/>
                  <a:gd name="T63" fmla="*/ 591 h 1059"/>
                  <a:gd name="T64" fmla="*/ 9 w 522"/>
                  <a:gd name="T65" fmla="*/ 636 h 1059"/>
                  <a:gd name="T66" fmla="*/ 19 w 522"/>
                  <a:gd name="T67" fmla="*/ 679 h 1059"/>
                  <a:gd name="T68" fmla="*/ 32 w 522"/>
                  <a:gd name="T69" fmla="*/ 723 h 1059"/>
                  <a:gd name="T70" fmla="*/ 50 w 522"/>
                  <a:gd name="T71" fmla="*/ 768 h 1059"/>
                  <a:gd name="T72" fmla="*/ 71 w 522"/>
                  <a:gd name="T73" fmla="*/ 812 h 1059"/>
                  <a:gd name="T74" fmla="*/ 97 w 522"/>
                  <a:gd name="T75" fmla="*/ 856 h 1059"/>
                  <a:gd name="T76" fmla="*/ 127 w 522"/>
                  <a:gd name="T77" fmla="*/ 898 h 1059"/>
                  <a:gd name="T78" fmla="*/ 163 w 522"/>
                  <a:gd name="T79" fmla="*/ 940 h 1059"/>
                  <a:gd name="T80" fmla="*/ 204 w 522"/>
                  <a:gd name="T81" fmla="*/ 981 h 1059"/>
                  <a:gd name="T82" fmla="*/ 250 w 522"/>
                  <a:gd name="T83" fmla="*/ 1020 h 1059"/>
                  <a:gd name="T84" fmla="*/ 302 w 522"/>
                  <a:gd name="T85" fmla="*/ 1059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2" h="1059">
                    <a:moveTo>
                      <a:pt x="302" y="1059"/>
                    </a:moveTo>
                    <a:lnTo>
                      <a:pt x="302" y="1059"/>
                    </a:lnTo>
                    <a:lnTo>
                      <a:pt x="309" y="1053"/>
                    </a:lnTo>
                    <a:lnTo>
                      <a:pt x="326" y="1036"/>
                    </a:lnTo>
                    <a:lnTo>
                      <a:pt x="351" y="1008"/>
                    </a:lnTo>
                    <a:lnTo>
                      <a:pt x="365" y="990"/>
                    </a:lnTo>
                    <a:lnTo>
                      <a:pt x="381" y="971"/>
                    </a:lnTo>
                    <a:lnTo>
                      <a:pt x="398" y="948"/>
                    </a:lnTo>
                    <a:lnTo>
                      <a:pt x="415" y="924"/>
                    </a:lnTo>
                    <a:lnTo>
                      <a:pt x="432" y="898"/>
                    </a:lnTo>
                    <a:lnTo>
                      <a:pt x="447" y="869"/>
                    </a:lnTo>
                    <a:lnTo>
                      <a:pt x="463" y="838"/>
                    </a:lnTo>
                    <a:lnTo>
                      <a:pt x="477" y="805"/>
                    </a:lnTo>
                    <a:lnTo>
                      <a:pt x="490" y="772"/>
                    </a:lnTo>
                    <a:lnTo>
                      <a:pt x="501" y="735"/>
                    </a:lnTo>
                    <a:lnTo>
                      <a:pt x="511" y="698"/>
                    </a:lnTo>
                    <a:lnTo>
                      <a:pt x="517" y="659"/>
                    </a:lnTo>
                    <a:lnTo>
                      <a:pt x="519" y="639"/>
                    </a:lnTo>
                    <a:lnTo>
                      <a:pt x="522" y="619"/>
                    </a:lnTo>
                    <a:lnTo>
                      <a:pt x="522" y="597"/>
                    </a:lnTo>
                    <a:lnTo>
                      <a:pt x="522" y="577"/>
                    </a:lnTo>
                    <a:lnTo>
                      <a:pt x="522" y="555"/>
                    </a:lnTo>
                    <a:lnTo>
                      <a:pt x="519" y="533"/>
                    </a:lnTo>
                    <a:lnTo>
                      <a:pt x="517" y="512"/>
                    </a:lnTo>
                    <a:lnTo>
                      <a:pt x="513" y="489"/>
                    </a:lnTo>
                    <a:lnTo>
                      <a:pt x="509" y="466"/>
                    </a:lnTo>
                    <a:lnTo>
                      <a:pt x="503" y="443"/>
                    </a:lnTo>
                    <a:lnTo>
                      <a:pt x="495" y="420"/>
                    </a:lnTo>
                    <a:lnTo>
                      <a:pt x="487" y="398"/>
                    </a:lnTo>
                    <a:lnTo>
                      <a:pt x="477" y="374"/>
                    </a:lnTo>
                    <a:lnTo>
                      <a:pt x="468" y="349"/>
                    </a:lnTo>
                    <a:lnTo>
                      <a:pt x="456" y="325"/>
                    </a:lnTo>
                    <a:lnTo>
                      <a:pt x="442" y="301"/>
                    </a:lnTo>
                    <a:lnTo>
                      <a:pt x="427" y="277"/>
                    </a:lnTo>
                    <a:lnTo>
                      <a:pt x="411" y="252"/>
                    </a:lnTo>
                    <a:lnTo>
                      <a:pt x="393" y="228"/>
                    </a:lnTo>
                    <a:lnTo>
                      <a:pt x="375" y="203"/>
                    </a:lnTo>
                    <a:lnTo>
                      <a:pt x="353" y="177"/>
                    </a:lnTo>
                    <a:lnTo>
                      <a:pt x="332" y="152"/>
                    </a:lnTo>
                    <a:lnTo>
                      <a:pt x="308" y="127"/>
                    </a:lnTo>
                    <a:lnTo>
                      <a:pt x="282" y="102"/>
                    </a:lnTo>
                    <a:lnTo>
                      <a:pt x="255" y="76"/>
                    </a:lnTo>
                    <a:lnTo>
                      <a:pt x="226" y="51"/>
                    </a:lnTo>
                    <a:lnTo>
                      <a:pt x="195" y="25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57" y="7"/>
                    </a:lnTo>
                    <a:lnTo>
                      <a:pt x="144" y="28"/>
                    </a:lnTo>
                    <a:lnTo>
                      <a:pt x="125" y="62"/>
                    </a:lnTo>
                    <a:lnTo>
                      <a:pt x="102" y="108"/>
                    </a:lnTo>
                    <a:lnTo>
                      <a:pt x="89" y="135"/>
                    </a:lnTo>
                    <a:lnTo>
                      <a:pt x="77" y="164"/>
                    </a:lnTo>
                    <a:lnTo>
                      <a:pt x="63" y="196"/>
                    </a:lnTo>
                    <a:lnTo>
                      <a:pt x="51" y="229"/>
                    </a:lnTo>
                    <a:lnTo>
                      <a:pt x="41" y="264"/>
                    </a:lnTo>
                    <a:lnTo>
                      <a:pt x="30" y="300"/>
                    </a:lnTo>
                    <a:lnTo>
                      <a:pt x="20" y="339"/>
                    </a:lnTo>
                    <a:lnTo>
                      <a:pt x="12" y="378"/>
                    </a:lnTo>
                    <a:lnTo>
                      <a:pt x="6" y="419"/>
                    </a:lnTo>
                    <a:lnTo>
                      <a:pt x="1" y="461"/>
                    </a:lnTo>
                    <a:lnTo>
                      <a:pt x="0" y="503"/>
                    </a:lnTo>
                    <a:lnTo>
                      <a:pt x="0" y="547"/>
                    </a:lnTo>
                    <a:lnTo>
                      <a:pt x="1" y="570"/>
                    </a:lnTo>
                    <a:lnTo>
                      <a:pt x="3" y="591"/>
                    </a:lnTo>
                    <a:lnTo>
                      <a:pt x="6" y="613"/>
                    </a:lnTo>
                    <a:lnTo>
                      <a:pt x="9" y="636"/>
                    </a:lnTo>
                    <a:lnTo>
                      <a:pt x="14" y="657"/>
                    </a:lnTo>
                    <a:lnTo>
                      <a:pt x="19" y="679"/>
                    </a:lnTo>
                    <a:lnTo>
                      <a:pt x="25" y="702"/>
                    </a:lnTo>
                    <a:lnTo>
                      <a:pt x="32" y="723"/>
                    </a:lnTo>
                    <a:lnTo>
                      <a:pt x="41" y="746"/>
                    </a:lnTo>
                    <a:lnTo>
                      <a:pt x="50" y="768"/>
                    </a:lnTo>
                    <a:lnTo>
                      <a:pt x="60" y="790"/>
                    </a:lnTo>
                    <a:lnTo>
                      <a:pt x="71" y="812"/>
                    </a:lnTo>
                    <a:lnTo>
                      <a:pt x="84" y="834"/>
                    </a:lnTo>
                    <a:lnTo>
                      <a:pt x="97" y="856"/>
                    </a:lnTo>
                    <a:lnTo>
                      <a:pt x="112" y="877"/>
                    </a:lnTo>
                    <a:lnTo>
                      <a:pt x="127" y="898"/>
                    </a:lnTo>
                    <a:lnTo>
                      <a:pt x="144" y="919"/>
                    </a:lnTo>
                    <a:lnTo>
                      <a:pt x="163" y="940"/>
                    </a:lnTo>
                    <a:lnTo>
                      <a:pt x="183" y="960"/>
                    </a:lnTo>
                    <a:lnTo>
                      <a:pt x="204" y="981"/>
                    </a:lnTo>
                    <a:lnTo>
                      <a:pt x="226" y="1001"/>
                    </a:lnTo>
                    <a:lnTo>
                      <a:pt x="250" y="1020"/>
                    </a:lnTo>
                    <a:lnTo>
                      <a:pt x="275" y="1040"/>
                    </a:lnTo>
                    <a:lnTo>
                      <a:pt x="302" y="1059"/>
                    </a:lnTo>
                    <a:lnTo>
                      <a:pt x="302" y="1059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2806" y="3379"/>
                <a:ext cx="64" cy="375"/>
              </a:xfrm>
              <a:custGeom>
                <a:avLst/>
                <a:gdLst>
                  <a:gd name="T0" fmla="*/ 120 w 127"/>
                  <a:gd name="T1" fmla="*/ 745 h 749"/>
                  <a:gd name="T2" fmla="*/ 120 w 127"/>
                  <a:gd name="T3" fmla="*/ 745 h 749"/>
                  <a:gd name="T4" fmla="*/ 122 w 127"/>
                  <a:gd name="T5" fmla="*/ 722 h 749"/>
                  <a:gd name="T6" fmla="*/ 125 w 127"/>
                  <a:gd name="T7" fmla="*/ 699 h 749"/>
                  <a:gd name="T8" fmla="*/ 127 w 127"/>
                  <a:gd name="T9" fmla="*/ 654 h 749"/>
                  <a:gd name="T10" fmla="*/ 127 w 127"/>
                  <a:gd name="T11" fmla="*/ 608 h 749"/>
                  <a:gd name="T12" fmla="*/ 126 w 127"/>
                  <a:gd name="T13" fmla="*/ 561 h 749"/>
                  <a:gd name="T14" fmla="*/ 122 w 127"/>
                  <a:gd name="T15" fmla="*/ 515 h 749"/>
                  <a:gd name="T16" fmla="*/ 117 w 127"/>
                  <a:gd name="T17" fmla="*/ 469 h 749"/>
                  <a:gd name="T18" fmla="*/ 111 w 127"/>
                  <a:gd name="T19" fmla="*/ 424 h 749"/>
                  <a:gd name="T20" fmla="*/ 104 w 127"/>
                  <a:gd name="T21" fmla="*/ 378 h 749"/>
                  <a:gd name="T22" fmla="*/ 104 w 127"/>
                  <a:gd name="T23" fmla="*/ 378 h 749"/>
                  <a:gd name="T24" fmla="*/ 97 w 127"/>
                  <a:gd name="T25" fmla="*/ 331 h 749"/>
                  <a:gd name="T26" fmla="*/ 87 w 127"/>
                  <a:gd name="T27" fmla="*/ 285 h 749"/>
                  <a:gd name="T28" fmla="*/ 78 w 127"/>
                  <a:gd name="T29" fmla="*/ 238 h 749"/>
                  <a:gd name="T30" fmla="*/ 67 w 127"/>
                  <a:gd name="T31" fmla="*/ 191 h 749"/>
                  <a:gd name="T32" fmla="*/ 55 w 127"/>
                  <a:gd name="T33" fmla="*/ 144 h 749"/>
                  <a:gd name="T34" fmla="*/ 43 w 127"/>
                  <a:gd name="T35" fmla="*/ 98 h 749"/>
                  <a:gd name="T36" fmla="*/ 15 w 127"/>
                  <a:gd name="T37" fmla="*/ 6 h 749"/>
                  <a:gd name="T38" fmla="*/ 15 w 127"/>
                  <a:gd name="T39" fmla="*/ 6 h 749"/>
                  <a:gd name="T40" fmla="*/ 14 w 127"/>
                  <a:gd name="T41" fmla="*/ 3 h 749"/>
                  <a:gd name="T42" fmla="*/ 12 w 127"/>
                  <a:gd name="T43" fmla="*/ 1 h 749"/>
                  <a:gd name="T44" fmla="*/ 9 w 127"/>
                  <a:gd name="T45" fmla="*/ 0 h 749"/>
                  <a:gd name="T46" fmla="*/ 6 w 127"/>
                  <a:gd name="T47" fmla="*/ 0 h 749"/>
                  <a:gd name="T48" fmla="*/ 3 w 127"/>
                  <a:gd name="T49" fmla="*/ 1 h 749"/>
                  <a:gd name="T50" fmla="*/ 1 w 127"/>
                  <a:gd name="T51" fmla="*/ 3 h 749"/>
                  <a:gd name="T52" fmla="*/ 0 w 127"/>
                  <a:gd name="T53" fmla="*/ 6 h 749"/>
                  <a:gd name="T54" fmla="*/ 0 w 127"/>
                  <a:gd name="T55" fmla="*/ 9 h 749"/>
                  <a:gd name="T56" fmla="*/ 0 w 127"/>
                  <a:gd name="T57" fmla="*/ 9 h 749"/>
                  <a:gd name="T58" fmla="*/ 26 w 127"/>
                  <a:gd name="T59" fmla="*/ 98 h 749"/>
                  <a:gd name="T60" fmla="*/ 50 w 127"/>
                  <a:gd name="T61" fmla="*/ 190 h 749"/>
                  <a:gd name="T62" fmla="*/ 61 w 127"/>
                  <a:gd name="T63" fmla="*/ 235 h 749"/>
                  <a:gd name="T64" fmla="*/ 71 w 127"/>
                  <a:gd name="T65" fmla="*/ 281 h 749"/>
                  <a:gd name="T66" fmla="*/ 80 w 127"/>
                  <a:gd name="T67" fmla="*/ 327 h 749"/>
                  <a:gd name="T68" fmla="*/ 87 w 127"/>
                  <a:gd name="T69" fmla="*/ 372 h 749"/>
                  <a:gd name="T70" fmla="*/ 87 w 127"/>
                  <a:gd name="T71" fmla="*/ 372 h 749"/>
                  <a:gd name="T72" fmla="*/ 95 w 127"/>
                  <a:gd name="T73" fmla="*/ 419 h 749"/>
                  <a:gd name="T74" fmla="*/ 101 w 127"/>
                  <a:gd name="T75" fmla="*/ 465 h 749"/>
                  <a:gd name="T76" fmla="*/ 105 w 127"/>
                  <a:gd name="T77" fmla="*/ 512 h 749"/>
                  <a:gd name="T78" fmla="*/ 108 w 127"/>
                  <a:gd name="T79" fmla="*/ 558 h 749"/>
                  <a:gd name="T80" fmla="*/ 110 w 127"/>
                  <a:gd name="T81" fmla="*/ 604 h 749"/>
                  <a:gd name="T82" fmla="*/ 111 w 127"/>
                  <a:gd name="T83" fmla="*/ 651 h 749"/>
                  <a:gd name="T84" fmla="*/ 111 w 127"/>
                  <a:gd name="T85" fmla="*/ 744 h 749"/>
                  <a:gd name="T86" fmla="*/ 111 w 127"/>
                  <a:gd name="T87" fmla="*/ 744 h 749"/>
                  <a:gd name="T88" fmla="*/ 113 w 127"/>
                  <a:gd name="T89" fmla="*/ 748 h 749"/>
                  <a:gd name="T90" fmla="*/ 115 w 127"/>
                  <a:gd name="T91" fmla="*/ 749 h 749"/>
                  <a:gd name="T92" fmla="*/ 117 w 127"/>
                  <a:gd name="T93" fmla="*/ 748 h 749"/>
                  <a:gd name="T94" fmla="*/ 120 w 127"/>
                  <a:gd name="T95" fmla="*/ 745 h 749"/>
                  <a:gd name="T96" fmla="*/ 120 w 127"/>
                  <a:gd name="T97" fmla="*/ 745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" h="749">
                    <a:moveTo>
                      <a:pt x="120" y="745"/>
                    </a:moveTo>
                    <a:lnTo>
                      <a:pt x="120" y="745"/>
                    </a:lnTo>
                    <a:lnTo>
                      <a:pt x="122" y="722"/>
                    </a:lnTo>
                    <a:lnTo>
                      <a:pt x="125" y="699"/>
                    </a:lnTo>
                    <a:lnTo>
                      <a:pt x="127" y="654"/>
                    </a:lnTo>
                    <a:lnTo>
                      <a:pt x="127" y="608"/>
                    </a:lnTo>
                    <a:lnTo>
                      <a:pt x="126" y="561"/>
                    </a:lnTo>
                    <a:lnTo>
                      <a:pt x="122" y="515"/>
                    </a:lnTo>
                    <a:lnTo>
                      <a:pt x="117" y="469"/>
                    </a:lnTo>
                    <a:lnTo>
                      <a:pt x="111" y="424"/>
                    </a:lnTo>
                    <a:lnTo>
                      <a:pt x="104" y="378"/>
                    </a:lnTo>
                    <a:lnTo>
                      <a:pt x="104" y="378"/>
                    </a:lnTo>
                    <a:lnTo>
                      <a:pt x="97" y="331"/>
                    </a:lnTo>
                    <a:lnTo>
                      <a:pt x="87" y="285"/>
                    </a:lnTo>
                    <a:lnTo>
                      <a:pt x="78" y="238"/>
                    </a:lnTo>
                    <a:lnTo>
                      <a:pt x="67" y="191"/>
                    </a:lnTo>
                    <a:lnTo>
                      <a:pt x="55" y="144"/>
                    </a:lnTo>
                    <a:lnTo>
                      <a:pt x="43" y="98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6" y="98"/>
                    </a:lnTo>
                    <a:lnTo>
                      <a:pt x="50" y="190"/>
                    </a:lnTo>
                    <a:lnTo>
                      <a:pt x="61" y="235"/>
                    </a:lnTo>
                    <a:lnTo>
                      <a:pt x="71" y="281"/>
                    </a:lnTo>
                    <a:lnTo>
                      <a:pt x="80" y="327"/>
                    </a:lnTo>
                    <a:lnTo>
                      <a:pt x="87" y="372"/>
                    </a:lnTo>
                    <a:lnTo>
                      <a:pt x="87" y="372"/>
                    </a:lnTo>
                    <a:lnTo>
                      <a:pt x="95" y="419"/>
                    </a:lnTo>
                    <a:lnTo>
                      <a:pt x="101" y="465"/>
                    </a:lnTo>
                    <a:lnTo>
                      <a:pt x="105" y="512"/>
                    </a:lnTo>
                    <a:lnTo>
                      <a:pt x="108" y="558"/>
                    </a:lnTo>
                    <a:lnTo>
                      <a:pt x="110" y="604"/>
                    </a:lnTo>
                    <a:lnTo>
                      <a:pt x="111" y="651"/>
                    </a:lnTo>
                    <a:lnTo>
                      <a:pt x="111" y="744"/>
                    </a:lnTo>
                    <a:lnTo>
                      <a:pt x="111" y="744"/>
                    </a:lnTo>
                    <a:lnTo>
                      <a:pt x="113" y="748"/>
                    </a:lnTo>
                    <a:lnTo>
                      <a:pt x="115" y="749"/>
                    </a:lnTo>
                    <a:lnTo>
                      <a:pt x="117" y="748"/>
                    </a:lnTo>
                    <a:lnTo>
                      <a:pt x="120" y="745"/>
                    </a:lnTo>
                    <a:lnTo>
                      <a:pt x="120" y="745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1829" y="2960"/>
                <a:ext cx="447" cy="321"/>
              </a:xfrm>
              <a:custGeom>
                <a:avLst/>
                <a:gdLst>
                  <a:gd name="T0" fmla="*/ 894 w 894"/>
                  <a:gd name="T1" fmla="*/ 615 h 643"/>
                  <a:gd name="T2" fmla="*/ 891 w 894"/>
                  <a:gd name="T3" fmla="*/ 582 h 643"/>
                  <a:gd name="T4" fmla="*/ 883 w 894"/>
                  <a:gd name="T5" fmla="*/ 522 h 643"/>
                  <a:gd name="T6" fmla="*/ 872 w 894"/>
                  <a:gd name="T7" fmla="*/ 471 h 643"/>
                  <a:gd name="T8" fmla="*/ 855 w 894"/>
                  <a:gd name="T9" fmla="*/ 412 h 643"/>
                  <a:gd name="T10" fmla="*/ 831 w 894"/>
                  <a:gd name="T11" fmla="*/ 349 h 643"/>
                  <a:gd name="T12" fmla="*/ 799 w 894"/>
                  <a:gd name="T13" fmla="*/ 285 h 643"/>
                  <a:gd name="T14" fmla="*/ 757 w 894"/>
                  <a:gd name="T15" fmla="*/ 222 h 643"/>
                  <a:gd name="T16" fmla="*/ 718 w 894"/>
                  <a:gd name="T17" fmla="*/ 176 h 643"/>
                  <a:gd name="T18" fmla="*/ 688 w 894"/>
                  <a:gd name="T19" fmla="*/ 147 h 643"/>
                  <a:gd name="T20" fmla="*/ 656 w 894"/>
                  <a:gd name="T21" fmla="*/ 119 h 643"/>
                  <a:gd name="T22" fmla="*/ 619 w 894"/>
                  <a:gd name="T23" fmla="*/ 95 h 643"/>
                  <a:gd name="T24" fmla="*/ 580 w 894"/>
                  <a:gd name="T25" fmla="*/ 73 h 643"/>
                  <a:gd name="T26" fmla="*/ 536 w 894"/>
                  <a:gd name="T27" fmla="*/ 52 h 643"/>
                  <a:gd name="T28" fmla="*/ 490 w 894"/>
                  <a:gd name="T29" fmla="*/ 34 h 643"/>
                  <a:gd name="T30" fmla="*/ 438 w 894"/>
                  <a:gd name="T31" fmla="*/ 20 h 643"/>
                  <a:gd name="T32" fmla="*/ 384 w 894"/>
                  <a:gd name="T33" fmla="*/ 10 h 643"/>
                  <a:gd name="T34" fmla="*/ 324 w 894"/>
                  <a:gd name="T35" fmla="*/ 3 h 643"/>
                  <a:gd name="T36" fmla="*/ 260 w 894"/>
                  <a:gd name="T37" fmla="*/ 0 h 643"/>
                  <a:gd name="T38" fmla="*/ 191 w 894"/>
                  <a:gd name="T39" fmla="*/ 2 h 643"/>
                  <a:gd name="T40" fmla="*/ 119 w 894"/>
                  <a:gd name="T41" fmla="*/ 9 h 643"/>
                  <a:gd name="T42" fmla="*/ 41 w 894"/>
                  <a:gd name="T43" fmla="*/ 21 h 643"/>
                  <a:gd name="T44" fmla="*/ 0 w 894"/>
                  <a:gd name="T45" fmla="*/ 28 h 643"/>
                  <a:gd name="T46" fmla="*/ 10 w 894"/>
                  <a:gd name="T47" fmla="*/ 61 h 643"/>
                  <a:gd name="T48" fmla="*/ 42 w 894"/>
                  <a:gd name="T49" fmla="*/ 146 h 643"/>
                  <a:gd name="T50" fmla="*/ 69 w 894"/>
                  <a:gd name="T51" fmla="*/ 201 h 643"/>
                  <a:gd name="T52" fmla="*/ 101 w 894"/>
                  <a:gd name="T53" fmla="*/ 263 h 643"/>
                  <a:gd name="T54" fmla="*/ 141 w 894"/>
                  <a:gd name="T55" fmla="*/ 326 h 643"/>
                  <a:gd name="T56" fmla="*/ 189 w 894"/>
                  <a:gd name="T57" fmla="*/ 390 h 643"/>
                  <a:gd name="T58" fmla="*/ 244 w 894"/>
                  <a:gd name="T59" fmla="*/ 453 h 643"/>
                  <a:gd name="T60" fmla="*/ 308 w 894"/>
                  <a:gd name="T61" fmla="*/ 509 h 643"/>
                  <a:gd name="T62" fmla="*/ 344 w 894"/>
                  <a:gd name="T63" fmla="*/ 536 h 643"/>
                  <a:gd name="T64" fmla="*/ 381 w 894"/>
                  <a:gd name="T65" fmla="*/ 560 h 643"/>
                  <a:gd name="T66" fmla="*/ 421 w 894"/>
                  <a:gd name="T67" fmla="*/ 581 h 643"/>
                  <a:gd name="T68" fmla="*/ 463 w 894"/>
                  <a:gd name="T69" fmla="*/ 600 h 643"/>
                  <a:gd name="T70" fmla="*/ 509 w 894"/>
                  <a:gd name="T71" fmla="*/ 616 h 643"/>
                  <a:gd name="T72" fmla="*/ 556 w 894"/>
                  <a:gd name="T73" fmla="*/ 628 h 643"/>
                  <a:gd name="T74" fmla="*/ 605 w 894"/>
                  <a:gd name="T75" fmla="*/ 638 h 643"/>
                  <a:gd name="T76" fmla="*/ 658 w 894"/>
                  <a:gd name="T77" fmla="*/ 643 h 643"/>
                  <a:gd name="T78" fmla="*/ 712 w 894"/>
                  <a:gd name="T79" fmla="*/ 643 h 643"/>
                  <a:gd name="T80" fmla="*/ 770 w 894"/>
                  <a:gd name="T81" fmla="*/ 639 h 643"/>
                  <a:gd name="T82" fmla="*/ 830 w 894"/>
                  <a:gd name="T83" fmla="*/ 629 h 643"/>
                  <a:gd name="T84" fmla="*/ 894 w 894"/>
                  <a:gd name="T85" fmla="*/ 615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94" h="643">
                    <a:moveTo>
                      <a:pt x="894" y="615"/>
                    </a:moveTo>
                    <a:lnTo>
                      <a:pt x="894" y="615"/>
                    </a:lnTo>
                    <a:lnTo>
                      <a:pt x="894" y="606"/>
                    </a:lnTo>
                    <a:lnTo>
                      <a:pt x="891" y="582"/>
                    </a:lnTo>
                    <a:lnTo>
                      <a:pt x="886" y="545"/>
                    </a:lnTo>
                    <a:lnTo>
                      <a:pt x="883" y="522"/>
                    </a:lnTo>
                    <a:lnTo>
                      <a:pt x="878" y="497"/>
                    </a:lnTo>
                    <a:lnTo>
                      <a:pt x="872" y="471"/>
                    </a:lnTo>
                    <a:lnTo>
                      <a:pt x="865" y="442"/>
                    </a:lnTo>
                    <a:lnTo>
                      <a:pt x="855" y="412"/>
                    </a:lnTo>
                    <a:lnTo>
                      <a:pt x="844" y="380"/>
                    </a:lnTo>
                    <a:lnTo>
                      <a:pt x="831" y="349"/>
                    </a:lnTo>
                    <a:lnTo>
                      <a:pt x="817" y="317"/>
                    </a:lnTo>
                    <a:lnTo>
                      <a:pt x="799" y="285"/>
                    </a:lnTo>
                    <a:lnTo>
                      <a:pt x="779" y="253"/>
                    </a:lnTo>
                    <a:lnTo>
                      <a:pt x="757" y="222"/>
                    </a:lnTo>
                    <a:lnTo>
                      <a:pt x="731" y="190"/>
                    </a:lnTo>
                    <a:lnTo>
                      <a:pt x="718" y="176"/>
                    </a:lnTo>
                    <a:lnTo>
                      <a:pt x="704" y="162"/>
                    </a:lnTo>
                    <a:lnTo>
                      <a:pt x="688" y="147"/>
                    </a:lnTo>
                    <a:lnTo>
                      <a:pt x="672" y="134"/>
                    </a:lnTo>
                    <a:lnTo>
                      <a:pt x="656" y="119"/>
                    </a:lnTo>
                    <a:lnTo>
                      <a:pt x="638" y="107"/>
                    </a:lnTo>
                    <a:lnTo>
                      <a:pt x="619" y="95"/>
                    </a:lnTo>
                    <a:lnTo>
                      <a:pt x="600" y="83"/>
                    </a:lnTo>
                    <a:lnTo>
                      <a:pt x="580" y="73"/>
                    </a:lnTo>
                    <a:lnTo>
                      <a:pt x="558" y="62"/>
                    </a:lnTo>
                    <a:lnTo>
                      <a:pt x="536" y="52"/>
                    </a:lnTo>
                    <a:lnTo>
                      <a:pt x="514" y="42"/>
                    </a:lnTo>
                    <a:lnTo>
                      <a:pt x="490" y="34"/>
                    </a:lnTo>
                    <a:lnTo>
                      <a:pt x="464" y="27"/>
                    </a:lnTo>
                    <a:lnTo>
                      <a:pt x="438" y="20"/>
                    </a:lnTo>
                    <a:lnTo>
                      <a:pt x="411" y="15"/>
                    </a:lnTo>
                    <a:lnTo>
                      <a:pt x="384" y="10"/>
                    </a:lnTo>
                    <a:lnTo>
                      <a:pt x="354" y="5"/>
                    </a:lnTo>
                    <a:lnTo>
                      <a:pt x="324" y="3"/>
                    </a:lnTo>
                    <a:lnTo>
                      <a:pt x="292" y="0"/>
                    </a:lnTo>
                    <a:lnTo>
                      <a:pt x="260" y="0"/>
                    </a:lnTo>
                    <a:lnTo>
                      <a:pt x="226" y="0"/>
                    </a:lnTo>
                    <a:lnTo>
                      <a:pt x="191" y="2"/>
                    </a:lnTo>
                    <a:lnTo>
                      <a:pt x="156" y="5"/>
                    </a:lnTo>
                    <a:lnTo>
                      <a:pt x="119" y="9"/>
                    </a:lnTo>
                    <a:lnTo>
                      <a:pt x="81" y="14"/>
                    </a:lnTo>
                    <a:lnTo>
                      <a:pt x="41" y="21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36"/>
                    </a:lnTo>
                    <a:lnTo>
                      <a:pt x="10" y="61"/>
                    </a:lnTo>
                    <a:lnTo>
                      <a:pt x="23" y="98"/>
                    </a:lnTo>
                    <a:lnTo>
                      <a:pt x="42" y="146"/>
                    </a:lnTo>
                    <a:lnTo>
                      <a:pt x="55" y="172"/>
                    </a:lnTo>
                    <a:lnTo>
                      <a:pt x="69" y="201"/>
                    </a:lnTo>
                    <a:lnTo>
                      <a:pt x="84" y="231"/>
                    </a:lnTo>
                    <a:lnTo>
                      <a:pt x="101" y="263"/>
                    </a:lnTo>
                    <a:lnTo>
                      <a:pt x="120" y="294"/>
                    </a:lnTo>
                    <a:lnTo>
                      <a:pt x="141" y="326"/>
                    </a:lnTo>
                    <a:lnTo>
                      <a:pt x="164" y="358"/>
                    </a:lnTo>
                    <a:lnTo>
                      <a:pt x="189" y="390"/>
                    </a:lnTo>
                    <a:lnTo>
                      <a:pt x="215" y="421"/>
                    </a:lnTo>
                    <a:lnTo>
                      <a:pt x="244" y="453"/>
                    </a:lnTo>
                    <a:lnTo>
                      <a:pt x="275" y="481"/>
                    </a:lnTo>
                    <a:lnTo>
                      <a:pt x="308" y="509"/>
                    </a:lnTo>
                    <a:lnTo>
                      <a:pt x="326" y="522"/>
                    </a:lnTo>
                    <a:lnTo>
                      <a:pt x="344" y="536"/>
                    </a:lnTo>
                    <a:lnTo>
                      <a:pt x="362" y="548"/>
                    </a:lnTo>
                    <a:lnTo>
                      <a:pt x="381" y="560"/>
                    </a:lnTo>
                    <a:lnTo>
                      <a:pt x="401" y="570"/>
                    </a:lnTo>
                    <a:lnTo>
                      <a:pt x="421" y="581"/>
                    </a:lnTo>
                    <a:lnTo>
                      <a:pt x="443" y="591"/>
                    </a:lnTo>
                    <a:lnTo>
                      <a:pt x="463" y="600"/>
                    </a:lnTo>
                    <a:lnTo>
                      <a:pt x="486" y="609"/>
                    </a:lnTo>
                    <a:lnTo>
                      <a:pt x="509" y="616"/>
                    </a:lnTo>
                    <a:lnTo>
                      <a:pt x="532" y="622"/>
                    </a:lnTo>
                    <a:lnTo>
                      <a:pt x="556" y="628"/>
                    </a:lnTo>
                    <a:lnTo>
                      <a:pt x="580" y="633"/>
                    </a:lnTo>
                    <a:lnTo>
                      <a:pt x="605" y="638"/>
                    </a:lnTo>
                    <a:lnTo>
                      <a:pt x="632" y="640"/>
                    </a:lnTo>
                    <a:lnTo>
                      <a:pt x="658" y="643"/>
                    </a:lnTo>
                    <a:lnTo>
                      <a:pt x="684" y="643"/>
                    </a:lnTo>
                    <a:lnTo>
                      <a:pt x="712" y="643"/>
                    </a:lnTo>
                    <a:lnTo>
                      <a:pt x="741" y="641"/>
                    </a:lnTo>
                    <a:lnTo>
                      <a:pt x="770" y="639"/>
                    </a:lnTo>
                    <a:lnTo>
                      <a:pt x="800" y="634"/>
                    </a:lnTo>
                    <a:lnTo>
                      <a:pt x="830" y="629"/>
                    </a:lnTo>
                    <a:lnTo>
                      <a:pt x="861" y="623"/>
                    </a:lnTo>
                    <a:lnTo>
                      <a:pt x="894" y="615"/>
                    </a:lnTo>
                    <a:lnTo>
                      <a:pt x="894" y="615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8"/>
              <p:cNvSpPr>
                <a:spLocks/>
              </p:cNvSpPr>
              <p:nvPr/>
            </p:nvSpPr>
            <p:spPr bwMode="auto">
              <a:xfrm>
                <a:off x="1951" y="3063"/>
                <a:ext cx="319" cy="207"/>
              </a:xfrm>
              <a:custGeom>
                <a:avLst/>
                <a:gdLst>
                  <a:gd name="T0" fmla="*/ 639 w 640"/>
                  <a:gd name="T1" fmla="*/ 406 h 414"/>
                  <a:gd name="T2" fmla="*/ 639 w 640"/>
                  <a:gd name="T3" fmla="*/ 406 h 414"/>
                  <a:gd name="T4" fmla="*/ 623 w 640"/>
                  <a:gd name="T5" fmla="*/ 390 h 414"/>
                  <a:gd name="T6" fmla="*/ 607 w 640"/>
                  <a:gd name="T7" fmla="*/ 373 h 414"/>
                  <a:gd name="T8" fmla="*/ 575 w 640"/>
                  <a:gd name="T9" fmla="*/ 340 h 414"/>
                  <a:gd name="T10" fmla="*/ 540 w 640"/>
                  <a:gd name="T11" fmla="*/ 310 h 414"/>
                  <a:gd name="T12" fmla="*/ 504 w 640"/>
                  <a:gd name="T13" fmla="*/ 281 h 414"/>
                  <a:gd name="T14" fmla="*/ 467 w 640"/>
                  <a:gd name="T15" fmla="*/ 254 h 414"/>
                  <a:gd name="T16" fmla="*/ 428 w 640"/>
                  <a:gd name="T17" fmla="*/ 227 h 414"/>
                  <a:gd name="T18" fmla="*/ 390 w 640"/>
                  <a:gd name="T19" fmla="*/ 202 h 414"/>
                  <a:gd name="T20" fmla="*/ 351 w 640"/>
                  <a:gd name="T21" fmla="*/ 178 h 414"/>
                  <a:gd name="T22" fmla="*/ 351 w 640"/>
                  <a:gd name="T23" fmla="*/ 178 h 414"/>
                  <a:gd name="T24" fmla="*/ 310 w 640"/>
                  <a:gd name="T25" fmla="*/ 153 h 414"/>
                  <a:gd name="T26" fmla="*/ 268 w 640"/>
                  <a:gd name="T27" fmla="*/ 129 h 414"/>
                  <a:gd name="T28" fmla="*/ 226 w 640"/>
                  <a:gd name="T29" fmla="*/ 106 h 414"/>
                  <a:gd name="T30" fmla="*/ 184 w 640"/>
                  <a:gd name="T31" fmla="*/ 84 h 414"/>
                  <a:gd name="T32" fmla="*/ 141 w 640"/>
                  <a:gd name="T33" fmla="*/ 63 h 414"/>
                  <a:gd name="T34" fmla="*/ 97 w 640"/>
                  <a:gd name="T35" fmla="*/ 41 h 414"/>
                  <a:gd name="T36" fmla="*/ 10 w 640"/>
                  <a:gd name="T37" fmla="*/ 1 h 414"/>
                  <a:gd name="T38" fmla="*/ 10 w 640"/>
                  <a:gd name="T39" fmla="*/ 1 h 414"/>
                  <a:gd name="T40" fmla="*/ 6 w 640"/>
                  <a:gd name="T41" fmla="*/ 0 h 414"/>
                  <a:gd name="T42" fmla="*/ 4 w 640"/>
                  <a:gd name="T43" fmla="*/ 1 h 414"/>
                  <a:gd name="T44" fmla="*/ 1 w 640"/>
                  <a:gd name="T45" fmla="*/ 4 h 414"/>
                  <a:gd name="T46" fmla="*/ 0 w 640"/>
                  <a:gd name="T47" fmla="*/ 6 h 414"/>
                  <a:gd name="T48" fmla="*/ 0 w 640"/>
                  <a:gd name="T49" fmla="*/ 8 h 414"/>
                  <a:gd name="T50" fmla="*/ 0 w 640"/>
                  <a:gd name="T51" fmla="*/ 12 h 414"/>
                  <a:gd name="T52" fmla="*/ 1 w 640"/>
                  <a:gd name="T53" fmla="*/ 14 h 414"/>
                  <a:gd name="T54" fmla="*/ 5 w 640"/>
                  <a:gd name="T55" fmla="*/ 17 h 414"/>
                  <a:gd name="T56" fmla="*/ 5 w 640"/>
                  <a:gd name="T57" fmla="*/ 17 h 414"/>
                  <a:gd name="T58" fmla="*/ 91 w 640"/>
                  <a:gd name="T59" fmla="*/ 55 h 414"/>
                  <a:gd name="T60" fmla="*/ 134 w 640"/>
                  <a:gd name="T61" fmla="*/ 77 h 414"/>
                  <a:gd name="T62" fmla="*/ 177 w 640"/>
                  <a:gd name="T63" fmla="*/ 97 h 414"/>
                  <a:gd name="T64" fmla="*/ 219 w 640"/>
                  <a:gd name="T65" fmla="*/ 120 h 414"/>
                  <a:gd name="T66" fmla="*/ 260 w 640"/>
                  <a:gd name="T67" fmla="*/ 143 h 414"/>
                  <a:gd name="T68" fmla="*/ 302 w 640"/>
                  <a:gd name="T69" fmla="*/ 166 h 414"/>
                  <a:gd name="T70" fmla="*/ 343 w 640"/>
                  <a:gd name="T71" fmla="*/ 191 h 414"/>
                  <a:gd name="T72" fmla="*/ 343 w 640"/>
                  <a:gd name="T73" fmla="*/ 191 h 414"/>
                  <a:gd name="T74" fmla="*/ 381 w 640"/>
                  <a:gd name="T75" fmla="*/ 215 h 414"/>
                  <a:gd name="T76" fmla="*/ 420 w 640"/>
                  <a:gd name="T77" fmla="*/ 242 h 414"/>
                  <a:gd name="T78" fmla="*/ 457 w 640"/>
                  <a:gd name="T79" fmla="*/ 268 h 414"/>
                  <a:gd name="T80" fmla="*/ 493 w 640"/>
                  <a:gd name="T81" fmla="*/ 296 h 414"/>
                  <a:gd name="T82" fmla="*/ 528 w 640"/>
                  <a:gd name="T83" fmla="*/ 324 h 414"/>
                  <a:gd name="T84" fmla="*/ 564 w 640"/>
                  <a:gd name="T85" fmla="*/ 352 h 414"/>
                  <a:gd name="T86" fmla="*/ 634 w 640"/>
                  <a:gd name="T87" fmla="*/ 412 h 414"/>
                  <a:gd name="T88" fmla="*/ 634 w 640"/>
                  <a:gd name="T89" fmla="*/ 412 h 414"/>
                  <a:gd name="T90" fmla="*/ 636 w 640"/>
                  <a:gd name="T91" fmla="*/ 414 h 414"/>
                  <a:gd name="T92" fmla="*/ 639 w 640"/>
                  <a:gd name="T93" fmla="*/ 411 h 414"/>
                  <a:gd name="T94" fmla="*/ 640 w 640"/>
                  <a:gd name="T95" fmla="*/ 409 h 414"/>
                  <a:gd name="T96" fmla="*/ 639 w 640"/>
                  <a:gd name="T97" fmla="*/ 406 h 414"/>
                  <a:gd name="T98" fmla="*/ 639 w 640"/>
                  <a:gd name="T99" fmla="*/ 406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40" h="414">
                    <a:moveTo>
                      <a:pt x="639" y="406"/>
                    </a:moveTo>
                    <a:lnTo>
                      <a:pt x="639" y="406"/>
                    </a:lnTo>
                    <a:lnTo>
                      <a:pt x="623" y="390"/>
                    </a:lnTo>
                    <a:lnTo>
                      <a:pt x="607" y="373"/>
                    </a:lnTo>
                    <a:lnTo>
                      <a:pt x="575" y="340"/>
                    </a:lnTo>
                    <a:lnTo>
                      <a:pt x="540" y="310"/>
                    </a:lnTo>
                    <a:lnTo>
                      <a:pt x="504" y="281"/>
                    </a:lnTo>
                    <a:lnTo>
                      <a:pt x="467" y="254"/>
                    </a:lnTo>
                    <a:lnTo>
                      <a:pt x="428" y="227"/>
                    </a:lnTo>
                    <a:lnTo>
                      <a:pt x="390" y="202"/>
                    </a:lnTo>
                    <a:lnTo>
                      <a:pt x="351" y="178"/>
                    </a:lnTo>
                    <a:lnTo>
                      <a:pt x="351" y="178"/>
                    </a:lnTo>
                    <a:lnTo>
                      <a:pt x="310" y="153"/>
                    </a:lnTo>
                    <a:lnTo>
                      <a:pt x="268" y="129"/>
                    </a:lnTo>
                    <a:lnTo>
                      <a:pt x="226" y="106"/>
                    </a:lnTo>
                    <a:lnTo>
                      <a:pt x="184" y="84"/>
                    </a:lnTo>
                    <a:lnTo>
                      <a:pt x="141" y="63"/>
                    </a:lnTo>
                    <a:lnTo>
                      <a:pt x="97" y="4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1" y="14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91" y="55"/>
                    </a:lnTo>
                    <a:lnTo>
                      <a:pt x="134" y="77"/>
                    </a:lnTo>
                    <a:lnTo>
                      <a:pt x="177" y="97"/>
                    </a:lnTo>
                    <a:lnTo>
                      <a:pt x="219" y="120"/>
                    </a:lnTo>
                    <a:lnTo>
                      <a:pt x="260" y="143"/>
                    </a:lnTo>
                    <a:lnTo>
                      <a:pt x="302" y="166"/>
                    </a:lnTo>
                    <a:lnTo>
                      <a:pt x="343" y="191"/>
                    </a:lnTo>
                    <a:lnTo>
                      <a:pt x="343" y="191"/>
                    </a:lnTo>
                    <a:lnTo>
                      <a:pt x="381" y="215"/>
                    </a:lnTo>
                    <a:lnTo>
                      <a:pt x="420" y="242"/>
                    </a:lnTo>
                    <a:lnTo>
                      <a:pt x="457" y="268"/>
                    </a:lnTo>
                    <a:lnTo>
                      <a:pt x="493" y="296"/>
                    </a:lnTo>
                    <a:lnTo>
                      <a:pt x="528" y="324"/>
                    </a:lnTo>
                    <a:lnTo>
                      <a:pt x="564" y="352"/>
                    </a:lnTo>
                    <a:lnTo>
                      <a:pt x="634" y="412"/>
                    </a:lnTo>
                    <a:lnTo>
                      <a:pt x="634" y="412"/>
                    </a:lnTo>
                    <a:lnTo>
                      <a:pt x="636" y="414"/>
                    </a:lnTo>
                    <a:lnTo>
                      <a:pt x="639" y="411"/>
                    </a:lnTo>
                    <a:lnTo>
                      <a:pt x="640" y="409"/>
                    </a:lnTo>
                    <a:lnTo>
                      <a:pt x="639" y="406"/>
                    </a:lnTo>
                    <a:lnTo>
                      <a:pt x="639" y="406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2367" y="2981"/>
                <a:ext cx="267" cy="525"/>
              </a:xfrm>
              <a:custGeom>
                <a:avLst/>
                <a:gdLst>
                  <a:gd name="T0" fmla="*/ 150 w 534"/>
                  <a:gd name="T1" fmla="*/ 1050 h 1050"/>
                  <a:gd name="T2" fmla="*/ 179 w 534"/>
                  <a:gd name="T3" fmla="*/ 1036 h 1050"/>
                  <a:gd name="T4" fmla="*/ 230 w 534"/>
                  <a:gd name="T5" fmla="*/ 1005 h 1050"/>
                  <a:gd name="T6" fmla="*/ 275 w 534"/>
                  <a:gd name="T7" fmla="*/ 975 h 1050"/>
                  <a:gd name="T8" fmla="*/ 322 w 534"/>
                  <a:gd name="T9" fmla="*/ 937 h 1050"/>
                  <a:gd name="T10" fmla="*/ 371 w 534"/>
                  <a:gd name="T11" fmla="*/ 890 h 1050"/>
                  <a:gd name="T12" fmla="*/ 418 w 534"/>
                  <a:gd name="T13" fmla="*/ 836 h 1050"/>
                  <a:gd name="T14" fmla="*/ 461 w 534"/>
                  <a:gd name="T15" fmla="*/ 773 h 1050"/>
                  <a:gd name="T16" fmla="*/ 488 w 534"/>
                  <a:gd name="T17" fmla="*/ 720 h 1050"/>
                  <a:gd name="T18" fmla="*/ 503 w 534"/>
                  <a:gd name="T19" fmla="*/ 681 h 1050"/>
                  <a:gd name="T20" fmla="*/ 516 w 534"/>
                  <a:gd name="T21" fmla="*/ 640 h 1050"/>
                  <a:gd name="T22" fmla="*/ 525 w 534"/>
                  <a:gd name="T23" fmla="*/ 598 h 1050"/>
                  <a:gd name="T24" fmla="*/ 531 w 534"/>
                  <a:gd name="T25" fmla="*/ 552 h 1050"/>
                  <a:gd name="T26" fmla="*/ 534 w 534"/>
                  <a:gd name="T27" fmla="*/ 504 h 1050"/>
                  <a:gd name="T28" fmla="*/ 532 w 534"/>
                  <a:gd name="T29" fmla="*/ 455 h 1050"/>
                  <a:gd name="T30" fmla="*/ 525 w 534"/>
                  <a:gd name="T31" fmla="*/ 402 h 1050"/>
                  <a:gd name="T32" fmla="*/ 514 w 534"/>
                  <a:gd name="T33" fmla="*/ 347 h 1050"/>
                  <a:gd name="T34" fmla="*/ 499 w 534"/>
                  <a:gd name="T35" fmla="*/ 290 h 1050"/>
                  <a:gd name="T36" fmla="*/ 476 w 534"/>
                  <a:gd name="T37" fmla="*/ 230 h 1050"/>
                  <a:gd name="T38" fmla="*/ 448 w 534"/>
                  <a:gd name="T39" fmla="*/ 168 h 1050"/>
                  <a:gd name="T40" fmla="*/ 414 w 534"/>
                  <a:gd name="T41" fmla="*/ 103 h 1050"/>
                  <a:gd name="T42" fmla="*/ 374 w 534"/>
                  <a:gd name="T43" fmla="*/ 35 h 1050"/>
                  <a:gd name="T44" fmla="*/ 351 w 534"/>
                  <a:gd name="T45" fmla="*/ 0 h 1050"/>
                  <a:gd name="T46" fmla="*/ 324 w 534"/>
                  <a:gd name="T47" fmla="*/ 22 h 1050"/>
                  <a:gd name="T48" fmla="*/ 259 w 534"/>
                  <a:gd name="T49" fmla="*/ 85 h 1050"/>
                  <a:gd name="T50" fmla="*/ 217 w 534"/>
                  <a:gd name="T51" fmla="*/ 129 h 1050"/>
                  <a:gd name="T52" fmla="*/ 174 w 534"/>
                  <a:gd name="T53" fmla="*/ 183 h 1050"/>
                  <a:gd name="T54" fmla="*/ 129 w 534"/>
                  <a:gd name="T55" fmla="*/ 245 h 1050"/>
                  <a:gd name="T56" fmla="*/ 89 w 534"/>
                  <a:gd name="T57" fmla="*/ 312 h 1050"/>
                  <a:gd name="T58" fmla="*/ 52 w 534"/>
                  <a:gd name="T59" fmla="*/ 388 h 1050"/>
                  <a:gd name="T60" fmla="*/ 24 w 534"/>
                  <a:gd name="T61" fmla="*/ 468 h 1050"/>
                  <a:gd name="T62" fmla="*/ 13 w 534"/>
                  <a:gd name="T63" fmla="*/ 512 h 1050"/>
                  <a:gd name="T64" fmla="*/ 6 w 534"/>
                  <a:gd name="T65" fmla="*/ 555 h 1050"/>
                  <a:gd name="T66" fmla="*/ 1 w 534"/>
                  <a:gd name="T67" fmla="*/ 601 h 1050"/>
                  <a:gd name="T68" fmla="*/ 0 w 534"/>
                  <a:gd name="T69" fmla="*/ 646 h 1050"/>
                  <a:gd name="T70" fmla="*/ 2 w 534"/>
                  <a:gd name="T71" fmla="*/ 694 h 1050"/>
                  <a:gd name="T72" fmla="*/ 8 w 534"/>
                  <a:gd name="T73" fmla="*/ 742 h 1050"/>
                  <a:gd name="T74" fmla="*/ 19 w 534"/>
                  <a:gd name="T75" fmla="*/ 792 h 1050"/>
                  <a:gd name="T76" fmla="*/ 34 w 534"/>
                  <a:gd name="T77" fmla="*/ 842 h 1050"/>
                  <a:gd name="T78" fmla="*/ 55 w 534"/>
                  <a:gd name="T79" fmla="*/ 893 h 1050"/>
                  <a:gd name="T80" fmla="*/ 80 w 534"/>
                  <a:gd name="T81" fmla="*/ 944 h 1050"/>
                  <a:gd name="T82" fmla="*/ 113 w 534"/>
                  <a:gd name="T83" fmla="*/ 997 h 1050"/>
                  <a:gd name="T84" fmla="*/ 150 w 534"/>
                  <a:gd name="T85" fmla="*/ 105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34" h="1050">
                    <a:moveTo>
                      <a:pt x="150" y="1050"/>
                    </a:moveTo>
                    <a:lnTo>
                      <a:pt x="150" y="1050"/>
                    </a:lnTo>
                    <a:lnTo>
                      <a:pt x="157" y="1047"/>
                    </a:lnTo>
                    <a:lnTo>
                      <a:pt x="179" y="1036"/>
                    </a:lnTo>
                    <a:lnTo>
                      <a:pt x="211" y="1017"/>
                    </a:lnTo>
                    <a:lnTo>
                      <a:pt x="230" y="1005"/>
                    </a:lnTo>
                    <a:lnTo>
                      <a:pt x="252" y="991"/>
                    </a:lnTo>
                    <a:lnTo>
                      <a:pt x="275" y="975"/>
                    </a:lnTo>
                    <a:lnTo>
                      <a:pt x="298" y="958"/>
                    </a:lnTo>
                    <a:lnTo>
                      <a:pt x="322" y="937"/>
                    </a:lnTo>
                    <a:lnTo>
                      <a:pt x="347" y="916"/>
                    </a:lnTo>
                    <a:lnTo>
                      <a:pt x="371" y="890"/>
                    </a:lnTo>
                    <a:lnTo>
                      <a:pt x="395" y="865"/>
                    </a:lnTo>
                    <a:lnTo>
                      <a:pt x="418" y="836"/>
                    </a:lnTo>
                    <a:lnTo>
                      <a:pt x="441" y="806"/>
                    </a:lnTo>
                    <a:lnTo>
                      <a:pt x="461" y="773"/>
                    </a:lnTo>
                    <a:lnTo>
                      <a:pt x="479" y="738"/>
                    </a:lnTo>
                    <a:lnTo>
                      <a:pt x="488" y="720"/>
                    </a:lnTo>
                    <a:lnTo>
                      <a:pt x="496" y="700"/>
                    </a:lnTo>
                    <a:lnTo>
                      <a:pt x="503" y="681"/>
                    </a:lnTo>
                    <a:lnTo>
                      <a:pt x="511" y="661"/>
                    </a:lnTo>
                    <a:lnTo>
                      <a:pt x="516" y="640"/>
                    </a:lnTo>
                    <a:lnTo>
                      <a:pt x="522" y="620"/>
                    </a:lnTo>
                    <a:lnTo>
                      <a:pt x="525" y="598"/>
                    </a:lnTo>
                    <a:lnTo>
                      <a:pt x="529" y="575"/>
                    </a:lnTo>
                    <a:lnTo>
                      <a:pt x="531" y="552"/>
                    </a:lnTo>
                    <a:lnTo>
                      <a:pt x="534" y="528"/>
                    </a:lnTo>
                    <a:lnTo>
                      <a:pt x="534" y="504"/>
                    </a:lnTo>
                    <a:lnTo>
                      <a:pt x="534" y="480"/>
                    </a:lnTo>
                    <a:lnTo>
                      <a:pt x="532" y="455"/>
                    </a:lnTo>
                    <a:lnTo>
                      <a:pt x="530" y="429"/>
                    </a:lnTo>
                    <a:lnTo>
                      <a:pt x="525" y="402"/>
                    </a:lnTo>
                    <a:lnTo>
                      <a:pt x="520" y="374"/>
                    </a:lnTo>
                    <a:lnTo>
                      <a:pt x="514" y="347"/>
                    </a:lnTo>
                    <a:lnTo>
                      <a:pt x="507" y="319"/>
                    </a:lnTo>
                    <a:lnTo>
                      <a:pt x="499" y="290"/>
                    </a:lnTo>
                    <a:lnTo>
                      <a:pt x="488" y="260"/>
                    </a:lnTo>
                    <a:lnTo>
                      <a:pt x="476" y="230"/>
                    </a:lnTo>
                    <a:lnTo>
                      <a:pt x="463" y="199"/>
                    </a:lnTo>
                    <a:lnTo>
                      <a:pt x="448" y="168"/>
                    </a:lnTo>
                    <a:lnTo>
                      <a:pt x="433" y="135"/>
                    </a:lnTo>
                    <a:lnTo>
                      <a:pt x="414" y="103"/>
                    </a:lnTo>
                    <a:lnTo>
                      <a:pt x="395" y="69"/>
                    </a:lnTo>
                    <a:lnTo>
                      <a:pt x="374" y="35"/>
                    </a:lnTo>
                    <a:lnTo>
                      <a:pt x="351" y="0"/>
                    </a:lnTo>
                    <a:lnTo>
                      <a:pt x="351" y="0"/>
                    </a:lnTo>
                    <a:lnTo>
                      <a:pt x="344" y="5"/>
                    </a:lnTo>
                    <a:lnTo>
                      <a:pt x="324" y="22"/>
                    </a:lnTo>
                    <a:lnTo>
                      <a:pt x="295" y="49"/>
                    </a:lnTo>
                    <a:lnTo>
                      <a:pt x="259" y="85"/>
                    </a:lnTo>
                    <a:lnTo>
                      <a:pt x="239" y="106"/>
                    </a:lnTo>
                    <a:lnTo>
                      <a:pt x="217" y="129"/>
                    </a:lnTo>
                    <a:lnTo>
                      <a:pt x="196" y="156"/>
                    </a:lnTo>
                    <a:lnTo>
                      <a:pt x="174" y="183"/>
                    </a:lnTo>
                    <a:lnTo>
                      <a:pt x="151" y="212"/>
                    </a:lnTo>
                    <a:lnTo>
                      <a:pt x="129" y="245"/>
                    </a:lnTo>
                    <a:lnTo>
                      <a:pt x="109" y="277"/>
                    </a:lnTo>
                    <a:lnTo>
                      <a:pt x="89" y="312"/>
                    </a:lnTo>
                    <a:lnTo>
                      <a:pt x="69" y="349"/>
                    </a:lnTo>
                    <a:lnTo>
                      <a:pt x="52" y="388"/>
                    </a:lnTo>
                    <a:lnTo>
                      <a:pt x="37" y="427"/>
                    </a:lnTo>
                    <a:lnTo>
                      <a:pt x="24" y="468"/>
                    </a:lnTo>
                    <a:lnTo>
                      <a:pt x="18" y="490"/>
                    </a:lnTo>
                    <a:lnTo>
                      <a:pt x="13" y="512"/>
                    </a:lnTo>
                    <a:lnTo>
                      <a:pt x="9" y="533"/>
                    </a:lnTo>
                    <a:lnTo>
                      <a:pt x="6" y="555"/>
                    </a:lnTo>
                    <a:lnTo>
                      <a:pt x="2" y="578"/>
                    </a:lnTo>
                    <a:lnTo>
                      <a:pt x="1" y="601"/>
                    </a:lnTo>
                    <a:lnTo>
                      <a:pt x="0" y="623"/>
                    </a:lnTo>
                    <a:lnTo>
                      <a:pt x="0" y="646"/>
                    </a:lnTo>
                    <a:lnTo>
                      <a:pt x="0" y="670"/>
                    </a:lnTo>
                    <a:lnTo>
                      <a:pt x="2" y="694"/>
                    </a:lnTo>
                    <a:lnTo>
                      <a:pt x="4" y="718"/>
                    </a:lnTo>
                    <a:lnTo>
                      <a:pt x="8" y="742"/>
                    </a:lnTo>
                    <a:lnTo>
                      <a:pt x="13" y="767"/>
                    </a:lnTo>
                    <a:lnTo>
                      <a:pt x="19" y="792"/>
                    </a:lnTo>
                    <a:lnTo>
                      <a:pt x="26" y="817"/>
                    </a:lnTo>
                    <a:lnTo>
                      <a:pt x="34" y="842"/>
                    </a:lnTo>
                    <a:lnTo>
                      <a:pt x="44" y="868"/>
                    </a:lnTo>
                    <a:lnTo>
                      <a:pt x="55" y="893"/>
                    </a:lnTo>
                    <a:lnTo>
                      <a:pt x="67" y="919"/>
                    </a:lnTo>
                    <a:lnTo>
                      <a:pt x="80" y="944"/>
                    </a:lnTo>
                    <a:lnTo>
                      <a:pt x="96" y="971"/>
                    </a:lnTo>
                    <a:lnTo>
                      <a:pt x="113" y="997"/>
                    </a:lnTo>
                    <a:lnTo>
                      <a:pt x="129" y="1024"/>
                    </a:lnTo>
                    <a:lnTo>
                      <a:pt x="150" y="1050"/>
                    </a:lnTo>
                    <a:lnTo>
                      <a:pt x="150" y="1050"/>
                    </a:lnTo>
                    <a:close/>
                  </a:path>
                </a:pathLst>
              </a:custGeom>
              <a:solidFill>
                <a:srgbClr val="517D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438" y="3129"/>
                <a:ext cx="71" cy="372"/>
              </a:xfrm>
              <a:custGeom>
                <a:avLst/>
                <a:gdLst>
                  <a:gd name="T0" fmla="*/ 7 w 142"/>
                  <a:gd name="T1" fmla="*/ 742 h 744"/>
                  <a:gd name="T2" fmla="*/ 7 w 142"/>
                  <a:gd name="T3" fmla="*/ 742 h 744"/>
                  <a:gd name="T4" fmla="*/ 17 w 142"/>
                  <a:gd name="T5" fmla="*/ 722 h 744"/>
                  <a:gd name="T6" fmla="*/ 27 w 142"/>
                  <a:gd name="T7" fmla="*/ 701 h 744"/>
                  <a:gd name="T8" fmla="*/ 44 w 142"/>
                  <a:gd name="T9" fmla="*/ 659 h 744"/>
                  <a:gd name="T10" fmla="*/ 58 w 142"/>
                  <a:gd name="T11" fmla="*/ 616 h 744"/>
                  <a:gd name="T12" fmla="*/ 71 w 142"/>
                  <a:gd name="T13" fmla="*/ 573 h 744"/>
                  <a:gd name="T14" fmla="*/ 82 w 142"/>
                  <a:gd name="T15" fmla="*/ 528 h 744"/>
                  <a:gd name="T16" fmla="*/ 92 w 142"/>
                  <a:gd name="T17" fmla="*/ 482 h 744"/>
                  <a:gd name="T18" fmla="*/ 100 w 142"/>
                  <a:gd name="T19" fmla="*/ 438 h 744"/>
                  <a:gd name="T20" fmla="*/ 109 w 142"/>
                  <a:gd name="T21" fmla="*/ 393 h 744"/>
                  <a:gd name="T22" fmla="*/ 109 w 142"/>
                  <a:gd name="T23" fmla="*/ 393 h 744"/>
                  <a:gd name="T24" fmla="*/ 116 w 142"/>
                  <a:gd name="T25" fmla="*/ 346 h 744"/>
                  <a:gd name="T26" fmla="*/ 122 w 142"/>
                  <a:gd name="T27" fmla="*/ 298 h 744"/>
                  <a:gd name="T28" fmla="*/ 128 w 142"/>
                  <a:gd name="T29" fmla="*/ 250 h 744"/>
                  <a:gd name="T30" fmla="*/ 131 w 142"/>
                  <a:gd name="T31" fmla="*/ 202 h 744"/>
                  <a:gd name="T32" fmla="*/ 135 w 142"/>
                  <a:gd name="T33" fmla="*/ 153 h 744"/>
                  <a:gd name="T34" fmla="*/ 139 w 142"/>
                  <a:gd name="T35" fmla="*/ 105 h 744"/>
                  <a:gd name="T36" fmla="*/ 142 w 142"/>
                  <a:gd name="T37" fmla="*/ 9 h 744"/>
                  <a:gd name="T38" fmla="*/ 142 w 142"/>
                  <a:gd name="T39" fmla="*/ 9 h 744"/>
                  <a:gd name="T40" fmla="*/ 141 w 142"/>
                  <a:gd name="T41" fmla="*/ 5 h 744"/>
                  <a:gd name="T42" fmla="*/ 140 w 142"/>
                  <a:gd name="T43" fmla="*/ 3 h 744"/>
                  <a:gd name="T44" fmla="*/ 137 w 142"/>
                  <a:gd name="T45" fmla="*/ 0 h 744"/>
                  <a:gd name="T46" fmla="*/ 134 w 142"/>
                  <a:gd name="T47" fmla="*/ 0 h 744"/>
                  <a:gd name="T48" fmla="*/ 131 w 142"/>
                  <a:gd name="T49" fmla="*/ 0 h 744"/>
                  <a:gd name="T50" fmla="*/ 129 w 142"/>
                  <a:gd name="T51" fmla="*/ 1 h 744"/>
                  <a:gd name="T52" fmla="*/ 127 w 142"/>
                  <a:gd name="T53" fmla="*/ 4 h 744"/>
                  <a:gd name="T54" fmla="*/ 127 w 142"/>
                  <a:gd name="T55" fmla="*/ 6 h 744"/>
                  <a:gd name="T56" fmla="*/ 127 w 142"/>
                  <a:gd name="T57" fmla="*/ 6 h 744"/>
                  <a:gd name="T58" fmla="*/ 123 w 142"/>
                  <a:gd name="T59" fmla="*/ 99 h 744"/>
                  <a:gd name="T60" fmla="*/ 117 w 142"/>
                  <a:gd name="T61" fmla="*/ 191 h 744"/>
                  <a:gd name="T62" fmla="*/ 112 w 142"/>
                  <a:gd name="T63" fmla="*/ 237 h 744"/>
                  <a:gd name="T64" fmla="*/ 107 w 142"/>
                  <a:gd name="T65" fmla="*/ 284 h 744"/>
                  <a:gd name="T66" fmla="*/ 102 w 142"/>
                  <a:gd name="T67" fmla="*/ 330 h 744"/>
                  <a:gd name="T68" fmla="*/ 95 w 142"/>
                  <a:gd name="T69" fmla="*/ 375 h 744"/>
                  <a:gd name="T70" fmla="*/ 95 w 142"/>
                  <a:gd name="T71" fmla="*/ 375 h 744"/>
                  <a:gd name="T72" fmla="*/ 88 w 142"/>
                  <a:gd name="T73" fmla="*/ 422 h 744"/>
                  <a:gd name="T74" fmla="*/ 78 w 142"/>
                  <a:gd name="T75" fmla="*/ 468 h 744"/>
                  <a:gd name="T76" fmla="*/ 68 w 142"/>
                  <a:gd name="T77" fmla="*/ 515 h 744"/>
                  <a:gd name="T78" fmla="*/ 56 w 142"/>
                  <a:gd name="T79" fmla="*/ 559 h 744"/>
                  <a:gd name="T80" fmla="*/ 44 w 142"/>
                  <a:gd name="T81" fmla="*/ 605 h 744"/>
                  <a:gd name="T82" fmla="*/ 29 w 142"/>
                  <a:gd name="T83" fmla="*/ 649 h 744"/>
                  <a:gd name="T84" fmla="*/ 0 w 142"/>
                  <a:gd name="T85" fmla="*/ 740 h 744"/>
                  <a:gd name="T86" fmla="*/ 0 w 142"/>
                  <a:gd name="T87" fmla="*/ 740 h 744"/>
                  <a:gd name="T88" fmla="*/ 0 w 142"/>
                  <a:gd name="T89" fmla="*/ 743 h 744"/>
                  <a:gd name="T90" fmla="*/ 3 w 142"/>
                  <a:gd name="T91" fmla="*/ 744 h 744"/>
                  <a:gd name="T92" fmla="*/ 5 w 142"/>
                  <a:gd name="T93" fmla="*/ 744 h 744"/>
                  <a:gd name="T94" fmla="*/ 7 w 142"/>
                  <a:gd name="T95" fmla="*/ 742 h 744"/>
                  <a:gd name="T96" fmla="*/ 7 w 142"/>
                  <a:gd name="T97" fmla="*/ 742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2" h="744">
                    <a:moveTo>
                      <a:pt x="7" y="742"/>
                    </a:moveTo>
                    <a:lnTo>
                      <a:pt x="7" y="742"/>
                    </a:lnTo>
                    <a:lnTo>
                      <a:pt x="17" y="722"/>
                    </a:lnTo>
                    <a:lnTo>
                      <a:pt x="27" y="701"/>
                    </a:lnTo>
                    <a:lnTo>
                      <a:pt x="44" y="659"/>
                    </a:lnTo>
                    <a:lnTo>
                      <a:pt x="58" y="616"/>
                    </a:lnTo>
                    <a:lnTo>
                      <a:pt x="71" y="573"/>
                    </a:lnTo>
                    <a:lnTo>
                      <a:pt x="82" y="528"/>
                    </a:lnTo>
                    <a:lnTo>
                      <a:pt x="92" y="482"/>
                    </a:lnTo>
                    <a:lnTo>
                      <a:pt x="100" y="438"/>
                    </a:lnTo>
                    <a:lnTo>
                      <a:pt x="109" y="393"/>
                    </a:lnTo>
                    <a:lnTo>
                      <a:pt x="109" y="393"/>
                    </a:lnTo>
                    <a:lnTo>
                      <a:pt x="116" y="346"/>
                    </a:lnTo>
                    <a:lnTo>
                      <a:pt x="122" y="298"/>
                    </a:lnTo>
                    <a:lnTo>
                      <a:pt x="128" y="250"/>
                    </a:lnTo>
                    <a:lnTo>
                      <a:pt x="131" y="202"/>
                    </a:lnTo>
                    <a:lnTo>
                      <a:pt x="135" y="153"/>
                    </a:lnTo>
                    <a:lnTo>
                      <a:pt x="139" y="105"/>
                    </a:lnTo>
                    <a:lnTo>
                      <a:pt x="142" y="9"/>
                    </a:lnTo>
                    <a:lnTo>
                      <a:pt x="142" y="9"/>
                    </a:lnTo>
                    <a:lnTo>
                      <a:pt x="141" y="5"/>
                    </a:lnTo>
                    <a:lnTo>
                      <a:pt x="140" y="3"/>
                    </a:lnTo>
                    <a:lnTo>
                      <a:pt x="137" y="0"/>
                    </a:lnTo>
                    <a:lnTo>
                      <a:pt x="134" y="0"/>
                    </a:lnTo>
                    <a:lnTo>
                      <a:pt x="131" y="0"/>
                    </a:lnTo>
                    <a:lnTo>
                      <a:pt x="129" y="1"/>
                    </a:lnTo>
                    <a:lnTo>
                      <a:pt x="127" y="4"/>
                    </a:lnTo>
                    <a:lnTo>
                      <a:pt x="127" y="6"/>
                    </a:lnTo>
                    <a:lnTo>
                      <a:pt x="127" y="6"/>
                    </a:lnTo>
                    <a:lnTo>
                      <a:pt x="123" y="99"/>
                    </a:lnTo>
                    <a:lnTo>
                      <a:pt x="117" y="191"/>
                    </a:lnTo>
                    <a:lnTo>
                      <a:pt x="112" y="237"/>
                    </a:lnTo>
                    <a:lnTo>
                      <a:pt x="107" y="284"/>
                    </a:lnTo>
                    <a:lnTo>
                      <a:pt x="102" y="330"/>
                    </a:lnTo>
                    <a:lnTo>
                      <a:pt x="95" y="375"/>
                    </a:lnTo>
                    <a:lnTo>
                      <a:pt x="95" y="375"/>
                    </a:lnTo>
                    <a:lnTo>
                      <a:pt x="88" y="422"/>
                    </a:lnTo>
                    <a:lnTo>
                      <a:pt x="78" y="468"/>
                    </a:lnTo>
                    <a:lnTo>
                      <a:pt x="68" y="515"/>
                    </a:lnTo>
                    <a:lnTo>
                      <a:pt x="56" y="559"/>
                    </a:lnTo>
                    <a:lnTo>
                      <a:pt x="44" y="605"/>
                    </a:lnTo>
                    <a:lnTo>
                      <a:pt x="29" y="649"/>
                    </a:lnTo>
                    <a:lnTo>
                      <a:pt x="0" y="740"/>
                    </a:lnTo>
                    <a:lnTo>
                      <a:pt x="0" y="740"/>
                    </a:lnTo>
                    <a:lnTo>
                      <a:pt x="0" y="743"/>
                    </a:lnTo>
                    <a:lnTo>
                      <a:pt x="3" y="744"/>
                    </a:lnTo>
                    <a:lnTo>
                      <a:pt x="5" y="744"/>
                    </a:lnTo>
                    <a:lnTo>
                      <a:pt x="7" y="742"/>
                    </a:lnTo>
                    <a:lnTo>
                      <a:pt x="7" y="742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111"/>
              <p:cNvSpPr>
                <a:spLocks noChangeShapeType="1"/>
              </p:cNvSpPr>
              <p:nvPr/>
            </p:nvSpPr>
            <p:spPr bwMode="auto">
              <a:xfrm>
                <a:off x="3716" y="3244"/>
                <a:ext cx="27" cy="31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112"/>
              <p:cNvSpPr>
                <a:spLocks noChangeShapeType="1"/>
              </p:cNvSpPr>
              <p:nvPr/>
            </p:nvSpPr>
            <p:spPr bwMode="auto">
              <a:xfrm>
                <a:off x="3770" y="3305"/>
                <a:ext cx="27" cy="3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113"/>
              <p:cNvSpPr>
                <a:spLocks noChangeShapeType="1"/>
              </p:cNvSpPr>
              <p:nvPr/>
            </p:nvSpPr>
            <p:spPr bwMode="auto">
              <a:xfrm>
                <a:off x="3824" y="3366"/>
                <a:ext cx="28" cy="3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114"/>
              <p:cNvSpPr>
                <a:spLocks noChangeShapeType="1"/>
              </p:cNvSpPr>
              <p:nvPr/>
            </p:nvSpPr>
            <p:spPr bwMode="auto">
              <a:xfrm>
                <a:off x="3879" y="3427"/>
                <a:ext cx="27" cy="3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115"/>
              <p:cNvSpPr>
                <a:spLocks noChangeShapeType="1"/>
              </p:cNvSpPr>
              <p:nvPr/>
            </p:nvSpPr>
            <p:spPr bwMode="auto">
              <a:xfrm>
                <a:off x="3934" y="3488"/>
                <a:ext cx="27" cy="3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116"/>
              <p:cNvSpPr>
                <a:spLocks noChangeShapeType="1"/>
              </p:cNvSpPr>
              <p:nvPr/>
            </p:nvSpPr>
            <p:spPr bwMode="auto">
              <a:xfrm>
                <a:off x="3988" y="3549"/>
                <a:ext cx="28" cy="3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117"/>
              <p:cNvSpPr>
                <a:spLocks noChangeShapeType="1"/>
              </p:cNvSpPr>
              <p:nvPr/>
            </p:nvSpPr>
            <p:spPr bwMode="auto">
              <a:xfrm>
                <a:off x="4043" y="3610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118"/>
              <p:cNvSpPr>
                <a:spLocks noChangeShapeType="1"/>
              </p:cNvSpPr>
              <p:nvPr/>
            </p:nvSpPr>
            <p:spPr bwMode="auto">
              <a:xfrm>
                <a:off x="4125" y="3610"/>
                <a:ext cx="40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119"/>
              <p:cNvSpPr>
                <a:spLocks noChangeShapeType="1"/>
              </p:cNvSpPr>
              <p:nvPr/>
            </p:nvSpPr>
            <p:spPr bwMode="auto">
              <a:xfrm>
                <a:off x="4206" y="3610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120"/>
              <p:cNvSpPr>
                <a:spLocks noChangeShapeType="1"/>
              </p:cNvSpPr>
              <p:nvPr/>
            </p:nvSpPr>
            <p:spPr bwMode="auto">
              <a:xfrm>
                <a:off x="4288" y="3610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121"/>
              <p:cNvSpPr>
                <a:spLocks noChangeShapeType="1"/>
              </p:cNvSpPr>
              <p:nvPr/>
            </p:nvSpPr>
            <p:spPr bwMode="auto">
              <a:xfrm>
                <a:off x="4370" y="3610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122"/>
              <p:cNvSpPr>
                <a:spLocks noChangeShapeType="1"/>
              </p:cNvSpPr>
              <p:nvPr/>
            </p:nvSpPr>
            <p:spPr bwMode="auto">
              <a:xfrm>
                <a:off x="4452" y="3610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Line 123"/>
              <p:cNvSpPr>
                <a:spLocks noChangeShapeType="1"/>
              </p:cNvSpPr>
              <p:nvPr/>
            </p:nvSpPr>
            <p:spPr bwMode="auto">
              <a:xfrm>
                <a:off x="4533" y="3610"/>
                <a:ext cx="10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Line 124"/>
              <p:cNvSpPr>
                <a:spLocks noChangeShapeType="1"/>
              </p:cNvSpPr>
              <p:nvPr/>
            </p:nvSpPr>
            <p:spPr bwMode="auto">
              <a:xfrm flipV="1">
                <a:off x="3167" y="3023"/>
                <a:ext cx="29" cy="2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125"/>
              <p:cNvSpPr>
                <a:spLocks noChangeShapeType="1"/>
              </p:cNvSpPr>
              <p:nvPr/>
            </p:nvSpPr>
            <p:spPr bwMode="auto">
              <a:xfrm flipV="1">
                <a:off x="3225" y="2965"/>
                <a:ext cx="29" cy="2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126"/>
              <p:cNvSpPr>
                <a:spLocks noChangeShapeType="1"/>
              </p:cNvSpPr>
              <p:nvPr/>
            </p:nvSpPr>
            <p:spPr bwMode="auto">
              <a:xfrm flipV="1">
                <a:off x="3283" y="2907"/>
                <a:ext cx="28" cy="2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127"/>
              <p:cNvSpPr>
                <a:spLocks noChangeShapeType="1"/>
              </p:cNvSpPr>
              <p:nvPr/>
            </p:nvSpPr>
            <p:spPr bwMode="auto">
              <a:xfrm flipV="1">
                <a:off x="3340" y="2849"/>
                <a:ext cx="30" cy="2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128"/>
              <p:cNvSpPr>
                <a:spLocks noChangeShapeType="1"/>
              </p:cNvSpPr>
              <p:nvPr/>
            </p:nvSpPr>
            <p:spPr bwMode="auto">
              <a:xfrm flipV="1">
                <a:off x="3399" y="2791"/>
                <a:ext cx="29" cy="2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Line 129"/>
              <p:cNvSpPr>
                <a:spLocks noChangeShapeType="1"/>
              </p:cNvSpPr>
              <p:nvPr/>
            </p:nvSpPr>
            <p:spPr bwMode="auto">
              <a:xfrm flipV="1">
                <a:off x="3456" y="2734"/>
                <a:ext cx="29" cy="28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Line 130"/>
              <p:cNvSpPr>
                <a:spLocks noChangeShapeType="1"/>
              </p:cNvSpPr>
              <p:nvPr/>
            </p:nvSpPr>
            <p:spPr bwMode="auto">
              <a:xfrm flipV="1">
                <a:off x="3514" y="2676"/>
                <a:ext cx="29" cy="2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1"/>
              <p:cNvSpPr>
                <a:spLocks/>
              </p:cNvSpPr>
              <p:nvPr/>
            </p:nvSpPr>
            <p:spPr bwMode="auto">
              <a:xfrm>
                <a:off x="3572" y="2643"/>
                <a:ext cx="39" cy="4"/>
              </a:xfrm>
              <a:custGeom>
                <a:avLst/>
                <a:gdLst>
                  <a:gd name="T0" fmla="*/ 0 w 78"/>
                  <a:gd name="T1" fmla="*/ 9 h 9"/>
                  <a:gd name="T2" fmla="*/ 8 w 78"/>
                  <a:gd name="T3" fmla="*/ 0 h 9"/>
                  <a:gd name="T4" fmla="*/ 78 w 7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9">
                    <a:moveTo>
                      <a:pt x="0" y="9"/>
                    </a:moveTo>
                    <a:lnTo>
                      <a:pt x="8" y="0"/>
                    </a:lnTo>
                    <a:lnTo>
                      <a:pt x="78" y="0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132"/>
              <p:cNvSpPr>
                <a:spLocks noChangeShapeType="1"/>
              </p:cNvSpPr>
              <p:nvPr/>
            </p:nvSpPr>
            <p:spPr bwMode="auto">
              <a:xfrm>
                <a:off x="3652" y="2643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Line 133"/>
              <p:cNvSpPr>
                <a:spLocks noChangeShapeType="1"/>
              </p:cNvSpPr>
              <p:nvPr/>
            </p:nvSpPr>
            <p:spPr bwMode="auto">
              <a:xfrm>
                <a:off x="3734" y="2643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Line 134"/>
              <p:cNvSpPr>
                <a:spLocks noChangeShapeType="1"/>
              </p:cNvSpPr>
              <p:nvPr/>
            </p:nvSpPr>
            <p:spPr bwMode="auto">
              <a:xfrm>
                <a:off x="3815" y="2643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Line 135"/>
              <p:cNvSpPr>
                <a:spLocks noChangeShapeType="1"/>
              </p:cNvSpPr>
              <p:nvPr/>
            </p:nvSpPr>
            <p:spPr bwMode="auto">
              <a:xfrm>
                <a:off x="3897" y="2643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Line 136"/>
              <p:cNvSpPr>
                <a:spLocks noChangeShapeType="1"/>
              </p:cNvSpPr>
              <p:nvPr/>
            </p:nvSpPr>
            <p:spPr bwMode="auto">
              <a:xfrm>
                <a:off x="3979" y="2643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Line 137"/>
              <p:cNvSpPr>
                <a:spLocks noChangeShapeType="1"/>
              </p:cNvSpPr>
              <p:nvPr/>
            </p:nvSpPr>
            <p:spPr bwMode="auto">
              <a:xfrm>
                <a:off x="4061" y="2643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Line 138"/>
              <p:cNvSpPr>
                <a:spLocks noChangeShapeType="1"/>
              </p:cNvSpPr>
              <p:nvPr/>
            </p:nvSpPr>
            <p:spPr bwMode="auto">
              <a:xfrm>
                <a:off x="4143" y="2643"/>
                <a:ext cx="40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Line 139"/>
              <p:cNvSpPr>
                <a:spLocks noChangeShapeType="1"/>
              </p:cNvSpPr>
              <p:nvPr/>
            </p:nvSpPr>
            <p:spPr bwMode="auto">
              <a:xfrm>
                <a:off x="4224" y="2643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Line 140"/>
              <p:cNvSpPr>
                <a:spLocks noChangeShapeType="1"/>
              </p:cNvSpPr>
              <p:nvPr/>
            </p:nvSpPr>
            <p:spPr bwMode="auto">
              <a:xfrm>
                <a:off x="4306" y="2643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141"/>
              <p:cNvSpPr>
                <a:spLocks noChangeShapeType="1"/>
              </p:cNvSpPr>
              <p:nvPr/>
            </p:nvSpPr>
            <p:spPr bwMode="auto">
              <a:xfrm>
                <a:off x="4388" y="2643"/>
                <a:ext cx="40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142"/>
              <p:cNvSpPr>
                <a:spLocks noChangeShapeType="1"/>
              </p:cNvSpPr>
              <p:nvPr/>
            </p:nvSpPr>
            <p:spPr bwMode="auto">
              <a:xfrm flipH="1">
                <a:off x="2778" y="3581"/>
                <a:ext cx="14" cy="38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Line 143"/>
              <p:cNvSpPr>
                <a:spLocks noChangeShapeType="1"/>
              </p:cNvSpPr>
              <p:nvPr/>
            </p:nvSpPr>
            <p:spPr bwMode="auto">
              <a:xfrm flipH="1">
                <a:off x="2751" y="3658"/>
                <a:ext cx="14" cy="38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Line 144"/>
              <p:cNvSpPr>
                <a:spLocks noChangeShapeType="1"/>
              </p:cNvSpPr>
              <p:nvPr/>
            </p:nvSpPr>
            <p:spPr bwMode="auto">
              <a:xfrm flipH="1">
                <a:off x="2724" y="3735"/>
                <a:ext cx="14" cy="3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Line 145"/>
              <p:cNvSpPr>
                <a:spLocks noChangeShapeType="1"/>
              </p:cNvSpPr>
              <p:nvPr/>
            </p:nvSpPr>
            <p:spPr bwMode="auto">
              <a:xfrm flipH="1">
                <a:off x="2697" y="3812"/>
                <a:ext cx="14" cy="3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Line 146"/>
              <p:cNvSpPr>
                <a:spLocks noChangeShapeType="1"/>
              </p:cNvSpPr>
              <p:nvPr/>
            </p:nvSpPr>
            <p:spPr bwMode="auto">
              <a:xfrm flipH="1">
                <a:off x="2670" y="3889"/>
                <a:ext cx="14" cy="3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Line 147"/>
              <p:cNvSpPr>
                <a:spLocks noChangeShapeType="1"/>
              </p:cNvSpPr>
              <p:nvPr/>
            </p:nvSpPr>
            <p:spPr bwMode="auto">
              <a:xfrm flipH="1">
                <a:off x="2643" y="3967"/>
                <a:ext cx="14" cy="38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Line 148"/>
              <p:cNvSpPr>
                <a:spLocks noChangeShapeType="1"/>
              </p:cNvSpPr>
              <p:nvPr/>
            </p:nvSpPr>
            <p:spPr bwMode="auto">
              <a:xfrm flipH="1">
                <a:off x="2616" y="4044"/>
                <a:ext cx="13" cy="38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49"/>
              <p:cNvSpPr>
                <a:spLocks/>
              </p:cNvSpPr>
              <p:nvPr/>
            </p:nvSpPr>
            <p:spPr bwMode="auto">
              <a:xfrm>
                <a:off x="2567" y="4121"/>
                <a:ext cx="35" cy="8"/>
              </a:xfrm>
              <a:custGeom>
                <a:avLst/>
                <a:gdLst>
                  <a:gd name="T0" fmla="*/ 71 w 71"/>
                  <a:gd name="T1" fmla="*/ 0 h 17"/>
                  <a:gd name="T2" fmla="*/ 65 w 71"/>
                  <a:gd name="T3" fmla="*/ 17 h 17"/>
                  <a:gd name="T4" fmla="*/ 0 w 71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17">
                    <a:moveTo>
                      <a:pt x="71" y="0"/>
                    </a:moveTo>
                    <a:lnTo>
                      <a:pt x="65" y="17"/>
                    </a:lnTo>
                    <a:lnTo>
                      <a:pt x="0" y="17"/>
                    </a:lnTo>
                  </a:path>
                </a:pathLst>
              </a:cu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Line 150"/>
              <p:cNvSpPr>
                <a:spLocks noChangeShapeType="1"/>
              </p:cNvSpPr>
              <p:nvPr/>
            </p:nvSpPr>
            <p:spPr bwMode="auto">
              <a:xfrm flipH="1">
                <a:off x="2485" y="412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Line 151"/>
              <p:cNvSpPr>
                <a:spLocks noChangeShapeType="1"/>
              </p:cNvSpPr>
              <p:nvPr/>
            </p:nvSpPr>
            <p:spPr bwMode="auto">
              <a:xfrm flipH="1">
                <a:off x="2403" y="412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Line 152"/>
              <p:cNvSpPr>
                <a:spLocks noChangeShapeType="1"/>
              </p:cNvSpPr>
              <p:nvPr/>
            </p:nvSpPr>
            <p:spPr bwMode="auto">
              <a:xfrm flipH="1">
                <a:off x="2322" y="4129"/>
                <a:ext cx="40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153"/>
              <p:cNvSpPr>
                <a:spLocks noChangeShapeType="1"/>
              </p:cNvSpPr>
              <p:nvPr/>
            </p:nvSpPr>
            <p:spPr bwMode="auto">
              <a:xfrm flipH="1">
                <a:off x="2240" y="412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154"/>
              <p:cNvSpPr>
                <a:spLocks noChangeShapeType="1"/>
              </p:cNvSpPr>
              <p:nvPr/>
            </p:nvSpPr>
            <p:spPr bwMode="auto">
              <a:xfrm flipH="1">
                <a:off x="2158" y="412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155"/>
              <p:cNvSpPr>
                <a:spLocks noChangeShapeType="1"/>
              </p:cNvSpPr>
              <p:nvPr/>
            </p:nvSpPr>
            <p:spPr bwMode="auto">
              <a:xfrm flipH="1">
                <a:off x="2076" y="412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Line 156"/>
              <p:cNvSpPr>
                <a:spLocks noChangeShapeType="1"/>
              </p:cNvSpPr>
              <p:nvPr/>
            </p:nvSpPr>
            <p:spPr bwMode="auto">
              <a:xfrm flipH="1">
                <a:off x="1994" y="412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Line 157"/>
              <p:cNvSpPr>
                <a:spLocks noChangeShapeType="1"/>
              </p:cNvSpPr>
              <p:nvPr/>
            </p:nvSpPr>
            <p:spPr bwMode="auto">
              <a:xfrm flipH="1">
                <a:off x="1913" y="412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Line 158"/>
              <p:cNvSpPr>
                <a:spLocks noChangeShapeType="1"/>
              </p:cNvSpPr>
              <p:nvPr/>
            </p:nvSpPr>
            <p:spPr bwMode="auto">
              <a:xfrm flipH="1">
                <a:off x="2408" y="3359"/>
                <a:ext cx="28" cy="31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Line 159"/>
              <p:cNvSpPr>
                <a:spLocks noChangeShapeType="1"/>
              </p:cNvSpPr>
              <p:nvPr/>
            </p:nvSpPr>
            <p:spPr bwMode="auto">
              <a:xfrm flipH="1">
                <a:off x="2352" y="3419"/>
                <a:ext cx="28" cy="3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Line 160"/>
              <p:cNvSpPr>
                <a:spLocks noChangeShapeType="1"/>
              </p:cNvSpPr>
              <p:nvPr/>
            </p:nvSpPr>
            <p:spPr bwMode="auto">
              <a:xfrm flipH="1">
                <a:off x="2296" y="3478"/>
                <a:ext cx="28" cy="31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Line 161"/>
              <p:cNvSpPr>
                <a:spLocks noChangeShapeType="1"/>
              </p:cNvSpPr>
              <p:nvPr/>
            </p:nvSpPr>
            <p:spPr bwMode="auto">
              <a:xfrm flipH="1">
                <a:off x="2240" y="3539"/>
                <a:ext cx="28" cy="2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Line 162"/>
              <p:cNvSpPr>
                <a:spLocks noChangeShapeType="1"/>
              </p:cNvSpPr>
              <p:nvPr/>
            </p:nvSpPr>
            <p:spPr bwMode="auto">
              <a:xfrm flipH="1">
                <a:off x="2184" y="3598"/>
                <a:ext cx="28" cy="3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Line 163"/>
              <p:cNvSpPr>
                <a:spLocks noChangeShapeType="1"/>
              </p:cNvSpPr>
              <p:nvPr/>
            </p:nvSpPr>
            <p:spPr bwMode="auto">
              <a:xfrm flipH="1">
                <a:off x="2129" y="3658"/>
                <a:ext cx="27" cy="3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Line 164"/>
              <p:cNvSpPr>
                <a:spLocks noChangeShapeType="1"/>
              </p:cNvSpPr>
              <p:nvPr/>
            </p:nvSpPr>
            <p:spPr bwMode="auto">
              <a:xfrm flipH="1">
                <a:off x="2073" y="3718"/>
                <a:ext cx="27" cy="2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Line 165"/>
              <p:cNvSpPr>
                <a:spLocks noChangeShapeType="1"/>
              </p:cNvSpPr>
              <p:nvPr/>
            </p:nvSpPr>
            <p:spPr bwMode="auto">
              <a:xfrm flipH="1">
                <a:off x="2017" y="3777"/>
                <a:ext cx="27" cy="3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Line 166"/>
              <p:cNvSpPr>
                <a:spLocks noChangeShapeType="1"/>
              </p:cNvSpPr>
              <p:nvPr/>
            </p:nvSpPr>
            <p:spPr bwMode="auto">
              <a:xfrm flipH="1">
                <a:off x="1937" y="3812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167"/>
              <p:cNvSpPr>
                <a:spLocks noChangeShapeType="1"/>
              </p:cNvSpPr>
              <p:nvPr/>
            </p:nvSpPr>
            <p:spPr bwMode="auto">
              <a:xfrm flipH="1">
                <a:off x="1855" y="3812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168"/>
              <p:cNvSpPr>
                <a:spLocks noChangeShapeType="1"/>
              </p:cNvSpPr>
              <p:nvPr/>
            </p:nvSpPr>
            <p:spPr bwMode="auto">
              <a:xfrm flipH="1">
                <a:off x="1773" y="3812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169"/>
              <p:cNvSpPr>
                <a:spLocks noChangeShapeType="1"/>
              </p:cNvSpPr>
              <p:nvPr/>
            </p:nvSpPr>
            <p:spPr bwMode="auto">
              <a:xfrm flipH="1">
                <a:off x="1691" y="3812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170"/>
              <p:cNvSpPr>
                <a:spLocks noChangeShapeType="1"/>
              </p:cNvSpPr>
              <p:nvPr/>
            </p:nvSpPr>
            <p:spPr bwMode="auto">
              <a:xfrm flipH="1">
                <a:off x="1610" y="3812"/>
                <a:ext cx="40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Line 171"/>
              <p:cNvSpPr>
                <a:spLocks noChangeShapeType="1"/>
              </p:cNvSpPr>
              <p:nvPr/>
            </p:nvSpPr>
            <p:spPr bwMode="auto">
              <a:xfrm flipH="1">
                <a:off x="1528" y="3812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Line 172"/>
              <p:cNvSpPr>
                <a:spLocks noChangeShapeType="1"/>
              </p:cNvSpPr>
              <p:nvPr/>
            </p:nvSpPr>
            <p:spPr bwMode="auto">
              <a:xfrm flipH="1">
                <a:off x="1446" y="3812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Line 173"/>
              <p:cNvSpPr>
                <a:spLocks noChangeShapeType="1"/>
              </p:cNvSpPr>
              <p:nvPr/>
            </p:nvSpPr>
            <p:spPr bwMode="auto">
              <a:xfrm flipH="1" flipV="1">
                <a:off x="2041" y="2945"/>
                <a:ext cx="10" cy="3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74"/>
              <p:cNvSpPr>
                <a:spLocks noChangeShapeType="1"/>
              </p:cNvSpPr>
              <p:nvPr/>
            </p:nvSpPr>
            <p:spPr bwMode="auto">
              <a:xfrm flipH="1" flipV="1">
                <a:off x="2020" y="2865"/>
                <a:ext cx="10" cy="4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175"/>
              <p:cNvSpPr>
                <a:spLocks noChangeShapeType="1"/>
              </p:cNvSpPr>
              <p:nvPr/>
            </p:nvSpPr>
            <p:spPr bwMode="auto">
              <a:xfrm flipH="1" flipV="1">
                <a:off x="2000" y="2786"/>
                <a:ext cx="10" cy="4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176"/>
              <p:cNvSpPr>
                <a:spLocks noChangeShapeType="1"/>
              </p:cNvSpPr>
              <p:nvPr/>
            </p:nvSpPr>
            <p:spPr bwMode="auto">
              <a:xfrm flipH="1" flipV="1">
                <a:off x="1980" y="2707"/>
                <a:ext cx="10" cy="4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177"/>
              <p:cNvSpPr>
                <a:spLocks noChangeShapeType="1"/>
              </p:cNvSpPr>
              <p:nvPr/>
            </p:nvSpPr>
            <p:spPr bwMode="auto">
              <a:xfrm flipH="1" flipV="1">
                <a:off x="1960" y="2628"/>
                <a:ext cx="10" cy="39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178"/>
              <p:cNvSpPr>
                <a:spLocks noChangeShapeType="1"/>
              </p:cNvSpPr>
              <p:nvPr/>
            </p:nvSpPr>
            <p:spPr bwMode="auto">
              <a:xfrm flipH="1">
                <a:off x="1892" y="260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179"/>
              <p:cNvSpPr>
                <a:spLocks noChangeShapeType="1"/>
              </p:cNvSpPr>
              <p:nvPr/>
            </p:nvSpPr>
            <p:spPr bwMode="auto">
              <a:xfrm flipH="1">
                <a:off x="1810" y="260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Line 180"/>
              <p:cNvSpPr>
                <a:spLocks noChangeShapeType="1"/>
              </p:cNvSpPr>
              <p:nvPr/>
            </p:nvSpPr>
            <p:spPr bwMode="auto">
              <a:xfrm flipH="1">
                <a:off x="1729" y="2609"/>
                <a:ext cx="40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Line 181"/>
              <p:cNvSpPr>
                <a:spLocks noChangeShapeType="1"/>
              </p:cNvSpPr>
              <p:nvPr/>
            </p:nvSpPr>
            <p:spPr bwMode="auto">
              <a:xfrm flipH="1">
                <a:off x="1647" y="260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Line 182"/>
              <p:cNvSpPr>
                <a:spLocks noChangeShapeType="1"/>
              </p:cNvSpPr>
              <p:nvPr/>
            </p:nvSpPr>
            <p:spPr bwMode="auto">
              <a:xfrm flipH="1">
                <a:off x="1565" y="260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Line 183"/>
              <p:cNvSpPr>
                <a:spLocks noChangeShapeType="1"/>
              </p:cNvSpPr>
              <p:nvPr/>
            </p:nvSpPr>
            <p:spPr bwMode="auto">
              <a:xfrm flipH="1">
                <a:off x="1483" y="260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Line 184"/>
              <p:cNvSpPr>
                <a:spLocks noChangeShapeType="1"/>
              </p:cNvSpPr>
              <p:nvPr/>
            </p:nvSpPr>
            <p:spPr bwMode="auto">
              <a:xfrm flipH="1">
                <a:off x="1401" y="260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Line 185"/>
              <p:cNvSpPr>
                <a:spLocks noChangeShapeType="1"/>
              </p:cNvSpPr>
              <p:nvPr/>
            </p:nvSpPr>
            <p:spPr bwMode="auto">
              <a:xfrm flipH="1">
                <a:off x="1320" y="2609"/>
                <a:ext cx="41" cy="0"/>
              </a:xfrm>
              <a:prstGeom prst="line">
                <a:avLst/>
              </a:prstGeom>
              <a:noFill/>
              <a:ln w="26988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Rectangle 186"/>
              <p:cNvSpPr>
                <a:spLocks noChangeArrowheads="1"/>
              </p:cNvSpPr>
              <p:nvPr/>
            </p:nvSpPr>
            <p:spPr bwMode="auto">
              <a:xfrm>
                <a:off x="1118" y="4033"/>
                <a:ext cx="779" cy="2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Rectangle 187"/>
              <p:cNvSpPr>
                <a:spLocks noChangeArrowheads="1"/>
              </p:cNvSpPr>
              <p:nvPr/>
            </p:nvSpPr>
            <p:spPr bwMode="auto">
              <a:xfrm>
                <a:off x="636" y="3687"/>
                <a:ext cx="780" cy="250"/>
              </a:xfrm>
              <a:prstGeom prst="rect">
                <a:avLst/>
              </a:prstGeom>
              <a:solidFill>
                <a:srgbClr val="517D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Rectangle 188"/>
              <p:cNvSpPr>
                <a:spLocks noChangeArrowheads="1"/>
              </p:cNvSpPr>
              <p:nvPr/>
            </p:nvSpPr>
            <p:spPr bwMode="auto">
              <a:xfrm>
                <a:off x="521" y="2474"/>
                <a:ext cx="779" cy="250"/>
              </a:xfrm>
              <a:prstGeom prst="rect">
                <a:avLst/>
              </a:pr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Rectangle 189"/>
              <p:cNvSpPr>
                <a:spLocks noChangeArrowheads="1"/>
              </p:cNvSpPr>
              <p:nvPr/>
            </p:nvSpPr>
            <p:spPr bwMode="auto">
              <a:xfrm>
                <a:off x="4437" y="2503"/>
                <a:ext cx="780" cy="250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Rectangle 190"/>
              <p:cNvSpPr>
                <a:spLocks noChangeArrowheads="1"/>
              </p:cNvSpPr>
              <p:nvPr/>
            </p:nvSpPr>
            <p:spPr bwMode="auto">
              <a:xfrm>
                <a:off x="4505" y="3485"/>
                <a:ext cx="779" cy="250"/>
              </a:xfrm>
              <a:prstGeom prst="rect">
                <a:avLst/>
              </a:pr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Rectangle 191"/>
              <p:cNvSpPr>
                <a:spLocks noChangeArrowheads="1"/>
              </p:cNvSpPr>
              <p:nvPr/>
            </p:nvSpPr>
            <p:spPr bwMode="auto">
              <a:xfrm>
                <a:off x="719" y="2543"/>
                <a:ext cx="133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A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96" name="Rectangle 192"/>
              <p:cNvSpPr>
                <a:spLocks noChangeArrowheads="1"/>
              </p:cNvSpPr>
              <p:nvPr/>
            </p:nvSpPr>
            <p:spPr bwMode="auto">
              <a:xfrm>
                <a:off x="823" y="2543"/>
                <a:ext cx="366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TYPE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97" name="Rectangle 193"/>
              <p:cNvSpPr>
                <a:spLocks noChangeArrowheads="1"/>
              </p:cNvSpPr>
              <p:nvPr/>
            </p:nvSpPr>
            <p:spPr bwMode="auto">
              <a:xfrm>
                <a:off x="827" y="3754"/>
                <a:ext cx="133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B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98" name="Rectangle 194"/>
              <p:cNvSpPr>
                <a:spLocks noChangeArrowheads="1"/>
              </p:cNvSpPr>
              <p:nvPr/>
            </p:nvSpPr>
            <p:spPr bwMode="auto">
              <a:xfrm>
                <a:off x="939" y="3754"/>
                <a:ext cx="366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TYPE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99" name="Rectangle 195"/>
              <p:cNvSpPr>
                <a:spLocks noChangeArrowheads="1"/>
              </p:cNvSpPr>
              <p:nvPr/>
            </p:nvSpPr>
            <p:spPr bwMode="auto">
              <a:xfrm>
                <a:off x="1278" y="4110"/>
                <a:ext cx="140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C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00" name="Rectangle 196"/>
              <p:cNvSpPr>
                <a:spLocks noChangeArrowheads="1"/>
              </p:cNvSpPr>
              <p:nvPr/>
            </p:nvSpPr>
            <p:spPr bwMode="auto">
              <a:xfrm>
                <a:off x="1396" y="4110"/>
                <a:ext cx="366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TYPE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01" name="Rectangle 197"/>
              <p:cNvSpPr>
                <a:spLocks noChangeArrowheads="1"/>
              </p:cNvSpPr>
              <p:nvPr/>
            </p:nvSpPr>
            <p:spPr bwMode="auto">
              <a:xfrm>
                <a:off x="4684" y="3552"/>
                <a:ext cx="140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D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02" name="Rectangle 198"/>
              <p:cNvSpPr>
                <a:spLocks noChangeArrowheads="1"/>
              </p:cNvSpPr>
              <p:nvPr/>
            </p:nvSpPr>
            <p:spPr bwMode="auto">
              <a:xfrm>
                <a:off x="4802" y="3552"/>
                <a:ext cx="366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TYPE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03" name="Rectangle 199"/>
              <p:cNvSpPr>
                <a:spLocks noChangeArrowheads="1"/>
              </p:cNvSpPr>
              <p:nvPr/>
            </p:nvSpPr>
            <p:spPr bwMode="auto">
              <a:xfrm>
                <a:off x="4594" y="2581"/>
                <a:ext cx="133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E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04" name="Rectangle 200"/>
              <p:cNvSpPr>
                <a:spLocks noChangeArrowheads="1"/>
              </p:cNvSpPr>
              <p:nvPr/>
            </p:nvSpPr>
            <p:spPr bwMode="auto">
              <a:xfrm>
                <a:off x="4706" y="2581"/>
                <a:ext cx="366" cy="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5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TYPE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05" name="Freeform 201"/>
              <p:cNvSpPr>
                <a:spLocks/>
              </p:cNvSpPr>
              <p:nvPr/>
            </p:nvSpPr>
            <p:spPr bwMode="auto">
              <a:xfrm>
                <a:off x="2461" y="1162"/>
                <a:ext cx="924" cy="1529"/>
              </a:xfrm>
              <a:custGeom>
                <a:avLst/>
                <a:gdLst>
                  <a:gd name="T0" fmla="*/ 0 w 1849"/>
                  <a:gd name="T1" fmla="*/ 0 h 3057"/>
                  <a:gd name="T2" fmla="*/ 782 w 1849"/>
                  <a:gd name="T3" fmla="*/ 3057 h 3057"/>
                  <a:gd name="T4" fmla="*/ 1849 w 1849"/>
                  <a:gd name="T5" fmla="*/ 2 h 3057"/>
                  <a:gd name="T6" fmla="*/ 0 w 1849"/>
                  <a:gd name="T7" fmla="*/ 0 h 30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49" h="3057">
                    <a:moveTo>
                      <a:pt x="0" y="0"/>
                    </a:moveTo>
                    <a:lnTo>
                      <a:pt x="782" y="3057"/>
                    </a:lnTo>
                    <a:lnTo>
                      <a:pt x="184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02"/>
              <p:cNvSpPr>
                <a:spLocks/>
              </p:cNvSpPr>
              <p:nvPr/>
            </p:nvSpPr>
            <p:spPr bwMode="auto">
              <a:xfrm>
                <a:off x="2648" y="1705"/>
                <a:ext cx="500" cy="817"/>
              </a:xfrm>
              <a:custGeom>
                <a:avLst/>
                <a:gdLst>
                  <a:gd name="T0" fmla="*/ 404 w 1001"/>
                  <a:gd name="T1" fmla="*/ 1636 h 1636"/>
                  <a:gd name="T2" fmla="*/ 0 w 1001"/>
                  <a:gd name="T3" fmla="*/ 0 h 1636"/>
                  <a:gd name="T4" fmla="*/ 1001 w 1001"/>
                  <a:gd name="T5" fmla="*/ 0 h 1636"/>
                  <a:gd name="T6" fmla="*/ 404 w 1001"/>
                  <a:gd name="T7" fmla="*/ 1636 h 1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1" h="1636">
                    <a:moveTo>
                      <a:pt x="404" y="1636"/>
                    </a:moveTo>
                    <a:lnTo>
                      <a:pt x="0" y="0"/>
                    </a:lnTo>
                    <a:lnTo>
                      <a:pt x="1001" y="0"/>
                    </a:lnTo>
                    <a:lnTo>
                      <a:pt x="404" y="1636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203"/>
              <p:cNvSpPr>
                <a:spLocks noChangeArrowheads="1"/>
              </p:cNvSpPr>
              <p:nvPr/>
            </p:nvSpPr>
            <p:spPr bwMode="auto">
              <a:xfrm>
                <a:off x="2597" y="1229"/>
                <a:ext cx="646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宋体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ea"/>
                    <a:ea typeface="+mn-ea"/>
                    <a:cs typeface="宋体" pitchFamily="2" charset="-122"/>
                  </a:rPr>
                  <a:t>事项说明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n-ea"/>
                  <a:ea typeface="+mn-ea"/>
                  <a:cs typeface="宋体" pitchFamily="2" charset="-122"/>
                </a:endParaRPr>
              </a:p>
            </p:txBody>
          </p:sp>
        </p:grpSp>
        <p:sp>
          <p:nvSpPr>
            <p:cNvPr id="8" name="Rectangle 207"/>
            <p:cNvSpPr>
              <a:spLocks noChangeArrowheads="1"/>
            </p:cNvSpPr>
            <p:nvPr/>
          </p:nvSpPr>
          <p:spPr bwMode="auto">
            <a:xfrm>
              <a:off x="2716" y="1438"/>
              <a:ext cx="466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100%</a:t>
              </a:r>
              <a:endParaRPr kumimoji="0" lang="zh-CN" altLang="zh-CN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599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树叶类型</a:t>
            </a:r>
            <a:endParaRPr lang="zh-CN" altLang="en-US" dirty="0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971600" y="1412776"/>
            <a:ext cx="7094538" cy="5426909"/>
            <a:chOff x="368" y="746"/>
            <a:chExt cx="4735" cy="3622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369" y="754"/>
              <a:ext cx="4734" cy="3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Group 205"/>
            <p:cNvGrpSpPr>
              <a:grpSpLocks/>
            </p:cNvGrpSpPr>
            <p:nvPr/>
          </p:nvGrpSpPr>
          <p:grpSpPr bwMode="auto">
            <a:xfrm>
              <a:off x="1197" y="1402"/>
              <a:ext cx="3312" cy="2837"/>
              <a:chOff x="1197" y="1402"/>
              <a:chExt cx="3312" cy="2837"/>
            </a:xfrm>
          </p:grpSpPr>
          <p:sp>
            <p:nvSpPr>
              <p:cNvPr id="61" name="Line 5"/>
              <p:cNvSpPr>
                <a:spLocks noChangeShapeType="1"/>
              </p:cNvSpPr>
              <p:nvPr/>
            </p:nvSpPr>
            <p:spPr bwMode="auto">
              <a:xfrm flipH="1">
                <a:off x="2923" y="1576"/>
                <a:ext cx="2" cy="35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Line 6"/>
              <p:cNvSpPr>
                <a:spLocks noChangeShapeType="1"/>
              </p:cNvSpPr>
              <p:nvPr/>
            </p:nvSpPr>
            <p:spPr bwMode="auto">
              <a:xfrm flipH="1">
                <a:off x="2918" y="1645"/>
                <a:ext cx="3" cy="3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Line 7"/>
              <p:cNvSpPr>
                <a:spLocks noChangeShapeType="1"/>
              </p:cNvSpPr>
              <p:nvPr/>
            </p:nvSpPr>
            <p:spPr bwMode="auto">
              <a:xfrm flipH="1">
                <a:off x="2913" y="1714"/>
                <a:ext cx="2" cy="35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Line 8"/>
              <p:cNvSpPr>
                <a:spLocks noChangeShapeType="1"/>
              </p:cNvSpPr>
              <p:nvPr/>
            </p:nvSpPr>
            <p:spPr bwMode="auto">
              <a:xfrm flipH="1">
                <a:off x="2909" y="1784"/>
                <a:ext cx="2" cy="3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Line 9"/>
              <p:cNvSpPr>
                <a:spLocks noChangeShapeType="1"/>
              </p:cNvSpPr>
              <p:nvPr/>
            </p:nvSpPr>
            <p:spPr bwMode="auto">
              <a:xfrm flipH="1">
                <a:off x="2904" y="1853"/>
                <a:ext cx="2" cy="35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Line 10"/>
              <p:cNvSpPr>
                <a:spLocks noChangeShapeType="1"/>
              </p:cNvSpPr>
              <p:nvPr/>
            </p:nvSpPr>
            <p:spPr bwMode="auto">
              <a:xfrm flipH="1">
                <a:off x="2900" y="1922"/>
                <a:ext cx="2" cy="35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Line 11"/>
              <p:cNvSpPr>
                <a:spLocks noChangeShapeType="1"/>
              </p:cNvSpPr>
              <p:nvPr/>
            </p:nvSpPr>
            <p:spPr bwMode="auto">
              <a:xfrm flipH="1">
                <a:off x="2894" y="1991"/>
                <a:ext cx="3" cy="35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Line 12"/>
              <p:cNvSpPr>
                <a:spLocks noChangeShapeType="1"/>
              </p:cNvSpPr>
              <p:nvPr/>
            </p:nvSpPr>
            <p:spPr bwMode="auto">
              <a:xfrm flipH="1">
                <a:off x="2890" y="2061"/>
                <a:ext cx="2" cy="3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Line 13"/>
              <p:cNvSpPr>
                <a:spLocks noChangeShapeType="1"/>
              </p:cNvSpPr>
              <p:nvPr/>
            </p:nvSpPr>
            <p:spPr bwMode="auto">
              <a:xfrm flipH="1">
                <a:off x="2885" y="2130"/>
                <a:ext cx="2" cy="35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Line 14"/>
              <p:cNvSpPr>
                <a:spLocks noChangeShapeType="1"/>
              </p:cNvSpPr>
              <p:nvPr/>
            </p:nvSpPr>
            <p:spPr bwMode="auto">
              <a:xfrm flipH="1">
                <a:off x="2881" y="2200"/>
                <a:ext cx="2" cy="3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Line 15"/>
              <p:cNvSpPr>
                <a:spLocks noChangeShapeType="1"/>
              </p:cNvSpPr>
              <p:nvPr/>
            </p:nvSpPr>
            <p:spPr bwMode="auto">
              <a:xfrm flipV="1">
                <a:off x="3261" y="2591"/>
                <a:ext cx="34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Line 16"/>
              <p:cNvSpPr>
                <a:spLocks noChangeShapeType="1"/>
              </p:cNvSpPr>
              <p:nvPr/>
            </p:nvSpPr>
            <p:spPr bwMode="auto">
              <a:xfrm flipV="1">
                <a:off x="3330" y="2585"/>
                <a:ext cx="35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Line 17"/>
              <p:cNvSpPr>
                <a:spLocks noChangeShapeType="1"/>
              </p:cNvSpPr>
              <p:nvPr/>
            </p:nvSpPr>
            <p:spPr bwMode="auto">
              <a:xfrm flipV="1">
                <a:off x="3400" y="2579"/>
                <a:ext cx="34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Line 18"/>
              <p:cNvSpPr>
                <a:spLocks noChangeShapeType="1"/>
              </p:cNvSpPr>
              <p:nvPr/>
            </p:nvSpPr>
            <p:spPr bwMode="auto">
              <a:xfrm flipV="1">
                <a:off x="3468" y="2572"/>
                <a:ext cx="35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Line 19"/>
              <p:cNvSpPr>
                <a:spLocks noChangeShapeType="1"/>
              </p:cNvSpPr>
              <p:nvPr/>
            </p:nvSpPr>
            <p:spPr bwMode="auto">
              <a:xfrm flipV="1">
                <a:off x="3538" y="2566"/>
                <a:ext cx="35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Line 20"/>
              <p:cNvSpPr>
                <a:spLocks noChangeShapeType="1"/>
              </p:cNvSpPr>
              <p:nvPr/>
            </p:nvSpPr>
            <p:spPr bwMode="auto">
              <a:xfrm flipV="1">
                <a:off x="3607" y="2560"/>
                <a:ext cx="34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Line 21"/>
              <p:cNvSpPr>
                <a:spLocks noChangeShapeType="1"/>
              </p:cNvSpPr>
              <p:nvPr/>
            </p:nvSpPr>
            <p:spPr bwMode="auto">
              <a:xfrm flipV="1">
                <a:off x="3676" y="2553"/>
                <a:ext cx="35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Line 22"/>
              <p:cNvSpPr>
                <a:spLocks noChangeShapeType="1"/>
              </p:cNvSpPr>
              <p:nvPr/>
            </p:nvSpPr>
            <p:spPr bwMode="auto">
              <a:xfrm flipV="1">
                <a:off x="3745" y="2548"/>
                <a:ext cx="34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Line 23"/>
              <p:cNvSpPr>
                <a:spLocks noChangeShapeType="1"/>
              </p:cNvSpPr>
              <p:nvPr/>
            </p:nvSpPr>
            <p:spPr bwMode="auto">
              <a:xfrm flipV="1">
                <a:off x="3814" y="2541"/>
                <a:ext cx="35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Line 24"/>
              <p:cNvSpPr>
                <a:spLocks noChangeShapeType="1"/>
              </p:cNvSpPr>
              <p:nvPr/>
            </p:nvSpPr>
            <p:spPr bwMode="auto">
              <a:xfrm flipV="1">
                <a:off x="3884" y="2535"/>
                <a:ext cx="34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Line 25"/>
              <p:cNvSpPr>
                <a:spLocks noChangeShapeType="1"/>
              </p:cNvSpPr>
              <p:nvPr/>
            </p:nvSpPr>
            <p:spPr bwMode="auto">
              <a:xfrm flipV="1">
                <a:off x="3952" y="2528"/>
                <a:ext cx="35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Line 26"/>
              <p:cNvSpPr>
                <a:spLocks noChangeShapeType="1"/>
              </p:cNvSpPr>
              <p:nvPr/>
            </p:nvSpPr>
            <p:spPr bwMode="auto">
              <a:xfrm flipV="1">
                <a:off x="4022" y="2523"/>
                <a:ext cx="24" cy="2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Line 27"/>
              <p:cNvSpPr>
                <a:spLocks noChangeShapeType="1"/>
              </p:cNvSpPr>
              <p:nvPr/>
            </p:nvSpPr>
            <p:spPr bwMode="auto">
              <a:xfrm>
                <a:off x="3400" y="3521"/>
                <a:ext cx="28" cy="21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Line 28"/>
              <p:cNvSpPr>
                <a:spLocks noChangeShapeType="1"/>
              </p:cNvSpPr>
              <p:nvPr/>
            </p:nvSpPr>
            <p:spPr bwMode="auto">
              <a:xfrm>
                <a:off x="3455" y="3562"/>
                <a:ext cx="29" cy="21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Line 29"/>
              <p:cNvSpPr>
                <a:spLocks noChangeShapeType="1"/>
              </p:cNvSpPr>
              <p:nvPr/>
            </p:nvSpPr>
            <p:spPr bwMode="auto">
              <a:xfrm>
                <a:off x="3511" y="3604"/>
                <a:ext cx="28" cy="21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Line 30"/>
              <p:cNvSpPr>
                <a:spLocks noChangeShapeType="1"/>
              </p:cNvSpPr>
              <p:nvPr/>
            </p:nvSpPr>
            <p:spPr bwMode="auto">
              <a:xfrm>
                <a:off x="3567" y="3646"/>
                <a:ext cx="27" cy="20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Line 31"/>
              <p:cNvSpPr>
                <a:spLocks noChangeShapeType="1"/>
              </p:cNvSpPr>
              <p:nvPr/>
            </p:nvSpPr>
            <p:spPr bwMode="auto">
              <a:xfrm>
                <a:off x="3622" y="3687"/>
                <a:ext cx="28" cy="21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Line 32"/>
              <p:cNvSpPr>
                <a:spLocks noChangeShapeType="1"/>
              </p:cNvSpPr>
              <p:nvPr/>
            </p:nvSpPr>
            <p:spPr bwMode="auto">
              <a:xfrm>
                <a:off x="3677" y="3729"/>
                <a:ext cx="29" cy="21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Line 33"/>
              <p:cNvSpPr>
                <a:spLocks noChangeShapeType="1"/>
              </p:cNvSpPr>
              <p:nvPr/>
            </p:nvSpPr>
            <p:spPr bwMode="auto">
              <a:xfrm>
                <a:off x="3733" y="3770"/>
                <a:ext cx="28" cy="21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Line 34"/>
              <p:cNvSpPr>
                <a:spLocks noChangeShapeType="1"/>
              </p:cNvSpPr>
              <p:nvPr/>
            </p:nvSpPr>
            <p:spPr bwMode="auto">
              <a:xfrm flipH="1">
                <a:off x="2494" y="3521"/>
                <a:ext cx="26" cy="2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Line 35"/>
              <p:cNvSpPr>
                <a:spLocks noChangeShapeType="1"/>
              </p:cNvSpPr>
              <p:nvPr/>
            </p:nvSpPr>
            <p:spPr bwMode="auto">
              <a:xfrm flipH="1">
                <a:off x="2441" y="3566"/>
                <a:ext cx="27" cy="2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Line 36"/>
              <p:cNvSpPr>
                <a:spLocks noChangeShapeType="1"/>
              </p:cNvSpPr>
              <p:nvPr/>
            </p:nvSpPr>
            <p:spPr bwMode="auto">
              <a:xfrm flipH="1">
                <a:off x="2389" y="3613"/>
                <a:ext cx="26" cy="2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Line 37"/>
              <p:cNvSpPr>
                <a:spLocks noChangeShapeType="1"/>
              </p:cNvSpPr>
              <p:nvPr/>
            </p:nvSpPr>
            <p:spPr bwMode="auto">
              <a:xfrm flipH="1">
                <a:off x="2337" y="3658"/>
                <a:ext cx="26" cy="2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Line 38"/>
              <p:cNvSpPr>
                <a:spLocks noChangeShapeType="1"/>
              </p:cNvSpPr>
              <p:nvPr/>
            </p:nvSpPr>
            <p:spPr bwMode="auto">
              <a:xfrm flipH="1">
                <a:off x="2285" y="3705"/>
                <a:ext cx="26" cy="2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Line 39"/>
              <p:cNvSpPr>
                <a:spLocks noChangeShapeType="1"/>
              </p:cNvSpPr>
              <p:nvPr/>
            </p:nvSpPr>
            <p:spPr bwMode="auto">
              <a:xfrm flipH="1">
                <a:off x="2233" y="3750"/>
                <a:ext cx="26" cy="2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Line 40"/>
              <p:cNvSpPr>
                <a:spLocks noChangeShapeType="1"/>
              </p:cNvSpPr>
              <p:nvPr/>
            </p:nvSpPr>
            <p:spPr bwMode="auto">
              <a:xfrm flipH="1">
                <a:off x="2181" y="3796"/>
                <a:ext cx="26" cy="2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Line 41"/>
              <p:cNvSpPr>
                <a:spLocks noChangeShapeType="1"/>
              </p:cNvSpPr>
              <p:nvPr/>
            </p:nvSpPr>
            <p:spPr bwMode="auto">
              <a:xfrm flipH="1">
                <a:off x="2129" y="3842"/>
                <a:ext cx="26" cy="2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Line 42"/>
              <p:cNvSpPr>
                <a:spLocks noChangeShapeType="1"/>
              </p:cNvSpPr>
              <p:nvPr/>
            </p:nvSpPr>
            <p:spPr bwMode="auto">
              <a:xfrm>
                <a:off x="1651" y="2571"/>
                <a:ext cx="35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Line 43"/>
              <p:cNvSpPr>
                <a:spLocks noChangeShapeType="1"/>
              </p:cNvSpPr>
              <p:nvPr/>
            </p:nvSpPr>
            <p:spPr bwMode="auto">
              <a:xfrm>
                <a:off x="1721" y="2579"/>
                <a:ext cx="34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Line 44"/>
              <p:cNvSpPr>
                <a:spLocks noChangeShapeType="1"/>
              </p:cNvSpPr>
              <p:nvPr/>
            </p:nvSpPr>
            <p:spPr bwMode="auto">
              <a:xfrm>
                <a:off x="1789" y="2586"/>
                <a:ext cx="35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Line 45"/>
              <p:cNvSpPr>
                <a:spLocks noChangeShapeType="1"/>
              </p:cNvSpPr>
              <p:nvPr/>
            </p:nvSpPr>
            <p:spPr bwMode="auto">
              <a:xfrm>
                <a:off x="1859" y="2593"/>
                <a:ext cx="34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Line 46"/>
              <p:cNvSpPr>
                <a:spLocks noChangeShapeType="1"/>
              </p:cNvSpPr>
              <p:nvPr/>
            </p:nvSpPr>
            <p:spPr bwMode="auto">
              <a:xfrm>
                <a:off x="1928" y="2600"/>
                <a:ext cx="34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Line 47"/>
              <p:cNvSpPr>
                <a:spLocks noChangeShapeType="1"/>
              </p:cNvSpPr>
              <p:nvPr/>
            </p:nvSpPr>
            <p:spPr bwMode="auto">
              <a:xfrm>
                <a:off x="1997" y="2608"/>
                <a:ext cx="34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Line 48"/>
              <p:cNvSpPr>
                <a:spLocks noChangeShapeType="1"/>
              </p:cNvSpPr>
              <p:nvPr/>
            </p:nvSpPr>
            <p:spPr bwMode="auto">
              <a:xfrm>
                <a:off x="2066" y="2616"/>
                <a:ext cx="35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Line 49"/>
              <p:cNvSpPr>
                <a:spLocks noChangeShapeType="1"/>
              </p:cNvSpPr>
              <p:nvPr/>
            </p:nvSpPr>
            <p:spPr bwMode="auto">
              <a:xfrm>
                <a:off x="2135" y="2623"/>
                <a:ext cx="34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Line 50"/>
              <p:cNvSpPr>
                <a:spLocks noChangeShapeType="1"/>
              </p:cNvSpPr>
              <p:nvPr/>
            </p:nvSpPr>
            <p:spPr bwMode="auto">
              <a:xfrm>
                <a:off x="2204" y="2630"/>
                <a:ext cx="35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Line 51"/>
              <p:cNvSpPr>
                <a:spLocks noChangeShapeType="1"/>
              </p:cNvSpPr>
              <p:nvPr/>
            </p:nvSpPr>
            <p:spPr bwMode="auto">
              <a:xfrm>
                <a:off x="2273" y="2637"/>
                <a:ext cx="35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Line 52"/>
              <p:cNvSpPr>
                <a:spLocks noChangeShapeType="1"/>
              </p:cNvSpPr>
              <p:nvPr/>
            </p:nvSpPr>
            <p:spPr bwMode="auto">
              <a:xfrm>
                <a:off x="2342" y="2645"/>
                <a:ext cx="35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Line 53"/>
              <p:cNvSpPr>
                <a:spLocks noChangeShapeType="1"/>
              </p:cNvSpPr>
              <p:nvPr/>
            </p:nvSpPr>
            <p:spPr bwMode="auto">
              <a:xfrm>
                <a:off x="2411" y="2653"/>
                <a:ext cx="35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Line 54"/>
              <p:cNvSpPr>
                <a:spLocks noChangeShapeType="1"/>
              </p:cNvSpPr>
              <p:nvPr/>
            </p:nvSpPr>
            <p:spPr bwMode="auto">
              <a:xfrm>
                <a:off x="2481" y="2660"/>
                <a:ext cx="34" cy="3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Line 55"/>
              <p:cNvSpPr>
                <a:spLocks noChangeShapeType="1"/>
              </p:cNvSpPr>
              <p:nvPr/>
            </p:nvSpPr>
            <p:spPr bwMode="auto">
              <a:xfrm>
                <a:off x="2549" y="2667"/>
                <a:ext cx="35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Line 56"/>
              <p:cNvSpPr>
                <a:spLocks noChangeShapeType="1"/>
              </p:cNvSpPr>
              <p:nvPr/>
            </p:nvSpPr>
            <p:spPr bwMode="auto">
              <a:xfrm>
                <a:off x="2619" y="2674"/>
                <a:ext cx="35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Line 57"/>
              <p:cNvSpPr>
                <a:spLocks noChangeShapeType="1"/>
              </p:cNvSpPr>
              <p:nvPr/>
            </p:nvSpPr>
            <p:spPr bwMode="auto">
              <a:xfrm>
                <a:off x="2688" y="2681"/>
                <a:ext cx="34" cy="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Line 58"/>
              <p:cNvSpPr>
                <a:spLocks noChangeShapeType="1"/>
              </p:cNvSpPr>
              <p:nvPr/>
            </p:nvSpPr>
            <p:spPr bwMode="auto">
              <a:xfrm>
                <a:off x="4314" y="2786"/>
                <a:ext cx="0" cy="34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Freeform 59"/>
              <p:cNvSpPr>
                <a:spLocks/>
              </p:cNvSpPr>
              <p:nvPr/>
            </p:nvSpPr>
            <p:spPr bwMode="auto">
              <a:xfrm>
                <a:off x="4311" y="2855"/>
                <a:ext cx="2" cy="35"/>
              </a:xfrm>
              <a:custGeom>
                <a:avLst/>
                <a:gdLst>
                  <a:gd name="T0" fmla="*/ 5 w 5"/>
                  <a:gd name="T1" fmla="*/ 0 h 70"/>
                  <a:gd name="T2" fmla="*/ 5 w 5"/>
                  <a:gd name="T3" fmla="*/ 3 h 70"/>
                  <a:gd name="T4" fmla="*/ 0 w 5"/>
                  <a:gd name="T5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0">
                    <a:moveTo>
                      <a:pt x="5" y="0"/>
                    </a:moveTo>
                    <a:lnTo>
                      <a:pt x="5" y="3"/>
                    </a:lnTo>
                    <a:lnTo>
                      <a:pt x="0" y="7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Freeform 60"/>
              <p:cNvSpPr>
                <a:spLocks/>
              </p:cNvSpPr>
              <p:nvPr/>
            </p:nvSpPr>
            <p:spPr bwMode="auto">
              <a:xfrm>
                <a:off x="4303" y="2924"/>
                <a:ext cx="5" cy="35"/>
              </a:xfrm>
              <a:custGeom>
                <a:avLst/>
                <a:gdLst>
                  <a:gd name="T0" fmla="*/ 8 w 8"/>
                  <a:gd name="T1" fmla="*/ 0 h 69"/>
                  <a:gd name="T2" fmla="*/ 7 w 8"/>
                  <a:gd name="T3" fmla="*/ 5 h 69"/>
                  <a:gd name="T4" fmla="*/ 0 w 8"/>
                  <a:gd name="T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9">
                    <a:moveTo>
                      <a:pt x="8" y="0"/>
                    </a:moveTo>
                    <a:lnTo>
                      <a:pt x="7" y="5"/>
                    </a:lnTo>
                    <a:lnTo>
                      <a:pt x="0" y="69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Freeform 61"/>
              <p:cNvSpPr>
                <a:spLocks/>
              </p:cNvSpPr>
              <p:nvPr/>
            </p:nvSpPr>
            <p:spPr bwMode="auto">
              <a:xfrm>
                <a:off x="4293" y="2993"/>
                <a:ext cx="6" cy="34"/>
              </a:xfrm>
              <a:custGeom>
                <a:avLst/>
                <a:gdLst>
                  <a:gd name="T0" fmla="*/ 11 w 11"/>
                  <a:gd name="T1" fmla="*/ 0 h 68"/>
                  <a:gd name="T2" fmla="*/ 10 w 11"/>
                  <a:gd name="T3" fmla="*/ 5 h 68"/>
                  <a:gd name="T4" fmla="*/ 0 w 11"/>
                  <a:gd name="T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8">
                    <a:moveTo>
                      <a:pt x="11" y="0"/>
                    </a:moveTo>
                    <a:lnTo>
                      <a:pt x="10" y="5"/>
                    </a:lnTo>
                    <a:lnTo>
                      <a:pt x="0" y="68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Freeform 62"/>
              <p:cNvSpPr>
                <a:spLocks/>
              </p:cNvSpPr>
              <p:nvPr/>
            </p:nvSpPr>
            <p:spPr bwMode="auto">
              <a:xfrm>
                <a:off x="4280" y="3061"/>
                <a:ext cx="7" cy="34"/>
              </a:xfrm>
              <a:custGeom>
                <a:avLst/>
                <a:gdLst>
                  <a:gd name="T0" fmla="*/ 14 w 14"/>
                  <a:gd name="T1" fmla="*/ 0 h 68"/>
                  <a:gd name="T2" fmla="*/ 13 w 14"/>
                  <a:gd name="T3" fmla="*/ 5 h 68"/>
                  <a:gd name="T4" fmla="*/ 0 w 14"/>
                  <a:gd name="T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8">
                    <a:moveTo>
                      <a:pt x="14" y="0"/>
                    </a:moveTo>
                    <a:lnTo>
                      <a:pt x="13" y="5"/>
                    </a:lnTo>
                    <a:lnTo>
                      <a:pt x="0" y="68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Freeform 63"/>
              <p:cNvSpPr>
                <a:spLocks/>
              </p:cNvSpPr>
              <p:nvPr/>
            </p:nvSpPr>
            <p:spPr bwMode="auto">
              <a:xfrm>
                <a:off x="4262" y="3129"/>
                <a:ext cx="10" cy="34"/>
              </a:xfrm>
              <a:custGeom>
                <a:avLst/>
                <a:gdLst>
                  <a:gd name="T0" fmla="*/ 19 w 19"/>
                  <a:gd name="T1" fmla="*/ 0 h 66"/>
                  <a:gd name="T2" fmla="*/ 18 w 19"/>
                  <a:gd name="T3" fmla="*/ 4 h 66"/>
                  <a:gd name="T4" fmla="*/ 0 w 19"/>
                  <a:gd name="T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6">
                    <a:moveTo>
                      <a:pt x="19" y="0"/>
                    </a:moveTo>
                    <a:lnTo>
                      <a:pt x="18" y="4"/>
                    </a:lnTo>
                    <a:lnTo>
                      <a:pt x="0" y="66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Freeform 64"/>
              <p:cNvSpPr>
                <a:spLocks/>
              </p:cNvSpPr>
              <p:nvPr/>
            </p:nvSpPr>
            <p:spPr bwMode="auto">
              <a:xfrm>
                <a:off x="4242" y="3196"/>
                <a:ext cx="11" cy="33"/>
              </a:xfrm>
              <a:custGeom>
                <a:avLst/>
                <a:gdLst>
                  <a:gd name="T0" fmla="*/ 21 w 21"/>
                  <a:gd name="T1" fmla="*/ 0 h 66"/>
                  <a:gd name="T2" fmla="*/ 20 w 21"/>
                  <a:gd name="T3" fmla="*/ 1 h 66"/>
                  <a:gd name="T4" fmla="*/ 0 w 21"/>
                  <a:gd name="T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66">
                    <a:moveTo>
                      <a:pt x="21" y="0"/>
                    </a:moveTo>
                    <a:lnTo>
                      <a:pt x="20" y="1"/>
                    </a:lnTo>
                    <a:lnTo>
                      <a:pt x="0" y="66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Freeform 65"/>
              <p:cNvSpPr>
                <a:spLocks/>
              </p:cNvSpPr>
              <p:nvPr/>
            </p:nvSpPr>
            <p:spPr bwMode="auto">
              <a:xfrm>
                <a:off x="4218" y="3262"/>
                <a:ext cx="12" cy="32"/>
              </a:xfrm>
              <a:custGeom>
                <a:avLst/>
                <a:gdLst>
                  <a:gd name="T0" fmla="*/ 25 w 25"/>
                  <a:gd name="T1" fmla="*/ 0 h 66"/>
                  <a:gd name="T2" fmla="*/ 1 w 25"/>
                  <a:gd name="T3" fmla="*/ 63 h 66"/>
                  <a:gd name="T4" fmla="*/ 0 w 25"/>
                  <a:gd name="T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66">
                    <a:moveTo>
                      <a:pt x="25" y="0"/>
                    </a:moveTo>
                    <a:lnTo>
                      <a:pt x="1" y="63"/>
                    </a:lnTo>
                    <a:lnTo>
                      <a:pt x="0" y="66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Freeform 66"/>
              <p:cNvSpPr>
                <a:spLocks/>
              </p:cNvSpPr>
              <p:nvPr/>
            </p:nvSpPr>
            <p:spPr bwMode="auto">
              <a:xfrm>
                <a:off x="4191" y="3326"/>
                <a:ext cx="14" cy="32"/>
              </a:xfrm>
              <a:custGeom>
                <a:avLst/>
                <a:gdLst>
                  <a:gd name="T0" fmla="*/ 29 w 29"/>
                  <a:gd name="T1" fmla="*/ 0 h 64"/>
                  <a:gd name="T2" fmla="*/ 3 w 29"/>
                  <a:gd name="T3" fmla="*/ 58 h 64"/>
                  <a:gd name="T4" fmla="*/ 0 w 29"/>
                  <a:gd name="T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64">
                    <a:moveTo>
                      <a:pt x="29" y="0"/>
                    </a:moveTo>
                    <a:lnTo>
                      <a:pt x="3" y="58"/>
                    </a:lnTo>
                    <a:lnTo>
                      <a:pt x="0" y="64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Freeform 67"/>
              <p:cNvSpPr>
                <a:spLocks/>
              </p:cNvSpPr>
              <p:nvPr/>
            </p:nvSpPr>
            <p:spPr bwMode="auto">
              <a:xfrm>
                <a:off x="4160" y="3390"/>
                <a:ext cx="16" cy="31"/>
              </a:xfrm>
              <a:custGeom>
                <a:avLst/>
                <a:gdLst>
                  <a:gd name="T0" fmla="*/ 32 w 32"/>
                  <a:gd name="T1" fmla="*/ 0 h 62"/>
                  <a:gd name="T2" fmla="*/ 6 w 32"/>
                  <a:gd name="T3" fmla="*/ 50 h 62"/>
                  <a:gd name="T4" fmla="*/ 0 w 32"/>
                  <a:gd name="T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62">
                    <a:moveTo>
                      <a:pt x="32" y="0"/>
                    </a:moveTo>
                    <a:lnTo>
                      <a:pt x="6" y="50"/>
                    </a:lnTo>
                    <a:lnTo>
                      <a:pt x="0" y="62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Freeform 68"/>
              <p:cNvSpPr>
                <a:spLocks/>
              </p:cNvSpPr>
              <p:nvPr/>
            </p:nvSpPr>
            <p:spPr bwMode="auto">
              <a:xfrm>
                <a:off x="4127" y="3451"/>
                <a:ext cx="17" cy="31"/>
              </a:xfrm>
              <a:custGeom>
                <a:avLst/>
                <a:gdLst>
                  <a:gd name="T0" fmla="*/ 34 w 34"/>
                  <a:gd name="T1" fmla="*/ 0 h 60"/>
                  <a:gd name="T2" fmla="*/ 8 w 34"/>
                  <a:gd name="T3" fmla="*/ 46 h 60"/>
                  <a:gd name="T4" fmla="*/ 0 w 34"/>
                  <a:gd name="T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60">
                    <a:moveTo>
                      <a:pt x="34" y="0"/>
                    </a:moveTo>
                    <a:lnTo>
                      <a:pt x="8" y="46"/>
                    </a:lnTo>
                    <a:lnTo>
                      <a:pt x="0" y="6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Freeform 69"/>
              <p:cNvSpPr>
                <a:spLocks/>
              </p:cNvSpPr>
              <p:nvPr/>
            </p:nvSpPr>
            <p:spPr bwMode="auto">
              <a:xfrm>
                <a:off x="4091" y="3511"/>
                <a:ext cx="18" cy="29"/>
              </a:xfrm>
              <a:custGeom>
                <a:avLst/>
                <a:gdLst>
                  <a:gd name="T0" fmla="*/ 36 w 36"/>
                  <a:gd name="T1" fmla="*/ 0 h 58"/>
                  <a:gd name="T2" fmla="*/ 12 w 36"/>
                  <a:gd name="T3" fmla="*/ 39 h 58"/>
                  <a:gd name="T4" fmla="*/ 0 w 36"/>
                  <a:gd name="T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58">
                    <a:moveTo>
                      <a:pt x="36" y="0"/>
                    </a:moveTo>
                    <a:lnTo>
                      <a:pt x="12" y="39"/>
                    </a:lnTo>
                    <a:lnTo>
                      <a:pt x="0" y="58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Freeform 70"/>
              <p:cNvSpPr>
                <a:spLocks/>
              </p:cNvSpPr>
              <p:nvPr/>
            </p:nvSpPr>
            <p:spPr bwMode="auto">
              <a:xfrm>
                <a:off x="4051" y="3569"/>
                <a:ext cx="20" cy="28"/>
              </a:xfrm>
              <a:custGeom>
                <a:avLst/>
                <a:gdLst>
                  <a:gd name="T0" fmla="*/ 40 w 40"/>
                  <a:gd name="T1" fmla="*/ 0 h 57"/>
                  <a:gd name="T2" fmla="*/ 17 w 40"/>
                  <a:gd name="T3" fmla="*/ 35 h 57"/>
                  <a:gd name="T4" fmla="*/ 0 w 40"/>
                  <a:gd name="T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57">
                    <a:moveTo>
                      <a:pt x="40" y="0"/>
                    </a:moveTo>
                    <a:lnTo>
                      <a:pt x="17" y="35"/>
                    </a:lnTo>
                    <a:lnTo>
                      <a:pt x="0" y="57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Freeform 71"/>
              <p:cNvSpPr>
                <a:spLocks/>
              </p:cNvSpPr>
              <p:nvPr/>
            </p:nvSpPr>
            <p:spPr bwMode="auto">
              <a:xfrm>
                <a:off x="4009" y="3626"/>
                <a:ext cx="21" cy="27"/>
              </a:xfrm>
              <a:custGeom>
                <a:avLst/>
                <a:gdLst>
                  <a:gd name="T0" fmla="*/ 42 w 42"/>
                  <a:gd name="T1" fmla="*/ 0 h 55"/>
                  <a:gd name="T2" fmla="*/ 21 w 42"/>
                  <a:gd name="T3" fmla="*/ 28 h 55"/>
                  <a:gd name="T4" fmla="*/ 0 w 42"/>
                  <a:gd name="T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55">
                    <a:moveTo>
                      <a:pt x="42" y="0"/>
                    </a:moveTo>
                    <a:lnTo>
                      <a:pt x="21" y="28"/>
                    </a:lnTo>
                    <a:lnTo>
                      <a:pt x="0" y="55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Freeform 72"/>
              <p:cNvSpPr>
                <a:spLocks/>
              </p:cNvSpPr>
              <p:nvPr/>
            </p:nvSpPr>
            <p:spPr bwMode="auto">
              <a:xfrm>
                <a:off x="3964" y="3680"/>
                <a:ext cx="22" cy="26"/>
              </a:xfrm>
              <a:custGeom>
                <a:avLst/>
                <a:gdLst>
                  <a:gd name="T0" fmla="*/ 45 w 45"/>
                  <a:gd name="T1" fmla="*/ 0 h 52"/>
                  <a:gd name="T2" fmla="*/ 26 w 45"/>
                  <a:gd name="T3" fmla="*/ 22 h 52"/>
                  <a:gd name="T4" fmla="*/ 0 w 45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52">
                    <a:moveTo>
                      <a:pt x="45" y="0"/>
                    </a:moveTo>
                    <a:lnTo>
                      <a:pt x="26" y="22"/>
                    </a:lnTo>
                    <a:lnTo>
                      <a:pt x="0" y="52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Freeform 73"/>
              <p:cNvSpPr>
                <a:spLocks/>
              </p:cNvSpPr>
              <p:nvPr/>
            </p:nvSpPr>
            <p:spPr bwMode="auto">
              <a:xfrm>
                <a:off x="3916" y="3731"/>
                <a:ext cx="24" cy="26"/>
              </a:xfrm>
              <a:custGeom>
                <a:avLst/>
                <a:gdLst>
                  <a:gd name="T0" fmla="*/ 48 w 48"/>
                  <a:gd name="T1" fmla="*/ 0 h 50"/>
                  <a:gd name="T2" fmla="*/ 32 w 48"/>
                  <a:gd name="T3" fmla="*/ 17 h 50"/>
                  <a:gd name="T4" fmla="*/ 0 w 48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50">
                    <a:moveTo>
                      <a:pt x="48" y="0"/>
                    </a:moveTo>
                    <a:lnTo>
                      <a:pt x="32" y="17"/>
                    </a:lnTo>
                    <a:lnTo>
                      <a:pt x="0" y="5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Freeform 74"/>
              <p:cNvSpPr>
                <a:spLocks/>
              </p:cNvSpPr>
              <p:nvPr/>
            </p:nvSpPr>
            <p:spPr bwMode="auto">
              <a:xfrm>
                <a:off x="3866" y="3781"/>
                <a:ext cx="26" cy="24"/>
              </a:xfrm>
              <a:custGeom>
                <a:avLst/>
                <a:gdLst>
                  <a:gd name="T0" fmla="*/ 50 w 50"/>
                  <a:gd name="T1" fmla="*/ 0 h 48"/>
                  <a:gd name="T2" fmla="*/ 37 w 50"/>
                  <a:gd name="T3" fmla="*/ 12 h 48"/>
                  <a:gd name="T4" fmla="*/ 0 w 50"/>
                  <a:gd name="T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48">
                    <a:moveTo>
                      <a:pt x="50" y="0"/>
                    </a:moveTo>
                    <a:lnTo>
                      <a:pt x="37" y="12"/>
                    </a:lnTo>
                    <a:lnTo>
                      <a:pt x="0" y="48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Freeform 75"/>
              <p:cNvSpPr>
                <a:spLocks/>
              </p:cNvSpPr>
              <p:nvPr/>
            </p:nvSpPr>
            <p:spPr bwMode="auto">
              <a:xfrm>
                <a:off x="3814" y="3828"/>
                <a:ext cx="26" cy="23"/>
              </a:xfrm>
              <a:custGeom>
                <a:avLst/>
                <a:gdLst>
                  <a:gd name="T0" fmla="*/ 53 w 53"/>
                  <a:gd name="T1" fmla="*/ 0 h 44"/>
                  <a:gd name="T2" fmla="*/ 45 w 53"/>
                  <a:gd name="T3" fmla="*/ 7 h 44"/>
                  <a:gd name="T4" fmla="*/ 0 w 53"/>
                  <a:gd name="T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44">
                    <a:moveTo>
                      <a:pt x="53" y="0"/>
                    </a:moveTo>
                    <a:lnTo>
                      <a:pt x="45" y="7"/>
                    </a:lnTo>
                    <a:lnTo>
                      <a:pt x="0" y="44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Freeform 76"/>
              <p:cNvSpPr>
                <a:spLocks/>
              </p:cNvSpPr>
              <p:nvPr/>
            </p:nvSpPr>
            <p:spPr bwMode="auto">
              <a:xfrm>
                <a:off x="3759" y="3872"/>
                <a:ext cx="28" cy="21"/>
              </a:xfrm>
              <a:custGeom>
                <a:avLst/>
                <a:gdLst>
                  <a:gd name="T0" fmla="*/ 55 w 55"/>
                  <a:gd name="T1" fmla="*/ 0 h 42"/>
                  <a:gd name="T2" fmla="*/ 53 w 55"/>
                  <a:gd name="T3" fmla="*/ 3 h 42"/>
                  <a:gd name="T4" fmla="*/ 0 w 55"/>
                  <a:gd name="T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42">
                    <a:moveTo>
                      <a:pt x="55" y="0"/>
                    </a:moveTo>
                    <a:lnTo>
                      <a:pt x="53" y="3"/>
                    </a:lnTo>
                    <a:lnTo>
                      <a:pt x="0" y="42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Freeform 77"/>
              <p:cNvSpPr>
                <a:spLocks/>
              </p:cNvSpPr>
              <p:nvPr/>
            </p:nvSpPr>
            <p:spPr bwMode="auto">
              <a:xfrm>
                <a:off x="3703" y="3914"/>
                <a:ext cx="29" cy="20"/>
              </a:xfrm>
              <a:custGeom>
                <a:avLst/>
                <a:gdLst>
                  <a:gd name="T0" fmla="*/ 57 w 57"/>
                  <a:gd name="T1" fmla="*/ 0 h 41"/>
                  <a:gd name="T2" fmla="*/ 2 w 57"/>
                  <a:gd name="T3" fmla="*/ 38 h 41"/>
                  <a:gd name="T4" fmla="*/ 0 w 57"/>
                  <a:gd name="T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41">
                    <a:moveTo>
                      <a:pt x="57" y="0"/>
                    </a:moveTo>
                    <a:lnTo>
                      <a:pt x="2" y="38"/>
                    </a:lnTo>
                    <a:lnTo>
                      <a:pt x="0" y="41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Freeform 78"/>
              <p:cNvSpPr>
                <a:spLocks/>
              </p:cNvSpPr>
              <p:nvPr/>
            </p:nvSpPr>
            <p:spPr bwMode="auto">
              <a:xfrm>
                <a:off x="3644" y="3953"/>
                <a:ext cx="30" cy="18"/>
              </a:xfrm>
              <a:custGeom>
                <a:avLst/>
                <a:gdLst>
                  <a:gd name="T0" fmla="*/ 60 w 60"/>
                  <a:gd name="T1" fmla="*/ 0 h 37"/>
                  <a:gd name="T2" fmla="*/ 9 w 60"/>
                  <a:gd name="T3" fmla="*/ 32 h 37"/>
                  <a:gd name="T4" fmla="*/ 0 w 60"/>
                  <a:gd name="T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37">
                    <a:moveTo>
                      <a:pt x="60" y="0"/>
                    </a:moveTo>
                    <a:lnTo>
                      <a:pt x="9" y="32"/>
                    </a:lnTo>
                    <a:lnTo>
                      <a:pt x="0" y="37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Freeform 79"/>
              <p:cNvSpPr>
                <a:spLocks/>
              </p:cNvSpPr>
              <p:nvPr/>
            </p:nvSpPr>
            <p:spPr bwMode="auto">
              <a:xfrm>
                <a:off x="3584" y="3989"/>
                <a:ext cx="30" cy="17"/>
              </a:xfrm>
              <a:custGeom>
                <a:avLst/>
                <a:gdLst>
                  <a:gd name="T0" fmla="*/ 61 w 61"/>
                  <a:gd name="T1" fmla="*/ 0 h 33"/>
                  <a:gd name="T2" fmla="*/ 13 w 61"/>
                  <a:gd name="T3" fmla="*/ 26 h 33"/>
                  <a:gd name="T4" fmla="*/ 0 w 61"/>
                  <a:gd name="T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33">
                    <a:moveTo>
                      <a:pt x="61" y="0"/>
                    </a:moveTo>
                    <a:lnTo>
                      <a:pt x="13" y="26"/>
                    </a:lnTo>
                    <a:lnTo>
                      <a:pt x="0" y="33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Freeform 80"/>
              <p:cNvSpPr>
                <a:spLocks/>
              </p:cNvSpPr>
              <p:nvPr/>
            </p:nvSpPr>
            <p:spPr bwMode="auto">
              <a:xfrm>
                <a:off x="3522" y="4021"/>
                <a:ext cx="31" cy="16"/>
              </a:xfrm>
              <a:custGeom>
                <a:avLst/>
                <a:gdLst>
                  <a:gd name="T0" fmla="*/ 62 w 62"/>
                  <a:gd name="T1" fmla="*/ 0 h 30"/>
                  <a:gd name="T2" fmla="*/ 17 w 62"/>
                  <a:gd name="T3" fmla="*/ 22 h 30"/>
                  <a:gd name="T4" fmla="*/ 0 w 62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30">
                    <a:moveTo>
                      <a:pt x="62" y="0"/>
                    </a:moveTo>
                    <a:lnTo>
                      <a:pt x="17" y="22"/>
                    </a:lnTo>
                    <a:lnTo>
                      <a:pt x="0" y="3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Freeform 81"/>
              <p:cNvSpPr>
                <a:spLocks/>
              </p:cNvSpPr>
              <p:nvPr/>
            </p:nvSpPr>
            <p:spPr bwMode="auto">
              <a:xfrm>
                <a:off x="3458" y="4051"/>
                <a:ext cx="32" cy="14"/>
              </a:xfrm>
              <a:custGeom>
                <a:avLst/>
                <a:gdLst>
                  <a:gd name="T0" fmla="*/ 64 w 64"/>
                  <a:gd name="T1" fmla="*/ 0 h 28"/>
                  <a:gd name="T2" fmla="*/ 24 w 64"/>
                  <a:gd name="T3" fmla="*/ 19 h 28"/>
                  <a:gd name="T4" fmla="*/ 0 w 64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28">
                    <a:moveTo>
                      <a:pt x="64" y="0"/>
                    </a:moveTo>
                    <a:lnTo>
                      <a:pt x="24" y="19"/>
                    </a:lnTo>
                    <a:lnTo>
                      <a:pt x="0" y="28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Freeform 82"/>
              <p:cNvSpPr>
                <a:spLocks/>
              </p:cNvSpPr>
              <p:nvPr/>
            </p:nvSpPr>
            <p:spPr bwMode="auto">
              <a:xfrm>
                <a:off x="3394" y="4078"/>
                <a:ext cx="32" cy="11"/>
              </a:xfrm>
              <a:custGeom>
                <a:avLst/>
                <a:gdLst>
                  <a:gd name="T0" fmla="*/ 65 w 65"/>
                  <a:gd name="T1" fmla="*/ 0 h 23"/>
                  <a:gd name="T2" fmla="*/ 26 w 65"/>
                  <a:gd name="T3" fmla="*/ 14 h 23"/>
                  <a:gd name="T4" fmla="*/ 0 w 65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23">
                    <a:moveTo>
                      <a:pt x="65" y="0"/>
                    </a:moveTo>
                    <a:lnTo>
                      <a:pt x="26" y="14"/>
                    </a:lnTo>
                    <a:lnTo>
                      <a:pt x="0" y="23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Freeform 83"/>
              <p:cNvSpPr>
                <a:spLocks/>
              </p:cNvSpPr>
              <p:nvPr/>
            </p:nvSpPr>
            <p:spPr bwMode="auto">
              <a:xfrm>
                <a:off x="3327" y="4101"/>
                <a:ext cx="33" cy="10"/>
              </a:xfrm>
              <a:custGeom>
                <a:avLst/>
                <a:gdLst>
                  <a:gd name="T0" fmla="*/ 67 w 67"/>
                  <a:gd name="T1" fmla="*/ 0 h 20"/>
                  <a:gd name="T2" fmla="*/ 31 w 67"/>
                  <a:gd name="T3" fmla="*/ 12 h 20"/>
                  <a:gd name="T4" fmla="*/ 0 w 67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20">
                    <a:moveTo>
                      <a:pt x="67" y="0"/>
                    </a:moveTo>
                    <a:lnTo>
                      <a:pt x="31" y="12"/>
                    </a:lnTo>
                    <a:lnTo>
                      <a:pt x="0" y="2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Freeform 84"/>
              <p:cNvSpPr>
                <a:spLocks/>
              </p:cNvSpPr>
              <p:nvPr/>
            </p:nvSpPr>
            <p:spPr bwMode="auto">
              <a:xfrm>
                <a:off x="3261" y="4121"/>
                <a:ext cx="33" cy="8"/>
              </a:xfrm>
              <a:custGeom>
                <a:avLst/>
                <a:gdLst>
                  <a:gd name="T0" fmla="*/ 67 w 67"/>
                  <a:gd name="T1" fmla="*/ 0 h 17"/>
                  <a:gd name="T2" fmla="*/ 32 w 67"/>
                  <a:gd name="T3" fmla="*/ 10 h 17"/>
                  <a:gd name="T4" fmla="*/ 0 w 67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17">
                    <a:moveTo>
                      <a:pt x="67" y="0"/>
                    </a:moveTo>
                    <a:lnTo>
                      <a:pt x="32" y="10"/>
                    </a:lnTo>
                    <a:lnTo>
                      <a:pt x="0" y="17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Freeform 85"/>
              <p:cNvSpPr>
                <a:spLocks/>
              </p:cNvSpPr>
              <p:nvPr/>
            </p:nvSpPr>
            <p:spPr bwMode="auto">
              <a:xfrm>
                <a:off x="3193" y="4137"/>
                <a:ext cx="34" cy="7"/>
              </a:xfrm>
              <a:custGeom>
                <a:avLst/>
                <a:gdLst>
                  <a:gd name="T0" fmla="*/ 68 w 68"/>
                  <a:gd name="T1" fmla="*/ 0 h 15"/>
                  <a:gd name="T2" fmla="*/ 35 w 68"/>
                  <a:gd name="T3" fmla="*/ 8 h 15"/>
                  <a:gd name="T4" fmla="*/ 0 w 68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15">
                    <a:moveTo>
                      <a:pt x="68" y="0"/>
                    </a:moveTo>
                    <a:lnTo>
                      <a:pt x="35" y="8"/>
                    </a:lnTo>
                    <a:lnTo>
                      <a:pt x="0" y="15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Freeform 86"/>
              <p:cNvSpPr>
                <a:spLocks/>
              </p:cNvSpPr>
              <p:nvPr/>
            </p:nvSpPr>
            <p:spPr bwMode="auto">
              <a:xfrm>
                <a:off x="3124" y="4150"/>
                <a:ext cx="35" cy="5"/>
              </a:xfrm>
              <a:custGeom>
                <a:avLst/>
                <a:gdLst>
                  <a:gd name="T0" fmla="*/ 69 w 69"/>
                  <a:gd name="T1" fmla="*/ 0 h 11"/>
                  <a:gd name="T2" fmla="*/ 34 w 69"/>
                  <a:gd name="T3" fmla="*/ 6 h 11"/>
                  <a:gd name="T4" fmla="*/ 0 w 6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11">
                    <a:moveTo>
                      <a:pt x="69" y="0"/>
                    </a:moveTo>
                    <a:lnTo>
                      <a:pt x="34" y="6"/>
                    </a:lnTo>
                    <a:lnTo>
                      <a:pt x="0" y="11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Freeform 87"/>
              <p:cNvSpPr>
                <a:spLocks/>
              </p:cNvSpPr>
              <p:nvPr/>
            </p:nvSpPr>
            <p:spPr bwMode="auto">
              <a:xfrm>
                <a:off x="3055" y="4160"/>
                <a:ext cx="35" cy="3"/>
              </a:xfrm>
              <a:custGeom>
                <a:avLst/>
                <a:gdLst>
                  <a:gd name="T0" fmla="*/ 70 w 70"/>
                  <a:gd name="T1" fmla="*/ 0 h 7"/>
                  <a:gd name="T2" fmla="*/ 35 w 70"/>
                  <a:gd name="T3" fmla="*/ 5 h 7"/>
                  <a:gd name="T4" fmla="*/ 0 w 7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7">
                    <a:moveTo>
                      <a:pt x="70" y="0"/>
                    </a:moveTo>
                    <a:lnTo>
                      <a:pt x="35" y="5"/>
                    </a:lnTo>
                    <a:lnTo>
                      <a:pt x="0" y="7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Freeform 88"/>
              <p:cNvSpPr>
                <a:spLocks/>
              </p:cNvSpPr>
              <p:nvPr/>
            </p:nvSpPr>
            <p:spPr bwMode="auto">
              <a:xfrm>
                <a:off x="2986" y="4166"/>
                <a:ext cx="34" cy="2"/>
              </a:xfrm>
              <a:custGeom>
                <a:avLst/>
                <a:gdLst>
                  <a:gd name="T0" fmla="*/ 70 w 70"/>
                  <a:gd name="T1" fmla="*/ 0 h 3"/>
                  <a:gd name="T2" fmla="*/ 34 w 70"/>
                  <a:gd name="T3" fmla="*/ 2 h 3"/>
                  <a:gd name="T4" fmla="*/ 0 w 70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3">
                    <a:moveTo>
                      <a:pt x="70" y="0"/>
                    </a:moveTo>
                    <a:lnTo>
                      <a:pt x="34" y="2"/>
                    </a:lnTo>
                    <a:lnTo>
                      <a:pt x="0" y="3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Freeform 89"/>
              <p:cNvSpPr>
                <a:spLocks/>
              </p:cNvSpPr>
              <p:nvPr/>
            </p:nvSpPr>
            <p:spPr bwMode="auto">
              <a:xfrm>
                <a:off x="2916" y="4168"/>
                <a:ext cx="35" cy="1"/>
              </a:xfrm>
              <a:custGeom>
                <a:avLst/>
                <a:gdLst>
                  <a:gd name="T0" fmla="*/ 70 w 70"/>
                  <a:gd name="T1" fmla="*/ 0 h 1"/>
                  <a:gd name="T2" fmla="*/ 29 w 70"/>
                  <a:gd name="T3" fmla="*/ 1 h 1"/>
                  <a:gd name="T4" fmla="*/ 0 w 70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1">
                    <a:moveTo>
                      <a:pt x="70" y="0"/>
                    </a:moveTo>
                    <a:lnTo>
                      <a:pt x="29" y="1"/>
                    </a:lnTo>
                    <a:lnTo>
                      <a:pt x="0" y="1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Freeform 90"/>
              <p:cNvSpPr>
                <a:spLocks/>
              </p:cNvSpPr>
              <p:nvPr/>
            </p:nvSpPr>
            <p:spPr bwMode="auto">
              <a:xfrm>
                <a:off x="2847" y="4166"/>
                <a:ext cx="34" cy="2"/>
              </a:xfrm>
              <a:custGeom>
                <a:avLst/>
                <a:gdLst>
                  <a:gd name="T0" fmla="*/ 70 w 70"/>
                  <a:gd name="T1" fmla="*/ 3 h 3"/>
                  <a:gd name="T2" fmla="*/ 26 w 70"/>
                  <a:gd name="T3" fmla="*/ 2 h 3"/>
                  <a:gd name="T4" fmla="*/ 0 w 70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3">
                    <a:moveTo>
                      <a:pt x="70" y="3"/>
                    </a:moveTo>
                    <a:lnTo>
                      <a:pt x="26" y="2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Freeform 91"/>
              <p:cNvSpPr>
                <a:spLocks/>
              </p:cNvSpPr>
              <p:nvPr/>
            </p:nvSpPr>
            <p:spPr bwMode="auto">
              <a:xfrm>
                <a:off x="2777" y="4160"/>
                <a:ext cx="35" cy="4"/>
              </a:xfrm>
              <a:custGeom>
                <a:avLst/>
                <a:gdLst>
                  <a:gd name="T0" fmla="*/ 70 w 70"/>
                  <a:gd name="T1" fmla="*/ 7 h 7"/>
                  <a:gd name="T2" fmla="*/ 25 w 70"/>
                  <a:gd name="T3" fmla="*/ 3 h 7"/>
                  <a:gd name="T4" fmla="*/ 0 w 70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7">
                    <a:moveTo>
                      <a:pt x="70" y="7"/>
                    </a:moveTo>
                    <a:lnTo>
                      <a:pt x="25" y="3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Freeform 92"/>
              <p:cNvSpPr>
                <a:spLocks/>
              </p:cNvSpPr>
              <p:nvPr/>
            </p:nvSpPr>
            <p:spPr bwMode="auto">
              <a:xfrm>
                <a:off x="2709" y="4151"/>
                <a:ext cx="34" cy="5"/>
              </a:xfrm>
              <a:custGeom>
                <a:avLst/>
                <a:gdLst>
                  <a:gd name="T0" fmla="*/ 69 w 69"/>
                  <a:gd name="T1" fmla="*/ 10 h 10"/>
                  <a:gd name="T2" fmla="*/ 23 w 69"/>
                  <a:gd name="T3" fmla="*/ 4 h 10"/>
                  <a:gd name="T4" fmla="*/ 0 w 69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10">
                    <a:moveTo>
                      <a:pt x="69" y="10"/>
                    </a:moveTo>
                    <a:lnTo>
                      <a:pt x="23" y="4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Freeform 93"/>
              <p:cNvSpPr>
                <a:spLocks/>
              </p:cNvSpPr>
              <p:nvPr/>
            </p:nvSpPr>
            <p:spPr bwMode="auto">
              <a:xfrm>
                <a:off x="2640" y="4138"/>
                <a:ext cx="34" cy="7"/>
              </a:xfrm>
              <a:custGeom>
                <a:avLst/>
                <a:gdLst>
                  <a:gd name="T0" fmla="*/ 68 w 68"/>
                  <a:gd name="T1" fmla="*/ 14 h 14"/>
                  <a:gd name="T2" fmla="*/ 23 w 68"/>
                  <a:gd name="T3" fmla="*/ 6 h 14"/>
                  <a:gd name="T4" fmla="*/ 0 w 68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14">
                    <a:moveTo>
                      <a:pt x="68" y="14"/>
                    </a:moveTo>
                    <a:lnTo>
                      <a:pt x="23" y="6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Freeform 94"/>
              <p:cNvSpPr>
                <a:spLocks/>
              </p:cNvSpPr>
              <p:nvPr/>
            </p:nvSpPr>
            <p:spPr bwMode="auto">
              <a:xfrm>
                <a:off x="2573" y="4122"/>
                <a:ext cx="33" cy="9"/>
              </a:xfrm>
              <a:custGeom>
                <a:avLst/>
                <a:gdLst>
                  <a:gd name="T0" fmla="*/ 67 w 67"/>
                  <a:gd name="T1" fmla="*/ 17 h 17"/>
                  <a:gd name="T2" fmla="*/ 24 w 67"/>
                  <a:gd name="T3" fmla="*/ 7 h 17"/>
                  <a:gd name="T4" fmla="*/ 0 w 67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17">
                    <a:moveTo>
                      <a:pt x="67" y="17"/>
                    </a:moveTo>
                    <a:lnTo>
                      <a:pt x="24" y="7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Freeform 95"/>
              <p:cNvSpPr>
                <a:spLocks/>
              </p:cNvSpPr>
              <p:nvPr/>
            </p:nvSpPr>
            <p:spPr bwMode="auto">
              <a:xfrm>
                <a:off x="2507" y="4102"/>
                <a:ext cx="32" cy="11"/>
              </a:xfrm>
              <a:custGeom>
                <a:avLst/>
                <a:gdLst>
                  <a:gd name="T0" fmla="*/ 65 w 65"/>
                  <a:gd name="T1" fmla="*/ 20 h 20"/>
                  <a:gd name="T2" fmla="*/ 26 w 65"/>
                  <a:gd name="T3" fmla="*/ 9 h 20"/>
                  <a:gd name="T4" fmla="*/ 0 w 65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20">
                    <a:moveTo>
                      <a:pt x="65" y="20"/>
                    </a:moveTo>
                    <a:lnTo>
                      <a:pt x="26" y="9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Freeform 96"/>
              <p:cNvSpPr>
                <a:spLocks/>
              </p:cNvSpPr>
              <p:nvPr/>
            </p:nvSpPr>
            <p:spPr bwMode="auto">
              <a:xfrm>
                <a:off x="2441" y="4079"/>
                <a:ext cx="32" cy="13"/>
              </a:xfrm>
              <a:custGeom>
                <a:avLst/>
                <a:gdLst>
                  <a:gd name="T0" fmla="*/ 65 w 65"/>
                  <a:gd name="T1" fmla="*/ 24 h 24"/>
                  <a:gd name="T2" fmla="*/ 28 w 65"/>
                  <a:gd name="T3" fmla="*/ 11 h 24"/>
                  <a:gd name="T4" fmla="*/ 0 w 65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24">
                    <a:moveTo>
                      <a:pt x="65" y="24"/>
                    </a:moveTo>
                    <a:lnTo>
                      <a:pt x="28" y="11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Freeform 97"/>
              <p:cNvSpPr>
                <a:spLocks/>
              </p:cNvSpPr>
              <p:nvPr/>
            </p:nvSpPr>
            <p:spPr bwMode="auto">
              <a:xfrm>
                <a:off x="2376" y="4053"/>
                <a:ext cx="32" cy="14"/>
              </a:xfrm>
              <a:custGeom>
                <a:avLst/>
                <a:gdLst>
                  <a:gd name="T0" fmla="*/ 63 w 63"/>
                  <a:gd name="T1" fmla="*/ 27 h 27"/>
                  <a:gd name="T2" fmla="*/ 32 w 63"/>
                  <a:gd name="T3" fmla="*/ 14 h 27"/>
                  <a:gd name="T4" fmla="*/ 0 w 63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27">
                    <a:moveTo>
                      <a:pt x="63" y="27"/>
                    </a:moveTo>
                    <a:lnTo>
                      <a:pt x="32" y="14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Freeform 98"/>
              <p:cNvSpPr>
                <a:spLocks/>
              </p:cNvSpPr>
              <p:nvPr/>
            </p:nvSpPr>
            <p:spPr bwMode="auto">
              <a:xfrm>
                <a:off x="2313" y="4024"/>
                <a:ext cx="32" cy="15"/>
              </a:xfrm>
              <a:custGeom>
                <a:avLst/>
                <a:gdLst>
                  <a:gd name="T0" fmla="*/ 62 w 62"/>
                  <a:gd name="T1" fmla="*/ 31 h 31"/>
                  <a:gd name="T2" fmla="*/ 35 w 62"/>
                  <a:gd name="T3" fmla="*/ 18 h 31"/>
                  <a:gd name="T4" fmla="*/ 0 w 62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31">
                    <a:moveTo>
                      <a:pt x="62" y="31"/>
                    </a:moveTo>
                    <a:lnTo>
                      <a:pt x="35" y="18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Freeform 99"/>
              <p:cNvSpPr>
                <a:spLocks/>
              </p:cNvSpPr>
              <p:nvPr/>
            </p:nvSpPr>
            <p:spPr bwMode="auto">
              <a:xfrm>
                <a:off x="2252" y="3991"/>
                <a:ext cx="31" cy="17"/>
              </a:xfrm>
              <a:custGeom>
                <a:avLst/>
                <a:gdLst>
                  <a:gd name="T0" fmla="*/ 62 w 62"/>
                  <a:gd name="T1" fmla="*/ 33 h 33"/>
                  <a:gd name="T2" fmla="*/ 39 w 62"/>
                  <a:gd name="T3" fmla="*/ 22 h 33"/>
                  <a:gd name="T4" fmla="*/ 0 w 62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33">
                    <a:moveTo>
                      <a:pt x="62" y="33"/>
                    </a:moveTo>
                    <a:lnTo>
                      <a:pt x="39" y="22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Freeform 100"/>
              <p:cNvSpPr>
                <a:spLocks/>
              </p:cNvSpPr>
              <p:nvPr/>
            </p:nvSpPr>
            <p:spPr bwMode="auto">
              <a:xfrm>
                <a:off x="2193" y="3956"/>
                <a:ext cx="29" cy="18"/>
              </a:xfrm>
              <a:custGeom>
                <a:avLst/>
                <a:gdLst>
                  <a:gd name="T0" fmla="*/ 59 w 59"/>
                  <a:gd name="T1" fmla="*/ 36 h 36"/>
                  <a:gd name="T2" fmla="*/ 42 w 59"/>
                  <a:gd name="T3" fmla="*/ 26 h 36"/>
                  <a:gd name="T4" fmla="*/ 0 w 59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36">
                    <a:moveTo>
                      <a:pt x="59" y="36"/>
                    </a:moveTo>
                    <a:lnTo>
                      <a:pt x="42" y="26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Freeform 101"/>
              <p:cNvSpPr>
                <a:spLocks/>
              </p:cNvSpPr>
              <p:nvPr/>
            </p:nvSpPr>
            <p:spPr bwMode="auto">
              <a:xfrm>
                <a:off x="2135" y="3917"/>
                <a:ext cx="29" cy="20"/>
              </a:xfrm>
              <a:custGeom>
                <a:avLst/>
                <a:gdLst>
                  <a:gd name="T0" fmla="*/ 58 w 58"/>
                  <a:gd name="T1" fmla="*/ 40 h 40"/>
                  <a:gd name="T2" fmla="*/ 45 w 58"/>
                  <a:gd name="T3" fmla="*/ 31 h 40"/>
                  <a:gd name="T4" fmla="*/ 0 w 58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40">
                    <a:moveTo>
                      <a:pt x="58" y="40"/>
                    </a:moveTo>
                    <a:lnTo>
                      <a:pt x="45" y="31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Freeform 102"/>
              <p:cNvSpPr>
                <a:spLocks/>
              </p:cNvSpPr>
              <p:nvPr/>
            </p:nvSpPr>
            <p:spPr bwMode="auto">
              <a:xfrm>
                <a:off x="2079" y="3875"/>
                <a:ext cx="27" cy="22"/>
              </a:xfrm>
              <a:custGeom>
                <a:avLst/>
                <a:gdLst>
                  <a:gd name="T0" fmla="*/ 55 w 55"/>
                  <a:gd name="T1" fmla="*/ 43 h 43"/>
                  <a:gd name="T2" fmla="*/ 48 w 55"/>
                  <a:gd name="T3" fmla="*/ 37 h 43"/>
                  <a:gd name="T4" fmla="*/ 0 w 55"/>
                  <a:gd name="T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43">
                    <a:moveTo>
                      <a:pt x="55" y="43"/>
                    </a:moveTo>
                    <a:lnTo>
                      <a:pt x="48" y="37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Freeform 103"/>
              <p:cNvSpPr>
                <a:spLocks/>
              </p:cNvSpPr>
              <p:nvPr/>
            </p:nvSpPr>
            <p:spPr bwMode="auto">
              <a:xfrm>
                <a:off x="2025" y="3831"/>
                <a:ext cx="27" cy="23"/>
              </a:xfrm>
              <a:custGeom>
                <a:avLst/>
                <a:gdLst>
                  <a:gd name="T0" fmla="*/ 53 w 53"/>
                  <a:gd name="T1" fmla="*/ 45 h 45"/>
                  <a:gd name="T2" fmla="*/ 50 w 53"/>
                  <a:gd name="T3" fmla="*/ 44 h 45"/>
                  <a:gd name="T4" fmla="*/ 0 w 53"/>
                  <a:gd name="T5" fmla="*/ 2 h 45"/>
                  <a:gd name="T6" fmla="*/ 0 w 53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45">
                    <a:moveTo>
                      <a:pt x="53" y="45"/>
                    </a:moveTo>
                    <a:lnTo>
                      <a:pt x="50" y="4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Freeform 104"/>
              <p:cNvSpPr>
                <a:spLocks/>
              </p:cNvSpPr>
              <p:nvPr/>
            </p:nvSpPr>
            <p:spPr bwMode="auto">
              <a:xfrm>
                <a:off x="1974" y="3785"/>
                <a:ext cx="25" cy="24"/>
              </a:xfrm>
              <a:custGeom>
                <a:avLst/>
                <a:gdLst>
                  <a:gd name="T0" fmla="*/ 51 w 51"/>
                  <a:gd name="T1" fmla="*/ 47 h 47"/>
                  <a:gd name="T2" fmla="*/ 4 w 51"/>
                  <a:gd name="T3" fmla="*/ 4 h 47"/>
                  <a:gd name="T4" fmla="*/ 0 w 51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47">
                    <a:moveTo>
                      <a:pt x="51" y="47"/>
                    </a:moveTo>
                    <a:lnTo>
                      <a:pt x="4" y="4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Freeform 105"/>
              <p:cNvSpPr>
                <a:spLocks/>
              </p:cNvSpPr>
              <p:nvPr/>
            </p:nvSpPr>
            <p:spPr bwMode="auto">
              <a:xfrm>
                <a:off x="1925" y="3736"/>
                <a:ext cx="24" cy="24"/>
              </a:xfrm>
              <a:custGeom>
                <a:avLst/>
                <a:gdLst>
                  <a:gd name="T0" fmla="*/ 49 w 49"/>
                  <a:gd name="T1" fmla="*/ 49 h 49"/>
                  <a:gd name="T2" fmla="*/ 8 w 49"/>
                  <a:gd name="T3" fmla="*/ 9 h 49"/>
                  <a:gd name="T4" fmla="*/ 0 w 49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49">
                    <a:moveTo>
                      <a:pt x="49" y="49"/>
                    </a:moveTo>
                    <a:lnTo>
                      <a:pt x="8" y="9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Freeform 106"/>
              <p:cNvSpPr>
                <a:spLocks/>
              </p:cNvSpPr>
              <p:nvPr/>
            </p:nvSpPr>
            <p:spPr bwMode="auto">
              <a:xfrm>
                <a:off x="1878" y="3684"/>
                <a:ext cx="24" cy="26"/>
              </a:xfrm>
              <a:custGeom>
                <a:avLst/>
                <a:gdLst>
                  <a:gd name="T0" fmla="*/ 46 w 46"/>
                  <a:gd name="T1" fmla="*/ 52 h 52"/>
                  <a:gd name="T2" fmla="*/ 13 w 46"/>
                  <a:gd name="T3" fmla="*/ 15 h 52"/>
                  <a:gd name="T4" fmla="*/ 0 w 46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52">
                    <a:moveTo>
                      <a:pt x="46" y="52"/>
                    </a:moveTo>
                    <a:lnTo>
                      <a:pt x="13" y="15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Freeform 107"/>
              <p:cNvSpPr>
                <a:spLocks/>
              </p:cNvSpPr>
              <p:nvPr/>
            </p:nvSpPr>
            <p:spPr bwMode="auto">
              <a:xfrm>
                <a:off x="1835" y="3630"/>
                <a:ext cx="22" cy="27"/>
              </a:xfrm>
              <a:custGeom>
                <a:avLst/>
                <a:gdLst>
                  <a:gd name="T0" fmla="*/ 44 w 44"/>
                  <a:gd name="T1" fmla="*/ 54 h 54"/>
                  <a:gd name="T2" fmla="*/ 15 w 44"/>
                  <a:gd name="T3" fmla="*/ 19 h 54"/>
                  <a:gd name="T4" fmla="*/ 0 w 44"/>
                  <a:gd name="T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54">
                    <a:moveTo>
                      <a:pt x="44" y="54"/>
                    </a:moveTo>
                    <a:lnTo>
                      <a:pt x="15" y="19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Freeform 108"/>
              <p:cNvSpPr>
                <a:spLocks/>
              </p:cNvSpPr>
              <p:nvPr/>
            </p:nvSpPr>
            <p:spPr bwMode="auto">
              <a:xfrm>
                <a:off x="1794" y="3574"/>
                <a:ext cx="20" cy="28"/>
              </a:xfrm>
              <a:custGeom>
                <a:avLst/>
                <a:gdLst>
                  <a:gd name="T0" fmla="*/ 40 w 40"/>
                  <a:gd name="T1" fmla="*/ 57 h 57"/>
                  <a:gd name="T2" fmla="*/ 17 w 40"/>
                  <a:gd name="T3" fmla="*/ 26 h 57"/>
                  <a:gd name="T4" fmla="*/ 0 w 40"/>
                  <a:gd name="T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57">
                    <a:moveTo>
                      <a:pt x="40" y="57"/>
                    </a:moveTo>
                    <a:lnTo>
                      <a:pt x="17" y="26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Freeform 109"/>
              <p:cNvSpPr>
                <a:spLocks/>
              </p:cNvSpPr>
              <p:nvPr/>
            </p:nvSpPr>
            <p:spPr bwMode="auto">
              <a:xfrm>
                <a:off x="1755" y="3516"/>
                <a:ext cx="19" cy="29"/>
              </a:xfrm>
              <a:custGeom>
                <a:avLst/>
                <a:gdLst>
                  <a:gd name="T0" fmla="*/ 38 w 38"/>
                  <a:gd name="T1" fmla="*/ 60 h 60"/>
                  <a:gd name="T2" fmla="*/ 20 w 38"/>
                  <a:gd name="T3" fmla="*/ 31 h 60"/>
                  <a:gd name="T4" fmla="*/ 0 w 38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60">
                    <a:moveTo>
                      <a:pt x="38" y="60"/>
                    </a:moveTo>
                    <a:lnTo>
                      <a:pt x="20" y="31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Freeform 110"/>
              <p:cNvSpPr>
                <a:spLocks/>
              </p:cNvSpPr>
              <p:nvPr/>
            </p:nvSpPr>
            <p:spPr bwMode="auto">
              <a:xfrm>
                <a:off x="1721" y="3456"/>
                <a:ext cx="16" cy="30"/>
              </a:xfrm>
              <a:custGeom>
                <a:avLst/>
                <a:gdLst>
                  <a:gd name="T0" fmla="*/ 34 w 34"/>
                  <a:gd name="T1" fmla="*/ 61 h 61"/>
                  <a:gd name="T2" fmla="*/ 21 w 34"/>
                  <a:gd name="T3" fmla="*/ 38 h 61"/>
                  <a:gd name="T4" fmla="*/ 0 w 34"/>
                  <a:gd name="T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61">
                    <a:moveTo>
                      <a:pt x="34" y="61"/>
                    </a:moveTo>
                    <a:lnTo>
                      <a:pt x="21" y="38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Freeform 111"/>
              <p:cNvSpPr>
                <a:spLocks/>
              </p:cNvSpPr>
              <p:nvPr/>
            </p:nvSpPr>
            <p:spPr bwMode="auto">
              <a:xfrm>
                <a:off x="1688" y="3394"/>
                <a:ext cx="16" cy="31"/>
              </a:xfrm>
              <a:custGeom>
                <a:avLst/>
                <a:gdLst>
                  <a:gd name="T0" fmla="*/ 32 w 32"/>
                  <a:gd name="T1" fmla="*/ 62 h 62"/>
                  <a:gd name="T2" fmla="*/ 21 w 32"/>
                  <a:gd name="T3" fmla="*/ 42 h 62"/>
                  <a:gd name="T4" fmla="*/ 0 w 32"/>
                  <a:gd name="T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62">
                    <a:moveTo>
                      <a:pt x="32" y="62"/>
                    </a:moveTo>
                    <a:lnTo>
                      <a:pt x="21" y="42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Freeform 112"/>
              <p:cNvSpPr>
                <a:spLocks/>
              </p:cNvSpPr>
              <p:nvPr/>
            </p:nvSpPr>
            <p:spPr bwMode="auto">
              <a:xfrm>
                <a:off x="1659" y="3331"/>
                <a:ext cx="15" cy="32"/>
              </a:xfrm>
              <a:custGeom>
                <a:avLst/>
                <a:gdLst>
                  <a:gd name="T0" fmla="*/ 29 w 29"/>
                  <a:gd name="T1" fmla="*/ 64 h 64"/>
                  <a:gd name="T2" fmla="*/ 21 w 29"/>
                  <a:gd name="T3" fmla="*/ 48 h 64"/>
                  <a:gd name="T4" fmla="*/ 0 w 29"/>
                  <a:gd name="T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64">
                    <a:moveTo>
                      <a:pt x="29" y="64"/>
                    </a:moveTo>
                    <a:lnTo>
                      <a:pt x="21" y="48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Freeform 113"/>
              <p:cNvSpPr>
                <a:spLocks/>
              </p:cNvSpPr>
              <p:nvPr/>
            </p:nvSpPr>
            <p:spPr bwMode="auto">
              <a:xfrm>
                <a:off x="1633" y="3267"/>
                <a:ext cx="13" cy="32"/>
              </a:xfrm>
              <a:custGeom>
                <a:avLst/>
                <a:gdLst>
                  <a:gd name="T0" fmla="*/ 26 w 26"/>
                  <a:gd name="T1" fmla="*/ 65 h 65"/>
                  <a:gd name="T2" fmla="*/ 21 w 26"/>
                  <a:gd name="T3" fmla="*/ 52 h 65"/>
                  <a:gd name="T4" fmla="*/ 0 w 26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5">
                    <a:moveTo>
                      <a:pt x="26" y="65"/>
                    </a:moveTo>
                    <a:lnTo>
                      <a:pt x="21" y="52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Freeform 114"/>
              <p:cNvSpPr>
                <a:spLocks/>
              </p:cNvSpPr>
              <p:nvPr/>
            </p:nvSpPr>
            <p:spPr bwMode="auto">
              <a:xfrm>
                <a:off x="1611" y="3201"/>
                <a:ext cx="11" cy="33"/>
              </a:xfrm>
              <a:custGeom>
                <a:avLst/>
                <a:gdLst>
                  <a:gd name="T0" fmla="*/ 21 w 21"/>
                  <a:gd name="T1" fmla="*/ 66 h 66"/>
                  <a:gd name="T2" fmla="*/ 18 w 21"/>
                  <a:gd name="T3" fmla="*/ 56 h 66"/>
                  <a:gd name="T4" fmla="*/ 0 w 21"/>
                  <a:gd name="T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66">
                    <a:moveTo>
                      <a:pt x="21" y="66"/>
                    </a:moveTo>
                    <a:lnTo>
                      <a:pt x="18" y="56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Freeform 115"/>
              <p:cNvSpPr>
                <a:spLocks/>
              </p:cNvSpPr>
              <p:nvPr/>
            </p:nvSpPr>
            <p:spPr bwMode="auto">
              <a:xfrm>
                <a:off x="1592" y="3134"/>
                <a:ext cx="9" cy="34"/>
              </a:xfrm>
              <a:custGeom>
                <a:avLst/>
                <a:gdLst>
                  <a:gd name="T0" fmla="*/ 17 w 17"/>
                  <a:gd name="T1" fmla="*/ 66 h 66"/>
                  <a:gd name="T2" fmla="*/ 16 w 17"/>
                  <a:gd name="T3" fmla="*/ 59 h 66"/>
                  <a:gd name="T4" fmla="*/ 0 w 17"/>
                  <a:gd name="T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6">
                    <a:moveTo>
                      <a:pt x="17" y="66"/>
                    </a:moveTo>
                    <a:lnTo>
                      <a:pt x="16" y="59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Freeform 116"/>
              <p:cNvSpPr>
                <a:spLocks/>
              </p:cNvSpPr>
              <p:nvPr/>
            </p:nvSpPr>
            <p:spPr bwMode="auto">
              <a:xfrm>
                <a:off x="1576" y="3067"/>
                <a:ext cx="7" cy="33"/>
              </a:xfrm>
              <a:custGeom>
                <a:avLst/>
                <a:gdLst>
                  <a:gd name="T0" fmla="*/ 15 w 15"/>
                  <a:gd name="T1" fmla="*/ 67 h 67"/>
                  <a:gd name="T2" fmla="*/ 13 w 15"/>
                  <a:gd name="T3" fmla="*/ 62 h 67"/>
                  <a:gd name="T4" fmla="*/ 0 w 15"/>
                  <a:gd name="T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7">
                    <a:moveTo>
                      <a:pt x="15" y="67"/>
                    </a:moveTo>
                    <a:lnTo>
                      <a:pt x="13" y="62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Freeform 117"/>
              <p:cNvSpPr>
                <a:spLocks/>
              </p:cNvSpPr>
              <p:nvPr/>
            </p:nvSpPr>
            <p:spPr bwMode="auto">
              <a:xfrm>
                <a:off x="1564" y="2998"/>
                <a:ext cx="6" cy="34"/>
              </a:xfrm>
              <a:custGeom>
                <a:avLst/>
                <a:gdLst>
                  <a:gd name="T0" fmla="*/ 12 w 12"/>
                  <a:gd name="T1" fmla="*/ 68 h 68"/>
                  <a:gd name="T2" fmla="*/ 11 w 12"/>
                  <a:gd name="T3" fmla="*/ 63 h 68"/>
                  <a:gd name="T4" fmla="*/ 0 w 12"/>
                  <a:gd name="T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8">
                    <a:moveTo>
                      <a:pt x="12" y="68"/>
                    </a:moveTo>
                    <a:lnTo>
                      <a:pt x="11" y="63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Freeform 118"/>
              <p:cNvSpPr>
                <a:spLocks/>
              </p:cNvSpPr>
              <p:nvPr/>
            </p:nvSpPr>
            <p:spPr bwMode="auto">
              <a:xfrm>
                <a:off x="1555" y="2930"/>
                <a:ext cx="4" cy="34"/>
              </a:xfrm>
              <a:custGeom>
                <a:avLst/>
                <a:gdLst>
                  <a:gd name="T0" fmla="*/ 7 w 7"/>
                  <a:gd name="T1" fmla="*/ 70 h 70"/>
                  <a:gd name="T2" fmla="*/ 7 w 7"/>
                  <a:gd name="T3" fmla="*/ 64 h 70"/>
                  <a:gd name="T4" fmla="*/ 0 w 7"/>
                  <a:gd name="T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0">
                    <a:moveTo>
                      <a:pt x="7" y="70"/>
                    </a:moveTo>
                    <a:lnTo>
                      <a:pt x="7" y="64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Freeform 119"/>
              <p:cNvSpPr>
                <a:spLocks/>
              </p:cNvSpPr>
              <p:nvPr/>
            </p:nvSpPr>
            <p:spPr bwMode="auto">
              <a:xfrm>
                <a:off x="1549" y="2860"/>
                <a:ext cx="2" cy="35"/>
              </a:xfrm>
              <a:custGeom>
                <a:avLst/>
                <a:gdLst>
                  <a:gd name="T0" fmla="*/ 5 w 5"/>
                  <a:gd name="T1" fmla="*/ 70 h 70"/>
                  <a:gd name="T2" fmla="*/ 5 w 5"/>
                  <a:gd name="T3" fmla="*/ 64 h 70"/>
                  <a:gd name="T4" fmla="*/ 0 w 5"/>
                  <a:gd name="T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0">
                    <a:moveTo>
                      <a:pt x="5" y="70"/>
                    </a:moveTo>
                    <a:lnTo>
                      <a:pt x="5" y="64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Freeform 120"/>
              <p:cNvSpPr>
                <a:spLocks/>
              </p:cNvSpPr>
              <p:nvPr/>
            </p:nvSpPr>
            <p:spPr bwMode="auto">
              <a:xfrm>
                <a:off x="1547" y="2791"/>
                <a:ext cx="1" cy="34"/>
              </a:xfrm>
              <a:custGeom>
                <a:avLst/>
                <a:gdLst>
                  <a:gd name="T0" fmla="*/ 2 w 2"/>
                  <a:gd name="T1" fmla="*/ 70 h 70"/>
                  <a:gd name="T2" fmla="*/ 2 w 2"/>
                  <a:gd name="T3" fmla="*/ 61 h 70"/>
                  <a:gd name="T4" fmla="*/ 0 w 2"/>
                  <a:gd name="T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0">
                    <a:moveTo>
                      <a:pt x="2" y="70"/>
                    </a:moveTo>
                    <a:lnTo>
                      <a:pt x="2" y="61"/>
                    </a:lnTo>
                    <a:lnTo>
                      <a:pt x="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Freeform 121"/>
              <p:cNvSpPr>
                <a:spLocks/>
              </p:cNvSpPr>
              <p:nvPr/>
            </p:nvSpPr>
            <p:spPr bwMode="auto">
              <a:xfrm>
                <a:off x="1548" y="2721"/>
                <a:ext cx="1" cy="35"/>
              </a:xfrm>
              <a:custGeom>
                <a:avLst/>
                <a:gdLst>
                  <a:gd name="T0" fmla="*/ 0 w 1"/>
                  <a:gd name="T1" fmla="*/ 69 h 69"/>
                  <a:gd name="T2" fmla="*/ 0 w 1"/>
                  <a:gd name="T3" fmla="*/ 56 h 69"/>
                  <a:gd name="T4" fmla="*/ 1 w 1"/>
                  <a:gd name="T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69">
                    <a:moveTo>
                      <a:pt x="0" y="69"/>
                    </a:moveTo>
                    <a:lnTo>
                      <a:pt x="0" y="56"/>
                    </a:lnTo>
                    <a:lnTo>
                      <a:pt x="1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Freeform 122"/>
              <p:cNvSpPr>
                <a:spLocks/>
              </p:cNvSpPr>
              <p:nvPr/>
            </p:nvSpPr>
            <p:spPr bwMode="auto">
              <a:xfrm>
                <a:off x="1551" y="2652"/>
                <a:ext cx="3" cy="35"/>
              </a:xfrm>
              <a:custGeom>
                <a:avLst/>
                <a:gdLst>
                  <a:gd name="T0" fmla="*/ 0 w 6"/>
                  <a:gd name="T1" fmla="*/ 69 h 69"/>
                  <a:gd name="T2" fmla="*/ 2 w 6"/>
                  <a:gd name="T3" fmla="*/ 55 h 69"/>
                  <a:gd name="T4" fmla="*/ 6 w 6"/>
                  <a:gd name="T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9">
                    <a:moveTo>
                      <a:pt x="0" y="69"/>
                    </a:moveTo>
                    <a:lnTo>
                      <a:pt x="2" y="55"/>
                    </a:lnTo>
                    <a:lnTo>
                      <a:pt x="6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Freeform 123"/>
              <p:cNvSpPr>
                <a:spLocks/>
              </p:cNvSpPr>
              <p:nvPr/>
            </p:nvSpPr>
            <p:spPr bwMode="auto">
              <a:xfrm>
                <a:off x="1557" y="2583"/>
                <a:ext cx="5" cy="35"/>
              </a:xfrm>
              <a:custGeom>
                <a:avLst/>
                <a:gdLst>
                  <a:gd name="T0" fmla="*/ 0 w 11"/>
                  <a:gd name="T1" fmla="*/ 70 h 70"/>
                  <a:gd name="T2" fmla="*/ 3 w 11"/>
                  <a:gd name="T3" fmla="*/ 52 h 70"/>
                  <a:gd name="T4" fmla="*/ 11 w 11"/>
                  <a:gd name="T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0">
                    <a:moveTo>
                      <a:pt x="0" y="70"/>
                    </a:moveTo>
                    <a:lnTo>
                      <a:pt x="3" y="52"/>
                    </a:lnTo>
                    <a:lnTo>
                      <a:pt x="11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Freeform 124"/>
              <p:cNvSpPr>
                <a:spLocks/>
              </p:cNvSpPr>
              <p:nvPr/>
            </p:nvSpPr>
            <p:spPr bwMode="auto">
              <a:xfrm>
                <a:off x="1567" y="2515"/>
                <a:ext cx="7" cy="34"/>
              </a:xfrm>
              <a:custGeom>
                <a:avLst/>
                <a:gdLst>
                  <a:gd name="T0" fmla="*/ 0 w 13"/>
                  <a:gd name="T1" fmla="*/ 68 h 68"/>
                  <a:gd name="T2" fmla="*/ 3 w 13"/>
                  <a:gd name="T3" fmla="*/ 51 h 68"/>
                  <a:gd name="T4" fmla="*/ 13 w 13"/>
                  <a:gd name="T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8">
                    <a:moveTo>
                      <a:pt x="0" y="68"/>
                    </a:moveTo>
                    <a:lnTo>
                      <a:pt x="3" y="51"/>
                    </a:lnTo>
                    <a:lnTo>
                      <a:pt x="13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Freeform 125"/>
              <p:cNvSpPr>
                <a:spLocks/>
              </p:cNvSpPr>
              <p:nvPr/>
            </p:nvSpPr>
            <p:spPr bwMode="auto">
              <a:xfrm>
                <a:off x="1581" y="2447"/>
                <a:ext cx="8" cy="34"/>
              </a:xfrm>
              <a:custGeom>
                <a:avLst/>
                <a:gdLst>
                  <a:gd name="T0" fmla="*/ 0 w 16"/>
                  <a:gd name="T1" fmla="*/ 68 h 68"/>
                  <a:gd name="T2" fmla="*/ 3 w 16"/>
                  <a:gd name="T3" fmla="*/ 52 h 68"/>
                  <a:gd name="T4" fmla="*/ 16 w 16"/>
                  <a:gd name="T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68">
                    <a:moveTo>
                      <a:pt x="0" y="68"/>
                    </a:moveTo>
                    <a:lnTo>
                      <a:pt x="3" y="52"/>
                    </a:lnTo>
                    <a:lnTo>
                      <a:pt x="16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Freeform 126"/>
              <p:cNvSpPr>
                <a:spLocks/>
              </p:cNvSpPr>
              <p:nvPr/>
            </p:nvSpPr>
            <p:spPr bwMode="auto">
              <a:xfrm>
                <a:off x="1598" y="2380"/>
                <a:ext cx="10" cy="34"/>
              </a:xfrm>
              <a:custGeom>
                <a:avLst/>
                <a:gdLst>
                  <a:gd name="T0" fmla="*/ 0 w 21"/>
                  <a:gd name="T1" fmla="*/ 68 h 68"/>
                  <a:gd name="T2" fmla="*/ 5 w 21"/>
                  <a:gd name="T3" fmla="*/ 53 h 68"/>
                  <a:gd name="T4" fmla="*/ 21 w 21"/>
                  <a:gd name="T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68">
                    <a:moveTo>
                      <a:pt x="0" y="68"/>
                    </a:moveTo>
                    <a:lnTo>
                      <a:pt x="5" y="53"/>
                    </a:lnTo>
                    <a:lnTo>
                      <a:pt x="21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Freeform 127"/>
              <p:cNvSpPr>
                <a:spLocks/>
              </p:cNvSpPr>
              <p:nvPr/>
            </p:nvSpPr>
            <p:spPr bwMode="auto">
              <a:xfrm>
                <a:off x="1618" y="2314"/>
                <a:ext cx="12" cy="33"/>
              </a:xfrm>
              <a:custGeom>
                <a:avLst/>
                <a:gdLst>
                  <a:gd name="T0" fmla="*/ 0 w 23"/>
                  <a:gd name="T1" fmla="*/ 66 h 66"/>
                  <a:gd name="T2" fmla="*/ 4 w 23"/>
                  <a:gd name="T3" fmla="*/ 56 h 66"/>
                  <a:gd name="T4" fmla="*/ 23 w 23"/>
                  <a:gd name="T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66">
                    <a:moveTo>
                      <a:pt x="0" y="66"/>
                    </a:moveTo>
                    <a:lnTo>
                      <a:pt x="4" y="56"/>
                    </a:lnTo>
                    <a:lnTo>
                      <a:pt x="23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Freeform 128"/>
              <p:cNvSpPr>
                <a:spLocks/>
              </p:cNvSpPr>
              <p:nvPr/>
            </p:nvSpPr>
            <p:spPr bwMode="auto">
              <a:xfrm>
                <a:off x="1642" y="2250"/>
                <a:ext cx="13" cy="32"/>
              </a:xfrm>
              <a:custGeom>
                <a:avLst/>
                <a:gdLst>
                  <a:gd name="T0" fmla="*/ 0 w 26"/>
                  <a:gd name="T1" fmla="*/ 65 h 65"/>
                  <a:gd name="T2" fmla="*/ 3 w 26"/>
                  <a:gd name="T3" fmla="*/ 58 h 65"/>
                  <a:gd name="T4" fmla="*/ 26 w 26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5">
                    <a:moveTo>
                      <a:pt x="0" y="65"/>
                    </a:moveTo>
                    <a:lnTo>
                      <a:pt x="3" y="58"/>
                    </a:lnTo>
                    <a:lnTo>
                      <a:pt x="26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Freeform 129"/>
              <p:cNvSpPr>
                <a:spLocks/>
              </p:cNvSpPr>
              <p:nvPr/>
            </p:nvSpPr>
            <p:spPr bwMode="auto">
              <a:xfrm>
                <a:off x="1669" y="2187"/>
                <a:ext cx="15" cy="31"/>
              </a:xfrm>
              <a:custGeom>
                <a:avLst/>
                <a:gdLst>
                  <a:gd name="T0" fmla="*/ 0 w 31"/>
                  <a:gd name="T1" fmla="*/ 62 h 62"/>
                  <a:gd name="T2" fmla="*/ 2 w 31"/>
                  <a:gd name="T3" fmla="*/ 59 h 62"/>
                  <a:gd name="T4" fmla="*/ 31 w 31"/>
                  <a:gd name="T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62">
                    <a:moveTo>
                      <a:pt x="0" y="62"/>
                    </a:moveTo>
                    <a:lnTo>
                      <a:pt x="2" y="59"/>
                    </a:lnTo>
                    <a:lnTo>
                      <a:pt x="31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Freeform 130"/>
              <p:cNvSpPr>
                <a:spLocks/>
              </p:cNvSpPr>
              <p:nvPr/>
            </p:nvSpPr>
            <p:spPr bwMode="auto">
              <a:xfrm>
                <a:off x="1699" y="2124"/>
                <a:ext cx="16" cy="31"/>
              </a:xfrm>
              <a:custGeom>
                <a:avLst/>
                <a:gdLst>
                  <a:gd name="T0" fmla="*/ 0 w 32"/>
                  <a:gd name="T1" fmla="*/ 62 h 62"/>
                  <a:gd name="T2" fmla="*/ 30 w 32"/>
                  <a:gd name="T3" fmla="*/ 3 h 62"/>
                  <a:gd name="T4" fmla="*/ 32 w 32"/>
                  <a:gd name="T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62">
                    <a:moveTo>
                      <a:pt x="0" y="62"/>
                    </a:moveTo>
                    <a:lnTo>
                      <a:pt x="30" y="3"/>
                    </a:lnTo>
                    <a:lnTo>
                      <a:pt x="32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Freeform 131"/>
              <p:cNvSpPr>
                <a:spLocks/>
              </p:cNvSpPr>
              <p:nvPr/>
            </p:nvSpPr>
            <p:spPr bwMode="auto">
              <a:xfrm>
                <a:off x="1732" y="2064"/>
                <a:ext cx="18" cy="30"/>
              </a:xfrm>
              <a:custGeom>
                <a:avLst/>
                <a:gdLst>
                  <a:gd name="T0" fmla="*/ 0 w 34"/>
                  <a:gd name="T1" fmla="*/ 59 h 59"/>
                  <a:gd name="T2" fmla="*/ 30 w 34"/>
                  <a:gd name="T3" fmla="*/ 7 h 59"/>
                  <a:gd name="T4" fmla="*/ 34 w 34"/>
                  <a:gd name="T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59">
                    <a:moveTo>
                      <a:pt x="0" y="59"/>
                    </a:moveTo>
                    <a:lnTo>
                      <a:pt x="30" y="7"/>
                    </a:lnTo>
                    <a:lnTo>
                      <a:pt x="34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Freeform 132"/>
              <p:cNvSpPr>
                <a:spLocks/>
              </p:cNvSpPr>
              <p:nvPr/>
            </p:nvSpPr>
            <p:spPr bwMode="auto">
              <a:xfrm>
                <a:off x="1769" y="2006"/>
                <a:ext cx="19" cy="29"/>
              </a:xfrm>
              <a:custGeom>
                <a:avLst/>
                <a:gdLst>
                  <a:gd name="T0" fmla="*/ 0 w 39"/>
                  <a:gd name="T1" fmla="*/ 58 h 58"/>
                  <a:gd name="T2" fmla="*/ 30 w 39"/>
                  <a:gd name="T3" fmla="*/ 13 h 58"/>
                  <a:gd name="T4" fmla="*/ 39 w 39"/>
                  <a:gd name="T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58">
                    <a:moveTo>
                      <a:pt x="0" y="58"/>
                    </a:moveTo>
                    <a:lnTo>
                      <a:pt x="30" y="13"/>
                    </a:lnTo>
                    <a:lnTo>
                      <a:pt x="39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Freeform 133"/>
              <p:cNvSpPr>
                <a:spLocks/>
              </p:cNvSpPr>
              <p:nvPr/>
            </p:nvSpPr>
            <p:spPr bwMode="auto">
              <a:xfrm>
                <a:off x="1808" y="1950"/>
                <a:ext cx="21" cy="27"/>
              </a:xfrm>
              <a:custGeom>
                <a:avLst/>
                <a:gdLst>
                  <a:gd name="T0" fmla="*/ 0 w 42"/>
                  <a:gd name="T1" fmla="*/ 55 h 55"/>
                  <a:gd name="T2" fmla="*/ 29 w 42"/>
                  <a:gd name="T3" fmla="*/ 16 h 55"/>
                  <a:gd name="T4" fmla="*/ 42 w 42"/>
                  <a:gd name="T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55">
                    <a:moveTo>
                      <a:pt x="0" y="55"/>
                    </a:moveTo>
                    <a:lnTo>
                      <a:pt x="29" y="16"/>
                    </a:lnTo>
                    <a:lnTo>
                      <a:pt x="42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Freeform 134"/>
              <p:cNvSpPr>
                <a:spLocks/>
              </p:cNvSpPr>
              <p:nvPr/>
            </p:nvSpPr>
            <p:spPr bwMode="auto">
              <a:xfrm>
                <a:off x="1850" y="1896"/>
                <a:ext cx="22" cy="26"/>
              </a:xfrm>
              <a:custGeom>
                <a:avLst/>
                <a:gdLst>
                  <a:gd name="T0" fmla="*/ 0 w 45"/>
                  <a:gd name="T1" fmla="*/ 54 h 54"/>
                  <a:gd name="T2" fmla="*/ 28 w 45"/>
                  <a:gd name="T3" fmla="*/ 21 h 54"/>
                  <a:gd name="T4" fmla="*/ 45 w 45"/>
                  <a:gd name="T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54">
                    <a:moveTo>
                      <a:pt x="0" y="54"/>
                    </a:moveTo>
                    <a:lnTo>
                      <a:pt x="28" y="21"/>
                    </a:lnTo>
                    <a:lnTo>
                      <a:pt x="45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Freeform 135"/>
              <p:cNvSpPr>
                <a:spLocks/>
              </p:cNvSpPr>
              <p:nvPr/>
            </p:nvSpPr>
            <p:spPr bwMode="auto">
              <a:xfrm>
                <a:off x="1894" y="1844"/>
                <a:ext cx="24" cy="25"/>
              </a:xfrm>
              <a:custGeom>
                <a:avLst/>
                <a:gdLst>
                  <a:gd name="T0" fmla="*/ 0 w 46"/>
                  <a:gd name="T1" fmla="*/ 51 h 51"/>
                  <a:gd name="T2" fmla="*/ 24 w 46"/>
                  <a:gd name="T3" fmla="*/ 23 h 51"/>
                  <a:gd name="T4" fmla="*/ 46 w 46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51">
                    <a:moveTo>
                      <a:pt x="0" y="51"/>
                    </a:moveTo>
                    <a:lnTo>
                      <a:pt x="24" y="23"/>
                    </a:lnTo>
                    <a:lnTo>
                      <a:pt x="46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Freeform 136"/>
              <p:cNvSpPr>
                <a:spLocks/>
              </p:cNvSpPr>
              <p:nvPr/>
            </p:nvSpPr>
            <p:spPr bwMode="auto">
              <a:xfrm>
                <a:off x="1941" y="1794"/>
                <a:ext cx="25" cy="24"/>
              </a:xfrm>
              <a:custGeom>
                <a:avLst/>
                <a:gdLst>
                  <a:gd name="T0" fmla="*/ 0 w 49"/>
                  <a:gd name="T1" fmla="*/ 50 h 50"/>
                  <a:gd name="T2" fmla="*/ 22 w 49"/>
                  <a:gd name="T3" fmla="*/ 28 h 50"/>
                  <a:gd name="T4" fmla="*/ 49 w 49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50">
                    <a:moveTo>
                      <a:pt x="0" y="50"/>
                    </a:moveTo>
                    <a:lnTo>
                      <a:pt x="22" y="28"/>
                    </a:lnTo>
                    <a:lnTo>
                      <a:pt x="49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Freeform 137"/>
              <p:cNvSpPr>
                <a:spLocks/>
              </p:cNvSpPr>
              <p:nvPr/>
            </p:nvSpPr>
            <p:spPr bwMode="auto">
              <a:xfrm>
                <a:off x="1991" y="1747"/>
                <a:ext cx="26" cy="23"/>
              </a:xfrm>
              <a:custGeom>
                <a:avLst/>
                <a:gdLst>
                  <a:gd name="T0" fmla="*/ 0 w 52"/>
                  <a:gd name="T1" fmla="*/ 47 h 47"/>
                  <a:gd name="T2" fmla="*/ 19 w 52"/>
                  <a:gd name="T3" fmla="*/ 31 h 47"/>
                  <a:gd name="T4" fmla="*/ 52 w 52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47">
                    <a:moveTo>
                      <a:pt x="0" y="47"/>
                    </a:moveTo>
                    <a:lnTo>
                      <a:pt x="19" y="31"/>
                    </a:lnTo>
                    <a:lnTo>
                      <a:pt x="52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Freeform 138"/>
              <p:cNvSpPr>
                <a:spLocks/>
              </p:cNvSpPr>
              <p:nvPr/>
            </p:nvSpPr>
            <p:spPr bwMode="auto">
              <a:xfrm>
                <a:off x="2043" y="1702"/>
                <a:ext cx="28" cy="22"/>
              </a:xfrm>
              <a:custGeom>
                <a:avLst/>
                <a:gdLst>
                  <a:gd name="T0" fmla="*/ 0 w 55"/>
                  <a:gd name="T1" fmla="*/ 44 h 44"/>
                  <a:gd name="T2" fmla="*/ 14 w 55"/>
                  <a:gd name="T3" fmla="*/ 31 h 44"/>
                  <a:gd name="T4" fmla="*/ 55 w 55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44">
                    <a:moveTo>
                      <a:pt x="0" y="44"/>
                    </a:moveTo>
                    <a:lnTo>
                      <a:pt x="14" y="31"/>
                    </a:lnTo>
                    <a:lnTo>
                      <a:pt x="55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Freeform 139"/>
              <p:cNvSpPr>
                <a:spLocks/>
              </p:cNvSpPr>
              <p:nvPr/>
            </p:nvSpPr>
            <p:spPr bwMode="auto">
              <a:xfrm>
                <a:off x="2098" y="1660"/>
                <a:ext cx="28" cy="21"/>
              </a:xfrm>
              <a:custGeom>
                <a:avLst/>
                <a:gdLst>
                  <a:gd name="T0" fmla="*/ 0 w 56"/>
                  <a:gd name="T1" fmla="*/ 42 h 42"/>
                  <a:gd name="T2" fmla="*/ 10 w 56"/>
                  <a:gd name="T3" fmla="*/ 34 h 42"/>
                  <a:gd name="T4" fmla="*/ 56 w 56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42">
                    <a:moveTo>
                      <a:pt x="0" y="42"/>
                    </a:moveTo>
                    <a:lnTo>
                      <a:pt x="10" y="34"/>
                    </a:lnTo>
                    <a:lnTo>
                      <a:pt x="56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Freeform 140"/>
              <p:cNvSpPr>
                <a:spLocks/>
              </p:cNvSpPr>
              <p:nvPr/>
            </p:nvSpPr>
            <p:spPr bwMode="auto">
              <a:xfrm>
                <a:off x="2154" y="1622"/>
                <a:ext cx="29" cy="18"/>
              </a:xfrm>
              <a:custGeom>
                <a:avLst/>
                <a:gdLst>
                  <a:gd name="T0" fmla="*/ 0 w 58"/>
                  <a:gd name="T1" fmla="*/ 38 h 38"/>
                  <a:gd name="T2" fmla="*/ 6 w 58"/>
                  <a:gd name="T3" fmla="*/ 33 h 38"/>
                  <a:gd name="T4" fmla="*/ 58 w 58"/>
                  <a:gd name="T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38">
                    <a:moveTo>
                      <a:pt x="0" y="38"/>
                    </a:moveTo>
                    <a:lnTo>
                      <a:pt x="6" y="33"/>
                    </a:lnTo>
                    <a:lnTo>
                      <a:pt x="58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Freeform 141"/>
              <p:cNvSpPr>
                <a:spLocks/>
              </p:cNvSpPr>
              <p:nvPr/>
            </p:nvSpPr>
            <p:spPr bwMode="auto">
              <a:xfrm>
                <a:off x="2213" y="1585"/>
                <a:ext cx="29" cy="18"/>
              </a:xfrm>
              <a:custGeom>
                <a:avLst/>
                <a:gdLst>
                  <a:gd name="T0" fmla="*/ 0 w 59"/>
                  <a:gd name="T1" fmla="*/ 34 h 34"/>
                  <a:gd name="T2" fmla="*/ 1 w 59"/>
                  <a:gd name="T3" fmla="*/ 34 h 34"/>
                  <a:gd name="T4" fmla="*/ 59 w 59"/>
                  <a:gd name="T5" fmla="*/ 0 h 34"/>
                  <a:gd name="T6" fmla="*/ 59 w 59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34">
                    <a:moveTo>
                      <a:pt x="0" y="34"/>
                    </a:moveTo>
                    <a:lnTo>
                      <a:pt x="1" y="34"/>
                    </a:lnTo>
                    <a:lnTo>
                      <a:pt x="59" y="0"/>
                    </a:lnTo>
                    <a:lnTo>
                      <a:pt x="59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Freeform 142"/>
              <p:cNvSpPr>
                <a:spLocks/>
              </p:cNvSpPr>
              <p:nvPr/>
            </p:nvSpPr>
            <p:spPr bwMode="auto">
              <a:xfrm>
                <a:off x="2273" y="1552"/>
                <a:ext cx="31" cy="16"/>
              </a:xfrm>
              <a:custGeom>
                <a:avLst/>
                <a:gdLst>
                  <a:gd name="T0" fmla="*/ 0 w 62"/>
                  <a:gd name="T1" fmla="*/ 32 h 32"/>
                  <a:gd name="T2" fmla="*/ 56 w 62"/>
                  <a:gd name="T3" fmla="*/ 3 h 32"/>
                  <a:gd name="T4" fmla="*/ 62 w 6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32">
                    <a:moveTo>
                      <a:pt x="0" y="32"/>
                    </a:moveTo>
                    <a:lnTo>
                      <a:pt x="56" y="3"/>
                    </a:lnTo>
                    <a:lnTo>
                      <a:pt x="62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Freeform 143"/>
              <p:cNvSpPr>
                <a:spLocks/>
              </p:cNvSpPr>
              <p:nvPr/>
            </p:nvSpPr>
            <p:spPr bwMode="auto">
              <a:xfrm>
                <a:off x="2335" y="1522"/>
                <a:ext cx="32" cy="15"/>
              </a:xfrm>
              <a:custGeom>
                <a:avLst/>
                <a:gdLst>
                  <a:gd name="T0" fmla="*/ 0 w 64"/>
                  <a:gd name="T1" fmla="*/ 29 h 29"/>
                  <a:gd name="T2" fmla="*/ 52 w 64"/>
                  <a:gd name="T3" fmla="*/ 4 h 29"/>
                  <a:gd name="T4" fmla="*/ 64 w 64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29">
                    <a:moveTo>
                      <a:pt x="0" y="29"/>
                    </a:moveTo>
                    <a:lnTo>
                      <a:pt x="52" y="4"/>
                    </a:lnTo>
                    <a:lnTo>
                      <a:pt x="64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Freeform 144"/>
              <p:cNvSpPr>
                <a:spLocks/>
              </p:cNvSpPr>
              <p:nvPr/>
            </p:nvSpPr>
            <p:spPr bwMode="auto">
              <a:xfrm>
                <a:off x="2399" y="1496"/>
                <a:ext cx="32" cy="13"/>
              </a:xfrm>
              <a:custGeom>
                <a:avLst/>
                <a:gdLst>
                  <a:gd name="T0" fmla="*/ 0 w 63"/>
                  <a:gd name="T1" fmla="*/ 26 h 26"/>
                  <a:gd name="T2" fmla="*/ 49 w 63"/>
                  <a:gd name="T3" fmla="*/ 5 h 26"/>
                  <a:gd name="T4" fmla="*/ 63 w 63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26">
                    <a:moveTo>
                      <a:pt x="0" y="26"/>
                    </a:moveTo>
                    <a:lnTo>
                      <a:pt x="49" y="5"/>
                    </a:lnTo>
                    <a:lnTo>
                      <a:pt x="63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Freeform 145"/>
              <p:cNvSpPr>
                <a:spLocks/>
              </p:cNvSpPr>
              <p:nvPr/>
            </p:nvSpPr>
            <p:spPr bwMode="auto">
              <a:xfrm>
                <a:off x="2463" y="1472"/>
                <a:ext cx="33" cy="11"/>
              </a:xfrm>
              <a:custGeom>
                <a:avLst/>
                <a:gdLst>
                  <a:gd name="T0" fmla="*/ 0 w 66"/>
                  <a:gd name="T1" fmla="*/ 24 h 24"/>
                  <a:gd name="T2" fmla="*/ 48 w 66"/>
                  <a:gd name="T3" fmla="*/ 6 h 24"/>
                  <a:gd name="T4" fmla="*/ 66 w 66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24">
                    <a:moveTo>
                      <a:pt x="0" y="24"/>
                    </a:moveTo>
                    <a:lnTo>
                      <a:pt x="48" y="6"/>
                    </a:lnTo>
                    <a:lnTo>
                      <a:pt x="66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Freeform 146"/>
              <p:cNvSpPr>
                <a:spLocks/>
              </p:cNvSpPr>
              <p:nvPr/>
            </p:nvSpPr>
            <p:spPr bwMode="auto">
              <a:xfrm>
                <a:off x="2529" y="1451"/>
                <a:ext cx="33" cy="11"/>
              </a:xfrm>
              <a:custGeom>
                <a:avLst/>
                <a:gdLst>
                  <a:gd name="T0" fmla="*/ 0 w 67"/>
                  <a:gd name="T1" fmla="*/ 20 h 20"/>
                  <a:gd name="T2" fmla="*/ 46 w 67"/>
                  <a:gd name="T3" fmla="*/ 6 h 20"/>
                  <a:gd name="T4" fmla="*/ 67 w 6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20">
                    <a:moveTo>
                      <a:pt x="0" y="20"/>
                    </a:moveTo>
                    <a:lnTo>
                      <a:pt x="46" y="6"/>
                    </a:lnTo>
                    <a:lnTo>
                      <a:pt x="67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Freeform 147"/>
              <p:cNvSpPr>
                <a:spLocks/>
              </p:cNvSpPr>
              <p:nvPr/>
            </p:nvSpPr>
            <p:spPr bwMode="auto">
              <a:xfrm>
                <a:off x="2596" y="1435"/>
                <a:ext cx="34" cy="8"/>
              </a:xfrm>
              <a:custGeom>
                <a:avLst/>
                <a:gdLst>
                  <a:gd name="T0" fmla="*/ 0 w 68"/>
                  <a:gd name="T1" fmla="*/ 16 h 16"/>
                  <a:gd name="T2" fmla="*/ 45 w 68"/>
                  <a:gd name="T3" fmla="*/ 5 h 16"/>
                  <a:gd name="T4" fmla="*/ 68 w 68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16">
                    <a:moveTo>
                      <a:pt x="0" y="16"/>
                    </a:moveTo>
                    <a:lnTo>
                      <a:pt x="45" y="5"/>
                    </a:lnTo>
                    <a:lnTo>
                      <a:pt x="68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Freeform 148"/>
              <p:cNvSpPr>
                <a:spLocks/>
              </p:cNvSpPr>
              <p:nvPr/>
            </p:nvSpPr>
            <p:spPr bwMode="auto">
              <a:xfrm>
                <a:off x="2664" y="1422"/>
                <a:ext cx="34" cy="6"/>
              </a:xfrm>
              <a:custGeom>
                <a:avLst/>
                <a:gdLst>
                  <a:gd name="T0" fmla="*/ 0 w 70"/>
                  <a:gd name="T1" fmla="*/ 11 h 11"/>
                  <a:gd name="T2" fmla="*/ 45 w 70"/>
                  <a:gd name="T3" fmla="*/ 4 h 11"/>
                  <a:gd name="T4" fmla="*/ 70 w 70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11">
                    <a:moveTo>
                      <a:pt x="0" y="11"/>
                    </a:moveTo>
                    <a:lnTo>
                      <a:pt x="45" y="4"/>
                    </a:lnTo>
                    <a:lnTo>
                      <a:pt x="7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Freeform 149"/>
              <p:cNvSpPr>
                <a:spLocks/>
              </p:cNvSpPr>
              <p:nvPr/>
            </p:nvSpPr>
            <p:spPr bwMode="auto">
              <a:xfrm>
                <a:off x="2732" y="1412"/>
                <a:ext cx="35" cy="4"/>
              </a:xfrm>
              <a:custGeom>
                <a:avLst/>
                <a:gdLst>
                  <a:gd name="T0" fmla="*/ 0 w 69"/>
                  <a:gd name="T1" fmla="*/ 9 h 9"/>
                  <a:gd name="T2" fmla="*/ 45 w 69"/>
                  <a:gd name="T3" fmla="*/ 3 h 9"/>
                  <a:gd name="T4" fmla="*/ 69 w 69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9">
                    <a:moveTo>
                      <a:pt x="0" y="9"/>
                    </a:moveTo>
                    <a:lnTo>
                      <a:pt x="45" y="3"/>
                    </a:lnTo>
                    <a:lnTo>
                      <a:pt x="69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Freeform 150"/>
              <p:cNvSpPr>
                <a:spLocks/>
              </p:cNvSpPr>
              <p:nvPr/>
            </p:nvSpPr>
            <p:spPr bwMode="auto">
              <a:xfrm>
                <a:off x="2801" y="1405"/>
                <a:ext cx="35" cy="3"/>
              </a:xfrm>
              <a:custGeom>
                <a:avLst/>
                <a:gdLst>
                  <a:gd name="T0" fmla="*/ 0 w 70"/>
                  <a:gd name="T1" fmla="*/ 6 h 6"/>
                  <a:gd name="T2" fmla="*/ 47 w 70"/>
                  <a:gd name="T3" fmla="*/ 2 h 6"/>
                  <a:gd name="T4" fmla="*/ 70 w 7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6">
                    <a:moveTo>
                      <a:pt x="0" y="6"/>
                    </a:moveTo>
                    <a:lnTo>
                      <a:pt x="47" y="2"/>
                    </a:lnTo>
                    <a:lnTo>
                      <a:pt x="7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Freeform 151"/>
              <p:cNvSpPr>
                <a:spLocks/>
              </p:cNvSpPr>
              <p:nvPr/>
            </p:nvSpPr>
            <p:spPr bwMode="auto">
              <a:xfrm>
                <a:off x="2871" y="1402"/>
                <a:ext cx="34" cy="2"/>
              </a:xfrm>
              <a:custGeom>
                <a:avLst/>
                <a:gdLst>
                  <a:gd name="T0" fmla="*/ 0 w 70"/>
                  <a:gd name="T1" fmla="*/ 2 h 2"/>
                  <a:gd name="T2" fmla="*/ 49 w 70"/>
                  <a:gd name="T3" fmla="*/ 0 h 2"/>
                  <a:gd name="T4" fmla="*/ 70 w 70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2">
                    <a:moveTo>
                      <a:pt x="0" y="2"/>
                    </a:moveTo>
                    <a:lnTo>
                      <a:pt x="49" y="0"/>
                    </a:lnTo>
                    <a:lnTo>
                      <a:pt x="70" y="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Freeform 152"/>
              <p:cNvSpPr>
                <a:spLocks/>
              </p:cNvSpPr>
              <p:nvPr/>
            </p:nvSpPr>
            <p:spPr bwMode="auto">
              <a:xfrm>
                <a:off x="2940" y="1402"/>
                <a:ext cx="35" cy="1"/>
              </a:xfrm>
              <a:custGeom>
                <a:avLst/>
                <a:gdLst>
                  <a:gd name="T0" fmla="*/ 0 w 70"/>
                  <a:gd name="T1" fmla="*/ 0 h 1"/>
                  <a:gd name="T2" fmla="*/ 54 w 70"/>
                  <a:gd name="T3" fmla="*/ 0 h 1"/>
                  <a:gd name="T4" fmla="*/ 70 w 70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1">
                    <a:moveTo>
                      <a:pt x="0" y="0"/>
                    </a:moveTo>
                    <a:lnTo>
                      <a:pt x="54" y="0"/>
                    </a:lnTo>
                    <a:lnTo>
                      <a:pt x="70" y="1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Freeform 153"/>
              <p:cNvSpPr>
                <a:spLocks/>
              </p:cNvSpPr>
              <p:nvPr/>
            </p:nvSpPr>
            <p:spPr bwMode="auto">
              <a:xfrm>
                <a:off x="3010" y="1404"/>
                <a:ext cx="34" cy="3"/>
              </a:xfrm>
              <a:custGeom>
                <a:avLst/>
                <a:gdLst>
                  <a:gd name="T0" fmla="*/ 0 w 70"/>
                  <a:gd name="T1" fmla="*/ 0 h 4"/>
                  <a:gd name="T2" fmla="*/ 55 w 70"/>
                  <a:gd name="T3" fmla="*/ 3 h 4"/>
                  <a:gd name="T4" fmla="*/ 70 w 70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4">
                    <a:moveTo>
                      <a:pt x="0" y="0"/>
                    </a:moveTo>
                    <a:lnTo>
                      <a:pt x="55" y="3"/>
                    </a:lnTo>
                    <a:lnTo>
                      <a:pt x="70" y="4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Freeform 154"/>
              <p:cNvSpPr>
                <a:spLocks/>
              </p:cNvSpPr>
              <p:nvPr/>
            </p:nvSpPr>
            <p:spPr bwMode="auto">
              <a:xfrm>
                <a:off x="3079" y="1410"/>
                <a:ext cx="34" cy="4"/>
              </a:xfrm>
              <a:custGeom>
                <a:avLst/>
                <a:gdLst>
                  <a:gd name="T0" fmla="*/ 0 w 68"/>
                  <a:gd name="T1" fmla="*/ 0 h 8"/>
                  <a:gd name="T2" fmla="*/ 56 w 68"/>
                  <a:gd name="T3" fmla="*/ 6 h 8"/>
                  <a:gd name="T4" fmla="*/ 68 w 6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8">
                    <a:moveTo>
                      <a:pt x="0" y="0"/>
                    </a:moveTo>
                    <a:lnTo>
                      <a:pt x="56" y="6"/>
                    </a:lnTo>
                    <a:lnTo>
                      <a:pt x="68" y="8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Freeform 155"/>
              <p:cNvSpPr>
                <a:spLocks/>
              </p:cNvSpPr>
              <p:nvPr/>
            </p:nvSpPr>
            <p:spPr bwMode="auto">
              <a:xfrm>
                <a:off x="3148" y="1419"/>
                <a:ext cx="34" cy="6"/>
              </a:xfrm>
              <a:custGeom>
                <a:avLst/>
                <a:gdLst>
                  <a:gd name="T0" fmla="*/ 0 w 69"/>
                  <a:gd name="T1" fmla="*/ 0 h 11"/>
                  <a:gd name="T2" fmla="*/ 57 w 69"/>
                  <a:gd name="T3" fmla="*/ 10 h 11"/>
                  <a:gd name="T4" fmla="*/ 69 w 6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11">
                    <a:moveTo>
                      <a:pt x="0" y="0"/>
                    </a:moveTo>
                    <a:lnTo>
                      <a:pt x="57" y="10"/>
                    </a:lnTo>
                    <a:lnTo>
                      <a:pt x="69" y="11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Freeform 156"/>
              <p:cNvSpPr>
                <a:spLocks/>
              </p:cNvSpPr>
              <p:nvPr/>
            </p:nvSpPr>
            <p:spPr bwMode="auto">
              <a:xfrm>
                <a:off x="3216" y="1432"/>
                <a:ext cx="34" cy="7"/>
              </a:xfrm>
              <a:custGeom>
                <a:avLst/>
                <a:gdLst>
                  <a:gd name="T0" fmla="*/ 0 w 68"/>
                  <a:gd name="T1" fmla="*/ 0 h 14"/>
                  <a:gd name="T2" fmla="*/ 55 w 68"/>
                  <a:gd name="T3" fmla="*/ 11 h 14"/>
                  <a:gd name="T4" fmla="*/ 68 w 68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14">
                    <a:moveTo>
                      <a:pt x="0" y="0"/>
                    </a:moveTo>
                    <a:lnTo>
                      <a:pt x="55" y="11"/>
                    </a:lnTo>
                    <a:lnTo>
                      <a:pt x="68" y="14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Freeform 157"/>
              <p:cNvSpPr>
                <a:spLocks/>
              </p:cNvSpPr>
              <p:nvPr/>
            </p:nvSpPr>
            <p:spPr bwMode="auto">
              <a:xfrm>
                <a:off x="3284" y="1448"/>
                <a:ext cx="33" cy="9"/>
              </a:xfrm>
              <a:custGeom>
                <a:avLst/>
                <a:gdLst>
                  <a:gd name="T0" fmla="*/ 0 w 66"/>
                  <a:gd name="T1" fmla="*/ 0 h 17"/>
                  <a:gd name="T2" fmla="*/ 52 w 66"/>
                  <a:gd name="T3" fmla="*/ 13 h 17"/>
                  <a:gd name="T4" fmla="*/ 66 w 66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7">
                    <a:moveTo>
                      <a:pt x="0" y="0"/>
                    </a:moveTo>
                    <a:lnTo>
                      <a:pt x="52" y="13"/>
                    </a:lnTo>
                    <a:lnTo>
                      <a:pt x="66" y="17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Freeform 158"/>
              <p:cNvSpPr>
                <a:spLocks/>
              </p:cNvSpPr>
              <p:nvPr/>
            </p:nvSpPr>
            <p:spPr bwMode="auto">
              <a:xfrm>
                <a:off x="3350" y="1467"/>
                <a:ext cx="34" cy="11"/>
              </a:xfrm>
              <a:custGeom>
                <a:avLst/>
                <a:gdLst>
                  <a:gd name="T0" fmla="*/ 0 w 66"/>
                  <a:gd name="T1" fmla="*/ 0 h 22"/>
                  <a:gd name="T2" fmla="*/ 49 w 66"/>
                  <a:gd name="T3" fmla="*/ 16 h 22"/>
                  <a:gd name="T4" fmla="*/ 66 w 66"/>
                  <a:gd name="T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22">
                    <a:moveTo>
                      <a:pt x="0" y="0"/>
                    </a:moveTo>
                    <a:lnTo>
                      <a:pt x="49" y="16"/>
                    </a:lnTo>
                    <a:lnTo>
                      <a:pt x="66" y="22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Freeform 159"/>
              <p:cNvSpPr>
                <a:spLocks/>
              </p:cNvSpPr>
              <p:nvPr/>
            </p:nvSpPr>
            <p:spPr bwMode="auto">
              <a:xfrm>
                <a:off x="3416" y="1490"/>
                <a:ext cx="32" cy="12"/>
              </a:xfrm>
              <a:custGeom>
                <a:avLst/>
                <a:gdLst>
                  <a:gd name="T0" fmla="*/ 0 w 64"/>
                  <a:gd name="T1" fmla="*/ 0 h 24"/>
                  <a:gd name="T2" fmla="*/ 44 w 64"/>
                  <a:gd name="T3" fmla="*/ 16 h 24"/>
                  <a:gd name="T4" fmla="*/ 64 w 64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24">
                    <a:moveTo>
                      <a:pt x="0" y="0"/>
                    </a:moveTo>
                    <a:lnTo>
                      <a:pt x="44" y="16"/>
                    </a:lnTo>
                    <a:lnTo>
                      <a:pt x="64" y="24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Freeform 160"/>
              <p:cNvSpPr>
                <a:spLocks/>
              </p:cNvSpPr>
              <p:nvPr/>
            </p:nvSpPr>
            <p:spPr bwMode="auto">
              <a:xfrm>
                <a:off x="3481" y="1516"/>
                <a:ext cx="31" cy="14"/>
              </a:xfrm>
              <a:custGeom>
                <a:avLst/>
                <a:gdLst>
                  <a:gd name="T0" fmla="*/ 0 w 64"/>
                  <a:gd name="T1" fmla="*/ 0 h 27"/>
                  <a:gd name="T2" fmla="*/ 39 w 64"/>
                  <a:gd name="T3" fmla="*/ 17 h 27"/>
                  <a:gd name="T4" fmla="*/ 64 w 64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27">
                    <a:moveTo>
                      <a:pt x="0" y="0"/>
                    </a:moveTo>
                    <a:lnTo>
                      <a:pt x="39" y="17"/>
                    </a:lnTo>
                    <a:lnTo>
                      <a:pt x="64" y="27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Freeform 161"/>
              <p:cNvSpPr>
                <a:spLocks/>
              </p:cNvSpPr>
              <p:nvPr/>
            </p:nvSpPr>
            <p:spPr bwMode="auto">
              <a:xfrm>
                <a:off x="3544" y="1545"/>
                <a:ext cx="31" cy="16"/>
              </a:xfrm>
              <a:custGeom>
                <a:avLst/>
                <a:gdLst>
                  <a:gd name="T0" fmla="*/ 0 w 62"/>
                  <a:gd name="T1" fmla="*/ 0 h 31"/>
                  <a:gd name="T2" fmla="*/ 35 w 62"/>
                  <a:gd name="T3" fmla="*/ 17 h 31"/>
                  <a:gd name="T4" fmla="*/ 62 w 62"/>
                  <a:gd name="T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31">
                    <a:moveTo>
                      <a:pt x="0" y="0"/>
                    </a:moveTo>
                    <a:lnTo>
                      <a:pt x="35" y="17"/>
                    </a:lnTo>
                    <a:lnTo>
                      <a:pt x="62" y="31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Freeform 162"/>
              <p:cNvSpPr>
                <a:spLocks/>
              </p:cNvSpPr>
              <p:nvPr/>
            </p:nvSpPr>
            <p:spPr bwMode="auto">
              <a:xfrm>
                <a:off x="3605" y="1577"/>
                <a:ext cx="30" cy="18"/>
              </a:xfrm>
              <a:custGeom>
                <a:avLst/>
                <a:gdLst>
                  <a:gd name="T0" fmla="*/ 0 w 60"/>
                  <a:gd name="T1" fmla="*/ 0 h 34"/>
                  <a:gd name="T2" fmla="*/ 29 w 60"/>
                  <a:gd name="T3" fmla="*/ 16 h 34"/>
                  <a:gd name="T4" fmla="*/ 60 w 60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34">
                    <a:moveTo>
                      <a:pt x="0" y="0"/>
                    </a:moveTo>
                    <a:lnTo>
                      <a:pt x="29" y="16"/>
                    </a:lnTo>
                    <a:lnTo>
                      <a:pt x="60" y="34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Freeform 163"/>
              <p:cNvSpPr>
                <a:spLocks/>
              </p:cNvSpPr>
              <p:nvPr/>
            </p:nvSpPr>
            <p:spPr bwMode="auto">
              <a:xfrm>
                <a:off x="3664" y="1613"/>
                <a:ext cx="30" cy="19"/>
              </a:xfrm>
              <a:custGeom>
                <a:avLst/>
                <a:gdLst>
                  <a:gd name="T0" fmla="*/ 0 w 59"/>
                  <a:gd name="T1" fmla="*/ 0 h 37"/>
                  <a:gd name="T2" fmla="*/ 24 w 59"/>
                  <a:gd name="T3" fmla="*/ 14 h 37"/>
                  <a:gd name="T4" fmla="*/ 59 w 59"/>
                  <a:gd name="T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37">
                    <a:moveTo>
                      <a:pt x="0" y="0"/>
                    </a:moveTo>
                    <a:lnTo>
                      <a:pt x="24" y="14"/>
                    </a:lnTo>
                    <a:lnTo>
                      <a:pt x="59" y="37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Freeform 164"/>
              <p:cNvSpPr>
                <a:spLocks/>
              </p:cNvSpPr>
              <p:nvPr/>
            </p:nvSpPr>
            <p:spPr bwMode="auto">
              <a:xfrm>
                <a:off x="3722" y="1651"/>
                <a:ext cx="29" cy="20"/>
              </a:xfrm>
              <a:custGeom>
                <a:avLst/>
                <a:gdLst>
                  <a:gd name="T0" fmla="*/ 0 w 56"/>
                  <a:gd name="T1" fmla="*/ 0 h 41"/>
                  <a:gd name="T2" fmla="*/ 18 w 56"/>
                  <a:gd name="T3" fmla="*/ 13 h 41"/>
                  <a:gd name="T4" fmla="*/ 56 w 56"/>
                  <a:gd name="T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41">
                    <a:moveTo>
                      <a:pt x="0" y="0"/>
                    </a:moveTo>
                    <a:lnTo>
                      <a:pt x="18" y="13"/>
                    </a:lnTo>
                    <a:lnTo>
                      <a:pt x="56" y="41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Freeform 165"/>
              <p:cNvSpPr>
                <a:spLocks/>
              </p:cNvSpPr>
              <p:nvPr/>
            </p:nvSpPr>
            <p:spPr bwMode="auto">
              <a:xfrm>
                <a:off x="3779" y="1692"/>
                <a:ext cx="27" cy="21"/>
              </a:xfrm>
              <a:custGeom>
                <a:avLst/>
                <a:gdLst>
                  <a:gd name="T0" fmla="*/ 0 w 53"/>
                  <a:gd name="T1" fmla="*/ 0 h 42"/>
                  <a:gd name="T2" fmla="*/ 13 w 53"/>
                  <a:gd name="T3" fmla="*/ 10 h 42"/>
                  <a:gd name="T4" fmla="*/ 53 w 53"/>
                  <a:gd name="T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42">
                    <a:moveTo>
                      <a:pt x="0" y="0"/>
                    </a:moveTo>
                    <a:lnTo>
                      <a:pt x="13" y="10"/>
                    </a:lnTo>
                    <a:lnTo>
                      <a:pt x="53" y="42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Freeform 166"/>
              <p:cNvSpPr>
                <a:spLocks/>
              </p:cNvSpPr>
              <p:nvPr/>
            </p:nvSpPr>
            <p:spPr bwMode="auto">
              <a:xfrm>
                <a:off x="3832" y="1736"/>
                <a:ext cx="26" cy="23"/>
              </a:xfrm>
              <a:custGeom>
                <a:avLst/>
                <a:gdLst>
                  <a:gd name="T0" fmla="*/ 0 w 52"/>
                  <a:gd name="T1" fmla="*/ 0 h 46"/>
                  <a:gd name="T2" fmla="*/ 8 w 52"/>
                  <a:gd name="T3" fmla="*/ 7 h 46"/>
                  <a:gd name="T4" fmla="*/ 52 w 52"/>
                  <a:gd name="T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46">
                    <a:moveTo>
                      <a:pt x="0" y="0"/>
                    </a:moveTo>
                    <a:lnTo>
                      <a:pt x="8" y="7"/>
                    </a:lnTo>
                    <a:lnTo>
                      <a:pt x="52" y="46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Freeform 167"/>
              <p:cNvSpPr>
                <a:spLocks/>
              </p:cNvSpPr>
              <p:nvPr/>
            </p:nvSpPr>
            <p:spPr bwMode="auto">
              <a:xfrm>
                <a:off x="3884" y="1783"/>
                <a:ext cx="25" cy="24"/>
              </a:xfrm>
              <a:custGeom>
                <a:avLst/>
                <a:gdLst>
                  <a:gd name="T0" fmla="*/ 0 w 51"/>
                  <a:gd name="T1" fmla="*/ 0 h 47"/>
                  <a:gd name="T2" fmla="*/ 3 w 51"/>
                  <a:gd name="T3" fmla="*/ 3 h 47"/>
                  <a:gd name="T4" fmla="*/ 51 w 51"/>
                  <a:gd name="T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47">
                    <a:moveTo>
                      <a:pt x="0" y="0"/>
                    </a:moveTo>
                    <a:lnTo>
                      <a:pt x="3" y="3"/>
                    </a:lnTo>
                    <a:lnTo>
                      <a:pt x="51" y="47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Freeform 168"/>
              <p:cNvSpPr>
                <a:spLocks/>
              </p:cNvSpPr>
              <p:nvPr/>
            </p:nvSpPr>
            <p:spPr bwMode="auto">
              <a:xfrm>
                <a:off x="3933" y="1831"/>
                <a:ext cx="24" cy="26"/>
              </a:xfrm>
              <a:custGeom>
                <a:avLst/>
                <a:gdLst>
                  <a:gd name="T0" fmla="*/ 0 w 48"/>
                  <a:gd name="T1" fmla="*/ 0 h 52"/>
                  <a:gd name="T2" fmla="*/ 45 w 48"/>
                  <a:gd name="T3" fmla="*/ 47 h 52"/>
                  <a:gd name="T4" fmla="*/ 48 w 48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52">
                    <a:moveTo>
                      <a:pt x="0" y="0"/>
                    </a:moveTo>
                    <a:lnTo>
                      <a:pt x="45" y="47"/>
                    </a:lnTo>
                    <a:lnTo>
                      <a:pt x="48" y="52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Freeform 169"/>
              <p:cNvSpPr>
                <a:spLocks/>
              </p:cNvSpPr>
              <p:nvPr/>
            </p:nvSpPr>
            <p:spPr bwMode="auto">
              <a:xfrm>
                <a:off x="3980" y="1883"/>
                <a:ext cx="22" cy="26"/>
              </a:xfrm>
              <a:custGeom>
                <a:avLst/>
                <a:gdLst>
                  <a:gd name="T0" fmla="*/ 0 w 43"/>
                  <a:gd name="T1" fmla="*/ 0 h 52"/>
                  <a:gd name="T2" fmla="*/ 37 w 43"/>
                  <a:gd name="T3" fmla="*/ 45 h 52"/>
                  <a:gd name="T4" fmla="*/ 43 w 43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52">
                    <a:moveTo>
                      <a:pt x="0" y="0"/>
                    </a:moveTo>
                    <a:lnTo>
                      <a:pt x="37" y="45"/>
                    </a:lnTo>
                    <a:lnTo>
                      <a:pt x="43" y="52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Freeform 170"/>
              <p:cNvSpPr>
                <a:spLocks/>
              </p:cNvSpPr>
              <p:nvPr/>
            </p:nvSpPr>
            <p:spPr bwMode="auto">
              <a:xfrm>
                <a:off x="4023" y="1937"/>
                <a:ext cx="21" cy="27"/>
              </a:xfrm>
              <a:custGeom>
                <a:avLst/>
                <a:gdLst>
                  <a:gd name="T0" fmla="*/ 0 w 42"/>
                  <a:gd name="T1" fmla="*/ 0 h 55"/>
                  <a:gd name="T2" fmla="*/ 32 w 42"/>
                  <a:gd name="T3" fmla="*/ 42 h 55"/>
                  <a:gd name="T4" fmla="*/ 42 w 42"/>
                  <a:gd name="T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55">
                    <a:moveTo>
                      <a:pt x="0" y="0"/>
                    </a:moveTo>
                    <a:lnTo>
                      <a:pt x="32" y="42"/>
                    </a:lnTo>
                    <a:lnTo>
                      <a:pt x="42" y="55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Freeform 171"/>
              <p:cNvSpPr>
                <a:spLocks/>
              </p:cNvSpPr>
              <p:nvPr/>
            </p:nvSpPr>
            <p:spPr bwMode="auto">
              <a:xfrm>
                <a:off x="4065" y="1993"/>
                <a:ext cx="19" cy="29"/>
              </a:xfrm>
              <a:custGeom>
                <a:avLst/>
                <a:gdLst>
                  <a:gd name="T0" fmla="*/ 0 w 39"/>
                  <a:gd name="T1" fmla="*/ 0 h 58"/>
                  <a:gd name="T2" fmla="*/ 28 w 39"/>
                  <a:gd name="T3" fmla="*/ 39 h 58"/>
                  <a:gd name="T4" fmla="*/ 39 w 39"/>
                  <a:gd name="T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58">
                    <a:moveTo>
                      <a:pt x="0" y="0"/>
                    </a:moveTo>
                    <a:lnTo>
                      <a:pt x="28" y="39"/>
                    </a:lnTo>
                    <a:lnTo>
                      <a:pt x="39" y="58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Freeform 172"/>
              <p:cNvSpPr>
                <a:spLocks/>
              </p:cNvSpPr>
              <p:nvPr/>
            </p:nvSpPr>
            <p:spPr bwMode="auto">
              <a:xfrm>
                <a:off x="4103" y="2051"/>
                <a:ext cx="18" cy="29"/>
              </a:xfrm>
              <a:custGeom>
                <a:avLst/>
                <a:gdLst>
                  <a:gd name="T0" fmla="*/ 0 w 36"/>
                  <a:gd name="T1" fmla="*/ 0 h 59"/>
                  <a:gd name="T2" fmla="*/ 23 w 36"/>
                  <a:gd name="T3" fmla="*/ 35 h 59"/>
                  <a:gd name="T4" fmla="*/ 36 w 36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59">
                    <a:moveTo>
                      <a:pt x="0" y="0"/>
                    </a:moveTo>
                    <a:lnTo>
                      <a:pt x="23" y="35"/>
                    </a:lnTo>
                    <a:lnTo>
                      <a:pt x="36" y="59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Freeform 173"/>
              <p:cNvSpPr>
                <a:spLocks/>
              </p:cNvSpPr>
              <p:nvPr/>
            </p:nvSpPr>
            <p:spPr bwMode="auto">
              <a:xfrm>
                <a:off x="4138" y="2111"/>
                <a:ext cx="17" cy="30"/>
              </a:xfrm>
              <a:custGeom>
                <a:avLst/>
                <a:gdLst>
                  <a:gd name="T0" fmla="*/ 0 w 33"/>
                  <a:gd name="T1" fmla="*/ 0 h 61"/>
                  <a:gd name="T2" fmla="*/ 19 w 33"/>
                  <a:gd name="T3" fmla="*/ 31 h 61"/>
                  <a:gd name="T4" fmla="*/ 33 w 33"/>
                  <a:gd name="T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61">
                    <a:moveTo>
                      <a:pt x="0" y="0"/>
                    </a:moveTo>
                    <a:lnTo>
                      <a:pt x="19" y="31"/>
                    </a:lnTo>
                    <a:lnTo>
                      <a:pt x="33" y="61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Freeform 174"/>
              <p:cNvSpPr>
                <a:spLocks/>
              </p:cNvSpPr>
              <p:nvPr/>
            </p:nvSpPr>
            <p:spPr bwMode="auto">
              <a:xfrm>
                <a:off x="4171" y="2172"/>
                <a:ext cx="15" cy="31"/>
              </a:xfrm>
              <a:custGeom>
                <a:avLst/>
                <a:gdLst>
                  <a:gd name="T0" fmla="*/ 0 w 30"/>
                  <a:gd name="T1" fmla="*/ 0 h 62"/>
                  <a:gd name="T2" fmla="*/ 14 w 30"/>
                  <a:gd name="T3" fmla="*/ 28 h 62"/>
                  <a:gd name="T4" fmla="*/ 30 w 30"/>
                  <a:gd name="T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62">
                    <a:moveTo>
                      <a:pt x="0" y="0"/>
                    </a:moveTo>
                    <a:lnTo>
                      <a:pt x="14" y="28"/>
                    </a:lnTo>
                    <a:lnTo>
                      <a:pt x="30" y="62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Freeform 175"/>
              <p:cNvSpPr>
                <a:spLocks/>
              </p:cNvSpPr>
              <p:nvPr/>
            </p:nvSpPr>
            <p:spPr bwMode="auto">
              <a:xfrm>
                <a:off x="4201" y="2235"/>
                <a:ext cx="13" cy="32"/>
              </a:xfrm>
              <a:custGeom>
                <a:avLst/>
                <a:gdLst>
                  <a:gd name="T0" fmla="*/ 0 w 26"/>
                  <a:gd name="T1" fmla="*/ 0 h 64"/>
                  <a:gd name="T2" fmla="*/ 10 w 26"/>
                  <a:gd name="T3" fmla="*/ 25 h 64"/>
                  <a:gd name="T4" fmla="*/ 26 w 26"/>
                  <a:gd name="T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4">
                    <a:moveTo>
                      <a:pt x="0" y="0"/>
                    </a:moveTo>
                    <a:lnTo>
                      <a:pt x="10" y="25"/>
                    </a:lnTo>
                    <a:lnTo>
                      <a:pt x="26" y="64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Freeform 176"/>
              <p:cNvSpPr>
                <a:spLocks/>
              </p:cNvSpPr>
              <p:nvPr/>
            </p:nvSpPr>
            <p:spPr bwMode="auto">
              <a:xfrm>
                <a:off x="4227" y="2299"/>
                <a:ext cx="11" cy="33"/>
              </a:xfrm>
              <a:custGeom>
                <a:avLst/>
                <a:gdLst>
                  <a:gd name="T0" fmla="*/ 0 w 24"/>
                  <a:gd name="T1" fmla="*/ 0 h 65"/>
                  <a:gd name="T2" fmla="*/ 8 w 24"/>
                  <a:gd name="T3" fmla="*/ 20 h 65"/>
                  <a:gd name="T4" fmla="*/ 24 w 24"/>
                  <a:gd name="T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65">
                    <a:moveTo>
                      <a:pt x="0" y="0"/>
                    </a:moveTo>
                    <a:lnTo>
                      <a:pt x="8" y="20"/>
                    </a:lnTo>
                    <a:lnTo>
                      <a:pt x="24" y="65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Freeform 177"/>
              <p:cNvSpPr>
                <a:spLocks/>
              </p:cNvSpPr>
              <p:nvPr/>
            </p:nvSpPr>
            <p:spPr bwMode="auto">
              <a:xfrm>
                <a:off x="4249" y="2365"/>
                <a:ext cx="10" cy="33"/>
              </a:xfrm>
              <a:custGeom>
                <a:avLst/>
                <a:gdLst>
                  <a:gd name="T0" fmla="*/ 0 w 20"/>
                  <a:gd name="T1" fmla="*/ 0 h 67"/>
                  <a:gd name="T2" fmla="*/ 6 w 20"/>
                  <a:gd name="T3" fmla="*/ 19 h 67"/>
                  <a:gd name="T4" fmla="*/ 20 w 20"/>
                  <a:gd name="T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67">
                    <a:moveTo>
                      <a:pt x="0" y="0"/>
                    </a:moveTo>
                    <a:lnTo>
                      <a:pt x="6" y="19"/>
                    </a:lnTo>
                    <a:lnTo>
                      <a:pt x="20" y="67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Freeform 178"/>
              <p:cNvSpPr>
                <a:spLocks/>
              </p:cNvSpPr>
              <p:nvPr/>
            </p:nvSpPr>
            <p:spPr bwMode="auto">
              <a:xfrm>
                <a:off x="4269" y="2431"/>
                <a:ext cx="8" cy="34"/>
              </a:xfrm>
              <a:custGeom>
                <a:avLst/>
                <a:gdLst>
                  <a:gd name="T0" fmla="*/ 0 w 18"/>
                  <a:gd name="T1" fmla="*/ 0 h 68"/>
                  <a:gd name="T2" fmla="*/ 5 w 18"/>
                  <a:gd name="T3" fmla="*/ 18 h 68"/>
                  <a:gd name="T4" fmla="*/ 18 w 18"/>
                  <a:gd name="T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68">
                    <a:moveTo>
                      <a:pt x="0" y="0"/>
                    </a:moveTo>
                    <a:lnTo>
                      <a:pt x="5" y="18"/>
                    </a:lnTo>
                    <a:lnTo>
                      <a:pt x="18" y="68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Freeform 179"/>
              <p:cNvSpPr>
                <a:spLocks/>
              </p:cNvSpPr>
              <p:nvPr/>
            </p:nvSpPr>
            <p:spPr bwMode="auto">
              <a:xfrm>
                <a:off x="4285" y="2499"/>
                <a:ext cx="6" cy="34"/>
              </a:xfrm>
              <a:custGeom>
                <a:avLst/>
                <a:gdLst>
                  <a:gd name="T0" fmla="*/ 0 w 13"/>
                  <a:gd name="T1" fmla="*/ 0 h 68"/>
                  <a:gd name="T2" fmla="*/ 3 w 13"/>
                  <a:gd name="T3" fmla="*/ 15 h 68"/>
                  <a:gd name="T4" fmla="*/ 13 w 13"/>
                  <a:gd name="T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8">
                    <a:moveTo>
                      <a:pt x="0" y="0"/>
                    </a:moveTo>
                    <a:lnTo>
                      <a:pt x="3" y="15"/>
                    </a:lnTo>
                    <a:lnTo>
                      <a:pt x="13" y="68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Freeform 180"/>
              <p:cNvSpPr>
                <a:spLocks/>
              </p:cNvSpPr>
              <p:nvPr/>
            </p:nvSpPr>
            <p:spPr bwMode="auto">
              <a:xfrm>
                <a:off x="4298" y="2567"/>
                <a:ext cx="4" cy="35"/>
              </a:xfrm>
              <a:custGeom>
                <a:avLst/>
                <a:gdLst>
                  <a:gd name="T0" fmla="*/ 0 w 9"/>
                  <a:gd name="T1" fmla="*/ 0 h 70"/>
                  <a:gd name="T2" fmla="*/ 2 w 9"/>
                  <a:gd name="T3" fmla="*/ 16 h 70"/>
                  <a:gd name="T4" fmla="*/ 9 w 9"/>
                  <a:gd name="T5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0">
                    <a:moveTo>
                      <a:pt x="0" y="0"/>
                    </a:moveTo>
                    <a:lnTo>
                      <a:pt x="2" y="16"/>
                    </a:lnTo>
                    <a:lnTo>
                      <a:pt x="9" y="70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Freeform 181"/>
              <p:cNvSpPr>
                <a:spLocks/>
              </p:cNvSpPr>
              <p:nvPr/>
            </p:nvSpPr>
            <p:spPr bwMode="auto">
              <a:xfrm>
                <a:off x="4306" y="2636"/>
                <a:ext cx="4" cy="35"/>
              </a:xfrm>
              <a:custGeom>
                <a:avLst/>
                <a:gdLst>
                  <a:gd name="T0" fmla="*/ 0 w 7"/>
                  <a:gd name="T1" fmla="*/ 0 h 69"/>
                  <a:gd name="T2" fmla="*/ 1 w 7"/>
                  <a:gd name="T3" fmla="*/ 16 h 69"/>
                  <a:gd name="T4" fmla="*/ 7 w 7"/>
                  <a:gd name="T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9">
                    <a:moveTo>
                      <a:pt x="0" y="0"/>
                    </a:moveTo>
                    <a:lnTo>
                      <a:pt x="1" y="16"/>
                    </a:lnTo>
                    <a:lnTo>
                      <a:pt x="7" y="69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Freeform 182"/>
              <p:cNvSpPr>
                <a:spLocks/>
              </p:cNvSpPr>
              <p:nvPr/>
            </p:nvSpPr>
            <p:spPr bwMode="auto">
              <a:xfrm>
                <a:off x="4312" y="2705"/>
                <a:ext cx="2" cy="35"/>
              </a:xfrm>
              <a:custGeom>
                <a:avLst/>
                <a:gdLst>
                  <a:gd name="T0" fmla="*/ 0 w 3"/>
                  <a:gd name="T1" fmla="*/ 0 h 69"/>
                  <a:gd name="T2" fmla="*/ 2 w 3"/>
                  <a:gd name="T3" fmla="*/ 17 h 69"/>
                  <a:gd name="T4" fmla="*/ 3 w 3"/>
                  <a:gd name="T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9">
                    <a:moveTo>
                      <a:pt x="0" y="0"/>
                    </a:moveTo>
                    <a:lnTo>
                      <a:pt x="2" y="17"/>
                    </a:lnTo>
                    <a:lnTo>
                      <a:pt x="3" y="69"/>
                    </a:lnTo>
                  </a:path>
                </a:pathLst>
              </a:cu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Line 183"/>
              <p:cNvSpPr>
                <a:spLocks noChangeShapeType="1"/>
              </p:cNvSpPr>
              <p:nvPr/>
            </p:nvSpPr>
            <p:spPr bwMode="auto">
              <a:xfrm>
                <a:off x="4314" y="2775"/>
                <a:ext cx="0" cy="11"/>
              </a:xfrm>
              <a:prstGeom prst="line">
                <a:avLst/>
              </a:prstGeom>
              <a:noFill/>
              <a:ln w="33338">
                <a:solidFill>
                  <a:srgbClr val="A88C8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Freeform 184"/>
              <p:cNvSpPr>
                <a:spLocks/>
              </p:cNvSpPr>
              <p:nvPr/>
            </p:nvSpPr>
            <p:spPr bwMode="auto">
              <a:xfrm>
                <a:off x="3683" y="3459"/>
                <a:ext cx="484" cy="780"/>
              </a:xfrm>
              <a:custGeom>
                <a:avLst/>
                <a:gdLst>
                  <a:gd name="T0" fmla="*/ 28 w 967"/>
                  <a:gd name="T1" fmla="*/ 1561 h 1561"/>
                  <a:gd name="T2" fmla="*/ 18 w 967"/>
                  <a:gd name="T3" fmla="*/ 1502 h 1561"/>
                  <a:gd name="T4" fmla="*/ 6 w 967"/>
                  <a:gd name="T5" fmla="*/ 1389 h 1561"/>
                  <a:gd name="T6" fmla="*/ 0 w 967"/>
                  <a:gd name="T7" fmla="*/ 1291 h 1561"/>
                  <a:gd name="T8" fmla="*/ 0 w 967"/>
                  <a:gd name="T9" fmla="*/ 1175 h 1561"/>
                  <a:gd name="T10" fmla="*/ 9 w 967"/>
                  <a:gd name="T11" fmla="*/ 1049 h 1561"/>
                  <a:gd name="T12" fmla="*/ 27 w 967"/>
                  <a:gd name="T13" fmla="*/ 915 h 1561"/>
                  <a:gd name="T14" fmla="*/ 48 w 967"/>
                  <a:gd name="T15" fmla="*/ 810 h 1561"/>
                  <a:gd name="T16" fmla="*/ 68 w 967"/>
                  <a:gd name="T17" fmla="*/ 741 h 1561"/>
                  <a:gd name="T18" fmla="*/ 92 w 967"/>
                  <a:gd name="T19" fmla="*/ 673 h 1561"/>
                  <a:gd name="T20" fmla="*/ 119 w 967"/>
                  <a:gd name="T21" fmla="*/ 603 h 1561"/>
                  <a:gd name="T22" fmla="*/ 151 w 967"/>
                  <a:gd name="T23" fmla="*/ 537 h 1561"/>
                  <a:gd name="T24" fmla="*/ 189 w 967"/>
                  <a:gd name="T25" fmla="*/ 470 h 1561"/>
                  <a:gd name="T26" fmla="*/ 231 w 967"/>
                  <a:gd name="T27" fmla="*/ 407 h 1561"/>
                  <a:gd name="T28" fmla="*/ 280 w 967"/>
                  <a:gd name="T29" fmla="*/ 346 h 1561"/>
                  <a:gd name="T30" fmla="*/ 333 w 967"/>
                  <a:gd name="T31" fmla="*/ 288 h 1561"/>
                  <a:gd name="T32" fmla="*/ 394 w 967"/>
                  <a:gd name="T33" fmla="*/ 234 h 1561"/>
                  <a:gd name="T34" fmla="*/ 462 w 967"/>
                  <a:gd name="T35" fmla="*/ 184 h 1561"/>
                  <a:gd name="T36" fmla="*/ 536 w 967"/>
                  <a:gd name="T37" fmla="*/ 138 h 1561"/>
                  <a:gd name="T38" fmla="*/ 617 w 967"/>
                  <a:gd name="T39" fmla="*/ 97 h 1561"/>
                  <a:gd name="T40" fmla="*/ 707 w 967"/>
                  <a:gd name="T41" fmla="*/ 61 h 1561"/>
                  <a:gd name="T42" fmla="*/ 804 w 967"/>
                  <a:gd name="T43" fmla="*/ 32 h 1561"/>
                  <a:gd name="T44" fmla="*/ 909 w 967"/>
                  <a:gd name="T45" fmla="*/ 9 h 1561"/>
                  <a:gd name="T46" fmla="*/ 966 w 967"/>
                  <a:gd name="T47" fmla="*/ 0 h 1561"/>
                  <a:gd name="T48" fmla="*/ 967 w 967"/>
                  <a:gd name="T49" fmla="*/ 45 h 1561"/>
                  <a:gd name="T50" fmla="*/ 967 w 967"/>
                  <a:gd name="T51" fmla="*/ 133 h 1561"/>
                  <a:gd name="T52" fmla="*/ 961 w 967"/>
                  <a:gd name="T53" fmla="*/ 211 h 1561"/>
                  <a:gd name="T54" fmla="*/ 951 w 967"/>
                  <a:gd name="T55" fmla="*/ 305 h 1561"/>
                  <a:gd name="T56" fmla="*/ 933 w 967"/>
                  <a:gd name="T57" fmla="*/ 411 h 1561"/>
                  <a:gd name="T58" fmla="*/ 905 w 967"/>
                  <a:gd name="T59" fmla="*/ 525 h 1561"/>
                  <a:gd name="T60" fmla="*/ 866 w 967"/>
                  <a:gd name="T61" fmla="*/ 647 h 1561"/>
                  <a:gd name="T62" fmla="*/ 814 w 967"/>
                  <a:gd name="T63" fmla="*/ 774 h 1561"/>
                  <a:gd name="T64" fmla="*/ 765 w 967"/>
                  <a:gd name="T65" fmla="*/ 871 h 1561"/>
                  <a:gd name="T66" fmla="*/ 727 w 967"/>
                  <a:gd name="T67" fmla="*/ 936 h 1561"/>
                  <a:gd name="T68" fmla="*/ 685 w 967"/>
                  <a:gd name="T69" fmla="*/ 1001 h 1561"/>
                  <a:gd name="T70" fmla="*/ 639 w 967"/>
                  <a:gd name="T71" fmla="*/ 1067 h 1561"/>
                  <a:gd name="T72" fmla="*/ 587 w 967"/>
                  <a:gd name="T73" fmla="*/ 1130 h 1561"/>
                  <a:gd name="T74" fmla="*/ 532 w 967"/>
                  <a:gd name="T75" fmla="*/ 1192 h 1561"/>
                  <a:gd name="T76" fmla="*/ 469 w 967"/>
                  <a:gd name="T77" fmla="*/ 1255 h 1561"/>
                  <a:gd name="T78" fmla="*/ 403 w 967"/>
                  <a:gd name="T79" fmla="*/ 1315 h 1561"/>
                  <a:gd name="T80" fmla="*/ 330 w 967"/>
                  <a:gd name="T81" fmla="*/ 1375 h 1561"/>
                  <a:gd name="T82" fmla="*/ 251 w 967"/>
                  <a:gd name="T83" fmla="*/ 1431 h 1561"/>
                  <a:gd name="T84" fmla="*/ 167 w 967"/>
                  <a:gd name="T85" fmla="*/ 1485 h 1561"/>
                  <a:gd name="T86" fmla="*/ 76 w 967"/>
                  <a:gd name="T87" fmla="*/ 1537 h 1561"/>
                  <a:gd name="T88" fmla="*/ 28 w 967"/>
                  <a:gd name="T89" fmla="*/ 1561 h 1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67" h="1561">
                    <a:moveTo>
                      <a:pt x="28" y="1561"/>
                    </a:moveTo>
                    <a:lnTo>
                      <a:pt x="28" y="1561"/>
                    </a:lnTo>
                    <a:lnTo>
                      <a:pt x="25" y="1547"/>
                    </a:lnTo>
                    <a:lnTo>
                      <a:pt x="18" y="1502"/>
                    </a:lnTo>
                    <a:lnTo>
                      <a:pt x="9" y="1433"/>
                    </a:lnTo>
                    <a:lnTo>
                      <a:pt x="6" y="1389"/>
                    </a:lnTo>
                    <a:lnTo>
                      <a:pt x="3" y="1341"/>
                    </a:lnTo>
                    <a:lnTo>
                      <a:pt x="0" y="1291"/>
                    </a:lnTo>
                    <a:lnTo>
                      <a:pt x="0" y="1234"/>
                    </a:lnTo>
                    <a:lnTo>
                      <a:pt x="0" y="1175"/>
                    </a:lnTo>
                    <a:lnTo>
                      <a:pt x="3" y="1113"/>
                    </a:lnTo>
                    <a:lnTo>
                      <a:pt x="9" y="1049"/>
                    </a:lnTo>
                    <a:lnTo>
                      <a:pt x="16" y="983"/>
                    </a:lnTo>
                    <a:lnTo>
                      <a:pt x="27" y="915"/>
                    </a:lnTo>
                    <a:lnTo>
                      <a:pt x="41" y="845"/>
                    </a:lnTo>
                    <a:lnTo>
                      <a:pt x="48" y="810"/>
                    </a:lnTo>
                    <a:lnTo>
                      <a:pt x="58" y="776"/>
                    </a:lnTo>
                    <a:lnTo>
                      <a:pt x="68" y="741"/>
                    </a:lnTo>
                    <a:lnTo>
                      <a:pt x="79" y="708"/>
                    </a:lnTo>
                    <a:lnTo>
                      <a:pt x="92" y="673"/>
                    </a:lnTo>
                    <a:lnTo>
                      <a:pt x="105" y="638"/>
                    </a:lnTo>
                    <a:lnTo>
                      <a:pt x="119" y="603"/>
                    </a:lnTo>
                    <a:lnTo>
                      <a:pt x="134" y="570"/>
                    </a:lnTo>
                    <a:lnTo>
                      <a:pt x="151" y="537"/>
                    </a:lnTo>
                    <a:lnTo>
                      <a:pt x="170" y="504"/>
                    </a:lnTo>
                    <a:lnTo>
                      <a:pt x="189" y="470"/>
                    </a:lnTo>
                    <a:lnTo>
                      <a:pt x="209" y="439"/>
                    </a:lnTo>
                    <a:lnTo>
                      <a:pt x="231" y="407"/>
                    </a:lnTo>
                    <a:lnTo>
                      <a:pt x="255" y="376"/>
                    </a:lnTo>
                    <a:lnTo>
                      <a:pt x="280" y="346"/>
                    </a:lnTo>
                    <a:lnTo>
                      <a:pt x="306" y="317"/>
                    </a:lnTo>
                    <a:lnTo>
                      <a:pt x="333" y="288"/>
                    </a:lnTo>
                    <a:lnTo>
                      <a:pt x="364" y="261"/>
                    </a:lnTo>
                    <a:lnTo>
                      <a:pt x="394" y="234"/>
                    </a:lnTo>
                    <a:lnTo>
                      <a:pt x="427" y="208"/>
                    </a:lnTo>
                    <a:lnTo>
                      <a:pt x="462" y="184"/>
                    </a:lnTo>
                    <a:lnTo>
                      <a:pt x="498" y="159"/>
                    </a:lnTo>
                    <a:lnTo>
                      <a:pt x="536" y="138"/>
                    </a:lnTo>
                    <a:lnTo>
                      <a:pt x="576" y="116"/>
                    </a:lnTo>
                    <a:lnTo>
                      <a:pt x="617" y="97"/>
                    </a:lnTo>
                    <a:lnTo>
                      <a:pt x="662" y="78"/>
                    </a:lnTo>
                    <a:lnTo>
                      <a:pt x="707" y="61"/>
                    </a:lnTo>
                    <a:lnTo>
                      <a:pt x="754" y="45"/>
                    </a:lnTo>
                    <a:lnTo>
                      <a:pt x="804" y="32"/>
                    </a:lnTo>
                    <a:lnTo>
                      <a:pt x="856" y="19"/>
                    </a:lnTo>
                    <a:lnTo>
                      <a:pt x="909" y="9"/>
                    </a:lnTo>
                    <a:lnTo>
                      <a:pt x="966" y="0"/>
                    </a:lnTo>
                    <a:lnTo>
                      <a:pt x="966" y="0"/>
                    </a:lnTo>
                    <a:lnTo>
                      <a:pt x="966" y="12"/>
                    </a:lnTo>
                    <a:lnTo>
                      <a:pt x="967" y="45"/>
                    </a:lnTo>
                    <a:lnTo>
                      <a:pt x="967" y="98"/>
                    </a:lnTo>
                    <a:lnTo>
                      <a:pt x="967" y="133"/>
                    </a:lnTo>
                    <a:lnTo>
                      <a:pt x="966" y="171"/>
                    </a:lnTo>
                    <a:lnTo>
                      <a:pt x="961" y="211"/>
                    </a:lnTo>
                    <a:lnTo>
                      <a:pt x="957" y="256"/>
                    </a:lnTo>
                    <a:lnTo>
                      <a:pt x="951" y="305"/>
                    </a:lnTo>
                    <a:lnTo>
                      <a:pt x="943" y="356"/>
                    </a:lnTo>
                    <a:lnTo>
                      <a:pt x="933" y="411"/>
                    </a:lnTo>
                    <a:lnTo>
                      <a:pt x="921" y="466"/>
                    </a:lnTo>
                    <a:lnTo>
                      <a:pt x="905" y="525"/>
                    </a:lnTo>
                    <a:lnTo>
                      <a:pt x="888" y="585"/>
                    </a:lnTo>
                    <a:lnTo>
                      <a:pt x="866" y="647"/>
                    </a:lnTo>
                    <a:lnTo>
                      <a:pt x="841" y="711"/>
                    </a:lnTo>
                    <a:lnTo>
                      <a:pt x="814" y="774"/>
                    </a:lnTo>
                    <a:lnTo>
                      <a:pt x="782" y="838"/>
                    </a:lnTo>
                    <a:lnTo>
                      <a:pt x="765" y="871"/>
                    </a:lnTo>
                    <a:lnTo>
                      <a:pt x="746" y="903"/>
                    </a:lnTo>
                    <a:lnTo>
                      <a:pt x="727" y="936"/>
                    </a:lnTo>
                    <a:lnTo>
                      <a:pt x="707" y="968"/>
                    </a:lnTo>
                    <a:lnTo>
                      <a:pt x="685" y="1001"/>
                    </a:lnTo>
                    <a:lnTo>
                      <a:pt x="662" y="1033"/>
                    </a:lnTo>
                    <a:lnTo>
                      <a:pt x="639" y="1067"/>
                    </a:lnTo>
                    <a:lnTo>
                      <a:pt x="614" y="1098"/>
                    </a:lnTo>
                    <a:lnTo>
                      <a:pt x="587" y="1130"/>
                    </a:lnTo>
                    <a:lnTo>
                      <a:pt x="559" y="1162"/>
                    </a:lnTo>
                    <a:lnTo>
                      <a:pt x="532" y="1192"/>
                    </a:lnTo>
                    <a:lnTo>
                      <a:pt x="501" y="1224"/>
                    </a:lnTo>
                    <a:lnTo>
                      <a:pt x="469" y="1255"/>
                    </a:lnTo>
                    <a:lnTo>
                      <a:pt x="436" y="1285"/>
                    </a:lnTo>
                    <a:lnTo>
                      <a:pt x="403" y="1315"/>
                    </a:lnTo>
                    <a:lnTo>
                      <a:pt x="367" y="1346"/>
                    </a:lnTo>
                    <a:lnTo>
                      <a:pt x="330" y="1375"/>
                    </a:lnTo>
                    <a:lnTo>
                      <a:pt x="291" y="1402"/>
                    </a:lnTo>
                    <a:lnTo>
                      <a:pt x="251" y="1431"/>
                    </a:lnTo>
                    <a:lnTo>
                      <a:pt x="210" y="1459"/>
                    </a:lnTo>
                    <a:lnTo>
                      <a:pt x="167" y="1485"/>
                    </a:lnTo>
                    <a:lnTo>
                      <a:pt x="122" y="1512"/>
                    </a:lnTo>
                    <a:lnTo>
                      <a:pt x="76" y="1537"/>
                    </a:lnTo>
                    <a:lnTo>
                      <a:pt x="28" y="1561"/>
                    </a:lnTo>
                    <a:lnTo>
                      <a:pt x="28" y="1561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Freeform 185"/>
              <p:cNvSpPr>
                <a:spLocks/>
              </p:cNvSpPr>
              <p:nvPr/>
            </p:nvSpPr>
            <p:spPr bwMode="auto">
              <a:xfrm>
                <a:off x="3709" y="3584"/>
                <a:ext cx="391" cy="623"/>
              </a:xfrm>
              <a:custGeom>
                <a:avLst/>
                <a:gdLst>
                  <a:gd name="T0" fmla="*/ 11 w 781"/>
                  <a:gd name="T1" fmla="*/ 1239 h 1244"/>
                  <a:gd name="T2" fmla="*/ 26 w 781"/>
                  <a:gd name="T3" fmla="*/ 1147 h 1244"/>
                  <a:gd name="T4" fmla="*/ 46 w 781"/>
                  <a:gd name="T5" fmla="*/ 1058 h 1244"/>
                  <a:gd name="T6" fmla="*/ 73 w 781"/>
                  <a:gd name="T7" fmla="*/ 971 h 1244"/>
                  <a:gd name="T8" fmla="*/ 107 w 781"/>
                  <a:gd name="T9" fmla="*/ 885 h 1244"/>
                  <a:gd name="T10" fmla="*/ 146 w 781"/>
                  <a:gd name="T11" fmla="*/ 803 h 1244"/>
                  <a:gd name="T12" fmla="*/ 189 w 781"/>
                  <a:gd name="T13" fmla="*/ 722 h 1244"/>
                  <a:gd name="T14" fmla="*/ 237 w 781"/>
                  <a:gd name="T15" fmla="*/ 644 h 1244"/>
                  <a:gd name="T16" fmla="*/ 286 w 781"/>
                  <a:gd name="T17" fmla="*/ 567 h 1244"/>
                  <a:gd name="T18" fmla="*/ 340 w 781"/>
                  <a:gd name="T19" fmla="*/ 492 h 1244"/>
                  <a:gd name="T20" fmla="*/ 454 w 781"/>
                  <a:gd name="T21" fmla="*/ 347 h 1244"/>
                  <a:gd name="T22" fmla="*/ 577 w 781"/>
                  <a:gd name="T23" fmla="*/ 210 h 1244"/>
                  <a:gd name="T24" fmla="*/ 709 w 781"/>
                  <a:gd name="T25" fmla="*/ 81 h 1244"/>
                  <a:gd name="T26" fmla="*/ 777 w 781"/>
                  <a:gd name="T27" fmla="*/ 20 h 1244"/>
                  <a:gd name="T28" fmla="*/ 781 w 781"/>
                  <a:gd name="T29" fmla="*/ 11 h 1244"/>
                  <a:gd name="T30" fmla="*/ 778 w 781"/>
                  <a:gd name="T31" fmla="*/ 4 h 1244"/>
                  <a:gd name="T32" fmla="*/ 771 w 781"/>
                  <a:gd name="T33" fmla="*/ 0 h 1244"/>
                  <a:gd name="T34" fmla="*/ 762 w 781"/>
                  <a:gd name="T35" fmla="*/ 3 h 1244"/>
                  <a:gd name="T36" fmla="*/ 693 w 781"/>
                  <a:gd name="T37" fmla="*/ 65 h 1244"/>
                  <a:gd name="T38" fmla="*/ 558 w 781"/>
                  <a:gd name="T39" fmla="*/ 197 h 1244"/>
                  <a:gd name="T40" fmla="*/ 434 w 781"/>
                  <a:gd name="T41" fmla="*/ 337 h 1244"/>
                  <a:gd name="T42" fmla="*/ 318 w 781"/>
                  <a:gd name="T43" fmla="*/ 485 h 1244"/>
                  <a:gd name="T44" fmla="*/ 263 w 781"/>
                  <a:gd name="T45" fmla="*/ 561 h 1244"/>
                  <a:gd name="T46" fmla="*/ 212 w 781"/>
                  <a:gd name="T47" fmla="*/ 641 h 1244"/>
                  <a:gd name="T48" fmla="*/ 163 w 781"/>
                  <a:gd name="T49" fmla="*/ 723 h 1244"/>
                  <a:gd name="T50" fmla="*/ 120 w 781"/>
                  <a:gd name="T51" fmla="*/ 807 h 1244"/>
                  <a:gd name="T52" fmla="*/ 81 w 781"/>
                  <a:gd name="T53" fmla="*/ 894 h 1244"/>
                  <a:gd name="T54" fmla="*/ 65 w 781"/>
                  <a:gd name="T55" fmla="*/ 936 h 1244"/>
                  <a:gd name="T56" fmla="*/ 36 w 781"/>
                  <a:gd name="T57" fmla="*/ 1020 h 1244"/>
                  <a:gd name="T58" fmla="*/ 14 w 781"/>
                  <a:gd name="T59" fmla="*/ 1105 h 1244"/>
                  <a:gd name="T60" fmla="*/ 2 w 781"/>
                  <a:gd name="T61" fmla="*/ 1194 h 1244"/>
                  <a:gd name="T62" fmla="*/ 0 w 781"/>
                  <a:gd name="T63" fmla="*/ 1237 h 1244"/>
                  <a:gd name="T64" fmla="*/ 1 w 781"/>
                  <a:gd name="T65" fmla="*/ 1241 h 1244"/>
                  <a:gd name="T66" fmla="*/ 10 w 781"/>
                  <a:gd name="T67" fmla="*/ 1243 h 1244"/>
                  <a:gd name="T68" fmla="*/ 11 w 781"/>
                  <a:gd name="T69" fmla="*/ 1239 h 1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81" h="1244">
                    <a:moveTo>
                      <a:pt x="11" y="1239"/>
                    </a:moveTo>
                    <a:lnTo>
                      <a:pt x="11" y="1239"/>
                    </a:lnTo>
                    <a:lnTo>
                      <a:pt x="17" y="1192"/>
                    </a:lnTo>
                    <a:lnTo>
                      <a:pt x="26" y="1147"/>
                    </a:lnTo>
                    <a:lnTo>
                      <a:pt x="34" y="1102"/>
                    </a:lnTo>
                    <a:lnTo>
                      <a:pt x="46" y="1058"/>
                    </a:lnTo>
                    <a:lnTo>
                      <a:pt x="59" y="1014"/>
                    </a:lnTo>
                    <a:lnTo>
                      <a:pt x="73" y="971"/>
                    </a:lnTo>
                    <a:lnTo>
                      <a:pt x="89" y="929"/>
                    </a:lnTo>
                    <a:lnTo>
                      <a:pt x="107" y="885"/>
                    </a:lnTo>
                    <a:lnTo>
                      <a:pt x="125" y="845"/>
                    </a:lnTo>
                    <a:lnTo>
                      <a:pt x="146" y="803"/>
                    </a:lnTo>
                    <a:lnTo>
                      <a:pt x="167" y="762"/>
                    </a:lnTo>
                    <a:lnTo>
                      <a:pt x="189" y="722"/>
                    </a:lnTo>
                    <a:lnTo>
                      <a:pt x="212" y="683"/>
                    </a:lnTo>
                    <a:lnTo>
                      <a:pt x="237" y="644"/>
                    </a:lnTo>
                    <a:lnTo>
                      <a:pt x="262" y="605"/>
                    </a:lnTo>
                    <a:lnTo>
                      <a:pt x="286" y="567"/>
                    </a:lnTo>
                    <a:lnTo>
                      <a:pt x="286" y="567"/>
                    </a:lnTo>
                    <a:lnTo>
                      <a:pt x="340" y="492"/>
                    </a:lnTo>
                    <a:lnTo>
                      <a:pt x="396" y="418"/>
                    </a:lnTo>
                    <a:lnTo>
                      <a:pt x="454" y="347"/>
                    </a:lnTo>
                    <a:lnTo>
                      <a:pt x="515" y="278"/>
                    </a:lnTo>
                    <a:lnTo>
                      <a:pt x="577" y="210"/>
                    </a:lnTo>
                    <a:lnTo>
                      <a:pt x="642" y="145"/>
                    </a:lnTo>
                    <a:lnTo>
                      <a:pt x="709" y="81"/>
                    </a:lnTo>
                    <a:lnTo>
                      <a:pt x="777" y="20"/>
                    </a:lnTo>
                    <a:lnTo>
                      <a:pt x="777" y="20"/>
                    </a:lnTo>
                    <a:lnTo>
                      <a:pt x="780" y="16"/>
                    </a:lnTo>
                    <a:lnTo>
                      <a:pt x="781" y="11"/>
                    </a:lnTo>
                    <a:lnTo>
                      <a:pt x="781" y="7"/>
                    </a:lnTo>
                    <a:lnTo>
                      <a:pt x="778" y="4"/>
                    </a:lnTo>
                    <a:lnTo>
                      <a:pt x="775" y="1"/>
                    </a:lnTo>
                    <a:lnTo>
                      <a:pt x="771" y="0"/>
                    </a:lnTo>
                    <a:lnTo>
                      <a:pt x="767" y="0"/>
                    </a:lnTo>
                    <a:lnTo>
                      <a:pt x="762" y="3"/>
                    </a:lnTo>
                    <a:lnTo>
                      <a:pt x="762" y="3"/>
                    </a:lnTo>
                    <a:lnTo>
                      <a:pt x="693" y="65"/>
                    </a:lnTo>
                    <a:lnTo>
                      <a:pt x="625" y="130"/>
                    </a:lnTo>
                    <a:lnTo>
                      <a:pt x="558" y="197"/>
                    </a:lnTo>
                    <a:lnTo>
                      <a:pt x="495" y="266"/>
                    </a:lnTo>
                    <a:lnTo>
                      <a:pt x="434" y="337"/>
                    </a:lnTo>
                    <a:lnTo>
                      <a:pt x="374" y="409"/>
                    </a:lnTo>
                    <a:lnTo>
                      <a:pt x="318" y="485"/>
                    </a:lnTo>
                    <a:lnTo>
                      <a:pt x="263" y="561"/>
                    </a:lnTo>
                    <a:lnTo>
                      <a:pt x="263" y="561"/>
                    </a:lnTo>
                    <a:lnTo>
                      <a:pt x="237" y="600"/>
                    </a:lnTo>
                    <a:lnTo>
                      <a:pt x="212" y="641"/>
                    </a:lnTo>
                    <a:lnTo>
                      <a:pt x="188" y="681"/>
                    </a:lnTo>
                    <a:lnTo>
                      <a:pt x="163" y="723"/>
                    </a:lnTo>
                    <a:lnTo>
                      <a:pt x="141" y="765"/>
                    </a:lnTo>
                    <a:lnTo>
                      <a:pt x="120" y="807"/>
                    </a:lnTo>
                    <a:lnTo>
                      <a:pt x="99" y="851"/>
                    </a:lnTo>
                    <a:lnTo>
                      <a:pt x="81" y="894"/>
                    </a:lnTo>
                    <a:lnTo>
                      <a:pt x="81" y="894"/>
                    </a:lnTo>
                    <a:lnTo>
                      <a:pt x="65" y="936"/>
                    </a:lnTo>
                    <a:lnTo>
                      <a:pt x="49" y="977"/>
                    </a:lnTo>
                    <a:lnTo>
                      <a:pt x="36" y="1020"/>
                    </a:lnTo>
                    <a:lnTo>
                      <a:pt x="24" y="1062"/>
                    </a:lnTo>
                    <a:lnTo>
                      <a:pt x="14" y="1105"/>
                    </a:lnTo>
                    <a:lnTo>
                      <a:pt x="7" y="1149"/>
                    </a:lnTo>
                    <a:lnTo>
                      <a:pt x="2" y="1194"/>
                    </a:lnTo>
                    <a:lnTo>
                      <a:pt x="0" y="1237"/>
                    </a:lnTo>
                    <a:lnTo>
                      <a:pt x="0" y="1237"/>
                    </a:lnTo>
                    <a:lnTo>
                      <a:pt x="1" y="1240"/>
                    </a:lnTo>
                    <a:lnTo>
                      <a:pt x="1" y="1241"/>
                    </a:lnTo>
                    <a:lnTo>
                      <a:pt x="5" y="1244"/>
                    </a:lnTo>
                    <a:lnTo>
                      <a:pt x="10" y="1243"/>
                    </a:lnTo>
                    <a:lnTo>
                      <a:pt x="11" y="1241"/>
                    </a:lnTo>
                    <a:lnTo>
                      <a:pt x="11" y="1239"/>
                    </a:lnTo>
                    <a:lnTo>
                      <a:pt x="11" y="1239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Freeform 186"/>
              <p:cNvSpPr>
                <a:spLocks/>
              </p:cNvSpPr>
              <p:nvPr/>
            </p:nvSpPr>
            <p:spPr bwMode="auto">
              <a:xfrm>
                <a:off x="4020" y="1975"/>
                <a:ext cx="489" cy="755"/>
              </a:xfrm>
              <a:custGeom>
                <a:avLst/>
                <a:gdLst>
                  <a:gd name="T0" fmla="*/ 244 w 977"/>
                  <a:gd name="T1" fmla="*/ 1384 h 1509"/>
                  <a:gd name="T2" fmla="*/ 159 w 977"/>
                  <a:gd name="T3" fmla="*/ 1325 h 1509"/>
                  <a:gd name="T4" fmla="*/ 110 w 977"/>
                  <a:gd name="T5" fmla="*/ 1250 h 1509"/>
                  <a:gd name="T6" fmla="*/ 136 w 977"/>
                  <a:gd name="T7" fmla="*/ 1234 h 1509"/>
                  <a:gd name="T8" fmla="*/ 52 w 977"/>
                  <a:gd name="T9" fmla="*/ 1095 h 1509"/>
                  <a:gd name="T10" fmla="*/ 68 w 977"/>
                  <a:gd name="T11" fmla="*/ 1082 h 1509"/>
                  <a:gd name="T12" fmla="*/ 16 w 977"/>
                  <a:gd name="T13" fmla="*/ 976 h 1509"/>
                  <a:gd name="T14" fmla="*/ 11 w 977"/>
                  <a:gd name="T15" fmla="*/ 924 h 1509"/>
                  <a:gd name="T16" fmla="*/ 35 w 977"/>
                  <a:gd name="T17" fmla="*/ 913 h 1509"/>
                  <a:gd name="T18" fmla="*/ 36 w 977"/>
                  <a:gd name="T19" fmla="*/ 875 h 1509"/>
                  <a:gd name="T20" fmla="*/ 0 w 977"/>
                  <a:gd name="T21" fmla="*/ 778 h 1509"/>
                  <a:gd name="T22" fmla="*/ 3 w 977"/>
                  <a:gd name="T23" fmla="*/ 751 h 1509"/>
                  <a:gd name="T24" fmla="*/ 23 w 977"/>
                  <a:gd name="T25" fmla="*/ 736 h 1509"/>
                  <a:gd name="T26" fmla="*/ 22 w 977"/>
                  <a:gd name="T27" fmla="*/ 691 h 1509"/>
                  <a:gd name="T28" fmla="*/ 14 w 977"/>
                  <a:gd name="T29" fmla="*/ 607 h 1509"/>
                  <a:gd name="T30" fmla="*/ 39 w 977"/>
                  <a:gd name="T31" fmla="*/ 547 h 1509"/>
                  <a:gd name="T32" fmla="*/ 26 w 977"/>
                  <a:gd name="T33" fmla="*/ 453 h 1509"/>
                  <a:gd name="T34" fmla="*/ 43 w 977"/>
                  <a:gd name="T35" fmla="*/ 434 h 1509"/>
                  <a:gd name="T36" fmla="*/ 48 w 977"/>
                  <a:gd name="T37" fmla="*/ 356 h 1509"/>
                  <a:gd name="T38" fmla="*/ 61 w 977"/>
                  <a:gd name="T39" fmla="*/ 237 h 1509"/>
                  <a:gd name="T40" fmla="*/ 55 w 977"/>
                  <a:gd name="T41" fmla="*/ 117 h 1509"/>
                  <a:gd name="T42" fmla="*/ 51 w 977"/>
                  <a:gd name="T43" fmla="*/ 0 h 1509"/>
                  <a:gd name="T44" fmla="*/ 181 w 977"/>
                  <a:gd name="T45" fmla="*/ 107 h 1509"/>
                  <a:gd name="T46" fmla="*/ 279 w 977"/>
                  <a:gd name="T47" fmla="*/ 147 h 1509"/>
                  <a:gd name="T48" fmla="*/ 323 w 977"/>
                  <a:gd name="T49" fmla="*/ 137 h 1509"/>
                  <a:gd name="T50" fmla="*/ 354 w 977"/>
                  <a:gd name="T51" fmla="*/ 195 h 1509"/>
                  <a:gd name="T52" fmla="*/ 378 w 977"/>
                  <a:gd name="T53" fmla="*/ 222 h 1509"/>
                  <a:gd name="T54" fmla="*/ 415 w 977"/>
                  <a:gd name="T55" fmla="*/ 202 h 1509"/>
                  <a:gd name="T56" fmla="*/ 436 w 977"/>
                  <a:gd name="T57" fmla="*/ 253 h 1509"/>
                  <a:gd name="T58" fmla="*/ 475 w 977"/>
                  <a:gd name="T59" fmla="*/ 273 h 1509"/>
                  <a:gd name="T60" fmla="*/ 524 w 977"/>
                  <a:gd name="T61" fmla="*/ 289 h 1509"/>
                  <a:gd name="T62" fmla="*/ 538 w 977"/>
                  <a:gd name="T63" fmla="*/ 318 h 1509"/>
                  <a:gd name="T64" fmla="*/ 579 w 977"/>
                  <a:gd name="T65" fmla="*/ 321 h 1509"/>
                  <a:gd name="T66" fmla="*/ 616 w 977"/>
                  <a:gd name="T67" fmla="*/ 357 h 1509"/>
                  <a:gd name="T68" fmla="*/ 647 w 977"/>
                  <a:gd name="T69" fmla="*/ 369 h 1509"/>
                  <a:gd name="T70" fmla="*/ 667 w 977"/>
                  <a:gd name="T71" fmla="*/ 354 h 1509"/>
                  <a:gd name="T72" fmla="*/ 683 w 977"/>
                  <a:gd name="T73" fmla="*/ 370 h 1509"/>
                  <a:gd name="T74" fmla="*/ 712 w 977"/>
                  <a:gd name="T75" fmla="*/ 434 h 1509"/>
                  <a:gd name="T76" fmla="*/ 754 w 977"/>
                  <a:gd name="T77" fmla="*/ 447 h 1509"/>
                  <a:gd name="T78" fmla="*/ 783 w 977"/>
                  <a:gd name="T79" fmla="*/ 497 h 1509"/>
                  <a:gd name="T80" fmla="*/ 812 w 977"/>
                  <a:gd name="T81" fmla="*/ 580 h 1509"/>
                  <a:gd name="T82" fmla="*/ 844 w 977"/>
                  <a:gd name="T83" fmla="*/ 596 h 1509"/>
                  <a:gd name="T84" fmla="*/ 857 w 977"/>
                  <a:gd name="T85" fmla="*/ 688 h 1509"/>
                  <a:gd name="T86" fmla="*/ 871 w 977"/>
                  <a:gd name="T87" fmla="*/ 758 h 1509"/>
                  <a:gd name="T88" fmla="*/ 894 w 977"/>
                  <a:gd name="T89" fmla="*/ 784 h 1509"/>
                  <a:gd name="T90" fmla="*/ 919 w 977"/>
                  <a:gd name="T91" fmla="*/ 827 h 1509"/>
                  <a:gd name="T92" fmla="*/ 917 w 977"/>
                  <a:gd name="T93" fmla="*/ 927 h 1509"/>
                  <a:gd name="T94" fmla="*/ 938 w 977"/>
                  <a:gd name="T95" fmla="*/ 924 h 1509"/>
                  <a:gd name="T96" fmla="*/ 954 w 977"/>
                  <a:gd name="T97" fmla="*/ 946 h 1509"/>
                  <a:gd name="T98" fmla="*/ 942 w 977"/>
                  <a:gd name="T99" fmla="*/ 1031 h 1509"/>
                  <a:gd name="T100" fmla="*/ 974 w 977"/>
                  <a:gd name="T101" fmla="*/ 1036 h 1509"/>
                  <a:gd name="T102" fmla="*/ 974 w 977"/>
                  <a:gd name="T103" fmla="*/ 1088 h 1509"/>
                  <a:gd name="T104" fmla="*/ 925 w 977"/>
                  <a:gd name="T105" fmla="*/ 1234 h 1509"/>
                  <a:gd name="T106" fmla="*/ 867 w 977"/>
                  <a:gd name="T107" fmla="*/ 1327 h 1509"/>
                  <a:gd name="T108" fmla="*/ 765 w 977"/>
                  <a:gd name="T109" fmla="*/ 1429 h 1509"/>
                  <a:gd name="T110" fmla="*/ 666 w 977"/>
                  <a:gd name="T111" fmla="*/ 1490 h 1509"/>
                  <a:gd name="T112" fmla="*/ 580 w 977"/>
                  <a:gd name="T113" fmla="*/ 1509 h 1509"/>
                  <a:gd name="T114" fmla="*/ 498 w 977"/>
                  <a:gd name="T115" fmla="*/ 1497 h 1509"/>
                  <a:gd name="T116" fmla="*/ 356 w 977"/>
                  <a:gd name="T117" fmla="*/ 1450 h 1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77" h="1509">
                    <a:moveTo>
                      <a:pt x="346" y="1425"/>
                    </a:moveTo>
                    <a:lnTo>
                      <a:pt x="346" y="1425"/>
                    </a:lnTo>
                    <a:lnTo>
                      <a:pt x="315" y="1416"/>
                    </a:lnTo>
                    <a:lnTo>
                      <a:pt x="281" y="1402"/>
                    </a:lnTo>
                    <a:lnTo>
                      <a:pt x="244" y="1384"/>
                    </a:lnTo>
                    <a:lnTo>
                      <a:pt x="226" y="1374"/>
                    </a:lnTo>
                    <a:lnTo>
                      <a:pt x="207" y="1363"/>
                    </a:lnTo>
                    <a:lnTo>
                      <a:pt x="191" y="1351"/>
                    </a:lnTo>
                    <a:lnTo>
                      <a:pt x="174" y="1338"/>
                    </a:lnTo>
                    <a:lnTo>
                      <a:pt x="159" y="1325"/>
                    </a:lnTo>
                    <a:lnTo>
                      <a:pt x="145" y="1311"/>
                    </a:lnTo>
                    <a:lnTo>
                      <a:pt x="133" y="1296"/>
                    </a:lnTo>
                    <a:lnTo>
                      <a:pt x="123" y="1282"/>
                    </a:lnTo>
                    <a:lnTo>
                      <a:pt x="114" y="1266"/>
                    </a:lnTo>
                    <a:lnTo>
                      <a:pt x="110" y="1250"/>
                    </a:lnTo>
                    <a:lnTo>
                      <a:pt x="110" y="1250"/>
                    </a:lnTo>
                    <a:lnTo>
                      <a:pt x="117" y="1246"/>
                    </a:lnTo>
                    <a:lnTo>
                      <a:pt x="124" y="1240"/>
                    </a:lnTo>
                    <a:lnTo>
                      <a:pt x="132" y="1235"/>
                    </a:lnTo>
                    <a:lnTo>
                      <a:pt x="136" y="1234"/>
                    </a:lnTo>
                    <a:lnTo>
                      <a:pt x="142" y="1232"/>
                    </a:lnTo>
                    <a:lnTo>
                      <a:pt x="142" y="1232"/>
                    </a:lnTo>
                    <a:lnTo>
                      <a:pt x="121" y="1198"/>
                    </a:lnTo>
                    <a:lnTo>
                      <a:pt x="98" y="1163"/>
                    </a:lnTo>
                    <a:lnTo>
                      <a:pt x="52" y="1095"/>
                    </a:lnTo>
                    <a:lnTo>
                      <a:pt x="52" y="1095"/>
                    </a:lnTo>
                    <a:lnTo>
                      <a:pt x="61" y="1092"/>
                    </a:lnTo>
                    <a:lnTo>
                      <a:pt x="69" y="1091"/>
                    </a:lnTo>
                    <a:lnTo>
                      <a:pt x="69" y="1091"/>
                    </a:lnTo>
                    <a:lnTo>
                      <a:pt x="68" y="1082"/>
                    </a:lnTo>
                    <a:lnTo>
                      <a:pt x="65" y="1073"/>
                    </a:lnTo>
                    <a:lnTo>
                      <a:pt x="53" y="1049"/>
                    </a:lnTo>
                    <a:lnTo>
                      <a:pt x="38" y="1020"/>
                    </a:lnTo>
                    <a:lnTo>
                      <a:pt x="23" y="991"/>
                    </a:lnTo>
                    <a:lnTo>
                      <a:pt x="16" y="976"/>
                    </a:lnTo>
                    <a:lnTo>
                      <a:pt x="11" y="962"/>
                    </a:lnTo>
                    <a:lnTo>
                      <a:pt x="9" y="949"/>
                    </a:lnTo>
                    <a:lnTo>
                      <a:pt x="7" y="939"/>
                    </a:lnTo>
                    <a:lnTo>
                      <a:pt x="9" y="929"/>
                    </a:lnTo>
                    <a:lnTo>
                      <a:pt x="11" y="924"/>
                    </a:lnTo>
                    <a:lnTo>
                      <a:pt x="13" y="920"/>
                    </a:lnTo>
                    <a:lnTo>
                      <a:pt x="17" y="917"/>
                    </a:lnTo>
                    <a:lnTo>
                      <a:pt x="22" y="916"/>
                    </a:lnTo>
                    <a:lnTo>
                      <a:pt x="27" y="913"/>
                    </a:lnTo>
                    <a:lnTo>
                      <a:pt x="35" y="913"/>
                    </a:lnTo>
                    <a:lnTo>
                      <a:pt x="35" y="913"/>
                    </a:lnTo>
                    <a:lnTo>
                      <a:pt x="38" y="903"/>
                    </a:lnTo>
                    <a:lnTo>
                      <a:pt x="38" y="894"/>
                    </a:lnTo>
                    <a:lnTo>
                      <a:pt x="38" y="884"/>
                    </a:lnTo>
                    <a:lnTo>
                      <a:pt x="36" y="875"/>
                    </a:lnTo>
                    <a:lnTo>
                      <a:pt x="30" y="856"/>
                    </a:lnTo>
                    <a:lnTo>
                      <a:pt x="22" y="836"/>
                    </a:lnTo>
                    <a:lnTo>
                      <a:pt x="13" y="817"/>
                    </a:lnTo>
                    <a:lnTo>
                      <a:pt x="6" y="797"/>
                    </a:lnTo>
                    <a:lnTo>
                      <a:pt x="0" y="778"/>
                    </a:lnTo>
                    <a:lnTo>
                      <a:pt x="0" y="768"/>
                    </a:lnTo>
                    <a:lnTo>
                      <a:pt x="0" y="759"/>
                    </a:lnTo>
                    <a:lnTo>
                      <a:pt x="0" y="759"/>
                    </a:lnTo>
                    <a:lnTo>
                      <a:pt x="1" y="755"/>
                    </a:lnTo>
                    <a:lnTo>
                      <a:pt x="3" y="751"/>
                    </a:lnTo>
                    <a:lnTo>
                      <a:pt x="7" y="749"/>
                    </a:lnTo>
                    <a:lnTo>
                      <a:pt x="11" y="746"/>
                    </a:lnTo>
                    <a:lnTo>
                      <a:pt x="19" y="743"/>
                    </a:lnTo>
                    <a:lnTo>
                      <a:pt x="22" y="741"/>
                    </a:lnTo>
                    <a:lnTo>
                      <a:pt x="23" y="736"/>
                    </a:lnTo>
                    <a:lnTo>
                      <a:pt x="23" y="736"/>
                    </a:lnTo>
                    <a:lnTo>
                      <a:pt x="23" y="725"/>
                    </a:lnTo>
                    <a:lnTo>
                      <a:pt x="23" y="713"/>
                    </a:lnTo>
                    <a:lnTo>
                      <a:pt x="22" y="691"/>
                    </a:lnTo>
                    <a:lnTo>
                      <a:pt x="22" y="691"/>
                    </a:lnTo>
                    <a:lnTo>
                      <a:pt x="20" y="672"/>
                    </a:lnTo>
                    <a:lnTo>
                      <a:pt x="17" y="651"/>
                    </a:lnTo>
                    <a:lnTo>
                      <a:pt x="14" y="629"/>
                    </a:lnTo>
                    <a:lnTo>
                      <a:pt x="14" y="619"/>
                    </a:lnTo>
                    <a:lnTo>
                      <a:pt x="14" y="607"/>
                    </a:lnTo>
                    <a:lnTo>
                      <a:pt x="14" y="607"/>
                    </a:lnTo>
                    <a:lnTo>
                      <a:pt x="35" y="603"/>
                    </a:lnTo>
                    <a:lnTo>
                      <a:pt x="35" y="603"/>
                    </a:lnTo>
                    <a:lnTo>
                      <a:pt x="39" y="567"/>
                    </a:lnTo>
                    <a:lnTo>
                      <a:pt x="39" y="547"/>
                    </a:lnTo>
                    <a:lnTo>
                      <a:pt x="39" y="526"/>
                    </a:lnTo>
                    <a:lnTo>
                      <a:pt x="39" y="506"/>
                    </a:lnTo>
                    <a:lnTo>
                      <a:pt x="36" y="487"/>
                    </a:lnTo>
                    <a:lnTo>
                      <a:pt x="32" y="470"/>
                    </a:lnTo>
                    <a:lnTo>
                      <a:pt x="26" y="453"/>
                    </a:lnTo>
                    <a:lnTo>
                      <a:pt x="26" y="453"/>
                    </a:lnTo>
                    <a:lnTo>
                      <a:pt x="32" y="450"/>
                    </a:lnTo>
                    <a:lnTo>
                      <a:pt x="38" y="445"/>
                    </a:lnTo>
                    <a:lnTo>
                      <a:pt x="40" y="440"/>
                    </a:lnTo>
                    <a:lnTo>
                      <a:pt x="43" y="434"/>
                    </a:lnTo>
                    <a:lnTo>
                      <a:pt x="48" y="422"/>
                    </a:lnTo>
                    <a:lnTo>
                      <a:pt x="51" y="409"/>
                    </a:lnTo>
                    <a:lnTo>
                      <a:pt x="51" y="396"/>
                    </a:lnTo>
                    <a:lnTo>
                      <a:pt x="49" y="382"/>
                    </a:lnTo>
                    <a:lnTo>
                      <a:pt x="48" y="356"/>
                    </a:lnTo>
                    <a:lnTo>
                      <a:pt x="48" y="356"/>
                    </a:lnTo>
                    <a:lnTo>
                      <a:pt x="49" y="324"/>
                    </a:lnTo>
                    <a:lnTo>
                      <a:pt x="53" y="295"/>
                    </a:lnTo>
                    <a:lnTo>
                      <a:pt x="61" y="237"/>
                    </a:lnTo>
                    <a:lnTo>
                      <a:pt x="61" y="237"/>
                    </a:lnTo>
                    <a:lnTo>
                      <a:pt x="62" y="221"/>
                    </a:lnTo>
                    <a:lnTo>
                      <a:pt x="62" y="207"/>
                    </a:lnTo>
                    <a:lnTo>
                      <a:pt x="62" y="176"/>
                    </a:lnTo>
                    <a:lnTo>
                      <a:pt x="59" y="146"/>
                    </a:lnTo>
                    <a:lnTo>
                      <a:pt x="55" y="117"/>
                    </a:lnTo>
                    <a:lnTo>
                      <a:pt x="51" y="88"/>
                    </a:lnTo>
                    <a:lnTo>
                      <a:pt x="48" y="59"/>
                    </a:lnTo>
                    <a:lnTo>
                      <a:pt x="48" y="30"/>
                    </a:lnTo>
                    <a:lnTo>
                      <a:pt x="49" y="14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107" y="49"/>
                    </a:lnTo>
                    <a:lnTo>
                      <a:pt x="142" y="79"/>
                    </a:lnTo>
                    <a:lnTo>
                      <a:pt x="162" y="94"/>
                    </a:lnTo>
                    <a:lnTo>
                      <a:pt x="181" y="107"/>
                    </a:lnTo>
                    <a:lnTo>
                      <a:pt x="201" y="120"/>
                    </a:lnTo>
                    <a:lnTo>
                      <a:pt x="220" y="130"/>
                    </a:lnTo>
                    <a:lnTo>
                      <a:pt x="240" y="139"/>
                    </a:lnTo>
                    <a:lnTo>
                      <a:pt x="260" y="144"/>
                    </a:lnTo>
                    <a:lnTo>
                      <a:pt x="279" y="147"/>
                    </a:lnTo>
                    <a:lnTo>
                      <a:pt x="288" y="147"/>
                    </a:lnTo>
                    <a:lnTo>
                      <a:pt x="297" y="146"/>
                    </a:lnTo>
                    <a:lnTo>
                      <a:pt x="307" y="144"/>
                    </a:lnTo>
                    <a:lnTo>
                      <a:pt x="314" y="140"/>
                    </a:lnTo>
                    <a:lnTo>
                      <a:pt x="323" y="137"/>
                    </a:lnTo>
                    <a:lnTo>
                      <a:pt x="331" y="131"/>
                    </a:lnTo>
                    <a:lnTo>
                      <a:pt x="331" y="131"/>
                    </a:lnTo>
                    <a:lnTo>
                      <a:pt x="340" y="156"/>
                    </a:lnTo>
                    <a:lnTo>
                      <a:pt x="349" y="182"/>
                    </a:lnTo>
                    <a:lnTo>
                      <a:pt x="354" y="195"/>
                    </a:lnTo>
                    <a:lnTo>
                      <a:pt x="360" y="207"/>
                    </a:lnTo>
                    <a:lnTo>
                      <a:pt x="369" y="217"/>
                    </a:lnTo>
                    <a:lnTo>
                      <a:pt x="373" y="220"/>
                    </a:lnTo>
                    <a:lnTo>
                      <a:pt x="378" y="222"/>
                    </a:lnTo>
                    <a:lnTo>
                      <a:pt x="378" y="222"/>
                    </a:lnTo>
                    <a:lnTo>
                      <a:pt x="386" y="212"/>
                    </a:lnTo>
                    <a:lnTo>
                      <a:pt x="389" y="209"/>
                    </a:lnTo>
                    <a:lnTo>
                      <a:pt x="394" y="207"/>
                    </a:lnTo>
                    <a:lnTo>
                      <a:pt x="404" y="204"/>
                    </a:lnTo>
                    <a:lnTo>
                      <a:pt x="415" y="202"/>
                    </a:lnTo>
                    <a:lnTo>
                      <a:pt x="415" y="202"/>
                    </a:lnTo>
                    <a:lnTo>
                      <a:pt x="417" y="212"/>
                    </a:lnTo>
                    <a:lnTo>
                      <a:pt x="420" y="221"/>
                    </a:lnTo>
                    <a:lnTo>
                      <a:pt x="427" y="237"/>
                    </a:lnTo>
                    <a:lnTo>
                      <a:pt x="436" y="253"/>
                    </a:lnTo>
                    <a:lnTo>
                      <a:pt x="440" y="262"/>
                    </a:lnTo>
                    <a:lnTo>
                      <a:pt x="443" y="270"/>
                    </a:lnTo>
                    <a:lnTo>
                      <a:pt x="443" y="270"/>
                    </a:lnTo>
                    <a:lnTo>
                      <a:pt x="459" y="272"/>
                    </a:lnTo>
                    <a:lnTo>
                      <a:pt x="475" y="273"/>
                    </a:lnTo>
                    <a:lnTo>
                      <a:pt x="489" y="275"/>
                    </a:lnTo>
                    <a:lnTo>
                      <a:pt x="502" y="276"/>
                    </a:lnTo>
                    <a:lnTo>
                      <a:pt x="514" y="280"/>
                    </a:lnTo>
                    <a:lnTo>
                      <a:pt x="519" y="285"/>
                    </a:lnTo>
                    <a:lnTo>
                      <a:pt x="524" y="289"/>
                    </a:lnTo>
                    <a:lnTo>
                      <a:pt x="528" y="295"/>
                    </a:lnTo>
                    <a:lnTo>
                      <a:pt x="532" y="301"/>
                    </a:lnTo>
                    <a:lnTo>
                      <a:pt x="535" y="309"/>
                    </a:lnTo>
                    <a:lnTo>
                      <a:pt x="538" y="318"/>
                    </a:lnTo>
                    <a:lnTo>
                      <a:pt x="538" y="318"/>
                    </a:lnTo>
                    <a:lnTo>
                      <a:pt x="550" y="317"/>
                    </a:lnTo>
                    <a:lnTo>
                      <a:pt x="559" y="317"/>
                    </a:lnTo>
                    <a:lnTo>
                      <a:pt x="567" y="317"/>
                    </a:lnTo>
                    <a:lnTo>
                      <a:pt x="573" y="318"/>
                    </a:lnTo>
                    <a:lnTo>
                      <a:pt x="579" y="321"/>
                    </a:lnTo>
                    <a:lnTo>
                      <a:pt x="583" y="324"/>
                    </a:lnTo>
                    <a:lnTo>
                      <a:pt x="592" y="332"/>
                    </a:lnTo>
                    <a:lnTo>
                      <a:pt x="601" y="343"/>
                    </a:lnTo>
                    <a:lnTo>
                      <a:pt x="611" y="353"/>
                    </a:lnTo>
                    <a:lnTo>
                      <a:pt x="616" y="357"/>
                    </a:lnTo>
                    <a:lnTo>
                      <a:pt x="625" y="361"/>
                    </a:lnTo>
                    <a:lnTo>
                      <a:pt x="634" y="364"/>
                    </a:lnTo>
                    <a:lnTo>
                      <a:pt x="644" y="369"/>
                    </a:lnTo>
                    <a:lnTo>
                      <a:pt x="644" y="369"/>
                    </a:lnTo>
                    <a:lnTo>
                      <a:pt x="647" y="369"/>
                    </a:lnTo>
                    <a:lnTo>
                      <a:pt x="650" y="367"/>
                    </a:lnTo>
                    <a:lnTo>
                      <a:pt x="656" y="360"/>
                    </a:lnTo>
                    <a:lnTo>
                      <a:pt x="660" y="354"/>
                    </a:lnTo>
                    <a:lnTo>
                      <a:pt x="663" y="354"/>
                    </a:lnTo>
                    <a:lnTo>
                      <a:pt x="667" y="354"/>
                    </a:lnTo>
                    <a:lnTo>
                      <a:pt x="667" y="354"/>
                    </a:lnTo>
                    <a:lnTo>
                      <a:pt x="673" y="357"/>
                    </a:lnTo>
                    <a:lnTo>
                      <a:pt x="677" y="361"/>
                    </a:lnTo>
                    <a:lnTo>
                      <a:pt x="680" y="366"/>
                    </a:lnTo>
                    <a:lnTo>
                      <a:pt x="683" y="370"/>
                    </a:lnTo>
                    <a:lnTo>
                      <a:pt x="686" y="380"/>
                    </a:lnTo>
                    <a:lnTo>
                      <a:pt x="690" y="392"/>
                    </a:lnTo>
                    <a:lnTo>
                      <a:pt x="690" y="392"/>
                    </a:lnTo>
                    <a:lnTo>
                      <a:pt x="705" y="419"/>
                    </a:lnTo>
                    <a:lnTo>
                      <a:pt x="712" y="434"/>
                    </a:lnTo>
                    <a:lnTo>
                      <a:pt x="716" y="448"/>
                    </a:lnTo>
                    <a:lnTo>
                      <a:pt x="716" y="448"/>
                    </a:lnTo>
                    <a:lnTo>
                      <a:pt x="732" y="447"/>
                    </a:lnTo>
                    <a:lnTo>
                      <a:pt x="744" y="445"/>
                    </a:lnTo>
                    <a:lnTo>
                      <a:pt x="754" y="447"/>
                    </a:lnTo>
                    <a:lnTo>
                      <a:pt x="761" y="450"/>
                    </a:lnTo>
                    <a:lnTo>
                      <a:pt x="767" y="457"/>
                    </a:lnTo>
                    <a:lnTo>
                      <a:pt x="771" y="467"/>
                    </a:lnTo>
                    <a:lnTo>
                      <a:pt x="783" y="497"/>
                    </a:lnTo>
                    <a:lnTo>
                      <a:pt x="783" y="497"/>
                    </a:lnTo>
                    <a:lnTo>
                      <a:pt x="790" y="528"/>
                    </a:lnTo>
                    <a:lnTo>
                      <a:pt x="794" y="544"/>
                    </a:lnTo>
                    <a:lnTo>
                      <a:pt x="800" y="560"/>
                    </a:lnTo>
                    <a:lnTo>
                      <a:pt x="807" y="574"/>
                    </a:lnTo>
                    <a:lnTo>
                      <a:pt x="812" y="580"/>
                    </a:lnTo>
                    <a:lnTo>
                      <a:pt x="816" y="586"/>
                    </a:lnTo>
                    <a:lnTo>
                      <a:pt x="822" y="590"/>
                    </a:lnTo>
                    <a:lnTo>
                      <a:pt x="828" y="593"/>
                    </a:lnTo>
                    <a:lnTo>
                      <a:pt x="835" y="594"/>
                    </a:lnTo>
                    <a:lnTo>
                      <a:pt x="844" y="596"/>
                    </a:lnTo>
                    <a:lnTo>
                      <a:pt x="844" y="596"/>
                    </a:lnTo>
                    <a:lnTo>
                      <a:pt x="848" y="619"/>
                    </a:lnTo>
                    <a:lnTo>
                      <a:pt x="852" y="642"/>
                    </a:lnTo>
                    <a:lnTo>
                      <a:pt x="855" y="664"/>
                    </a:lnTo>
                    <a:lnTo>
                      <a:pt x="857" y="688"/>
                    </a:lnTo>
                    <a:lnTo>
                      <a:pt x="857" y="688"/>
                    </a:lnTo>
                    <a:lnTo>
                      <a:pt x="858" y="700"/>
                    </a:lnTo>
                    <a:lnTo>
                      <a:pt x="861" y="712"/>
                    </a:lnTo>
                    <a:lnTo>
                      <a:pt x="867" y="735"/>
                    </a:lnTo>
                    <a:lnTo>
                      <a:pt x="871" y="758"/>
                    </a:lnTo>
                    <a:lnTo>
                      <a:pt x="871" y="769"/>
                    </a:lnTo>
                    <a:lnTo>
                      <a:pt x="871" y="782"/>
                    </a:lnTo>
                    <a:lnTo>
                      <a:pt x="871" y="782"/>
                    </a:lnTo>
                    <a:lnTo>
                      <a:pt x="883" y="781"/>
                    </a:lnTo>
                    <a:lnTo>
                      <a:pt x="894" y="784"/>
                    </a:lnTo>
                    <a:lnTo>
                      <a:pt x="902" y="790"/>
                    </a:lnTo>
                    <a:lnTo>
                      <a:pt x="909" y="795"/>
                    </a:lnTo>
                    <a:lnTo>
                      <a:pt x="913" y="806"/>
                    </a:lnTo>
                    <a:lnTo>
                      <a:pt x="916" y="816"/>
                    </a:lnTo>
                    <a:lnTo>
                      <a:pt x="919" y="827"/>
                    </a:lnTo>
                    <a:lnTo>
                      <a:pt x="920" y="839"/>
                    </a:lnTo>
                    <a:lnTo>
                      <a:pt x="920" y="866"/>
                    </a:lnTo>
                    <a:lnTo>
                      <a:pt x="919" y="892"/>
                    </a:lnTo>
                    <a:lnTo>
                      <a:pt x="917" y="917"/>
                    </a:lnTo>
                    <a:lnTo>
                      <a:pt x="917" y="927"/>
                    </a:lnTo>
                    <a:lnTo>
                      <a:pt x="919" y="937"/>
                    </a:lnTo>
                    <a:lnTo>
                      <a:pt x="919" y="937"/>
                    </a:lnTo>
                    <a:lnTo>
                      <a:pt x="923" y="933"/>
                    </a:lnTo>
                    <a:lnTo>
                      <a:pt x="930" y="929"/>
                    </a:lnTo>
                    <a:lnTo>
                      <a:pt x="938" y="924"/>
                    </a:lnTo>
                    <a:lnTo>
                      <a:pt x="944" y="918"/>
                    </a:lnTo>
                    <a:lnTo>
                      <a:pt x="944" y="918"/>
                    </a:lnTo>
                    <a:lnTo>
                      <a:pt x="946" y="926"/>
                    </a:lnTo>
                    <a:lnTo>
                      <a:pt x="949" y="932"/>
                    </a:lnTo>
                    <a:lnTo>
                      <a:pt x="954" y="946"/>
                    </a:lnTo>
                    <a:lnTo>
                      <a:pt x="954" y="960"/>
                    </a:lnTo>
                    <a:lnTo>
                      <a:pt x="952" y="976"/>
                    </a:lnTo>
                    <a:lnTo>
                      <a:pt x="951" y="991"/>
                    </a:lnTo>
                    <a:lnTo>
                      <a:pt x="948" y="1005"/>
                    </a:lnTo>
                    <a:lnTo>
                      <a:pt x="942" y="1031"/>
                    </a:lnTo>
                    <a:lnTo>
                      <a:pt x="942" y="1031"/>
                    </a:lnTo>
                    <a:lnTo>
                      <a:pt x="949" y="1031"/>
                    </a:lnTo>
                    <a:lnTo>
                      <a:pt x="958" y="1033"/>
                    </a:lnTo>
                    <a:lnTo>
                      <a:pt x="967" y="1034"/>
                    </a:lnTo>
                    <a:lnTo>
                      <a:pt x="974" y="1036"/>
                    </a:lnTo>
                    <a:lnTo>
                      <a:pt x="974" y="1036"/>
                    </a:lnTo>
                    <a:lnTo>
                      <a:pt x="975" y="1047"/>
                    </a:lnTo>
                    <a:lnTo>
                      <a:pt x="977" y="1060"/>
                    </a:lnTo>
                    <a:lnTo>
                      <a:pt x="975" y="1073"/>
                    </a:lnTo>
                    <a:lnTo>
                      <a:pt x="974" y="1088"/>
                    </a:lnTo>
                    <a:lnTo>
                      <a:pt x="968" y="1118"/>
                    </a:lnTo>
                    <a:lnTo>
                      <a:pt x="959" y="1149"/>
                    </a:lnTo>
                    <a:lnTo>
                      <a:pt x="949" y="1179"/>
                    </a:lnTo>
                    <a:lnTo>
                      <a:pt x="936" y="1208"/>
                    </a:lnTo>
                    <a:lnTo>
                      <a:pt x="925" y="1234"/>
                    </a:lnTo>
                    <a:lnTo>
                      <a:pt x="913" y="1256"/>
                    </a:lnTo>
                    <a:lnTo>
                      <a:pt x="913" y="1256"/>
                    </a:lnTo>
                    <a:lnTo>
                      <a:pt x="900" y="1280"/>
                    </a:lnTo>
                    <a:lnTo>
                      <a:pt x="884" y="1303"/>
                    </a:lnTo>
                    <a:lnTo>
                      <a:pt x="867" y="1327"/>
                    </a:lnTo>
                    <a:lnTo>
                      <a:pt x="848" y="1348"/>
                    </a:lnTo>
                    <a:lnTo>
                      <a:pt x="828" y="1370"/>
                    </a:lnTo>
                    <a:lnTo>
                      <a:pt x="807" y="1390"/>
                    </a:lnTo>
                    <a:lnTo>
                      <a:pt x="786" y="1410"/>
                    </a:lnTo>
                    <a:lnTo>
                      <a:pt x="765" y="1429"/>
                    </a:lnTo>
                    <a:lnTo>
                      <a:pt x="765" y="1429"/>
                    </a:lnTo>
                    <a:lnTo>
                      <a:pt x="742" y="1447"/>
                    </a:lnTo>
                    <a:lnTo>
                      <a:pt x="718" y="1463"/>
                    </a:lnTo>
                    <a:lnTo>
                      <a:pt x="692" y="1478"/>
                    </a:lnTo>
                    <a:lnTo>
                      <a:pt x="666" y="1490"/>
                    </a:lnTo>
                    <a:lnTo>
                      <a:pt x="638" y="1500"/>
                    </a:lnTo>
                    <a:lnTo>
                      <a:pt x="624" y="1503"/>
                    </a:lnTo>
                    <a:lnTo>
                      <a:pt x="609" y="1506"/>
                    </a:lnTo>
                    <a:lnTo>
                      <a:pt x="595" y="1507"/>
                    </a:lnTo>
                    <a:lnTo>
                      <a:pt x="580" y="1509"/>
                    </a:lnTo>
                    <a:lnTo>
                      <a:pt x="566" y="1507"/>
                    </a:lnTo>
                    <a:lnTo>
                      <a:pt x="550" y="1506"/>
                    </a:lnTo>
                    <a:lnTo>
                      <a:pt x="550" y="1506"/>
                    </a:lnTo>
                    <a:lnTo>
                      <a:pt x="525" y="1502"/>
                    </a:lnTo>
                    <a:lnTo>
                      <a:pt x="498" y="1497"/>
                    </a:lnTo>
                    <a:lnTo>
                      <a:pt x="469" y="1490"/>
                    </a:lnTo>
                    <a:lnTo>
                      <a:pt x="440" y="1481"/>
                    </a:lnTo>
                    <a:lnTo>
                      <a:pt x="409" y="1473"/>
                    </a:lnTo>
                    <a:lnTo>
                      <a:pt x="382" y="1461"/>
                    </a:lnTo>
                    <a:lnTo>
                      <a:pt x="356" y="1450"/>
                    </a:lnTo>
                    <a:lnTo>
                      <a:pt x="334" y="1438"/>
                    </a:lnTo>
                    <a:lnTo>
                      <a:pt x="346" y="1425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Freeform 187"/>
              <p:cNvSpPr>
                <a:spLocks/>
              </p:cNvSpPr>
              <p:nvPr/>
            </p:nvSpPr>
            <p:spPr bwMode="auto">
              <a:xfrm>
                <a:off x="4020" y="1975"/>
                <a:ext cx="489" cy="755"/>
              </a:xfrm>
              <a:custGeom>
                <a:avLst/>
                <a:gdLst>
                  <a:gd name="T0" fmla="*/ 244 w 977"/>
                  <a:gd name="T1" fmla="*/ 1384 h 1509"/>
                  <a:gd name="T2" fmla="*/ 159 w 977"/>
                  <a:gd name="T3" fmla="*/ 1325 h 1509"/>
                  <a:gd name="T4" fmla="*/ 110 w 977"/>
                  <a:gd name="T5" fmla="*/ 1250 h 1509"/>
                  <a:gd name="T6" fmla="*/ 136 w 977"/>
                  <a:gd name="T7" fmla="*/ 1234 h 1509"/>
                  <a:gd name="T8" fmla="*/ 52 w 977"/>
                  <a:gd name="T9" fmla="*/ 1095 h 1509"/>
                  <a:gd name="T10" fmla="*/ 68 w 977"/>
                  <a:gd name="T11" fmla="*/ 1082 h 1509"/>
                  <a:gd name="T12" fmla="*/ 16 w 977"/>
                  <a:gd name="T13" fmla="*/ 976 h 1509"/>
                  <a:gd name="T14" fmla="*/ 11 w 977"/>
                  <a:gd name="T15" fmla="*/ 924 h 1509"/>
                  <a:gd name="T16" fmla="*/ 35 w 977"/>
                  <a:gd name="T17" fmla="*/ 913 h 1509"/>
                  <a:gd name="T18" fmla="*/ 36 w 977"/>
                  <a:gd name="T19" fmla="*/ 875 h 1509"/>
                  <a:gd name="T20" fmla="*/ 0 w 977"/>
                  <a:gd name="T21" fmla="*/ 778 h 1509"/>
                  <a:gd name="T22" fmla="*/ 3 w 977"/>
                  <a:gd name="T23" fmla="*/ 751 h 1509"/>
                  <a:gd name="T24" fmla="*/ 23 w 977"/>
                  <a:gd name="T25" fmla="*/ 736 h 1509"/>
                  <a:gd name="T26" fmla="*/ 22 w 977"/>
                  <a:gd name="T27" fmla="*/ 691 h 1509"/>
                  <a:gd name="T28" fmla="*/ 14 w 977"/>
                  <a:gd name="T29" fmla="*/ 607 h 1509"/>
                  <a:gd name="T30" fmla="*/ 39 w 977"/>
                  <a:gd name="T31" fmla="*/ 547 h 1509"/>
                  <a:gd name="T32" fmla="*/ 26 w 977"/>
                  <a:gd name="T33" fmla="*/ 453 h 1509"/>
                  <a:gd name="T34" fmla="*/ 43 w 977"/>
                  <a:gd name="T35" fmla="*/ 434 h 1509"/>
                  <a:gd name="T36" fmla="*/ 48 w 977"/>
                  <a:gd name="T37" fmla="*/ 356 h 1509"/>
                  <a:gd name="T38" fmla="*/ 61 w 977"/>
                  <a:gd name="T39" fmla="*/ 237 h 1509"/>
                  <a:gd name="T40" fmla="*/ 55 w 977"/>
                  <a:gd name="T41" fmla="*/ 117 h 1509"/>
                  <a:gd name="T42" fmla="*/ 51 w 977"/>
                  <a:gd name="T43" fmla="*/ 0 h 1509"/>
                  <a:gd name="T44" fmla="*/ 181 w 977"/>
                  <a:gd name="T45" fmla="*/ 107 h 1509"/>
                  <a:gd name="T46" fmla="*/ 279 w 977"/>
                  <a:gd name="T47" fmla="*/ 147 h 1509"/>
                  <a:gd name="T48" fmla="*/ 323 w 977"/>
                  <a:gd name="T49" fmla="*/ 137 h 1509"/>
                  <a:gd name="T50" fmla="*/ 354 w 977"/>
                  <a:gd name="T51" fmla="*/ 195 h 1509"/>
                  <a:gd name="T52" fmla="*/ 378 w 977"/>
                  <a:gd name="T53" fmla="*/ 222 h 1509"/>
                  <a:gd name="T54" fmla="*/ 415 w 977"/>
                  <a:gd name="T55" fmla="*/ 202 h 1509"/>
                  <a:gd name="T56" fmla="*/ 436 w 977"/>
                  <a:gd name="T57" fmla="*/ 253 h 1509"/>
                  <a:gd name="T58" fmla="*/ 475 w 977"/>
                  <a:gd name="T59" fmla="*/ 273 h 1509"/>
                  <a:gd name="T60" fmla="*/ 524 w 977"/>
                  <a:gd name="T61" fmla="*/ 289 h 1509"/>
                  <a:gd name="T62" fmla="*/ 538 w 977"/>
                  <a:gd name="T63" fmla="*/ 318 h 1509"/>
                  <a:gd name="T64" fmla="*/ 579 w 977"/>
                  <a:gd name="T65" fmla="*/ 321 h 1509"/>
                  <a:gd name="T66" fmla="*/ 616 w 977"/>
                  <a:gd name="T67" fmla="*/ 357 h 1509"/>
                  <a:gd name="T68" fmla="*/ 647 w 977"/>
                  <a:gd name="T69" fmla="*/ 369 h 1509"/>
                  <a:gd name="T70" fmla="*/ 667 w 977"/>
                  <a:gd name="T71" fmla="*/ 354 h 1509"/>
                  <a:gd name="T72" fmla="*/ 683 w 977"/>
                  <a:gd name="T73" fmla="*/ 370 h 1509"/>
                  <a:gd name="T74" fmla="*/ 712 w 977"/>
                  <a:gd name="T75" fmla="*/ 434 h 1509"/>
                  <a:gd name="T76" fmla="*/ 754 w 977"/>
                  <a:gd name="T77" fmla="*/ 447 h 1509"/>
                  <a:gd name="T78" fmla="*/ 783 w 977"/>
                  <a:gd name="T79" fmla="*/ 497 h 1509"/>
                  <a:gd name="T80" fmla="*/ 812 w 977"/>
                  <a:gd name="T81" fmla="*/ 580 h 1509"/>
                  <a:gd name="T82" fmla="*/ 844 w 977"/>
                  <a:gd name="T83" fmla="*/ 596 h 1509"/>
                  <a:gd name="T84" fmla="*/ 857 w 977"/>
                  <a:gd name="T85" fmla="*/ 688 h 1509"/>
                  <a:gd name="T86" fmla="*/ 871 w 977"/>
                  <a:gd name="T87" fmla="*/ 758 h 1509"/>
                  <a:gd name="T88" fmla="*/ 894 w 977"/>
                  <a:gd name="T89" fmla="*/ 784 h 1509"/>
                  <a:gd name="T90" fmla="*/ 919 w 977"/>
                  <a:gd name="T91" fmla="*/ 827 h 1509"/>
                  <a:gd name="T92" fmla="*/ 917 w 977"/>
                  <a:gd name="T93" fmla="*/ 927 h 1509"/>
                  <a:gd name="T94" fmla="*/ 938 w 977"/>
                  <a:gd name="T95" fmla="*/ 924 h 1509"/>
                  <a:gd name="T96" fmla="*/ 954 w 977"/>
                  <a:gd name="T97" fmla="*/ 946 h 1509"/>
                  <a:gd name="T98" fmla="*/ 942 w 977"/>
                  <a:gd name="T99" fmla="*/ 1031 h 1509"/>
                  <a:gd name="T100" fmla="*/ 974 w 977"/>
                  <a:gd name="T101" fmla="*/ 1036 h 1509"/>
                  <a:gd name="T102" fmla="*/ 974 w 977"/>
                  <a:gd name="T103" fmla="*/ 1088 h 1509"/>
                  <a:gd name="T104" fmla="*/ 925 w 977"/>
                  <a:gd name="T105" fmla="*/ 1234 h 1509"/>
                  <a:gd name="T106" fmla="*/ 867 w 977"/>
                  <a:gd name="T107" fmla="*/ 1327 h 1509"/>
                  <a:gd name="T108" fmla="*/ 765 w 977"/>
                  <a:gd name="T109" fmla="*/ 1429 h 1509"/>
                  <a:gd name="T110" fmla="*/ 666 w 977"/>
                  <a:gd name="T111" fmla="*/ 1490 h 1509"/>
                  <a:gd name="T112" fmla="*/ 580 w 977"/>
                  <a:gd name="T113" fmla="*/ 1509 h 1509"/>
                  <a:gd name="T114" fmla="*/ 498 w 977"/>
                  <a:gd name="T115" fmla="*/ 1497 h 1509"/>
                  <a:gd name="T116" fmla="*/ 356 w 977"/>
                  <a:gd name="T117" fmla="*/ 1450 h 1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77" h="1509">
                    <a:moveTo>
                      <a:pt x="346" y="1425"/>
                    </a:moveTo>
                    <a:lnTo>
                      <a:pt x="346" y="1425"/>
                    </a:lnTo>
                    <a:lnTo>
                      <a:pt x="315" y="1416"/>
                    </a:lnTo>
                    <a:lnTo>
                      <a:pt x="281" y="1402"/>
                    </a:lnTo>
                    <a:lnTo>
                      <a:pt x="244" y="1384"/>
                    </a:lnTo>
                    <a:lnTo>
                      <a:pt x="226" y="1374"/>
                    </a:lnTo>
                    <a:lnTo>
                      <a:pt x="207" y="1363"/>
                    </a:lnTo>
                    <a:lnTo>
                      <a:pt x="191" y="1351"/>
                    </a:lnTo>
                    <a:lnTo>
                      <a:pt x="174" y="1338"/>
                    </a:lnTo>
                    <a:lnTo>
                      <a:pt x="159" y="1325"/>
                    </a:lnTo>
                    <a:lnTo>
                      <a:pt x="145" y="1311"/>
                    </a:lnTo>
                    <a:lnTo>
                      <a:pt x="133" y="1296"/>
                    </a:lnTo>
                    <a:lnTo>
                      <a:pt x="123" y="1282"/>
                    </a:lnTo>
                    <a:lnTo>
                      <a:pt x="114" y="1266"/>
                    </a:lnTo>
                    <a:lnTo>
                      <a:pt x="110" y="1250"/>
                    </a:lnTo>
                    <a:lnTo>
                      <a:pt x="110" y="1250"/>
                    </a:lnTo>
                    <a:lnTo>
                      <a:pt x="117" y="1246"/>
                    </a:lnTo>
                    <a:lnTo>
                      <a:pt x="124" y="1240"/>
                    </a:lnTo>
                    <a:lnTo>
                      <a:pt x="132" y="1235"/>
                    </a:lnTo>
                    <a:lnTo>
                      <a:pt x="136" y="1234"/>
                    </a:lnTo>
                    <a:lnTo>
                      <a:pt x="142" y="1232"/>
                    </a:lnTo>
                    <a:lnTo>
                      <a:pt x="142" y="1232"/>
                    </a:lnTo>
                    <a:lnTo>
                      <a:pt x="121" y="1198"/>
                    </a:lnTo>
                    <a:lnTo>
                      <a:pt x="98" y="1163"/>
                    </a:lnTo>
                    <a:lnTo>
                      <a:pt x="52" y="1095"/>
                    </a:lnTo>
                    <a:lnTo>
                      <a:pt x="52" y="1095"/>
                    </a:lnTo>
                    <a:lnTo>
                      <a:pt x="61" y="1092"/>
                    </a:lnTo>
                    <a:lnTo>
                      <a:pt x="69" y="1091"/>
                    </a:lnTo>
                    <a:lnTo>
                      <a:pt x="69" y="1091"/>
                    </a:lnTo>
                    <a:lnTo>
                      <a:pt x="68" y="1082"/>
                    </a:lnTo>
                    <a:lnTo>
                      <a:pt x="65" y="1073"/>
                    </a:lnTo>
                    <a:lnTo>
                      <a:pt x="53" y="1049"/>
                    </a:lnTo>
                    <a:lnTo>
                      <a:pt x="38" y="1020"/>
                    </a:lnTo>
                    <a:lnTo>
                      <a:pt x="23" y="991"/>
                    </a:lnTo>
                    <a:lnTo>
                      <a:pt x="16" y="976"/>
                    </a:lnTo>
                    <a:lnTo>
                      <a:pt x="11" y="962"/>
                    </a:lnTo>
                    <a:lnTo>
                      <a:pt x="9" y="949"/>
                    </a:lnTo>
                    <a:lnTo>
                      <a:pt x="7" y="939"/>
                    </a:lnTo>
                    <a:lnTo>
                      <a:pt x="9" y="929"/>
                    </a:lnTo>
                    <a:lnTo>
                      <a:pt x="11" y="924"/>
                    </a:lnTo>
                    <a:lnTo>
                      <a:pt x="13" y="920"/>
                    </a:lnTo>
                    <a:lnTo>
                      <a:pt x="17" y="917"/>
                    </a:lnTo>
                    <a:lnTo>
                      <a:pt x="22" y="916"/>
                    </a:lnTo>
                    <a:lnTo>
                      <a:pt x="27" y="913"/>
                    </a:lnTo>
                    <a:lnTo>
                      <a:pt x="35" y="913"/>
                    </a:lnTo>
                    <a:lnTo>
                      <a:pt x="35" y="913"/>
                    </a:lnTo>
                    <a:lnTo>
                      <a:pt x="38" y="903"/>
                    </a:lnTo>
                    <a:lnTo>
                      <a:pt x="38" y="894"/>
                    </a:lnTo>
                    <a:lnTo>
                      <a:pt x="38" y="884"/>
                    </a:lnTo>
                    <a:lnTo>
                      <a:pt x="36" y="875"/>
                    </a:lnTo>
                    <a:lnTo>
                      <a:pt x="30" y="856"/>
                    </a:lnTo>
                    <a:lnTo>
                      <a:pt x="22" y="836"/>
                    </a:lnTo>
                    <a:lnTo>
                      <a:pt x="13" y="817"/>
                    </a:lnTo>
                    <a:lnTo>
                      <a:pt x="6" y="797"/>
                    </a:lnTo>
                    <a:lnTo>
                      <a:pt x="0" y="778"/>
                    </a:lnTo>
                    <a:lnTo>
                      <a:pt x="0" y="768"/>
                    </a:lnTo>
                    <a:lnTo>
                      <a:pt x="0" y="759"/>
                    </a:lnTo>
                    <a:lnTo>
                      <a:pt x="0" y="759"/>
                    </a:lnTo>
                    <a:lnTo>
                      <a:pt x="1" y="755"/>
                    </a:lnTo>
                    <a:lnTo>
                      <a:pt x="3" y="751"/>
                    </a:lnTo>
                    <a:lnTo>
                      <a:pt x="7" y="749"/>
                    </a:lnTo>
                    <a:lnTo>
                      <a:pt x="11" y="746"/>
                    </a:lnTo>
                    <a:lnTo>
                      <a:pt x="19" y="743"/>
                    </a:lnTo>
                    <a:lnTo>
                      <a:pt x="22" y="741"/>
                    </a:lnTo>
                    <a:lnTo>
                      <a:pt x="23" y="736"/>
                    </a:lnTo>
                    <a:lnTo>
                      <a:pt x="23" y="736"/>
                    </a:lnTo>
                    <a:lnTo>
                      <a:pt x="23" y="725"/>
                    </a:lnTo>
                    <a:lnTo>
                      <a:pt x="23" y="713"/>
                    </a:lnTo>
                    <a:lnTo>
                      <a:pt x="22" y="691"/>
                    </a:lnTo>
                    <a:lnTo>
                      <a:pt x="22" y="691"/>
                    </a:lnTo>
                    <a:lnTo>
                      <a:pt x="20" y="672"/>
                    </a:lnTo>
                    <a:lnTo>
                      <a:pt x="17" y="651"/>
                    </a:lnTo>
                    <a:lnTo>
                      <a:pt x="14" y="629"/>
                    </a:lnTo>
                    <a:lnTo>
                      <a:pt x="14" y="619"/>
                    </a:lnTo>
                    <a:lnTo>
                      <a:pt x="14" y="607"/>
                    </a:lnTo>
                    <a:lnTo>
                      <a:pt x="14" y="607"/>
                    </a:lnTo>
                    <a:lnTo>
                      <a:pt x="35" y="603"/>
                    </a:lnTo>
                    <a:lnTo>
                      <a:pt x="35" y="603"/>
                    </a:lnTo>
                    <a:lnTo>
                      <a:pt x="39" y="567"/>
                    </a:lnTo>
                    <a:lnTo>
                      <a:pt x="39" y="547"/>
                    </a:lnTo>
                    <a:lnTo>
                      <a:pt x="39" y="526"/>
                    </a:lnTo>
                    <a:lnTo>
                      <a:pt x="39" y="506"/>
                    </a:lnTo>
                    <a:lnTo>
                      <a:pt x="36" y="487"/>
                    </a:lnTo>
                    <a:lnTo>
                      <a:pt x="32" y="470"/>
                    </a:lnTo>
                    <a:lnTo>
                      <a:pt x="26" y="453"/>
                    </a:lnTo>
                    <a:lnTo>
                      <a:pt x="26" y="453"/>
                    </a:lnTo>
                    <a:lnTo>
                      <a:pt x="32" y="450"/>
                    </a:lnTo>
                    <a:lnTo>
                      <a:pt x="38" y="445"/>
                    </a:lnTo>
                    <a:lnTo>
                      <a:pt x="40" y="440"/>
                    </a:lnTo>
                    <a:lnTo>
                      <a:pt x="43" y="434"/>
                    </a:lnTo>
                    <a:lnTo>
                      <a:pt x="48" y="422"/>
                    </a:lnTo>
                    <a:lnTo>
                      <a:pt x="51" y="409"/>
                    </a:lnTo>
                    <a:lnTo>
                      <a:pt x="51" y="396"/>
                    </a:lnTo>
                    <a:lnTo>
                      <a:pt x="49" y="382"/>
                    </a:lnTo>
                    <a:lnTo>
                      <a:pt x="48" y="356"/>
                    </a:lnTo>
                    <a:lnTo>
                      <a:pt x="48" y="356"/>
                    </a:lnTo>
                    <a:lnTo>
                      <a:pt x="49" y="324"/>
                    </a:lnTo>
                    <a:lnTo>
                      <a:pt x="53" y="295"/>
                    </a:lnTo>
                    <a:lnTo>
                      <a:pt x="61" y="237"/>
                    </a:lnTo>
                    <a:lnTo>
                      <a:pt x="61" y="237"/>
                    </a:lnTo>
                    <a:lnTo>
                      <a:pt x="62" y="221"/>
                    </a:lnTo>
                    <a:lnTo>
                      <a:pt x="62" y="207"/>
                    </a:lnTo>
                    <a:lnTo>
                      <a:pt x="62" y="176"/>
                    </a:lnTo>
                    <a:lnTo>
                      <a:pt x="59" y="146"/>
                    </a:lnTo>
                    <a:lnTo>
                      <a:pt x="55" y="117"/>
                    </a:lnTo>
                    <a:lnTo>
                      <a:pt x="51" y="88"/>
                    </a:lnTo>
                    <a:lnTo>
                      <a:pt x="48" y="59"/>
                    </a:lnTo>
                    <a:lnTo>
                      <a:pt x="48" y="30"/>
                    </a:lnTo>
                    <a:lnTo>
                      <a:pt x="49" y="14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107" y="49"/>
                    </a:lnTo>
                    <a:lnTo>
                      <a:pt x="142" y="79"/>
                    </a:lnTo>
                    <a:lnTo>
                      <a:pt x="162" y="94"/>
                    </a:lnTo>
                    <a:lnTo>
                      <a:pt x="181" y="107"/>
                    </a:lnTo>
                    <a:lnTo>
                      <a:pt x="201" y="120"/>
                    </a:lnTo>
                    <a:lnTo>
                      <a:pt x="220" y="130"/>
                    </a:lnTo>
                    <a:lnTo>
                      <a:pt x="240" y="139"/>
                    </a:lnTo>
                    <a:lnTo>
                      <a:pt x="260" y="144"/>
                    </a:lnTo>
                    <a:lnTo>
                      <a:pt x="279" y="147"/>
                    </a:lnTo>
                    <a:lnTo>
                      <a:pt x="288" y="147"/>
                    </a:lnTo>
                    <a:lnTo>
                      <a:pt x="297" y="146"/>
                    </a:lnTo>
                    <a:lnTo>
                      <a:pt x="307" y="144"/>
                    </a:lnTo>
                    <a:lnTo>
                      <a:pt x="314" y="140"/>
                    </a:lnTo>
                    <a:lnTo>
                      <a:pt x="323" y="137"/>
                    </a:lnTo>
                    <a:lnTo>
                      <a:pt x="331" y="131"/>
                    </a:lnTo>
                    <a:lnTo>
                      <a:pt x="331" y="131"/>
                    </a:lnTo>
                    <a:lnTo>
                      <a:pt x="340" y="156"/>
                    </a:lnTo>
                    <a:lnTo>
                      <a:pt x="349" y="182"/>
                    </a:lnTo>
                    <a:lnTo>
                      <a:pt x="354" y="195"/>
                    </a:lnTo>
                    <a:lnTo>
                      <a:pt x="360" y="207"/>
                    </a:lnTo>
                    <a:lnTo>
                      <a:pt x="369" y="217"/>
                    </a:lnTo>
                    <a:lnTo>
                      <a:pt x="373" y="220"/>
                    </a:lnTo>
                    <a:lnTo>
                      <a:pt x="378" y="222"/>
                    </a:lnTo>
                    <a:lnTo>
                      <a:pt x="378" y="222"/>
                    </a:lnTo>
                    <a:lnTo>
                      <a:pt x="386" y="212"/>
                    </a:lnTo>
                    <a:lnTo>
                      <a:pt x="389" y="209"/>
                    </a:lnTo>
                    <a:lnTo>
                      <a:pt x="394" y="207"/>
                    </a:lnTo>
                    <a:lnTo>
                      <a:pt x="404" y="204"/>
                    </a:lnTo>
                    <a:lnTo>
                      <a:pt x="415" y="202"/>
                    </a:lnTo>
                    <a:lnTo>
                      <a:pt x="415" y="202"/>
                    </a:lnTo>
                    <a:lnTo>
                      <a:pt x="417" y="212"/>
                    </a:lnTo>
                    <a:lnTo>
                      <a:pt x="420" y="221"/>
                    </a:lnTo>
                    <a:lnTo>
                      <a:pt x="427" y="237"/>
                    </a:lnTo>
                    <a:lnTo>
                      <a:pt x="436" y="253"/>
                    </a:lnTo>
                    <a:lnTo>
                      <a:pt x="440" y="262"/>
                    </a:lnTo>
                    <a:lnTo>
                      <a:pt x="443" y="270"/>
                    </a:lnTo>
                    <a:lnTo>
                      <a:pt x="443" y="270"/>
                    </a:lnTo>
                    <a:lnTo>
                      <a:pt x="459" y="272"/>
                    </a:lnTo>
                    <a:lnTo>
                      <a:pt x="475" y="273"/>
                    </a:lnTo>
                    <a:lnTo>
                      <a:pt x="489" y="275"/>
                    </a:lnTo>
                    <a:lnTo>
                      <a:pt x="502" y="276"/>
                    </a:lnTo>
                    <a:lnTo>
                      <a:pt x="514" y="280"/>
                    </a:lnTo>
                    <a:lnTo>
                      <a:pt x="519" y="285"/>
                    </a:lnTo>
                    <a:lnTo>
                      <a:pt x="524" y="289"/>
                    </a:lnTo>
                    <a:lnTo>
                      <a:pt x="528" y="295"/>
                    </a:lnTo>
                    <a:lnTo>
                      <a:pt x="532" y="301"/>
                    </a:lnTo>
                    <a:lnTo>
                      <a:pt x="535" y="309"/>
                    </a:lnTo>
                    <a:lnTo>
                      <a:pt x="538" y="318"/>
                    </a:lnTo>
                    <a:lnTo>
                      <a:pt x="538" y="318"/>
                    </a:lnTo>
                    <a:lnTo>
                      <a:pt x="550" y="317"/>
                    </a:lnTo>
                    <a:lnTo>
                      <a:pt x="559" y="317"/>
                    </a:lnTo>
                    <a:lnTo>
                      <a:pt x="567" y="317"/>
                    </a:lnTo>
                    <a:lnTo>
                      <a:pt x="573" y="318"/>
                    </a:lnTo>
                    <a:lnTo>
                      <a:pt x="579" y="321"/>
                    </a:lnTo>
                    <a:lnTo>
                      <a:pt x="583" y="324"/>
                    </a:lnTo>
                    <a:lnTo>
                      <a:pt x="592" y="332"/>
                    </a:lnTo>
                    <a:lnTo>
                      <a:pt x="601" y="343"/>
                    </a:lnTo>
                    <a:lnTo>
                      <a:pt x="611" y="353"/>
                    </a:lnTo>
                    <a:lnTo>
                      <a:pt x="616" y="357"/>
                    </a:lnTo>
                    <a:lnTo>
                      <a:pt x="625" y="361"/>
                    </a:lnTo>
                    <a:lnTo>
                      <a:pt x="634" y="364"/>
                    </a:lnTo>
                    <a:lnTo>
                      <a:pt x="644" y="369"/>
                    </a:lnTo>
                    <a:lnTo>
                      <a:pt x="644" y="369"/>
                    </a:lnTo>
                    <a:lnTo>
                      <a:pt x="647" y="369"/>
                    </a:lnTo>
                    <a:lnTo>
                      <a:pt x="650" y="367"/>
                    </a:lnTo>
                    <a:lnTo>
                      <a:pt x="656" y="360"/>
                    </a:lnTo>
                    <a:lnTo>
                      <a:pt x="660" y="354"/>
                    </a:lnTo>
                    <a:lnTo>
                      <a:pt x="663" y="354"/>
                    </a:lnTo>
                    <a:lnTo>
                      <a:pt x="667" y="354"/>
                    </a:lnTo>
                    <a:lnTo>
                      <a:pt x="667" y="354"/>
                    </a:lnTo>
                    <a:lnTo>
                      <a:pt x="673" y="357"/>
                    </a:lnTo>
                    <a:lnTo>
                      <a:pt x="677" y="361"/>
                    </a:lnTo>
                    <a:lnTo>
                      <a:pt x="680" y="366"/>
                    </a:lnTo>
                    <a:lnTo>
                      <a:pt x="683" y="370"/>
                    </a:lnTo>
                    <a:lnTo>
                      <a:pt x="686" y="380"/>
                    </a:lnTo>
                    <a:lnTo>
                      <a:pt x="690" y="392"/>
                    </a:lnTo>
                    <a:lnTo>
                      <a:pt x="690" y="392"/>
                    </a:lnTo>
                    <a:lnTo>
                      <a:pt x="705" y="419"/>
                    </a:lnTo>
                    <a:lnTo>
                      <a:pt x="712" y="434"/>
                    </a:lnTo>
                    <a:lnTo>
                      <a:pt x="716" y="448"/>
                    </a:lnTo>
                    <a:lnTo>
                      <a:pt x="716" y="448"/>
                    </a:lnTo>
                    <a:lnTo>
                      <a:pt x="732" y="447"/>
                    </a:lnTo>
                    <a:lnTo>
                      <a:pt x="744" y="445"/>
                    </a:lnTo>
                    <a:lnTo>
                      <a:pt x="754" y="447"/>
                    </a:lnTo>
                    <a:lnTo>
                      <a:pt x="761" y="450"/>
                    </a:lnTo>
                    <a:lnTo>
                      <a:pt x="767" y="457"/>
                    </a:lnTo>
                    <a:lnTo>
                      <a:pt x="771" y="467"/>
                    </a:lnTo>
                    <a:lnTo>
                      <a:pt x="783" y="497"/>
                    </a:lnTo>
                    <a:lnTo>
                      <a:pt x="783" y="497"/>
                    </a:lnTo>
                    <a:lnTo>
                      <a:pt x="790" y="528"/>
                    </a:lnTo>
                    <a:lnTo>
                      <a:pt x="794" y="544"/>
                    </a:lnTo>
                    <a:lnTo>
                      <a:pt x="800" y="560"/>
                    </a:lnTo>
                    <a:lnTo>
                      <a:pt x="807" y="574"/>
                    </a:lnTo>
                    <a:lnTo>
                      <a:pt x="812" y="580"/>
                    </a:lnTo>
                    <a:lnTo>
                      <a:pt x="816" y="586"/>
                    </a:lnTo>
                    <a:lnTo>
                      <a:pt x="822" y="590"/>
                    </a:lnTo>
                    <a:lnTo>
                      <a:pt x="828" y="593"/>
                    </a:lnTo>
                    <a:lnTo>
                      <a:pt x="835" y="594"/>
                    </a:lnTo>
                    <a:lnTo>
                      <a:pt x="844" y="596"/>
                    </a:lnTo>
                    <a:lnTo>
                      <a:pt x="844" y="596"/>
                    </a:lnTo>
                    <a:lnTo>
                      <a:pt x="848" y="619"/>
                    </a:lnTo>
                    <a:lnTo>
                      <a:pt x="852" y="642"/>
                    </a:lnTo>
                    <a:lnTo>
                      <a:pt x="855" y="664"/>
                    </a:lnTo>
                    <a:lnTo>
                      <a:pt x="857" y="688"/>
                    </a:lnTo>
                    <a:lnTo>
                      <a:pt x="857" y="688"/>
                    </a:lnTo>
                    <a:lnTo>
                      <a:pt x="858" y="700"/>
                    </a:lnTo>
                    <a:lnTo>
                      <a:pt x="861" y="712"/>
                    </a:lnTo>
                    <a:lnTo>
                      <a:pt x="867" y="735"/>
                    </a:lnTo>
                    <a:lnTo>
                      <a:pt x="871" y="758"/>
                    </a:lnTo>
                    <a:lnTo>
                      <a:pt x="871" y="769"/>
                    </a:lnTo>
                    <a:lnTo>
                      <a:pt x="871" y="782"/>
                    </a:lnTo>
                    <a:lnTo>
                      <a:pt x="871" y="782"/>
                    </a:lnTo>
                    <a:lnTo>
                      <a:pt x="883" y="781"/>
                    </a:lnTo>
                    <a:lnTo>
                      <a:pt x="894" y="784"/>
                    </a:lnTo>
                    <a:lnTo>
                      <a:pt x="902" y="790"/>
                    </a:lnTo>
                    <a:lnTo>
                      <a:pt x="909" y="795"/>
                    </a:lnTo>
                    <a:lnTo>
                      <a:pt x="913" y="806"/>
                    </a:lnTo>
                    <a:lnTo>
                      <a:pt x="916" y="816"/>
                    </a:lnTo>
                    <a:lnTo>
                      <a:pt x="919" y="827"/>
                    </a:lnTo>
                    <a:lnTo>
                      <a:pt x="920" y="839"/>
                    </a:lnTo>
                    <a:lnTo>
                      <a:pt x="920" y="866"/>
                    </a:lnTo>
                    <a:lnTo>
                      <a:pt x="919" y="892"/>
                    </a:lnTo>
                    <a:lnTo>
                      <a:pt x="917" y="917"/>
                    </a:lnTo>
                    <a:lnTo>
                      <a:pt x="917" y="927"/>
                    </a:lnTo>
                    <a:lnTo>
                      <a:pt x="919" y="937"/>
                    </a:lnTo>
                    <a:lnTo>
                      <a:pt x="919" y="937"/>
                    </a:lnTo>
                    <a:lnTo>
                      <a:pt x="923" y="933"/>
                    </a:lnTo>
                    <a:lnTo>
                      <a:pt x="930" y="929"/>
                    </a:lnTo>
                    <a:lnTo>
                      <a:pt x="938" y="924"/>
                    </a:lnTo>
                    <a:lnTo>
                      <a:pt x="944" y="918"/>
                    </a:lnTo>
                    <a:lnTo>
                      <a:pt x="944" y="918"/>
                    </a:lnTo>
                    <a:lnTo>
                      <a:pt x="946" y="926"/>
                    </a:lnTo>
                    <a:lnTo>
                      <a:pt x="949" y="932"/>
                    </a:lnTo>
                    <a:lnTo>
                      <a:pt x="954" y="946"/>
                    </a:lnTo>
                    <a:lnTo>
                      <a:pt x="954" y="960"/>
                    </a:lnTo>
                    <a:lnTo>
                      <a:pt x="952" y="976"/>
                    </a:lnTo>
                    <a:lnTo>
                      <a:pt x="951" y="991"/>
                    </a:lnTo>
                    <a:lnTo>
                      <a:pt x="948" y="1005"/>
                    </a:lnTo>
                    <a:lnTo>
                      <a:pt x="942" y="1031"/>
                    </a:lnTo>
                    <a:lnTo>
                      <a:pt x="942" y="1031"/>
                    </a:lnTo>
                    <a:lnTo>
                      <a:pt x="949" y="1031"/>
                    </a:lnTo>
                    <a:lnTo>
                      <a:pt x="958" y="1033"/>
                    </a:lnTo>
                    <a:lnTo>
                      <a:pt x="967" y="1034"/>
                    </a:lnTo>
                    <a:lnTo>
                      <a:pt x="974" y="1036"/>
                    </a:lnTo>
                    <a:lnTo>
                      <a:pt x="974" y="1036"/>
                    </a:lnTo>
                    <a:lnTo>
                      <a:pt x="975" y="1047"/>
                    </a:lnTo>
                    <a:lnTo>
                      <a:pt x="977" y="1060"/>
                    </a:lnTo>
                    <a:lnTo>
                      <a:pt x="975" y="1073"/>
                    </a:lnTo>
                    <a:lnTo>
                      <a:pt x="974" y="1088"/>
                    </a:lnTo>
                    <a:lnTo>
                      <a:pt x="968" y="1118"/>
                    </a:lnTo>
                    <a:lnTo>
                      <a:pt x="959" y="1149"/>
                    </a:lnTo>
                    <a:lnTo>
                      <a:pt x="949" y="1179"/>
                    </a:lnTo>
                    <a:lnTo>
                      <a:pt x="936" y="1208"/>
                    </a:lnTo>
                    <a:lnTo>
                      <a:pt x="925" y="1234"/>
                    </a:lnTo>
                    <a:lnTo>
                      <a:pt x="913" y="1256"/>
                    </a:lnTo>
                    <a:lnTo>
                      <a:pt x="913" y="1256"/>
                    </a:lnTo>
                    <a:lnTo>
                      <a:pt x="900" y="1280"/>
                    </a:lnTo>
                    <a:lnTo>
                      <a:pt x="884" y="1303"/>
                    </a:lnTo>
                    <a:lnTo>
                      <a:pt x="867" y="1327"/>
                    </a:lnTo>
                    <a:lnTo>
                      <a:pt x="848" y="1348"/>
                    </a:lnTo>
                    <a:lnTo>
                      <a:pt x="828" y="1370"/>
                    </a:lnTo>
                    <a:lnTo>
                      <a:pt x="807" y="1390"/>
                    </a:lnTo>
                    <a:lnTo>
                      <a:pt x="786" y="1410"/>
                    </a:lnTo>
                    <a:lnTo>
                      <a:pt x="765" y="1429"/>
                    </a:lnTo>
                    <a:lnTo>
                      <a:pt x="765" y="1429"/>
                    </a:lnTo>
                    <a:lnTo>
                      <a:pt x="742" y="1447"/>
                    </a:lnTo>
                    <a:lnTo>
                      <a:pt x="718" y="1463"/>
                    </a:lnTo>
                    <a:lnTo>
                      <a:pt x="692" y="1478"/>
                    </a:lnTo>
                    <a:lnTo>
                      <a:pt x="666" y="1490"/>
                    </a:lnTo>
                    <a:lnTo>
                      <a:pt x="638" y="1500"/>
                    </a:lnTo>
                    <a:lnTo>
                      <a:pt x="624" y="1503"/>
                    </a:lnTo>
                    <a:lnTo>
                      <a:pt x="609" y="1506"/>
                    </a:lnTo>
                    <a:lnTo>
                      <a:pt x="595" y="1507"/>
                    </a:lnTo>
                    <a:lnTo>
                      <a:pt x="580" y="1509"/>
                    </a:lnTo>
                    <a:lnTo>
                      <a:pt x="566" y="1507"/>
                    </a:lnTo>
                    <a:lnTo>
                      <a:pt x="550" y="1506"/>
                    </a:lnTo>
                    <a:lnTo>
                      <a:pt x="550" y="1506"/>
                    </a:lnTo>
                    <a:lnTo>
                      <a:pt x="525" y="1502"/>
                    </a:lnTo>
                    <a:lnTo>
                      <a:pt x="498" y="1497"/>
                    </a:lnTo>
                    <a:lnTo>
                      <a:pt x="469" y="1490"/>
                    </a:lnTo>
                    <a:lnTo>
                      <a:pt x="440" y="1481"/>
                    </a:lnTo>
                    <a:lnTo>
                      <a:pt x="409" y="1473"/>
                    </a:lnTo>
                    <a:lnTo>
                      <a:pt x="382" y="1461"/>
                    </a:lnTo>
                    <a:lnTo>
                      <a:pt x="356" y="1450"/>
                    </a:lnTo>
                    <a:lnTo>
                      <a:pt x="334" y="14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Freeform 188"/>
              <p:cNvSpPr>
                <a:spLocks/>
              </p:cNvSpPr>
              <p:nvPr/>
            </p:nvSpPr>
            <p:spPr bwMode="auto">
              <a:xfrm>
                <a:off x="4054" y="2009"/>
                <a:ext cx="302" cy="688"/>
              </a:xfrm>
              <a:custGeom>
                <a:avLst/>
                <a:gdLst>
                  <a:gd name="T0" fmla="*/ 0 w 603"/>
                  <a:gd name="T1" fmla="*/ 6 h 1376"/>
                  <a:gd name="T2" fmla="*/ 0 w 603"/>
                  <a:gd name="T3" fmla="*/ 6 h 1376"/>
                  <a:gd name="T4" fmla="*/ 49 w 603"/>
                  <a:gd name="T5" fmla="*/ 90 h 1376"/>
                  <a:gd name="T6" fmla="*/ 97 w 603"/>
                  <a:gd name="T7" fmla="*/ 174 h 1376"/>
                  <a:gd name="T8" fmla="*/ 145 w 603"/>
                  <a:gd name="T9" fmla="*/ 259 h 1376"/>
                  <a:gd name="T10" fmla="*/ 191 w 603"/>
                  <a:gd name="T11" fmla="*/ 345 h 1376"/>
                  <a:gd name="T12" fmla="*/ 236 w 603"/>
                  <a:gd name="T13" fmla="*/ 430 h 1376"/>
                  <a:gd name="T14" fmla="*/ 279 w 603"/>
                  <a:gd name="T15" fmla="*/ 517 h 1376"/>
                  <a:gd name="T16" fmla="*/ 321 w 603"/>
                  <a:gd name="T17" fmla="*/ 604 h 1376"/>
                  <a:gd name="T18" fmla="*/ 362 w 603"/>
                  <a:gd name="T19" fmla="*/ 692 h 1376"/>
                  <a:gd name="T20" fmla="*/ 362 w 603"/>
                  <a:gd name="T21" fmla="*/ 692 h 1376"/>
                  <a:gd name="T22" fmla="*/ 402 w 603"/>
                  <a:gd name="T23" fmla="*/ 784 h 1376"/>
                  <a:gd name="T24" fmla="*/ 440 w 603"/>
                  <a:gd name="T25" fmla="*/ 877 h 1376"/>
                  <a:gd name="T26" fmla="*/ 478 w 603"/>
                  <a:gd name="T27" fmla="*/ 970 h 1376"/>
                  <a:gd name="T28" fmla="*/ 511 w 603"/>
                  <a:gd name="T29" fmla="*/ 1064 h 1376"/>
                  <a:gd name="T30" fmla="*/ 511 w 603"/>
                  <a:gd name="T31" fmla="*/ 1064 h 1376"/>
                  <a:gd name="T32" fmla="*/ 538 w 603"/>
                  <a:gd name="T33" fmla="*/ 1148 h 1376"/>
                  <a:gd name="T34" fmla="*/ 551 w 603"/>
                  <a:gd name="T35" fmla="*/ 1190 h 1376"/>
                  <a:gd name="T36" fmla="*/ 563 w 603"/>
                  <a:gd name="T37" fmla="*/ 1232 h 1376"/>
                  <a:gd name="T38" fmla="*/ 563 w 603"/>
                  <a:gd name="T39" fmla="*/ 1232 h 1376"/>
                  <a:gd name="T40" fmla="*/ 570 w 603"/>
                  <a:gd name="T41" fmla="*/ 1266 h 1376"/>
                  <a:gd name="T42" fmla="*/ 577 w 603"/>
                  <a:gd name="T43" fmla="*/ 1300 h 1376"/>
                  <a:gd name="T44" fmla="*/ 583 w 603"/>
                  <a:gd name="T45" fmla="*/ 1334 h 1376"/>
                  <a:gd name="T46" fmla="*/ 592 w 603"/>
                  <a:gd name="T47" fmla="*/ 1368 h 1376"/>
                  <a:gd name="T48" fmla="*/ 592 w 603"/>
                  <a:gd name="T49" fmla="*/ 1368 h 1376"/>
                  <a:gd name="T50" fmla="*/ 593 w 603"/>
                  <a:gd name="T51" fmla="*/ 1372 h 1376"/>
                  <a:gd name="T52" fmla="*/ 593 w 603"/>
                  <a:gd name="T53" fmla="*/ 1372 h 1376"/>
                  <a:gd name="T54" fmla="*/ 596 w 603"/>
                  <a:gd name="T55" fmla="*/ 1375 h 1376"/>
                  <a:gd name="T56" fmla="*/ 599 w 603"/>
                  <a:gd name="T57" fmla="*/ 1376 h 1376"/>
                  <a:gd name="T58" fmla="*/ 602 w 603"/>
                  <a:gd name="T59" fmla="*/ 1375 h 1376"/>
                  <a:gd name="T60" fmla="*/ 603 w 603"/>
                  <a:gd name="T61" fmla="*/ 1372 h 1376"/>
                  <a:gd name="T62" fmla="*/ 603 w 603"/>
                  <a:gd name="T63" fmla="*/ 1372 h 1376"/>
                  <a:gd name="T64" fmla="*/ 603 w 603"/>
                  <a:gd name="T65" fmla="*/ 1356 h 1376"/>
                  <a:gd name="T66" fmla="*/ 603 w 603"/>
                  <a:gd name="T67" fmla="*/ 1339 h 1376"/>
                  <a:gd name="T68" fmla="*/ 598 w 603"/>
                  <a:gd name="T69" fmla="*/ 1305 h 1376"/>
                  <a:gd name="T70" fmla="*/ 590 w 603"/>
                  <a:gd name="T71" fmla="*/ 1274 h 1376"/>
                  <a:gd name="T72" fmla="*/ 583 w 603"/>
                  <a:gd name="T73" fmla="*/ 1240 h 1376"/>
                  <a:gd name="T74" fmla="*/ 583 w 603"/>
                  <a:gd name="T75" fmla="*/ 1240 h 1376"/>
                  <a:gd name="T76" fmla="*/ 573 w 603"/>
                  <a:gd name="T77" fmla="*/ 1201 h 1376"/>
                  <a:gd name="T78" fmla="*/ 561 w 603"/>
                  <a:gd name="T79" fmla="*/ 1162 h 1376"/>
                  <a:gd name="T80" fmla="*/ 537 w 603"/>
                  <a:gd name="T81" fmla="*/ 1084 h 1376"/>
                  <a:gd name="T82" fmla="*/ 537 w 603"/>
                  <a:gd name="T83" fmla="*/ 1084 h 1376"/>
                  <a:gd name="T84" fmla="*/ 504 w 603"/>
                  <a:gd name="T85" fmla="*/ 991 h 1376"/>
                  <a:gd name="T86" fmla="*/ 467 w 603"/>
                  <a:gd name="T87" fmla="*/ 899 h 1376"/>
                  <a:gd name="T88" fmla="*/ 430 w 603"/>
                  <a:gd name="T89" fmla="*/ 808 h 1376"/>
                  <a:gd name="T90" fmla="*/ 391 w 603"/>
                  <a:gd name="T91" fmla="*/ 716 h 1376"/>
                  <a:gd name="T92" fmla="*/ 391 w 603"/>
                  <a:gd name="T93" fmla="*/ 716 h 1376"/>
                  <a:gd name="T94" fmla="*/ 350 w 603"/>
                  <a:gd name="T95" fmla="*/ 628 h 1376"/>
                  <a:gd name="T96" fmla="*/ 310 w 603"/>
                  <a:gd name="T97" fmla="*/ 538 h 1376"/>
                  <a:gd name="T98" fmla="*/ 266 w 603"/>
                  <a:gd name="T99" fmla="*/ 452 h 1376"/>
                  <a:gd name="T100" fmla="*/ 223 w 603"/>
                  <a:gd name="T101" fmla="*/ 363 h 1376"/>
                  <a:gd name="T102" fmla="*/ 176 w 603"/>
                  <a:gd name="T103" fmla="*/ 278 h 1376"/>
                  <a:gd name="T104" fmla="*/ 129 w 603"/>
                  <a:gd name="T105" fmla="*/ 193 h 1376"/>
                  <a:gd name="T106" fmla="*/ 78 w 603"/>
                  <a:gd name="T107" fmla="*/ 109 h 1376"/>
                  <a:gd name="T108" fmla="*/ 25 w 603"/>
                  <a:gd name="T109" fmla="*/ 28 h 1376"/>
                  <a:gd name="T110" fmla="*/ 25 w 603"/>
                  <a:gd name="T111" fmla="*/ 28 h 1376"/>
                  <a:gd name="T112" fmla="*/ 7 w 603"/>
                  <a:gd name="T113" fmla="*/ 2 h 1376"/>
                  <a:gd name="T114" fmla="*/ 7 w 603"/>
                  <a:gd name="T115" fmla="*/ 2 h 1376"/>
                  <a:gd name="T116" fmla="*/ 4 w 603"/>
                  <a:gd name="T117" fmla="*/ 0 h 1376"/>
                  <a:gd name="T118" fmla="*/ 1 w 603"/>
                  <a:gd name="T119" fmla="*/ 0 h 1376"/>
                  <a:gd name="T120" fmla="*/ 0 w 603"/>
                  <a:gd name="T121" fmla="*/ 3 h 1376"/>
                  <a:gd name="T122" fmla="*/ 0 w 603"/>
                  <a:gd name="T123" fmla="*/ 6 h 1376"/>
                  <a:gd name="T124" fmla="*/ 0 w 603"/>
                  <a:gd name="T125" fmla="*/ 6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03" h="1376">
                    <a:moveTo>
                      <a:pt x="0" y="6"/>
                    </a:moveTo>
                    <a:lnTo>
                      <a:pt x="0" y="6"/>
                    </a:lnTo>
                    <a:lnTo>
                      <a:pt x="49" y="90"/>
                    </a:lnTo>
                    <a:lnTo>
                      <a:pt x="97" y="174"/>
                    </a:lnTo>
                    <a:lnTo>
                      <a:pt x="145" y="259"/>
                    </a:lnTo>
                    <a:lnTo>
                      <a:pt x="191" y="345"/>
                    </a:lnTo>
                    <a:lnTo>
                      <a:pt x="236" y="430"/>
                    </a:lnTo>
                    <a:lnTo>
                      <a:pt x="279" y="517"/>
                    </a:lnTo>
                    <a:lnTo>
                      <a:pt x="321" y="604"/>
                    </a:lnTo>
                    <a:lnTo>
                      <a:pt x="362" y="692"/>
                    </a:lnTo>
                    <a:lnTo>
                      <a:pt x="362" y="692"/>
                    </a:lnTo>
                    <a:lnTo>
                      <a:pt x="402" y="784"/>
                    </a:lnTo>
                    <a:lnTo>
                      <a:pt x="440" y="877"/>
                    </a:lnTo>
                    <a:lnTo>
                      <a:pt x="478" y="970"/>
                    </a:lnTo>
                    <a:lnTo>
                      <a:pt x="511" y="1064"/>
                    </a:lnTo>
                    <a:lnTo>
                      <a:pt x="511" y="1064"/>
                    </a:lnTo>
                    <a:lnTo>
                      <a:pt x="538" y="1148"/>
                    </a:lnTo>
                    <a:lnTo>
                      <a:pt x="551" y="1190"/>
                    </a:lnTo>
                    <a:lnTo>
                      <a:pt x="563" y="1232"/>
                    </a:lnTo>
                    <a:lnTo>
                      <a:pt x="563" y="1232"/>
                    </a:lnTo>
                    <a:lnTo>
                      <a:pt x="570" y="1266"/>
                    </a:lnTo>
                    <a:lnTo>
                      <a:pt x="577" y="1300"/>
                    </a:lnTo>
                    <a:lnTo>
                      <a:pt x="583" y="1334"/>
                    </a:lnTo>
                    <a:lnTo>
                      <a:pt x="592" y="1368"/>
                    </a:lnTo>
                    <a:lnTo>
                      <a:pt x="592" y="1368"/>
                    </a:lnTo>
                    <a:lnTo>
                      <a:pt x="593" y="1372"/>
                    </a:lnTo>
                    <a:lnTo>
                      <a:pt x="593" y="1372"/>
                    </a:lnTo>
                    <a:lnTo>
                      <a:pt x="596" y="1375"/>
                    </a:lnTo>
                    <a:lnTo>
                      <a:pt x="599" y="1376"/>
                    </a:lnTo>
                    <a:lnTo>
                      <a:pt x="602" y="1375"/>
                    </a:lnTo>
                    <a:lnTo>
                      <a:pt x="603" y="1372"/>
                    </a:lnTo>
                    <a:lnTo>
                      <a:pt x="603" y="1372"/>
                    </a:lnTo>
                    <a:lnTo>
                      <a:pt x="603" y="1356"/>
                    </a:lnTo>
                    <a:lnTo>
                      <a:pt x="603" y="1339"/>
                    </a:lnTo>
                    <a:lnTo>
                      <a:pt x="598" y="1305"/>
                    </a:lnTo>
                    <a:lnTo>
                      <a:pt x="590" y="1274"/>
                    </a:lnTo>
                    <a:lnTo>
                      <a:pt x="583" y="1240"/>
                    </a:lnTo>
                    <a:lnTo>
                      <a:pt x="583" y="1240"/>
                    </a:lnTo>
                    <a:lnTo>
                      <a:pt x="573" y="1201"/>
                    </a:lnTo>
                    <a:lnTo>
                      <a:pt x="561" y="1162"/>
                    </a:lnTo>
                    <a:lnTo>
                      <a:pt x="537" y="1084"/>
                    </a:lnTo>
                    <a:lnTo>
                      <a:pt x="537" y="1084"/>
                    </a:lnTo>
                    <a:lnTo>
                      <a:pt x="504" y="991"/>
                    </a:lnTo>
                    <a:lnTo>
                      <a:pt x="467" y="899"/>
                    </a:lnTo>
                    <a:lnTo>
                      <a:pt x="430" y="808"/>
                    </a:lnTo>
                    <a:lnTo>
                      <a:pt x="391" y="716"/>
                    </a:lnTo>
                    <a:lnTo>
                      <a:pt x="391" y="716"/>
                    </a:lnTo>
                    <a:lnTo>
                      <a:pt x="350" y="628"/>
                    </a:lnTo>
                    <a:lnTo>
                      <a:pt x="310" y="538"/>
                    </a:lnTo>
                    <a:lnTo>
                      <a:pt x="266" y="452"/>
                    </a:lnTo>
                    <a:lnTo>
                      <a:pt x="223" y="363"/>
                    </a:lnTo>
                    <a:lnTo>
                      <a:pt x="176" y="278"/>
                    </a:lnTo>
                    <a:lnTo>
                      <a:pt x="129" y="193"/>
                    </a:lnTo>
                    <a:lnTo>
                      <a:pt x="78" y="109"/>
                    </a:lnTo>
                    <a:lnTo>
                      <a:pt x="25" y="28"/>
                    </a:lnTo>
                    <a:lnTo>
                      <a:pt x="25" y="28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Freeform 189"/>
              <p:cNvSpPr>
                <a:spLocks/>
              </p:cNvSpPr>
              <p:nvPr/>
            </p:nvSpPr>
            <p:spPr bwMode="auto">
              <a:xfrm>
                <a:off x="4112" y="2583"/>
                <a:ext cx="227" cy="83"/>
              </a:xfrm>
              <a:custGeom>
                <a:avLst/>
                <a:gdLst>
                  <a:gd name="T0" fmla="*/ 1 w 453"/>
                  <a:gd name="T1" fmla="*/ 7 h 167"/>
                  <a:gd name="T2" fmla="*/ 1 w 453"/>
                  <a:gd name="T3" fmla="*/ 7 h 167"/>
                  <a:gd name="T4" fmla="*/ 10 w 453"/>
                  <a:gd name="T5" fmla="*/ 19 h 167"/>
                  <a:gd name="T6" fmla="*/ 20 w 453"/>
                  <a:gd name="T7" fmla="*/ 28 h 167"/>
                  <a:gd name="T8" fmla="*/ 32 w 453"/>
                  <a:gd name="T9" fmla="*/ 36 h 167"/>
                  <a:gd name="T10" fmla="*/ 45 w 453"/>
                  <a:gd name="T11" fmla="*/ 44 h 167"/>
                  <a:gd name="T12" fmla="*/ 71 w 453"/>
                  <a:gd name="T13" fmla="*/ 58 h 167"/>
                  <a:gd name="T14" fmla="*/ 95 w 453"/>
                  <a:gd name="T15" fmla="*/ 70 h 167"/>
                  <a:gd name="T16" fmla="*/ 95 w 453"/>
                  <a:gd name="T17" fmla="*/ 70 h 167"/>
                  <a:gd name="T18" fmla="*/ 136 w 453"/>
                  <a:gd name="T19" fmla="*/ 87 h 167"/>
                  <a:gd name="T20" fmla="*/ 176 w 453"/>
                  <a:gd name="T21" fmla="*/ 104 h 167"/>
                  <a:gd name="T22" fmla="*/ 217 w 453"/>
                  <a:gd name="T23" fmla="*/ 119 h 167"/>
                  <a:gd name="T24" fmla="*/ 259 w 453"/>
                  <a:gd name="T25" fmla="*/ 132 h 167"/>
                  <a:gd name="T26" fmla="*/ 259 w 453"/>
                  <a:gd name="T27" fmla="*/ 132 h 167"/>
                  <a:gd name="T28" fmla="*/ 299 w 453"/>
                  <a:gd name="T29" fmla="*/ 145 h 167"/>
                  <a:gd name="T30" fmla="*/ 331 w 453"/>
                  <a:gd name="T31" fmla="*/ 154 h 167"/>
                  <a:gd name="T32" fmla="*/ 366 w 453"/>
                  <a:gd name="T33" fmla="*/ 161 h 167"/>
                  <a:gd name="T34" fmla="*/ 382 w 453"/>
                  <a:gd name="T35" fmla="*/ 164 h 167"/>
                  <a:gd name="T36" fmla="*/ 398 w 453"/>
                  <a:gd name="T37" fmla="*/ 167 h 167"/>
                  <a:gd name="T38" fmla="*/ 414 w 453"/>
                  <a:gd name="T39" fmla="*/ 167 h 167"/>
                  <a:gd name="T40" fmla="*/ 427 w 453"/>
                  <a:gd name="T41" fmla="*/ 165 h 167"/>
                  <a:gd name="T42" fmla="*/ 437 w 453"/>
                  <a:gd name="T43" fmla="*/ 162 h 167"/>
                  <a:gd name="T44" fmla="*/ 445 w 453"/>
                  <a:gd name="T45" fmla="*/ 158 h 167"/>
                  <a:gd name="T46" fmla="*/ 448 w 453"/>
                  <a:gd name="T47" fmla="*/ 154 h 167"/>
                  <a:gd name="T48" fmla="*/ 451 w 453"/>
                  <a:gd name="T49" fmla="*/ 151 h 167"/>
                  <a:gd name="T50" fmla="*/ 453 w 453"/>
                  <a:gd name="T51" fmla="*/ 145 h 167"/>
                  <a:gd name="T52" fmla="*/ 453 w 453"/>
                  <a:gd name="T53" fmla="*/ 140 h 167"/>
                  <a:gd name="T54" fmla="*/ 453 w 453"/>
                  <a:gd name="T55" fmla="*/ 140 h 167"/>
                  <a:gd name="T56" fmla="*/ 451 w 453"/>
                  <a:gd name="T57" fmla="*/ 138 h 167"/>
                  <a:gd name="T58" fmla="*/ 448 w 453"/>
                  <a:gd name="T59" fmla="*/ 136 h 167"/>
                  <a:gd name="T60" fmla="*/ 445 w 453"/>
                  <a:gd name="T61" fmla="*/ 136 h 167"/>
                  <a:gd name="T62" fmla="*/ 444 w 453"/>
                  <a:gd name="T63" fmla="*/ 139 h 167"/>
                  <a:gd name="T64" fmla="*/ 444 w 453"/>
                  <a:gd name="T65" fmla="*/ 139 h 167"/>
                  <a:gd name="T66" fmla="*/ 443 w 453"/>
                  <a:gd name="T67" fmla="*/ 142 h 167"/>
                  <a:gd name="T68" fmla="*/ 441 w 453"/>
                  <a:gd name="T69" fmla="*/ 145 h 167"/>
                  <a:gd name="T70" fmla="*/ 434 w 453"/>
                  <a:gd name="T71" fmla="*/ 148 h 167"/>
                  <a:gd name="T72" fmla="*/ 422 w 453"/>
                  <a:gd name="T73" fmla="*/ 149 h 167"/>
                  <a:gd name="T74" fmla="*/ 411 w 453"/>
                  <a:gd name="T75" fmla="*/ 149 h 167"/>
                  <a:gd name="T76" fmla="*/ 388 w 453"/>
                  <a:gd name="T77" fmla="*/ 146 h 167"/>
                  <a:gd name="T78" fmla="*/ 373 w 453"/>
                  <a:gd name="T79" fmla="*/ 143 h 167"/>
                  <a:gd name="T80" fmla="*/ 373 w 453"/>
                  <a:gd name="T81" fmla="*/ 143 h 167"/>
                  <a:gd name="T82" fmla="*/ 338 w 453"/>
                  <a:gd name="T83" fmla="*/ 138 h 167"/>
                  <a:gd name="T84" fmla="*/ 304 w 453"/>
                  <a:gd name="T85" fmla="*/ 129 h 167"/>
                  <a:gd name="T86" fmla="*/ 269 w 453"/>
                  <a:gd name="T87" fmla="*/ 119 h 167"/>
                  <a:gd name="T88" fmla="*/ 236 w 453"/>
                  <a:gd name="T89" fmla="*/ 107 h 167"/>
                  <a:gd name="T90" fmla="*/ 236 w 453"/>
                  <a:gd name="T91" fmla="*/ 107 h 167"/>
                  <a:gd name="T92" fmla="*/ 199 w 453"/>
                  <a:gd name="T93" fmla="*/ 96 h 167"/>
                  <a:gd name="T94" fmla="*/ 165 w 453"/>
                  <a:gd name="T95" fmla="*/ 83 h 167"/>
                  <a:gd name="T96" fmla="*/ 130 w 453"/>
                  <a:gd name="T97" fmla="*/ 68 h 167"/>
                  <a:gd name="T98" fmla="*/ 95 w 453"/>
                  <a:gd name="T99" fmla="*/ 54 h 167"/>
                  <a:gd name="T100" fmla="*/ 95 w 453"/>
                  <a:gd name="T101" fmla="*/ 54 h 167"/>
                  <a:gd name="T102" fmla="*/ 72 w 453"/>
                  <a:gd name="T103" fmla="*/ 42 h 167"/>
                  <a:gd name="T104" fmla="*/ 49 w 453"/>
                  <a:gd name="T105" fmla="*/ 31 h 167"/>
                  <a:gd name="T106" fmla="*/ 27 w 453"/>
                  <a:gd name="T107" fmla="*/ 17 h 167"/>
                  <a:gd name="T108" fmla="*/ 7 w 453"/>
                  <a:gd name="T109" fmla="*/ 2 h 167"/>
                  <a:gd name="T110" fmla="*/ 7 w 453"/>
                  <a:gd name="T111" fmla="*/ 2 h 167"/>
                  <a:gd name="T112" fmla="*/ 4 w 453"/>
                  <a:gd name="T113" fmla="*/ 0 h 167"/>
                  <a:gd name="T114" fmla="*/ 1 w 453"/>
                  <a:gd name="T115" fmla="*/ 2 h 167"/>
                  <a:gd name="T116" fmla="*/ 0 w 453"/>
                  <a:gd name="T117" fmla="*/ 4 h 167"/>
                  <a:gd name="T118" fmla="*/ 1 w 453"/>
                  <a:gd name="T119" fmla="*/ 7 h 167"/>
                  <a:gd name="T120" fmla="*/ 1 w 453"/>
                  <a:gd name="T121" fmla="*/ 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53" h="167">
                    <a:moveTo>
                      <a:pt x="1" y="7"/>
                    </a:moveTo>
                    <a:lnTo>
                      <a:pt x="1" y="7"/>
                    </a:lnTo>
                    <a:lnTo>
                      <a:pt x="10" y="19"/>
                    </a:lnTo>
                    <a:lnTo>
                      <a:pt x="20" y="28"/>
                    </a:lnTo>
                    <a:lnTo>
                      <a:pt x="32" y="36"/>
                    </a:lnTo>
                    <a:lnTo>
                      <a:pt x="45" y="44"/>
                    </a:lnTo>
                    <a:lnTo>
                      <a:pt x="71" y="58"/>
                    </a:lnTo>
                    <a:lnTo>
                      <a:pt x="95" y="70"/>
                    </a:lnTo>
                    <a:lnTo>
                      <a:pt x="95" y="70"/>
                    </a:lnTo>
                    <a:lnTo>
                      <a:pt x="136" y="87"/>
                    </a:lnTo>
                    <a:lnTo>
                      <a:pt x="176" y="104"/>
                    </a:lnTo>
                    <a:lnTo>
                      <a:pt x="217" y="119"/>
                    </a:lnTo>
                    <a:lnTo>
                      <a:pt x="259" y="132"/>
                    </a:lnTo>
                    <a:lnTo>
                      <a:pt x="259" y="132"/>
                    </a:lnTo>
                    <a:lnTo>
                      <a:pt x="299" y="145"/>
                    </a:lnTo>
                    <a:lnTo>
                      <a:pt x="331" y="154"/>
                    </a:lnTo>
                    <a:lnTo>
                      <a:pt x="366" y="161"/>
                    </a:lnTo>
                    <a:lnTo>
                      <a:pt x="382" y="164"/>
                    </a:lnTo>
                    <a:lnTo>
                      <a:pt x="398" y="167"/>
                    </a:lnTo>
                    <a:lnTo>
                      <a:pt x="414" y="167"/>
                    </a:lnTo>
                    <a:lnTo>
                      <a:pt x="427" y="165"/>
                    </a:lnTo>
                    <a:lnTo>
                      <a:pt x="437" y="162"/>
                    </a:lnTo>
                    <a:lnTo>
                      <a:pt x="445" y="158"/>
                    </a:lnTo>
                    <a:lnTo>
                      <a:pt x="448" y="154"/>
                    </a:lnTo>
                    <a:lnTo>
                      <a:pt x="451" y="151"/>
                    </a:lnTo>
                    <a:lnTo>
                      <a:pt x="453" y="145"/>
                    </a:lnTo>
                    <a:lnTo>
                      <a:pt x="453" y="140"/>
                    </a:lnTo>
                    <a:lnTo>
                      <a:pt x="453" y="140"/>
                    </a:lnTo>
                    <a:lnTo>
                      <a:pt x="451" y="138"/>
                    </a:lnTo>
                    <a:lnTo>
                      <a:pt x="448" y="136"/>
                    </a:lnTo>
                    <a:lnTo>
                      <a:pt x="445" y="136"/>
                    </a:lnTo>
                    <a:lnTo>
                      <a:pt x="444" y="139"/>
                    </a:lnTo>
                    <a:lnTo>
                      <a:pt x="444" y="139"/>
                    </a:lnTo>
                    <a:lnTo>
                      <a:pt x="443" y="142"/>
                    </a:lnTo>
                    <a:lnTo>
                      <a:pt x="441" y="145"/>
                    </a:lnTo>
                    <a:lnTo>
                      <a:pt x="434" y="148"/>
                    </a:lnTo>
                    <a:lnTo>
                      <a:pt x="422" y="149"/>
                    </a:lnTo>
                    <a:lnTo>
                      <a:pt x="411" y="149"/>
                    </a:lnTo>
                    <a:lnTo>
                      <a:pt x="388" y="146"/>
                    </a:lnTo>
                    <a:lnTo>
                      <a:pt x="373" y="143"/>
                    </a:lnTo>
                    <a:lnTo>
                      <a:pt x="373" y="143"/>
                    </a:lnTo>
                    <a:lnTo>
                      <a:pt x="338" y="138"/>
                    </a:lnTo>
                    <a:lnTo>
                      <a:pt x="304" y="129"/>
                    </a:lnTo>
                    <a:lnTo>
                      <a:pt x="269" y="119"/>
                    </a:lnTo>
                    <a:lnTo>
                      <a:pt x="236" y="107"/>
                    </a:lnTo>
                    <a:lnTo>
                      <a:pt x="236" y="107"/>
                    </a:lnTo>
                    <a:lnTo>
                      <a:pt x="199" y="96"/>
                    </a:lnTo>
                    <a:lnTo>
                      <a:pt x="165" y="83"/>
                    </a:lnTo>
                    <a:lnTo>
                      <a:pt x="130" y="68"/>
                    </a:lnTo>
                    <a:lnTo>
                      <a:pt x="95" y="54"/>
                    </a:lnTo>
                    <a:lnTo>
                      <a:pt x="95" y="54"/>
                    </a:lnTo>
                    <a:lnTo>
                      <a:pt x="72" y="42"/>
                    </a:lnTo>
                    <a:lnTo>
                      <a:pt x="49" y="31"/>
                    </a:lnTo>
                    <a:lnTo>
                      <a:pt x="27" y="17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Freeform 190"/>
              <p:cNvSpPr>
                <a:spLocks/>
              </p:cNvSpPr>
              <p:nvPr/>
            </p:nvSpPr>
            <p:spPr bwMode="auto">
              <a:xfrm>
                <a:off x="4052" y="2444"/>
                <a:ext cx="272" cy="141"/>
              </a:xfrm>
              <a:custGeom>
                <a:avLst/>
                <a:gdLst>
                  <a:gd name="T0" fmla="*/ 1 w 542"/>
                  <a:gd name="T1" fmla="*/ 9 h 282"/>
                  <a:gd name="T2" fmla="*/ 1 w 542"/>
                  <a:gd name="T3" fmla="*/ 9 h 282"/>
                  <a:gd name="T4" fmla="*/ 29 w 542"/>
                  <a:gd name="T5" fmla="*/ 38 h 282"/>
                  <a:gd name="T6" fmla="*/ 59 w 542"/>
                  <a:gd name="T7" fmla="*/ 64 h 282"/>
                  <a:gd name="T8" fmla="*/ 92 w 542"/>
                  <a:gd name="T9" fmla="*/ 87 h 282"/>
                  <a:gd name="T10" fmla="*/ 125 w 542"/>
                  <a:gd name="T11" fmla="*/ 110 h 282"/>
                  <a:gd name="T12" fmla="*/ 160 w 542"/>
                  <a:gd name="T13" fmla="*/ 132 h 282"/>
                  <a:gd name="T14" fmla="*/ 195 w 542"/>
                  <a:gd name="T15" fmla="*/ 152 h 282"/>
                  <a:gd name="T16" fmla="*/ 264 w 542"/>
                  <a:gd name="T17" fmla="*/ 190 h 282"/>
                  <a:gd name="T18" fmla="*/ 264 w 542"/>
                  <a:gd name="T19" fmla="*/ 190 h 282"/>
                  <a:gd name="T20" fmla="*/ 302 w 542"/>
                  <a:gd name="T21" fmla="*/ 209 h 282"/>
                  <a:gd name="T22" fmla="*/ 341 w 542"/>
                  <a:gd name="T23" fmla="*/ 226 h 282"/>
                  <a:gd name="T24" fmla="*/ 379 w 542"/>
                  <a:gd name="T25" fmla="*/ 242 h 282"/>
                  <a:gd name="T26" fmla="*/ 418 w 542"/>
                  <a:gd name="T27" fmla="*/ 256 h 282"/>
                  <a:gd name="T28" fmla="*/ 418 w 542"/>
                  <a:gd name="T29" fmla="*/ 256 h 282"/>
                  <a:gd name="T30" fmla="*/ 445 w 542"/>
                  <a:gd name="T31" fmla="*/ 267 h 282"/>
                  <a:gd name="T32" fmla="*/ 477 w 542"/>
                  <a:gd name="T33" fmla="*/ 277 h 282"/>
                  <a:gd name="T34" fmla="*/ 495 w 542"/>
                  <a:gd name="T35" fmla="*/ 281 h 282"/>
                  <a:gd name="T36" fmla="*/ 510 w 542"/>
                  <a:gd name="T37" fmla="*/ 282 h 282"/>
                  <a:gd name="T38" fmla="*/ 525 w 542"/>
                  <a:gd name="T39" fmla="*/ 282 h 282"/>
                  <a:gd name="T40" fmla="*/ 532 w 542"/>
                  <a:gd name="T41" fmla="*/ 281 h 282"/>
                  <a:gd name="T42" fmla="*/ 539 w 542"/>
                  <a:gd name="T43" fmla="*/ 280 h 282"/>
                  <a:gd name="T44" fmla="*/ 539 w 542"/>
                  <a:gd name="T45" fmla="*/ 280 h 282"/>
                  <a:gd name="T46" fmla="*/ 541 w 542"/>
                  <a:gd name="T47" fmla="*/ 278 h 282"/>
                  <a:gd name="T48" fmla="*/ 542 w 542"/>
                  <a:gd name="T49" fmla="*/ 275 h 282"/>
                  <a:gd name="T50" fmla="*/ 541 w 542"/>
                  <a:gd name="T51" fmla="*/ 272 h 282"/>
                  <a:gd name="T52" fmla="*/ 539 w 542"/>
                  <a:gd name="T53" fmla="*/ 271 h 282"/>
                  <a:gd name="T54" fmla="*/ 539 w 542"/>
                  <a:gd name="T55" fmla="*/ 271 h 282"/>
                  <a:gd name="T56" fmla="*/ 528 w 542"/>
                  <a:gd name="T57" fmla="*/ 267 h 282"/>
                  <a:gd name="T58" fmla="*/ 516 w 542"/>
                  <a:gd name="T59" fmla="*/ 264 h 282"/>
                  <a:gd name="T60" fmla="*/ 493 w 542"/>
                  <a:gd name="T61" fmla="*/ 261 h 282"/>
                  <a:gd name="T62" fmla="*/ 493 w 542"/>
                  <a:gd name="T63" fmla="*/ 261 h 282"/>
                  <a:gd name="T64" fmla="*/ 458 w 542"/>
                  <a:gd name="T65" fmla="*/ 252 h 282"/>
                  <a:gd name="T66" fmla="*/ 425 w 542"/>
                  <a:gd name="T67" fmla="*/ 241 h 282"/>
                  <a:gd name="T68" fmla="*/ 425 w 542"/>
                  <a:gd name="T69" fmla="*/ 241 h 282"/>
                  <a:gd name="T70" fmla="*/ 387 w 542"/>
                  <a:gd name="T71" fmla="*/ 227 h 282"/>
                  <a:gd name="T72" fmla="*/ 350 w 542"/>
                  <a:gd name="T73" fmla="*/ 212 h 282"/>
                  <a:gd name="T74" fmla="*/ 314 w 542"/>
                  <a:gd name="T75" fmla="*/ 196 h 282"/>
                  <a:gd name="T76" fmla="*/ 279 w 542"/>
                  <a:gd name="T77" fmla="*/ 178 h 282"/>
                  <a:gd name="T78" fmla="*/ 279 w 542"/>
                  <a:gd name="T79" fmla="*/ 178 h 282"/>
                  <a:gd name="T80" fmla="*/ 243 w 542"/>
                  <a:gd name="T81" fmla="*/ 159 h 282"/>
                  <a:gd name="T82" fmla="*/ 207 w 542"/>
                  <a:gd name="T83" fmla="*/ 139 h 282"/>
                  <a:gd name="T84" fmla="*/ 173 w 542"/>
                  <a:gd name="T85" fmla="*/ 118 h 282"/>
                  <a:gd name="T86" fmla="*/ 139 w 542"/>
                  <a:gd name="T87" fmla="*/ 96 h 282"/>
                  <a:gd name="T88" fmla="*/ 105 w 542"/>
                  <a:gd name="T89" fmla="*/ 74 h 282"/>
                  <a:gd name="T90" fmla="*/ 73 w 542"/>
                  <a:gd name="T91" fmla="*/ 50 h 282"/>
                  <a:gd name="T92" fmla="*/ 8 w 542"/>
                  <a:gd name="T93" fmla="*/ 0 h 282"/>
                  <a:gd name="T94" fmla="*/ 8 w 542"/>
                  <a:gd name="T95" fmla="*/ 0 h 282"/>
                  <a:gd name="T96" fmla="*/ 7 w 542"/>
                  <a:gd name="T97" fmla="*/ 0 h 282"/>
                  <a:gd name="T98" fmla="*/ 5 w 542"/>
                  <a:gd name="T99" fmla="*/ 0 h 282"/>
                  <a:gd name="T100" fmla="*/ 1 w 542"/>
                  <a:gd name="T101" fmla="*/ 2 h 282"/>
                  <a:gd name="T102" fmla="*/ 0 w 542"/>
                  <a:gd name="T103" fmla="*/ 6 h 282"/>
                  <a:gd name="T104" fmla="*/ 0 w 542"/>
                  <a:gd name="T105" fmla="*/ 8 h 282"/>
                  <a:gd name="T106" fmla="*/ 1 w 542"/>
                  <a:gd name="T107" fmla="*/ 9 h 282"/>
                  <a:gd name="T108" fmla="*/ 1 w 542"/>
                  <a:gd name="T109" fmla="*/ 9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42" h="282">
                    <a:moveTo>
                      <a:pt x="1" y="9"/>
                    </a:moveTo>
                    <a:lnTo>
                      <a:pt x="1" y="9"/>
                    </a:lnTo>
                    <a:lnTo>
                      <a:pt x="29" y="38"/>
                    </a:lnTo>
                    <a:lnTo>
                      <a:pt x="59" y="64"/>
                    </a:lnTo>
                    <a:lnTo>
                      <a:pt x="92" y="87"/>
                    </a:lnTo>
                    <a:lnTo>
                      <a:pt x="125" y="110"/>
                    </a:lnTo>
                    <a:lnTo>
                      <a:pt x="160" y="132"/>
                    </a:lnTo>
                    <a:lnTo>
                      <a:pt x="195" y="152"/>
                    </a:lnTo>
                    <a:lnTo>
                      <a:pt x="264" y="190"/>
                    </a:lnTo>
                    <a:lnTo>
                      <a:pt x="264" y="190"/>
                    </a:lnTo>
                    <a:lnTo>
                      <a:pt x="302" y="209"/>
                    </a:lnTo>
                    <a:lnTo>
                      <a:pt x="341" y="226"/>
                    </a:lnTo>
                    <a:lnTo>
                      <a:pt x="379" y="242"/>
                    </a:lnTo>
                    <a:lnTo>
                      <a:pt x="418" y="256"/>
                    </a:lnTo>
                    <a:lnTo>
                      <a:pt x="418" y="256"/>
                    </a:lnTo>
                    <a:lnTo>
                      <a:pt x="445" y="267"/>
                    </a:lnTo>
                    <a:lnTo>
                      <a:pt x="477" y="277"/>
                    </a:lnTo>
                    <a:lnTo>
                      <a:pt x="495" y="281"/>
                    </a:lnTo>
                    <a:lnTo>
                      <a:pt x="510" y="282"/>
                    </a:lnTo>
                    <a:lnTo>
                      <a:pt x="525" y="282"/>
                    </a:lnTo>
                    <a:lnTo>
                      <a:pt x="532" y="281"/>
                    </a:lnTo>
                    <a:lnTo>
                      <a:pt x="539" y="280"/>
                    </a:lnTo>
                    <a:lnTo>
                      <a:pt x="539" y="280"/>
                    </a:lnTo>
                    <a:lnTo>
                      <a:pt x="541" y="278"/>
                    </a:lnTo>
                    <a:lnTo>
                      <a:pt x="542" y="275"/>
                    </a:lnTo>
                    <a:lnTo>
                      <a:pt x="541" y="272"/>
                    </a:lnTo>
                    <a:lnTo>
                      <a:pt x="539" y="271"/>
                    </a:lnTo>
                    <a:lnTo>
                      <a:pt x="539" y="271"/>
                    </a:lnTo>
                    <a:lnTo>
                      <a:pt x="528" y="267"/>
                    </a:lnTo>
                    <a:lnTo>
                      <a:pt x="516" y="264"/>
                    </a:lnTo>
                    <a:lnTo>
                      <a:pt x="493" y="261"/>
                    </a:lnTo>
                    <a:lnTo>
                      <a:pt x="493" y="261"/>
                    </a:lnTo>
                    <a:lnTo>
                      <a:pt x="458" y="252"/>
                    </a:lnTo>
                    <a:lnTo>
                      <a:pt x="425" y="241"/>
                    </a:lnTo>
                    <a:lnTo>
                      <a:pt x="425" y="241"/>
                    </a:lnTo>
                    <a:lnTo>
                      <a:pt x="387" y="227"/>
                    </a:lnTo>
                    <a:lnTo>
                      <a:pt x="350" y="212"/>
                    </a:lnTo>
                    <a:lnTo>
                      <a:pt x="314" y="196"/>
                    </a:lnTo>
                    <a:lnTo>
                      <a:pt x="279" y="178"/>
                    </a:lnTo>
                    <a:lnTo>
                      <a:pt x="279" y="178"/>
                    </a:lnTo>
                    <a:lnTo>
                      <a:pt x="243" y="159"/>
                    </a:lnTo>
                    <a:lnTo>
                      <a:pt x="207" y="139"/>
                    </a:lnTo>
                    <a:lnTo>
                      <a:pt x="173" y="118"/>
                    </a:lnTo>
                    <a:lnTo>
                      <a:pt x="139" y="96"/>
                    </a:lnTo>
                    <a:lnTo>
                      <a:pt x="105" y="74"/>
                    </a:lnTo>
                    <a:lnTo>
                      <a:pt x="73" y="5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Freeform 191"/>
              <p:cNvSpPr>
                <a:spLocks/>
              </p:cNvSpPr>
              <p:nvPr/>
            </p:nvSpPr>
            <p:spPr bwMode="auto">
              <a:xfrm>
                <a:off x="4052" y="2313"/>
                <a:ext cx="240" cy="168"/>
              </a:xfrm>
              <a:custGeom>
                <a:avLst/>
                <a:gdLst>
                  <a:gd name="T0" fmla="*/ 1 w 479"/>
                  <a:gd name="T1" fmla="*/ 11 h 336"/>
                  <a:gd name="T2" fmla="*/ 1 w 479"/>
                  <a:gd name="T3" fmla="*/ 11 h 336"/>
                  <a:gd name="T4" fmla="*/ 29 w 479"/>
                  <a:gd name="T5" fmla="*/ 35 h 336"/>
                  <a:gd name="T6" fmla="*/ 56 w 479"/>
                  <a:gd name="T7" fmla="*/ 60 h 336"/>
                  <a:gd name="T8" fmla="*/ 85 w 479"/>
                  <a:gd name="T9" fmla="*/ 84 h 336"/>
                  <a:gd name="T10" fmla="*/ 114 w 479"/>
                  <a:gd name="T11" fmla="*/ 107 h 336"/>
                  <a:gd name="T12" fmla="*/ 175 w 479"/>
                  <a:gd name="T13" fmla="*/ 152 h 336"/>
                  <a:gd name="T14" fmla="*/ 235 w 479"/>
                  <a:gd name="T15" fmla="*/ 196 h 336"/>
                  <a:gd name="T16" fmla="*/ 235 w 479"/>
                  <a:gd name="T17" fmla="*/ 196 h 336"/>
                  <a:gd name="T18" fmla="*/ 299 w 479"/>
                  <a:gd name="T19" fmla="*/ 239 h 336"/>
                  <a:gd name="T20" fmla="*/ 364 w 479"/>
                  <a:gd name="T21" fmla="*/ 280 h 336"/>
                  <a:gd name="T22" fmla="*/ 364 w 479"/>
                  <a:gd name="T23" fmla="*/ 280 h 336"/>
                  <a:gd name="T24" fmla="*/ 425 w 479"/>
                  <a:gd name="T25" fmla="*/ 316 h 336"/>
                  <a:gd name="T26" fmla="*/ 425 w 479"/>
                  <a:gd name="T27" fmla="*/ 316 h 336"/>
                  <a:gd name="T28" fmla="*/ 448 w 479"/>
                  <a:gd name="T29" fmla="*/ 329 h 336"/>
                  <a:gd name="T30" fmla="*/ 460 w 479"/>
                  <a:gd name="T31" fmla="*/ 335 h 336"/>
                  <a:gd name="T32" fmla="*/ 467 w 479"/>
                  <a:gd name="T33" fmla="*/ 336 h 336"/>
                  <a:gd name="T34" fmla="*/ 473 w 479"/>
                  <a:gd name="T35" fmla="*/ 336 h 336"/>
                  <a:gd name="T36" fmla="*/ 473 w 479"/>
                  <a:gd name="T37" fmla="*/ 336 h 336"/>
                  <a:gd name="T38" fmla="*/ 476 w 479"/>
                  <a:gd name="T39" fmla="*/ 335 h 336"/>
                  <a:gd name="T40" fmla="*/ 477 w 479"/>
                  <a:gd name="T41" fmla="*/ 333 h 336"/>
                  <a:gd name="T42" fmla="*/ 479 w 479"/>
                  <a:gd name="T43" fmla="*/ 330 h 336"/>
                  <a:gd name="T44" fmla="*/ 477 w 479"/>
                  <a:gd name="T45" fmla="*/ 327 h 336"/>
                  <a:gd name="T46" fmla="*/ 477 w 479"/>
                  <a:gd name="T47" fmla="*/ 327 h 336"/>
                  <a:gd name="T48" fmla="*/ 473 w 479"/>
                  <a:gd name="T49" fmla="*/ 323 h 336"/>
                  <a:gd name="T50" fmla="*/ 468 w 479"/>
                  <a:gd name="T51" fmla="*/ 319 h 336"/>
                  <a:gd name="T52" fmla="*/ 457 w 479"/>
                  <a:gd name="T53" fmla="*/ 313 h 336"/>
                  <a:gd name="T54" fmla="*/ 435 w 479"/>
                  <a:gd name="T55" fmla="*/ 301 h 336"/>
                  <a:gd name="T56" fmla="*/ 435 w 479"/>
                  <a:gd name="T57" fmla="*/ 301 h 336"/>
                  <a:gd name="T58" fmla="*/ 403 w 479"/>
                  <a:gd name="T59" fmla="*/ 284 h 336"/>
                  <a:gd name="T60" fmla="*/ 373 w 479"/>
                  <a:gd name="T61" fmla="*/ 267 h 336"/>
                  <a:gd name="T62" fmla="*/ 373 w 479"/>
                  <a:gd name="T63" fmla="*/ 267 h 336"/>
                  <a:gd name="T64" fmla="*/ 309 w 479"/>
                  <a:gd name="T65" fmla="*/ 225 h 336"/>
                  <a:gd name="T66" fmla="*/ 246 w 479"/>
                  <a:gd name="T67" fmla="*/ 183 h 336"/>
                  <a:gd name="T68" fmla="*/ 246 w 479"/>
                  <a:gd name="T69" fmla="*/ 183 h 336"/>
                  <a:gd name="T70" fmla="*/ 185 w 479"/>
                  <a:gd name="T71" fmla="*/ 139 h 336"/>
                  <a:gd name="T72" fmla="*/ 125 w 479"/>
                  <a:gd name="T73" fmla="*/ 94 h 336"/>
                  <a:gd name="T74" fmla="*/ 8 w 479"/>
                  <a:gd name="T75" fmla="*/ 2 h 336"/>
                  <a:gd name="T76" fmla="*/ 8 w 479"/>
                  <a:gd name="T77" fmla="*/ 2 h 336"/>
                  <a:gd name="T78" fmla="*/ 7 w 479"/>
                  <a:gd name="T79" fmla="*/ 0 h 336"/>
                  <a:gd name="T80" fmla="*/ 5 w 479"/>
                  <a:gd name="T81" fmla="*/ 0 h 336"/>
                  <a:gd name="T82" fmla="*/ 1 w 479"/>
                  <a:gd name="T83" fmla="*/ 2 h 336"/>
                  <a:gd name="T84" fmla="*/ 0 w 479"/>
                  <a:gd name="T85" fmla="*/ 6 h 336"/>
                  <a:gd name="T86" fmla="*/ 0 w 479"/>
                  <a:gd name="T87" fmla="*/ 8 h 336"/>
                  <a:gd name="T88" fmla="*/ 1 w 479"/>
                  <a:gd name="T89" fmla="*/ 11 h 336"/>
                  <a:gd name="T90" fmla="*/ 1 w 479"/>
                  <a:gd name="T91" fmla="*/ 11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9" h="336">
                    <a:moveTo>
                      <a:pt x="1" y="11"/>
                    </a:moveTo>
                    <a:lnTo>
                      <a:pt x="1" y="11"/>
                    </a:lnTo>
                    <a:lnTo>
                      <a:pt x="29" y="35"/>
                    </a:lnTo>
                    <a:lnTo>
                      <a:pt x="56" y="60"/>
                    </a:lnTo>
                    <a:lnTo>
                      <a:pt x="85" y="84"/>
                    </a:lnTo>
                    <a:lnTo>
                      <a:pt x="114" y="107"/>
                    </a:lnTo>
                    <a:lnTo>
                      <a:pt x="175" y="152"/>
                    </a:lnTo>
                    <a:lnTo>
                      <a:pt x="235" y="196"/>
                    </a:lnTo>
                    <a:lnTo>
                      <a:pt x="235" y="196"/>
                    </a:lnTo>
                    <a:lnTo>
                      <a:pt x="299" y="239"/>
                    </a:lnTo>
                    <a:lnTo>
                      <a:pt x="364" y="280"/>
                    </a:lnTo>
                    <a:lnTo>
                      <a:pt x="364" y="280"/>
                    </a:lnTo>
                    <a:lnTo>
                      <a:pt x="425" y="316"/>
                    </a:lnTo>
                    <a:lnTo>
                      <a:pt x="425" y="316"/>
                    </a:lnTo>
                    <a:lnTo>
                      <a:pt x="448" y="329"/>
                    </a:lnTo>
                    <a:lnTo>
                      <a:pt x="460" y="335"/>
                    </a:lnTo>
                    <a:lnTo>
                      <a:pt x="467" y="336"/>
                    </a:lnTo>
                    <a:lnTo>
                      <a:pt x="473" y="336"/>
                    </a:lnTo>
                    <a:lnTo>
                      <a:pt x="473" y="336"/>
                    </a:lnTo>
                    <a:lnTo>
                      <a:pt x="476" y="335"/>
                    </a:lnTo>
                    <a:lnTo>
                      <a:pt x="477" y="333"/>
                    </a:lnTo>
                    <a:lnTo>
                      <a:pt x="479" y="330"/>
                    </a:lnTo>
                    <a:lnTo>
                      <a:pt x="477" y="327"/>
                    </a:lnTo>
                    <a:lnTo>
                      <a:pt x="477" y="327"/>
                    </a:lnTo>
                    <a:lnTo>
                      <a:pt x="473" y="323"/>
                    </a:lnTo>
                    <a:lnTo>
                      <a:pt x="468" y="319"/>
                    </a:lnTo>
                    <a:lnTo>
                      <a:pt x="457" y="313"/>
                    </a:lnTo>
                    <a:lnTo>
                      <a:pt x="435" y="301"/>
                    </a:lnTo>
                    <a:lnTo>
                      <a:pt x="435" y="301"/>
                    </a:lnTo>
                    <a:lnTo>
                      <a:pt x="403" y="284"/>
                    </a:lnTo>
                    <a:lnTo>
                      <a:pt x="373" y="267"/>
                    </a:lnTo>
                    <a:lnTo>
                      <a:pt x="373" y="267"/>
                    </a:lnTo>
                    <a:lnTo>
                      <a:pt x="309" y="225"/>
                    </a:lnTo>
                    <a:lnTo>
                      <a:pt x="246" y="183"/>
                    </a:lnTo>
                    <a:lnTo>
                      <a:pt x="246" y="183"/>
                    </a:lnTo>
                    <a:lnTo>
                      <a:pt x="185" y="139"/>
                    </a:lnTo>
                    <a:lnTo>
                      <a:pt x="125" y="9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1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Freeform 192"/>
              <p:cNvSpPr>
                <a:spLocks/>
              </p:cNvSpPr>
              <p:nvPr/>
            </p:nvSpPr>
            <p:spPr bwMode="auto">
              <a:xfrm>
                <a:off x="4057" y="2207"/>
                <a:ext cx="183" cy="155"/>
              </a:xfrm>
              <a:custGeom>
                <a:avLst/>
                <a:gdLst>
                  <a:gd name="T0" fmla="*/ 0 w 368"/>
                  <a:gd name="T1" fmla="*/ 7 h 311"/>
                  <a:gd name="T2" fmla="*/ 0 w 368"/>
                  <a:gd name="T3" fmla="*/ 7 h 311"/>
                  <a:gd name="T4" fmla="*/ 16 w 368"/>
                  <a:gd name="T5" fmla="*/ 32 h 311"/>
                  <a:gd name="T6" fmla="*/ 35 w 368"/>
                  <a:gd name="T7" fmla="*/ 55 h 311"/>
                  <a:gd name="T8" fmla="*/ 54 w 368"/>
                  <a:gd name="T9" fmla="*/ 76 h 311"/>
                  <a:gd name="T10" fmla="*/ 76 w 368"/>
                  <a:gd name="T11" fmla="*/ 97 h 311"/>
                  <a:gd name="T12" fmla="*/ 97 w 368"/>
                  <a:gd name="T13" fmla="*/ 117 h 311"/>
                  <a:gd name="T14" fmla="*/ 120 w 368"/>
                  <a:gd name="T15" fmla="*/ 136 h 311"/>
                  <a:gd name="T16" fmla="*/ 167 w 368"/>
                  <a:gd name="T17" fmla="*/ 170 h 311"/>
                  <a:gd name="T18" fmla="*/ 167 w 368"/>
                  <a:gd name="T19" fmla="*/ 170 h 311"/>
                  <a:gd name="T20" fmla="*/ 217 w 368"/>
                  <a:gd name="T21" fmla="*/ 208 h 311"/>
                  <a:gd name="T22" fmla="*/ 269 w 368"/>
                  <a:gd name="T23" fmla="*/ 243 h 311"/>
                  <a:gd name="T24" fmla="*/ 269 w 368"/>
                  <a:gd name="T25" fmla="*/ 243 h 311"/>
                  <a:gd name="T26" fmla="*/ 320 w 368"/>
                  <a:gd name="T27" fmla="*/ 280 h 311"/>
                  <a:gd name="T28" fmla="*/ 320 w 368"/>
                  <a:gd name="T29" fmla="*/ 280 h 311"/>
                  <a:gd name="T30" fmla="*/ 339 w 368"/>
                  <a:gd name="T31" fmla="*/ 296 h 311"/>
                  <a:gd name="T32" fmla="*/ 349 w 368"/>
                  <a:gd name="T33" fmla="*/ 305 h 311"/>
                  <a:gd name="T34" fmla="*/ 361 w 368"/>
                  <a:gd name="T35" fmla="*/ 311 h 311"/>
                  <a:gd name="T36" fmla="*/ 361 w 368"/>
                  <a:gd name="T37" fmla="*/ 311 h 311"/>
                  <a:gd name="T38" fmla="*/ 364 w 368"/>
                  <a:gd name="T39" fmla="*/ 311 h 311"/>
                  <a:gd name="T40" fmla="*/ 366 w 368"/>
                  <a:gd name="T41" fmla="*/ 309 h 311"/>
                  <a:gd name="T42" fmla="*/ 368 w 368"/>
                  <a:gd name="T43" fmla="*/ 306 h 311"/>
                  <a:gd name="T44" fmla="*/ 366 w 368"/>
                  <a:gd name="T45" fmla="*/ 304 h 311"/>
                  <a:gd name="T46" fmla="*/ 366 w 368"/>
                  <a:gd name="T47" fmla="*/ 304 h 311"/>
                  <a:gd name="T48" fmla="*/ 362 w 368"/>
                  <a:gd name="T49" fmla="*/ 293 h 311"/>
                  <a:gd name="T50" fmla="*/ 355 w 368"/>
                  <a:gd name="T51" fmla="*/ 286 h 311"/>
                  <a:gd name="T52" fmla="*/ 346 w 368"/>
                  <a:gd name="T53" fmla="*/ 278 h 311"/>
                  <a:gd name="T54" fmla="*/ 336 w 368"/>
                  <a:gd name="T55" fmla="*/ 270 h 311"/>
                  <a:gd name="T56" fmla="*/ 316 w 368"/>
                  <a:gd name="T57" fmla="*/ 257 h 311"/>
                  <a:gd name="T58" fmla="*/ 298 w 368"/>
                  <a:gd name="T59" fmla="*/ 244 h 311"/>
                  <a:gd name="T60" fmla="*/ 298 w 368"/>
                  <a:gd name="T61" fmla="*/ 244 h 311"/>
                  <a:gd name="T62" fmla="*/ 248 w 368"/>
                  <a:gd name="T63" fmla="*/ 208 h 311"/>
                  <a:gd name="T64" fmla="*/ 196 w 368"/>
                  <a:gd name="T65" fmla="*/ 173 h 311"/>
                  <a:gd name="T66" fmla="*/ 196 w 368"/>
                  <a:gd name="T67" fmla="*/ 173 h 311"/>
                  <a:gd name="T68" fmla="*/ 145 w 368"/>
                  <a:gd name="T69" fmla="*/ 136 h 311"/>
                  <a:gd name="T70" fmla="*/ 119 w 368"/>
                  <a:gd name="T71" fmla="*/ 115 h 311"/>
                  <a:gd name="T72" fmla="*/ 96 w 368"/>
                  <a:gd name="T73" fmla="*/ 95 h 311"/>
                  <a:gd name="T74" fmla="*/ 71 w 368"/>
                  <a:gd name="T75" fmla="*/ 73 h 311"/>
                  <a:gd name="T76" fmla="*/ 49 w 368"/>
                  <a:gd name="T77" fmla="*/ 50 h 311"/>
                  <a:gd name="T78" fmla="*/ 29 w 368"/>
                  <a:gd name="T79" fmla="*/ 26 h 311"/>
                  <a:gd name="T80" fmla="*/ 9 w 368"/>
                  <a:gd name="T81" fmla="*/ 1 h 311"/>
                  <a:gd name="T82" fmla="*/ 9 w 368"/>
                  <a:gd name="T83" fmla="*/ 1 h 311"/>
                  <a:gd name="T84" fmla="*/ 7 w 368"/>
                  <a:gd name="T85" fmla="*/ 0 h 311"/>
                  <a:gd name="T86" fmla="*/ 6 w 368"/>
                  <a:gd name="T87" fmla="*/ 0 h 311"/>
                  <a:gd name="T88" fmla="*/ 3 w 368"/>
                  <a:gd name="T89" fmla="*/ 0 h 311"/>
                  <a:gd name="T90" fmla="*/ 0 w 368"/>
                  <a:gd name="T91" fmla="*/ 3 h 311"/>
                  <a:gd name="T92" fmla="*/ 0 w 368"/>
                  <a:gd name="T93" fmla="*/ 4 h 311"/>
                  <a:gd name="T94" fmla="*/ 0 w 368"/>
                  <a:gd name="T95" fmla="*/ 7 h 311"/>
                  <a:gd name="T96" fmla="*/ 0 w 368"/>
                  <a:gd name="T97" fmla="*/ 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8" h="311">
                    <a:moveTo>
                      <a:pt x="0" y="7"/>
                    </a:moveTo>
                    <a:lnTo>
                      <a:pt x="0" y="7"/>
                    </a:lnTo>
                    <a:lnTo>
                      <a:pt x="16" y="32"/>
                    </a:lnTo>
                    <a:lnTo>
                      <a:pt x="35" y="55"/>
                    </a:lnTo>
                    <a:lnTo>
                      <a:pt x="54" y="76"/>
                    </a:lnTo>
                    <a:lnTo>
                      <a:pt x="76" y="97"/>
                    </a:lnTo>
                    <a:lnTo>
                      <a:pt x="97" y="117"/>
                    </a:lnTo>
                    <a:lnTo>
                      <a:pt x="120" y="136"/>
                    </a:lnTo>
                    <a:lnTo>
                      <a:pt x="167" y="170"/>
                    </a:lnTo>
                    <a:lnTo>
                      <a:pt x="167" y="170"/>
                    </a:lnTo>
                    <a:lnTo>
                      <a:pt x="217" y="208"/>
                    </a:lnTo>
                    <a:lnTo>
                      <a:pt x="269" y="243"/>
                    </a:lnTo>
                    <a:lnTo>
                      <a:pt x="269" y="243"/>
                    </a:lnTo>
                    <a:lnTo>
                      <a:pt x="320" y="280"/>
                    </a:lnTo>
                    <a:lnTo>
                      <a:pt x="320" y="280"/>
                    </a:lnTo>
                    <a:lnTo>
                      <a:pt x="339" y="296"/>
                    </a:lnTo>
                    <a:lnTo>
                      <a:pt x="349" y="305"/>
                    </a:lnTo>
                    <a:lnTo>
                      <a:pt x="361" y="311"/>
                    </a:lnTo>
                    <a:lnTo>
                      <a:pt x="361" y="311"/>
                    </a:lnTo>
                    <a:lnTo>
                      <a:pt x="364" y="311"/>
                    </a:lnTo>
                    <a:lnTo>
                      <a:pt x="366" y="309"/>
                    </a:lnTo>
                    <a:lnTo>
                      <a:pt x="368" y="306"/>
                    </a:lnTo>
                    <a:lnTo>
                      <a:pt x="366" y="304"/>
                    </a:lnTo>
                    <a:lnTo>
                      <a:pt x="366" y="304"/>
                    </a:lnTo>
                    <a:lnTo>
                      <a:pt x="362" y="293"/>
                    </a:lnTo>
                    <a:lnTo>
                      <a:pt x="355" y="286"/>
                    </a:lnTo>
                    <a:lnTo>
                      <a:pt x="346" y="278"/>
                    </a:lnTo>
                    <a:lnTo>
                      <a:pt x="336" y="270"/>
                    </a:lnTo>
                    <a:lnTo>
                      <a:pt x="316" y="257"/>
                    </a:lnTo>
                    <a:lnTo>
                      <a:pt x="298" y="244"/>
                    </a:lnTo>
                    <a:lnTo>
                      <a:pt x="298" y="244"/>
                    </a:lnTo>
                    <a:lnTo>
                      <a:pt x="248" y="208"/>
                    </a:lnTo>
                    <a:lnTo>
                      <a:pt x="196" y="173"/>
                    </a:lnTo>
                    <a:lnTo>
                      <a:pt x="196" y="173"/>
                    </a:lnTo>
                    <a:lnTo>
                      <a:pt x="145" y="136"/>
                    </a:lnTo>
                    <a:lnTo>
                      <a:pt x="119" y="115"/>
                    </a:lnTo>
                    <a:lnTo>
                      <a:pt x="96" y="95"/>
                    </a:lnTo>
                    <a:lnTo>
                      <a:pt x="71" y="73"/>
                    </a:lnTo>
                    <a:lnTo>
                      <a:pt x="49" y="50"/>
                    </a:lnTo>
                    <a:lnTo>
                      <a:pt x="29" y="26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Freeform 193"/>
              <p:cNvSpPr>
                <a:spLocks/>
              </p:cNvSpPr>
              <p:nvPr/>
            </p:nvSpPr>
            <p:spPr bwMode="auto">
              <a:xfrm>
                <a:off x="4062" y="2104"/>
                <a:ext cx="100" cy="85"/>
              </a:xfrm>
              <a:custGeom>
                <a:avLst/>
                <a:gdLst>
                  <a:gd name="T0" fmla="*/ 0 w 202"/>
                  <a:gd name="T1" fmla="*/ 5 h 169"/>
                  <a:gd name="T2" fmla="*/ 0 w 202"/>
                  <a:gd name="T3" fmla="*/ 5 h 169"/>
                  <a:gd name="T4" fmla="*/ 2 w 202"/>
                  <a:gd name="T5" fmla="*/ 12 h 169"/>
                  <a:gd name="T6" fmla="*/ 6 w 202"/>
                  <a:gd name="T7" fmla="*/ 18 h 169"/>
                  <a:gd name="T8" fmla="*/ 18 w 202"/>
                  <a:gd name="T9" fmla="*/ 28 h 169"/>
                  <a:gd name="T10" fmla="*/ 18 w 202"/>
                  <a:gd name="T11" fmla="*/ 28 h 169"/>
                  <a:gd name="T12" fmla="*/ 42 w 202"/>
                  <a:gd name="T13" fmla="*/ 51 h 169"/>
                  <a:gd name="T14" fmla="*/ 68 w 202"/>
                  <a:gd name="T15" fmla="*/ 74 h 169"/>
                  <a:gd name="T16" fmla="*/ 68 w 202"/>
                  <a:gd name="T17" fmla="*/ 74 h 169"/>
                  <a:gd name="T18" fmla="*/ 128 w 202"/>
                  <a:gd name="T19" fmla="*/ 123 h 169"/>
                  <a:gd name="T20" fmla="*/ 158 w 202"/>
                  <a:gd name="T21" fmla="*/ 146 h 169"/>
                  <a:gd name="T22" fmla="*/ 189 w 202"/>
                  <a:gd name="T23" fmla="*/ 169 h 169"/>
                  <a:gd name="T24" fmla="*/ 189 w 202"/>
                  <a:gd name="T25" fmla="*/ 169 h 169"/>
                  <a:gd name="T26" fmla="*/ 193 w 202"/>
                  <a:gd name="T27" fmla="*/ 169 h 169"/>
                  <a:gd name="T28" fmla="*/ 196 w 202"/>
                  <a:gd name="T29" fmla="*/ 169 h 169"/>
                  <a:gd name="T30" fmla="*/ 197 w 202"/>
                  <a:gd name="T31" fmla="*/ 169 h 169"/>
                  <a:gd name="T32" fmla="*/ 200 w 202"/>
                  <a:gd name="T33" fmla="*/ 167 h 169"/>
                  <a:gd name="T34" fmla="*/ 202 w 202"/>
                  <a:gd name="T35" fmla="*/ 164 h 169"/>
                  <a:gd name="T36" fmla="*/ 202 w 202"/>
                  <a:gd name="T37" fmla="*/ 161 h 169"/>
                  <a:gd name="T38" fmla="*/ 200 w 202"/>
                  <a:gd name="T39" fmla="*/ 158 h 169"/>
                  <a:gd name="T40" fmla="*/ 199 w 202"/>
                  <a:gd name="T41" fmla="*/ 156 h 169"/>
                  <a:gd name="T42" fmla="*/ 199 w 202"/>
                  <a:gd name="T43" fmla="*/ 156 h 169"/>
                  <a:gd name="T44" fmla="*/ 171 w 202"/>
                  <a:gd name="T45" fmla="*/ 138 h 169"/>
                  <a:gd name="T46" fmla="*/ 144 w 202"/>
                  <a:gd name="T47" fmla="*/ 116 h 169"/>
                  <a:gd name="T48" fmla="*/ 93 w 202"/>
                  <a:gd name="T49" fmla="*/ 74 h 169"/>
                  <a:gd name="T50" fmla="*/ 93 w 202"/>
                  <a:gd name="T51" fmla="*/ 74 h 169"/>
                  <a:gd name="T52" fmla="*/ 37 w 202"/>
                  <a:gd name="T53" fmla="*/ 28 h 169"/>
                  <a:gd name="T54" fmla="*/ 37 w 202"/>
                  <a:gd name="T55" fmla="*/ 28 h 169"/>
                  <a:gd name="T56" fmla="*/ 21 w 202"/>
                  <a:gd name="T57" fmla="*/ 16 h 169"/>
                  <a:gd name="T58" fmla="*/ 12 w 202"/>
                  <a:gd name="T59" fmla="*/ 9 h 169"/>
                  <a:gd name="T60" fmla="*/ 6 w 202"/>
                  <a:gd name="T61" fmla="*/ 3 h 169"/>
                  <a:gd name="T62" fmla="*/ 6 w 202"/>
                  <a:gd name="T63" fmla="*/ 3 h 169"/>
                  <a:gd name="T64" fmla="*/ 5 w 202"/>
                  <a:gd name="T65" fmla="*/ 0 h 169"/>
                  <a:gd name="T66" fmla="*/ 2 w 202"/>
                  <a:gd name="T67" fmla="*/ 0 h 169"/>
                  <a:gd name="T68" fmla="*/ 0 w 202"/>
                  <a:gd name="T69" fmla="*/ 2 h 169"/>
                  <a:gd name="T70" fmla="*/ 0 w 202"/>
                  <a:gd name="T71" fmla="*/ 5 h 169"/>
                  <a:gd name="T72" fmla="*/ 0 w 202"/>
                  <a:gd name="T73" fmla="*/ 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2" h="169">
                    <a:moveTo>
                      <a:pt x="0" y="5"/>
                    </a:moveTo>
                    <a:lnTo>
                      <a:pt x="0" y="5"/>
                    </a:lnTo>
                    <a:lnTo>
                      <a:pt x="2" y="12"/>
                    </a:lnTo>
                    <a:lnTo>
                      <a:pt x="6" y="1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42" y="51"/>
                    </a:lnTo>
                    <a:lnTo>
                      <a:pt x="68" y="74"/>
                    </a:lnTo>
                    <a:lnTo>
                      <a:pt x="68" y="74"/>
                    </a:lnTo>
                    <a:lnTo>
                      <a:pt x="128" y="123"/>
                    </a:lnTo>
                    <a:lnTo>
                      <a:pt x="158" y="146"/>
                    </a:lnTo>
                    <a:lnTo>
                      <a:pt x="189" y="169"/>
                    </a:lnTo>
                    <a:lnTo>
                      <a:pt x="189" y="169"/>
                    </a:lnTo>
                    <a:lnTo>
                      <a:pt x="193" y="169"/>
                    </a:lnTo>
                    <a:lnTo>
                      <a:pt x="196" y="169"/>
                    </a:lnTo>
                    <a:lnTo>
                      <a:pt x="197" y="169"/>
                    </a:lnTo>
                    <a:lnTo>
                      <a:pt x="200" y="167"/>
                    </a:lnTo>
                    <a:lnTo>
                      <a:pt x="202" y="164"/>
                    </a:lnTo>
                    <a:lnTo>
                      <a:pt x="202" y="161"/>
                    </a:lnTo>
                    <a:lnTo>
                      <a:pt x="200" y="158"/>
                    </a:lnTo>
                    <a:lnTo>
                      <a:pt x="199" y="156"/>
                    </a:lnTo>
                    <a:lnTo>
                      <a:pt x="199" y="156"/>
                    </a:lnTo>
                    <a:lnTo>
                      <a:pt x="171" y="138"/>
                    </a:lnTo>
                    <a:lnTo>
                      <a:pt x="144" y="116"/>
                    </a:lnTo>
                    <a:lnTo>
                      <a:pt x="93" y="74"/>
                    </a:lnTo>
                    <a:lnTo>
                      <a:pt x="93" y="74"/>
                    </a:lnTo>
                    <a:lnTo>
                      <a:pt x="37" y="28"/>
                    </a:lnTo>
                    <a:lnTo>
                      <a:pt x="37" y="28"/>
                    </a:lnTo>
                    <a:lnTo>
                      <a:pt x="21" y="16"/>
                    </a:lnTo>
                    <a:lnTo>
                      <a:pt x="12" y="9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Freeform 194"/>
              <p:cNvSpPr>
                <a:spLocks/>
              </p:cNvSpPr>
              <p:nvPr/>
            </p:nvSpPr>
            <p:spPr bwMode="auto">
              <a:xfrm>
                <a:off x="4128" y="2048"/>
                <a:ext cx="13" cy="77"/>
              </a:xfrm>
              <a:custGeom>
                <a:avLst/>
                <a:gdLst>
                  <a:gd name="T0" fmla="*/ 16 w 28"/>
                  <a:gd name="T1" fmla="*/ 6 h 155"/>
                  <a:gd name="T2" fmla="*/ 16 w 28"/>
                  <a:gd name="T3" fmla="*/ 6 h 155"/>
                  <a:gd name="T4" fmla="*/ 12 w 28"/>
                  <a:gd name="T5" fmla="*/ 41 h 155"/>
                  <a:gd name="T6" fmla="*/ 7 w 28"/>
                  <a:gd name="T7" fmla="*/ 77 h 155"/>
                  <a:gd name="T8" fmla="*/ 4 w 28"/>
                  <a:gd name="T9" fmla="*/ 113 h 155"/>
                  <a:gd name="T10" fmla="*/ 0 w 28"/>
                  <a:gd name="T11" fmla="*/ 148 h 155"/>
                  <a:gd name="T12" fmla="*/ 0 w 28"/>
                  <a:gd name="T13" fmla="*/ 148 h 155"/>
                  <a:gd name="T14" fmla="*/ 0 w 28"/>
                  <a:gd name="T15" fmla="*/ 151 h 155"/>
                  <a:gd name="T16" fmla="*/ 2 w 28"/>
                  <a:gd name="T17" fmla="*/ 152 h 155"/>
                  <a:gd name="T18" fmla="*/ 4 w 28"/>
                  <a:gd name="T19" fmla="*/ 155 h 155"/>
                  <a:gd name="T20" fmla="*/ 10 w 28"/>
                  <a:gd name="T21" fmla="*/ 154 h 155"/>
                  <a:gd name="T22" fmla="*/ 12 w 28"/>
                  <a:gd name="T23" fmla="*/ 152 h 155"/>
                  <a:gd name="T24" fmla="*/ 12 w 28"/>
                  <a:gd name="T25" fmla="*/ 149 h 155"/>
                  <a:gd name="T26" fmla="*/ 12 w 28"/>
                  <a:gd name="T27" fmla="*/ 149 h 155"/>
                  <a:gd name="T28" fmla="*/ 17 w 28"/>
                  <a:gd name="T29" fmla="*/ 113 h 155"/>
                  <a:gd name="T30" fmla="*/ 20 w 28"/>
                  <a:gd name="T31" fmla="*/ 78 h 155"/>
                  <a:gd name="T32" fmla="*/ 23 w 28"/>
                  <a:gd name="T33" fmla="*/ 42 h 155"/>
                  <a:gd name="T34" fmla="*/ 28 w 28"/>
                  <a:gd name="T35" fmla="*/ 6 h 155"/>
                  <a:gd name="T36" fmla="*/ 28 w 28"/>
                  <a:gd name="T37" fmla="*/ 6 h 155"/>
                  <a:gd name="T38" fmla="*/ 28 w 28"/>
                  <a:gd name="T39" fmla="*/ 5 h 155"/>
                  <a:gd name="T40" fmla="*/ 26 w 28"/>
                  <a:gd name="T41" fmla="*/ 3 h 155"/>
                  <a:gd name="T42" fmla="*/ 23 w 28"/>
                  <a:gd name="T43" fmla="*/ 0 h 155"/>
                  <a:gd name="T44" fmla="*/ 19 w 28"/>
                  <a:gd name="T45" fmla="*/ 2 h 155"/>
                  <a:gd name="T46" fmla="*/ 17 w 28"/>
                  <a:gd name="T47" fmla="*/ 3 h 155"/>
                  <a:gd name="T48" fmla="*/ 16 w 28"/>
                  <a:gd name="T49" fmla="*/ 6 h 155"/>
                  <a:gd name="T50" fmla="*/ 16 w 28"/>
                  <a:gd name="T51" fmla="*/ 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155">
                    <a:moveTo>
                      <a:pt x="16" y="6"/>
                    </a:moveTo>
                    <a:lnTo>
                      <a:pt x="16" y="6"/>
                    </a:lnTo>
                    <a:lnTo>
                      <a:pt x="12" y="41"/>
                    </a:lnTo>
                    <a:lnTo>
                      <a:pt x="7" y="77"/>
                    </a:lnTo>
                    <a:lnTo>
                      <a:pt x="4" y="113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0" y="151"/>
                    </a:lnTo>
                    <a:lnTo>
                      <a:pt x="2" y="152"/>
                    </a:lnTo>
                    <a:lnTo>
                      <a:pt x="4" y="155"/>
                    </a:lnTo>
                    <a:lnTo>
                      <a:pt x="10" y="154"/>
                    </a:lnTo>
                    <a:lnTo>
                      <a:pt x="12" y="152"/>
                    </a:lnTo>
                    <a:lnTo>
                      <a:pt x="12" y="149"/>
                    </a:lnTo>
                    <a:lnTo>
                      <a:pt x="12" y="149"/>
                    </a:lnTo>
                    <a:lnTo>
                      <a:pt x="17" y="113"/>
                    </a:lnTo>
                    <a:lnTo>
                      <a:pt x="20" y="78"/>
                    </a:lnTo>
                    <a:lnTo>
                      <a:pt x="23" y="4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0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6"/>
                    </a:lnTo>
                    <a:lnTo>
                      <a:pt x="16" y="6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Freeform 195"/>
              <p:cNvSpPr>
                <a:spLocks/>
              </p:cNvSpPr>
              <p:nvPr/>
            </p:nvSpPr>
            <p:spPr bwMode="auto">
              <a:xfrm>
                <a:off x="4186" y="2111"/>
                <a:ext cx="11" cy="141"/>
              </a:xfrm>
              <a:custGeom>
                <a:avLst/>
                <a:gdLst>
                  <a:gd name="T0" fmla="*/ 2 w 22"/>
                  <a:gd name="T1" fmla="*/ 5 h 282"/>
                  <a:gd name="T2" fmla="*/ 2 w 22"/>
                  <a:gd name="T3" fmla="*/ 5 h 282"/>
                  <a:gd name="T4" fmla="*/ 5 w 22"/>
                  <a:gd name="T5" fmla="*/ 39 h 282"/>
                  <a:gd name="T6" fmla="*/ 6 w 22"/>
                  <a:gd name="T7" fmla="*/ 73 h 282"/>
                  <a:gd name="T8" fmla="*/ 6 w 22"/>
                  <a:gd name="T9" fmla="*/ 107 h 282"/>
                  <a:gd name="T10" fmla="*/ 6 w 22"/>
                  <a:gd name="T11" fmla="*/ 140 h 282"/>
                  <a:gd name="T12" fmla="*/ 3 w 22"/>
                  <a:gd name="T13" fmla="*/ 207 h 282"/>
                  <a:gd name="T14" fmla="*/ 0 w 22"/>
                  <a:gd name="T15" fmla="*/ 273 h 282"/>
                  <a:gd name="T16" fmla="*/ 0 w 22"/>
                  <a:gd name="T17" fmla="*/ 273 h 282"/>
                  <a:gd name="T18" fmla="*/ 2 w 22"/>
                  <a:gd name="T19" fmla="*/ 277 h 282"/>
                  <a:gd name="T20" fmla="*/ 3 w 22"/>
                  <a:gd name="T21" fmla="*/ 279 h 282"/>
                  <a:gd name="T22" fmla="*/ 5 w 22"/>
                  <a:gd name="T23" fmla="*/ 280 h 282"/>
                  <a:gd name="T24" fmla="*/ 8 w 22"/>
                  <a:gd name="T25" fmla="*/ 282 h 282"/>
                  <a:gd name="T26" fmla="*/ 10 w 22"/>
                  <a:gd name="T27" fmla="*/ 282 h 282"/>
                  <a:gd name="T28" fmla="*/ 13 w 22"/>
                  <a:gd name="T29" fmla="*/ 280 h 282"/>
                  <a:gd name="T30" fmla="*/ 15 w 22"/>
                  <a:gd name="T31" fmla="*/ 277 h 282"/>
                  <a:gd name="T32" fmla="*/ 15 w 22"/>
                  <a:gd name="T33" fmla="*/ 275 h 282"/>
                  <a:gd name="T34" fmla="*/ 15 w 22"/>
                  <a:gd name="T35" fmla="*/ 275 h 282"/>
                  <a:gd name="T36" fmla="*/ 16 w 22"/>
                  <a:gd name="T37" fmla="*/ 241 h 282"/>
                  <a:gd name="T38" fmla="*/ 18 w 22"/>
                  <a:gd name="T39" fmla="*/ 208 h 282"/>
                  <a:gd name="T40" fmla="*/ 22 w 22"/>
                  <a:gd name="T41" fmla="*/ 139 h 282"/>
                  <a:gd name="T42" fmla="*/ 22 w 22"/>
                  <a:gd name="T43" fmla="*/ 105 h 282"/>
                  <a:gd name="T44" fmla="*/ 22 w 22"/>
                  <a:gd name="T45" fmla="*/ 71 h 282"/>
                  <a:gd name="T46" fmla="*/ 19 w 22"/>
                  <a:gd name="T47" fmla="*/ 37 h 282"/>
                  <a:gd name="T48" fmla="*/ 13 w 22"/>
                  <a:gd name="T49" fmla="*/ 4 h 282"/>
                  <a:gd name="T50" fmla="*/ 13 w 22"/>
                  <a:gd name="T51" fmla="*/ 4 h 282"/>
                  <a:gd name="T52" fmla="*/ 12 w 22"/>
                  <a:gd name="T53" fmla="*/ 1 h 282"/>
                  <a:gd name="T54" fmla="*/ 10 w 22"/>
                  <a:gd name="T55" fmla="*/ 0 h 282"/>
                  <a:gd name="T56" fmla="*/ 8 w 22"/>
                  <a:gd name="T57" fmla="*/ 0 h 282"/>
                  <a:gd name="T58" fmla="*/ 3 w 22"/>
                  <a:gd name="T59" fmla="*/ 1 h 282"/>
                  <a:gd name="T60" fmla="*/ 3 w 22"/>
                  <a:gd name="T61" fmla="*/ 4 h 282"/>
                  <a:gd name="T62" fmla="*/ 2 w 22"/>
                  <a:gd name="T63" fmla="*/ 5 h 282"/>
                  <a:gd name="T64" fmla="*/ 2 w 22"/>
                  <a:gd name="T65" fmla="*/ 5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" h="282">
                    <a:moveTo>
                      <a:pt x="2" y="5"/>
                    </a:moveTo>
                    <a:lnTo>
                      <a:pt x="2" y="5"/>
                    </a:lnTo>
                    <a:lnTo>
                      <a:pt x="5" y="39"/>
                    </a:lnTo>
                    <a:lnTo>
                      <a:pt x="6" y="73"/>
                    </a:lnTo>
                    <a:lnTo>
                      <a:pt x="6" y="107"/>
                    </a:lnTo>
                    <a:lnTo>
                      <a:pt x="6" y="140"/>
                    </a:lnTo>
                    <a:lnTo>
                      <a:pt x="3" y="207"/>
                    </a:lnTo>
                    <a:lnTo>
                      <a:pt x="0" y="273"/>
                    </a:lnTo>
                    <a:lnTo>
                      <a:pt x="0" y="273"/>
                    </a:lnTo>
                    <a:lnTo>
                      <a:pt x="2" y="277"/>
                    </a:lnTo>
                    <a:lnTo>
                      <a:pt x="3" y="279"/>
                    </a:lnTo>
                    <a:lnTo>
                      <a:pt x="5" y="280"/>
                    </a:lnTo>
                    <a:lnTo>
                      <a:pt x="8" y="282"/>
                    </a:lnTo>
                    <a:lnTo>
                      <a:pt x="10" y="282"/>
                    </a:lnTo>
                    <a:lnTo>
                      <a:pt x="13" y="280"/>
                    </a:lnTo>
                    <a:lnTo>
                      <a:pt x="15" y="277"/>
                    </a:lnTo>
                    <a:lnTo>
                      <a:pt x="15" y="275"/>
                    </a:lnTo>
                    <a:lnTo>
                      <a:pt x="15" y="275"/>
                    </a:lnTo>
                    <a:lnTo>
                      <a:pt x="16" y="241"/>
                    </a:lnTo>
                    <a:lnTo>
                      <a:pt x="18" y="208"/>
                    </a:lnTo>
                    <a:lnTo>
                      <a:pt x="22" y="139"/>
                    </a:lnTo>
                    <a:lnTo>
                      <a:pt x="22" y="105"/>
                    </a:lnTo>
                    <a:lnTo>
                      <a:pt x="22" y="71"/>
                    </a:lnTo>
                    <a:lnTo>
                      <a:pt x="19" y="37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3" y="1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Freeform 196"/>
              <p:cNvSpPr>
                <a:spLocks/>
              </p:cNvSpPr>
              <p:nvPr/>
            </p:nvSpPr>
            <p:spPr bwMode="auto">
              <a:xfrm>
                <a:off x="4250" y="2135"/>
                <a:ext cx="23" cy="264"/>
              </a:xfrm>
              <a:custGeom>
                <a:avLst/>
                <a:gdLst>
                  <a:gd name="T0" fmla="*/ 34 w 46"/>
                  <a:gd name="T1" fmla="*/ 5 h 527"/>
                  <a:gd name="T2" fmla="*/ 34 w 46"/>
                  <a:gd name="T3" fmla="*/ 5 h 527"/>
                  <a:gd name="T4" fmla="*/ 29 w 46"/>
                  <a:gd name="T5" fmla="*/ 74 h 527"/>
                  <a:gd name="T6" fmla="*/ 26 w 46"/>
                  <a:gd name="T7" fmla="*/ 144 h 527"/>
                  <a:gd name="T8" fmla="*/ 21 w 46"/>
                  <a:gd name="T9" fmla="*/ 213 h 527"/>
                  <a:gd name="T10" fmla="*/ 18 w 46"/>
                  <a:gd name="T11" fmla="*/ 283 h 527"/>
                  <a:gd name="T12" fmla="*/ 18 w 46"/>
                  <a:gd name="T13" fmla="*/ 283 h 527"/>
                  <a:gd name="T14" fmla="*/ 13 w 46"/>
                  <a:gd name="T15" fmla="*/ 342 h 527"/>
                  <a:gd name="T16" fmla="*/ 7 w 46"/>
                  <a:gd name="T17" fmla="*/ 401 h 527"/>
                  <a:gd name="T18" fmla="*/ 1 w 46"/>
                  <a:gd name="T19" fmla="*/ 461 h 527"/>
                  <a:gd name="T20" fmla="*/ 0 w 46"/>
                  <a:gd name="T21" fmla="*/ 491 h 527"/>
                  <a:gd name="T22" fmla="*/ 0 w 46"/>
                  <a:gd name="T23" fmla="*/ 520 h 527"/>
                  <a:gd name="T24" fmla="*/ 0 w 46"/>
                  <a:gd name="T25" fmla="*/ 520 h 527"/>
                  <a:gd name="T26" fmla="*/ 1 w 46"/>
                  <a:gd name="T27" fmla="*/ 523 h 527"/>
                  <a:gd name="T28" fmla="*/ 3 w 46"/>
                  <a:gd name="T29" fmla="*/ 526 h 527"/>
                  <a:gd name="T30" fmla="*/ 7 w 46"/>
                  <a:gd name="T31" fmla="*/ 527 h 527"/>
                  <a:gd name="T32" fmla="*/ 8 w 46"/>
                  <a:gd name="T33" fmla="*/ 527 h 527"/>
                  <a:gd name="T34" fmla="*/ 11 w 46"/>
                  <a:gd name="T35" fmla="*/ 526 h 527"/>
                  <a:gd name="T36" fmla="*/ 13 w 46"/>
                  <a:gd name="T37" fmla="*/ 524 h 527"/>
                  <a:gd name="T38" fmla="*/ 13 w 46"/>
                  <a:gd name="T39" fmla="*/ 521 h 527"/>
                  <a:gd name="T40" fmla="*/ 13 w 46"/>
                  <a:gd name="T41" fmla="*/ 521 h 527"/>
                  <a:gd name="T42" fmla="*/ 17 w 46"/>
                  <a:gd name="T43" fmla="*/ 492 h 527"/>
                  <a:gd name="T44" fmla="*/ 21 w 46"/>
                  <a:gd name="T45" fmla="*/ 462 h 527"/>
                  <a:gd name="T46" fmla="*/ 26 w 46"/>
                  <a:gd name="T47" fmla="*/ 403 h 527"/>
                  <a:gd name="T48" fmla="*/ 33 w 46"/>
                  <a:gd name="T49" fmla="*/ 284 h 527"/>
                  <a:gd name="T50" fmla="*/ 33 w 46"/>
                  <a:gd name="T51" fmla="*/ 284 h 527"/>
                  <a:gd name="T52" fmla="*/ 39 w 46"/>
                  <a:gd name="T53" fmla="*/ 215 h 527"/>
                  <a:gd name="T54" fmla="*/ 45 w 46"/>
                  <a:gd name="T55" fmla="*/ 145 h 527"/>
                  <a:gd name="T56" fmla="*/ 46 w 46"/>
                  <a:gd name="T57" fmla="*/ 109 h 527"/>
                  <a:gd name="T58" fmla="*/ 46 w 46"/>
                  <a:gd name="T59" fmla="*/ 74 h 527"/>
                  <a:gd name="T60" fmla="*/ 46 w 46"/>
                  <a:gd name="T61" fmla="*/ 39 h 527"/>
                  <a:gd name="T62" fmla="*/ 43 w 46"/>
                  <a:gd name="T63" fmla="*/ 5 h 527"/>
                  <a:gd name="T64" fmla="*/ 43 w 46"/>
                  <a:gd name="T65" fmla="*/ 5 h 527"/>
                  <a:gd name="T66" fmla="*/ 42 w 46"/>
                  <a:gd name="T67" fmla="*/ 2 h 527"/>
                  <a:gd name="T68" fmla="*/ 39 w 46"/>
                  <a:gd name="T69" fmla="*/ 0 h 527"/>
                  <a:gd name="T70" fmla="*/ 36 w 46"/>
                  <a:gd name="T71" fmla="*/ 2 h 527"/>
                  <a:gd name="T72" fmla="*/ 34 w 46"/>
                  <a:gd name="T73" fmla="*/ 5 h 527"/>
                  <a:gd name="T74" fmla="*/ 34 w 46"/>
                  <a:gd name="T75" fmla="*/ 5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6" h="527">
                    <a:moveTo>
                      <a:pt x="34" y="5"/>
                    </a:moveTo>
                    <a:lnTo>
                      <a:pt x="34" y="5"/>
                    </a:lnTo>
                    <a:lnTo>
                      <a:pt x="29" y="74"/>
                    </a:lnTo>
                    <a:lnTo>
                      <a:pt x="26" y="144"/>
                    </a:lnTo>
                    <a:lnTo>
                      <a:pt x="21" y="213"/>
                    </a:lnTo>
                    <a:lnTo>
                      <a:pt x="18" y="283"/>
                    </a:lnTo>
                    <a:lnTo>
                      <a:pt x="18" y="283"/>
                    </a:lnTo>
                    <a:lnTo>
                      <a:pt x="13" y="342"/>
                    </a:lnTo>
                    <a:lnTo>
                      <a:pt x="7" y="401"/>
                    </a:lnTo>
                    <a:lnTo>
                      <a:pt x="1" y="461"/>
                    </a:lnTo>
                    <a:lnTo>
                      <a:pt x="0" y="491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1" y="523"/>
                    </a:lnTo>
                    <a:lnTo>
                      <a:pt x="3" y="526"/>
                    </a:lnTo>
                    <a:lnTo>
                      <a:pt x="7" y="527"/>
                    </a:lnTo>
                    <a:lnTo>
                      <a:pt x="8" y="527"/>
                    </a:lnTo>
                    <a:lnTo>
                      <a:pt x="11" y="526"/>
                    </a:lnTo>
                    <a:lnTo>
                      <a:pt x="13" y="524"/>
                    </a:lnTo>
                    <a:lnTo>
                      <a:pt x="13" y="521"/>
                    </a:lnTo>
                    <a:lnTo>
                      <a:pt x="13" y="521"/>
                    </a:lnTo>
                    <a:lnTo>
                      <a:pt x="17" y="492"/>
                    </a:lnTo>
                    <a:lnTo>
                      <a:pt x="21" y="462"/>
                    </a:lnTo>
                    <a:lnTo>
                      <a:pt x="26" y="403"/>
                    </a:lnTo>
                    <a:lnTo>
                      <a:pt x="33" y="284"/>
                    </a:lnTo>
                    <a:lnTo>
                      <a:pt x="33" y="284"/>
                    </a:lnTo>
                    <a:lnTo>
                      <a:pt x="39" y="215"/>
                    </a:lnTo>
                    <a:lnTo>
                      <a:pt x="45" y="145"/>
                    </a:lnTo>
                    <a:lnTo>
                      <a:pt x="46" y="109"/>
                    </a:lnTo>
                    <a:lnTo>
                      <a:pt x="46" y="74"/>
                    </a:lnTo>
                    <a:lnTo>
                      <a:pt x="46" y="39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42" y="2"/>
                    </a:lnTo>
                    <a:lnTo>
                      <a:pt x="39" y="0"/>
                    </a:lnTo>
                    <a:lnTo>
                      <a:pt x="36" y="2"/>
                    </a:lnTo>
                    <a:lnTo>
                      <a:pt x="34" y="5"/>
                    </a:lnTo>
                    <a:lnTo>
                      <a:pt x="34" y="5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Freeform 197"/>
              <p:cNvSpPr>
                <a:spLocks/>
              </p:cNvSpPr>
              <p:nvPr/>
            </p:nvSpPr>
            <p:spPr bwMode="auto">
              <a:xfrm>
                <a:off x="4310" y="2196"/>
                <a:ext cx="47" cy="317"/>
              </a:xfrm>
              <a:custGeom>
                <a:avLst/>
                <a:gdLst>
                  <a:gd name="T0" fmla="*/ 82 w 94"/>
                  <a:gd name="T1" fmla="*/ 1 h 634"/>
                  <a:gd name="T2" fmla="*/ 82 w 94"/>
                  <a:gd name="T3" fmla="*/ 1 h 634"/>
                  <a:gd name="T4" fmla="*/ 79 w 94"/>
                  <a:gd name="T5" fmla="*/ 20 h 634"/>
                  <a:gd name="T6" fmla="*/ 78 w 94"/>
                  <a:gd name="T7" fmla="*/ 39 h 634"/>
                  <a:gd name="T8" fmla="*/ 77 w 94"/>
                  <a:gd name="T9" fmla="*/ 77 h 634"/>
                  <a:gd name="T10" fmla="*/ 77 w 94"/>
                  <a:gd name="T11" fmla="*/ 114 h 634"/>
                  <a:gd name="T12" fmla="*/ 78 w 94"/>
                  <a:gd name="T13" fmla="*/ 152 h 634"/>
                  <a:gd name="T14" fmla="*/ 78 w 94"/>
                  <a:gd name="T15" fmla="*/ 152 h 634"/>
                  <a:gd name="T16" fmla="*/ 75 w 94"/>
                  <a:gd name="T17" fmla="*/ 245 h 634"/>
                  <a:gd name="T18" fmla="*/ 71 w 94"/>
                  <a:gd name="T19" fmla="*/ 337 h 634"/>
                  <a:gd name="T20" fmla="*/ 71 w 94"/>
                  <a:gd name="T21" fmla="*/ 337 h 634"/>
                  <a:gd name="T22" fmla="*/ 65 w 94"/>
                  <a:gd name="T23" fmla="*/ 411 h 634"/>
                  <a:gd name="T24" fmla="*/ 61 w 94"/>
                  <a:gd name="T25" fmla="*/ 449 h 634"/>
                  <a:gd name="T26" fmla="*/ 55 w 94"/>
                  <a:gd name="T27" fmla="*/ 486 h 634"/>
                  <a:gd name="T28" fmla="*/ 46 w 94"/>
                  <a:gd name="T29" fmla="*/ 524 h 634"/>
                  <a:gd name="T30" fmla="*/ 40 w 94"/>
                  <a:gd name="T31" fmla="*/ 543 h 634"/>
                  <a:gd name="T32" fmla="*/ 35 w 94"/>
                  <a:gd name="T33" fmla="*/ 560 h 634"/>
                  <a:gd name="T34" fmla="*/ 27 w 94"/>
                  <a:gd name="T35" fmla="*/ 577 h 634"/>
                  <a:gd name="T36" fmla="*/ 20 w 94"/>
                  <a:gd name="T37" fmla="*/ 593 h 634"/>
                  <a:gd name="T38" fmla="*/ 11 w 94"/>
                  <a:gd name="T39" fmla="*/ 611 h 634"/>
                  <a:gd name="T40" fmla="*/ 1 w 94"/>
                  <a:gd name="T41" fmla="*/ 625 h 634"/>
                  <a:gd name="T42" fmla="*/ 1 w 94"/>
                  <a:gd name="T43" fmla="*/ 625 h 634"/>
                  <a:gd name="T44" fmla="*/ 0 w 94"/>
                  <a:gd name="T45" fmla="*/ 628 h 634"/>
                  <a:gd name="T46" fmla="*/ 0 w 94"/>
                  <a:gd name="T47" fmla="*/ 629 h 634"/>
                  <a:gd name="T48" fmla="*/ 3 w 94"/>
                  <a:gd name="T49" fmla="*/ 632 h 634"/>
                  <a:gd name="T50" fmla="*/ 6 w 94"/>
                  <a:gd name="T51" fmla="*/ 634 h 634"/>
                  <a:gd name="T52" fmla="*/ 7 w 94"/>
                  <a:gd name="T53" fmla="*/ 634 h 634"/>
                  <a:gd name="T54" fmla="*/ 10 w 94"/>
                  <a:gd name="T55" fmla="*/ 632 h 634"/>
                  <a:gd name="T56" fmla="*/ 10 w 94"/>
                  <a:gd name="T57" fmla="*/ 632 h 634"/>
                  <a:gd name="T58" fmla="*/ 20 w 94"/>
                  <a:gd name="T59" fmla="*/ 622 h 634"/>
                  <a:gd name="T60" fmla="*/ 29 w 94"/>
                  <a:gd name="T61" fmla="*/ 609 h 634"/>
                  <a:gd name="T62" fmla="*/ 36 w 94"/>
                  <a:gd name="T63" fmla="*/ 596 h 634"/>
                  <a:gd name="T64" fmla="*/ 43 w 94"/>
                  <a:gd name="T65" fmla="*/ 583 h 634"/>
                  <a:gd name="T66" fmla="*/ 49 w 94"/>
                  <a:gd name="T67" fmla="*/ 569 h 634"/>
                  <a:gd name="T68" fmla="*/ 53 w 94"/>
                  <a:gd name="T69" fmla="*/ 554 h 634"/>
                  <a:gd name="T70" fmla="*/ 62 w 94"/>
                  <a:gd name="T71" fmla="*/ 524 h 634"/>
                  <a:gd name="T72" fmla="*/ 62 w 94"/>
                  <a:gd name="T73" fmla="*/ 524 h 634"/>
                  <a:gd name="T74" fmla="*/ 71 w 94"/>
                  <a:gd name="T75" fmla="*/ 482 h 634"/>
                  <a:gd name="T76" fmla="*/ 77 w 94"/>
                  <a:gd name="T77" fmla="*/ 440 h 634"/>
                  <a:gd name="T78" fmla="*/ 82 w 94"/>
                  <a:gd name="T79" fmla="*/ 396 h 634"/>
                  <a:gd name="T80" fmla="*/ 85 w 94"/>
                  <a:gd name="T81" fmla="*/ 353 h 634"/>
                  <a:gd name="T82" fmla="*/ 85 w 94"/>
                  <a:gd name="T83" fmla="*/ 353 h 634"/>
                  <a:gd name="T84" fmla="*/ 90 w 94"/>
                  <a:gd name="T85" fmla="*/ 305 h 634"/>
                  <a:gd name="T86" fmla="*/ 91 w 94"/>
                  <a:gd name="T87" fmla="*/ 258 h 634"/>
                  <a:gd name="T88" fmla="*/ 92 w 94"/>
                  <a:gd name="T89" fmla="*/ 161 h 634"/>
                  <a:gd name="T90" fmla="*/ 92 w 94"/>
                  <a:gd name="T91" fmla="*/ 161 h 634"/>
                  <a:gd name="T92" fmla="*/ 94 w 94"/>
                  <a:gd name="T93" fmla="*/ 81 h 634"/>
                  <a:gd name="T94" fmla="*/ 92 w 94"/>
                  <a:gd name="T95" fmla="*/ 40 h 634"/>
                  <a:gd name="T96" fmla="*/ 91 w 94"/>
                  <a:gd name="T97" fmla="*/ 22 h 634"/>
                  <a:gd name="T98" fmla="*/ 88 w 94"/>
                  <a:gd name="T99" fmla="*/ 1 h 634"/>
                  <a:gd name="T100" fmla="*/ 88 w 94"/>
                  <a:gd name="T101" fmla="*/ 1 h 634"/>
                  <a:gd name="T102" fmla="*/ 87 w 94"/>
                  <a:gd name="T103" fmla="*/ 0 h 634"/>
                  <a:gd name="T104" fmla="*/ 85 w 94"/>
                  <a:gd name="T105" fmla="*/ 0 h 634"/>
                  <a:gd name="T106" fmla="*/ 84 w 94"/>
                  <a:gd name="T107" fmla="*/ 0 h 634"/>
                  <a:gd name="T108" fmla="*/ 82 w 94"/>
                  <a:gd name="T109" fmla="*/ 1 h 634"/>
                  <a:gd name="T110" fmla="*/ 82 w 94"/>
                  <a:gd name="T111" fmla="*/ 1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4" h="634">
                    <a:moveTo>
                      <a:pt x="82" y="1"/>
                    </a:moveTo>
                    <a:lnTo>
                      <a:pt x="82" y="1"/>
                    </a:lnTo>
                    <a:lnTo>
                      <a:pt x="79" y="20"/>
                    </a:lnTo>
                    <a:lnTo>
                      <a:pt x="78" y="39"/>
                    </a:lnTo>
                    <a:lnTo>
                      <a:pt x="77" y="77"/>
                    </a:lnTo>
                    <a:lnTo>
                      <a:pt x="77" y="114"/>
                    </a:lnTo>
                    <a:lnTo>
                      <a:pt x="78" y="152"/>
                    </a:lnTo>
                    <a:lnTo>
                      <a:pt x="78" y="152"/>
                    </a:lnTo>
                    <a:lnTo>
                      <a:pt x="75" y="245"/>
                    </a:lnTo>
                    <a:lnTo>
                      <a:pt x="71" y="337"/>
                    </a:lnTo>
                    <a:lnTo>
                      <a:pt x="71" y="337"/>
                    </a:lnTo>
                    <a:lnTo>
                      <a:pt x="65" y="411"/>
                    </a:lnTo>
                    <a:lnTo>
                      <a:pt x="61" y="449"/>
                    </a:lnTo>
                    <a:lnTo>
                      <a:pt x="55" y="486"/>
                    </a:lnTo>
                    <a:lnTo>
                      <a:pt x="46" y="524"/>
                    </a:lnTo>
                    <a:lnTo>
                      <a:pt x="40" y="543"/>
                    </a:lnTo>
                    <a:lnTo>
                      <a:pt x="35" y="560"/>
                    </a:lnTo>
                    <a:lnTo>
                      <a:pt x="27" y="577"/>
                    </a:lnTo>
                    <a:lnTo>
                      <a:pt x="20" y="593"/>
                    </a:lnTo>
                    <a:lnTo>
                      <a:pt x="11" y="611"/>
                    </a:lnTo>
                    <a:lnTo>
                      <a:pt x="1" y="625"/>
                    </a:lnTo>
                    <a:lnTo>
                      <a:pt x="1" y="625"/>
                    </a:lnTo>
                    <a:lnTo>
                      <a:pt x="0" y="628"/>
                    </a:lnTo>
                    <a:lnTo>
                      <a:pt x="0" y="629"/>
                    </a:lnTo>
                    <a:lnTo>
                      <a:pt x="3" y="632"/>
                    </a:lnTo>
                    <a:lnTo>
                      <a:pt x="6" y="634"/>
                    </a:lnTo>
                    <a:lnTo>
                      <a:pt x="7" y="634"/>
                    </a:lnTo>
                    <a:lnTo>
                      <a:pt x="10" y="632"/>
                    </a:lnTo>
                    <a:lnTo>
                      <a:pt x="10" y="632"/>
                    </a:lnTo>
                    <a:lnTo>
                      <a:pt x="20" y="622"/>
                    </a:lnTo>
                    <a:lnTo>
                      <a:pt x="29" y="609"/>
                    </a:lnTo>
                    <a:lnTo>
                      <a:pt x="36" y="596"/>
                    </a:lnTo>
                    <a:lnTo>
                      <a:pt x="43" y="583"/>
                    </a:lnTo>
                    <a:lnTo>
                      <a:pt x="49" y="569"/>
                    </a:lnTo>
                    <a:lnTo>
                      <a:pt x="53" y="554"/>
                    </a:lnTo>
                    <a:lnTo>
                      <a:pt x="62" y="524"/>
                    </a:lnTo>
                    <a:lnTo>
                      <a:pt x="62" y="524"/>
                    </a:lnTo>
                    <a:lnTo>
                      <a:pt x="71" y="482"/>
                    </a:lnTo>
                    <a:lnTo>
                      <a:pt x="77" y="440"/>
                    </a:lnTo>
                    <a:lnTo>
                      <a:pt x="82" y="396"/>
                    </a:lnTo>
                    <a:lnTo>
                      <a:pt x="85" y="353"/>
                    </a:lnTo>
                    <a:lnTo>
                      <a:pt x="85" y="353"/>
                    </a:lnTo>
                    <a:lnTo>
                      <a:pt x="90" y="305"/>
                    </a:lnTo>
                    <a:lnTo>
                      <a:pt x="91" y="258"/>
                    </a:lnTo>
                    <a:lnTo>
                      <a:pt x="92" y="161"/>
                    </a:lnTo>
                    <a:lnTo>
                      <a:pt x="92" y="161"/>
                    </a:lnTo>
                    <a:lnTo>
                      <a:pt x="94" y="81"/>
                    </a:lnTo>
                    <a:lnTo>
                      <a:pt x="92" y="40"/>
                    </a:lnTo>
                    <a:lnTo>
                      <a:pt x="91" y="22"/>
                    </a:lnTo>
                    <a:lnTo>
                      <a:pt x="88" y="1"/>
                    </a:lnTo>
                    <a:lnTo>
                      <a:pt x="88" y="1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4" y="0"/>
                    </a:lnTo>
                    <a:lnTo>
                      <a:pt x="82" y="1"/>
                    </a:lnTo>
                    <a:lnTo>
                      <a:pt x="82" y="1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Freeform 198"/>
              <p:cNvSpPr>
                <a:spLocks/>
              </p:cNvSpPr>
              <p:nvPr/>
            </p:nvSpPr>
            <p:spPr bwMode="auto">
              <a:xfrm>
                <a:off x="4334" y="2295"/>
                <a:ext cx="107" cy="338"/>
              </a:xfrm>
              <a:custGeom>
                <a:avLst/>
                <a:gdLst>
                  <a:gd name="T0" fmla="*/ 192 w 214"/>
                  <a:gd name="T1" fmla="*/ 3 h 676"/>
                  <a:gd name="T2" fmla="*/ 195 w 214"/>
                  <a:gd name="T3" fmla="*/ 60 h 676"/>
                  <a:gd name="T4" fmla="*/ 192 w 214"/>
                  <a:gd name="T5" fmla="*/ 115 h 676"/>
                  <a:gd name="T6" fmla="*/ 185 w 214"/>
                  <a:gd name="T7" fmla="*/ 170 h 676"/>
                  <a:gd name="T8" fmla="*/ 175 w 214"/>
                  <a:gd name="T9" fmla="*/ 225 h 676"/>
                  <a:gd name="T10" fmla="*/ 147 w 214"/>
                  <a:gd name="T11" fmla="*/ 348 h 676"/>
                  <a:gd name="T12" fmla="*/ 128 w 214"/>
                  <a:gd name="T13" fmla="*/ 407 h 676"/>
                  <a:gd name="T14" fmla="*/ 105 w 214"/>
                  <a:gd name="T15" fmla="*/ 465 h 676"/>
                  <a:gd name="T16" fmla="*/ 89 w 214"/>
                  <a:gd name="T17" fmla="*/ 499 h 676"/>
                  <a:gd name="T18" fmla="*/ 33 w 214"/>
                  <a:gd name="T19" fmla="*/ 599 h 676"/>
                  <a:gd name="T20" fmla="*/ 24 w 214"/>
                  <a:gd name="T21" fmla="*/ 614 h 676"/>
                  <a:gd name="T22" fmla="*/ 5 w 214"/>
                  <a:gd name="T23" fmla="*/ 648 h 676"/>
                  <a:gd name="T24" fmla="*/ 0 w 214"/>
                  <a:gd name="T25" fmla="*/ 664 h 676"/>
                  <a:gd name="T26" fmla="*/ 1 w 214"/>
                  <a:gd name="T27" fmla="*/ 672 h 676"/>
                  <a:gd name="T28" fmla="*/ 4 w 214"/>
                  <a:gd name="T29" fmla="*/ 675 h 676"/>
                  <a:gd name="T30" fmla="*/ 11 w 214"/>
                  <a:gd name="T31" fmla="*/ 675 h 676"/>
                  <a:gd name="T32" fmla="*/ 15 w 214"/>
                  <a:gd name="T33" fmla="*/ 672 h 676"/>
                  <a:gd name="T34" fmla="*/ 26 w 214"/>
                  <a:gd name="T35" fmla="*/ 656 h 676"/>
                  <a:gd name="T36" fmla="*/ 26 w 214"/>
                  <a:gd name="T37" fmla="*/ 651 h 676"/>
                  <a:gd name="T38" fmla="*/ 21 w 214"/>
                  <a:gd name="T39" fmla="*/ 647 h 676"/>
                  <a:gd name="T40" fmla="*/ 18 w 214"/>
                  <a:gd name="T41" fmla="*/ 648 h 676"/>
                  <a:gd name="T42" fmla="*/ 10 w 214"/>
                  <a:gd name="T43" fmla="*/ 657 h 676"/>
                  <a:gd name="T44" fmla="*/ 11 w 214"/>
                  <a:gd name="T45" fmla="*/ 659 h 676"/>
                  <a:gd name="T46" fmla="*/ 15 w 214"/>
                  <a:gd name="T47" fmla="*/ 660 h 676"/>
                  <a:gd name="T48" fmla="*/ 15 w 214"/>
                  <a:gd name="T49" fmla="*/ 669 h 676"/>
                  <a:gd name="T50" fmla="*/ 20 w 214"/>
                  <a:gd name="T51" fmla="*/ 660 h 676"/>
                  <a:gd name="T52" fmla="*/ 24 w 214"/>
                  <a:gd name="T53" fmla="*/ 651 h 676"/>
                  <a:gd name="T54" fmla="*/ 57 w 214"/>
                  <a:gd name="T55" fmla="*/ 592 h 676"/>
                  <a:gd name="T56" fmla="*/ 78 w 214"/>
                  <a:gd name="T57" fmla="*/ 556 h 676"/>
                  <a:gd name="T58" fmla="*/ 117 w 214"/>
                  <a:gd name="T59" fmla="*/ 482 h 676"/>
                  <a:gd name="T60" fmla="*/ 133 w 214"/>
                  <a:gd name="T61" fmla="*/ 444 h 676"/>
                  <a:gd name="T62" fmla="*/ 154 w 214"/>
                  <a:gd name="T63" fmla="*/ 387 h 676"/>
                  <a:gd name="T64" fmla="*/ 170 w 214"/>
                  <a:gd name="T65" fmla="*/ 329 h 676"/>
                  <a:gd name="T66" fmla="*/ 195 w 214"/>
                  <a:gd name="T67" fmla="*/ 210 h 676"/>
                  <a:gd name="T68" fmla="*/ 205 w 214"/>
                  <a:gd name="T69" fmla="*/ 159 h 676"/>
                  <a:gd name="T70" fmla="*/ 212 w 214"/>
                  <a:gd name="T71" fmla="*/ 104 h 676"/>
                  <a:gd name="T72" fmla="*/ 212 w 214"/>
                  <a:gd name="T73" fmla="*/ 49 h 676"/>
                  <a:gd name="T74" fmla="*/ 208 w 214"/>
                  <a:gd name="T75" fmla="*/ 25 h 676"/>
                  <a:gd name="T76" fmla="*/ 198 w 214"/>
                  <a:gd name="T77" fmla="*/ 2 h 676"/>
                  <a:gd name="T78" fmla="*/ 196 w 214"/>
                  <a:gd name="T79" fmla="*/ 0 h 676"/>
                  <a:gd name="T80" fmla="*/ 193 w 214"/>
                  <a:gd name="T81" fmla="*/ 0 h 676"/>
                  <a:gd name="T82" fmla="*/ 192 w 214"/>
                  <a:gd name="T83" fmla="*/ 3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4" h="676">
                    <a:moveTo>
                      <a:pt x="192" y="3"/>
                    </a:moveTo>
                    <a:lnTo>
                      <a:pt x="192" y="3"/>
                    </a:lnTo>
                    <a:lnTo>
                      <a:pt x="195" y="32"/>
                    </a:lnTo>
                    <a:lnTo>
                      <a:pt x="195" y="60"/>
                    </a:lnTo>
                    <a:lnTo>
                      <a:pt x="195" y="87"/>
                    </a:lnTo>
                    <a:lnTo>
                      <a:pt x="192" y="115"/>
                    </a:lnTo>
                    <a:lnTo>
                      <a:pt x="189" y="142"/>
                    </a:lnTo>
                    <a:lnTo>
                      <a:pt x="185" y="170"/>
                    </a:lnTo>
                    <a:lnTo>
                      <a:pt x="175" y="225"/>
                    </a:lnTo>
                    <a:lnTo>
                      <a:pt x="175" y="225"/>
                    </a:lnTo>
                    <a:lnTo>
                      <a:pt x="162" y="287"/>
                    </a:lnTo>
                    <a:lnTo>
                      <a:pt x="147" y="348"/>
                    </a:lnTo>
                    <a:lnTo>
                      <a:pt x="138" y="376"/>
                    </a:lnTo>
                    <a:lnTo>
                      <a:pt x="128" y="407"/>
                    </a:lnTo>
                    <a:lnTo>
                      <a:pt x="118" y="436"/>
                    </a:lnTo>
                    <a:lnTo>
                      <a:pt x="105" y="465"/>
                    </a:lnTo>
                    <a:lnTo>
                      <a:pt x="105" y="465"/>
                    </a:lnTo>
                    <a:lnTo>
                      <a:pt x="89" y="499"/>
                    </a:lnTo>
                    <a:lnTo>
                      <a:pt x="70" y="533"/>
                    </a:lnTo>
                    <a:lnTo>
                      <a:pt x="33" y="599"/>
                    </a:lnTo>
                    <a:lnTo>
                      <a:pt x="33" y="599"/>
                    </a:lnTo>
                    <a:lnTo>
                      <a:pt x="24" y="614"/>
                    </a:lnTo>
                    <a:lnTo>
                      <a:pt x="11" y="637"/>
                    </a:lnTo>
                    <a:lnTo>
                      <a:pt x="5" y="648"/>
                    </a:lnTo>
                    <a:lnTo>
                      <a:pt x="1" y="659"/>
                    </a:lnTo>
                    <a:lnTo>
                      <a:pt x="0" y="664"/>
                    </a:lnTo>
                    <a:lnTo>
                      <a:pt x="0" y="669"/>
                    </a:lnTo>
                    <a:lnTo>
                      <a:pt x="1" y="672"/>
                    </a:lnTo>
                    <a:lnTo>
                      <a:pt x="4" y="675"/>
                    </a:lnTo>
                    <a:lnTo>
                      <a:pt x="4" y="675"/>
                    </a:lnTo>
                    <a:lnTo>
                      <a:pt x="8" y="676"/>
                    </a:lnTo>
                    <a:lnTo>
                      <a:pt x="11" y="675"/>
                    </a:lnTo>
                    <a:lnTo>
                      <a:pt x="11" y="675"/>
                    </a:lnTo>
                    <a:lnTo>
                      <a:pt x="15" y="672"/>
                    </a:lnTo>
                    <a:lnTo>
                      <a:pt x="20" y="666"/>
                    </a:lnTo>
                    <a:lnTo>
                      <a:pt x="26" y="656"/>
                    </a:lnTo>
                    <a:lnTo>
                      <a:pt x="26" y="656"/>
                    </a:lnTo>
                    <a:lnTo>
                      <a:pt x="26" y="651"/>
                    </a:lnTo>
                    <a:lnTo>
                      <a:pt x="24" y="648"/>
                    </a:lnTo>
                    <a:lnTo>
                      <a:pt x="21" y="647"/>
                    </a:lnTo>
                    <a:lnTo>
                      <a:pt x="18" y="648"/>
                    </a:lnTo>
                    <a:lnTo>
                      <a:pt x="18" y="648"/>
                    </a:lnTo>
                    <a:lnTo>
                      <a:pt x="10" y="657"/>
                    </a:lnTo>
                    <a:lnTo>
                      <a:pt x="10" y="657"/>
                    </a:lnTo>
                    <a:lnTo>
                      <a:pt x="7" y="660"/>
                    </a:lnTo>
                    <a:lnTo>
                      <a:pt x="11" y="659"/>
                    </a:lnTo>
                    <a:lnTo>
                      <a:pt x="14" y="659"/>
                    </a:lnTo>
                    <a:lnTo>
                      <a:pt x="15" y="660"/>
                    </a:lnTo>
                    <a:lnTo>
                      <a:pt x="17" y="663"/>
                    </a:lnTo>
                    <a:lnTo>
                      <a:pt x="15" y="669"/>
                    </a:lnTo>
                    <a:lnTo>
                      <a:pt x="15" y="669"/>
                    </a:lnTo>
                    <a:lnTo>
                      <a:pt x="20" y="660"/>
                    </a:lnTo>
                    <a:lnTo>
                      <a:pt x="24" y="651"/>
                    </a:lnTo>
                    <a:lnTo>
                      <a:pt x="24" y="651"/>
                    </a:lnTo>
                    <a:lnTo>
                      <a:pt x="42" y="621"/>
                    </a:lnTo>
                    <a:lnTo>
                      <a:pt x="57" y="592"/>
                    </a:lnTo>
                    <a:lnTo>
                      <a:pt x="57" y="592"/>
                    </a:lnTo>
                    <a:lnTo>
                      <a:pt x="78" y="556"/>
                    </a:lnTo>
                    <a:lnTo>
                      <a:pt x="98" y="520"/>
                    </a:lnTo>
                    <a:lnTo>
                      <a:pt x="117" y="482"/>
                    </a:lnTo>
                    <a:lnTo>
                      <a:pt x="133" y="444"/>
                    </a:lnTo>
                    <a:lnTo>
                      <a:pt x="133" y="444"/>
                    </a:lnTo>
                    <a:lnTo>
                      <a:pt x="144" y="416"/>
                    </a:lnTo>
                    <a:lnTo>
                      <a:pt x="154" y="387"/>
                    </a:lnTo>
                    <a:lnTo>
                      <a:pt x="163" y="358"/>
                    </a:lnTo>
                    <a:lnTo>
                      <a:pt x="170" y="329"/>
                    </a:lnTo>
                    <a:lnTo>
                      <a:pt x="183" y="269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205" y="159"/>
                    </a:lnTo>
                    <a:lnTo>
                      <a:pt x="209" y="132"/>
                    </a:lnTo>
                    <a:lnTo>
                      <a:pt x="212" y="104"/>
                    </a:lnTo>
                    <a:lnTo>
                      <a:pt x="214" y="77"/>
                    </a:lnTo>
                    <a:lnTo>
                      <a:pt x="212" y="49"/>
                    </a:lnTo>
                    <a:lnTo>
                      <a:pt x="211" y="36"/>
                    </a:lnTo>
                    <a:lnTo>
                      <a:pt x="208" y="25"/>
                    </a:lnTo>
                    <a:lnTo>
                      <a:pt x="204" y="13"/>
                    </a:lnTo>
                    <a:lnTo>
                      <a:pt x="198" y="2"/>
                    </a:lnTo>
                    <a:lnTo>
                      <a:pt x="198" y="2"/>
                    </a:lnTo>
                    <a:lnTo>
                      <a:pt x="196" y="0"/>
                    </a:lnTo>
                    <a:lnTo>
                      <a:pt x="195" y="0"/>
                    </a:lnTo>
                    <a:lnTo>
                      <a:pt x="193" y="0"/>
                    </a:lnTo>
                    <a:lnTo>
                      <a:pt x="192" y="3"/>
                    </a:lnTo>
                    <a:lnTo>
                      <a:pt x="192" y="3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Freeform 199"/>
              <p:cNvSpPr>
                <a:spLocks/>
              </p:cNvSpPr>
              <p:nvPr/>
            </p:nvSpPr>
            <p:spPr bwMode="auto">
              <a:xfrm>
                <a:off x="4358" y="2488"/>
                <a:ext cx="128" cy="207"/>
              </a:xfrm>
              <a:custGeom>
                <a:avLst/>
                <a:gdLst>
                  <a:gd name="T0" fmla="*/ 248 w 256"/>
                  <a:gd name="T1" fmla="*/ 1 h 413"/>
                  <a:gd name="T2" fmla="*/ 248 w 256"/>
                  <a:gd name="T3" fmla="*/ 1 h 413"/>
                  <a:gd name="T4" fmla="*/ 238 w 256"/>
                  <a:gd name="T5" fmla="*/ 20 h 413"/>
                  <a:gd name="T6" fmla="*/ 229 w 256"/>
                  <a:gd name="T7" fmla="*/ 40 h 413"/>
                  <a:gd name="T8" fmla="*/ 212 w 256"/>
                  <a:gd name="T9" fmla="*/ 81 h 413"/>
                  <a:gd name="T10" fmla="*/ 196 w 256"/>
                  <a:gd name="T11" fmla="*/ 120 h 413"/>
                  <a:gd name="T12" fmla="*/ 187 w 256"/>
                  <a:gd name="T13" fmla="*/ 140 h 413"/>
                  <a:gd name="T14" fmla="*/ 177 w 256"/>
                  <a:gd name="T15" fmla="*/ 159 h 413"/>
                  <a:gd name="T16" fmla="*/ 177 w 256"/>
                  <a:gd name="T17" fmla="*/ 159 h 413"/>
                  <a:gd name="T18" fmla="*/ 162 w 256"/>
                  <a:gd name="T19" fmla="*/ 183 h 413"/>
                  <a:gd name="T20" fmla="*/ 146 w 256"/>
                  <a:gd name="T21" fmla="*/ 208 h 413"/>
                  <a:gd name="T22" fmla="*/ 112 w 256"/>
                  <a:gd name="T23" fmla="*/ 257 h 413"/>
                  <a:gd name="T24" fmla="*/ 112 w 256"/>
                  <a:gd name="T25" fmla="*/ 257 h 413"/>
                  <a:gd name="T26" fmla="*/ 57 w 256"/>
                  <a:gd name="T27" fmla="*/ 331 h 413"/>
                  <a:gd name="T28" fmla="*/ 2 w 256"/>
                  <a:gd name="T29" fmla="*/ 405 h 413"/>
                  <a:gd name="T30" fmla="*/ 2 w 256"/>
                  <a:gd name="T31" fmla="*/ 405 h 413"/>
                  <a:gd name="T32" fmla="*/ 0 w 256"/>
                  <a:gd name="T33" fmla="*/ 408 h 413"/>
                  <a:gd name="T34" fmla="*/ 0 w 256"/>
                  <a:gd name="T35" fmla="*/ 409 h 413"/>
                  <a:gd name="T36" fmla="*/ 2 w 256"/>
                  <a:gd name="T37" fmla="*/ 412 h 413"/>
                  <a:gd name="T38" fmla="*/ 6 w 256"/>
                  <a:gd name="T39" fmla="*/ 413 h 413"/>
                  <a:gd name="T40" fmla="*/ 8 w 256"/>
                  <a:gd name="T41" fmla="*/ 413 h 413"/>
                  <a:gd name="T42" fmla="*/ 9 w 256"/>
                  <a:gd name="T43" fmla="*/ 412 h 413"/>
                  <a:gd name="T44" fmla="*/ 9 w 256"/>
                  <a:gd name="T45" fmla="*/ 412 h 413"/>
                  <a:gd name="T46" fmla="*/ 26 w 256"/>
                  <a:gd name="T47" fmla="*/ 398 h 413"/>
                  <a:gd name="T48" fmla="*/ 42 w 256"/>
                  <a:gd name="T49" fmla="*/ 380 h 413"/>
                  <a:gd name="T50" fmla="*/ 58 w 256"/>
                  <a:gd name="T51" fmla="*/ 361 h 413"/>
                  <a:gd name="T52" fmla="*/ 73 w 256"/>
                  <a:gd name="T53" fmla="*/ 343 h 413"/>
                  <a:gd name="T54" fmla="*/ 100 w 256"/>
                  <a:gd name="T55" fmla="*/ 305 h 413"/>
                  <a:gd name="T56" fmla="*/ 126 w 256"/>
                  <a:gd name="T57" fmla="*/ 267 h 413"/>
                  <a:gd name="T58" fmla="*/ 126 w 256"/>
                  <a:gd name="T59" fmla="*/ 267 h 413"/>
                  <a:gd name="T60" fmla="*/ 160 w 256"/>
                  <a:gd name="T61" fmla="*/ 218 h 413"/>
                  <a:gd name="T62" fmla="*/ 175 w 256"/>
                  <a:gd name="T63" fmla="*/ 193 h 413"/>
                  <a:gd name="T64" fmla="*/ 190 w 256"/>
                  <a:gd name="T65" fmla="*/ 169 h 413"/>
                  <a:gd name="T66" fmla="*/ 190 w 256"/>
                  <a:gd name="T67" fmla="*/ 169 h 413"/>
                  <a:gd name="T68" fmla="*/ 200 w 256"/>
                  <a:gd name="T69" fmla="*/ 149 h 413"/>
                  <a:gd name="T70" fmla="*/ 209 w 256"/>
                  <a:gd name="T71" fmla="*/ 128 h 413"/>
                  <a:gd name="T72" fmla="*/ 225 w 256"/>
                  <a:gd name="T73" fmla="*/ 88 h 413"/>
                  <a:gd name="T74" fmla="*/ 241 w 256"/>
                  <a:gd name="T75" fmla="*/ 46 h 413"/>
                  <a:gd name="T76" fmla="*/ 256 w 256"/>
                  <a:gd name="T77" fmla="*/ 5 h 413"/>
                  <a:gd name="T78" fmla="*/ 256 w 256"/>
                  <a:gd name="T79" fmla="*/ 5 h 413"/>
                  <a:gd name="T80" fmla="*/ 256 w 256"/>
                  <a:gd name="T81" fmla="*/ 2 h 413"/>
                  <a:gd name="T82" fmla="*/ 254 w 256"/>
                  <a:gd name="T83" fmla="*/ 0 h 413"/>
                  <a:gd name="T84" fmla="*/ 251 w 256"/>
                  <a:gd name="T85" fmla="*/ 0 h 413"/>
                  <a:gd name="T86" fmla="*/ 248 w 256"/>
                  <a:gd name="T87" fmla="*/ 1 h 413"/>
                  <a:gd name="T88" fmla="*/ 248 w 256"/>
                  <a:gd name="T89" fmla="*/ 1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56" h="413">
                    <a:moveTo>
                      <a:pt x="248" y="1"/>
                    </a:moveTo>
                    <a:lnTo>
                      <a:pt x="248" y="1"/>
                    </a:lnTo>
                    <a:lnTo>
                      <a:pt x="238" y="20"/>
                    </a:lnTo>
                    <a:lnTo>
                      <a:pt x="229" y="40"/>
                    </a:lnTo>
                    <a:lnTo>
                      <a:pt x="212" y="81"/>
                    </a:lnTo>
                    <a:lnTo>
                      <a:pt x="196" y="120"/>
                    </a:lnTo>
                    <a:lnTo>
                      <a:pt x="187" y="140"/>
                    </a:lnTo>
                    <a:lnTo>
                      <a:pt x="177" y="159"/>
                    </a:lnTo>
                    <a:lnTo>
                      <a:pt x="177" y="159"/>
                    </a:lnTo>
                    <a:lnTo>
                      <a:pt x="162" y="183"/>
                    </a:lnTo>
                    <a:lnTo>
                      <a:pt x="146" y="208"/>
                    </a:lnTo>
                    <a:lnTo>
                      <a:pt x="112" y="257"/>
                    </a:lnTo>
                    <a:lnTo>
                      <a:pt x="112" y="257"/>
                    </a:lnTo>
                    <a:lnTo>
                      <a:pt x="57" y="331"/>
                    </a:lnTo>
                    <a:lnTo>
                      <a:pt x="2" y="405"/>
                    </a:lnTo>
                    <a:lnTo>
                      <a:pt x="2" y="405"/>
                    </a:lnTo>
                    <a:lnTo>
                      <a:pt x="0" y="408"/>
                    </a:lnTo>
                    <a:lnTo>
                      <a:pt x="0" y="409"/>
                    </a:lnTo>
                    <a:lnTo>
                      <a:pt x="2" y="412"/>
                    </a:lnTo>
                    <a:lnTo>
                      <a:pt x="6" y="413"/>
                    </a:lnTo>
                    <a:lnTo>
                      <a:pt x="8" y="413"/>
                    </a:lnTo>
                    <a:lnTo>
                      <a:pt x="9" y="412"/>
                    </a:lnTo>
                    <a:lnTo>
                      <a:pt x="9" y="412"/>
                    </a:lnTo>
                    <a:lnTo>
                      <a:pt x="26" y="398"/>
                    </a:lnTo>
                    <a:lnTo>
                      <a:pt x="42" y="380"/>
                    </a:lnTo>
                    <a:lnTo>
                      <a:pt x="58" y="361"/>
                    </a:lnTo>
                    <a:lnTo>
                      <a:pt x="73" y="343"/>
                    </a:lnTo>
                    <a:lnTo>
                      <a:pt x="100" y="305"/>
                    </a:lnTo>
                    <a:lnTo>
                      <a:pt x="126" y="267"/>
                    </a:lnTo>
                    <a:lnTo>
                      <a:pt x="126" y="267"/>
                    </a:lnTo>
                    <a:lnTo>
                      <a:pt x="160" y="218"/>
                    </a:lnTo>
                    <a:lnTo>
                      <a:pt x="175" y="193"/>
                    </a:lnTo>
                    <a:lnTo>
                      <a:pt x="190" y="169"/>
                    </a:lnTo>
                    <a:lnTo>
                      <a:pt x="190" y="169"/>
                    </a:lnTo>
                    <a:lnTo>
                      <a:pt x="200" y="149"/>
                    </a:lnTo>
                    <a:lnTo>
                      <a:pt x="209" y="128"/>
                    </a:lnTo>
                    <a:lnTo>
                      <a:pt x="225" y="88"/>
                    </a:lnTo>
                    <a:lnTo>
                      <a:pt x="241" y="46"/>
                    </a:lnTo>
                    <a:lnTo>
                      <a:pt x="256" y="5"/>
                    </a:lnTo>
                    <a:lnTo>
                      <a:pt x="256" y="5"/>
                    </a:lnTo>
                    <a:lnTo>
                      <a:pt x="256" y="2"/>
                    </a:lnTo>
                    <a:lnTo>
                      <a:pt x="254" y="0"/>
                    </a:lnTo>
                    <a:lnTo>
                      <a:pt x="251" y="0"/>
                    </a:lnTo>
                    <a:lnTo>
                      <a:pt x="248" y="1"/>
                    </a:lnTo>
                    <a:lnTo>
                      <a:pt x="248" y="1"/>
                    </a:lnTo>
                    <a:close/>
                  </a:path>
                </a:pathLst>
              </a:custGeom>
              <a:solidFill>
                <a:srgbClr val="70A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Freeform 200"/>
              <p:cNvSpPr>
                <a:spLocks/>
              </p:cNvSpPr>
              <p:nvPr/>
            </p:nvSpPr>
            <p:spPr bwMode="auto">
              <a:xfrm>
                <a:off x="1197" y="2229"/>
                <a:ext cx="795" cy="522"/>
              </a:xfrm>
              <a:custGeom>
                <a:avLst/>
                <a:gdLst>
                  <a:gd name="T0" fmla="*/ 375 w 1590"/>
                  <a:gd name="T1" fmla="*/ 972 h 1043"/>
                  <a:gd name="T2" fmla="*/ 334 w 1590"/>
                  <a:gd name="T3" fmla="*/ 920 h 1043"/>
                  <a:gd name="T4" fmla="*/ 273 w 1590"/>
                  <a:gd name="T5" fmla="*/ 834 h 1043"/>
                  <a:gd name="T6" fmla="*/ 198 w 1590"/>
                  <a:gd name="T7" fmla="*/ 717 h 1043"/>
                  <a:gd name="T8" fmla="*/ 142 w 1590"/>
                  <a:gd name="T9" fmla="*/ 613 h 1043"/>
                  <a:gd name="T10" fmla="*/ 104 w 1590"/>
                  <a:gd name="T11" fmla="*/ 538 h 1043"/>
                  <a:gd name="T12" fmla="*/ 71 w 1590"/>
                  <a:gd name="T13" fmla="*/ 458 h 1043"/>
                  <a:gd name="T14" fmla="*/ 43 w 1590"/>
                  <a:gd name="T15" fmla="*/ 376 h 1043"/>
                  <a:gd name="T16" fmla="*/ 20 w 1590"/>
                  <a:gd name="T17" fmla="*/ 293 h 1043"/>
                  <a:gd name="T18" fmla="*/ 5 w 1590"/>
                  <a:gd name="T19" fmla="*/ 208 h 1043"/>
                  <a:gd name="T20" fmla="*/ 0 w 1590"/>
                  <a:gd name="T21" fmla="*/ 124 h 1043"/>
                  <a:gd name="T22" fmla="*/ 4 w 1590"/>
                  <a:gd name="T23" fmla="*/ 40 h 1043"/>
                  <a:gd name="T24" fmla="*/ 739 w 1590"/>
                  <a:gd name="T25" fmla="*/ 52 h 1043"/>
                  <a:gd name="T26" fmla="*/ 1000 w 1590"/>
                  <a:gd name="T27" fmla="*/ 121 h 1043"/>
                  <a:gd name="T28" fmla="*/ 1590 w 1590"/>
                  <a:gd name="T29" fmla="*/ 329 h 1043"/>
                  <a:gd name="T30" fmla="*/ 1558 w 1590"/>
                  <a:gd name="T31" fmla="*/ 399 h 1043"/>
                  <a:gd name="T32" fmla="*/ 1499 w 1590"/>
                  <a:gd name="T33" fmla="*/ 502 h 1043"/>
                  <a:gd name="T34" fmla="*/ 1456 w 1590"/>
                  <a:gd name="T35" fmla="*/ 564 h 1043"/>
                  <a:gd name="T36" fmla="*/ 1405 w 1590"/>
                  <a:gd name="T37" fmla="*/ 630 h 1043"/>
                  <a:gd name="T38" fmla="*/ 1346 w 1590"/>
                  <a:gd name="T39" fmla="*/ 698 h 1043"/>
                  <a:gd name="T40" fmla="*/ 1276 w 1590"/>
                  <a:gd name="T41" fmla="*/ 766 h 1043"/>
                  <a:gd name="T42" fmla="*/ 1198 w 1590"/>
                  <a:gd name="T43" fmla="*/ 832 h 1043"/>
                  <a:gd name="T44" fmla="*/ 1110 w 1590"/>
                  <a:gd name="T45" fmla="*/ 892 h 1043"/>
                  <a:gd name="T46" fmla="*/ 1011 w 1590"/>
                  <a:gd name="T47" fmla="*/ 944 h 1043"/>
                  <a:gd name="T48" fmla="*/ 932 w 1590"/>
                  <a:gd name="T49" fmla="*/ 979 h 1043"/>
                  <a:gd name="T50" fmla="*/ 875 w 1590"/>
                  <a:gd name="T51" fmla="*/ 998 h 1043"/>
                  <a:gd name="T52" fmla="*/ 816 w 1590"/>
                  <a:gd name="T53" fmla="*/ 1014 h 1043"/>
                  <a:gd name="T54" fmla="*/ 754 w 1590"/>
                  <a:gd name="T55" fmla="*/ 1027 h 1043"/>
                  <a:gd name="T56" fmla="*/ 689 w 1590"/>
                  <a:gd name="T57" fmla="*/ 1036 h 1043"/>
                  <a:gd name="T58" fmla="*/ 621 w 1590"/>
                  <a:gd name="T59" fmla="*/ 1041 h 1043"/>
                  <a:gd name="T60" fmla="*/ 550 w 1590"/>
                  <a:gd name="T61" fmla="*/ 1043 h 1043"/>
                  <a:gd name="T62" fmla="*/ 375 w 1590"/>
                  <a:gd name="T63" fmla="*/ 972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90" h="1043">
                    <a:moveTo>
                      <a:pt x="375" y="972"/>
                    </a:moveTo>
                    <a:lnTo>
                      <a:pt x="375" y="972"/>
                    </a:lnTo>
                    <a:lnTo>
                      <a:pt x="356" y="949"/>
                    </a:lnTo>
                    <a:lnTo>
                      <a:pt x="334" y="920"/>
                    </a:lnTo>
                    <a:lnTo>
                      <a:pt x="305" y="881"/>
                    </a:lnTo>
                    <a:lnTo>
                      <a:pt x="273" y="834"/>
                    </a:lnTo>
                    <a:lnTo>
                      <a:pt x="237" y="779"/>
                    </a:lnTo>
                    <a:lnTo>
                      <a:pt x="198" y="717"/>
                    </a:lnTo>
                    <a:lnTo>
                      <a:pt x="160" y="649"/>
                    </a:lnTo>
                    <a:lnTo>
                      <a:pt x="142" y="613"/>
                    </a:lnTo>
                    <a:lnTo>
                      <a:pt x="123" y="575"/>
                    </a:lnTo>
                    <a:lnTo>
                      <a:pt x="104" y="538"/>
                    </a:lnTo>
                    <a:lnTo>
                      <a:pt x="88" y="499"/>
                    </a:lnTo>
                    <a:lnTo>
                      <a:pt x="71" y="458"/>
                    </a:lnTo>
                    <a:lnTo>
                      <a:pt x="56" y="418"/>
                    </a:lnTo>
                    <a:lnTo>
                      <a:pt x="43" y="376"/>
                    </a:lnTo>
                    <a:lnTo>
                      <a:pt x="30" y="335"/>
                    </a:lnTo>
                    <a:lnTo>
                      <a:pt x="20" y="293"/>
                    </a:lnTo>
                    <a:lnTo>
                      <a:pt x="11" y="251"/>
                    </a:lnTo>
                    <a:lnTo>
                      <a:pt x="5" y="208"/>
                    </a:lnTo>
                    <a:lnTo>
                      <a:pt x="1" y="166"/>
                    </a:lnTo>
                    <a:lnTo>
                      <a:pt x="0" y="124"/>
                    </a:lnTo>
                    <a:lnTo>
                      <a:pt x="0" y="82"/>
                    </a:lnTo>
                    <a:lnTo>
                      <a:pt x="4" y="40"/>
                    </a:lnTo>
                    <a:lnTo>
                      <a:pt x="10" y="0"/>
                    </a:lnTo>
                    <a:lnTo>
                      <a:pt x="739" y="52"/>
                    </a:lnTo>
                    <a:lnTo>
                      <a:pt x="774" y="416"/>
                    </a:lnTo>
                    <a:lnTo>
                      <a:pt x="1000" y="121"/>
                    </a:lnTo>
                    <a:lnTo>
                      <a:pt x="1590" y="329"/>
                    </a:lnTo>
                    <a:lnTo>
                      <a:pt x="1590" y="329"/>
                    </a:lnTo>
                    <a:lnTo>
                      <a:pt x="1577" y="361"/>
                    </a:lnTo>
                    <a:lnTo>
                      <a:pt x="1558" y="399"/>
                    </a:lnTo>
                    <a:lnTo>
                      <a:pt x="1532" y="445"/>
                    </a:lnTo>
                    <a:lnTo>
                      <a:pt x="1499" y="502"/>
                    </a:lnTo>
                    <a:lnTo>
                      <a:pt x="1479" y="532"/>
                    </a:lnTo>
                    <a:lnTo>
                      <a:pt x="1456" y="564"/>
                    </a:lnTo>
                    <a:lnTo>
                      <a:pt x="1432" y="597"/>
                    </a:lnTo>
                    <a:lnTo>
                      <a:pt x="1405" y="630"/>
                    </a:lnTo>
                    <a:lnTo>
                      <a:pt x="1376" y="665"/>
                    </a:lnTo>
                    <a:lnTo>
                      <a:pt x="1346" y="698"/>
                    </a:lnTo>
                    <a:lnTo>
                      <a:pt x="1312" y="733"/>
                    </a:lnTo>
                    <a:lnTo>
                      <a:pt x="1276" y="766"/>
                    </a:lnTo>
                    <a:lnTo>
                      <a:pt x="1239" y="800"/>
                    </a:lnTo>
                    <a:lnTo>
                      <a:pt x="1198" y="832"/>
                    </a:lnTo>
                    <a:lnTo>
                      <a:pt x="1155" y="862"/>
                    </a:lnTo>
                    <a:lnTo>
                      <a:pt x="1110" y="892"/>
                    </a:lnTo>
                    <a:lnTo>
                      <a:pt x="1062" y="920"/>
                    </a:lnTo>
                    <a:lnTo>
                      <a:pt x="1011" y="944"/>
                    </a:lnTo>
                    <a:lnTo>
                      <a:pt x="959" y="968"/>
                    </a:lnTo>
                    <a:lnTo>
                      <a:pt x="932" y="979"/>
                    </a:lnTo>
                    <a:lnTo>
                      <a:pt x="904" y="989"/>
                    </a:lnTo>
                    <a:lnTo>
                      <a:pt x="875" y="998"/>
                    </a:lnTo>
                    <a:lnTo>
                      <a:pt x="845" y="1007"/>
                    </a:lnTo>
                    <a:lnTo>
                      <a:pt x="816" y="1014"/>
                    </a:lnTo>
                    <a:lnTo>
                      <a:pt x="784" y="1021"/>
                    </a:lnTo>
                    <a:lnTo>
                      <a:pt x="754" y="1027"/>
                    </a:lnTo>
                    <a:lnTo>
                      <a:pt x="720" y="1033"/>
                    </a:lnTo>
                    <a:lnTo>
                      <a:pt x="689" y="1036"/>
                    </a:lnTo>
                    <a:lnTo>
                      <a:pt x="655" y="1040"/>
                    </a:lnTo>
                    <a:lnTo>
                      <a:pt x="621" y="1041"/>
                    </a:lnTo>
                    <a:lnTo>
                      <a:pt x="586" y="1043"/>
                    </a:lnTo>
                    <a:lnTo>
                      <a:pt x="550" y="1043"/>
                    </a:lnTo>
                    <a:lnTo>
                      <a:pt x="513" y="1041"/>
                    </a:lnTo>
                    <a:lnTo>
                      <a:pt x="375" y="972"/>
                    </a:lnTo>
                    <a:close/>
                  </a:path>
                </a:pathLst>
              </a:cu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Freeform 201"/>
              <p:cNvSpPr>
                <a:spLocks/>
              </p:cNvSpPr>
              <p:nvPr/>
            </p:nvSpPr>
            <p:spPr bwMode="auto">
              <a:xfrm>
                <a:off x="1197" y="2229"/>
                <a:ext cx="795" cy="522"/>
              </a:xfrm>
              <a:custGeom>
                <a:avLst/>
                <a:gdLst>
                  <a:gd name="T0" fmla="*/ 375 w 1590"/>
                  <a:gd name="T1" fmla="*/ 972 h 1043"/>
                  <a:gd name="T2" fmla="*/ 375 w 1590"/>
                  <a:gd name="T3" fmla="*/ 972 h 1043"/>
                  <a:gd name="T4" fmla="*/ 356 w 1590"/>
                  <a:gd name="T5" fmla="*/ 949 h 1043"/>
                  <a:gd name="T6" fmla="*/ 334 w 1590"/>
                  <a:gd name="T7" fmla="*/ 920 h 1043"/>
                  <a:gd name="T8" fmla="*/ 305 w 1590"/>
                  <a:gd name="T9" fmla="*/ 881 h 1043"/>
                  <a:gd name="T10" fmla="*/ 273 w 1590"/>
                  <a:gd name="T11" fmla="*/ 834 h 1043"/>
                  <a:gd name="T12" fmla="*/ 237 w 1590"/>
                  <a:gd name="T13" fmla="*/ 779 h 1043"/>
                  <a:gd name="T14" fmla="*/ 198 w 1590"/>
                  <a:gd name="T15" fmla="*/ 717 h 1043"/>
                  <a:gd name="T16" fmla="*/ 160 w 1590"/>
                  <a:gd name="T17" fmla="*/ 649 h 1043"/>
                  <a:gd name="T18" fmla="*/ 142 w 1590"/>
                  <a:gd name="T19" fmla="*/ 613 h 1043"/>
                  <a:gd name="T20" fmla="*/ 123 w 1590"/>
                  <a:gd name="T21" fmla="*/ 575 h 1043"/>
                  <a:gd name="T22" fmla="*/ 104 w 1590"/>
                  <a:gd name="T23" fmla="*/ 538 h 1043"/>
                  <a:gd name="T24" fmla="*/ 88 w 1590"/>
                  <a:gd name="T25" fmla="*/ 499 h 1043"/>
                  <a:gd name="T26" fmla="*/ 71 w 1590"/>
                  <a:gd name="T27" fmla="*/ 458 h 1043"/>
                  <a:gd name="T28" fmla="*/ 56 w 1590"/>
                  <a:gd name="T29" fmla="*/ 418 h 1043"/>
                  <a:gd name="T30" fmla="*/ 43 w 1590"/>
                  <a:gd name="T31" fmla="*/ 376 h 1043"/>
                  <a:gd name="T32" fmla="*/ 30 w 1590"/>
                  <a:gd name="T33" fmla="*/ 335 h 1043"/>
                  <a:gd name="T34" fmla="*/ 20 w 1590"/>
                  <a:gd name="T35" fmla="*/ 293 h 1043"/>
                  <a:gd name="T36" fmla="*/ 11 w 1590"/>
                  <a:gd name="T37" fmla="*/ 251 h 1043"/>
                  <a:gd name="T38" fmla="*/ 5 w 1590"/>
                  <a:gd name="T39" fmla="*/ 208 h 1043"/>
                  <a:gd name="T40" fmla="*/ 1 w 1590"/>
                  <a:gd name="T41" fmla="*/ 166 h 1043"/>
                  <a:gd name="T42" fmla="*/ 0 w 1590"/>
                  <a:gd name="T43" fmla="*/ 124 h 1043"/>
                  <a:gd name="T44" fmla="*/ 0 w 1590"/>
                  <a:gd name="T45" fmla="*/ 82 h 1043"/>
                  <a:gd name="T46" fmla="*/ 4 w 1590"/>
                  <a:gd name="T47" fmla="*/ 40 h 1043"/>
                  <a:gd name="T48" fmla="*/ 10 w 1590"/>
                  <a:gd name="T49" fmla="*/ 0 h 1043"/>
                  <a:gd name="T50" fmla="*/ 739 w 1590"/>
                  <a:gd name="T51" fmla="*/ 52 h 1043"/>
                  <a:gd name="T52" fmla="*/ 774 w 1590"/>
                  <a:gd name="T53" fmla="*/ 416 h 1043"/>
                  <a:gd name="T54" fmla="*/ 1000 w 1590"/>
                  <a:gd name="T55" fmla="*/ 121 h 1043"/>
                  <a:gd name="T56" fmla="*/ 1590 w 1590"/>
                  <a:gd name="T57" fmla="*/ 329 h 1043"/>
                  <a:gd name="T58" fmla="*/ 1590 w 1590"/>
                  <a:gd name="T59" fmla="*/ 329 h 1043"/>
                  <a:gd name="T60" fmla="*/ 1577 w 1590"/>
                  <a:gd name="T61" fmla="*/ 361 h 1043"/>
                  <a:gd name="T62" fmla="*/ 1558 w 1590"/>
                  <a:gd name="T63" fmla="*/ 399 h 1043"/>
                  <a:gd name="T64" fmla="*/ 1532 w 1590"/>
                  <a:gd name="T65" fmla="*/ 445 h 1043"/>
                  <a:gd name="T66" fmla="*/ 1499 w 1590"/>
                  <a:gd name="T67" fmla="*/ 502 h 1043"/>
                  <a:gd name="T68" fmla="*/ 1479 w 1590"/>
                  <a:gd name="T69" fmla="*/ 532 h 1043"/>
                  <a:gd name="T70" fmla="*/ 1456 w 1590"/>
                  <a:gd name="T71" fmla="*/ 564 h 1043"/>
                  <a:gd name="T72" fmla="*/ 1432 w 1590"/>
                  <a:gd name="T73" fmla="*/ 597 h 1043"/>
                  <a:gd name="T74" fmla="*/ 1405 w 1590"/>
                  <a:gd name="T75" fmla="*/ 630 h 1043"/>
                  <a:gd name="T76" fmla="*/ 1376 w 1590"/>
                  <a:gd name="T77" fmla="*/ 665 h 1043"/>
                  <a:gd name="T78" fmla="*/ 1346 w 1590"/>
                  <a:gd name="T79" fmla="*/ 698 h 1043"/>
                  <a:gd name="T80" fmla="*/ 1312 w 1590"/>
                  <a:gd name="T81" fmla="*/ 733 h 1043"/>
                  <a:gd name="T82" fmla="*/ 1276 w 1590"/>
                  <a:gd name="T83" fmla="*/ 766 h 1043"/>
                  <a:gd name="T84" fmla="*/ 1239 w 1590"/>
                  <a:gd name="T85" fmla="*/ 800 h 1043"/>
                  <a:gd name="T86" fmla="*/ 1198 w 1590"/>
                  <a:gd name="T87" fmla="*/ 832 h 1043"/>
                  <a:gd name="T88" fmla="*/ 1155 w 1590"/>
                  <a:gd name="T89" fmla="*/ 862 h 1043"/>
                  <a:gd name="T90" fmla="*/ 1110 w 1590"/>
                  <a:gd name="T91" fmla="*/ 892 h 1043"/>
                  <a:gd name="T92" fmla="*/ 1062 w 1590"/>
                  <a:gd name="T93" fmla="*/ 920 h 1043"/>
                  <a:gd name="T94" fmla="*/ 1011 w 1590"/>
                  <a:gd name="T95" fmla="*/ 944 h 1043"/>
                  <a:gd name="T96" fmla="*/ 959 w 1590"/>
                  <a:gd name="T97" fmla="*/ 968 h 1043"/>
                  <a:gd name="T98" fmla="*/ 932 w 1590"/>
                  <a:gd name="T99" fmla="*/ 979 h 1043"/>
                  <a:gd name="T100" fmla="*/ 904 w 1590"/>
                  <a:gd name="T101" fmla="*/ 989 h 1043"/>
                  <a:gd name="T102" fmla="*/ 875 w 1590"/>
                  <a:gd name="T103" fmla="*/ 998 h 1043"/>
                  <a:gd name="T104" fmla="*/ 845 w 1590"/>
                  <a:gd name="T105" fmla="*/ 1007 h 1043"/>
                  <a:gd name="T106" fmla="*/ 816 w 1590"/>
                  <a:gd name="T107" fmla="*/ 1014 h 1043"/>
                  <a:gd name="T108" fmla="*/ 784 w 1590"/>
                  <a:gd name="T109" fmla="*/ 1021 h 1043"/>
                  <a:gd name="T110" fmla="*/ 754 w 1590"/>
                  <a:gd name="T111" fmla="*/ 1027 h 1043"/>
                  <a:gd name="T112" fmla="*/ 720 w 1590"/>
                  <a:gd name="T113" fmla="*/ 1033 h 1043"/>
                  <a:gd name="T114" fmla="*/ 689 w 1590"/>
                  <a:gd name="T115" fmla="*/ 1036 h 1043"/>
                  <a:gd name="T116" fmla="*/ 655 w 1590"/>
                  <a:gd name="T117" fmla="*/ 1040 h 1043"/>
                  <a:gd name="T118" fmla="*/ 621 w 1590"/>
                  <a:gd name="T119" fmla="*/ 1041 h 1043"/>
                  <a:gd name="T120" fmla="*/ 586 w 1590"/>
                  <a:gd name="T121" fmla="*/ 1043 h 1043"/>
                  <a:gd name="T122" fmla="*/ 550 w 1590"/>
                  <a:gd name="T123" fmla="*/ 1043 h 1043"/>
                  <a:gd name="T124" fmla="*/ 513 w 1590"/>
                  <a:gd name="T125" fmla="*/ 1041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90" h="1043">
                    <a:moveTo>
                      <a:pt x="375" y="972"/>
                    </a:moveTo>
                    <a:lnTo>
                      <a:pt x="375" y="972"/>
                    </a:lnTo>
                    <a:lnTo>
                      <a:pt x="356" y="949"/>
                    </a:lnTo>
                    <a:lnTo>
                      <a:pt x="334" y="920"/>
                    </a:lnTo>
                    <a:lnTo>
                      <a:pt x="305" y="881"/>
                    </a:lnTo>
                    <a:lnTo>
                      <a:pt x="273" y="834"/>
                    </a:lnTo>
                    <a:lnTo>
                      <a:pt x="237" y="779"/>
                    </a:lnTo>
                    <a:lnTo>
                      <a:pt x="198" y="717"/>
                    </a:lnTo>
                    <a:lnTo>
                      <a:pt x="160" y="649"/>
                    </a:lnTo>
                    <a:lnTo>
                      <a:pt x="142" y="613"/>
                    </a:lnTo>
                    <a:lnTo>
                      <a:pt x="123" y="575"/>
                    </a:lnTo>
                    <a:lnTo>
                      <a:pt x="104" y="538"/>
                    </a:lnTo>
                    <a:lnTo>
                      <a:pt x="88" y="499"/>
                    </a:lnTo>
                    <a:lnTo>
                      <a:pt x="71" y="458"/>
                    </a:lnTo>
                    <a:lnTo>
                      <a:pt x="56" y="418"/>
                    </a:lnTo>
                    <a:lnTo>
                      <a:pt x="43" y="376"/>
                    </a:lnTo>
                    <a:lnTo>
                      <a:pt x="30" y="335"/>
                    </a:lnTo>
                    <a:lnTo>
                      <a:pt x="20" y="293"/>
                    </a:lnTo>
                    <a:lnTo>
                      <a:pt x="11" y="251"/>
                    </a:lnTo>
                    <a:lnTo>
                      <a:pt x="5" y="208"/>
                    </a:lnTo>
                    <a:lnTo>
                      <a:pt x="1" y="166"/>
                    </a:lnTo>
                    <a:lnTo>
                      <a:pt x="0" y="124"/>
                    </a:lnTo>
                    <a:lnTo>
                      <a:pt x="0" y="82"/>
                    </a:lnTo>
                    <a:lnTo>
                      <a:pt x="4" y="40"/>
                    </a:lnTo>
                    <a:lnTo>
                      <a:pt x="10" y="0"/>
                    </a:lnTo>
                    <a:lnTo>
                      <a:pt x="739" y="52"/>
                    </a:lnTo>
                    <a:lnTo>
                      <a:pt x="774" y="416"/>
                    </a:lnTo>
                    <a:lnTo>
                      <a:pt x="1000" y="121"/>
                    </a:lnTo>
                    <a:lnTo>
                      <a:pt x="1590" y="329"/>
                    </a:lnTo>
                    <a:lnTo>
                      <a:pt x="1590" y="329"/>
                    </a:lnTo>
                    <a:lnTo>
                      <a:pt x="1577" y="361"/>
                    </a:lnTo>
                    <a:lnTo>
                      <a:pt x="1558" y="399"/>
                    </a:lnTo>
                    <a:lnTo>
                      <a:pt x="1532" y="445"/>
                    </a:lnTo>
                    <a:lnTo>
                      <a:pt x="1499" y="502"/>
                    </a:lnTo>
                    <a:lnTo>
                      <a:pt x="1479" y="532"/>
                    </a:lnTo>
                    <a:lnTo>
                      <a:pt x="1456" y="564"/>
                    </a:lnTo>
                    <a:lnTo>
                      <a:pt x="1432" y="597"/>
                    </a:lnTo>
                    <a:lnTo>
                      <a:pt x="1405" y="630"/>
                    </a:lnTo>
                    <a:lnTo>
                      <a:pt x="1376" y="665"/>
                    </a:lnTo>
                    <a:lnTo>
                      <a:pt x="1346" y="698"/>
                    </a:lnTo>
                    <a:lnTo>
                      <a:pt x="1312" y="733"/>
                    </a:lnTo>
                    <a:lnTo>
                      <a:pt x="1276" y="766"/>
                    </a:lnTo>
                    <a:lnTo>
                      <a:pt x="1239" y="800"/>
                    </a:lnTo>
                    <a:lnTo>
                      <a:pt x="1198" y="832"/>
                    </a:lnTo>
                    <a:lnTo>
                      <a:pt x="1155" y="862"/>
                    </a:lnTo>
                    <a:lnTo>
                      <a:pt x="1110" y="892"/>
                    </a:lnTo>
                    <a:lnTo>
                      <a:pt x="1062" y="920"/>
                    </a:lnTo>
                    <a:lnTo>
                      <a:pt x="1011" y="944"/>
                    </a:lnTo>
                    <a:lnTo>
                      <a:pt x="959" y="968"/>
                    </a:lnTo>
                    <a:lnTo>
                      <a:pt x="932" y="979"/>
                    </a:lnTo>
                    <a:lnTo>
                      <a:pt x="904" y="989"/>
                    </a:lnTo>
                    <a:lnTo>
                      <a:pt x="875" y="998"/>
                    </a:lnTo>
                    <a:lnTo>
                      <a:pt x="845" y="1007"/>
                    </a:lnTo>
                    <a:lnTo>
                      <a:pt x="816" y="1014"/>
                    </a:lnTo>
                    <a:lnTo>
                      <a:pt x="784" y="1021"/>
                    </a:lnTo>
                    <a:lnTo>
                      <a:pt x="754" y="1027"/>
                    </a:lnTo>
                    <a:lnTo>
                      <a:pt x="720" y="1033"/>
                    </a:lnTo>
                    <a:lnTo>
                      <a:pt x="689" y="1036"/>
                    </a:lnTo>
                    <a:lnTo>
                      <a:pt x="655" y="1040"/>
                    </a:lnTo>
                    <a:lnTo>
                      <a:pt x="621" y="1041"/>
                    </a:lnTo>
                    <a:lnTo>
                      <a:pt x="586" y="1043"/>
                    </a:lnTo>
                    <a:lnTo>
                      <a:pt x="550" y="1043"/>
                    </a:lnTo>
                    <a:lnTo>
                      <a:pt x="513" y="10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Freeform 202"/>
              <p:cNvSpPr>
                <a:spLocks/>
              </p:cNvSpPr>
              <p:nvPr/>
            </p:nvSpPr>
            <p:spPr bwMode="auto">
              <a:xfrm>
                <a:off x="1310" y="2245"/>
                <a:ext cx="16" cy="92"/>
              </a:xfrm>
              <a:custGeom>
                <a:avLst/>
                <a:gdLst>
                  <a:gd name="T0" fmla="*/ 23 w 30"/>
                  <a:gd name="T1" fmla="*/ 2 h 184"/>
                  <a:gd name="T2" fmla="*/ 23 w 30"/>
                  <a:gd name="T3" fmla="*/ 2 h 184"/>
                  <a:gd name="T4" fmla="*/ 16 w 30"/>
                  <a:gd name="T5" fmla="*/ 18 h 184"/>
                  <a:gd name="T6" fmla="*/ 13 w 30"/>
                  <a:gd name="T7" fmla="*/ 26 h 184"/>
                  <a:gd name="T8" fmla="*/ 11 w 30"/>
                  <a:gd name="T9" fmla="*/ 35 h 184"/>
                  <a:gd name="T10" fmla="*/ 11 w 30"/>
                  <a:gd name="T11" fmla="*/ 35 h 184"/>
                  <a:gd name="T12" fmla="*/ 6 w 30"/>
                  <a:gd name="T13" fmla="*/ 65 h 184"/>
                  <a:gd name="T14" fmla="*/ 3 w 30"/>
                  <a:gd name="T15" fmla="*/ 94 h 184"/>
                  <a:gd name="T16" fmla="*/ 3 w 30"/>
                  <a:gd name="T17" fmla="*/ 94 h 184"/>
                  <a:gd name="T18" fmla="*/ 0 w 30"/>
                  <a:gd name="T19" fmla="*/ 136 h 184"/>
                  <a:gd name="T20" fmla="*/ 0 w 30"/>
                  <a:gd name="T21" fmla="*/ 158 h 184"/>
                  <a:gd name="T22" fmla="*/ 3 w 30"/>
                  <a:gd name="T23" fmla="*/ 178 h 184"/>
                  <a:gd name="T24" fmla="*/ 3 w 30"/>
                  <a:gd name="T25" fmla="*/ 178 h 184"/>
                  <a:gd name="T26" fmla="*/ 3 w 30"/>
                  <a:gd name="T27" fmla="*/ 181 h 184"/>
                  <a:gd name="T28" fmla="*/ 4 w 30"/>
                  <a:gd name="T29" fmla="*/ 183 h 184"/>
                  <a:gd name="T30" fmla="*/ 9 w 30"/>
                  <a:gd name="T31" fmla="*/ 184 h 184"/>
                  <a:gd name="T32" fmla="*/ 13 w 30"/>
                  <a:gd name="T33" fmla="*/ 183 h 184"/>
                  <a:gd name="T34" fmla="*/ 14 w 30"/>
                  <a:gd name="T35" fmla="*/ 180 h 184"/>
                  <a:gd name="T36" fmla="*/ 16 w 30"/>
                  <a:gd name="T37" fmla="*/ 178 h 184"/>
                  <a:gd name="T38" fmla="*/ 16 w 30"/>
                  <a:gd name="T39" fmla="*/ 178 h 184"/>
                  <a:gd name="T40" fmla="*/ 17 w 30"/>
                  <a:gd name="T41" fmla="*/ 161 h 184"/>
                  <a:gd name="T42" fmla="*/ 19 w 30"/>
                  <a:gd name="T43" fmla="*/ 145 h 184"/>
                  <a:gd name="T44" fmla="*/ 19 w 30"/>
                  <a:gd name="T45" fmla="*/ 112 h 184"/>
                  <a:gd name="T46" fmla="*/ 19 w 30"/>
                  <a:gd name="T47" fmla="*/ 112 h 184"/>
                  <a:gd name="T48" fmla="*/ 23 w 30"/>
                  <a:gd name="T49" fmla="*/ 58 h 184"/>
                  <a:gd name="T50" fmla="*/ 23 w 30"/>
                  <a:gd name="T51" fmla="*/ 58 h 184"/>
                  <a:gd name="T52" fmla="*/ 26 w 30"/>
                  <a:gd name="T53" fmla="*/ 31 h 184"/>
                  <a:gd name="T54" fmla="*/ 27 w 30"/>
                  <a:gd name="T55" fmla="*/ 18 h 184"/>
                  <a:gd name="T56" fmla="*/ 30 w 30"/>
                  <a:gd name="T57" fmla="*/ 5 h 184"/>
                  <a:gd name="T58" fmla="*/ 30 w 30"/>
                  <a:gd name="T59" fmla="*/ 5 h 184"/>
                  <a:gd name="T60" fmla="*/ 29 w 30"/>
                  <a:gd name="T61" fmla="*/ 2 h 184"/>
                  <a:gd name="T62" fmla="*/ 27 w 30"/>
                  <a:gd name="T63" fmla="*/ 0 h 184"/>
                  <a:gd name="T64" fmla="*/ 24 w 30"/>
                  <a:gd name="T65" fmla="*/ 0 h 184"/>
                  <a:gd name="T66" fmla="*/ 23 w 30"/>
                  <a:gd name="T67" fmla="*/ 2 h 184"/>
                  <a:gd name="T68" fmla="*/ 23 w 30"/>
                  <a:gd name="T69" fmla="*/ 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" h="184">
                    <a:moveTo>
                      <a:pt x="23" y="2"/>
                    </a:moveTo>
                    <a:lnTo>
                      <a:pt x="23" y="2"/>
                    </a:lnTo>
                    <a:lnTo>
                      <a:pt x="16" y="18"/>
                    </a:lnTo>
                    <a:lnTo>
                      <a:pt x="13" y="26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6" y="65"/>
                    </a:lnTo>
                    <a:lnTo>
                      <a:pt x="3" y="94"/>
                    </a:lnTo>
                    <a:lnTo>
                      <a:pt x="3" y="94"/>
                    </a:lnTo>
                    <a:lnTo>
                      <a:pt x="0" y="136"/>
                    </a:lnTo>
                    <a:lnTo>
                      <a:pt x="0" y="158"/>
                    </a:lnTo>
                    <a:lnTo>
                      <a:pt x="3" y="178"/>
                    </a:lnTo>
                    <a:lnTo>
                      <a:pt x="3" y="178"/>
                    </a:lnTo>
                    <a:lnTo>
                      <a:pt x="3" y="181"/>
                    </a:lnTo>
                    <a:lnTo>
                      <a:pt x="4" y="183"/>
                    </a:lnTo>
                    <a:lnTo>
                      <a:pt x="9" y="184"/>
                    </a:lnTo>
                    <a:lnTo>
                      <a:pt x="13" y="183"/>
                    </a:lnTo>
                    <a:lnTo>
                      <a:pt x="14" y="180"/>
                    </a:lnTo>
                    <a:lnTo>
                      <a:pt x="16" y="178"/>
                    </a:lnTo>
                    <a:lnTo>
                      <a:pt x="16" y="178"/>
                    </a:lnTo>
                    <a:lnTo>
                      <a:pt x="17" y="161"/>
                    </a:lnTo>
                    <a:lnTo>
                      <a:pt x="19" y="145"/>
                    </a:lnTo>
                    <a:lnTo>
                      <a:pt x="19" y="112"/>
                    </a:lnTo>
                    <a:lnTo>
                      <a:pt x="19" y="112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26" y="31"/>
                    </a:lnTo>
                    <a:lnTo>
                      <a:pt x="27" y="18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3" y="2"/>
                    </a:ln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675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Freeform 203"/>
              <p:cNvSpPr>
                <a:spLocks/>
              </p:cNvSpPr>
              <p:nvPr/>
            </p:nvSpPr>
            <p:spPr bwMode="auto">
              <a:xfrm>
                <a:off x="1432" y="2243"/>
                <a:ext cx="26" cy="104"/>
              </a:xfrm>
              <a:custGeom>
                <a:avLst/>
                <a:gdLst>
                  <a:gd name="T0" fmla="*/ 36 w 52"/>
                  <a:gd name="T1" fmla="*/ 4 h 208"/>
                  <a:gd name="T2" fmla="*/ 36 w 52"/>
                  <a:gd name="T3" fmla="*/ 4 h 208"/>
                  <a:gd name="T4" fmla="*/ 30 w 52"/>
                  <a:gd name="T5" fmla="*/ 29 h 208"/>
                  <a:gd name="T6" fmla="*/ 26 w 52"/>
                  <a:gd name="T7" fmla="*/ 52 h 208"/>
                  <a:gd name="T8" fmla="*/ 17 w 52"/>
                  <a:gd name="T9" fmla="*/ 100 h 208"/>
                  <a:gd name="T10" fmla="*/ 10 w 52"/>
                  <a:gd name="T11" fmla="*/ 148 h 208"/>
                  <a:gd name="T12" fmla="*/ 6 w 52"/>
                  <a:gd name="T13" fmla="*/ 171 h 208"/>
                  <a:gd name="T14" fmla="*/ 0 w 52"/>
                  <a:gd name="T15" fmla="*/ 195 h 208"/>
                  <a:gd name="T16" fmla="*/ 0 w 52"/>
                  <a:gd name="T17" fmla="*/ 195 h 208"/>
                  <a:gd name="T18" fmla="*/ 0 w 52"/>
                  <a:gd name="T19" fmla="*/ 200 h 208"/>
                  <a:gd name="T20" fmla="*/ 1 w 52"/>
                  <a:gd name="T21" fmla="*/ 203 h 208"/>
                  <a:gd name="T22" fmla="*/ 4 w 52"/>
                  <a:gd name="T23" fmla="*/ 206 h 208"/>
                  <a:gd name="T24" fmla="*/ 7 w 52"/>
                  <a:gd name="T25" fmla="*/ 207 h 208"/>
                  <a:gd name="T26" fmla="*/ 10 w 52"/>
                  <a:gd name="T27" fmla="*/ 208 h 208"/>
                  <a:gd name="T28" fmla="*/ 15 w 52"/>
                  <a:gd name="T29" fmla="*/ 208 h 208"/>
                  <a:gd name="T30" fmla="*/ 16 w 52"/>
                  <a:gd name="T31" fmla="*/ 206 h 208"/>
                  <a:gd name="T32" fmla="*/ 19 w 52"/>
                  <a:gd name="T33" fmla="*/ 201 h 208"/>
                  <a:gd name="T34" fmla="*/ 19 w 52"/>
                  <a:gd name="T35" fmla="*/ 201 h 208"/>
                  <a:gd name="T36" fmla="*/ 28 w 52"/>
                  <a:gd name="T37" fmla="*/ 153 h 208"/>
                  <a:gd name="T38" fmla="*/ 36 w 52"/>
                  <a:gd name="T39" fmla="*/ 106 h 208"/>
                  <a:gd name="T40" fmla="*/ 43 w 52"/>
                  <a:gd name="T41" fmla="*/ 56 h 208"/>
                  <a:gd name="T42" fmla="*/ 52 w 52"/>
                  <a:gd name="T43" fmla="*/ 9 h 208"/>
                  <a:gd name="T44" fmla="*/ 52 w 52"/>
                  <a:gd name="T45" fmla="*/ 9 h 208"/>
                  <a:gd name="T46" fmla="*/ 52 w 52"/>
                  <a:gd name="T47" fmla="*/ 6 h 208"/>
                  <a:gd name="T48" fmla="*/ 51 w 52"/>
                  <a:gd name="T49" fmla="*/ 3 h 208"/>
                  <a:gd name="T50" fmla="*/ 48 w 52"/>
                  <a:gd name="T51" fmla="*/ 1 h 208"/>
                  <a:gd name="T52" fmla="*/ 46 w 52"/>
                  <a:gd name="T53" fmla="*/ 0 h 208"/>
                  <a:gd name="T54" fmla="*/ 43 w 52"/>
                  <a:gd name="T55" fmla="*/ 0 h 208"/>
                  <a:gd name="T56" fmla="*/ 41 w 52"/>
                  <a:gd name="T57" fmla="*/ 0 h 208"/>
                  <a:gd name="T58" fmla="*/ 38 w 52"/>
                  <a:gd name="T59" fmla="*/ 1 h 208"/>
                  <a:gd name="T60" fmla="*/ 36 w 52"/>
                  <a:gd name="T61" fmla="*/ 4 h 208"/>
                  <a:gd name="T62" fmla="*/ 36 w 52"/>
                  <a:gd name="T63" fmla="*/ 4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2" h="208">
                    <a:moveTo>
                      <a:pt x="36" y="4"/>
                    </a:moveTo>
                    <a:lnTo>
                      <a:pt x="36" y="4"/>
                    </a:lnTo>
                    <a:lnTo>
                      <a:pt x="30" y="29"/>
                    </a:lnTo>
                    <a:lnTo>
                      <a:pt x="26" y="52"/>
                    </a:lnTo>
                    <a:lnTo>
                      <a:pt x="17" y="100"/>
                    </a:lnTo>
                    <a:lnTo>
                      <a:pt x="10" y="148"/>
                    </a:lnTo>
                    <a:lnTo>
                      <a:pt x="6" y="171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0" y="200"/>
                    </a:lnTo>
                    <a:lnTo>
                      <a:pt x="1" y="203"/>
                    </a:lnTo>
                    <a:lnTo>
                      <a:pt x="4" y="206"/>
                    </a:lnTo>
                    <a:lnTo>
                      <a:pt x="7" y="207"/>
                    </a:lnTo>
                    <a:lnTo>
                      <a:pt x="10" y="208"/>
                    </a:lnTo>
                    <a:lnTo>
                      <a:pt x="15" y="208"/>
                    </a:lnTo>
                    <a:lnTo>
                      <a:pt x="16" y="206"/>
                    </a:lnTo>
                    <a:lnTo>
                      <a:pt x="19" y="201"/>
                    </a:lnTo>
                    <a:lnTo>
                      <a:pt x="19" y="201"/>
                    </a:lnTo>
                    <a:lnTo>
                      <a:pt x="28" y="153"/>
                    </a:lnTo>
                    <a:lnTo>
                      <a:pt x="36" y="106"/>
                    </a:lnTo>
                    <a:lnTo>
                      <a:pt x="43" y="56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2" y="6"/>
                    </a:lnTo>
                    <a:lnTo>
                      <a:pt x="51" y="3"/>
                    </a:lnTo>
                    <a:lnTo>
                      <a:pt x="48" y="1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8" y="1"/>
                    </a:lnTo>
                    <a:lnTo>
                      <a:pt x="36" y="4"/>
                    </a:lnTo>
                    <a:lnTo>
                      <a:pt x="36" y="4"/>
                    </a:lnTo>
                    <a:close/>
                  </a:path>
                </a:pathLst>
              </a:custGeom>
              <a:solidFill>
                <a:srgbClr val="675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Freeform 204"/>
              <p:cNvSpPr>
                <a:spLocks/>
              </p:cNvSpPr>
              <p:nvPr/>
            </p:nvSpPr>
            <p:spPr bwMode="auto">
              <a:xfrm>
                <a:off x="1831" y="2365"/>
                <a:ext cx="61" cy="84"/>
              </a:xfrm>
              <a:custGeom>
                <a:avLst/>
                <a:gdLst>
                  <a:gd name="T0" fmla="*/ 108 w 120"/>
                  <a:gd name="T1" fmla="*/ 1 h 167"/>
                  <a:gd name="T2" fmla="*/ 108 w 120"/>
                  <a:gd name="T3" fmla="*/ 1 h 167"/>
                  <a:gd name="T4" fmla="*/ 103 w 120"/>
                  <a:gd name="T5" fmla="*/ 11 h 167"/>
                  <a:gd name="T6" fmla="*/ 94 w 120"/>
                  <a:gd name="T7" fmla="*/ 20 h 167"/>
                  <a:gd name="T8" fmla="*/ 77 w 120"/>
                  <a:gd name="T9" fmla="*/ 39 h 167"/>
                  <a:gd name="T10" fmla="*/ 58 w 120"/>
                  <a:gd name="T11" fmla="*/ 56 h 167"/>
                  <a:gd name="T12" fmla="*/ 38 w 120"/>
                  <a:gd name="T13" fmla="*/ 75 h 167"/>
                  <a:gd name="T14" fmla="*/ 29 w 120"/>
                  <a:gd name="T15" fmla="*/ 85 h 167"/>
                  <a:gd name="T16" fmla="*/ 20 w 120"/>
                  <a:gd name="T17" fmla="*/ 95 h 167"/>
                  <a:gd name="T18" fmla="*/ 13 w 120"/>
                  <a:gd name="T19" fmla="*/ 105 h 167"/>
                  <a:gd name="T20" fmla="*/ 7 w 120"/>
                  <a:gd name="T21" fmla="*/ 115 h 167"/>
                  <a:gd name="T22" fmla="*/ 3 w 120"/>
                  <a:gd name="T23" fmla="*/ 127 h 167"/>
                  <a:gd name="T24" fmla="*/ 0 w 120"/>
                  <a:gd name="T25" fmla="*/ 138 h 167"/>
                  <a:gd name="T26" fmla="*/ 0 w 120"/>
                  <a:gd name="T27" fmla="*/ 150 h 167"/>
                  <a:gd name="T28" fmla="*/ 3 w 120"/>
                  <a:gd name="T29" fmla="*/ 163 h 167"/>
                  <a:gd name="T30" fmla="*/ 3 w 120"/>
                  <a:gd name="T31" fmla="*/ 163 h 167"/>
                  <a:gd name="T32" fmla="*/ 6 w 120"/>
                  <a:gd name="T33" fmla="*/ 166 h 167"/>
                  <a:gd name="T34" fmla="*/ 10 w 120"/>
                  <a:gd name="T35" fmla="*/ 167 h 167"/>
                  <a:gd name="T36" fmla="*/ 13 w 120"/>
                  <a:gd name="T37" fmla="*/ 166 h 167"/>
                  <a:gd name="T38" fmla="*/ 14 w 120"/>
                  <a:gd name="T39" fmla="*/ 165 h 167"/>
                  <a:gd name="T40" fmla="*/ 16 w 120"/>
                  <a:gd name="T41" fmla="*/ 163 h 167"/>
                  <a:gd name="T42" fmla="*/ 16 w 120"/>
                  <a:gd name="T43" fmla="*/ 163 h 167"/>
                  <a:gd name="T44" fmla="*/ 20 w 120"/>
                  <a:gd name="T45" fmla="*/ 136 h 167"/>
                  <a:gd name="T46" fmla="*/ 23 w 120"/>
                  <a:gd name="T47" fmla="*/ 123 h 167"/>
                  <a:gd name="T48" fmla="*/ 30 w 120"/>
                  <a:gd name="T49" fmla="*/ 111 h 167"/>
                  <a:gd name="T50" fmla="*/ 30 w 120"/>
                  <a:gd name="T51" fmla="*/ 111 h 167"/>
                  <a:gd name="T52" fmla="*/ 38 w 120"/>
                  <a:gd name="T53" fmla="*/ 101 h 167"/>
                  <a:gd name="T54" fmla="*/ 45 w 120"/>
                  <a:gd name="T55" fmla="*/ 91 h 167"/>
                  <a:gd name="T56" fmla="*/ 64 w 120"/>
                  <a:gd name="T57" fmla="*/ 75 h 167"/>
                  <a:gd name="T58" fmla="*/ 64 w 120"/>
                  <a:gd name="T59" fmla="*/ 75 h 167"/>
                  <a:gd name="T60" fmla="*/ 80 w 120"/>
                  <a:gd name="T61" fmla="*/ 59 h 167"/>
                  <a:gd name="T62" fmla="*/ 95 w 120"/>
                  <a:gd name="T63" fmla="*/ 44 h 167"/>
                  <a:gd name="T64" fmla="*/ 108 w 120"/>
                  <a:gd name="T65" fmla="*/ 27 h 167"/>
                  <a:gd name="T66" fmla="*/ 114 w 120"/>
                  <a:gd name="T67" fmla="*/ 18 h 167"/>
                  <a:gd name="T68" fmla="*/ 120 w 120"/>
                  <a:gd name="T69" fmla="*/ 8 h 167"/>
                  <a:gd name="T70" fmla="*/ 120 w 120"/>
                  <a:gd name="T71" fmla="*/ 8 h 167"/>
                  <a:gd name="T72" fmla="*/ 120 w 120"/>
                  <a:gd name="T73" fmla="*/ 5 h 167"/>
                  <a:gd name="T74" fmla="*/ 120 w 120"/>
                  <a:gd name="T75" fmla="*/ 2 h 167"/>
                  <a:gd name="T76" fmla="*/ 116 w 120"/>
                  <a:gd name="T77" fmla="*/ 0 h 167"/>
                  <a:gd name="T78" fmla="*/ 111 w 120"/>
                  <a:gd name="T79" fmla="*/ 0 h 167"/>
                  <a:gd name="T80" fmla="*/ 110 w 120"/>
                  <a:gd name="T81" fmla="*/ 0 h 167"/>
                  <a:gd name="T82" fmla="*/ 108 w 120"/>
                  <a:gd name="T83" fmla="*/ 1 h 167"/>
                  <a:gd name="T84" fmla="*/ 108 w 120"/>
                  <a:gd name="T85" fmla="*/ 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0" h="167">
                    <a:moveTo>
                      <a:pt x="108" y="1"/>
                    </a:moveTo>
                    <a:lnTo>
                      <a:pt x="108" y="1"/>
                    </a:lnTo>
                    <a:lnTo>
                      <a:pt x="103" y="11"/>
                    </a:lnTo>
                    <a:lnTo>
                      <a:pt x="94" y="20"/>
                    </a:lnTo>
                    <a:lnTo>
                      <a:pt x="77" y="39"/>
                    </a:lnTo>
                    <a:lnTo>
                      <a:pt x="58" y="56"/>
                    </a:lnTo>
                    <a:lnTo>
                      <a:pt x="38" y="75"/>
                    </a:lnTo>
                    <a:lnTo>
                      <a:pt x="29" y="85"/>
                    </a:lnTo>
                    <a:lnTo>
                      <a:pt x="20" y="95"/>
                    </a:lnTo>
                    <a:lnTo>
                      <a:pt x="13" y="105"/>
                    </a:lnTo>
                    <a:lnTo>
                      <a:pt x="7" y="115"/>
                    </a:lnTo>
                    <a:lnTo>
                      <a:pt x="3" y="127"/>
                    </a:lnTo>
                    <a:lnTo>
                      <a:pt x="0" y="138"/>
                    </a:lnTo>
                    <a:lnTo>
                      <a:pt x="0" y="150"/>
                    </a:lnTo>
                    <a:lnTo>
                      <a:pt x="3" y="163"/>
                    </a:lnTo>
                    <a:lnTo>
                      <a:pt x="3" y="163"/>
                    </a:lnTo>
                    <a:lnTo>
                      <a:pt x="6" y="166"/>
                    </a:lnTo>
                    <a:lnTo>
                      <a:pt x="10" y="167"/>
                    </a:lnTo>
                    <a:lnTo>
                      <a:pt x="13" y="166"/>
                    </a:lnTo>
                    <a:lnTo>
                      <a:pt x="14" y="165"/>
                    </a:lnTo>
                    <a:lnTo>
                      <a:pt x="16" y="163"/>
                    </a:lnTo>
                    <a:lnTo>
                      <a:pt x="16" y="163"/>
                    </a:lnTo>
                    <a:lnTo>
                      <a:pt x="20" y="136"/>
                    </a:lnTo>
                    <a:lnTo>
                      <a:pt x="23" y="123"/>
                    </a:lnTo>
                    <a:lnTo>
                      <a:pt x="30" y="111"/>
                    </a:lnTo>
                    <a:lnTo>
                      <a:pt x="30" y="111"/>
                    </a:lnTo>
                    <a:lnTo>
                      <a:pt x="38" y="101"/>
                    </a:lnTo>
                    <a:lnTo>
                      <a:pt x="45" y="91"/>
                    </a:lnTo>
                    <a:lnTo>
                      <a:pt x="64" y="75"/>
                    </a:lnTo>
                    <a:lnTo>
                      <a:pt x="64" y="75"/>
                    </a:lnTo>
                    <a:lnTo>
                      <a:pt x="80" y="59"/>
                    </a:lnTo>
                    <a:lnTo>
                      <a:pt x="95" y="44"/>
                    </a:lnTo>
                    <a:lnTo>
                      <a:pt x="108" y="27"/>
                    </a:lnTo>
                    <a:lnTo>
                      <a:pt x="114" y="18"/>
                    </a:lnTo>
                    <a:lnTo>
                      <a:pt x="120" y="8"/>
                    </a:lnTo>
                    <a:lnTo>
                      <a:pt x="120" y="8"/>
                    </a:lnTo>
                    <a:lnTo>
                      <a:pt x="120" y="5"/>
                    </a:lnTo>
                    <a:lnTo>
                      <a:pt x="120" y="2"/>
                    </a:lnTo>
                    <a:lnTo>
                      <a:pt x="116" y="0"/>
                    </a:lnTo>
                    <a:lnTo>
                      <a:pt x="111" y="0"/>
                    </a:lnTo>
                    <a:lnTo>
                      <a:pt x="110" y="0"/>
                    </a:lnTo>
                    <a:lnTo>
                      <a:pt x="108" y="1"/>
                    </a:ln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675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Freeform 206"/>
            <p:cNvSpPr>
              <a:spLocks/>
            </p:cNvSpPr>
            <p:nvPr/>
          </p:nvSpPr>
          <p:spPr bwMode="auto">
            <a:xfrm>
              <a:off x="1736" y="2312"/>
              <a:ext cx="43" cy="87"/>
            </a:xfrm>
            <a:custGeom>
              <a:avLst/>
              <a:gdLst>
                <a:gd name="T0" fmla="*/ 17 w 85"/>
                <a:gd name="T1" fmla="*/ 167 h 174"/>
                <a:gd name="T2" fmla="*/ 17 w 85"/>
                <a:gd name="T3" fmla="*/ 167 h 174"/>
                <a:gd name="T4" fmla="*/ 20 w 85"/>
                <a:gd name="T5" fmla="*/ 147 h 174"/>
                <a:gd name="T6" fmla="*/ 24 w 85"/>
                <a:gd name="T7" fmla="*/ 126 h 174"/>
                <a:gd name="T8" fmla="*/ 30 w 85"/>
                <a:gd name="T9" fmla="*/ 108 h 174"/>
                <a:gd name="T10" fmla="*/ 39 w 85"/>
                <a:gd name="T11" fmla="*/ 89 h 174"/>
                <a:gd name="T12" fmla="*/ 39 w 85"/>
                <a:gd name="T13" fmla="*/ 89 h 174"/>
                <a:gd name="T14" fmla="*/ 43 w 85"/>
                <a:gd name="T15" fmla="*/ 79 h 174"/>
                <a:gd name="T16" fmla="*/ 49 w 85"/>
                <a:gd name="T17" fmla="*/ 69 h 174"/>
                <a:gd name="T18" fmla="*/ 61 w 85"/>
                <a:gd name="T19" fmla="*/ 51 h 174"/>
                <a:gd name="T20" fmla="*/ 74 w 85"/>
                <a:gd name="T21" fmla="*/ 32 h 174"/>
                <a:gd name="T22" fmla="*/ 85 w 85"/>
                <a:gd name="T23" fmla="*/ 14 h 174"/>
                <a:gd name="T24" fmla="*/ 85 w 85"/>
                <a:gd name="T25" fmla="*/ 14 h 174"/>
                <a:gd name="T26" fmla="*/ 85 w 85"/>
                <a:gd name="T27" fmla="*/ 9 h 174"/>
                <a:gd name="T28" fmla="*/ 84 w 85"/>
                <a:gd name="T29" fmla="*/ 3 h 174"/>
                <a:gd name="T30" fmla="*/ 82 w 85"/>
                <a:gd name="T31" fmla="*/ 2 h 174"/>
                <a:gd name="T32" fmla="*/ 81 w 85"/>
                <a:gd name="T33" fmla="*/ 2 h 174"/>
                <a:gd name="T34" fmla="*/ 78 w 85"/>
                <a:gd name="T35" fmla="*/ 0 h 174"/>
                <a:gd name="T36" fmla="*/ 75 w 85"/>
                <a:gd name="T37" fmla="*/ 2 h 174"/>
                <a:gd name="T38" fmla="*/ 75 w 85"/>
                <a:gd name="T39" fmla="*/ 2 h 174"/>
                <a:gd name="T40" fmla="*/ 68 w 85"/>
                <a:gd name="T41" fmla="*/ 8 h 174"/>
                <a:gd name="T42" fmla="*/ 59 w 85"/>
                <a:gd name="T43" fmla="*/ 15 h 174"/>
                <a:gd name="T44" fmla="*/ 53 w 85"/>
                <a:gd name="T45" fmla="*/ 22 h 174"/>
                <a:gd name="T46" fmla="*/ 48 w 85"/>
                <a:gd name="T47" fmla="*/ 31 h 174"/>
                <a:gd name="T48" fmla="*/ 36 w 85"/>
                <a:gd name="T49" fmla="*/ 48 h 174"/>
                <a:gd name="T50" fmla="*/ 27 w 85"/>
                <a:gd name="T51" fmla="*/ 66 h 174"/>
                <a:gd name="T52" fmla="*/ 27 w 85"/>
                <a:gd name="T53" fmla="*/ 66 h 174"/>
                <a:gd name="T54" fmla="*/ 16 w 85"/>
                <a:gd name="T55" fmla="*/ 89 h 174"/>
                <a:gd name="T56" fmla="*/ 9 w 85"/>
                <a:gd name="T57" fmla="*/ 113 h 174"/>
                <a:gd name="T58" fmla="*/ 4 w 85"/>
                <a:gd name="T59" fmla="*/ 126 h 174"/>
                <a:gd name="T60" fmla="*/ 3 w 85"/>
                <a:gd name="T61" fmla="*/ 139 h 174"/>
                <a:gd name="T62" fmla="*/ 1 w 85"/>
                <a:gd name="T63" fmla="*/ 152 h 174"/>
                <a:gd name="T64" fmla="*/ 0 w 85"/>
                <a:gd name="T65" fmla="*/ 165 h 174"/>
                <a:gd name="T66" fmla="*/ 0 w 85"/>
                <a:gd name="T67" fmla="*/ 165 h 174"/>
                <a:gd name="T68" fmla="*/ 1 w 85"/>
                <a:gd name="T69" fmla="*/ 168 h 174"/>
                <a:gd name="T70" fmla="*/ 3 w 85"/>
                <a:gd name="T71" fmla="*/ 171 h 174"/>
                <a:gd name="T72" fmla="*/ 6 w 85"/>
                <a:gd name="T73" fmla="*/ 173 h 174"/>
                <a:gd name="T74" fmla="*/ 9 w 85"/>
                <a:gd name="T75" fmla="*/ 174 h 174"/>
                <a:gd name="T76" fmla="*/ 11 w 85"/>
                <a:gd name="T77" fmla="*/ 174 h 174"/>
                <a:gd name="T78" fmla="*/ 14 w 85"/>
                <a:gd name="T79" fmla="*/ 173 h 174"/>
                <a:gd name="T80" fmla="*/ 17 w 85"/>
                <a:gd name="T81" fmla="*/ 170 h 174"/>
                <a:gd name="T82" fmla="*/ 17 w 85"/>
                <a:gd name="T83" fmla="*/ 167 h 174"/>
                <a:gd name="T84" fmla="*/ 17 w 85"/>
                <a:gd name="T85" fmla="*/ 16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5" h="174">
                  <a:moveTo>
                    <a:pt x="17" y="167"/>
                  </a:moveTo>
                  <a:lnTo>
                    <a:pt x="17" y="167"/>
                  </a:lnTo>
                  <a:lnTo>
                    <a:pt x="20" y="147"/>
                  </a:lnTo>
                  <a:lnTo>
                    <a:pt x="24" y="126"/>
                  </a:lnTo>
                  <a:lnTo>
                    <a:pt x="30" y="108"/>
                  </a:lnTo>
                  <a:lnTo>
                    <a:pt x="39" y="89"/>
                  </a:lnTo>
                  <a:lnTo>
                    <a:pt x="39" y="89"/>
                  </a:lnTo>
                  <a:lnTo>
                    <a:pt x="43" y="79"/>
                  </a:lnTo>
                  <a:lnTo>
                    <a:pt x="49" y="69"/>
                  </a:lnTo>
                  <a:lnTo>
                    <a:pt x="61" y="51"/>
                  </a:lnTo>
                  <a:lnTo>
                    <a:pt x="74" y="32"/>
                  </a:lnTo>
                  <a:lnTo>
                    <a:pt x="85" y="14"/>
                  </a:lnTo>
                  <a:lnTo>
                    <a:pt x="85" y="14"/>
                  </a:lnTo>
                  <a:lnTo>
                    <a:pt x="85" y="9"/>
                  </a:lnTo>
                  <a:lnTo>
                    <a:pt x="84" y="3"/>
                  </a:lnTo>
                  <a:lnTo>
                    <a:pt x="82" y="2"/>
                  </a:lnTo>
                  <a:lnTo>
                    <a:pt x="81" y="2"/>
                  </a:lnTo>
                  <a:lnTo>
                    <a:pt x="78" y="0"/>
                  </a:lnTo>
                  <a:lnTo>
                    <a:pt x="75" y="2"/>
                  </a:lnTo>
                  <a:lnTo>
                    <a:pt x="75" y="2"/>
                  </a:lnTo>
                  <a:lnTo>
                    <a:pt x="68" y="8"/>
                  </a:lnTo>
                  <a:lnTo>
                    <a:pt x="59" y="15"/>
                  </a:lnTo>
                  <a:lnTo>
                    <a:pt x="53" y="22"/>
                  </a:lnTo>
                  <a:lnTo>
                    <a:pt x="48" y="31"/>
                  </a:lnTo>
                  <a:lnTo>
                    <a:pt x="36" y="48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6" y="89"/>
                  </a:lnTo>
                  <a:lnTo>
                    <a:pt x="9" y="113"/>
                  </a:lnTo>
                  <a:lnTo>
                    <a:pt x="4" y="126"/>
                  </a:lnTo>
                  <a:lnTo>
                    <a:pt x="3" y="139"/>
                  </a:lnTo>
                  <a:lnTo>
                    <a:pt x="1" y="152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1" y="168"/>
                  </a:lnTo>
                  <a:lnTo>
                    <a:pt x="3" y="171"/>
                  </a:lnTo>
                  <a:lnTo>
                    <a:pt x="6" y="173"/>
                  </a:lnTo>
                  <a:lnTo>
                    <a:pt x="9" y="174"/>
                  </a:lnTo>
                  <a:lnTo>
                    <a:pt x="11" y="174"/>
                  </a:lnTo>
                  <a:lnTo>
                    <a:pt x="14" y="173"/>
                  </a:lnTo>
                  <a:lnTo>
                    <a:pt x="17" y="170"/>
                  </a:lnTo>
                  <a:lnTo>
                    <a:pt x="17" y="167"/>
                  </a:lnTo>
                  <a:lnTo>
                    <a:pt x="17" y="167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Freeform 207"/>
            <p:cNvSpPr>
              <a:spLocks/>
            </p:cNvSpPr>
            <p:nvPr/>
          </p:nvSpPr>
          <p:spPr bwMode="auto">
            <a:xfrm>
              <a:off x="2536" y="962"/>
              <a:ext cx="664" cy="767"/>
            </a:xfrm>
            <a:custGeom>
              <a:avLst/>
              <a:gdLst>
                <a:gd name="T0" fmla="*/ 505 w 1327"/>
                <a:gd name="T1" fmla="*/ 1498 h 1536"/>
                <a:gd name="T2" fmla="*/ 251 w 1327"/>
                <a:gd name="T3" fmla="*/ 1411 h 1536"/>
                <a:gd name="T4" fmla="*/ 107 w 1327"/>
                <a:gd name="T5" fmla="*/ 1329 h 1536"/>
                <a:gd name="T6" fmla="*/ 23 w 1327"/>
                <a:gd name="T7" fmla="*/ 1242 h 1536"/>
                <a:gd name="T8" fmla="*/ 127 w 1327"/>
                <a:gd name="T9" fmla="*/ 1229 h 1536"/>
                <a:gd name="T10" fmla="*/ 324 w 1327"/>
                <a:gd name="T11" fmla="*/ 1268 h 1536"/>
                <a:gd name="T12" fmla="*/ 290 w 1327"/>
                <a:gd name="T13" fmla="*/ 1251 h 1536"/>
                <a:gd name="T14" fmla="*/ 178 w 1327"/>
                <a:gd name="T15" fmla="*/ 1170 h 1536"/>
                <a:gd name="T16" fmla="*/ 94 w 1327"/>
                <a:gd name="T17" fmla="*/ 1071 h 1536"/>
                <a:gd name="T18" fmla="*/ 27 w 1327"/>
                <a:gd name="T19" fmla="*/ 932 h 1536"/>
                <a:gd name="T20" fmla="*/ 0 w 1327"/>
                <a:gd name="T21" fmla="*/ 748 h 1536"/>
                <a:gd name="T22" fmla="*/ 102 w 1327"/>
                <a:gd name="T23" fmla="*/ 751 h 1536"/>
                <a:gd name="T24" fmla="*/ 301 w 1327"/>
                <a:gd name="T25" fmla="*/ 957 h 1536"/>
                <a:gd name="T26" fmla="*/ 416 w 1327"/>
                <a:gd name="T27" fmla="*/ 1112 h 1536"/>
                <a:gd name="T28" fmla="*/ 305 w 1327"/>
                <a:gd name="T29" fmla="*/ 910 h 1536"/>
                <a:gd name="T30" fmla="*/ 195 w 1327"/>
                <a:gd name="T31" fmla="*/ 641 h 1536"/>
                <a:gd name="T32" fmla="*/ 156 w 1327"/>
                <a:gd name="T33" fmla="*/ 460 h 1536"/>
                <a:gd name="T34" fmla="*/ 165 w 1327"/>
                <a:gd name="T35" fmla="*/ 296 h 1536"/>
                <a:gd name="T36" fmla="*/ 228 w 1327"/>
                <a:gd name="T37" fmla="*/ 291 h 1536"/>
                <a:gd name="T38" fmla="*/ 358 w 1327"/>
                <a:gd name="T39" fmla="*/ 494 h 1536"/>
                <a:gd name="T40" fmla="*/ 493 w 1327"/>
                <a:gd name="T41" fmla="*/ 792 h 1536"/>
                <a:gd name="T42" fmla="*/ 554 w 1327"/>
                <a:gd name="T43" fmla="*/ 1002 h 1536"/>
                <a:gd name="T44" fmla="*/ 503 w 1327"/>
                <a:gd name="T45" fmla="*/ 734 h 1536"/>
                <a:gd name="T46" fmla="*/ 471 w 1327"/>
                <a:gd name="T47" fmla="*/ 398 h 1536"/>
                <a:gd name="T48" fmla="*/ 481 w 1327"/>
                <a:gd name="T49" fmla="*/ 197 h 1536"/>
                <a:gd name="T50" fmla="*/ 529 w 1327"/>
                <a:gd name="T51" fmla="*/ 42 h 1536"/>
                <a:gd name="T52" fmla="*/ 564 w 1327"/>
                <a:gd name="T53" fmla="*/ 0 h 1536"/>
                <a:gd name="T54" fmla="*/ 638 w 1327"/>
                <a:gd name="T55" fmla="*/ 157 h 1536"/>
                <a:gd name="T56" fmla="*/ 732 w 1327"/>
                <a:gd name="T57" fmla="*/ 456 h 1536"/>
                <a:gd name="T58" fmla="*/ 771 w 1327"/>
                <a:gd name="T59" fmla="*/ 679 h 1536"/>
                <a:gd name="T60" fmla="*/ 785 w 1327"/>
                <a:gd name="T61" fmla="*/ 938 h 1536"/>
                <a:gd name="T62" fmla="*/ 794 w 1327"/>
                <a:gd name="T63" fmla="*/ 912 h 1536"/>
                <a:gd name="T64" fmla="*/ 864 w 1327"/>
                <a:gd name="T65" fmla="*/ 654 h 1536"/>
                <a:gd name="T66" fmla="*/ 933 w 1327"/>
                <a:gd name="T67" fmla="*/ 500 h 1536"/>
                <a:gd name="T68" fmla="*/ 1034 w 1327"/>
                <a:gd name="T69" fmla="*/ 352 h 1536"/>
                <a:gd name="T70" fmla="*/ 1143 w 1327"/>
                <a:gd name="T71" fmla="*/ 248 h 1536"/>
                <a:gd name="T72" fmla="*/ 1173 w 1327"/>
                <a:gd name="T73" fmla="*/ 392 h 1536"/>
                <a:gd name="T74" fmla="*/ 1175 w 1327"/>
                <a:gd name="T75" fmla="*/ 552 h 1536"/>
                <a:gd name="T76" fmla="*/ 1143 w 1327"/>
                <a:gd name="T77" fmla="*/ 714 h 1536"/>
                <a:gd name="T78" fmla="*/ 1065 w 1327"/>
                <a:gd name="T79" fmla="*/ 895 h 1536"/>
                <a:gd name="T80" fmla="*/ 959 w 1327"/>
                <a:gd name="T81" fmla="*/ 1048 h 1536"/>
                <a:gd name="T82" fmla="*/ 1039 w 1327"/>
                <a:gd name="T83" fmla="*/ 967 h 1536"/>
                <a:gd name="T84" fmla="*/ 1191 w 1327"/>
                <a:gd name="T85" fmla="*/ 863 h 1536"/>
                <a:gd name="T86" fmla="*/ 1322 w 1327"/>
                <a:gd name="T87" fmla="*/ 808 h 1536"/>
                <a:gd name="T88" fmla="*/ 1273 w 1327"/>
                <a:gd name="T89" fmla="*/ 958 h 1536"/>
                <a:gd name="T90" fmla="*/ 1169 w 1327"/>
                <a:gd name="T91" fmla="*/ 1136 h 1536"/>
                <a:gd name="T92" fmla="*/ 1068 w 1327"/>
                <a:gd name="T93" fmla="*/ 1248 h 1536"/>
                <a:gd name="T94" fmla="*/ 932 w 1327"/>
                <a:gd name="T95" fmla="*/ 1342 h 1536"/>
                <a:gd name="T96" fmla="*/ 1037 w 1327"/>
                <a:gd name="T97" fmla="*/ 1290 h 1536"/>
                <a:gd name="T98" fmla="*/ 1186 w 1327"/>
                <a:gd name="T99" fmla="*/ 1242 h 1536"/>
                <a:gd name="T100" fmla="*/ 1293 w 1327"/>
                <a:gd name="T101" fmla="*/ 1238 h 1536"/>
                <a:gd name="T102" fmla="*/ 1270 w 1327"/>
                <a:gd name="T103" fmla="*/ 1295 h 1536"/>
                <a:gd name="T104" fmla="*/ 1154 w 1327"/>
                <a:gd name="T105" fmla="*/ 1411 h 1536"/>
                <a:gd name="T106" fmla="*/ 1037 w 1327"/>
                <a:gd name="T107" fmla="*/ 1481 h 1536"/>
                <a:gd name="T108" fmla="*/ 887 w 1327"/>
                <a:gd name="T109" fmla="*/ 1527 h 1536"/>
                <a:gd name="T110" fmla="*/ 697 w 1327"/>
                <a:gd name="T111" fmla="*/ 1531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27" h="1536">
                  <a:moveTo>
                    <a:pt x="628" y="1525"/>
                  </a:moveTo>
                  <a:lnTo>
                    <a:pt x="628" y="1525"/>
                  </a:lnTo>
                  <a:lnTo>
                    <a:pt x="606" y="1521"/>
                  </a:lnTo>
                  <a:lnTo>
                    <a:pt x="545" y="1508"/>
                  </a:lnTo>
                  <a:lnTo>
                    <a:pt x="505" y="1498"/>
                  </a:lnTo>
                  <a:lnTo>
                    <a:pt x="460" y="1485"/>
                  </a:lnTo>
                  <a:lnTo>
                    <a:pt x="411" y="1471"/>
                  </a:lnTo>
                  <a:lnTo>
                    <a:pt x="357" y="1453"/>
                  </a:lnTo>
                  <a:lnTo>
                    <a:pt x="305" y="1434"/>
                  </a:lnTo>
                  <a:lnTo>
                    <a:pt x="251" y="1411"/>
                  </a:lnTo>
                  <a:lnTo>
                    <a:pt x="199" y="1387"/>
                  </a:lnTo>
                  <a:lnTo>
                    <a:pt x="175" y="1374"/>
                  </a:lnTo>
                  <a:lnTo>
                    <a:pt x="150" y="1359"/>
                  </a:lnTo>
                  <a:lnTo>
                    <a:pt x="128" y="1345"/>
                  </a:lnTo>
                  <a:lnTo>
                    <a:pt x="107" y="1329"/>
                  </a:lnTo>
                  <a:lnTo>
                    <a:pt x="86" y="1313"/>
                  </a:lnTo>
                  <a:lnTo>
                    <a:pt x="68" y="1297"/>
                  </a:lnTo>
                  <a:lnTo>
                    <a:pt x="50" y="1279"/>
                  </a:lnTo>
                  <a:lnTo>
                    <a:pt x="36" y="1261"/>
                  </a:lnTo>
                  <a:lnTo>
                    <a:pt x="23" y="1242"/>
                  </a:lnTo>
                  <a:lnTo>
                    <a:pt x="13" y="1223"/>
                  </a:lnTo>
                  <a:lnTo>
                    <a:pt x="13" y="1223"/>
                  </a:lnTo>
                  <a:lnTo>
                    <a:pt x="44" y="1223"/>
                  </a:lnTo>
                  <a:lnTo>
                    <a:pt x="81" y="1226"/>
                  </a:lnTo>
                  <a:lnTo>
                    <a:pt x="127" y="1229"/>
                  </a:lnTo>
                  <a:lnTo>
                    <a:pt x="180" y="1236"/>
                  </a:lnTo>
                  <a:lnTo>
                    <a:pt x="237" y="1246"/>
                  </a:lnTo>
                  <a:lnTo>
                    <a:pt x="266" y="1252"/>
                  </a:lnTo>
                  <a:lnTo>
                    <a:pt x="295" y="1259"/>
                  </a:lnTo>
                  <a:lnTo>
                    <a:pt x="324" y="1268"/>
                  </a:lnTo>
                  <a:lnTo>
                    <a:pt x="353" y="1278"/>
                  </a:lnTo>
                  <a:lnTo>
                    <a:pt x="353" y="1278"/>
                  </a:lnTo>
                  <a:lnTo>
                    <a:pt x="335" y="1271"/>
                  </a:lnTo>
                  <a:lnTo>
                    <a:pt x="317" y="1262"/>
                  </a:lnTo>
                  <a:lnTo>
                    <a:pt x="290" y="1251"/>
                  </a:lnTo>
                  <a:lnTo>
                    <a:pt x="262" y="1233"/>
                  </a:lnTo>
                  <a:lnTo>
                    <a:pt x="230" y="1211"/>
                  </a:lnTo>
                  <a:lnTo>
                    <a:pt x="212" y="1198"/>
                  </a:lnTo>
                  <a:lnTo>
                    <a:pt x="195" y="1184"/>
                  </a:lnTo>
                  <a:lnTo>
                    <a:pt x="178" y="1170"/>
                  </a:lnTo>
                  <a:lnTo>
                    <a:pt x="160" y="1152"/>
                  </a:lnTo>
                  <a:lnTo>
                    <a:pt x="143" y="1135"/>
                  </a:lnTo>
                  <a:lnTo>
                    <a:pt x="125" y="1115"/>
                  </a:lnTo>
                  <a:lnTo>
                    <a:pt x="110" y="1094"/>
                  </a:lnTo>
                  <a:lnTo>
                    <a:pt x="94" y="1071"/>
                  </a:lnTo>
                  <a:lnTo>
                    <a:pt x="78" y="1047"/>
                  </a:lnTo>
                  <a:lnTo>
                    <a:pt x="63" y="1020"/>
                  </a:lnTo>
                  <a:lnTo>
                    <a:pt x="50" y="993"/>
                  </a:lnTo>
                  <a:lnTo>
                    <a:pt x="37" y="964"/>
                  </a:lnTo>
                  <a:lnTo>
                    <a:pt x="27" y="932"/>
                  </a:lnTo>
                  <a:lnTo>
                    <a:pt x="18" y="900"/>
                  </a:lnTo>
                  <a:lnTo>
                    <a:pt x="10" y="864"/>
                  </a:lnTo>
                  <a:lnTo>
                    <a:pt x="4" y="828"/>
                  </a:lnTo>
                  <a:lnTo>
                    <a:pt x="1" y="790"/>
                  </a:lnTo>
                  <a:lnTo>
                    <a:pt x="0" y="748"/>
                  </a:lnTo>
                  <a:lnTo>
                    <a:pt x="0" y="706"/>
                  </a:lnTo>
                  <a:lnTo>
                    <a:pt x="2" y="662"/>
                  </a:lnTo>
                  <a:lnTo>
                    <a:pt x="2" y="662"/>
                  </a:lnTo>
                  <a:lnTo>
                    <a:pt x="50" y="704"/>
                  </a:lnTo>
                  <a:lnTo>
                    <a:pt x="102" y="751"/>
                  </a:lnTo>
                  <a:lnTo>
                    <a:pt x="165" y="811"/>
                  </a:lnTo>
                  <a:lnTo>
                    <a:pt x="198" y="845"/>
                  </a:lnTo>
                  <a:lnTo>
                    <a:pt x="233" y="882"/>
                  </a:lnTo>
                  <a:lnTo>
                    <a:pt x="267" y="918"/>
                  </a:lnTo>
                  <a:lnTo>
                    <a:pt x="301" y="957"/>
                  </a:lnTo>
                  <a:lnTo>
                    <a:pt x="334" y="996"/>
                  </a:lnTo>
                  <a:lnTo>
                    <a:pt x="364" y="1035"/>
                  </a:lnTo>
                  <a:lnTo>
                    <a:pt x="392" y="1074"/>
                  </a:lnTo>
                  <a:lnTo>
                    <a:pt x="416" y="1112"/>
                  </a:lnTo>
                  <a:lnTo>
                    <a:pt x="416" y="1112"/>
                  </a:lnTo>
                  <a:lnTo>
                    <a:pt x="400" y="1087"/>
                  </a:lnTo>
                  <a:lnTo>
                    <a:pt x="383" y="1057"/>
                  </a:lnTo>
                  <a:lnTo>
                    <a:pt x="360" y="1016"/>
                  </a:lnTo>
                  <a:lnTo>
                    <a:pt x="334" y="967"/>
                  </a:lnTo>
                  <a:lnTo>
                    <a:pt x="305" y="910"/>
                  </a:lnTo>
                  <a:lnTo>
                    <a:pt x="276" y="850"/>
                  </a:lnTo>
                  <a:lnTo>
                    <a:pt x="246" y="783"/>
                  </a:lnTo>
                  <a:lnTo>
                    <a:pt x="220" y="712"/>
                  </a:lnTo>
                  <a:lnTo>
                    <a:pt x="207" y="678"/>
                  </a:lnTo>
                  <a:lnTo>
                    <a:pt x="195" y="641"/>
                  </a:lnTo>
                  <a:lnTo>
                    <a:pt x="183" y="604"/>
                  </a:lnTo>
                  <a:lnTo>
                    <a:pt x="175" y="568"/>
                  </a:lnTo>
                  <a:lnTo>
                    <a:pt x="167" y="531"/>
                  </a:lnTo>
                  <a:lnTo>
                    <a:pt x="160" y="495"/>
                  </a:lnTo>
                  <a:lnTo>
                    <a:pt x="156" y="460"/>
                  </a:lnTo>
                  <a:lnTo>
                    <a:pt x="153" y="426"/>
                  </a:lnTo>
                  <a:lnTo>
                    <a:pt x="153" y="391"/>
                  </a:lnTo>
                  <a:lnTo>
                    <a:pt x="154" y="359"/>
                  </a:lnTo>
                  <a:lnTo>
                    <a:pt x="159" y="326"/>
                  </a:lnTo>
                  <a:lnTo>
                    <a:pt x="165" y="296"/>
                  </a:lnTo>
                  <a:lnTo>
                    <a:pt x="175" y="267"/>
                  </a:lnTo>
                  <a:lnTo>
                    <a:pt x="186" y="239"/>
                  </a:lnTo>
                  <a:lnTo>
                    <a:pt x="186" y="239"/>
                  </a:lnTo>
                  <a:lnTo>
                    <a:pt x="198" y="252"/>
                  </a:lnTo>
                  <a:lnTo>
                    <a:pt x="228" y="291"/>
                  </a:lnTo>
                  <a:lnTo>
                    <a:pt x="250" y="320"/>
                  </a:lnTo>
                  <a:lnTo>
                    <a:pt x="273" y="355"/>
                  </a:lnTo>
                  <a:lnTo>
                    <a:pt x="301" y="395"/>
                  </a:lnTo>
                  <a:lnTo>
                    <a:pt x="330" y="442"/>
                  </a:lnTo>
                  <a:lnTo>
                    <a:pt x="358" y="494"/>
                  </a:lnTo>
                  <a:lnTo>
                    <a:pt x="389" y="550"/>
                  </a:lnTo>
                  <a:lnTo>
                    <a:pt x="421" y="614"/>
                  </a:lnTo>
                  <a:lnTo>
                    <a:pt x="450" y="682"/>
                  </a:lnTo>
                  <a:lnTo>
                    <a:pt x="479" y="754"/>
                  </a:lnTo>
                  <a:lnTo>
                    <a:pt x="493" y="792"/>
                  </a:lnTo>
                  <a:lnTo>
                    <a:pt x="506" y="832"/>
                  </a:lnTo>
                  <a:lnTo>
                    <a:pt x="519" y="873"/>
                  </a:lnTo>
                  <a:lnTo>
                    <a:pt x="532" y="915"/>
                  </a:lnTo>
                  <a:lnTo>
                    <a:pt x="544" y="958"/>
                  </a:lnTo>
                  <a:lnTo>
                    <a:pt x="554" y="1002"/>
                  </a:lnTo>
                  <a:lnTo>
                    <a:pt x="554" y="1002"/>
                  </a:lnTo>
                  <a:lnTo>
                    <a:pt x="547" y="967"/>
                  </a:lnTo>
                  <a:lnTo>
                    <a:pt x="528" y="871"/>
                  </a:lnTo>
                  <a:lnTo>
                    <a:pt x="516" y="806"/>
                  </a:lnTo>
                  <a:lnTo>
                    <a:pt x="503" y="734"/>
                  </a:lnTo>
                  <a:lnTo>
                    <a:pt x="493" y="654"/>
                  </a:lnTo>
                  <a:lnTo>
                    <a:pt x="483" y="570"/>
                  </a:lnTo>
                  <a:lnTo>
                    <a:pt x="476" y="484"/>
                  </a:lnTo>
                  <a:lnTo>
                    <a:pt x="473" y="440"/>
                  </a:lnTo>
                  <a:lnTo>
                    <a:pt x="471" y="398"/>
                  </a:lnTo>
                  <a:lnTo>
                    <a:pt x="471" y="356"/>
                  </a:lnTo>
                  <a:lnTo>
                    <a:pt x="471" y="314"/>
                  </a:lnTo>
                  <a:lnTo>
                    <a:pt x="473" y="274"/>
                  </a:lnTo>
                  <a:lnTo>
                    <a:pt x="477" y="235"/>
                  </a:lnTo>
                  <a:lnTo>
                    <a:pt x="481" y="197"/>
                  </a:lnTo>
                  <a:lnTo>
                    <a:pt x="487" y="161"/>
                  </a:lnTo>
                  <a:lnTo>
                    <a:pt x="496" y="128"/>
                  </a:lnTo>
                  <a:lnTo>
                    <a:pt x="505" y="96"/>
                  </a:lnTo>
                  <a:lnTo>
                    <a:pt x="516" y="67"/>
                  </a:lnTo>
                  <a:lnTo>
                    <a:pt x="529" y="42"/>
                  </a:lnTo>
                  <a:lnTo>
                    <a:pt x="538" y="31"/>
                  </a:lnTo>
                  <a:lnTo>
                    <a:pt x="545" y="19"/>
                  </a:lnTo>
                  <a:lnTo>
                    <a:pt x="554" y="9"/>
                  </a:lnTo>
                  <a:lnTo>
                    <a:pt x="564" y="0"/>
                  </a:lnTo>
                  <a:lnTo>
                    <a:pt x="564" y="0"/>
                  </a:lnTo>
                  <a:lnTo>
                    <a:pt x="574" y="18"/>
                  </a:lnTo>
                  <a:lnTo>
                    <a:pt x="586" y="41"/>
                  </a:lnTo>
                  <a:lnTo>
                    <a:pt x="600" y="71"/>
                  </a:lnTo>
                  <a:lnTo>
                    <a:pt x="619" y="110"/>
                  </a:lnTo>
                  <a:lnTo>
                    <a:pt x="638" y="157"/>
                  </a:lnTo>
                  <a:lnTo>
                    <a:pt x="660" y="212"/>
                  </a:lnTo>
                  <a:lnTo>
                    <a:pt x="681" y="272"/>
                  </a:lnTo>
                  <a:lnTo>
                    <a:pt x="701" y="340"/>
                  </a:lnTo>
                  <a:lnTo>
                    <a:pt x="722" y="416"/>
                  </a:lnTo>
                  <a:lnTo>
                    <a:pt x="732" y="456"/>
                  </a:lnTo>
                  <a:lnTo>
                    <a:pt x="741" y="498"/>
                  </a:lnTo>
                  <a:lnTo>
                    <a:pt x="749" y="541"/>
                  </a:lnTo>
                  <a:lnTo>
                    <a:pt x="758" y="586"/>
                  </a:lnTo>
                  <a:lnTo>
                    <a:pt x="764" y="631"/>
                  </a:lnTo>
                  <a:lnTo>
                    <a:pt x="771" y="679"/>
                  </a:lnTo>
                  <a:lnTo>
                    <a:pt x="775" y="728"/>
                  </a:lnTo>
                  <a:lnTo>
                    <a:pt x="780" y="779"/>
                  </a:lnTo>
                  <a:lnTo>
                    <a:pt x="783" y="831"/>
                  </a:lnTo>
                  <a:lnTo>
                    <a:pt x="784" y="883"/>
                  </a:lnTo>
                  <a:lnTo>
                    <a:pt x="785" y="938"/>
                  </a:lnTo>
                  <a:lnTo>
                    <a:pt x="784" y="993"/>
                  </a:lnTo>
                  <a:lnTo>
                    <a:pt x="784" y="993"/>
                  </a:lnTo>
                  <a:lnTo>
                    <a:pt x="787" y="971"/>
                  </a:lnTo>
                  <a:lnTo>
                    <a:pt x="790" y="945"/>
                  </a:lnTo>
                  <a:lnTo>
                    <a:pt x="794" y="912"/>
                  </a:lnTo>
                  <a:lnTo>
                    <a:pt x="803" y="870"/>
                  </a:lnTo>
                  <a:lnTo>
                    <a:pt x="813" y="822"/>
                  </a:lnTo>
                  <a:lnTo>
                    <a:pt x="826" y="770"/>
                  </a:lnTo>
                  <a:lnTo>
                    <a:pt x="843" y="714"/>
                  </a:lnTo>
                  <a:lnTo>
                    <a:pt x="864" y="654"/>
                  </a:lnTo>
                  <a:lnTo>
                    <a:pt x="875" y="624"/>
                  </a:lnTo>
                  <a:lnTo>
                    <a:pt x="888" y="594"/>
                  </a:lnTo>
                  <a:lnTo>
                    <a:pt x="901" y="562"/>
                  </a:lnTo>
                  <a:lnTo>
                    <a:pt x="917" y="531"/>
                  </a:lnTo>
                  <a:lnTo>
                    <a:pt x="933" y="500"/>
                  </a:lnTo>
                  <a:lnTo>
                    <a:pt x="950" y="469"/>
                  </a:lnTo>
                  <a:lnTo>
                    <a:pt x="969" y="439"/>
                  </a:lnTo>
                  <a:lnTo>
                    <a:pt x="989" y="410"/>
                  </a:lnTo>
                  <a:lnTo>
                    <a:pt x="1011" y="379"/>
                  </a:lnTo>
                  <a:lnTo>
                    <a:pt x="1034" y="352"/>
                  </a:lnTo>
                  <a:lnTo>
                    <a:pt x="1059" y="324"/>
                  </a:lnTo>
                  <a:lnTo>
                    <a:pt x="1085" y="297"/>
                  </a:lnTo>
                  <a:lnTo>
                    <a:pt x="1113" y="272"/>
                  </a:lnTo>
                  <a:lnTo>
                    <a:pt x="1143" y="248"/>
                  </a:lnTo>
                  <a:lnTo>
                    <a:pt x="1143" y="248"/>
                  </a:lnTo>
                  <a:lnTo>
                    <a:pt x="1149" y="265"/>
                  </a:lnTo>
                  <a:lnTo>
                    <a:pt x="1154" y="287"/>
                  </a:lnTo>
                  <a:lnTo>
                    <a:pt x="1162" y="316"/>
                  </a:lnTo>
                  <a:lnTo>
                    <a:pt x="1169" y="350"/>
                  </a:lnTo>
                  <a:lnTo>
                    <a:pt x="1173" y="392"/>
                  </a:lnTo>
                  <a:lnTo>
                    <a:pt x="1178" y="440"/>
                  </a:lnTo>
                  <a:lnTo>
                    <a:pt x="1178" y="466"/>
                  </a:lnTo>
                  <a:lnTo>
                    <a:pt x="1178" y="494"/>
                  </a:lnTo>
                  <a:lnTo>
                    <a:pt x="1178" y="521"/>
                  </a:lnTo>
                  <a:lnTo>
                    <a:pt x="1175" y="552"/>
                  </a:lnTo>
                  <a:lnTo>
                    <a:pt x="1172" y="582"/>
                  </a:lnTo>
                  <a:lnTo>
                    <a:pt x="1166" y="614"/>
                  </a:lnTo>
                  <a:lnTo>
                    <a:pt x="1160" y="646"/>
                  </a:lnTo>
                  <a:lnTo>
                    <a:pt x="1152" y="679"/>
                  </a:lnTo>
                  <a:lnTo>
                    <a:pt x="1143" y="714"/>
                  </a:lnTo>
                  <a:lnTo>
                    <a:pt x="1131" y="748"/>
                  </a:lnTo>
                  <a:lnTo>
                    <a:pt x="1117" y="785"/>
                  </a:lnTo>
                  <a:lnTo>
                    <a:pt x="1102" y="821"/>
                  </a:lnTo>
                  <a:lnTo>
                    <a:pt x="1084" y="857"/>
                  </a:lnTo>
                  <a:lnTo>
                    <a:pt x="1065" y="895"/>
                  </a:lnTo>
                  <a:lnTo>
                    <a:pt x="1042" y="932"/>
                  </a:lnTo>
                  <a:lnTo>
                    <a:pt x="1017" y="971"/>
                  </a:lnTo>
                  <a:lnTo>
                    <a:pt x="989" y="1009"/>
                  </a:lnTo>
                  <a:lnTo>
                    <a:pt x="959" y="1048"/>
                  </a:lnTo>
                  <a:lnTo>
                    <a:pt x="959" y="1048"/>
                  </a:lnTo>
                  <a:lnTo>
                    <a:pt x="963" y="1042"/>
                  </a:lnTo>
                  <a:lnTo>
                    <a:pt x="978" y="1026"/>
                  </a:lnTo>
                  <a:lnTo>
                    <a:pt x="1003" y="1000"/>
                  </a:lnTo>
                  <a:lnTo>
                    <a:pt x="1018" y="984"/>
                  </a:lnTo>
                  <a:lnTo>
                    <a:pt x="1039" y="967"/>
                  </a:lnTo>
                  <a:lnTo>
                    <a:pt x="1062" y="948"/>
                  </a:lnTo>
                  <a:lnTo>
                    <a:pt x="1089" y="929"/>
                  </a:lnTo>
                  <a:lnTo>
                    <a:pt x="1118" y="908"/>
                  </a:lnTo>
                  <a:lnTo>
                    <a:pt x="1153" y="884"/>
                  </a:lnTo>
                  <a:lnTo>
                    <a:pt x="1191" y="863"/>
                  </a:lnTo>
                  <a:lnTo>
                    <a:pt x="1231" y="838"/>
                  </a:lnTo>
                  <a:lnTo>
                    <a:pt x="1277" y="815"/>
                  </a:lnTo>
                  <a:lnTo>
                    <a:pt x="1327" y="790"/>
                  </a:lnTo>
                  <a:lnTo>
                    <a:pt x="1327" y="790"/>
                  </a:lnTo>
                  <a:lnTo>
                    <a:pt x="1322" y="808"/>
                  </a:lnTo>
                  <a:lnTo>
                    <a:pt x="1318" y="827"/>
                  </a:lnTo>
                  <a:lnTo>
                    <a:pt x="1311" y="853"/>
                  </a:lnTo>
                  <a:lnTo>
                    <a:pt x="1301" y="883"/>
                  </a:lnTo>
                  <a:lnTo>
                    <a:pt x="1289" y="919"/>
                  </a:lnTo>
                  <a:lnTo>
                    <a:pt x="1273" y="958"/>
                  </a:lnTo>
                  <a:lnTo>
                    <a:pt x="1253" y="1000"/>
                  </a:lnTo>
                  <a:lnTo>
                    <a:pt x="1230" y="1045"/>
                  </a:lnTo>
                  <a:lnTo>
                    <a:pt x="1202" y="1091"/>
                  </a:lnTo>
                  <a:lnTo>
                    <a:pt x="1186" y="1115"/>
                  </a:lnTo>
                  <a:lnTo>
                    <a:pt x="1169" y="1136"/>
                  </a:lnTo>
                  <a:lnTo>
                    <a:pt x="1152" y="1159"/>
                  </a:lnTo>
                  <a:lnTo>
                    <a:pt x="1133" y="1183"/>
                  </a:lnTo>
                  <a:lnTo>
                    <a:pt x="1113" y="1204"/>
                  </a:lnTo>
                  <a:lnTo>
                    <a:pt x="1091" y="1226"/>
                  </a:lnTo>
                  <a:lnTo>
                    <a:pt x="1068" y="1248"/>
                  </a:lnTo>
                  <a:lnTo>
                    <a:pt x="1043" y="1268"/>
                  </a:lnTo>
                  <a:lnTo>
                    <a:pt x="1017" y="1288"/>
                  </a:lnTo>
                  <a:lnTo>
                    <a:pt x="989" y="1307"/>
                  </a:lnTo>
                  <a:lnTo>
                    <a:pt x="962" y="1326"/>
                  </a:lnTo>
                  <a:lnTo>
                    <a:pt x="932" y="1342"/>
                  </a:lnTo>
                  <a:lnTo>
                    <a:pt x="932" y="1342"/>
                  </a:lnTo>
                  <a:lnTo>
                    <a:pt x="942" y="1336"/>
                  </a:lnTo>
                  <a:lnTo>
                    <a:pt x="969" y="1321"/>
                  </a:lnTo>
                  <a:lnTo>
                    <a:pt x="1011" y="1300"/>
                  </a:lnTo>
                  <a:lnTo>
                    <a:pt x="1037" y="1290"/>
                  </a:lnTo>
                  <a:lnTo>
                    <a:pt x="1065" y="1278"/>
                  </a:lnTo>
                  <a:lnTo>
                    <a:pt x="1094" y="1266"/>
                  </a:lnTo>
                  <a:lnTo>
                    <a:pt x="1124" y="1256"/>
                  </a:lnTo>
                  <a:lnTo>
                    <a:pt x="1156" y="1248"/>
                  </a:lnTo>
                  <a:lnTo>
                    <a:pt x="1186" y="1242"/>
                  </a:lnTo>
                  <a:lnTo>
                    <a:pt x="1218" y="1236"/>
                  </a:lnTo>
                  <a:lnTo>
                    <a:pt x="1250" y="1235"/>
                  </a:lnTo>
                  <a:lnTo>
                    <a:pt x="1264" y="1235"/>
                  </a:lnTo>
                  <a:lnTo>
                    <a:pt x="1279" y="1236"/>
                  </a:lnTo>
                  <a:lnTo>
                    <a:pt x="1293" y="1238"/>
                  </a:lnTo>
                  <a:lnTo>
                    <a:pt x="1308" y="1240"/>
                  </a:lnTo>
                  <a:lnTo>
                    <a:pt x="1308" y="1240"/>
                  </a:lnTo>
                  <a:lnTo>
                    <a:pt x="1299" y="1256"/>
                  </a:lnTo>
                  <a:lnTo>
                    <a:pt x="1288" y="1274"/>
                  </a:lnTo>
                  <a:lnTo>
                    <a:pt x="1270" y="1295"/>
                  </a:lnTo>
                  <a:lnTo>
                    <a:pt x="1249" y="1321"/>
                  </a:lnTo>
                  <a:lnTo>
                    <a:pt x="1222" y="1350"/>
                  </a:lnTo>
                  <a:lnTo>
                    <a:pt x="1191" y="1381"/>
                  </a:lnTo>
                  <a:lnTo>
                    <a:pt x="1173" y="1395"/>
                  </a:lnTo>
                  <a:lnTo>
                    <a:pt x="1154" y="1411"/>
                  </a:lnTo>
                  <a:lnTo>
                    <a:pt x="1134" y="1426"/>
                  </a:lnTo>
                  <a:lnTo>
                    <a:pt x="1111" y="1440"/>
                  </a:lnTo>
                  <a:lnTo>
                    <a:pt x="1088" y="1455"/>
                  </a:lnTo>
                  <a:lnTo>
                    <a:pt x="1063" y="1468"/>
                  </a:lnTo>
                  <a:lnTo>
                    <a:pt x="1037" y="1481"/>
                  </a:lnTo>
                  <a:lnTo>
                    <a:pt x="1010" y="1492"/>
                  </a:lnTo>
                  <a:lnTo>
                    <a:pt x="981" y="1502"/>
                  </a:lnTo>
                  <a:lnTo>
                    <a:pt x="952" y="1512"/>
                  </a:lnTo>
                  <a:lnTo>
                    <a:pt x="920" y="1520"/>
                  </a:lnTo>
                  <a:lnTo>
                    <a:pt x="887" y="1527"/>
                  </a:lnTo>
                  <a:lnTo>
                    <a:pt x="852" y="1531"/>
                  </a:lnTo>
                  <a:lnTo>
                    <a:pt x="816" y="1534"/>
                  </a:lnTo>
                  <a:lnTo>
                    <a:pt x="778" y="1536"/>
                  </a:lnTo>
                  <a:lnTo>
                    <a:pt x="739" y="1534"/>
                  </a:lnTo>
                  <a:lnTo>
                    <a:pt x="697" y="1531"/>
                  </a:lnTo>
                  <a:lnTo>
                    <a:pt x="655" y="1525"/>
                  </a:lnTo>
                  <a:lnTo>
                    <a:pt x="628" y="1525"/>
                  </a:lnTo>
                  <a:close/>
                </a:path>
              </a:pathLst>
            </a:cu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Freeform 208"/>
            <p:cNvSpPr>
              <a:spLocks/>
            </p:cNvSpPr>
            <p:nvPr/>
          </p:nvSpPr>
          <p:spPr bwMode="auto">
            <a:xfrm>
              <a:off x="2536" y="962"/>
              <a:ext cx="664" cy="767"/>
            </a:xfrm>
            <a:custGeom>
              <a:avLst/>
              <a:gdLst>
                <a:gd name="T0" fmla="*/ 505 w 1327"/>
                <a:gd name="T1" fmla="*/ 1498 h 1536"/>
                <a:gd name="T2" fmla="*/ 251 w 1327"/>
                <a:gd name="T3" fmla="*/ 1411 h 1536"/>
                <a:gd name="T4" fmla="*/ 107 w 1327"/>
                <a:gd name="T5" fmla="*/ 1329 h 1536"/>
                <a:gd name="T6" fmla="*/ 23 w 1327"/>
                <a:gd name="T7" fmla="*/ 1242 h 1536"/>
                <a:gd name="T8" fmla="*/ 127 w 1327"/>
                <a:gd name="T9" fmla="*/ 1229 h 1536"/>
                <a:gd name="T10" fmla="*/ 324 w 1327"/>
                <a:gd name="T11" fmla="*/ 1268 h 1536"/>
                <a:gd name="T12" fmla="*/ 290 w 1327"/>
                <a:gd name="T13" fmla="*/ 1251 h 1536"/>
                <a:gd name="T14" fmla="*/ 178 w 1327"/>
                <a:gd name="T15" fmla="*/ 1170 h 1536"/>
                <a:gd name="T16" fmla="*/ 94 w 1327"/>
                <a:gd name="T17" fmla="*/ 1071 h 1536"/>
                <a:gd name="T18" fmla="*/ 27 w 1327"/>
                <a:gd name="T19" fmla="*/ 932 h 1536"/>
                <a:gd name="T20" fmla="*/ 0 w 1327"/>
                <a:gd name="T21" fmla="*/ 748 h 1536"/>
                <a:gd name="T22" fmla="*/ 102 w 1327"/>
                <a:gd name="T23" fmla="*/ 751 h 1536"/>
                <a:gd name="T24" fmla="*/ 301 w 1327"/>
                <a:gd name="T25" fmla="*/ 957 h 1536"/>
                <a:gd name="T26" fmla="*/ 416 w 1327"/>
                <a:gd name="T27" fmla="*/ 1112 h 1536"/>
                <a:gd name="T28" fmla="*/ 305 w 1327"/>
                <a:gd name="T29" fmla="*/ 910 h 1536"/>
                <a:gd name="T30" fmla="*/ 195 w 1327"/>
                <a:gd name="T31" fmla="*/ 641 h 1536"/>
                <a:gd name="T32" fmla="*/ 156 w 1327"/>
                <a:gd name="T33" fmla="*/ 460 h 1536"/>
                <a:gd name="T34" fmla="*/ 165 w 1327"/>
                <a:gd name="T35" fmla="*/ 296 h 1536"/>
                <a:gd name="T36" fmla="*/ 228 w 1327"/>
                <a:gd name="T37" fmla="*/ 291 h 1536"/>
                <a:gd name="T38" fmla="*/ 358 w 1327"/>
                <a:gd name="T39" fmla="*/ 494 h 1536"/>
                <a:gd name="T40" fmla="*/ 493 w 1327"/>
                <a:gd name="T41" fmla="*/ 792 h 1536"/>
                <a:gd name="T42" fmla="*/ 554 w 1327"/>
                <a:gd name="T43" fmla="*/ 1002 h 1536"/>
                <a:gd name="T44" fmla="*/ 503 w 1327"/>
                <a:gd name="T45" fmla="*/ 734 h 1536"/>
                <a:gd name="T46" fmla="*/ 471 w 1327"/>
                <a:gd name="T47" fmla="*/ 398 h 1536"/>
                <a:gd name="T48" fmla="*/ 481 w 1327"/>
                <a:gd name="T49" fmla="*/ 197 h 1536"/>
                <a:gd name="T50" fmla="*/ 529 w 1327"/>
                <a:gd name="T51" fmla="*/ 42 h 1536"/>
                <a:gd name="T52" fmla="*/ 564 w 1327"/>
                <a:gd name="T53" fmla="*/ 0 h 1536"/>
                <a:gd name="T54" fmla="*/ 638 w 1327"/>
                <a:gd name="T55" fmla="*/ 157 h 1536"/>
                <a:gd name="T56" fmla="*/ 732 w 1327"/>
                <a:gd name="T57" fmla="*/ 456 h 1536"/>
                <a:gd name="T58" fmla="*/ 771 w 1327"/>
                <a:gd name="T59" fmla="*/ 679 h 1536"/>
                <a:gd name="T60" fmla="*/ 785 w 1327"/>
                <a:gd name="T61" fmla="*/ 938 h 1536"/>
                <a:gd name="T62" fmla="*/ 794 w 1327"/>
                <a:gd name="T63" fmla="*/ 912 h 1536"/>
                <a:gd name="T64" fmla="*/ 864 w 1327"/>
                <a:gd name="T65" fmla="*/ 654 h 1536"/>
                <a:gd name="T66" fmla="*/ 933 w 1327"/>
                <a:gd name="T67" fmla="*/ 500 h 1536"/>
                <a:gd name="T68" fmla="*/ 1034 w 1327"/>
                <a:gd name="T69" fmla="*/ 352 h 1536"/>
                <a:gd name="T70" fmla="*/ 1143 w 1327"/>
                <a:gd name="T71" fmla="*/ 248 h 1536"/>
                <a:gd name="T72" fmla="*/ 1173 w 1327"/>
                <a:gd name="T73" fmla="*/ 392 h 1536"/>
                <a:gd name="T74" fmla="*/ 1175 w 1327"/>
                <a:gd name="T75" fmla="*/ 552 h 1536"/>
                <a:gd name="T76" fmla="*/ 1143 w 1327"/>
                <a:gd name="T77" fmla="*/ 714 h 1536"/>
                <a:gd name="T78" fmla="*/ 1065 w 1327"/>
                <a:gd name="T79" fmla="*/ 895 h 1536"/>
                <a:gd name="T80" fmla="*/ 959 w 1327"/>
                <a:gd name="T81" fmla="*/ 1048 h 1536"/>
                <a:gd name="T82" fmla="*/ 1039 w 1327"/>
                <a:gd name="T83" fmla="*/ 967 h 1536"/>
                <a:gd name="T84" fmla="*/ 1191 w 1327"/>
                <a:gd name="T85" fmla="*/ 863 h 1536"/>
                <a:gd name="T86" fmla="*/ 1322 w 1327"/>
                <a:gd name="T87" fmla="*/ 808 h 1536"/>
                <a:gd name="T88" fmla="*/ 1273 w 1327"/>
                <a:gd name="T89" fmla="*/ 958 h 1536"/>
                <a:gd name="T90" fmla="*/ 1169 w 1327"/>
                <a:gd name="T91" fmla="*/ 1136 h 1536"/>
                <a:gd name="T92" fmla="*/ 1068 w 1327"/>
                <a:gd name="T93" fmla="*/ 1248 h 1536"/>
                <a:gd name="T94" fmla="*/ 932 w 1327"/>
                <a:gd name="T95" fmla="*/ 1342 h 1536"/>
                <a:gd name="T96" fmla="*/ 1037 w 1327"/>
                <a:gd name="T97" fmla="*/ 1290 h 1536"/>
                <a:gd name="T98" fmla="*/ 1186 w 1327"/>
                <a:gd name="T99" fmla="*/ 1242 h 1536"/>
                <a:gd name="T100" fmla="*/ 1293 w 1327"/>
                <a:gd name="T101" fmla="*/ 1238 h 1536"/>
                <a:gd name="T102" fmla="*/ 1270 w 1327"/>
                <a:gd name="T103" fmla="*/ 1295 h 1536"/>
                <a:gd name="T104" fmla="*/ 1154 w 1327"/>
                <a:gd name="T105" fmla="*/ 1411 h 1536"/>
                <a:gd name="T106" fmla="*/ 1037 w 1327"/>
                <a:gd name="T107" fmla="*/ 1481 h 1536"/>
                <a:gd name="T108" fmla="*/ 887 w 1327"/>
                <a:gd name="T109" fmla="*/ 1527 h 1536"/>
                <a:gd name="T110" fmla="*/ 697 w 1327"/>
                <a:gd name="T111" fmla="*/ 1531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27" h="1536">
                  <a:moveTo>
                    <a:pt x="628" y="1525"/>
                  </a:moveTo>
                  <a:lnTo>
                    <a:pt x="628" y="1525"/>
                  </a:lnTo>
                  <a:lnTo>
                    <a:pt x="606" y="1521"/>
                  </a:lnTo>
                  <a:lnTo>
                    <a:pt x="545" y="1508"/>
                  </a:lnTo>
                  <a:lnTo>
                    <a:pt x="505" y="1498"/>
                  </a:lnTo>
                  <a:lnTo>
                    <a:pt x="460" y="1485"/>
                  </a:lnTo>
                  <a:lnTo>
                    <a:pt x="411" y="1471"/>
                  </a:lnTo>
                  <a:lnTo>
                    <a:pt x="357" y="1453"/>
                  </a:lnTo>
                  <a:lnTo>
                    <a:pt x="305" y="1434"/>
                  </a:lnTo>
                  <a:lnTo>
                    <a:pt x="251" y="1411"/>
                  </a:lnTo>
                  <a:lnTo>
                    <a:pt x="199" y="1387"/>
                  </a:lnTo>
                  <a:lnTo>
                    <a:pt x="175" y="1374"/>
                  </a:lnTo>
                  <a:lnTo>
                    <a:pt x="150" y="1359"/>
                  </a:lnTo>
                  <a:lnTo>
                    <a:pt x="128" y="1345"/>
                  </a:lnTo>
                  <a:lnTo>
                    <a:pt x="107" y="1329"/>
                  </a:lnTo>
                  <a:lnTo>
                    <a:pt x="86" y="1313"/>
                  </a:lnTo>
                  <a:lnTo>
                    <a:pt x="68" y="1297"/>
                  </a:lnTo>
                  <a:lnTo>
                    <a:pt x="50" y="1279"/>
                  </a:lnTo>
                  <a:lnTo>
                    <a:pt x="36" y="1261"/>
                  </a:lnTo>
                  <a:lnTo>
                    <a:pt x="23" y="1242"/>
                  </a:lnTo>
                  <a:lnTo>
                    <a:pt x="13" y="1223"/>
                  </a:lnTo>
                  <a:lnTo>
                    <a:pt x="13" y="1223"/>
                  </a:lnTo>
                  <a:lnTo>
                    <a:pt x="44" y="1223"/>
                  </a:lnTo>
                  <a:lnTo>
                    <a:pt x="81" y="1226"/>
                  </a:lnTo>
                  <a:lnTo>
                    <a:pt x="127" y="1229"/>
                  </a:lnTo>
                  <a:lnTo>
                    <a:pt x="180" y="1236"/>
                  </a:lnTo>
                  <a:lnTo>
                    <a:pt x="237" y="1246"/>
                  </a:lnTo>
                  <a:lnTo>
                    <a:pt x="266" y="1252"/>
                  </a:lnTo>
                  <a:lnTo>
                    <a:pt x="295" y="1259"/>
                  </a:lnTo>
                  <a:lnTo>
                    <a:pt x="324" y="1268"/>
                  </a:lnTo>
                  <a:lnTo>
                    <a:pt x="353" y="1278"/>
                  </a:lnTo>
                  <a:lnTo>
                    <a:pt x="353" y="1278"/>
                  </a:lnTo>
                  <a:lnTo>
                    <a:pt x="335" y="1271"/>
                  </a:lnTo>
                  <a:lnTo>
                    <a:pt x="317" y="1262"/>
                  </a:lnTo>
                  <a:lnTo>
                    <a:pt x="290" y="1251"/>
                  </a:lnTo>
                  <a:lnTo>
                    <a:pt x="262" y="1233"/>
                  </a:lnTo>
                  <a:lnTo>
                    <a:pt x="230" y="1211"/>
                  </a:lnTo>
                  <a:lnTo>
                    <a:pt x="212" y="1198"/>
                  </a:lnTo>
                  <a:lnTo>
                    <a:pt x="195" y="1184"/>
                  </a:lnTo>
                  <a:lnTo>
                    <a:pt x="178" y="1170"/>
                  </a:lnTo>
                  <a:lnTo>
                    <a:pt x="160" y="1152"/>
                  </a:lnTo>
                  <a:lnTo>
                    <a:pt x="143" y="1135"/>
                  </a:lnTo>
                  <a:lnTo>
                    <a:pt x="125" y="1115"/>
                  </a:lnTo>
                  <a:lnTo>
                    <a:pt x="110" y="1094"/>
                  </a:lnTo>
                  <a:lnTo>
                    <a:pt x="94" y="1071"/>
                  </a:lnTo>
                  <a:lnTo>
                    <a:pt x="78" y="1047"/>
                  </a:lnTo>
                  <a:lnTo>
                    <a:pt x="63" y="1020"/>
                  </a:lnTo>
                  <a:lnTo>
                    <a:pt x="50" y="993"/>
                  </a:lnTo>
                  <a:lnTo>
                    <a:pt x="37" y="964"/>
                  </a:lnTo>
                  <a:lnTo>
                    <a:pt x="27" y="932"/>
                  </a:lnTo>
                  <a:lnTo>
                    <a:pt x="18" y="900"/>
                  </a:lnTo>
                  <a:lnTo>
                    <a:pt x="10" y="864"/>
                  </a:lnTo>
                  <a:lnTo>
                    <a:pt x="4" y="828"/>
                  </a:lnTo>
                  <a:lnTo>
                    <a:pt x="1" y="790"/>
                  </a:lnTo>
                  <a:lnTo>
                    <a:pt x="0" y="748"/>
                  </a:lnTo>
                  <a:lnTo>
                    <a:pt x="0" y="706"/>
                  </a:lnTo>
                  <a:lnTo>
                    <a:pt x="2" y="662"/>
                  </a:lnTo>
                  <a:lnTo>
                    <a:pt x="2" y="662"/>
                  </a:lnTo>
                  <a:lnTo>
                    <a:pt x="50" y="704"/>
                  </a:lnTo>
                  <a:lnTo>
                    <a:pt x="102" y="751"/>
                  </a:lnTo>
                  <a:lnTo>
                    <a:pt x="165" y="811"/>
                  </a:lnTo>
                  <a:lnTo>
                    <a:pt x="198" y="845"/>
                  </a:lnTo>
                  <a:lnTo>
                    <a:pt x="233" y="882"/>
                  </a:lnTo>
                  <a:lnTo>
                    <a:pt x="267" y="918"/>
                  </a:lnTo>
                  <a:lnTo>
                    <a:pt x="301" y="957"/>
                  </a:lnTo>
                  <a:lnTo>
                    <a:pt x="334" y="996"/>
                  </a:lnTo>
                  <a:lnTo>
                    <a:pt x="364" y="1035"/>
                  </a:lnTo>
                  <a:lnTo>
                    <a:pt x="392" y="1074"/>
                  </a:lnTo>
                  <a:lnTo>
                    <a:pt x="416" y="1112"/>
                  </a:lnTo>
                  <a:lnTo>
                    <a:pt x="416" y="1112"/>
                  </a:lnTo>
                  <a:lnTo>
                    <a:pt x="400" y="1087"/>
                  </a:lnTo>
                  <a:lnTo>
                    <a:pt x="383" y="1057"/>
                  </a:lnTo>
                  <a:lnTo>
                    <a:pt x="360" y="1016"/>
                  </a:lnTo>
                  <a:lnTo>
                    <a:pt x="334" y="967"/>
                  </a:lnTo>
                  <a:lnTo>
                    <a:pt x="305" y="910"/>
                  </a:lnTo>
                  <a:lnTo>
                    <a:pt x="276" y="850"/>
                  </a:lnTo>
                  <a:lnTo>
                    <a:pt x="246" y="783"/>
                  </a:lnTo>
                  <a:lnTo>
                    <a:pt x="220" y="712"/>
                  </a:lnTo>
                  <a:lnTo>
                    <a:pt x="207" y="678"/>
                  </a:lnTo>
                  <a:lnTo>
                    <a:pt x="195" y="641"/>
                  </a:lnTo>
                  <a:lnTo>
                    <a:pt x="183" y="604"/>
                  </a:lnTo>
                  <a:lnTo>
                    <a:pt x="175" y="568"/>
                  </a:lnTo>
                  <a:lnTo>
                    <a:pt x="167" y="531"/>
                  </a:lnTo>
                  <a:lnTo>
                    <a:pt x="160" y="495"/>
                  </a:lnTo>
                  <a:lnTo>
                    <a:pt x="156" y="460"/>
                  </a:lnTo>
                  <a:lnTo>
                    <a:pt x="153" y="426"/>
                  </a:lnTo>
                  <a:lnTo>
                    <a:pt x="153" y="391"/>
                  </a:lnTo>
                  <a:lnTo>
                    <a:pt x="154" y="359"/>
                  </a:lnTo>
                  <a:lnTo>
                    <a:pt x="159" y="326"/>
                  </a:lnTo>
                  <a:lnTo>
                    <a:pt x="165" y="296"/>
                  </a:lnTo>
                  <a:lnTo>
                    <a:pt x="175" y="267"/>
                  </a:lnTo>
                  <a:lnTo>
                    <a:pt x="186" y="239"/>
                  </a:lnTo>
                  <a:lnTo>
                    <a:pt x="186" y="239"/>
                  </a:lnTo>
                  <a:lnTo>
                    <a:pt x="198" y="252"/>
                  </a:lnTo>
                  <a:lnTo>
                    <a:pt x="228" y="291"/>
                  </a:lnTo>
                  <a:lnTo>
                    <a:pt x="250" y="320"/>
                  </a:lnTo>
                  <a:lnTo>
                    <a:pt x="273" y="355"/>
                  </a:lnTo>
                  <a:lnTo>
                    <a:pt x="301" y="395"/>
                  </a:lnTo>
                  <a:lnTo>
                    <a:pt x="330" y="442"/>
                  </a:lnTo>
                  <a:lnTo>
                    <a:pt x="358" y="494"/>
                  </a:lnTo>
                  <a:lnTo>
                    <a:pt x="389" y="550"/>
                  </a:lnTo>
                  <a:lnTo>
                    <a:pt x="421" y="614"/>
                  </a:lnTo>
                  <a:lnTo>
                    <a:pt x="450" y="682"/>
                  </a:lnTo>
                  <a:lnTo>
                    <a:pt x="479" y="754"/>
                  </a:lnTo>
                  <a:lnTo>
                    <a:pt x="493" y="792"/>
                  </a:lnTo>
                  <a:lnTo>
                    <a:pt x="506" y="832"/>
                  </a:lnTo>
                  <a:lnTo>
                    <a:pt x="519" y="873"/>
                  </a:lnTo>
                  <a:lnTo>
                    <a:pt x="532" y="915"/>
                  </a:lnTo>
                  <a:lnTo>
                    <a:pt x="544" y="958"/>
                  </a:lnTo>
                  <a:lnTo>
                    <a:pt x="554" y="1002"/>
                  </a:lnTo>
                  <a:lnTo>
                    <a:pt x="554" y="1002"/>
                  </a:lnTo>
                  <a:lnTo>
                    <a:pt x="547" y="967"/>
                  </a:lnTo>
                  <a:lnTo>
                    <a:pt x="528" y="871"/>
                  </a:lnTo>
                  <a:lnTo>
                    <a:pt x="516" y="806"/>
                  </a:lnTo>
                  <a:lnTo>
                    <a:pt x="503" y="734"/>
                  </a:lnTo>
                  <a:lnTo>
                    <a:pt x="493" y="654"/>
                  </a:lnTo>
                  <a:lnTo>
                    <a:pt x="483" y="570"/>
                  </a:lnTo>
                  <a:lnTo>
                    <a:pt x="476" y="484"/>
                  </a:lnTo>
                  <a:lnTo>
                    <a:pt x="473" y="440"/>
                  </a:lnTo>
                  <a:lnTo>
                    <a:pt x="471" y="398"/>
                  </a:lnTo>
                  <a:lnTo>
                    <a:pt x="471" y="356"/>
                  </a:lnTo>
                  <a:lnTo>
                    <a:pt x="471" y="314"/>
                  </a:lnTo>
                  <a:lnTo>
                    <a:pt x="473" y="274"/>
                  </a:lnTo>
                  <a:lnTo>
                    <a:pt x="477" y="235"/>
                  </a:lnTo>
                  <a:lnTo>
                    <a:pt x="481" y="197"/>
                  </a:lnTo>
                  <a:lnTo>
                    <a:pt x="487" y="161"/>
                  </a:lnTo>
                  <a:lnTo>
                    <a:pt x="496" y="128"/>
                  </a:lnTo>
                  <a:lnTo>
                    <a:pt x="505" y="96"/>
                  </a:lnTo>
                  <a:lnTo>
                    <a:pt x="516" y="67"/>
                  </a:lnTo>
                  <a:lnTo>
                    <a:pt x="529" y="42"/>
                  </a:lnTo>
                  <a:lnTo>
                    <a:pt x="538" y="31"/>
                  </a:lnTo>
                  <a:lnTo>
                    <a:pt x="545" y="19"/>
                  </a:lnTo>
                  <a:lnTo>
                    <a:pt x="554" y="9"/>
                  </a:lnTo>
                  <a:lnTo>
                    <a:pt x="564" y="0"/>
                  </a:lnTo>
                  <a:lnTo>
                    <a:pt x="564" y="0"/>
                  </a:lnTo>
                  <a:lnTo>
                    <a:pt x="574" y="18"/>
                  </a:lnTo>
                  <a:lnTo>
                    <a:pt x="586" y="41"/>
                  </a:lnTo>
                  <a:lnTo>
                    <a:pt x="600" y="71"/>
                  </a:lnTo>
                  <a:lnTo>
                    <a:pt x="619" y="110"/>
                  </a:lnTo>
                  <a:lnTo>
                    <a:pt x="638" y="157"/>
                  </a:lnTo>
                  <a:lnTo>
                    <a:pt x="660" y="212"/>
                  </a:lnTo>
                  <a:lnTo>
                    <a:pt x="681" y="272"/>
                  </a:lnTo>
                  <a:lnTo>
                    <a:pt x="701" y="340"/>
                  </a:lnTo>
                  <a:lnTo>
                    <a:pt x="722" y="416"/>
                  </a:lnTo>
                  <a:lnTo>
                    <a:pt x="732" y="456"/>
                  </a:lnTo>
                  <a:lnTo>
                    <a:pt x="741" y="498"/>
                  </a:lnTo>
                  <a:lnTo>
                    <a:pt x="749" y="541"/>
                  </a:lnTo>
                  <a:lnTo>
                    <a:pt x="758" y="586"/>
                  </a:lnTo>
                  <a:lnTo>
                    <a:pt x="764" y="631"/>
                  </a:lnTo>
                  <a:lnTo>
                    <a:pt x="771" y="679"/>
                  </a:lnTo>
                  <a:lnTo>
                    <a:pt x="775" y="728"/>
                  </a:lnTo>
                  <a:lnTo>
                    <a:pt x="780" y="779"/>
                  </a:lnTo>
                  <a:lnTo>
                    <a:pt x="783" y="831"/>
                  </a:lnTo>
                  <a:lnTo>
                    <a:pt x="784" y="883"/>
                  </a:lnTo>
                  <a:lnTo>
                    <a:pt x="785" y="938"/>
                  </a:lnTo>
                  <a:lnTo>
                    <a:pt x="784" y="993"/>
                  </a:lnTo>
                  <a:lnTo>
                    <a:pt x="784" y="993"/>
                  </a:lnTo>
                  <a:lnTo>
                    <a:pt x="787" y="971"/>
                  </a:lnTo>
                  <a:lnTo>
                    <a:pt x="790" y="945"/>
                  </a:lnTo>
                  <a:lnTo>
                    <a:pt x="794" y="912"/>
                  </a:lnTo>
                  <a:lnTo>
                    <a:pt x="803" y="870"/>
                  </a:lnTo>
                  <a:lnTo>
                    <a:pt x="813" y="822"/>
                  </a:lnTo>
                  <a:lnTo>
                    <a:pt x="826" y="770"/>
                  </a:lnTo>
                  <a:lnTo>
                    <a:pt x="843" y="714"/>
                  </a:lnTo>
                  <a:lnTo>
                    <a:pt x="864" y="654"/>
                  </a:lnTo>
                  <a:lnTo>
                    <a:pt x="875" y="624"/>
                  </a:lnTo>
                  <a:lnTo>
                    <a:pt x="888" y="594"/>
                  </a:lnTo>
                  <a:lnTo>
                    <a:pt x="901" y="562"/>
                  </a:lnTo>
                  <a:lnTo>
                    <a:pt x="917" y="531"/>
                  </a:lnTo>
                  <a:lnTo>
                    <a:pt x="933" y="500"/>
                  </a:lnTo>
                  <a:lnTo>
                    <a:pt x="950" y="469"/>
                  </a:lnTo>
                  <a:lnTo>
                    <a:pt x="969" y="439"/>
                  </a:lnTo>
                  <a:lnTo>
                    <a:pt x="989" y="410"/>
                  </a:lnTo>
                  <a:lnTo>
                    <a:pt x="1011" y="379"/>
                  </a:lnTo>
                  <a:lnTo>
                    <a:pt x="1034" y="352"/>
                  </a:lnTo>
                  <a:lnTo>
                    <a:pt x="1059" y="324"/>
                  </a:lnTo>
                  <a:lnTo>
                    <a:pt x="1085" y="297"/>
                  </a:lnTo>
                  <a:lnTo>
                    <a:pt x="1113" y="272"/>
                  </a:lnTo>
                  <a:lnTo>
                    <a:pt x="1143" y="248"/>
                  </a:lnTo>
                  <a:lnTo>
                    <a:pt x="1143" y="248"/>
                  </a:lnTo>
                  <a:lnTo>
                    <a:pt x="1149" y="265"/>
                  </a:lnTo>
                  <a:lnTo>
                    <a:pt x="1154" y="287"/>
                  </a:lnTo>
                  <a:lnTo>
                    <a:pt x="1162" y="316"/>
                  </a:lnTo>
                  <a:lnTo>
                    <a:pt x="1169" y="350"/>
                  </a:lnTo>
                  <a:lnTo>
                    <a:pt x="1173" y="392"/>
                  </a:lnTo>
                  <a:lnTo>
                    <a:pt x="1178" y="440"/>
                  </a:lnTo>
                  <a:lnTo>
                    <a:pt x="1178" y="466"/>
                  </a:lnTo>
                  <a:lnTo>
                    <a:pt x="1178" y="494"/>
                  </a:lnTo>
                  <a:lnTo>
                    <a:pt x="1178" y="521"/>
                  </a:lnTo>
                  <a:lnTo>
                    <a:pt x="1175" y="552"/>
                  </a:lnTo>
                  <a:lnTo>
                    <a:pt x="1172" y="582"/>
                  </a:lnTo>
                  <a:lnTo>
                    <a:pt x="1166" y="614"/>
                  </a:lnTo>
                  <a:lnTo>
                    <a:pt x="1160" y="646"/>
                  </a:lnTo>
                  <a:lnTo>
                    <a:pt x="1152" y="679"/>
                  </a:lnTo>
                  <a:lnTo>
                    <a:pt x="1143" y="714"/>
                  </a:lnTo>
                  <a:lnTo>
                    <a:pt x="1131" y="748"/>
                  </a:lnTo>
                  <a:lnTo>
                    <a:pt x="1117" y="785"/>
                  </a:lnTo>
                  <a:lnTo>
                    <a:pt x="1102" y="821"/>
                  </a:lnTo>
                  <a:lnTo>
                    <a:pt x="1084" y="857"/>
                  </a:lnTo>
                  <a:lnTo>
                    <a:pt x="1065" y="895"/>
                  </a:lnTo>
                  <a:lnTo>
                    <a:pt x="1042" y="932"/>
                  </a:lnTo>
                  <a:lnTo>
                    <a:pt x="1017" y="971"/>
                  </a:lnTo>
                  <a:lnTo>
                    <a:pt x="989" y="1009"/>
                  </a:lnTo>
                  <a:lnTo>
                    <a:pt x="959" y="1048"/>
                  </a:lnTo>
                  <a:lnTo>
                    <a:pt x="959" y="1048"/>
                  </a:lnTo>
                  <a:lnTo>
                    <a:pt x="963" y="1042"/>
                  </a:lnTo>
                  <a:lnTo>
                    <a:pt x="978" y="1026"/>
                  </a:lnTo>
                  <a:lnTo>
                    <a:pt x="1003" y="1000"/>
                  </a:lnTo>
                  <a:lnTo>
                    <a:pt x="1018" y="984"/>
                  </a:lnTo>
                  <a:lnTo>
                    <a:pt x="1039" y="967"/>
                  </a:lnTo>
                  <a:lnTo>
                    <a:pt x="1062" y="948"/>
                  </a:lnTo>
                  <a:lnTo>
                    <a:pt x="1089" y="929"/>
                  </a:lnTo>
                  <a:lnTo>
                    <a:pt x="1118" y="908"/>
                  </a:lnTo>
                  <a:lnTo>
                    <a:pt x="1153" y="884"/>
                  </a:lnTo>
                  <a:lnTo>
                    <a:pt x="1191" y="863"/>
                  </a:lnTo>
                  <a:lnTo>
                    <a:pt x="1231" y="838"/>
                  </a:lnTo>
                  <a:lnTo>
                    <a:pt x="1277" y="815"/>
                  </a:lnTo>
                  <a:lnTo>
                    <a:pt x="1327" y="790"/>
                  </a:lnTo>
                  <a:lnTo>
                    <a:pt x="1327" y="790"/>
                  </a:lnTo>
                  <a:lnTo>
                    <a:pt x="1322" y="808"/>
                  </a:lnTo>
                  <a:lnTo>
                    <a:pt x="1318" y="827"/>
                  </a:lnTo>
                  <a:lnTo>
                    <a:pt x="1311" y="853"/>
                  </a:lnTo>
                  <a:lnTo>
                    <a:pt x="1301" y="883"/>
                  </a:lnTo>
                  <a:lnTo>
                    <a:pt x="1289" y="919"/>
                  </a:lnTo>
                  <a:lnTo>
                    <a:pt x="1273" y="958"/>
                  </a:lnTo>
                  <a:lnTo>
                    <a:pt x="1253" y="1000"/>
                  </a:lnTo>
                  <a:lnTo>
                    <a:pt x="1230" y="1045"/>
                  </a:lnTo>
                  <a:lnTo>
                    <a:pt x="1202" y="1091"/>
                  </a:lnTo>
                  <a:lnTo>
                    <a:pt x="1186" y="1115"/>
                  </a:lnTo>
                  <a:lnTo>
                    <a:pt x="1169" y="1136"/>
                  </a:lnTo>
                  <a:lnTo>
                    <a:pt x="1152" y="1159"/>
                  </a:lnTo>
                  <a:lnTo>
                    <a:pt x="1133" y="1183"/>
                  </a:lnTo>
                  <a:lnTo>
                    <a:pt x="1113" y="1204"/>
                  </a:lnTo>
                  <a:lnTo>
                    <a:pt x="1091" y="1226"/>
                  </a:lnTo>
                  <a:lnTo>
                    <a:pt x="1068" y="1248"/>
                  </a:lnTo>
                  <a:lnTo>
                    <a:pt x="1043" y="1268"/>
                  </a:lnTo>
                  <a:lnTo>
                    <a:pt x="1017" y="1288"/>
                  </a:lnTo>
                  <a:lnTo>
                    <a:pt x="989" y="1307"/>
                  </a:lnTo>
                  <a:lnTo>
                    <a:pt x="962" y="1326"/>
                  </a:lnTo>
                  <a:lnTo>
                    <a:pt x="932" y="1342"/>
                  </a:lnTo>
                  <a:lnTo>
                    <a:pt x="932" y="1342"/>
                  </a:lnTo>
                  <a:lnTo>
                    <a:pt x="942" y="1336"/>
                  </a:lnTo>
                  <a:lnTo>
                    <a:pt x="969" y="1321"/>
                  </a:lnTo>
                  <a:lnTo>
                    <a:pt x="1011" y="1300"/>
                  </a:lnTo>
                  <a:lnTo>
                    <a:pt x="1037" y="1290"/>
                  </a:lnTo>
                  <a:lnTo>
                    <a:pt x="1065" y="1278"/>
                  </a:lnTo>
                  <a:lnTo>
                    <a:pt x="1094" y="1266"/>
                  </a:lnTo>
                  <a:lnTo>
                    <a:pt x="1124" y="1256"/>
                  </a:lnTo>
                  <a:lnTo>
                    <a:pt x="1156" y="1248"/>
                  </a:lnTo>
                  <a:lnTo>
                    <a:pt x="1186" y="1242"/>
                  </a:lnTo>
                  <a:lnTo>
                    <a:pt x="1218" y="1236"/>
                  </a:lnTo>
                  <a:lnTo>
                    <a:pt x="1250" y="1235"/>
                  </a:lnTo>
                  <a:lnTo>
                    <a:pt x="1264" y="1235"/>
                  </a:lnTo>
                  <a:lnTo>
                    <a:pt x="1279" y="1236"/>
                  </a:lnTo>
                  <a:lnTo>
                    <a:pt x="1293" y="1238"/>
                  </a:lnTo>
                  <a:lnTo>
                    <a:pt x="1308" y="1240"/>
                  </a:lnTo>
                  <a:lnTo>
                    <a:pt x="1308" y="1240"/>
                  </a:lnTo>
                  <a:lnTo>
                    <a:pt x="1299" y="1256"/>
                  </a:lnTo>
                  <a:lnTo>
                    <a:pt x="1288" y="1274"/>
                  </a:lnTo>
                  <a:lnTo>
                    <a:pt x="1270" y="1295"/>
                  </a:lnTo>
                  <a:lnTo>
                    <a:pt x="1249" y="1321"/>
                  </a:lnTo>
                  <a:lnTo>
                    <a:pt x="1222" y="1350"/>
                  </a:lnTo>
                  <a:lnTo>
                    <a:pt x="1191" y="1381"/>
                  </a:lnTo>
                  <a:lnTo>
                    <a:pt x="1173" y="1395"/>
                  </a:lnTo>
                  <a:lnTo>
                    <a:pt x="1154" y="1411"/>
                  </a:lnTo>
                  <a:lnTo>
                    <a:pt x="1134" y="1426"/>
                  </a:lnTo>
                  <a:lnTo>
                    <a:pt x="1111" y="1440"/>
                  </a:lnTo>
                  <a:lnTo>
                    <a:pt x="1088" y="1455"/>
                  </a:lnTo>
                  <a:lnTo>
                    <a:pt x="1063" y="1468"/>
                  </a:lnTo>
                  <a:lnTo>
                    <a:pt x="1037" y="1481"/>
                  </a:lnTo>
                  <a:lnTo>
                    <a:pt x="1010" y="1492"/>
                  </a:lnTo>
                  <a:lnTo>
                    <a:pt x="981" y="1502"/>
                  </a:lnTo>
                  <a:lnTo>
                    <a:pt x="952" y="1512"/>
                  </a:lnTo>
                  <a:lnTo>
                    <a:pt x="920" y="1520"/>
                  </a:lnTo>
                  <a:lnTo>
                    <a:pt x="887" y="1527"/>
                  </a:lnTo>
                  <a:lnTo>
                    <a:pt x="852" y="1531"/>
                  </a:lnTo>
                  <a:lnTo>
                    <a:pt x="816" y="1534"/>
                  </a:lnTo>
                  <a:lnTo>
                    <a:pt x="778" y="1536"/>
                  </a:lnTo>
                  <a:lnTo>
                    <a:pt x="739" y="1534"/>
                  </a:lnTo>
                  <a:lnTo>
                    <a:pt x="697" y="1531"/>
                  </a:lnTo>
                  <a:lnTo>
                    <a:pt x="655" y="15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Freeform 209"/>
            <p:cNvSpPr>
              <a:spLocks/>
            </p:cNvSpPr>
            <p:nvPr/>
          </p:nvSpPr>
          <p:spPr bwMode="auto">
            <a:xfrm>
              <a:off x="2825" y="1148"/>
              <a:ext cx="69" cy="570"/>
            </a:xfrm>
            <a:custGeom>
              <a:avLst/>
              <a:gdLst>
                <a:gd name="T0" fmla="*/ 0 w 138"/>
                <a:gd name="T1" fmla="*/ 7 h 1140"/>
                <a:gd name="T2" fmla="*/ 12 w 138"/>
                <a:gd name="T3" fmla="*/ 52 h 1140"/>
                <a:gd name="T4" fmla="*/ 19 w 138"/>
                <a:gd name="T5" fmla="*/ 99 h 1140"/>
                <a:gd name="T6" fmla="*/ 35 w 138"/>
                <a:gd name="T7" fmla="*/ 194 h 1140"/>
                <a:gd name="T8" fmla="*/ 58 w 138"/>
                <a:gd name="T9" fmla="*/ 389 h 1140"/>
                <a:gd name="T10" fmla="*/ 67 w 138"/>
                <a:gd name="T11" fmla="*/ 462 h 1140"/>
                <a:gd name="T12" fmla="*/ 78 w 138"/>
                <a:gd name="T13" fmla="*/ 605 h 1140"/>
                <a:gd name="T14" fmla="*/ 81 w 138"/>
                <a:gd name="T15" fmla="*/ 677 h 1140"/>
                <a:gd name="T16" fmla="*/ 84 w 138"/>
                <a:gd name="T17" fmla="*/ 877 h 1140"/>
                <a:gd name="T18" fmla="*/ 88 w 138"/>
                <a:gd name="T19" fmla="*/ 942 h 1140"/>
                <a:gd name="T20" fmla="*/ 93 w 138"/>
                <a:gd name="T21" fmla="*/ 1017 h 1140"/>
                <a:gd name="T22" fmla="*/ 101 w 138"/>
                <a:gd name="T23" fmla="*/ 1070 h 1140"/>
                <a:gd name="T24" fmla="*/ 117 w 138"/>
                <a:gd name="T25" fmla="*/ 1117 h 1140"/>
                <a:gd name="T26" fmla="*/ 130 w 138"/>
                <a:gd name="T27" fmla="*/ 1139 h 1140"/>
                <a:gd name="T28" fmla="*/ 133 w 138"/>
                <a:gd name="T29" fmla="*/ 1140 h 1140"/>
                <a:gd name="T30" fmla="*/ 138 w 138"/>
                <a:gd name="T31" fmla="*/ 1136 h 1140"/>
                <a:gd name="T32" fmla="*/ 138 w 138"/>
                <a:gd name="T33" fmla="*/ 1133 h 1140"/>
                <a:gd name="T34" fmla="*/ 120 w 138"/>
                <a:gd name="T35" fmla="*/ 1084 h 1140"/>
                <a:gd name="T36" fmla="*/ 109 w 138"/>
                <a:gd name="T37" fmla="*/ 1032 h 1140"/>
                <a:gd name="T38" fmla="*/ 101 w 138"/>
                <a:gd name="T39" fmla="*/ 980 h 1140"/>
                <a:gd name="T40" fmla="*/ 97 w 138"/>
                <a:gd name="T41" fmla="*/ 926 h 1140"/>
                <a:gd name="T42" fmla="*/ 93 w 138"/>
                <a:gd name="T43" fmla="*/ 787 h 1140"/>
                <a:gd name="T44" fmla="*/ 90 w 138"/>
                <a:gd name="T45" fmla="*/ 648 h 1140"/>
                <a:gd name="T46" fmla="*/ 81 w 138"/>
                <a:gd name="T47" fmla="*/ 512 h 1140"/>
                <a:gd name="T48" fmla="*/ 67 w 138"/>
                <a:gd name="T49" fmla="*/ 376 h 1140"/>
                <a:gd name="T50" fmla="*/ 56 w 138"/>
                <a:gd name="T51" fmla="*/ 285 h 1140"/>
                <a:gd name="T52" fmla="*/ 43 w 138"/>
                <a:gd name="T53" fmla="*/ 193 h 1140"/>
                <a:gd name="T54" fmla="*/ 28 w 138"/>
                <a:gd name="T55" fmla="*/ 97 h 1140"/>
                <a:gd name="T56" fmla="*/ 17 w 138"/>
                <a:gd name="T57" fmla="*/ 51 h 1140"/>
                <a:gd name="T58" fmla="*/ 9 w 138"/>
                <a:gd name="T59" fmla="*/ 5 h 1140"/>
                <a:gd name="T60" fmla="*/ 9 w 138"/>
                <a:gd name="T61" fmla="*/ 2 h 1140"/>
                <a:gd name="T62" fmla="*/ 4 w 138"/>
                <a:gd name="T63" fmla="*/ 0 h 1140"/>
                <a:gd name="T64" fmla="*/ 0 w 138"/>
                <a:gd name="T65" fmla="*/ 5 h 1140"/>
                <a:gd name="T66" fmla="*/ 0 w 138"/>
                <a:gd name="T67" fmla="*/ 7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8" h="1140">
                  <a:moveTo>
                    <a:pt x="0" y="7"/>
                  </a:moveTo>
                  <a:lnTo>
                    <a:pt x="0" y="7"/>
                  </a:lnTo>
                  <a:lnTo>
                    <a:pt x="7" y="29"/>
                  </a:lnTo>
                  <a:lnTo>
                    <a:pt x="12" y="52"/>
                  </a:lnTo>
                  <a:lnTo>
                    <a:pt x="19" y="99"/>
                  </a:lnTo>
                  <a:lnTo>
                    <a:pt x="19" y="99"/>
                  </a:lnTo>
                  <a:lnTo>
                    <a:pt x="35" y="194"/>
                  </a:lnTo>
                  <a:lnTo>
                    <a:pt x="35" y="194"/>
                  </a:lnTo>
                  <a:lnTo>
                    <a:pt x="48" y="291"/>
                  </a:lnTo>
                  <a:lnTo>
                    <a:pt x="58" y="389"/>
                  </a:lnTo>
                  <a:lnTo>
                    <a:pt x="58" y="389"/>
                  </a:lnTo>
                  <a:lnTo>
                    <a:pt x="67" y="462"/>
                  </a:lnTo>
                  <a:lnTo>
                    <a:pt x="72" y="533"/>
                  </a:lnTo>
                  <a:lnTo>
                    <a:pt x="78" y="605"/>
                  </a:lnTo>
                  <a:lnTo>
                    <a:pt x="81" y="677"/>
                  </a:lnTo>
                  <a:lnTo>
                    <a:pt x="81" y="677"/>
                  </a:lnTo>
                  <a:lnTo>
                    <a:pt x="83" y="811"/>
                  </a:lnTo>
                  <a:lnTo>
                    <a:pt x="84" y="877"/>
                  </a:lnTo>
                  <a:lnTo>
                    <a:pt x="88" y="942"/>
                  </a:lnTo>
                  <a:lnTo>
                    <a:pt x="88" y="942"/>
                  </a:lnTo>
                  <a:lnTo>
                    <a:pt x="91" y="991"/>
                  </a:lnTo>
                  <a:lnTo>
                    <a:pt x="93" y="1017"/>
                  </a:lnTo>
                  <a:lnTo>
                    <a:pt x="97" y="1044"/>
                  </a:lnTo>
                  <a:lnTo>
                    <a:pt x="101" y="1070"/>
                  </a:lnTo>
                  <a:lnTo>
                    <a:pt x="109" y="1094"/>
                  </a:lnTo>
                  <a:lnTo>
                    <a:pt x="117" y="1117"/>
                  </a:lnTo>
                  <a:lnTo>
                    <a:pt x="123" y="1129"/>
                  </a:lnTo>
                  <a:lnTo>
                    <a:pt x="130" y="1139"/>
                  </a:lnTo>
                  <a:lnTo>
                    <a:pt x="130" y="1139"/>
                  </a:lnTo>
                  <a:lnTo>
                    <a:pt x="133" y="1140"/>
                  </a:lnTo>
                  <a:lnTo>
                    <a:pt x="136" y="1139"/>
                  </a:lnTo>
                  <a:lnTo>
                    <a:pt x="138" y="1136"/>
                  </a:lnTo>
                  <a:lnTo>
                    <a:pt x="138" y="1133"/>
                  </a:lnTo>
                  <a:lnTo>
                    <a:pt x="138" y="1133"/>
                  </a:lnTo>
                  <a:lnTo>
                    <a:pt x="127" y="1109"/>
                  </a:lnTo>
                  <a:lnTo>
                    <a:pt x="120" y="1084"/>
                  </a:lnTo>
                  <a:lnTo>
                    <a:pt x="113" y="1058"/>
                  </a:lnTo>
                  <a:lnTo>
                    <a:pt x="109" y="1032"/>
                  </a:lnTo>
                  <a:lnTo>
                    <a:pt x="104" y="1006"/>
                  </a:lnTo>
                  <a:lnTo>
                    <a:pt x="101" y="980"/>
                  </a:lnTo>
                  <a:lnTo>
                    <a:pt x="97" y="926"/>
                  </a:lnTo>
                  <a:lnTo>
                    <a:pt x="97" y="926"/>
                  </a:lnTo>
                  <a:lnTo>
                    <a:pt x="94" y="857"/>
                  </a:lnTo>
                  <a:lnTo>
                    <a:pt x="93" y="787"/>
                  </a:lnTo>
                  <a:lnTo>
                    <a:pt x="90" y="648"/>
                  </a:lnTo>
                  <a:lnTo>
                    <a:pt x="90" y="648"/>
                  </a:lnTo>
                  <a:lnTo>
                    <a:pt x="87" y="580"/>
                  </a:lnTo>
                  <a:lnTo>
                    <a:pt x="81" y="512"/>
                  </a:lnTo>
                  <a:lnTo>
                    <a:pt x="75" y="444"/>
                  </a:lnTo>
                  <a:lnTo>
                    <a:pt x="67" y="376"/>
                  </a:lnTo>
                  <a:lnTo>
                    <a:pt x="67" y="376"/>
                  </a:lnTo>
                  <a:lnTo>
                    <a:pt x="56" y="285"/>
                  </a:lnTo>
                  <a:lnTo>
                    <a:pt x="43" y="193"/>
                  </a:lnTo>
                  <a:lnTo>
                    <a:pt x="43" y="193"/>
                  </a:lnTo>
                  <a:lnTo>
                    <a:pt x="36" y="145"/>
                  </a:lnTo>
                  <a:lnTo>
                    <a:pt x="28" y="97"/>
                  </a:lnTo>
                  <a:lnTo>
                    <a:pt x="28" y="97"/>
                  </a:lnTo>
                  <a:lnTo>
                    <a:pt x="17" y="51"/>
                  </a:lnTo>
                  <a:lnTo>
                    <a:pt x="12" y="28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2"/>
                  </a:lnTo>
                  <a:lnTo>
                    <a:pt x="7" y="2"/>
                  </a:lnTo>
                  <a:lnTo>
                    <a:pt x="4" y="0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210"/>
            <p:cNvSpPr>
              <a:spLocks/>
            </p:cNvSpPr>
            <p:nvPr/>
          </p:nvSpPr>
          <p:spPr bwMode="auto">
            <a:xfrm>
              <a:off x="2693" y="1259"/>
              <a:ext cx="197" cy="454"/>
            </a:xfrm>
            <a:custGeom>
              <a:avLst/>
              <a:gdLst>
                <a:gd name="T0" fmla="*/ 10 w 395"/>
                <a:gd name="T1" fmla="*/ 1 h 909"/>
                <a:gd name="T2" fmla="*/ 3 w 395"/>
                <a:gd name="T3" fmla="*/ 26 h 909"/>
                <a:gd name="T4" fmla="*/ 0 w 395"/>
                <a:gd name="T5" fmla="*/ 77 h 909"/>
                <a:gd name="T6" fmla="*/ 6 w 395"/>
                <a:gd name="T7" fmla="*/ 129 h 909"/>
                <a:gd name="T8" fmla="*/ 18 w 395"/>
                <a:gd name="T9" fmla="*/ 178 h 909"/>
                <a:gd name="T10" fmla="*/ 25 w 395"/>
                <a:gd name="T11" fmla="*/ 203 h 909"/>
                <a:gd name="T12" fmla="*/ 46 w 395"/>
                <a:gd name="T13" fmla="*/ 265 h 909"/>
                <a:gd name="T14" fmla="*/ 74 w 395"/>
                <a:gd name="T15" fmla="*/ 327 h 909"/>
                <a:gd name="T16" fmla="*/ 136 w 395"/>
                <a:gd name="T17" fmla="*/ 446 h 909"/>
                <a:gd name="T18" fmla="*/ 171 w 395"/>
                <a:gd name="T19" fmla="*/ 507 h 909"/>
                <a:gd name="T20" fmla="*/ 278 w 395"/>
                <a:gd name="T21" fmla="*/ 686 h 909"/>
                <a:gd name="T22" fmla="*/ 307 w 395"/>
                <a:gd name="T23" fmla="*/ 739 h 909"/>
                <a:gd name="T24" fmla="*/ 349 w 395"/>
                <a:gd name="T25" fmla="*/ 821 h 909"/>
                <a:gd name="T26" fmla="*/ 374 w 395"/>
                <a:gd name="T27" fmla="*/ 876 h 909"/>
                <a:gd name="T28" fmla="*/ 384 w 395"/>
                <a:gd name="T29" fmla="*/ 904 h 909"/>
                <a:gd name="T30" fmla="*/ 387 w 395"/>
                <a:gd name="T31" fmla="*/ 909 h 909"/>
                <a:gd name="T32" fmla="*/ 394 w 395"/>
                <a:gd name="T33" fmla="*/ 909 h 909"/>
                <a:gd name="T34" fmla="*/ 395 w 395"/>
                <a:gd name="T35" fmla="*/ 904 h 909"/>
                <a:gd name="T36" fmla="*/ 395 w 395"/>
                <a:gd name="T37" fmla="*/ 902 h 909"/>
                <a:gd name="T38" fmla="*/ 376 w 395"/>
                <a:gd name="T39" fmla="*/ 851 h 909"/>
                <a:gd name="T40" fmla="*/ 355 w 395"/>
                <a:gd name="T41" fmla="*/ 802 h 909"/>
                <a:gd name="T42" fmla="*/ 303 w 395"/>
                <a:gd name="T43" fmla="*/ 706 h 909"/>
                <a:gd name="T44" fmla="*/ 268 w 395"/>
                <a:gd name="T45" fmla="*/ 647 h 909"/>
                <a:gd name="T46" fmla="*/ 162 w 395"/>
                <a:gd name="T47" fmla="*/ 467 h 909"/>
                <a:gd name="T48" fmla="*/ 132 w 395"/>
                <a:gd name="T49" fmla="*/ 414 h 909"/>
                <a:gd name="T50" fmla="*/ 74 w 395"/>
                <a:gd name="T51" fmla="*/ 304 h 909"/>
                <a:gd name="T52" fmla="*/ 49 w 395"/>
                <a:gd name="T53" fmla="*/ 246 h 909"/>
                <a:gd name="T54" fmla="*/ 29 w 395"/>
                <a:gd name="T55" fmla="*/ 187 h 909"/>
                <a:gd name="T56" fmla="*/ 16 w 395"/>
                <a:gd name="T57" fmla="*/ 126 h 909"/>
                <a:gd name="T58" fmla="*/ 10 w 395"/>
                <a:gd name="T59" fmla="*/ 65 h 909"/>
                <a:gd name="T60" fmla="*/ 15 w 395"/>
                <a:gd name="T61" fmla="*/ 3 h 909"/>
                <a:gd name="T62" fmla="*/ 15 w 395"/>
                <a:gd name="T63" fmla="*/ 1 h 909"/>
                <a:gd name="T64" fmla="*/ 12 w 395"/>
                <a:gd name="T65" fmla="*/ 0 h 909"/>
                <a:gd name="T66" fmla="*/ 10 w 395"/>
                <a:gd name="T67" fmla="*/ 1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5" h="909">
                  <a:moveTo>
                    <a:pt x="10" y="1"/>
                  </a:moveTo>
                  <a:lnTo>
                    <a:pt x="10" y="1"/>
                  </a:lnTo>
                  <a:lnTo>
                    <a:pt x="6" y="15"/>
                  </a:lnTo>
                  <a:lnTo>
                    <a:pt x="3" y="26"/>
                  </a:lnTo>
                  <a:lnTo>
                    <a:pt x="0" y="51"/>
                  </a:lnTo>
                  <a:lnTo>
                    <a:pt x="0" y="77"/>
                  </a:lnTo>
                  <a:lnTo>
                    <a:pt x="2" y="103"/>
                  </a:lnTo>
                  <a:lnTo>
                    <a:pt x="6" y="129"/>
                  </a:lnTo>
                  <a:lnTo>
                    <a:pt x="10" y="153"/>
                  </a:lnTo>
                  <a:lnTo>
                    <a:pt x="18" y="178"/>
                  </a:lnTo>
                  <a:lnTo>
                    <a:pt x="25" y="203"/>
                  </a:lnTo>
                  <a:lnTo>
                    <a:pt x="25" y="203"/>
                  </a:lnTo>
                  <a:lnTo>
                    <a:pt x="35" y="234"/>
                  </a:lnTo>
                  <a:lnTo>
                    <a:pt x="46" y="265"/>
                  </a:lnTo>
                  <a:lnTo>
                    <a:pt x="60" y="297"/>
                  </a:lnTo>
                  <a:lnTo>
                    <a:pt x="74" y="327"/>
                  </a:lnTo>
                  <a:lnTo>
                    <a:pt x="104" y="386"/>
                  </a:lnTo>
                  <a:lnTo>
                    <a:pt x="136" y="446"/>
                  </a:lnTo>
                  <a:lnTo>
                    <a:pt x="136" y="446"/>
                  </a:lnTo>
                  <a:lnTo>
                    <a:pt x="171" y="507"/>
                  </a:lnTo>
                  <a:lnTo>
                    <a:pt x="206" y="566"/>
                  </a:lnTo>
                  <a:lnTo>
                    <a:pt x="278" y="686"/>
                  </a:lnTo>
                  <a:lnTo>
                    <a:pt x="278" y="686"/>
                  </a:lnTo>
                  <a:lnTo>
                    <a:pt x="307" y="739"/>
                  </a:lnTo>
                  <a:lnTo>
                    <a:pt x="336" y="793"/>
                  </a:lnTo>
                  <a:lnTo>
                    <a:pt x="349" y="821"/>
                  </a:lnTo>
                  <a:lnTo>
                    <a:pt x="362" y="848"/>
                  </a:lnTo>
                  <a:lnTo>
                    <a:pt x="374" y="876"/>
                  </a:lnTo>
                  <a:lnTo>
                    <a:pt x="384" y="904"/>
                  </a:lnTo>
                  <a:lnTo>
                    <a:pt x="384" y="904"/>
                  </a:lnTo>
                  <a:lnTo>
                    <a:pt x="385" y="907"/>
                  </a:lnTo>
                  <a:lnTo>
                    <a:pt x="387" y="909"/>
                  </a:lnTo>
                  <a:lnTo>
                    <a:pt x="391" y="909"/>
                  </a:lnTo>
                  <a:lnTo>
                    <a:pt x="394" y="909"/>
                  </a:lnTo>
                  <a:lnTo>
                    <a:pt x="395" y="907"/>
                  </a:lnTo>
                  <a:lnTo>
                    <a:pt x="395" y="904"/>
                  </a:lnTo>
                  <a:lnTo>
                    <a:pt x="395" y="902"/>
                  </a:lnTo>
                  <a:lnTo>
                    <a:pt x="395" y="902"/>
                  </a:lnTo>
                  <a:lnTo>
                    <a:pt x="387" y="877"/>
                  </a:lnTo>
                  <a:lnTo>
                    <a:pt x="376" y="851"/>
                  </a:lnTo>
                  <a:lnTo>
                    <a:pt x="366" y="826"/>
                  </a:lnTo>
                  <a:lnTo>
                    <a:pt x="355" y="802"/>
                  </a:lnTo>
                  <a:lnTo>
                    <a:pt x="330" y="754"/>
                  </a:lnTo>
                  <a:lnTo>
                    <a:pt x="303" y="706"/>
                  </a:lnTo>
                  <a:lnTo>
                    <a:pt x="303" y="706"/>
                  </a:lnTo>
                  <a:lnTo>
                    <a:pt x="268" y="647"/>
                  </a:lnTo>
                  <a:lnTo>
                    <a:pt x="233" y="588"/>
                  </a:lnTo>
                  <a:lnTo>
                    <a:pt x="162" y="467"/>
                  </a:lnTo>
                  <a:lnTo>
                    <a:pt x="162" y="467"/>
                  </a:lnTo>
                  <a:lnTo>
                    <a:pt x="132" y="414"/>
                  </a:lnTo>
                  <a:lnTo>
                    <a:pt x="101" y="360"/>
                  </a:lnTo>
                  <a:lnTo>
                    <a:pt x="74" y="304"/>
                  </a:lnTo>
                  <a:lnTo>
                    <a:pt x="61" y="275"/>
                  </a:lnTo>
                  <a:lnTo>
                    <a:pt x="49" y="246"/>
                  </a:lnTo>
                  <a:lnTo>
                    <a:pt x="39" y="216"/>
                  </a:lnTo>
                  <a:lnTo>
                    <a:pt x="29" y="187"/>
                  </a:lnTo>
                  <a:lnTo>
                    <a:pt x="22" y="156"/>
                  </a:lnTo>
                  <a:lnTo>
                    <a:pt x="16" y="126"/>
                  </a:lnTo>
                  <a:lnTo>
                    <a:pt x="12" y="96"/>
                  </a:lnTo>
                  <a:lnTo>
                    <a:pt x="10" y="65"/>
                  </a:lnTo>
                  <a:lnTo>
                    <a:pt x="12" y="3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10" y="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Freeform 211"/>
            <p:cNvSpPr>
              <a:spLocks/>
            </p:cNvSpPr>
            <p:nvPr/>
          </p:nvSpPr>
          <p:spPr bwMode="auto">
            <a:xfrm>
              <a:off x="2601" y="1406"/>
              <a:ext cx="288" cy="307"/>
            </a:xfrm>
            <a:custGeom>
              <a:avLst/>
              <a:gdLst>
                <a:gd name="T0" fmla="*/ 0 w 578"/>
                <a:gd name="T1" fmla="*/ 4 h 615"/>
                <a:gd name="T2" fmla="*/ 0 w 578"/>
                <a:gd name="T3" fmla="*/ 4 h 615"/>
                <a:gd name="T4" fmla="*/ 10 w 578"/>
                <a:gd name="T5" fmla="*/ 29 h 615"/>
                <a:gd name="T6" fmla="*/ 22 w 578"/>
                <a:gd name="T7" fmla="*/ 53 h 615"/>
                <a:gd name="T8" fmla="*/ 34 w 578"/>
                <a:gd name="T9" fmla="*/ 78 h 615"/>
                <a:gd name="T10" fmla="*/ 47 w 578"/>
                <a:gd name="T11" fmla="*/ 101 h 615"/>
                <a:gd name="T12" fmla="*/ 61 w 578"/>
                <a:gd name="T13" fmla="*/ 124 h 615"/>
                <a:gd name="T14" fmla="*/ 76 w 578"/>
                <a:gd name="T15" fmla="*/ 147 h 615"/>
                <a:gd name="T16" fmla="*/ 107 w 578"/>
                <a:gd name="T17" fmla="*/ 191 h 615"/>
                <a:gd name="T18" fmla="*/ 142 w 578"/>
                <a:gd name="T19" fmla="*/ 234 h 615"/>
                <a:gd name="T20" fmla="*/ 178 w 578"/>
                <a:gd name="T21" fmla="*/ 275 h 615"/>
                <a:gd name="T22" fmla="*/ 216 w 578"/>
                <a:gd name="T23" fmla="*/ 314 h 615"/>
                <a:gd name="T24" fmla="*/ 254 w 578"/>
                <a:gd name="T25" fmla="*/ 351 h 615"/>
                <a:gd name="T26" fmla="*/ 254 w 578"/>
                <a:gd name="T27" fmla="*/ 351 h 615"/>
                <a:gd name="T28" fmla="*/ 293 w 578"/>
                <a:gd name="T29" fmla="*/ 390 h 615"/>
                <a:gd name="T30" fmla="*/ 333 w 578"/>
                <a:gd name="T31" fmla="*/ 428 h 615"/>
                <a:gd name="T32" fmla="*/ 374 w 578"/>
                <a:gd name="T33" fmla="*/ 464 h 615"/>
                <a:gd name="T34" fmla="*/ 416 w 578"/>
                <a:gd name="T35" fmla="*/ 499 h 615"/>
                <a:gd name="T36" fmla="*/ 416 w 578"/>
                <a:gd name="T37" fmla="*/ 499 h 615"/>
                <a:gd name="T38" fmla="*/ 453 w 578"/>
                <a:gd name="T39" fmla="*/ 529 h 615"/>
                <a:gd name="T40" fmla="*/ 491 w 578"/>
                <a:gd name="T41" fmla="*/ 560 h 615"/>
                <a:gd name="T42" fmla="*/ 530 w 578"/>
                <a:gd name="T43" fmla="*/ 589 h 615"/>
                <a:gd name="T44" fmla="*/ 550 w 578"/>
                <a:gd name="T45" fmla="*/ 602 h 615"/>
                <a:gd name="T46" fmla="*/ 571 w 578"/>
                <a:gd name="T47" fmla="*/ 613 h 615"/>
                <a:gd name="T48" fmla="*/ 571 w 578"/>
                <a:gd name="T49" fmla="*/ 613 h 615"/>
                <a:gd name="T50" fmla="*/ 575 w 578"/>
                <a:gd name="T51" fmla="*/ 615 h 615"/>
                <a:gd name="T52" fmla="*/ 578 w 578"/>
                <a:gd name="T53" fmla="*/ 612 h 615"/>
                <a:gd name="T54" fmla="*/ 578 w 578"/>
                <a:gd name="T55" fmla="*/ 609 h 615"/>
                <a:gd name="T56" fmla="*/ 578 w 578"/>
                <a:gd name="T57" fmla="*/ 606 h 615"/>
                <a:gd name="T58" fmla="*/ 576 w 578"/>
                <a:gd name="T59" fmla="*/ 605 h 615"/>
                <a:gd name="T60" fmla="*/ 576 w 578"/>
                <a:gd name="T61" fmla="*/ 605 h 615"/>
                <a:gd name="T62" fmla="*/ 542 w 578"/>
                <a:gd name="T63" fmla="*/ 579 h 615"/>
                <a:gd name="T64" fmla="*/ 505 w 578"/>
                <a:gd name="T65" fmla="*/ 553 h 615"/>
                <a:gd name="T66" fmla="*/ 471 w 578"/>
                <a:gd name="T67" fmla="*/ 527 h 615"/>
                <a:gd name="T68" fmla="*/ 436 w 578"/>
                <a:gd name="T69" fmla="*/ 499 h 615"/>
                <a:gd name="T70" fmla="*/ 436 w 578"/>
                <a:gd name="T71" fmla="*/ 499 h 615"/>
                <a:gd name="T72" fmla="*/ 393 w 578"/>
                <a:gd name="T73" fmla="*/ 463 h 615"/>
                <a:gd name="T74" fmla="*/ 351 w 578"/>
                <a:gd name="T75" fmla="*/ 427 h 615"/>
                <a:gd name="T76" fmla="*/ 309 w 578"/>
                <a:gd name="T77" fmla="*/ 389 h 615"/>
                <a:gd name="T78" fmla="*/ 268 w 578"/>
                <a:gd name="T79" fmla="*/ 350 h 615"/>
                <a:gd name="T80" fmla="*/ 268 w 578"/>
                <a:gd name="T81" fmla="*/ 350 h 615"/>
                <a:gd name="T82" fmla="*/ 230 w 578"/>
                <a:gd name="T83" fmla="*/ 311 h 615"/>
                <a:gd name="T84" fmla="*/ 193 w 578"/>
                <a:gd name="T85" fmla="*/ 272 h 615"/>
                <a:gd name="T86" fmla="*/ 155 w 578"/>
                <a:gd name="T87" fmla="*/ 230 h 615"/>
                <a:gd name="T88" fmla="*/ 122 w 578"/>
                <a:gd name="T89" fmla="*/ 188 h 615"/>
                <a:gd name="T90" fmla="*/ 89 w 578"/>
                <a:gd name="T91" fmla="*/ 143 h 615"/>
                <a:gd name="T92" fmla="*/ 58 w 578"/>
                <a:gd name="T93" fmla="*/ 98 h 615"/>
                <a:gd name="T94" fmla="*/ 31 w 578"/>
                <a:gd name="T95" fmla="*/ 50 h 615"/>
                <a:gd name="T96" fmla="*/ 18 w 578"/>
                <a:gd name="T97" fmla="*/ 26 h 615"/>
                <a:gd name="T98" fmla="*/ 6 w 578"/>
                <a:gd name="T99" fmla="*/ 1 h 615"/>
                <a:gd name="T100" fmla="*/ 6 w 578"/>
                <a:gd name="T101" fmla="*/ 1 h 615"/>
                <a:gd name="T102" fmla="*/ 5 w 578"/>
                <a:gd name="T103" fmla="*/ 0 h 615"/>
                <a:gd name="T104" fmla="*/ 2 w 578"/>
                <a:gd name="T105" fmla="*/ 0 h 615"/>
                <a:gd name="T106" fmla="*/ 0 w 578"/>
                <a:gd name="T107" fmla="*/ 1 h 615"/>
                <a:gd name="T108" fmla="*/ 0 w 578"/>
                <a:gd name="T109" fmla="*/ 4 h 615"/>
                <a:gd name="T110" fmla="*/ 0 w 578"/>
                <a:gd name="T111" fmla="*/ 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8" h="615">
                  <a:moveTo>
                    <a:pt x="0" y="4"/>
                  </a:moveTo>
                  <a:lnTo>
                    <a:pt x="0" y="4"/>
                  </a:lnTo>
                  <a:lnTo>
                    <a:pt x="10" y="29"/>
                  </a:lnTo>
                  <a:lnTo>
                    <a:pt x="22" y="53"/>
                  </a:lnTo>
                  <a:lnTo>
                    <a:pt x="34" y="78"/>
                  </a:lnTo>
                  <a:lnTo>
                    <a:pt x="47" y="101"/>
                  </a:lnTo>
                  <a:lnTo>
                    <a:pt x="61" y="124"/>
                  </a:lnTo>
                  <a:lnTo>
                    <a:pt x="76" y="147"/>
                  </a:lnTo>
                  <a:lnTo>
                    <a:pt x="107" y="191"/>
                  </a:lnTo>
                  <a:lnTo>
                    <a:pt x="142" y="234"/>
                  </a:lnTo>
                  <a:lnTo>
                    <a:pt x="178" y="275"/>
                  </a:lnTo>
                  <a:lnTo>
                    <a:pt x="216" y="314"/>
                  </a:lnTo>
                  <a:lnTo>
                    <a:pt x="254" y="351"/>
                  </a:lnTo>
                  <a:lnTo>
                    <a:pt x="254" y="351"/>
                  </a:lnTo>
                  <a:lnTo>
                    <a:pt x="293" y="390"/>
                  </a:lnTo>
                  <a:lnTo>
                    <a:pt x="333" y="428"/>
                  </a:lnTo>
                  <a:lnTo>
                    <a:pt x="374" y="464"/>
                  </a:lnTo>
                  <a:lnTo>
                    <a:pt x="416" y="499"/>
                  </a:lnTo>
                  <a:lnTo>
                    <a:pt x="416" y="499"/>
                  </a:lnTo>
                  <a:lnTo>
                    <a:pt x="453" y="529"/>
                  </a:lnTo>
                  <a:lnTo>
                    <a:pt x="491" y="560"/>
                  </a:lnTo>
                  <a:lnTo>
                    <a:pt x="530" y="589"/>
                  </a:lnTo>
                  <a:lnTo>
                    <a:pt x="550" y="602"/>
                  </a:lnTo>
                  <a:lnTo>
                    <a:pt x="571" y="613"/>
                  </a:lnTo>
                  <a:lnTo>
                    <a:pt x="571" y="613"/>
                  </a:lnTo>
                  <a:lnTo>
                    <a:pt x="575" y="615"/>
                  </a:lnTo>
                  <a:lnTo>
                    <a:pt x="578" y="612"/>
                  </a:lnTo>
                  <a:lnTo>
                    <a:pt x="578" y="609"/>
                  </a:lnTo>
                  <a:lnTo>
                    <a:pt x="578" y="606"/>
                  </a:lnTo>
                  <a:lnTo>
                    <a:pt x="576" y="605"/>
                  </a:lnTo>
                  <a:lnTo>
                    <a:pt x="576" y="605"/>
                  </a:lnTo>
                  <a:lnTo>
                    <a:pt x="542" y="579"/>
                  </a:lnTo>
                  <a:lnTo>
                    <a:pt x="505" y="553"/>
                  </a:lnTo>
                  <a:lnTo>
                    <a:pt x="471" y="527"/>
                  </a:lnTo>
                  <a:lnTo>
                    <a:pt x="436" y="499"/>
                  </a:lnTo>
                  <a:lnTo>
                    <a:pt x="436" y="499"/>
                  </a:lnTo>
                  <a:lnTo>
                    <a:pt x="393" y="463"/>
                  </a:lnTo>
                  <a:lnTo>
                    <a:pt x="351" y="427"/>
                  </a:lnTo>
                  <a:lnTo>
                    <a:pt x="309" y="389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30" y="311"/>
                  </a:lnTo>
                  <a:lnTo>
                    <a:pt x="193" y="272"/>
                  </a:lnTo>
                  <a:lnTo>
                    <a:pt x="155" y="230"/>
                  </a:lnTo>
                  <a:lnTo>
                    <a:pt x="122" y="188"/>
                  </a:lnTo>
                  <a:lnTo>
                    <a:pt x="89" y="143"/>
                  </a:lnTo>
                  <a:lnTo>
                    <a:pt x="58" y="98"/>
                  </a:lnTo>
                  <a:lnTo>
                    <a:pt x="31" y="50"/>
                  </a:lnTo>
                  <a:lnTo>
                    <a:pt x="18" y="26"/>
                  </a:lnTo>
                  <a:lnTo>
                    <a:pt x="6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Freeform 212"/>
            <p:cNvSpPr>
              <a:spLocks/>
            </p:cNvSpPr>
            <p:nvPr/>
          </p:nvSpPr>
          <p:spPr bwMode="auto">
            <a:xfrm>
              <a:off x="2651" y="1622"/>
              <a:ext cx="229" cy="96"/>
            </a:xfrm>
            <a:custGeom>
              <a:avLst/>
              <a:gdLst>
                <a:gd name="T0" fmla="*/ 1 w 457"/>
                <a:gd name="T1" fmla="*/ 5 h 191"/>
                <a:gd name="T2" fmla="*/ 1 w 457"/>
                <a:gd name="T3" fmla="*/ 5 h 191"/>
                <a:gd name="T4" fmla="*/ 24 w 457"/>
                <a:gd name="T5" fmla="*/ 25 h 191"/>
                <a:gd name="T6" fmla="*/ 49 w 457"/>
                <a:gd name="T7" fmla="*/ 44 h 191"/>
                <a:gd name="T8" fmla="*/ 75 w 457"/>
                <a:gd name="T9" fmla="*/ 61 h 191"/>
                <a:gd name="T10" fmla="*/ 101 w 457"/>
                <a:gd name="T11" fmla="*/ 77 h 191"/>
                <a:gd name="T12" fmla="*/ 128 w 457"/>
                <a:gd name="T13" fmla="*/ 92 h 191"/>
                <a:gd name="T14" fmla="*/ 157 w 457"/>
                <a:gd name="T15" fmla="*/ 105 h 191"/>
                <a:gd name="T16" fmla="*/ 214 w 457"/>
                <a:gd name="T17" fmla="*/ 129 h 191"/>
                <a:gd name="T18" fmla="*/ 214 w 457"/>
                <a:gd name="T19" fmla="*/ 129 h 191"/>
                <a:gd name="T20" fmla="*/ 246 w 457"/>
                <a:gd name="T21" fmla="*/ 141 h 191"/>
                <a:gd name="T22" fmla="*/ 278 w 457"/>
                <a:gd name="T23" fmla="*/ 152 h 191"/>
                <a:gd name="T24" fmla="*/ 309 w 457"/>
                <a:gd name="T25" fmla="*/ 161 h 191"/>
                <a:gd name="T26" fmla="*/ 341 w 457"/>
                <a:gd name="T27" fmla="*/ 170 h 191"/>
                <a:gd name="T28" fmla="*/ 341 w 457"/>
                <a:gd name="T29" fmla="*/ 170 h 191"/>
                <a:gd name="T30" fmla="*/ 369 w 457"/>
                <a:gd name="T31" fmla="*/ 178 h 191"/>
                <a:gd name="T32" fmla="*/ 398 w 457"/>
                <a:gd name="T33" fmla="*/ 186 h 191"/>
                <a:gd name="T34" fmla="*/ 412 w 457"/>
                <a:gd name="T35" fmla="*/ 189 h 191"/>
                <a:gd name="T36" fmla="*/ 427 w 457"/>
                <a:gd name="T37" fmla="*/ 190 h 191"/>
                <a:gd name="T38" fmla="*/ 440 w 457"/>
                <a:gd name="T39" fmla="*/ 191 h 191"/>
                <a:gd name="T40" fmla="*/ 454 w 457"/>
                <a:gd name="T41" fmla="*/ 190 h 191"/>
                <a:gd name="T42" fmla="*/ 454 w 457"/>
                <a:gd name="T43" fmla="*/ 190 h 191"/>
                <a:gd name="T44" fmla="*/ 456 w 457"/>
                <a:gd name="T45" fmla="*/ 189 h 191"/>
                <a:gd name="T46" fmla="*/ 457 w 457"/>
                <a:gd name="T47" fmla="*/ 187 h 191"/>
                <a:gd name="T48" fmla="*/ 456 w 457"/>
                <a:gd name="T49" fmla="*/ 184 h 191"/>
                <a:gd name="T50" fmla="*/ 454 w 457"/>
                <a:gd name="T51" fmla="*/ 183 h 191"/>
                <a:gd name="T52" fmla="*/ 454 w 457"/>
                <a:gd name="T53" fmla="*/ 183 h 191"/>
                <a:gd name="T54" fmla="*/ 443 w 457"/>
                <a:gd name="T55" fmla="*/ 178 h 191"/>
                <a:gd name="T56" fmla="*/ 431 w 457"/>
                <a:gd name="T57" fmla="*/ 177 h 191"/>
                <a:gd name="T58" fmla="*/ 408 w 457"/>
                <a:gd name="T59" fmla="*/ 173 h 191"/>
                <a:gd name="T60" fmla="*/ 408 w 457"/>
                <a:gd name="T61" fmla="*/ 173 h 191"/>
                <a:gd name="T62" fmla="*/ 376 w 457"/>
                <a:gd name="T63" fmla="*/ 167 h 191"/>
                <a:gd name="T64" fmla="*/ 346 w 457"/>
                <a:gd name="T65" fmla="*/ 160 h 191"/>
                <a:gd name="T66" fmla="*/ 346 w 457"/>
                <a:gd name="T67" fmla="*/ 160 h 191"/>
                <a:gd name="T68" fmla="*/ 315 w 457"/>
                <a:gd name="T69" fmla="*/ 151 h 191"/>
                <a:gd name="T70" fmla="*/ 286 w 457"/>
                <a:gd name="T71" fmla="*/ 142 h 191"/>
                <a:gd name="T72" fmla="*/ 227 w 457"/>
                <a:gd name="T73" fmla="*/ 122 h 191"/>
                <a:gd name="T74" fmla="*/ 227 w 457"/>
                <a:gd name="T75" fmla="*/ 122 h 191"/>
                <a:gd name="T76" fmla="*/ 198 w 457"/>
                <a:gd name="T77" fmla="*/ 110 h 191"/>
                <a:gd name="T78" fmla="*/ 168 w 457"/>
                <a:gd name="T79" fmla="*/ 97 h 191"/>
                <a:gd name="T80" fmla="*/ 140 w 457"/>
                <a:gd name="T81" fmla="*/ 83 h 191"/>
                <a:gd name="T82" fmla="*/ 111 w 457"/>
                <a:gd name="T83" fmla="*/ 68 h 191"/>
                <a:gd name="T84" fmla="*/ 84 w 457"/>
                <a:gd name="T85" fmla="*/ 53 h 191"/>
                <a:gd name="T86" fmla="*/ 56 w 457"/>
                <a:gd name="T87" fmla="*/ 37 h 191"/>
                <a:gd name="T88" fmla="*/ 30 w 457"/>
                <a:gd name="T89" fmla="*/ 19 h 191"/>
                <a:gd name="T90" fmla="*/ 4 w 457"/>
                <a:gd name="T91" fmla="*/ 0 h 191"/>
                <a:gd name="T92" fmla="*/ 4 w 457"/>
                <a:gd name="T93" fmla="*/ 0 h 191"/>
                <a:gd name="T94" fmla="*/ 3 w 457"/>
                <a:gd name="T95" fmla="*/ 0 h 191"/>
                <a:gd name="T96" fmla="*/ 1 w 457"/>
                <a:gd name="T97" fmla="*/ 0 h 191"/>
                <a:gd name="T98" fmla="*/ 0 w 457"/>
                <a:gd name="T99" fmla="*/ 3 h 191"/>
                <a:gd name="T100" fmla="*/ 1 w 457"/>
                <a:gd name="T101" fmla="*/ 5 h 191"/>
                <a:gd name="T102" fmla="*/ 1 w 457"/>
                <a:gd name="T103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7" h="191">
                  <a:moveTo>
                    <a:pt x="1" y="5"/>
                  </a:moveTo>
                  <a:lnTo>
                    <a:pt x="1" y="5"/>
                  </a:lnTo>
                  <a:lnTo>
                    <a:pt x="24" y="25"/>
                  </a:lnTo>
                  <a:lnTo>
                    <a:pt x="49" y="44"/>
                  </a:lnTo>
                  <a:lnTo>
                    <a:pt x="75" y="61"/>
                  </a:lnTo>
                  <a:lnTo>
                    <a:pt x="101" y="77"/>
                  </a:lnTo>
                  <a:lnTo>
                    <a:pt x="128" y="92"/>
                  </a:lnTo>
                  <a:lnTo>
                    <a:pt x="157" y="105"/>
                  </a:lnTo>
                  <a:lnTo>
                    <a:pt x="214" y="129"/>
                  </a:lnTo>
                  <a:lnTo>
                    <a:pt x="214" y="129"/>
                  </a:lnTo>
                  <a:lnTo>
                    <a:pt x="246" y="141"/>
                  </a:lnTo>
                  <a:lnTo>
                    <a:pt x="278" y="152"/>
                  </a:lnTo>
                  <a:lnTo>
                    <a:pt x="309" y="161"/>
                  </a:lnTo>
                  <a:lnTo>
                    <a:pt x="341" y="170"/>
                  </a:lnTo>
                  <a:lnTo>
                    <a:pt x="341" y="170"/>
                  </a:lnTo>
                  <a:lnTo>
                    <a:pt x="369" y="178"/>
                  </a:lnTo>
                  <a:lnTo>
                    <a:pt x="398" y="186"/>
                  </a:lnTo>
                  <a:lnTo>
                    <a:pt x="412" y="189"/>
                  </a:lnTo>
                  <a:lnTo>
                    <a:pt x="427" y="190"/>
                  </a:lnTo>
                  <a:lnTo>
                    <a:pt x="440" y="191"/>
                  </a:lnTo>
                  <a:lnTo>
                    <a:pt x="454" y="190"/>
                  </a:lnTo>
                  <a:lnTo>
                    <a:pt x="454" y="190"/>
                  </a:lnTo>
                  <a:lnTo>
                    <a:pt x="456" y="189"/>
                  </a:lnTo>
                  <a:lnTo>
                    <a:pt x="457" y="187"/>
                  </a:lnTo>
                  <a:lnTo>
                    <a:pt x="456" y="184"/>
                  </a:lnTo>
                  <a:lnTo>
                    <a:pt x="454" y="183"/>
                  </a:lnTo>
                  <a:lnTo>
                    <a:pt x="454" y="183"/>
                  </a:lnTo>
                  <a:lnTo>
                    <a:pt x="443" y="178"/>
                  </a:lnTo>
                  <a:lnTo>
                    <a:pt x="431" y="177"/>
                  </a:lnTo>
                  <a:lnTo>
                    <a:pt x="408" y="173"/>
                  </a:lnTo>
                  <a:lnTo>
                    <a:pt x="408" y="173"/>
                  </a:lnTo>
                  <a:lnTo>
                    <a:pt x="376" y="167"/>
                  </a:lnTo>
                  <a:lnTo>
                    <a:pt x="346" y="160"/>
                  </a:lnTo>
                  <a:lnTo>
                    <a:pt x="346" y="160"/>
                  </a:lnTo>
                  <a:lnTo>
                    <a:pt x="315" y="151"/>
                  </a:lnTo>
                  <a:lnTo>
                    <a:pt x="286" y="142"/>
                  </a:lnTo>
                  <a:lnTo>
                    <a:pt x="227" y="122"/>
                  </a:lnTo>
                  <a:lnTo>
                    <a:pt x="227" y="122"/>
                  </a:lnTo>
                  <a:lnTo>
                    <a:pt x="198" y="110"/>
                  </a:lnTo>
                  <a:lnTo>
                    <a:pt x="168" y="97"/>
                  </a:lnTo>
                  <a:lnTo>
                    <a:pt x="140" y="83"/>
                  </a:lnTo>
                  <a:lnTo>
                    <a:pt x="111" y="68"/>
                  </a:lnTo>
                  <a:lnTo>
                    <a:pt x="84" y="53"/>
                  </a:lnTo>
                  <a:lnTo>
                    <a:pt x="56" y="37"/>
                  </a:lnTo>
                  <a:lnTo>
                    <a:pt x="30" y="19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Freeform 213"/>
            <p:cNvSpPr>
              <a:spLocks/>
            </p:cNvSpPr>
            <p:nvPr/>
          </p:nvSpPr>
          <p:spPr bwMode="auto">
            <a:xfrm>
              <a:off x="2871" y="1235"/>
              <a:ext cx="207" cy="488"/>
            </a:xfrm>
            <a:custGeom>
              <a:avLst/>
              <a:gdLst>
                <a:gd name="T0" fmla="*/ 405 w 414"/>
                <a:gd name="T1" fmla="*/ 5 h 976"/>
                <a:gd name="T2" fmla="*/ 401 w 414"/>
                <a:gd name="T3" fmla="*/ 63 h 976"/>
                <a:gd name="T4" fmla="*/ 388 w 414"/>
                <a:gd name="T5" fmla="*/ 120 h 976"/>
                <a:gd name="T6" fmla="*/ 372 w 414"/>
                <a:gd name="T7" fmla="*/ 178 h 976"/>
                <a:gd name="T8" fmla="*/ 355 w 414"/>
                <a:gd name="T9" fmla="*/ 233 h 976"/>
                <a:gd name="T10" fmla="*/ 307 w 414"/>
                <a:gd name="T11" fmla="*/ 365 h 976"/>
                <a:gd name="T12" fmla="*/ 251 w 414"/>
                <a:gd name="T13" fmla="*/ 492 h 976"/>
                <a:gd name="T14" fmla="*/ 222 w 414"/>
                <a:gd name="T15" fmla="*/ 553 h 976"/>
                <a:gd name="T16" fmla="*/ 161 w 414"/>
                <a:gd name="T17" fmla="*/ 672 h 976"/>
                <a:gd name="T18" fmla="*/ 65 w 414"/>
                <a:gd name="T19" fmla="*/ 848 h 976"/>
                <a:gd name="T20" fmla="*/ 0 w 414"/>
                <a:gd name="T21" fmla="*/ 965 h 976"/>
                <a:gd name="T22" fmla="*/ 2 w 414"/>
                <a:gd name="T23" fmla="*/ 974 h 976"/>
                <a:gd name="T24" fmla="*/ 7 w 414"/>
                <a:gd name="T25" fmla="*/ 976 h 976"/>
                <a:gd name="T26" fmla="*/ 10 w 414"/>
                <a:gd name="T27" fmla="*/ 974 h 976"/>
                <a:gd name="T28" fmla="*/ 36 w 414"/>
                <a:gd name="T29" fmla="*/ 944 h 976"/>
                <a:gd name="T30" fmla="*/ 36 w 414"/>
                <a:gd name="T31" fmla="*/ 942 h 976"/>
                <a:gd name="T32" fmla="*/ 33 w 414"/>
                <a:gd name="T33" fmla="*/ 938 h 976"/>
                <a:gd name="T34" fmla="*/ 31 w 414"/>
                <a:gd name="T35" fmla="*/ 939 h 976"/>
                <a:gd name="T36" fmla="*/ 2 w 414"/>
                <a:gd name="T37" fmla="*/ 965 h 976"/>
                <a:gd name="T38" fmla="*/ 10 w 414"/>
                <a:gd name="T39" fmla="*/ 973 h 976"/>
                <a:gd name="T40" fmla="*/ 78 w 414"/>
                <a:gd name="T41" fmla="*/ 857 h 976"/>
                <a:gd name="T42" fmla="*/ 174 w 414"/>
                <a:gd name="T43" fmla="*/ 678 h 976"/>
                <a:gd name="T44" fmla="*/ 233 w 414"/>
                <a:gd name="T45" fmla="*/ 557 h 976"/>
                <a:gd name="T46" fmla="*/ 262 w 414"/>
                <a:gd name="T47" fmla="*/ 497 h 976"/>
                <a:gd name="T48" fmla="*/ 317 w 414"/>
                <a:gd name="T49" fmla="*/ 368 h 976"/>
                <a:gd name="T50" fmla="*/ 365 w 414"/>
                <a:gd name="T51" fmla="*/ 238 h 976"/>
                <a:gd name="T52" fmla="*/ 374 w 414"/>
                <a:gd name="T53" fmla="*/ 209 h 976"/>
                <a:gd name="T54" fmla="*/ 395 w 414"/>
                <a:gd name="T55" fmla="*/ 122 h 976"/>
                <a:gd name="T56" fmla="*/ 414 w 414"/>
                <a:gd name="T57" fmla="*/ 5 h 976"/>
                <a:gd name="T58" fmla="*/ 414 w 414"/>
                <a:gd name="T59" fmla="*/ 3 h 976"/>
                <a:gd name="T60" fmla="*/ 410 w 414"/>
                <a:gd name="T61" fmla="*/ 0 h 976"/>
                <a:gd name="T62" fmla="*/ 405 w 414"/>
                <a:gd name="T63" fmla="*/ 2 h 976"/>
                <a:gd name="T64" fmla="*/ 405 w 414"/>
                <a:gd name="T65" fmla="*/ 5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4" h="976">
                  <a:moveTo>
                    <a:pt x="405" y="5"/>
                  </a:moveTo>
                  <a:lnTo>
                    <a:pt x="405" y="5"/>
                  </a:lnTo>
                  <a:lnTo>
                    <a:pt x="404" y="34"/>
                  </a:lnTo>
                  <a:lnTo>
                    <a:pt x="401" y="63"/>
                  </a:lnTo>
                  <a:lnTo>
                    <a:pt x="395" y="91"/>
                  </a:lnTo>
                  <a:lnTo>
                    <a:pt x="388" y="120"/>
                  </a:lnTo>
                  <a:lnTo>
                    <a:pt x="381" y="149"/>
                  </a:lnTo>
                  <a:lnTo>
                    <a:pt x="372" y="178"/>
                  </a:lnTo>
                  <a:lnTo>
                    <a:pt x="355" y="233"/>
                  </a:lnTo>
                  <a:lnTo>
                    <a:pt x="355" y="233"/>
                  </a:lnTo>
                  <a:lnTo>
                    <a:pt x="332" y="300"/>
                  </a:lnTo>
                  <a:lnTo>
                    <a:pt x="307" y="365"/>
                  </a:lnTo>
                  <a:lnTo>
                    <a:pt x="280" y="429"/>
                  </a:lnTo>
                  <a:lnTo>
                    <a:pt x="251" y="492"/>
                  </a:lnTo>
                  <a:lnTo>
                    <a:pt x="251" y="492"/>
                  </a:lnTo>
                  <a:lnTo>
                    <a:pt x="222" y="553"/>
                  </a:lnTo>
                  <a:lnTo>
                    <a:pt x="193" y="612"/>
                  </a:lnTo>
                  <a:lnTo>
                    <a:pt x="161" y="672"/>
                  </a:lnTo>
                  <a:lnTo>
                    <a:pt x="130" y="731"/>
                  </a:lnTo>
                  <a:lnTo>
                    <a:pt x="65" y="848"/>
                  </a:lnTo>
                  <a:lnTo>
                    <a:pt x="0" y="965"/>
                  </a:lnTo>
                  <a:lnTo>
                    <a:pt x="0" y="965"/>
                  </a:lnTo>
                  <a:lnTo>
                    <a:pt x="0" y="971"/>
                  </a:lnTo>
                  <a:lnTo>
                    <a:pt x="2" y="974"/>
                  </a:lnTo>
                  <a:lnTo>
                    <a:pt x="6" y="976"/>
                  </a:lnTo>
                  <a:lnTo>
                    <a:pt x="7" y="976"/>
                  </a:lnTo>
                  <a:lnTo>
                    <a:pt x="10" y="974"/>
                  </a:lnTo>
                  <a:lnTo>
                    <a:pt x="10" y="974"/>
                  </a:lnTo>
                  <a:lnTo>
                    <a:pt x="23" y="960"/>
                  </a:lnTo>
                  <a:lnTo>
                    <a:pt x="36" y="944"/>
                  </a:lnTo>
                  <a:lnTo>
                    <a:pt x="36" y="944"/>
                  </a:lnTo>
                  <a:lnTo>
                    <a:pt x="36" y="942"/>
                  </a:lnTo>
                  <a:lnTo>
                    <a:pt x="36" y="939"/>
                  </a:lnTo>
                  <a:lnTo>
                    <a:pt x="33" y="938"/>
                  </a:lnTo>
                  <a:lnTo>
                    <a:pt x="31" y="939"/>
                  </a:lnTo>
                  <a:lnTo>
                    <a:pt x="31" y="939"/>
                  </a:lnTo>
                  <a:lnTo>
                    <a:pt x="16" y="952"/>
                  </a:lnTo>
                  <a:lnTo>
                    <a:pt x="2" y="965"/>
                  </a:lnTo>
                  <a:lnTo>
                    <a:pt x="2" y="965"/>
                  </a:lnTo>
                  <a:lnTo>
                    <a:pt x="10" y="973"/>
                  </a:lnTo>
                  <a:lnTo>
                    <a:pt x="10" y="973"/>
                  </a:lnTo>
                  <a:lnTo>
                    <a:pt x="78" y="857"/>
                  </a:lnTo>
                  <a:lnTo>
                    <a:pt x="142" y="738"/>
                  </a:lnTo>
                  <a:lnTo>
                    <a:pt x="174" y="678"/>
                  </a:lnTo>
                  <a:lnTo>
                    <a:pt x="204" y="618"/>
                  </a:lnTo>
                  <a:lnTo>
                    <a:pt x="233" y="557"/>
                  </a:lnTo>
                  <a:lnTo>
                    <a:pt x="262" y="497"/>
                  </a:lnTo>
                  <a:lnTo>
                    <a:pt x="262" y="497"/>
                  </a:lnTo>
                  <a:lnTo>
                    <a:pt x="290" y="433"/>
                  </a:lnTo>
                  <a:lnTo>
                    <a:pt x="317" y="368"/>
                  </a:lnTo>
                  <a:lnTo>
                    <a:pt x="342" y="303"/>
                  </a:lnTo>
                  <a:lnTo>
                    <a:pt x="365" y="238"/>
                  </a:lnTo>
                  <a:lnTo>
                    <a:pt x="365" y="238"/>
                  </a:lnTo>
                  <a:lnTo>
                    <a:pt x="374" y="209"/>
                  </a:lnTo>
                  <a:lnTo>
                    <a:pt x="382" y="180"/>
                  </a:lnTo>
                  <a:lnTo>
                    <a:pt x="395" y="122"/>
                  </a:lnTo>
                  <a:lnTo>
                    <a:pt x="405" y="64"/>
                  </a:lnTo>
                  <a:lnTo>
                    <a:pt x="414" y="5"/>
                  </a:lnTo>
                  <a:lnTo>
                    <a:pt x="414" y="5"/>
                  </a:lnTo>
                  <a:lnTo>
                    <a:pt x="414" y="3"/>
                  </a:lnTo>
                  <a:lnTo>
                    <a:pt x="414" y="2"/>
                  </a:lnTo>
                  <a:lnTo>
                    <a:pt x="410" y="0"/>
                  </a:lnTo>
                  <a:lnTo>
                    <a:pt x="407" y="2"/>
                  </a:lnTo>
                  <a:lnTo>
                    <a:pt x="405" y="2"/>
                  </a:lnTo>
                  <a:lnTo>
                    <a:pt x="405" y="5"/>
                  </a:lnTo>
                  <a:lnTo>
                    <a:pt x="405" y="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Freeform 214"/>
            <p:cNvSpPr>
              <a:spLocks/>
            </p:cNvSpPr>
            <p:nvPr/>
          </p:nvSpPr>
          <p:spPr bwMode="auto">
            <a:xfrm>
              <a:off x="2876" y="1446"/>
              <a:ext cx="257" cy="276"/>
            </a:xfrm>
            <a:custGeom>
              <a:avLst/>
              <a:gdLst>
                <a:gd name="T0" fmla="*/ 8 w 516"/>
                <a:gd name="T1" fmla="*/ 552 h 553"/>
                <a:gd name="T2" fmla="*/ 8 w 516"/>
                <a:gd name="T3" fmla="*/ 552 h 553"/>
                <a:gd name="T4" fmla="*/ 45 w 516"/>
                <a:gd name="T5" fmla="*/ 524 h 553"/>
                <a:gd name="T6" fmla="*/ 81 w 516"/>
                <a:gd name="T7" fmla="*/ 495 h 553"/>
                <a:gd name="T8" fmla="*/ 118 w 516"/>
                <a:gd name="T9" fmla="*/ 465 h 553"/>
                <a:gd name="T10" fmla="*/ 152 w 516"/>
                <a:gd name="T11" fmla="*/ 434 h 553"/>
                <a:gd name="T12" fmla="*/ 187 w 516"/>
                <a:gd name="T13" fmla="*/ 403 h 553"/>
                <a:gd name="T14" fmla="*/ 220 w 516"/>
                <a:gd name="T15" fmla="*/ 369 h 553"/>
                <a:gd name="T16" fmla="*/ 285 w 516"/>
                <a:gd name="T17" fmla="*/ 303 h 553"/>
                <a:gd name="T18" fmla="*/ 285 w 516"/>
                <a:gd name="T19" fmla="*/ 303 h 553"/>
                <a:gd name="T20" fmla="*/ 317 w 516"/>
                <a:gd name="T21" fmla="*/ 268 h 553"/>
                <a:gd name="T22" fmla="*/ 348 w 516"/>
                <a:gd name="T23" fmla="*/ 233 h 553"/>
                <a:gd name="T24" fmla="*/ 378 w 516"/>
                <a:gd name="T25" fmla="*/ 197 h 553"/>
                <a:gd name="T26" fmla="*/ 407 w 516"/>
                <a:gd name="T27" fmla="*/ 161 h 553"/>
                <a:gd name="T28" fmla="*/ 435 w 516"/>
                <a:gd name="T29" fmla="*/ 123 h 553"/>
                <a:gd name="T30" fmla="*/ 462 w 516"/>
                <a:gd name="T31" fmla="*/ 87 h 553"/>
                <a:gd name="T32" fmla="*/ 489 w 516"/>
                <a:gd name="T33" fmla="*/ 48 h 553"/>
                <a:gd name="T34" fmla="*/ 516 w 516"/>
                <a:gd name="T35" fmla="*/ 9 h 553"/>
                <a:gd name="T36" fmla="*/ 516 w 516"/>
                <a:gd name="T37" fmla="*/ 9 h 553"/>
                <a:gd name="T38" fmla="*/ 516 w 516"/>
                <a:gd name="T39" fmla="*/ 8 h 553"/>
                <a:gd name="T40" fmla="*/ 516 w 516"/>
                <a:gd name="T41" fmla="*/ 5 h 553"/>
                <a:gd name="T42" fmla="*/ 514 w 516"/>
                <a:gd name="T43" fmla="*/ 2 h 553"/>
                <a:gd name="T44" fmla="*/ 510 w 516"/>
                <a:gd name="T45" fmla="*/ 0 h 553"/>
                <a:gd name="T46" fmla="*/ 507 w 516"/>
                <a:gd name="T47" fmla="*/ 2 h 553"/>
                <a:gd name="T48" fmla="*/ 505 w 516"/>
                <a:gd name="T49" fmla="*/ 3 h 553"/>
                <a:gd name="T50" fmla="*/ 505 w 516"/>
                <a:gd name="T51" fmla="*/ 3 h 553"/>
                <a:gd name="T52" fmla="*/ 479 w 516"/>
                <a:gd name="T53" fmla="*/ 42 h 553"/>
                <a:gd name="T54" fmla="*/ 452 w 516"/>
                <a:gd name="T55" fmla="*/ 81 h 553"/>
                <a:gd name="T56" fmla="*/ 424 w 516"/>
                <a:gd name="T57" fmla="*/ 119 h 553"/>
                <a:gd name="T58" fmla="*/ 395 w 516"/>
                <a:gd name="T59" fmla="*/ 157 h 553"/>
                <a:gd name="T60" fmla="*/ 365 w 516"/>
                <a:gd name="T61" fmla="*/ 194 h 553"/>
                <a:gd name="T62" fmla="*/ 335 w 516"/>
                <a:gd name="T63" fmla="*/ 230 h 553"/>
                <a:gd name="T64" fmla="*/ 303 w 516"/>
                <a:gd name="T65" fmla="*/ 267 h 553"/>
                <a:gd name="T66" fmla="*/ 271 w 516"/>
                <a:gd name="T67" fmla="*/ 301 h 553"/>
                <a:gd name="T68" fmla="*/ 271 w 516"/>
                <a:gd name="T69" fmla="*/ 301 h 553"/>
                <a:gd name="T70" fmla="*/ 239 w 516"/>
                <a:gd name="T71" fmla="*/ 335 h 553"/>
                <a:gd name="T72" fmla="*/ 207 w 516"/>
                <a:gd name="T73" fmla="*/ 366 h 553"/>
                <a:gd name="T74" fmla="*/ 174 w 516"/>
                <a:gd name="T75" fmla="*/ 397 h 553"/>
                <a:gd name="T76" fmla="*/ 141 w 516"/>
                <a:gd name="T77" fmla="*/ 427 h 553"/>
                <a:gd name="T78" fmla="*/ 71 w 516"/>
                <a:gd name="T79" fmla="*/ 487 h 553"/>
                <a:gd name="T80" fmla="*/ 2 w 516"/>
                <a:gd name="T81" fmla="*/ 546 h 553"/>
                <a:gd name="T82" fmla="*/ 2 w 516"/>
                <a:gd name="T83" fmla="*/ 546 h 553"/>
                <a:gd name="T84" fmla="*/ 0 w 516"/>
                <a:gd name="T85" fmla="*/ 549 h 553"/>
                <a:gd name="T86" fmla="*/ 2 w 516"/>
                <a:gd name="T87" fmla="*/ 552 h 553"/>
                <a:gd name="T88" fmla="*/ 5 w 516"/>
                <a:gd name="T89" fmla="*/ 553 h 553"/>
                <a:gd name="T90" fmla="*/ 8 w 516"/>
                <a:gd name="T91" fmla="*/ 552 h 553"/>
                <a:gd name="T92" fmla="*/ 8 w 516"/>
                <a:gd name="T93" fmla="*/ 552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6" h="553">
                  <a:moveTo>
                    <a:pt x="8" y="552"/>
                  </a:moveTo>
                  <a:lnTo>
                    <a:pt x="8" y="552"/>
                  </a:lnTo>
                  <a:lnTo>
                    <a:pt x="45" y="524"/>
                  </a:lnTo>
                  <a:lnTo>
                    <a:pt x="81" y="495"/>
                  </a:lnTo>
                  <a:lnTo>
                    <a:pt x="118" y="465"/>
                  </a:lnTo>
                  <a:lnTo>
                    <a:pt x="152" y="434"/>
                  </a:lnTo>
                  <a:lnTo>
                    <a:pt x="187" y="403"/>
                  </a:lnTo>
                  <a:lnTo>
                    <a:pt x="220" y="369"/>
                  </a:lnTo>
                  <a:lnTo>
                    <a:pt x="285" y="303"/>
                  </a:lnTo>
                  <a:lnTo>
                    <a:pt x="285" y="303"/>
                  </a:lnTo>
                  <a:lnTo>
                    <a:pt x="317" y="268"/>
                  </a:lnTo>
                  <a:lnTo>
                    <a:pt x="348" y="233"/>
                  </a:lnTo>
                  <a:lnTo>
                    <a:pt x="378" y="197"/>
                  </a:lnTo>
                  <a:lnTo>
                    <a:pt x="407" y="161"/>
                  </a:lnTo>
                  <a:lnTo>
                    <a:pt x="435" y="123"/>
                  </a:lnTo>
                  <a:lnTo>
                    <a:pt x="462" y="87"/>
                  </a:lnTo>
                  <a:lnTo>
                    <a:pt x="489" y="48"/>
                  </a:lnTo>
                  <a:lnTo>
                    <a:pt x="516" y="9"/>
                  </a:lnTo>
                  <a:lnTo>
                    <a:pt x="516" y="9"/>
                  </a:lnTo>
                  <a:lnTo>
                    <a:pt x="516" y="8"/>
                  </a:lnTo>
                  <a:lnTo>
                    <a:pt x="516" y="5"/>
                  </a:lnTo>
                  <a:lnTo>
                    <a:pt x="514" y="2"/>
                  </a:lnTo>
                  <a:lnTo>
                    <a:pt x="510" y="0"/>
                  </a:lnTo>
                  <a:lnTo>
                    <a:pt x="507" y="2"/>
                  </a:lnTo>
                  <a:lnTo>
                    <a:pt x="505" y="3"/>
                  </a:lnTo>
                  <a:lnTo>
                    <a:pt x="505" y="3"/>
                  </a:lnTo>
                  <a:lnTo>
                    <a:pt x="479" y="42"/>
                  </a:lnTo>
                  <a:lnTo>
                    <a:pt x="452" y="81"/>
                  </a:lnTo>
                  <a:lnTo>
                    <a:pt x="424" y="119"/>
                  </a:lnTo>
                  <a:lnTo>
                    <a:pt x="395" y="157"/>
                  </a:lnTo>
                  <a:lnTo>
                    <a:pt x="365" y="194"/>
                  </a:lnTo>
                  <a:lnTo>
                    <a:pt x="335" y="230"/>
                  </a:lnTo>
                  <a:lnTo>
                    <a:pt x="303" y="267"/>
                  </a:lnTo>
                  <a:lnTo>
                    <a:pt x="271" y="301"/>
                  </a:lnTo>
                  <a:lnTo>
                    <a:pt x="271" y="301"/>
                  </a:lnTo>
                  <a:lnTo>
                    <a:pt x="239" y="335"/>
                  </a:lnTo>
                  <a:lnTo>
                    <a:pt x="207" y="366"/>
                  </a:lnTo>
                  <a:lnTo>
                    <a:pt x="174" y="397"/>
                  </a:lnTo>
                  <a:lnTo>
                    <a:pt x="141" y="427"/>
                  </a:lnTo>
                  <a:lnTo>
                    <a:pt x="71" y="487"/>
                  </a:lnTo>
                  <a:lnTo>
                    <a:pt x="2" y="546"/>
                  </a:lnTo>
                  <a:lnTo>
                    <a:pt x="2" y="546"/>
                  </a:lnTo>
                  <a:lnTo>
                    <a:pt x="0" y="549"/>
                  </a:lnTo>
                  <a:lnTo>
                    <a:pt x="2" y="552"/>
                  </a:lnTo>
                  <a:lnTo>
                    <a:pt x="5" y="553"/>
                  </a:lnTo>
                  <a:lnTo>
                    <a:pt x="8" y="552"/>
                  </a:lnTo>
                  <a:lnTo>
                    <a:pt x="8" y="55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Freeform 215"/>
            <p:cNvSpPr>
              <a:spLocks/>
            </p:cNvSpPr>
            <p:nvPr/>
          </p:nvSpPr>
          <p:spPr bwMode="auto">
            <a:xfrm>
              <a:off x="2867" y="1640"/>
              <a:ext cx="229" cy="77"/>
            </a:xfrm>
            <a:custGeom>
              <a:avLst/>
              <a:gdLst>
                <a:gd name="T0" fmla="*/ 453 w 457"/>
                <a:gd name="T1" fmla="*/ 0 h 153"/>
                <a:gd name="T2" fmla="*/ 453 w 457"/>
                <a:gd name="T3" fmla="*/ 0 h 153"/>
                <a:gd name="T4" fmla="*/ 389 w 457"/>
                <a:gd name="T5" fmla="*/ 24 h 153"/>
                <a:gd name="T6" fmla="*/ 326 w 457"/>
                <a:gd name="T7" fmla="*/ 44 h 153"/>
                <a:gd name="T8" fmla="*/ 262 w 457"/>
                <a:gd name="T9" fmla="*/ 65 h 153"/>
                <a:gd name="T10" fmla="*/ 197 w 457"/>
                <a:gd name="T11" fmla="*/ 82 h 153"/>
                <a:gd name="T12" fmla="*/ 197 w 457"/>
                <a:gd name="T13" fmla="*/ 82 h 153"/>
                <a:gd name="T14" fmla="*/ 133 w 457"/>
                <a:gd name="T15" fmla="*/ 98 h 153"/>
                <a:gd name="T16" fmla="*/ 71 w 457"/>
                <a:gd name="T17" fmla="*/ 117 h 153"/>
                <a:gd name="T18" fmla="*/ 71 w 457"/>
                <a:gd name="T19" fmla="*/ 117 h 153"/>
                <a:gd name="T20" fmla="*/ 52 w 457"/>
                <a:gd name="T21" fmla="*/ 123 h 153"/>
                <a:gd name="T22" fmla="*/ 35 w 457"/>
                <a:gd name="T23" fmla="*/ 128 h 153"/>
                <a:gd name="T24" fmla="*/ 17 w 457"/>
                <a:gd name="T25" fmla="*/ 136 h 153"/>
                <a:gd name="T26" fmla="*/ 1 w 457"/>
                <a:gd name="T27" fmla="*/ 146 h 153"/>
                <a:gd name="T28" fmla="*/ 1 w 457"/>
                <a:gd name="T29" fmla="*/ 146 h 153"/>
                <a:gd name="T30" fmla="*/ 0 w 457"/>
                <a:gd name="T31" fmla="*/ 149 h 153"/>
                <a:gd name="T32" fmla="*/ 0 w 457"/>
                <a:gd name="T33" fmla="*/ 152 h 153"/>
                <a:gd name="T34" fmla="*/ 3 w 457"/>
                <a:gd name="T35" fmla="*/ 153 h 153"/>
                <a:gd name="T36" fmla="*/ 6 w 457"/>
                <a:gd name="T37" fmla="*/ 153 h 153"/>
                <a:gd name="T38" fmla="*/ 6 w 457"/>
                <a:gd name="T39" fmla="*/ 153 h 153"/>
                <a:gd name="T40" fmla="*/ 29 w 457"/>
                <a:gd name="T41" fmla="*/ 141 h 153"/>
                <a:gd name="T42" fmla="*/ 55 w 457"/>
                <a:gd name="T43" fmla="*/ 133 h 153"/>
                <a:gd name="T44" fmla="*/ 81 w 457"/>
                <a:gd name="T45" fmla="*/ 124 h 153"/>
                <a:gd name="T46" fmla="*/ 107 w 457"/>
                <a:gd name="T47" fmla="*/ 117 h 153"/>
                <a:gd name="T48" fmla="*/ 161 w 457"/>
                <a:gd name="T49" fmla="*/ 104 h 153"/>
                <a:gd name="T50" fmla="*/ 213 w 457"/>
                <a:gd name="T51" fmla="*/ 91 h 153"/>
                <a:gd name="T52" fmla="*/ 213 w 457"/>
                <a:gd name="T53" fmla="*/ 91 h 153"/>
                <a:gd name="T54" fmla="*/ 275 w 457"/>
                <a:gd name="T55" fmla="*/ 75 h 153"/>
                <a:gd name="T56" fmla="*/ 307 w 457"/>
                <a:gd name="T57" fmla="*/ 66 h 153"/>
                <a:gd name="T58" fmla="*/ 339 w 457"/>
                <a:gd name="T59" fmla="*/ 58 h 153"/>
                <a:gd name="T60" fmla="*/ 369 w 457"/>
                <a:gd name="T61" fmla="*/ 46 h 153"/>
                <a:gd name="T62" fmla="*/ 399 w 457"/>
                <a:gd name="T63" fmla="*/ 34 h 153"/>
                <a:gd name="T64" fmla="*/ 428 w 457"/>
                <a:gd name="T65" fmla="*/ 21 h 153"/>
                <a:gd name="T66" fmla="*/ 456 w 457"/>
                <a:gd name="T67" fmla="*/ 4 h 153"/>
                <a:gd name="T68" fmla="*/ 456 w 457"/>
                <a:gd name="T69" fmla="*/ 4 h 153"/>
                <a:gd name="T70" fmla="*/ 457 w 457"/>
                <a:gd name="T71" fmla="*/ 3 h 153"/>
                <a:gd name="T72" fmla="*/ 456 w 457"/>
                <a:gd name="T73" fmla="*/ 1 h 153"/>
                <a:gd name="T74" fmla="*/ 454 w 457"/>
                <a:gd name="T75" fmla="*/ 0 h 153"/>
                <a:gd name="T76" fmla="*/ 453 w 457"/>
                <a:gd name="T77" fmla="*/ 0 h 153"/>
                <a:gd name="T78" fmla="*/ 453 w 457"/>
                <a:gd name="T7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7" h="153">
                  <a:moveTo>
                    <a:pt x="453" y="0"/>
                  </a:moveTo>
                  <a:lnTo>
                    <a:pt x="453" y="0"/>
                  </a:lnTo>
                  <a:lnTo>
                    <a:pt x="389" y="24"/>
                  </a:lnTo>
                  <a:lnTo>
                    <a:pt x="326" y="44"/>
                  </a:lnTo>
                  <a:lnTo>
                    <a:pt x="262" y="65"/>
                  </a:lnTo>
                  <a:lnTo>
                    <a:pt x="197" y="82"/>
                  </a:lnTo>
                  <a:lnTo>
                    <a:pt x="197" y="82"/>
                  </a:lnTo>
                  <a:lnTo>
                    <a:pt x="133" y="98"/>
                  </a:lnTo>
                  <a:lnTo>
                    <a:pt x="71" y="117"/>
                  </a:lnTo>
                  <a:lnTo>
                    <a:pt x="71" y="117"/>
                  </a:lnTo>
                  <a:lnTo>
                    <a:pt x="52" y="123"/>
                  </a:lnTo>
                  <a:lnTo>
                    <a:pt x="35" y="128"/>
                  </a:lnTo>
                  <a:lnTo>
                    <a:pt x="17" y="136"/>
                  </a:lnTo>
                  <a:lnTo>
                    <a:pt x="1" y="146"/>
                  </a:lnTo>
                  <a:lnTo>
                    <a:pt x="1" y="146"/>
                  </a:lnTo>
                  <a:lnTo>
                    <a:pt x="0" y="149"/>
                  </a:lnTo>
                  <a:lnTo>
                    <a:pt x="0" y="152"/>
                  </a:lnTo>
                  <a:lnTo>
                    <a:pt x="3" y="153"/>
                  </a:lnTo>
                  <a:lnTo>
                    <a:pt x="6" y="153"/>
                  </a:lnTo>
                  <a:lnTo>
                    <a:pt x="6" y="153"/>
                  </a:lnTo>
                  <a:lnTo>
                    <a:pt x="29" y="141"/>
                  </a:lnTo>
                  <a:lnTo>
                    <a:pt x="55" y="133"/>
                  </a:lnTo>
                  <a:lnTo>
                    <a:pt x="81" y="124"/>
                  </a:lnTo>
                  <a:lnTo>
                    <a:pt x="107" y="117"/>
                  </a:lnTo>
                  <a:lnTo>
                    <a:pt x="161" y="104"/>
                  </a:lnTo>
                  <a:lnTo>
                    <a:pt x="213" y="91"/>
                  </a:lnTo>
                  <a:lnTo>
                    <a:pt x="213" y="91"/>
                  </a:lnTo>
                  <a:lnTo>
                    <a:pt x="275" y="75"/>
                  </a:lnTo>
                  <a:lnTo>
                    <a:pt x="307" y="66"/>
                  </a:lnTo>
                  <a:lnTo>
                    <a:pt x="339" y="58"/>
                  </a:lnTo>
                  <a:lnTo>
                    <a:pt x="369" y="46"/>
                  </a:lnTo>
                  <a:lnTo>
                    <a:pt x="399" y="34"/>
                  </a:lnTo>
                  <a:lnTo>
                    <a:pt x="428" y="21"/>
                  </a:lnTo>
                  <a:lnTo>
                    <a:pt x="456" y="4"/>
                  </a:lnTo>
                  <a:lnTo>
                    <a:pt x="456" y="4"/>
                  </a:lnTo>
                  <a:lnTo>
                    <a:pt x="457" y="3"/>
                  </a:lnTo>
                  <a:lnTo>
                    <a:pt x="456" y="1"/>
                  </a:lnTo>
                  <a:lnTo>
                    <a:pt x="454" y="0"/>
                  </a:lnTo>
                  <a:lnTo>
                    <a:pt x="453" y="0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Freeform 216"/>
            <p:cNvSpPr>
              <a:spLocks/>
            </p:cNvSpPr>
            <p:nvPr/>
          </p:nvSpPr>
          <p:spPr bwMode="auto">
            <a:xfrm>
              <a:off x="1770" y="3647"/>
              <a:ext cx="443" cy="530"/>
            </a:xfrm>
            <a:custGeom>
              <a:avLst/>
              <a:gdLst>
                <a:gd name="T0" fmla="*/ 560 w 886"/>
                <a:gd name="T1" fmla="*/ 1059 h 1059"/>
                <a:gd name="T2" fmla="*/ 480 w 886"/>
                <a:gd name="T3" fmla="*/ 1027 h 1059"/>
                <a:gd name="T4" fmla="*/ 396 w 886"/>
                <a:gd name="T5" fmla="*/ 987 h 1059"/>
                <a:gd name="T6" fmla="*/ 333 w 886"/>
                <a:gd name="T7" fmla="*/ 950 h 1059"/>
                <a:gd name="T8" fmla="*/ 268 w 886"/>
                <a:gd name="T9" fmla="*/ 908 h 1059"/>
                <a:gd name="T10" fmla="*/ 201 w 886"/>
                <a:gd name="T11" fmla="*/ 859 h 1059"/>
                <a:gd name="T12" fmla="*/ 139 w 886"/>
                <a:gd name="T13" fmla="*/ 803 h 1059"/>
                <a:gd name="T14" fmla="*/ 85 w 886"/>
                <a:gd name="T15" fmla="*/ 739 h 1059"/>
                <a:gd name="T16" fmla="*/ 51 w 886"/>
                <a:gd name="T17" fmla="*/ 689 h 1059"/>
                <a:gd name="T18" fmla="*/ 33 w 886"/>
                <a:gd name="T19" fmla="*/ 652 h 1059"/>
                <a:gd name="T20" fmla="*/ 17 w 886"/>
                <a:gd name="T21" fmla="*/ 613 h 1059"/>
                <a:gd name="T22" fmla="*/ 7 w 886"/>
                <a:gd name="T23" fmla="*/ 574 h 1059"/>
                <a:gd name="T24" fmla="*/ 1 w 886"/>
                <a:gd name="T25" fmla="*/ 534 h 1059"/>
                <a:gd name="T26" fmla="*/ 0 w 886"/>
                <a:gd name="T27" fmla="*/ 490 h 1059"/>
                <a:gd name="T28" fmla="*/ 4 w 886"/>
                <a:gd name="T29" fmla="*/ 445 h 1059"/>
                <a:gd name="T30" fmla="*/ 14 w 886"/>
                <a:gd name="T31" fmla="*/ 401 h 1059"/>
                <a:gd name="T32" fmla="*/ 30 w 886"/>
                <a:gd name="T33" fmla="*/ 353 h 1059"/>
                <a:gd name="T34" fmla="*/ 53 w 886"/>
                <a:gd name="T35" fmla="*/ 304 h 1059"/>
                <a:gd name="T36" fmla="*/ 84 w 886"/>
                <a:gd name="T37" fmla="*/ 253 h 1059"/>
                <a:gd name="T38" fmla="*/ 121 w 886"/>
                <a:gd name="T39" fmla="*/ 201 h 1059"/>
                <a:gd name="T40" fmla="*/ 143 w 886"/>
                <a:gd name="T41" fmla="*/ 173 h 1059"/>
                <a:gd name="T42" fmla="*/ 189 w 886"/>
                <a:gd name="T43" fmla="*/ 124 h 1059"/>
                <a:gd name="T44" fmla="*/ 236 w 886"/>
                <a:gd name="T45" fmla="*/ 84 h 1059"/>
                <a:gd name="T46" fmla="*/ 284 w 886"/>
                <a:gd name="T47" fmla="*/ 52 h 1059"/>
                <a:gd name="T48" fmla="*/ 331 w 886"/>
                <a:gd name="T49" fmla="*/ 29 h 1059"/>
                <a:gd name="T50" fmla="*/ 378 w 886"/>
                <a:gd name="T51" fmla="*/ 11 h 1059"/>
                <a:gd name="T52" fmla="*/ 425 w 886"/>
                <a:gd name="T53" fmla="*/ 3 h 1059"/>
                <a:gd name="T54" fmla="*/ 472 w 886"/>
                <a:gd name="T55" fmla="*/ 0 h 1059"/>
                <a:gd name="T56" fmla="*/ 517 w 886"/>
                <a:gd name="T57" fmla="*/ 4 h 1059"/>
                <a:gd name="T58" fmla="*/ 560 w 886"/>
                <a:gd name="T59" fmla="*/ 14 h 1059"/>
                <a:gd name="T60" fmla="*/ 603 w 886"/>
                <a:gd name="T61" fmla="*/ 30 h 1059"/>
                <a:gd name="T62" fmla="*/ 644 w 886"/>
                <a:gd name="T63" fmla="*/ 52 h 1059"/>
                <a:gd name="T64" fmla="*/ 682 w 886"/>
                <a:gd name="T65" fmla="*/ 78 h 1059"/>
                <a:gd name="T66" fmla="*/ 718 w 886"/>
                <a:gd name="T67" fmla="*/ 110 h 1059"/>
                <a:gd name="T68" fmla="*/ 751 w 886"/>
                <a:gd name="T69" fmla="*/ 144 h 1059"/>
                <a:gd name="T70" fmla="*/ 781 w 886"/>
                <a:gd name="T71" fmla="*/ 184 h 1059"/>
                <a:gd name="T72" fmla="*/ 807 w 886"/>
                <a:gd name="T73" fmla="*/ 225 h 1059"/>
                <a:gd name="T74" fmla="*/ 832 w 886"/>
                <a:gd name="T75" fmla="*/ 272 h 1059"/>
                <a:gd name="T76" fmla="*/ 851 w 886"/>
                <a:gd name="T77" fmla="*/ 320 h 1059"/>
                <a:gd name="T78" fmla="*/ 867 w 886"/>
                <a:gd name="T79" fmla="*/ 370 h 1059"/>
                <a:gd name="T80" fmla="*/ 877 w 886"/>
                <a:gd name="T81" fmla="*/ 422 h 1059"/>
                <a:gd name="T82" fmla="*/ 884 w 886"/>
                <a:gd name="T83" fmla="*/ 476 h 1059"/>
                <a:gd name="T84" fmla="*/ 886 w 886"/>
                <a:gd name="T85" fmla="*/ 531 h 1059"/>
                <a:gd name="T86" fmla="*/ 881 w 886"/>
                <a:gd name="T87" fmla="*/ 587 h 1059"/>
                <a:gd name="T88" fmla="*/ 871 w 886"/>
                <a:gd name="T89" fmla="*/ 642 h 1059"/>
                <a:gd name="T90" fmla="*/ 857 w 886"/>
                <a:gd name="T91" fmla="*/ 699 h 1059"/>
                <a:gd name="T92" fmla="*/ 835 w 886"/>
                <a:gd name="T93" fmla="*/ 755 h 1059"/>
                <a:gd name="T94" fmla="*/ 806 w 886"/>
                <a:gd name="T95" fmla="*/ 810 h 1059"/>
                <a:gd name="T96" fmla="*/ 771 w 886"/>
                <a:gd name="T97" fmla="*/ 864 h 1059"/>
                <a:gd name="T98" fmla="*/ 731 w 886"/>
                <a:gd name="T99" fmla="*/ 916 h 1059"/>
                <a:gd name="T100" fmla="*/ 682 w 886"/>
                <a:gd name="T101" fmla="*/ 966 h 1059"/>
                <a:gd name="T102" fmla="*/ 625 w 886"/>
                <a:gd name="T103" fmla="*/ 1014 h 1059"/>
                <a:gd name="T104" fmla="*/ 560 w 886"/>
                <a:gd name="T105" fmla="*/ 1059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6" h="1059">
                  <a:moveTo>
                    <a:pt x="560" y="1059"/>
                  </a:moveTo>
                  <a:lnTo>
                    <a:pt x="560" y="1059"/>
                  </a:lnTo>
                  <a:lnTo>
                    <a:pt x="522" y="1045"/>
                  </a:lnTo>
                  <a:lnTo>
                    <a:pt x="480" y="1027"/>
                  </a:lnTo>
                  <a:lnTo>
                    <a:pt x="427" y="1001"/>
                  </a:lnTo>
                  <a:lnTo>
                    <a:pt x="396" y="987"/>
                  </a:lnTo>
                  <a:lnTo>
                    <a:pt x="366" y="969"/>
                  </a:lnTo>
                  <a:lnTo>
                    <a:pt x="333" y="950"/>
                  </a:lnTo>
                  <a:lnTo>
                    <a:pt x="301" y="930"/>
                  </a:lnTo>
                  <a:lnTo>
                    <a:pt x="268" y="908"/>
                  </a:lnTo>
                  <a:lnTo>
                    <a:pt x="234" y="884"/>
                  </a:lnTo>
                  <a:lnTo>
                    <a:pt x="201" y="859"/>
                  </a:lnTo>
                  <a:lnTo>
                    <a:pt x="169" y="832"/>
                  </a:lnTo>
                  <a:lnTo>
                    <a:pt x="139" y="803"/>
                  </a:lnTo>
                  <a:lnTo>
                    <a:pt x="111" y="772"/>
                  </a:lnTo>
                  <a:lnTo>
                    <a:pt x="85" y="739"/>
                  </a:lnTo>
                  <a:lnTo>
                    <a:pt x="62" y="706"/>
                  </a:lnTo>
                  <a:lnTo>
                    <a:pt x="51" y="689"/>
                  </a:lnTo>
                  <a:lnTo>
                    <a:pt x="42" y="670"/>
                  </a:lnTo>
                  <a:lnTo>
                    <a:pt x="33" y="652"/>
                  </a:lnTo>
                  <a:lnTo>
                    <a:pt x="25" y="634"/>
                  </a:lnTo>
                  <a:lnTo>
                    <a:pt x="17" y="613"/>
                  </a:lnTo>
                  <a:lnTo>
                    <a:pt x="11" y="594"/>
                  </a:lnTo>
                  <a:lnTo>
                    <a:pt x="7" y="574"/>
                  </a:lnTo>
                  <a:lnTo>
                    <a:pt x="4" y="554"/>
                  </a:lnTo>
                  <a:lnTo>
                    <a:pt x="1" y="534"/>
                  </a:lnTo>
                  <a:lnTo>
                    <a:pt x="0" y="512"/>
                  </a:lnTo>
                  <a:lnTo>
                    <a:pt x="0" y="490"/>
                  </a:lnTo>
                  <a:lnTo>
                    <a:pt x="1" y="469"/>
                  </a:lnTo>
                  <a:lnTo>
                    <a:pt x="4" y="445"/>
                  </a:lnTo>
                  <a:lnTo>
                    <a:pt x="9" y="424"/>
                  </a:lnTo>
                  <a:lnTo>
                    <a:pt x="14" y="401"/>
                  </a:lnTo>
                  <a:lnTo>
                    <a:pt x="22" y="376"/>
                  </a:lnTo>
                  <a:lnTo>
                    <a:pt x="30" y="353"/>
                  </a:lnTo>
                  <a:lnTo>
                    <a:pt x="42" y="328"/>
                  </a:lnTo>
                  <a:lnTo>
                    <a:pt x="53" y="304"/>
                  </a:lnTo>
                  <a:lnTo>
                    <a:pt x="68" y="278"/>
                  </a:lnTo>
                  <a:lnTo>
                    <a:pt x="84" y="253"/>
                  </a:lnTo>
                  <a:lnTo>
                    <a:pt x="103" y="227"/>
                  </a:lnTo>
                  <a:lnTo>
                    <a:pt x="121" y="201"/>
                  </a:lnTo>
                  <a:lnTo>
                    <a:pt x="143" y="173"/>
                  </a:lnTo>
                  <a:lnTo>
                    <a:pt x="143" y="173"/>
                  </a:lnTo>
                  <a:lnTo>
                    <a:pt x="166" y="149"/>
                  </a:lnTo>
                  <a:lnTo>
                    <a:pt x="189" y="124"/>
                  </a:lnTo>
                  <a:lnTo>
                    <a:pt x="213" y="104"/>
                  </a:lnTo>
                  <a:lnTo>
                    <a:pt x="236" y="84"/>
                  </a:lnTo>
                  <a:lnTo>
                    <a:pt x="260" y="68"/>
                  </a:lnTo>
                  <a:lnTo>
                    <a:pt x="284" y="52"/>
                  </a:lnTo>
                  <a:lnTo>
                    <a:pt x="307" y="39"/>
                  </a:lnTo>
                  <a:lnTo>
                    <a:pt x="331" y="29"/>
                  </a:lnTo>
                  <a:lnTo>
                    <a:pt x="354" y="19"/>
                  </a:lnTo>
                  <a:lnTo>
                    <a:pt x="378" y="11"/>
                  </a:lnTo>
                  <a:lnTo>
                    <a:pt x="402" y="6"/>
                  </a:lnTo>
                  <a:lnTo>
                    <a:pt x="425" y="3"/>
                  </a:lnTo>
                  <a:lnTo>
                    <a:pt x="449" y="1"/>
                  </a:lnTo>
                  <a:lnTo>
                    <a:pt x="472" y="0"/>
                  </a:lnTo>
                  <a:lnTo>
                    <a:pt x="493" y="1"/>
                  </a:lnTo>
                  <a:lnTo>
                    <a:pt x="517" y="4"/>
                  </a:lnTo>
                  <a:lnTo>
                    <a:pt x="538" y="8"/>
                  </a:lnTo>
                  <a:lnTo>
                    <a:pt x="560" y="14"/>
                  </a:lnTo>
                  <a:lnTo>
                    <a:pt x="582" y="21"/>
                  </a:lnTo>
                  <a:lnTo>
                    <a:pt x="603" y="30"/>
                  </a:lnTo>
                  <a:lnTo>
                    <a:pt x="624" y="40"/>
                  </a:lnTo>
                  <a:lnTo>
                    <a:pt x="644" y="52"/>
                  </a:lnTo>
                  <a:lnTo>
                    <a:pt x="663" y="65"/>
                  </a:lnTo>
                  <a:lnTo>
                    <a:pt x="682" y="78"/>
                  </a:lnTo>
                  <a:lnTo>
                    <a:pt x="700" y="94"/>
                  </a:lnTo>
                  <a:lnTo>
                    <a:pt x="718" y="110"/>
                  </a:lnTo>
                  <a:lnTo>
                    <a:pt x="735" y="127"/>
                  </a:lnTo>
                  <a:lnTo>
                    <a:pt x="751" y="144"/>
                  </a:lnTo>
                  <a:lnTo>
                    <a:pt x="767" y="163"/>
                  </a:lnTo>
                  <a:lnTo>
                    <a:pt x="781" y="184"/>
                  </a:lnTo>
                  <a:lnTo>
                    <a:pt x="794" y="204"/>
                  </a:lnTo>
                  <a:lnTo>
                    <a:pt x="807" y="225"/>
                  </a:lnTo>
                  <a:lnTo>
                    <a:pt x="821" y="249"/>
                  </a:lnTo>
                  <a:lnTo>
                    <a:pt x="832" y="272"/>
                  </a:lnTo>
                  <a:lnTo>
                    <a:pt x="842" y="295"/>
                  </a:lnTo>
                  <a:lnTo>
                    <a:pt x="851" y="320"/>
                  </a:lnTo>
                  <a:lnTo>
                    <a:pt x="860" y="344"/>
                  </a:lnTo>
                  <a:lnTo>
                    <a:pt x="867" y="370"/>
                  </a:lnTo>
                  <a:lnTo>
                    <a:pt x="873" y="396"/>
                  </a:lnTo>
                  <a:lnTo>
                    <a:pt x="877" y="422"/>
                  </a:lnTo>
                  <a:lnTo>
                    <a:pt x="881" y="448"/>
                  </a:lnTo>
                  <a:lnTo>
                    <a:pt x="884" y="476"/>
                  </a:lnTo>
                  <a:lnTo>
                    <a:pt x="886" y="503"/>
                  </a:lnTo>
                  <a:lnTo>
                    <a:pt x="886" y="531"/>
                  </a:lnTo>
                  <a:lnTo>
                    <a:pt x="884" y="558"/>
                  </a:lnTo>
                  <a:lnTo>
                    <a:pt x="881" y="587"/>
                  </a:lnTo>
                  <a:lnTo>
                    <a:pt x="877" y="615"/>
                  </a:lnTo>
                  <a:lnTo>
                    <a:pt x="871" y="642"/>
                  </a:lnTo>
                  <a:lnTo>
                    <a:pt x="864" y="671"/>
                  </a:lnTo>
                  <a:lnTo>
                    <a:pt x="857" y="699"/>
                  </a:lnTo>
                  <a:lnTo>
                    <a:pt x="847" y="726"/>
                  </a:lnTo>
                  <a:lnTo>
                    <a:pt x="835" y="755"/>
                  </a:lnTo>
                  <a:lnTo>
                    <a:pt x="822" y="783"/>
                  </a:lnTo>
                  <a:lnTo>
                    <a:pt x="806" y="810"/>
                  </a:lnTo>
                  <a:lnTo>
                    <a:pt x="790" y="836"/>
                  </a:lnTo>
                  <a:lnTo>
                    <a:pt x="771" y="864"/>
                  </a:lnTo>
                  <a:lnTo>
                    <a:pt x="752" y="890"/>
                  </a:lnTo>
                  <a:lnTo>
                    <a:pt x="731" y="916"/>
                  </a:lnTo>
                  <a:lnTo>
                    <a:pt x="706" y="942"/>
                  </a:lnTo>
                  <a:lnTo>
                    <a:pt x="682" y="966"/>
                  </a:lnTo>
                  <a:lnTo>
                    <a:pt x="654" y="991"/>
                  </a:lnTo>
                  <a:lnTo>
                    <a:pt x="625" y="1014"/>
                  </a:lnTo>
                  <a:lnTo>
                    <a:pt x="593" y="1037"/>
                  </a:lnTo>
                  <a:lnTo>
                    <a:pt x="560" y="1059"/>
                  </a:lnTo>
                  <a:lnTo>
                    <a:pt x="560" y="1059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Freeform 217"/>
            <p:cNvSpPr>
              <a:spLocks/>
            </p:cNvSpPr>
            <p:nvPr/>
          </p:nvSpPr>
          <p:spPr bwMode="auto">
            <a:xfrm>
              <a:off x="1951" y="3800"/>
              <a:ext cx="90" cy="355"/>
            </a:xfrm>
            <a:custGeom>
              <a:avLst/>
              <a:gdLst>
                <a:gd name="T0" fmla="*/ 1 w 181"/>
                <a:gd name="T1" fmla="*/ 13 h 709"/>
                <a:gd name="T2" fmla="*/ 29 w 181"/>
                <a:gd name="T3" fmla="*/ 52 h 709"/>
                <a:gd name="T4" fmla="*/ 52 w 181"/>
                <a:gd name="T5" fmla="*/ 93 h 709"/>
                <a:gd name="T6" fmla="*/ 71 w 181"/>
                <a:gd name="T7" fmla="*/ 135 h 709"/>
                <a:gd name="T8" fmla="*/ 102 w 181"/>
                <a:gd name="T9" fmla="*/ 226 h 709"/>
                <a:gd name="T10" fmla="*/ 124 w 181"/>
                <a:gd name="T11" fmla="*/ 318 h 709"/>
                <a:gd name="T12" fmla="*/ 133 w 181"/>
                <a:gd name="T13" fmla="*/ 363 h 709"/>
                <a:gd name="T14" fmla="*/ 146 w 181"/>
                <a:gd name="T15" fmla="*/ 460 h 709"/>
                <a:gd name="T16" fmla="*/ 153 w 181"/>
                <a:gd name="T17" fmla="*/ 556 h 709"/>
                <a:gd name="T18" fmla="*/ 155 w 181"/>
                <a:gd name="T19" fmla="*/ 596 h 709"/>
                <a:gd name="T20" fmla="*/ 155 w 181"/>
                <a:gd name="T21" fmla="*/ 637 h 709"/>
                <a:gd name="T22" fmla="*/ 156 w 181"/>
                <a:gd name="T23" fmla="*/ 702 h 709"/>
                <a:gd name="T24" fmla="*/ 157 w 181"/>
                <a:gd name="T25" fmla="*/ 705 h 709"/>
                <a:gd name="T26" fmla="*/ 160 w 181"/>
                <a:gd name="T27" fmla="*/ 709 h 709"/>
                <a:gd name="T28" fmla="*/ 165 w 181"/>
                <a:gd name="T29" fmla="*/ 709 h 709"/>
                <a:gd name="T30" fmla="*/ 169 w 181"/>
                <a:gd name="T31" fmla="*/ 706 h 709"/>
                <a:gd name="T32" fmla="*/ 170 w 181"/>
                <a:gd name="T33" fmla="*/ 703 h 709"/>
                <a:gd name="T34" fmla="*/ 179 w 181"/>
                <a:gd name="T35" fmla="*/ 656 h 709"/>
                <a:gd name="T36" fmla="*/ 181 w 181"/>
                <a:gd name="T37" fmla="*/ 638 h 709"/>
                <a:gd name="T38" fmla="*/ 179 w 181"/>
                <a:gd name="T39" fmla="*/ 559 h 709"/>
                <a:gd name="T40" fmla="*/ 175 w 181"/>
                <a:gd name="T41" fmla="*/ 508 h 709"/>
                <a:gd name="T42" fmla="*/ 163 w 181"/>
                <a:gd name="T43" fmla="*/ 410 h 709"/>
                <a:gd name="T44" fmla="*/ 156 w 181"/>
                <a:gd name="T45" fmla="*/ 359 h 709"/>
                <a:gd name="T46" fmla="*/ 137 w 181"/>
                <a:gd name="T47" fmla="*/ 265 h 709"/>
                <a:gd name="T48" fmla="*/ 110 w 181"/>
                <a:gd name="T49" fmla="*/ 169 h 709"/>
                <a:gd name="T50" fmla="*/ 92 w 181"/>
                <a:gd name="T51" fmla="*/ 125 h 709"/>
                <a:gd name="T52" fmla="*/ 71 w 181"/>
                <a:gd name="T53" fmla="*/ 80 h 709"/>
                <a:gd name="T54" fmla="*/ 45 w 181"/>
                <a:gd name="T55" fmla="*/ 39 h 709"/>
                <a:gd name="T56" fmla="*/ 14 w 181"/>
                <a:gd name="T57" fmla="*/ 3 h 709"/>
                <a:gd name="T58" fmla="*/ 11 w 181"/>
                <a:gd name="T59" fmla="*/ 0 h 709"/>
                <a:gd name="T60" fmla="*/ 4 w 181"/>
                <a:gd name="T61" fmla="*/ 0 h 709"/>
                <a:gd name="T62" fmla="*/ 0 w 181"/>
                <a:gd name="T63" fmla="*/ 4 h 709"/>
                <a:gd name="T64" fmla="*/ 0 w 181"/>
                <a:gd name="T65" fmla="*/ 10 h 709"/>
                <a:gd name="T66" fmla="*/ 1 w 181"/>
                <a:gd name="T67" fmla="*/ 13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1" h="709">
                  <a:moveTo>
                    <a:pt x="1" y="13"/>
                  </a:moveTo>
                  <a:lnTo>
                    <a:pt x="1" y="13"/>
                  </a:lnTo>
                  <a:lnTo>
                    <a:pt x="16" y="32"/>
                  </a:lnTo>
                  <a:lnTo>
                    <a:pt x="29" y="52"/>
                  </a:lnTo>
                  <a:lnTo>
                    <a:pt x="40" y="71"/>
                  </a:lnTo>
                  <a:lnTo>
                    <a:pt x="52" y="93"/>
                  </a:lnTo>
                  <a:lnTo>
                    <a:pt x="62" y="113"/>
                  </a:lnTo>
                  <a:lnTo>
                    <a:pt x="71" y="135"/>
                  </a:lnTo>
                  <a:lnTo>
                    <a:pt x="88" y="180"/>
                  </a:lnTo>
                  <a:lnTo>
                    <a:pt x="102" y="226"/>
                  </a:lnTo>
                  <a:lnTo>
                    <a:pt x="114" y="272"/>
                  </a:lnTo>
                  <a:lnTo>
                    <a:pt x="124" y="318"/>
                  </a:lnTo>
                  <a:lnTo>
                    <a:pt x="133" y="363"/>
                  </a:lnTo>
                  <a:lnTo>
                    <a:pt x="133" y="363"/>
                  </a:lnTo>
                  <a:lnTo>
                    <a:pt x="140" y="411"/>
                  </a:lnTo>
                  <a:lnTo>
                    <a:pt x="146" y="460"/>
                  </a:lnTo>
                  <a:lnTo>
                    <a:pt x="150" y="508"/>
                  </a:lnTo>
                  <a:lnTo>
                    <a:pt x="153" y="556"/>
                  </a:lnTo>
                  <a:lnTo>
                    <a:pt x="153" y="556"/>
                  </a:lnTo>
                  <a:lnTo>
                    <a:pt x="155" y="596"/>
                  </a:lnTo>
                  <a:lnTo>
                    <a:pt x="155" y="637"/>
                  </a:lnTo>
                  <a:lnTo>
                    <a:pt x="155" y="637"/>
                  </a:lnTo>
                  <a:lnTo>
                    <a:pt x="156" y="670"/>
                  </a:lnTo>
                  <a:lnTo>
                    <a:pt x="156" y="702"/>
                  </a:lnTo>
                  <a:lnTo>
                    <a:pt x="156" y="702"/>
                  </a:lnTo>
                  <a:lnTo>
                    <a:pt x="157" y="705"/>
                  </a:lnTo>
                  <a:lnTo>
                    <a:pt x="159" y="708"/>
                  </a:lnTo>
                  <a:lnTo>
                    <a:pt x="160" y="709"/>
                  </a:lnTo>
                  <a:lnTo>
                    <a:pt x="163" y="709"/>
                  </a:lnTo>
                  <a:lnTo>
                    <a:pt x="165" y="709"/>
                  </a:lnTo>
                  <a:lnTo>
                    <a:pt x="168" y="708"/>
                  </a:lnTo>
                  <a:lnTo>
                    <a:pt x="169" y="706"/>
                  </a:lnTo>
                  <a:lnTo>
                    <a:pt x="170" y="703"/>
                  </a:lnTo>
                  <a:lnTo>
                    <a:pt x="170" y="703"/>
                  </a:lnTo>
                  <a:lnTo>
                    <a:pt x="178" y="671"/>
                  </a:lnTo>
                  <a:lnTo>
                    <a:pt x="179" y="656"/>
                  </a:lnTo>
                  <a:lnTo>
                    <a:pt x="181" y="638"/>
                  </a:lnTo>
                  <a:lnTo>
                    <a:pt x="181" y="638"/>
                  </a:lnTo>
                  <a:lnTo>
                    <a:pt x="181" y="599"/>
                  </a:lnTo>
                  <a:lnTo>
                    <a:pt x="179" y="559"/>
                  </a:lnTo>
                  <a:lnTo>
                    <a:pt x="179" y="559"/>
                  </a:lnTo>
                  <a:lnTo>
                    <a:pt x="175" y="508"/>
                  </a:lnTo>
                  <a:lnTo>
                    <a:pt x="170" y="459"/>
                  </a:lnTo>
                  <a:lnTo>
                    <a:pt x="163" y="410"/>
                  </a:lnTo>
                  <a:lnTo>
                    <a:pt x="156" y="359"/>
                  </a:lnTo>
                  <a:lnTo>
                    <a:pt x="156" y="359"/>
                  </a:lnTo>
                  <a:lnTo>
                    <a:pt x="147" y="313"/>
                  </a:lnTo>
                  <a:lnTo>
                    <a:pt x="137" y="265"/>
                  </a:lnTo>
                  <a:lnTo>
                    <a:pt x="124" y="217"/>
                  </a:lnTo>
                  <a:lnTo>
                    <a:pt x="110" y="169"/>
                  </a:lnTo>
                  <a:lnTo>
                    <a:pt x="101" y="146"/>
                  </a:lnTo>
                  <a:lnTo>
                    <a:pt x="92" y="125"/>
                  </a:lnTo>
                  <a:lnTo>
                    <a:pt x="81" y="101"/>
                  </a:lnTo>
                  <a:lnTo>
                    <a:pt x="71" y="80"/>
                  </a:lnTo>
                  <a:lnTo>
                    <a:pt x="58" y="59"/>
                  </a:lnTo>
                  <a:lnTo>
                    <a:pt x="45" y="39"/>
                  </a:lnTo>
                  <a:lnTo>
                    <a:pt x="30" y="20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9F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Freeform 218"/>
            <p:cNvSpPr>
              <a:spLocks/>
            </p:cNvSpPr>
            <p:nvPr/>
          </p:nvSpPr>
          <p:spPr bwMode="auto">
            <a:xfrm>
              <a:off x="2508" y="2062"/>
              <a:ext cx="834" cy="834"/>
            </a:xfrm>
            <a:custGeom>
              <a:avLst/>
              <a:gdLst>
                <a:gd name="T0" fmla="*/ 1667 w 1667"/>
                <a:gd name="T1" fmla="*/ 877 h 1667"/>
                <a:gd name="T2" fmla="*/ 1651 w 1667"/>
                <a:gd name="T3" fmla="*/ 1002 h 1667"/>
                <a:gd name="T4" fmla="*/ 1617 w 1667"/>
                <a:gd name="T5" fmla="*/ 1120 h 1667"/>
                <a:gd name="T6" fmla="*/ 1567 w 1667"/>
                <a:gd name="T7" fmla="*/ 1232 h 1667"/>
                <a:gd name="T8" fmla="*/ 1502 w 1667"/>
                <a:gd name="T9" fmla="*/ 1333 h 1667"/>
                <a:gd name="T10" fmla="*/ 1424 w 1667"/>
                <a:gd name="T11" fmla="*/ 1423 h 1667"/>
                <a:gd name="T12" fmla="*/ 1333 w 1667"/>
                <a:gd name="T13" fmla="*/ 1502 h 1667"/>
                <a:gd name="T14" fmla="*/ 1232 w 1667"/>
                <a:gd name="T15" fmla="*/ 1566 h 1667"/>
                <a:gd name="T16" fmla="*/ 1120 w 1667"/>
                <a:gd name="T17" fmla="*/ 1617 h 1667"/>
                <a:gd name="T18" fmla="*/ 1002 w 1667"/>
                <a:gd name="T19" fmla="*/ 1650 h 1667"/>
                <a:gd name="T20" fmla="*/ 877 w 1667"/>
                <a:gd name="T21" fmla="*/ 1666 h 1667"/>
                <a:gd name="T22" fmla="*/ 792 w 1667"/>
                <a:gd name="T23" fmla="*/ 1666 h 1667"/>
                <a:gd name="T24" fmla="*/ 666 w 1667"/>
                <a:gd name="T25" fmla="*/ 1650 h 1667"/>
                <a:gd name="T26" fmla="*/ 547 w 1667"/>
                <a:gd name="T27" fmla="*/ 1617 h 1667"/>
                <a:gd name="T28" fmla="*/ 437 w 1667"/>
                <a:gd name="T29" fmla="*/ 1566 h 1667"/>
                <a:gd name="T30" fmla="*/ 336 w 1667"/>
                <a:gd name="T31" fmla="*/ 1502 h 1667"/>
                <a:gd name="T32" fmla="*/ 245 w 1667"/>
                <a:gd name="T33" fmla="*/ 1423 h 1667"/>
                <a:gd name="T34" fmla="*/ 167 w 1667"/>
                <a:gd name="T35" fmla="*/ 1333 h 1667"/>
                <a:gd name="T36" fmla="*/ 101 w 1667"/>
                <a:gd name="T37" fmla="*/ 1232 h 1667"/>
                <a:gd name="T38" fmla="*/ 51 w 1667"/>
                <a:gd name="T39" fmla="*/ 1120 h 1667"/>
                <a:gd name="T40" fmla="*/ 17 w 1667"/>
                <a:gd name="T41" fmla="*/ 1002 h 1667"/>
                <a:gd name="T42" fmla="*/ 2 w 1667"/>
                <a:gd name="T43" fmla="*/ 877 h 1667"/>
                <a:gd name="T44" fmla="*/ 2 w 1667"/>
                <a:gd name="T45" fmla="*/ 790 h 1667"/>
                <a:gd name="T46" fmla="*/ 17 w 1667"/>
                <a:gd name="T47" fmla="*/ 666 h 1667"/>
                <a:gd name="T48" fmla="*/ 51 w 1667"/>
                <a:gd name="T49" fmla="*/ 547 h 1667"/>
                <a:gd name="T50" fmla="*/ 101 w 1667"/>
                <a:gd name="T51" fmla="*/ 436 h 1667"/>
                <a:gd name="T52" fmla="*/ 167 w 1667"/>
                <a:gd name="T53" fmla="*/ 335 h 1667"/>
                <a:gd name="T54" fmla="*/ 245 w 1667"/>
                <a:gd name="T55" fmla="*/ 245 h 1667"/>
                <a:gd name="T56" fmla="*/ 336 w 1667"/>
                <a:gd name="T57" fmla="*/ 165 h 1667"/>
                <a:gd name="T58" fmla="*/ 437 w 1667"/>
                <a:gd name="T59" fmla="*/ 100 h 1667"/>
                <a:gd name="T60" fmla="*/ 547 w 1667"/>
                <a:gd name="T61" fmla="*/ 51 h 1667"/>
                <a:gd name="T62" fmla="*/ 666 w 1667"/>
                <a:gd name="T63" fmla="*/ 18 h 1667"/>
                <a:gd name="T64" fmla="*/ 792 w 1667"/>
                <a:gd name="T65" fmla="*/ 2 h 1667"/>
                <a:gd name="T66" fmla="*/ 877 w 1667"/>
                <a:gd name="T67" fmla="*/ 2 h 1667"/>
                <a:gd name="T68" fmla="*/ 1002 w 1667"/>
                <a:gd name="T69" fmla="*/ 18 h 1667"/>
                <a:gd name="T70" fmla="*/ 1120 w 1667"/>
                <a:gd name="T71" fmla="*/ 51 h 1667"/>
                <a:gd name="T72" fmla="*/ 1232 w 1667"/>
                <a:gd name="T73" fmla="*/ 100 h 1667"/>
                <a:gd name="T74" fmla="*/ 1333 w 1667"/>
                <a:gd name="T75" fmla="*/ 165 h 1667"/>
                <a:gd name="T76" fmla="*/ 1424 w 1667"/>
                <a:gd name="T77" fmla="*/ 245 h 1667"/>
                <a:gd name="T78" fmla="*/ 1502 w 1667"/>
                <a:gd name="T79" fmla="*/ 335 h 1667"/>
                <a:gd name="T80" fmla="*/ 1567 w 1667"/>
                <a:gd name="T81" fmla="*/ 436 h 1667"/>
                <a:gd name="T82" fmla="*/ 1617 w 1667"/>
                <a:gd name="T83" fmla="*/ 547 h 1667"/>
                <a:gd name="T84" fmla="*/ 1651 w 1667"/>
                <a:gd name="T85" fmla="*/ 666 h 1667"/>
                <a:gd name="T86" fmla="*/ 1667 w 1667"/>
                <a:gd name="T87" fmla="*/ 790 h 1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67" h="1667">
                  <a:moveTo>
                    <a:pt x="1667" y="834"/>
                  </a:moveTo>
                  <a:lnTo>
                    <a:pt x="1667" y="834"/>
                  </a:lnTo>
                  <a:lnTo>
                    <a:pt x="1667" y="877"/>
                  </a:lnTo>
                  <a:lnTo>
                    <a:pt x="1663" y="919"/>
                  </a:lnTo>
                  <a:lnTo>
                    <a:pt x="1659" y="961"/>
                  </a:lnTo>
                  <a:lnTo>
                    <a:pt x="1651" y="1002"/>
                  </a:lnTo>
                  <a:lnTo>
                    <a:pt x="1641" y="1042"/>
                  </a:lnTo>
                  <a:lnTo>
                    <a:pt x="1630" y="1081"/>
                  </a:lnTo>
                  <a:lnTo>
                    <a:pt x="1617" y="1120"/>
                  </a:lnTo>
                  <a:lnTo>
                    <a:pt x="1602" y="1158"/>
                  </a:lnTo>
                  <a:lnTo>
                    <a:pt x="1586" y="1196"/>
                  </a:lnTo>
                  <a:lnTo>
                    <a:pt x="1567" y="1232"/>
                  </a:lnTo>
                  <a:lnTo>
                    <a:pt x="1547" y="1266"/>
                  </a:lnTo>
                  <a:lnTo>
                    <a:pt x="1526" y="1300"/>
                  </a:lnTo>
                  <a:lnTo>
                    <a:pt x="1502" y="1333"/>
                  </a:lnTo>
                  <a:lnTo>
                    <a:pt x="1478" y="1363"/>
                  </a:lnTo>
                  <a:lnTo>
                    <a:pt x="1452" y="1394"/>
                  </a:lnTo>
                  <a:lnTo>
                    <a:pt x="1424" y="1423"/>
                  </a:lnTo>
                  <a:lnTo>
                    <a:pt x="1395" y="1450"/>
                  </a:lnTo>
                  <a:lnTo>
                    <a:pt x="1365" y="1476"/>
                  </a:lnTo>
                  <a:lnTo>
                    <a:pt x="1333" y="1502"/>
                  </a:lnTo>
                  <a:lnTo>
                    <a:pt x="1300" y="1525"/>
                  </a:lnTo>
                  <a:lnTo>
                    <a:pt x="1266" y="1547"/>
                  </a:lnTo>
                  <a:lnTo>
                    <a:pt x="1232" y="1566"/>
                  </a:lnTo>
                  <a:lnTo>
                    <a:pt x="1196" y="1585"/>
                  </a:lnTo>
                  <a:lnTo>
                    <a:pt x="1159" y="1602"/>
                  </a:lnTo>
                  <a:lnTo>
                    <a:pt x="1120" y="1617"/>
                  </a:lnTo>
                  <a:lnTo>
                    <a:pt x="1083" y="1630"/>
                  </a:lnTo>
                  <a:lnTo>
                    <a:pt x="1042" y="1641"/>
                  </a:lnTo>
                  <a:lnTo>
                    <a:pt x="1002" y="1650"/>
                  </a:lnTo>
                  <a:lnTo>
                    <a:pt x="961" y="1657"/>
                  </a:lnTo>
                  <a:lnTo>
                    <a:pt x="919" y="1663"/>
                  </a:lnTo>
                  <a:lnTo>
                    <a:pt x="877" y="1666"/>
                  </a:lnTo>
                  <a:lnTo>
                    <a:pt x="834" y="1667"/>
                  </a:lnTo>
                  <a:lnTo>
                    <a:pt x="834" y="1667"/>
                  </a:lnTo>
                  <a:lnTo>
                    <a:pt x="792" y="1666"/>
                  </a:lnTo>
                  <a:lnTo>
                    <a:pt x="748" y="1663"/>
                  </a:lnTo>
                  <a:lnTo>
                    <a:pt x="708" y="1657"/>
                  </a:lnTo>
                  <a:lnTo>
                    <a:pt x="666" y="1650"/>
                  </a:lnTo>
                  <a:lnTo>
                    <a:pt x="625" y="1641"/>
                  </a:lnTo>
                  <a:lnTo>
                    <a:pt x="586" y="1630"/>
                  </a:lnTo>
                  <a:lnTo>
                    <a:pt x="547" y="1617"/>
                  </a:lnTo>
                  <a:lnTo>
                    <a:pt x="510" y="1602"/>
                  </a:lnTo>
                  <a:lnTo>
                    <a:pt x="473" y="1585"/>
                  </a:lnTo>
                  <a:lnTo>
                    <a:pt x="437" y="1566"/>
                  </a:lnTo>
                  <a:lnTo>
                    <a:pt x="402" y="1547"/>
                  </a:lnTo>
                  <a:lnTo>
                    <a:pt x="368" y="1525"/>
                  </a:lnTo>
                  <a:lnTo>
                    <a:pt x="336" y="1502"/>
                  </a:lnTo>
                  <a:lnTo>
                    <a:pt x="304" y="1476"/>
                  </a:lnTo>
                  <a:lnTo>
                    <a:pt x="274" y="1450"/>
                  </a:lnTo>
                  <a:lnTo>
                    <a:pt x="245" y="1423"/>
                  </a:lnTo>
                  <a:lnTo>
                    <a:pt x="217" y="1394"/>
                  </a:lnTo>
                  <a:lnTo>
                    <a:pt x="191" y="1363"/>
                  </a:lnTo>
                  <a:lnTo>
                    <a:pt x="167" y="1333"/>
                  </a:lnTo>
                  <a:lnTo>
                    <a:pt x="143" y="1300"/>
                  </a:lnTo>
                  <a:lnTo>
                    <a:pt x="122" y="1266"/>
                  </a:lnTo>
                  <a:lnTo>
                    <a:pt x="101" y="1232"/>
                  </a:lnTo>
                  <a:lnTo>
                    <a:pt x="83" y="1196"/>
                  </a:lnTo>
                  <a:lnTo>
                    <a:pt x="67" y="1158"/>
                  </a:lnTo>
                  <a:lnTo>
                    <a:pt x="51" y="1120"/>
                  </a:lnTo>
                  <a:lnTo>
                    <a:pt x="38" y="1081"/>
                  </a:lnTo>
                  <a:lnTo>
                    <a:pt x="26" y="1042"/>
                  </a:lnTo>
                  <a:lnTo>
                    <a:pt x="17" y="1002"/>
                  </a:lnTo>
                  <a:lnTo>
                    <a:pt x="10" y="961"/>
                  </a:lnTo>
                  <a:lnTo>
                    <a:pt x="4" y="919"/>
                  </a:lnTo>
                  <a:lnTo>
                    <a:pt x="2" y="877"/>
                  </a:lnTo>
                  <a:lnTo>
                    <a:pt x="0" y="834"/>
                  </a:lnTo>
                  <a:lnTo>
                    <a:pt x="0" y="834"/>
                  </a:lnTo>
                  <a:lnTo>
                    <a:pt x="2" y="790"/>
                  </a:lnTo>
                  <a:lnTo>
                    <a:pt x="4" y="748"/>
                  </a:lnTo>
                  <a:lnTo>
                    <a:pt x="10" y="706"/>
                  </a:lnTo>
                  <a:lnTo>
                    <a:pt x="17" y="666"/>
                  </a:lnTo>
                  <a:lnTo>
                    <a:pt x="26" y="625"/>
                  </a:lnTo>
                  <a:lnTo>
                    <a:pt x="38" y="586"/>
                  </a:lnTo>
                  <a:lnTo>
                    <a:pt x="51" y="547"/>
                  </a:lnTo>
                  <a:lnTo>
                    <a:pt x="67" y="510"/>
                  </a:lnTo>
                  <a:lnTo>
                    <a:pt x="83" y="472"/>
                  </a:lnTo>
                  <a:lnTo>
                    <a:pt x="101" y="436"/>
                  </a:lnTo>
                  <a:lnTo>
                    <a:pt x="122" y="401"/>
                  </a:lnTo>
                  <a:lnTo>
                    <a:pt x="143" y="368"/>
                  </a:lnTo>
                  <a:lnTo>
                    <a:pt x="167" y="335"/>
                  </a:lnTo>
                  <a:lnTo>
                    <a:pt x="191" y="304"/>
                  </a:lnTo>
                  <a:lnTo>
                    <a:pt x="217" y="274"/>
                  </a:lnTo>
                  <a:lnTo>
                    <a:pt x="245" y="245"/>
                  </a:lnTo>
                  <a:lnTo>
                    <a:pt x="274" y="217"/>
                  </a:lnTo>
                  <a:lnTo>
                    <a:pt x="304" y="190"/>
                  </a:lnTo>
                  <a:lnTo>
                    <a:pt x="336" y="165"/>
                  </a:lnTo>
                  <a:lnTo>
                    <a:pt x="368" y="142"/>
                  </a:lnTo>
                  <a:lnTo>
                    <a:pt x="402" y="120"/>
                  </a:lnTo>
                  <a:lnTo>
                    <a:pt x="437" y="100"/>
                  </a:lnTo>
                  <a:lnTo>
                    <a:pt x="473" y="83"/>
                  </a:lnTo>
                  <a:lnTo>
                    <a:pt x="510" y="65"/>
                  </a:lnTo>
                  <a:lnTo>
                    <a:pt x="547" y="51"/>
                  </a:lnTo>
                  <a:lnTo>
                    <a:pt x="586" y="38"/>
                  </a:lnTo>
                  <a:lnTo>
                    <a:pt x="625" y="26"/>
                  </a:lnTo>
                  <a:lnTo>
                    <a:pt x="666" y="18"/>
                  </a:lnTo>
                  <a:lnTo>
                    <a:pt x="708" y="10"/>
                  </a:lnTo>
                  <a:lnTo>
                    <a:pt x="748" y="5"/>
                  </a:lnTo>
                  <a:lnTo>
                    <a:pt x="792" y="2"/>
                  </a:lnTo>
                  <a:lnTo>
                    <a:pt x="834" y="0"/>
                  </a:lnTo>
                  <a:lnTo>
                    <a:pt x="834" y="0"/>
                  </a:lnTo>
                  <a:lnTo>
                    <a:pt x="877" y="2"/>
                  </a:lnTo>
                  <a:lnTo>
                    <a:pt x="919" y="5"/>
                  </a:lnTo>
                  <a:lnTo>
                    <a:pt x="961" y="10"/>
                  </a:lnTo>
                  <a:lnTo>
                    <a:pt x="1002" y="18"/>
                  </a:lnTo>
                  <a:lnTo>
                    <a:pt x="1042" y="26"/>
                  </a:lnTo>
                  <a:lnTo>
                    <a:pt x="1083" y="38"/>
                  </a:lnTo>
                  <a:lnTo>
                    <a:pt x="1120" y="51"/>
                  </a:lnTo>
                  <a:lnTo>
                    <a:pt x="1159" y="65"/>
                  </a:lnTo>
                  <a:lnTo>
                    <a:pt x="1196" y="83"/>
                  </a:lnTo>
                  <a:lnTo>
                    <a:pt x="1232" y="100"/>
                  </a:lnTo>
                  <a:lnTo>
                    <a:pt x="1266" y="120"/>
                  </a:lnTo>
                  <a:lnTo>
                    <a:pt x="1300" y="142"/>
                  </a:lnTo>
                  <a:lnTo>
                    <a:pt x="1333" y="165"/>
                  </a:lnTo>
                  <a:lnTo>
                    <a:pt x="1365" y="190"/>
                  </a:lnTo>
                  <a:lnTo>
                    <a:pt x="1395" y="217"/>
                  </a:lnTo>
                  <a:lnTo>
                    <a:pt x="1424" y="245"/>
                  </a:lnTo>
                  <a:lnTo>
                    <a:pt x="1452" y="274"/>
                  </a:lnTo>
                  <a:lnTo>
                    <a:pt x="1478" y="304"/>
                  </a:lnTo>
                  <a:lnTo>
                    <a:pt x="1502" y="335"/>
                  </a:lnTo>
                  <a:lnTo>
                    <a:pt x="1526" y="368"/>
                  </a:lnTo>
                  <a:lnTo>
                    <a:pt x="1547" y="401"/>
                  </a:lnTo>
                  <a:lnTo>
                    <a:pt x="1567" y="436"/>
                  </a:lnTo>
                  <a:lnTo>
                    <a:pt x="1586" y="472"/>
                  </a:lnTo>
                  <a:lnTo>
                    <a:pt x="1602" y="510"/>
                  </a:lnTo>
                  <a:lnTo>
                    <a:pt x="1617" y="547"/>
                  </a:lnTo>
                  <a:lnTo>
                    <a:pt x="1630" y="586"/>
                  </a:lnTo>
                  <a:lnTo>
                    <a:pt x="1641" y="625"/>
                  </a:lnTo>
                  <a:lnTo>
                    <a:pt x="1651" y="666"/>
                  </a:lnTo>
                  <a:lnTo>
                    <a:pt x="1659" y="706"/>
                  </a:lnTo>
                  <a:lnTo>
                    <a:pt x="1663" y="748"/>
                  </a:lnTo>
                  <a:lnTo>
                    <a:pt x="1667" y="790"/>
                  </a:lnTo>
                  <a:lnTo>
                    <a:pt x="1667" y="834"/>
                  </a:lnTo>
                  <a:lnTo>
                    <a:pt x="1667" y="834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Freeform 219"/>
            <p:cNvSpPr>
              <a:spLocks/>
            </p:cNvSpPr>
            <p:nvPr/>
          </p:nvSpPr>
          <p:spPr bwMode="auto">
            <a:xfrm>
              <a:off x="2769" y="2728"/>
              <a:ext cx="335" cy="486"/>
            </a:xfrm>
            <a:custGeom>
              <a:avLst/>
              <a:gdLst>
                <a:gd name="T0" fmla="*/ 0 w 672"/>
                <a:gd name="T1" fmla="*/ 0 h 972"/>
                <a:gd name="T2" fmla="*/ 197 w 672"/>
                <a:gd name="T3" fmla="*/ 393 h 972"/>
                <a:gd name="T4" fmla="*/ 197 w 672"/>
                <a:gd name="T5" fmla="*/ 972 h 972"/>
                <a:gd name="T6" fmla="*/ 347 w 672"/>
                <a:gd name="T7" fmla="*/ 972 h 972"/>
                <a:gd name="T8" fmla="*/ 347 w 672"/>
                <a:gd name="T9" fmla="*/ 416 h 972"/>
                <a:gd name="T10" fmla="*/ 672 w 672"/>
                <a:gd name="T11" fmla="*/ 11 h 972"/>
                <a:gd name="T12" fmla="*/ 290 w 672"/>
                <a:gd name="T13" fmla="*/ 266 h 972"/>
                <a:gd name="T14" fmla="*/ 0 w 672"/>
                <a:gd name="T15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972">
                  <a:moveTo>
                    <a:pt x="0" y="0"/>
                  </a:moveTo>
                  <a:lnTo>
                    <a:pt x="197" y="393"/>
                  </a:lnTo>
                  <a:lnTo>
                    <a:pt x="197" y="972"/>
                  </a:lnTo>
                  <a:lnTo>
                    <a:pt x="347" y="972"/>
                  </a:lnTo>
                  <a:lnTo>
                    <a:pt x="347" y="416"/>
                  </a:lnTo>
                  <a:lnTo>
                    <a:pt x="672" y="11"/>
                  </a:lnTo>
                  <a:lnTo>
                    <a:pt x="290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Rectangle 220"/>
            <p:cNvSpPr>
              <a:spLocks noChangeArrowheads="1"/>
            </p:cNvSpPr>
            <p:nvPr/>
          </p:nvSpPr>
          <p:spPr bwMode="auto">
            <a:xfrm>
              <a:off x="2450" y="3278"/>
              <a:ext cx="996" cy="277"/>
            </a:xfrm>
            <a:prstGeom prst="rect">
              <a:avLst/>
            </a:pr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Rectangle 221"/>
            <p:cNvSpPr>
              <a:spLocks noChangeArrowheads="1"/>
            </p:cNvSpPr>
            <p:nvPr/>
          </p:nvSpPr>
          <p:spPr bwMode="auto">
            <a:xfrm>
              <a:off x="2608" y="3344"/>
              <a:ext cx="64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TREE</a:t>
              </a:r>
              <a:r>
                <a:rPr kumimoji="0" lang="en-US" altLang="zh-CN" sz="180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   </a:t>
              </a:r>
              <a:r>
                <a:rPr kumimoji="0" lang="zh-CN" altLang="zh-CN" sz="180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 ZONE</a:t>
              </a:r>
              <a:endParaRPr kumimoji="0" lang="zh-CN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3" name="Line 222"/>
            <p:cNvSpPr>
              <a:spLocks noChangeShapeType="1"/>
            </p:cNvSpPr>
            <p:nvPr/>
          </p:nvSpPr>
          <p:spPr bwMode="auto">
            <a:xfrm flipH="1">
              <a:off x="1840" y="3995"/>
              <a:ext cx="43" cy="24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Line 223"/>
            <p:cNvSpPr>
              <a:spLocks noChangeShapeType="1"/>
            </p:cNvSpPr>
            <p:nvPr/>
          </p:nvSpPr>
          <p:spPr bwMode="auto">
            <a:xfrm flipH="1">
              <a:off x="1754" y="4043"/>
              <a:ext cx="43" cy="23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Line 224"/>
            <p:cNvSpPr>
              <a:spLocks noChangeShapeType="1"/>
            </p:cNvSpPr>
            <p:nvPr/>
          </p:nvSpPr>
          <p:spPr bwMode="auto">
            <a:xfrm flipH="1">
              <a:off x="1668" y="4090"/>
              <a:ext cx="43" cy="24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Line 225"/>
            <p:cNvSpPr>
              <a:spLocks noChangeShapeType="1"/>
            </p:cNvSpPr>
            <p:nvPr/>
          </p:nvSpPr>
          <p:spPr bwMode="auto">
            <a:xfrm flipH="1">
              <a:off x="1582" y="4138"/>
              <a:ext cx="43" cy="24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Line 226"/>
            <p:cNvSpPr>
              <a:spLocks noChangeShapeType="1"/>
            </p:cNvSpPr>
            <p:nvPr/>
          </p:nvSpPr>
          <p:spPr bwMode="auto">
            <a:xfrm flipH="1">
              <a:off x="1496" y="4186"/>
              <a:ext cx="42" cy="24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Line 227"/>
            <p:cNvSpPr>
              <a:spLocks noChangeShapeType="1"/>
            </p:cNvSpPr>
            <p:nvPr/>
          </p:nvSpPr>
          <p:spPr bwMode="auto">
            <a:xfrm flipH="1">
              <a:off x="1443" y="4233"/>
              <a:ext cx="9" cy="5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Line 228"/>
            <p:cNvSpPr>
              <a:spLocks noChangeShapeType="1"/>
            </p:cNvSpPr>
            <p:nvPr/>
          </p:nvSpPr>
          <p:spPr bwMode="auto">
            <a:xfrm>
              <a:off x="4002" y="3914"/>
              <a:ext cx="40" cy="28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Line 229"/>
            <p:cNvSpPr>
              <a:spLocks noChangeShapeType="1"/>
            </p:cNvSpPr>
            <p:nvPr/>
          </p:nvSpPr>
          <p:spPr bwMode="auto">
            <a:xfrm>
              <a:off x="4083" y="3970"/>
              <a:ext cx="40" cy="28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Line 230"/>
            <p:cNvSpPr>
              <a:spLocks noChangeShapeType="1"/>
            </p:cNvSpPr>
            <p:nvPr/>
          </p:nvSpPr>
          <p:spPr bwMode="auto">
            <a:xfrm>
              <a:off x="4164" y="4026"/>
              <a:ext cx="40" cy="27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Line 231"/>
            <p:cNvSpPr>
              <a:spLocks noChangeShapeType="1"/>
            </p:cNvSpPr>
            <p:nvPr/>
          </p:nvSpPr>
          <p:spPr bwMode="auto">
            <a:xfrm>
              <a:off x="4245" y="4081"/>
              <a:ext cx="41" cy="28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Line 232"/>
            <p:cNvSpPr>
              <a:spLocks noChangeShapeType="1"/>
            </p:cNvSpPr>
            <p:nvPr/>
          </p:nvSpPr>
          <p:spPr bwMode="auto">
            <a:xfrm>
              <a:off x="4327" y="4137"/>
              <a:ext cx="40" cy="28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Line 233"/>
            <p:cNvSpPr>
              <a:spLocks noChangeShapeType="1"/>
            </p:cNvSpPr>
            <p:nvPr/>
          </p:nvSpPr>
          <p:spPr bwMode="auto">
            <a:xfrm flipV="1">
              <a:off x="4326" y="2301"/>
              <a:ext cx="30" cy="39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Line 234"/>
            <p:cNvSpPr>
              <a:spLocks noChangeShapeType="1"/>
            </p:cNvSpPr>
            <p:nvPr/>
          </p:nvSpPr>
          <p:spPr bwMode="auto">
            <a:xfrm flipV="1">
              <a:off x="4387" y="2223"/>
              <a:ext cx="30" cy="4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Line 235"/>
            <p:cNvSpPr>
              <a:spLocks noChangeShapeType="1"/>
            </p:cNvSpPr>
            <p:nvPr/>
          </p:nvSpPr>
          <p:spPr bwMode="auto">
            <a:xfrm flipV="1">
              <a:off x="4447" y="2146"/>
              <a:ext cx="31" cy="39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Line 236"/>
            <p:cNvSpPr>
              <a:spLocks noChangeShapeType="1"/>
            </p:cNvSpPr>
            <p:nvPr/>
          </p:nvSpPr>
          <p:spPr bwMode="auto">
            <a:xfrm flipV="1">
              <a:off x="4508" y="2069"/>
              <a:ext cx="31" cy="39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Line 237"/>
            <p:cNvSpPr>
              <a:spLocks noChangeShapeType="1"/>
            </p:cNvSpPr>
            <p:nvPr/>
          </p:nvSpPr>
          <p:spPr bwMode="auto">
            <a:xfrm flipV="1">
              <a:off x="4569" y="2016"/>
              <a:ext cx="12" cy="14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Line 238"/>
            <p:cNvSpPr>
              <a:spLocks noChangeShapeType="1"/>
            </p:cNvSpPr>
            <p:nvPr/>
          </p:nvSpPr>
          <p:spPr bwMode="auto">
            <a:xfrm flipH="1">
              <a:off x="1359" y="2502"/>
              <a:ext cx="4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Line 239"/>
            <p:cNvSpPr>
              <a:spLocks noChangeShapeType="1"/>
            </p:cNvSpPr>
            <p:nvPr/>
          </p:nvSpPr>
          <p:spPr bwMode="auto">
            <a:xfrm flipH="1">
              <a:off x="1261" y="2502"/>
              <a:ext cx="4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Line 240"/>
            <p:cNvSpPr>
              <a:spLocks noChangeShapeType="1"/>
            </p:cNvSpPr>
            <p:nvPr/>
          </p:nvSpPr>
          <p:spPr bwMode="auto">
            <a:xfrm flipH="1">
              <a:off x="1162" y="2502"/>
              <a:ext cx="4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Line 241"/>
            <p:cNvSpPr>
              <a:spLocks noChangeShapeType="1"/>
            </p:cNvSpPr>
            <p:nvPr/>
          </p:nvSpPr>
          <p:spPr bwMode="auto">
            <a:xfrm flipH="1">
              <a:off x="1064" y="2502"/>
              <a:ext cx="4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Line 242"/>
            <p:cNvSpPr>
              <a:spLocks noChangeShapeType="1"/>
            </p:cNvSpPr>
            <p:nvPr/>
          </p:nvSpPr>
          <p:spPr bwMode="auto">
            <a:xfrm flipH="1">
              <a:off x="965" y="2502"/>
              <a:ext cx="4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Line 243"/>
            <p:cNvSpPr>
              <a:spLocks noChangeShapeType="1"/>
            </p:cNvSpPr>
            <p:nvPr/>
          </p:nvSpPr>
          <p:spPr bwMode="auto">
            <a:xfrm flipH="1">
              <a:off x="876" y="2502"/>
              <a:ext cx="40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Line 244"/>
            <p:cNvSpPr>
              <a:spLocks noChangeShapeType="1"/>
            </p:cNvSpPr>
            <p:nvPr/>
          </p:nvSpPr>
          <p:spPr bwMode="auto">
            <a:xfrm flipV="1">
              <a:off x="2994" y="1229"/>
              <a:ext cx="17" cy="46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Line 245"/>
            <p:cNvSpPr>
              <a:spLocks noChangeShapeType="1"/>
            </p:cNvSpPr>
            <p:nvPr/>
          </p:nvSpPr>
          <p:spPr bwMode="auto">
            <a:xfrm flipV="1">
              <a:off x="3027" y="1135"/>
              <a:ext cx="17" cy="47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Line 246"/>
            <p:cNvSpPr>
              <a:spLocks noChangeShapeType="1"/>
            </p:cNvSpPr>
            <p:nvPr/>
          </p:nvSpPr>
          <p:spPr bwMode="auto">
            <a:xfrm flipV="1">
              <a:off x="3059" y="1043"/>
              <a:ext cx="17" cy="46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Line 247"/>
            <p:cNvSpPr>
              <a:spLocks noChangeShapeType="1"/>
            </p:cNvSpPr>
            <p:nvPr/>
          </p:nvSpPr>
          <p:spPr bwMode="auto">
            <a:xfrm flipV="1">
              <a:off x="3093" y="950"/>
              <a:ext cx="16" cy="46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Line 248"/>
            <p:cNvSpPr>
              <a:spLocks noChangeShapeType="1"/>
            </p:cNvSpPr>
            <p:nvPr/>
          </p:nvSpPr>
          <p:spPr bwMode="auto">
            <a:xfrm flipV="1">
              <a:off x="3125" y="857"/>
              <a:ext cx="16" cy="47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Line 249"/>
            <p:cNvSpPr>
              <a:spLocks noChangeShapeType="1"/>
            </p:cNvSpPr>
            <p:nvPr/>
          </p:nvSpPr>
          <p:spPr bwMode="auto">
            <a:xfrm>
              <a:off x="3183" y="847"/>
              <a:ext cx="4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Line 250"/>
            <p:cNvSpPr>
              <a:spLocks noChangeShapeType="1"/>
            </p:cNvSpPr>
            <p:nvPr/>
          </p:nvSpPr>
          <p:spPr bwMode="auto">
            <a:xfrm>
              <a:off x="3282" y="847"/>
              <a:ext cx="4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Line 251"/>
            <p:cNvSpPr>
              <a:spLocks noChangeShapeType="1"/>
            </p:cNvSpPr>
            <p:nvPr/>
          </p:nvSpPr>
          <p:spPr bwMode="auto">
            <a:xfrm>
              <a:off x="3380" y="847"/>
              <a:ext cx="4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Line 252"/>
            <p:cNvSpPr>
              <a:spLocks noChangeShapeType="1"/>
            </p:cNvSpPr>
            <p:nvPr/>
          </p:nvSpPr>
          <p:spPr bwMode="auto">
            <a:xfrm>
              <a:off x="3478" y="847"/>
              <a:ext cx="50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Line 253"/>
            <p:cNvSpPr>
              <a:spLocks noChangeShapeType="1"/>
            </p:cNvSpPr>
            <p:nvPr/>
          </p:nvSpPr>
          <p:spPr bwMode="auto">
            <a:xfrm>
              <a:off x="3577" y="847"/>
              <a:ext cx="49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Rectangle 254"/>
            <p:cNvSpPr>
              <a:spLocks noChangeArrowheads="1"/>
            </p:cNvSpPr>
            <p:nvPr/>
          </p:nvSpPr>
          <p:spPr bwMode="auto">
            <a:xfrm>
              <a:off x="368" y="2402"/>
              <a:ext cx="410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i="0" u="none" strike="noStrike" cap="none" normalizeH="0" baseline="0" smtClean="0">
                  <a:ln>
                    <a:noFill/>
                  </a:ln>
                  <a:solidFill>
                    <a:srgbClr val="675046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B leaf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6" name="Rectangle 255"/>
            <p:cNvSpPr>
              <a:spLocks noChangeArrowheads="1"/>
            </p:cNvSpPr>
            <p:nvPr/>
          </p:nvSpPr>
          <p:spPr bwMode="auto">
            <a:xfrm>
              <a:off x="1001" y="4149"/>
              <a:ext cx="379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i="0" u="none" strike="noStrike" cap="none" normalizeH="0" baseline="0" smtClean="0">
                  <a:ln>
                    <a:noFill/>
                  </a:ln>
                  <a:solidFill>
                    <a:srgbClr val="675046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Cleaf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7" name="Rectangle 256"/>
            <p:cNvSpPr>
              <a:spLocks noChangeArrowheads="1"/>
            </p:cNvSpPr>
            <p:nvPr/>
          </p:nvSpPr>
          <p:spPr bwMode="auto">
            <a:xfrm>
              <a:off x="4427" y="4114"/>
              <a:ext cx="410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i="0" u="none" strike="noStrike" cap="none" normalizeH="0" baseline="0" smtClean="0">
                  <a:ln>
                    <a:noFill/>
                  </a:ln>
                  <a:solidFill>
                    <a:srgbClr val="675046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D leaf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8" name="Rectangle 257"/>
            <p:cNvSpPr>
              <a:spLocks noChangeArrowheads="1"/>
            </p:cNvSpPr>
            <p:nvPr/>
          </p:nvSpPr>
          <p:spPr bwMode="auto">
            <a:xfrm>
              <a:off x="4641" y="1881"/>
              <a:ext cx="38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i="0" u="none" strike="noStrike" cap="none" normalizeH="0" baseline="0" smtClean="0">
                  <a:ln>
                    <a:noFill/>
                  </a:ln>
                  <a:solidFill>
                    <a:srgbClr val="675046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E leaf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9" name="Rectangle 258"/>
            <p:cNvSpPr>
              <a:spLocks noChangeArrowheads="1"/>
            </p:cNvSpPr>
            <p:nvPr/>
          </p:nvSpPr>
          <p:spPr bwMode="auto">
            <a:xfrm>
              <a:off x="3708" y="746"/>
              <a:ext cx="90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i="0" u="none" strike="noStrike" cap="none" normalizeH="0" baseline="0" smtClean="0">
                  <a:ln>
                    <a:noFill/>
                  </a:ln>
                  <a:solidFill>
                    <a:srgbClr val="675046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A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0" name="Rectangle 259"/>
            <p:cNvSpPr>
              <a:spLocks noChangeArrowheads="1"/>
            </p:cNvSpPr>
            <p:nvPr/>
          </p:nvSpPr>
          <p:spPr bwMode="auto">
            <a:xfrm>
              <a:off x="3817" y="746"/>
              <a:ext cx="31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i="0" u="none" strike="noStrike" cap="none" normalizeH="0" baseline="0" smtClean="0">
                  <a:ln>
                    <a:noFill/>
                  </a:ln>
                  <a:solidFill>
                    <a:srgbClr val="675046"/>
                  </a:solidFill>
                  <a:effectLst/>
                  <a:latin typeface="+mn-lt"/>
                  <a:ea typeface="宋体" pitchFamily="2" charset="-122"/>
                  <a:cs typeface="宋体" pitchFamily="2" charset="-122"/>
                </a:rPr>
                <a:t> leaf</a:t>
              </a:r>
              <a:endParaRPr kumimoji="0" lang="zh-CN" altLang="zh-CN" sz="18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586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椭圆 611"/>
          <p:cNvSpPr/>
          <p:nvPr/>
        </p:nvSpPr>
        <p:spPr>
          <a:xfrm>
            <a:off x="1763688" y="3103338"/>
            <a:ext cx="1888782" cy="1888782"/>
          </a:xfrm>
          <a:prstGeom prst="ellipse">
            <a:avLst/>
          </a:prstGeom>
          <a:noFill/>
          <a:ln w="63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3" name="椭圆 612"/>
          <p:cNvSpPr/>
          <p:nvPr/>
        </p:nvSpPr>
        <p:spPr>
          <a:xfrm>
            <a:off x="3635896" y="4941168"/>
            <a:ext cx="1888782" cy="1888782"/>
          </a:xfrm>
          <a:prstGeom prst="ellipse">
            <a:avLst/>
          </a:prstGeom>
          <a:noFill/>
          <a:ln w="63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1" name="椭圆 610"/>
          <p:cNvSpPr/>
          <p:nvPr/>
        </p:nvSpPr>
        <p:spPr>
          <a:xfrm>
            <a:off x="5563538" y="3140968"/>
            <a:ext cx="1888782" cy="1888782"/>
          </a:xfrm>
          <a:prstGeom prst="ellipse">
            <a:avLst/>
          </a:prstGeom>
          <a:noFill/>
          <a:ln w="63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0" name="椭圆 609"/>
          <p:cNvSpPr/>
          <p:nvPr/>
        </p:nvSpPr>
        <p:spPr>
          <a:xfrm>
            <a:off x="3635896" y="1252186"/>
            <a:ext cx="1888782" cy="1888782"/>
          </a:xfrm>
          <a:prstGeom prst="ellipse">
            <a:avLst/>
          </a:prstGeom>
          <a:noFill/>
          <a:ln w="63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" name="椭圆 613"/>
          <p:cNvSpPr/>
          <p:nvPr/>
        </p:nvSpPr>
        <p:spPr>
          <a:xfrm>
            <a:off x="3368380" y="2784251"/>
            <a:ext cx="2541813" cy="2541813"/>
          </a:xfrm>
          <a:prstGeom prst="ellipse">
            <a:avLst/>
          </a:prstGeom>
          <a:noFill/>
          <a:ln w="63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与生长有关</a:t>
            </a:r>
            <a:endParaRPr lang="zh-CN" altLang="en-US" dirty="0"/>
          </a:p>
        </p:txBody>
      </p:sp>
      <p:sp>
        <p:nvSpPr>
          <p:cNvPr id="406" name="Freeform 5"/>
          <p:cNvSpPr>
            <a:spLocks/>
          </p:cNvSpPr>
          <p:nvPr/>
        </p:nvSpPr>
        <p:spPr bwMode="auto">
          <a:xfrm>
            <a:off x="4013200" y="4957764"/>
            <a:ext cx="1192212" cy="360363"/>
          </a:xfrm>
          <a:custGeom>
            <a:avLst/>
            <a:gdLst>
              <a:gd name="T0" fmla="*/ 0 w 1503"/>
              <a:gd name="T1" fmla="*/ 262 h 453"/>
              <a:gd name="T2" fmla="*/ 28 w 1503"/>
              <a:gd name="T3" fmla="*/ 237 h 453"/>
              <a:gd name="T4" fmla="*/ 85 w 1503"/>
              <a:gd name="T5" fmla="*/ 195 h 453"/>
              <a:gd name="T6" fmla="*/ 140 w 1503"/>
              <a:gd name="T7" fmla="*/ 160 h 453"/>
              <a:gd name="T8" fmla="*/ 206 w 1503"/>
              <a:gd name="T9" fmla="*/ 124 h 453"/>
              <a:gd name="T10" fmla="*/ 284 w 1503"/>
              <a:gd name="T11" fmla="*/ 88 h 453"/>
              <a:gd name="T12" fmla="*/ 374 w 1503"/>
              <a:gd name="T13" fmla="*/ 54 h 453"/>
              <a:gd name="T14" fmla="*/ 474 w 1503"/>
              <a:gd name="T15" fmla="*/ 28 h 453"/>
              <a:gd name="T16" fmla="*/ 584 w 1503"/>
              <a:gd name="T17" fmla="*/ 8 h 453"/>
              <a:gd name="T18" fmla="*/ 673 w 1503"/>
              <a:gd name="T19" fmla="*/ 1 h 453"/>
              <a:gd name="T20" fmla="*/ 734 w 1503"/>
              <a:gd name="T21" fmla="*/ 0 h 453"/>
              <a:gd name="T22" fmla="*/ 798 w 1503"/>
              <a:gd name="T23" fmla="*/ 3 h 453"/>
              <a:gd name="T24" fmla="*/ 865 w 1503"/>
              <a:gd name="T25" fmla="*/ 10 h 453"/>
              <a:gd name="T26" fmla="*/ 934 w 1503"/>
              <a:gd name="T27" fmla="*/ 21 h 453"/>
              <a:gd name="T28" fmla="*/ 1003 w 1503"/>
              <a:gd name="T29" fmla="*/ 36 h 453"/>
              <a:gd name="T30" fmla="*/ 1076 w 1503"/>
              <a:gd name="T31" fmla="*/ 57 h 453"/>
              <a:gd name="T32" fmla="*/ 1150 w 1503"/>
              <a:gd name="T33" fmla="*/ 82 h 453"/>
              <a:gd name="T34" fmla="*/ 1226 w 1503"/>
              <a:gd name="T35" fmla="*/ 113 h 453"/>
              <a:gd name="T36" fmla="*/ 1303 w 1503"/>
              <a:gd name="T37" fmla="*/ 150 h 453"/>
              <a:gd name="T38" fmla="*/ 1382 w 1503"/>
              <a:gd name="T39" fmla="*/ 194 h 453"/>
              <a:gd name="T40" fmla="*/ 1463 w 1503"/>
              <a:gd name="T41" fmla="*/ 242 h 453"/>
              <a:gd name="T42" fmla="*/ 1503 w 1503"/>
              <a:gd name="T43" fmla="*/ 270 h 453"/>
              <a:gd name="T44" fmla="*/ 1435 w 1503"/>
              <a:gd name="T45" fmla="*/ 306 h 453"/>
              <a:gd name="T46" fmla="*/ 1354 w 1503"/>
              <a:gd name="T47" fmla="*/ 341 h 453"/>
              <a:gd name="T48" fmla="*/ 1283 w 1503"/>
              <a:gd name="T49" fmla="*/ 366 h 453"/>
              <a:gd name="T50" fmla="*/ 1201 w 1503"/>
              <a:gd name="T51" fmla="*/ 393 h 453"/>
              <a:gd name="T52" fmla="*/ 1109 w 1503"/>
              <a:gd name="T53" fmla="*/ 415 h 453"/>
              <a:gd name="T54" fmla="*/ 1006 w 1503"/>
              <a:gd name="T55" fmla="*/ 435 h 453"/>
              <a:gd name="T56" fmla="*/ 895 w 1503"/>
              <a:gd name="T57" fmla="*/ 449 h 453"/>
              <a:gd name="T58" fmla="*/ 775 w 1503"/>
              <a:gd name="T59" fmla="*/ 453 h 453"/>
              <a:gd name="T60" fmla="*/ 647 w 1503"/>
              <a:gd name="T61" fmla="*/ 449 h 453"/>
              <a:gd name="T62" fmla="*/ 512 w 1503"/>
              <a:gd name="T63" fmla="*/ 433 h 453"/>
              <a:gd name="T64" fmla="*/ 372 w 1503"/>
              <a:gd name="T65" fmla="*/ 404 h 453"/>
              <a:gd name="T66" fmla="*/ 300 w 1503"/>
              <a:gd name="T67" fmla="*/ 384 h 453"/>
              <a:gd name="T68" fmla="*/ 226 w 1503"/>
              <a:gd name="T69" fmla="*/ 361 h 453"/>
              <a:gd name="T70" fmla="*/ 152 w 1503"/>
              <a:gd name="T71" fmla="*/ 332 h 453"/>
              <a:gd name="T72" fmla="*/ 76 w 1503"/>
              <a:gd name="T73" fmla="*/ 299 h 453"/>
              <a:gd name="T74" fmla="*/ 0 w 1503"/>
              <a:gd name="T75" fmla="*/ 262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03" h="453">
                <a:moveTo>
                  <a:pt x="0" y="262"/>
                </a:moveTo>
                <a:lnTo>
                  <a:pt x="0" y="262"/>
                </a:lnTo>
                <a:lnTo>
                  <a:pt x="7" y="255"/>
                </a:lnTo>
                <a:lnTo>
                  <a:pt x="28" y="237"/>
                </a:lnTo>
                <a:lnTo>
                  <a:pt x="63" y="210"/>
                </a:lnTo>
                <a:lnTo>
                  <a:pt x="85" y="195"/>
                </a:lnTo>
                <a:lnTo>
                  <a:pt x="112" y="178"/>
                </a:lnTo>
                <a:lnTo>
                  <a:pt x="140" y="160"/>
                </a:lnTo>
                <a:lnTo>
                  <a:pt x="172" y="142"/>
                </a:lnTo>
                <a:lnTo>
                  <a:pt x="206" y="124"/>
                </a:lnTo>
                <a:lnTo>
                  <a:pt x="244" y="106"/>
                </a:lnTo>
                <a:lnTo>
                  <a:pt x="284" y="88"/>
                </a:lnTo>
                <a:lnTo>
                  <a:pt x="328" y="71"/>
                </a:lnTo>
                <a:lnTo>
                  <a:pt x="374" y="54"/>
                </a:lnTo>
                <a:lnTo>
                  <a:pt x="422" y="40"/>
                </a:lnTo>
                <a:lnTo>
                  <a:pt x="474" y="28"/>
                </a:lnTo>
                <a:lnTo>
                  <a:pt x="528" y="17"/>
                </a:lnTo>
                <a:lnTo>
                  <a:pt x="584" y="8"/>
                </a:lnTo>
                <a:lnTo>
                  <a:pt x="642" y="3"/>
                </a:lnTo>
                <a:lnTo>
                  <a:pt x="673" y="1"/>
                </a:lnTo>
                <a:lnTo>
                  <a:pt x="704" y="0"/>
                </a:lnTo>
                <a:lnTo>
                  <a:pt x="734" y="0"/>
                </a:lnTo>
                <a:lnTo>
                  <a:pt x="766" y="1"/>
                </a:lnTo>
                <a:lnTo>
                  <a:pt x="798" y="3"/>
                </a:lnTo>
                <a:lnTo>
                  <a:pt x="832" y="6"/>
                </a:lnTo>
                <a:lnTo>
                  <a:pt x="865" y="10"/>
                </a:lnTo>
                <a:lnTo>
                  <a:pt x="899" y="15"/>
                </a:lnTo>
                <a:lnTo>
                  <a:pt x="934" y="21"/>
                </a:lnTo>
                <a:lnTo>
                  <a:pt x="968" y="28"/>
                </a:lnTo>
                <a:lnTo>
                  <a:pt x="1003" y="36"/>
                </a:lnTo>
                <a:lnTo>
                  <a:pt x="1039" y="46"/>
                </a:lnTo>
                <a:lnTo>
                  <a:pt x="1076" y="57"/>
                </a:lnTo>
                <a:lnTo>
                  <a:pt x="1112" y="68"/>
                </a:lnTo>
                <a:lnTo>
                  <a:pt x="1150" y="82"/>
                </a:lnTo>
                <a:lnTo>
                  <a:pt x="1187" y="98"/>
                </a:lnTo>
                <a:lnTo>
                  <a:pt x="1226" y="113"/>
                </a:lnTo>
                <a:lnTo>
                  <a:pt x="1264" y="131"/>
                </a:lnTo>
                <a:lnTo>
                  <a:pt x="1303" y="150"/>
                </a:lnTo>
                <a:lnTo>
                  <a:pt x="1343" y="171"/>
                </a:lnTo>
                <a:lnTo>
                  <a:pt x="1382" y="194"/>
                </a:lnTo>
                <a:lnTo>
                  <a:pt x="1423" y="217"/>
                </a:lnTo>
                <a:lnTo>
                  <a:pt x="1463" y="242"/>
                </a:lnTo>
                <a:lnTo>
                  <a:pt x="1503" y="270"/>
                </a:lnTo>
                <a:lnTo>
                  <a:pt x="1503" y="270"/>
                </a:lnTo>
                <a:lnTo>
                  <a:pt x="1473" y="287"/>
                </a:lnTo>
                <a:lnTo>
                  <a:pt x="1435" y="306"/>
                </a:lnTo>
                <a:lnTo>
                  <a:pt x="1384" y="329"/>
                </a:lnTo>
                <a:lnTo>
                  <a:pt x="1354" y="341"/>
                </a:lnTo>
                <a:lnTo>
                  <a:pt x="1319" y="354"/>
                </a:lnTo>
                <a:lnTo>
                  <a:pt x="1283" y="366"/>
                </a:lnTo>
                <a:lnTo>
                  <a:pt x="1244" y="380"/>
                </a:lnTo>
                <a:lnTo>
                  <a:pt x="1201" y="393"/>
                </a:lnTo>
                <a:lnTo>
                  <a:pt x="1156" y="404"/>
                </a:lnTo>
                <a:lnTo>
                  <a:pt x="1109" y="415"/>
                </a:lnTo>
                <a:lnTo>
                  <a:pt x="1059" y="426"/>
                </a:lnTo>
                <a:lnTo>
                  <a:pt x="1006" y="435"/>
                </a:lnTo>
                <a:lnTo>
                  <a:pt x="952" y="442"/>
                </a:lnTo>
                <a:lnTo>
                  <a:pt x="895" y="449"/>
                </a:lnTo>
                <a:lnTo>
                  <a:pt x="836" y="451"/>
                </a:lnTo>
                <a:lnTo>
                  <a:pt x="775" y="453"/>
                </a:lnTo>
                <a:lnTo>
                  <a:pt x="712" y="453"/>
                </a:lnTo>
                <a:lnTo>
                  <a:pt x="647" y="449"/>
                </a:lnTo>
                <a:lnTo>
                  <a:pt x="580" y="443"/>
                </a:lnTo>
                <a:lnTo>
                  <a:pt x="512" y="433"/>
                </a:lnTo>
                <a:lnTo>
                  <a:pt x="443" y="421"/>
                </a:lnTo>
                <a:lnTo>
                  <a:pt x="372" y="404"/>
                </a:lnTo>
                <a:lnTo>
                  <a:pt x="336" y="396"/>
                </a:lnTo>
                <a:lnTo>
                  <a:pt x="300" y="384"/>
                </a:lnTo>
                <a:lnTo>
                  <a:pt x="262" y="373"/>
                </a:lnTo>
                <a:lnTo>
                  <a:pt x="226" y="361"/>
                </a:lnTo>
                <a:lnTo>
                  <a:pt x="188" y="347"/>
                </a:lnTo>
                <a:lnTo>
                  <a:pt x="152" y="332"/>
                </a:lnTo>
                <a:lnTo>
                  <a:pt x="115" y="316"/>
                </a:lnTo>
                <a:lnTo>
                  <a:pt x="76" y="299"/>
                </a:lnTo>
                <a:lnTo>
                  <a:pt x="38" y="281"/>
                </a:lnTo>
                <a:lnTo>
                  <a:pt x="0" y="262"/>
                </a:lnTo>
                <a:lnTo>
                  <a:pt x="0" y="262"/>
                </a:lnTo>
                <a:close/>
              </a:path>
            </a:pathLst>
          </a:custGeom>
          <a:solidFill>
            <a:srgbClr val="B6C6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6"/>
          <p:cNvSpPr>
            <a:spLocks/>
          </p:cNvSpPr>
          <p:nvPr/>
        </p:nvSpPr>
        <p:spPr bwMode="auto">
          <a:xfrm>
            <a:off x="5549900" y="3487739"/>
            <a:ext cx="339725" cy="1174750"/>
          </a:xfrm>
          <a:custGeom>
            <a:avLst/>
            <a:gdLst>
              <a:gd name="T0" fmla="*/ 268 w 429"/>
              <a:gd name="T1" fmla="*/ 0 h 1480"/>
              <a:gd name="T2" fmla="*/ 245 w 429"/>
              <a:gd name="T3" fmla="*/ 34 h 1480"/>
              <a:gd name="T4" fmla="*/ 186 w 429"/>
              <a:gd name="T5" fmla="*/ 130 h 1480"/>
              <a:gd name="T6" fmla="*/ 150 w 429"/>
              <a:gd name="T7" fmla="*/ 198 h 1480"/>
              <a:gd name="T8" fmla="*/ 112 w 429"/>
              <a:gd name="T9" fmla="*/ 279 h 1480"/>
              <a:gd name="T10" fmla="*/ 78 w 429"/>
              <a:gd name="T11" fmla="*/ 370 h 1480"/>
              <a:gd name="T12" fmla="*/ 46 w 429"/>
              <a:gd name="T13" fmla="*/ 470 h 1480"/>
              <a:gd name="T14" fmla="*/ 20 w 429"/>
              <a:gd name="T15" fmla="*/ 580 h 1480"/>
              <a:gd name="T16" fmla="*/ 4 w 429"/>
              <a:gd name="T17" fmla="*/ 695 h 1480"/>
              <a:gd name="T18" fmla="*/ 0 w 429"/>
              <a:gd name="T19" fmla="*/ 787 h 1480"/>
              <a:gd name="T20" fmla="*/ 0 w 429"/>
              <a:gd name="T21" fmla="*/ 850 h 1480"/>
              <a:gd name="T22" fmla="*/ 4 w 429"/>
              <a:gd name="T23" fmla="*/ 913 h 1480"/>
              <a:gd name="T24" fmla="*/ 13 w 429"/>
              <a:gd name="T25" fmla="*/ 978 h 1480"/>
              <a:gd name="T26" fmla="*/ 26 w 429"/>
              <a:gd name="T27" fmla="*/ 1044 h 1480"/>
              <a:gd name="T28" fmla="*/ 43 w 429"/>
              <a:gd name="T29" fmla="*/ 1109 h 1480"/>
              <a:gd name="T30" fmla="*/ 65 w 429"/>
              <a:gd name="T31" fmla="*/ 1176 h 1480"/>
              <a:gd name="T32" fmla="*/ 93 w 429"/>
              <a:gd name="T33" fmla="*/ 1243 h 1480"/>
              <a:gd name="T34" fmla="*/ 126 w 429"/>
              <a:gd name="T35" fmla="*/ 1311 h 1480"/>
              <a:gd name="T36" fmla="*/ 165 w 429"/>
              <a:gd name="T37" fmla="*/ 1378 h 1480"/>
              <a:gd name="T38" fmla="*/ 210 w 429"/>
              <a:gd name="T39" fmla="*/ 1446 h 1480"/>
              <a:gd name="T40" fmla="*/ 235 w 429"/>
              <a:gd name="T41" fmla="*/ 1480 h 1480"/>
              <a:gd name="T42" fmla="*/ 271 w 429"/>
              <a:gd name="T43" fmla="*/ 1410 h 1480"/>
              <a:gd name="T44" fmla="*/ 319 w 429"/>
              <a:gd name="T45" fmla="*/ 1294 h 1480"/>
              <a:gd name="T46" fmla="*/ 345 w 429"/>
              <a:gd name="T47" fmla="*/ 1219 h 1480"/>
              <a:gd name="T48" fmla="*/ 370 w 429"/>
              <a:gd name="T49" fmla="*/ 1131 h 1480"/>
              <a:gd name="T50" fmla="*/ 394 w 429"/>
              <a:gd name="T51" fmla="*/ 1034 h 1480"/>
              <a:gd name="T52" fmla="*/ 412 w 429"/>
              <a:gd name="T53" fmla="*/ 928 h 1480"/>
              <a:gd name="T54" fmla="*/ 424 w 429"/>
              <a:gd name="T55" fmla="*/ 814 h 1480"/>
              <a:gd name="T56" fmla="*/ 429 w 429"/>
              <a:gd name="T57" fmla="*/ 691 h 1480"/>
              <a:gd name="T58" fmla="*/ 423 w 429"/>
              <a:gd name="T59" fmla="*/ 563 h 1480"/>
              <a:gd name="T60" fmla="*/ 405 w 429"/>
              <a:gd name="T61" fmla="*/ 428 h 1480"/>
              <a:gd name="T62" fmla="*/ 376 w 429"/>
              <a:gd name="T63" fmla="*/ 290 h 1480"/>
              <a:gd name="T64" fmla="*/ 355 w 429"/>
              <a:gd name="T65" fmla="*/ 219 h 1480"/>
              <a:gd name="T66" fmla="*/ 331 w 429"/>
              <a:gd name="T67" fmla="*/ 147 h 1480"/>
              <a:gd name="T68" fmla="*/ 302 w 429"/>
              <a:gd name="T69" fmla="*/ 74 h 1480"/>
              <a:gd name="T70" fmla="*/ 268 w 429"/>
              <a:gd name="T71" fmla="*/ 0 h 1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9" h="1480">
                <a:moveTo>
                  <a:pt x="268" y="0"/>
                </a:moveTo>
                <a:lnTo>
                  <a:pt x="268" y="0"/>
                </a:lnTo>
                <a:lnTo>
                  <a:pt x="263" y="9"/>
                </a:lnTo>
                <a:lnTo>
                  <a:pt x="245" y="34"/>
                </a:lnTo>
                <a:lnTo>
                  <a:pt x="218" y="76"/>
                </a:lnTo>
                <a:lnTo>
                  <a:pt x="186" y="130"/>
                </a:lnTo>
                <a:lnTo>
                  <a:pt x="168" y="163"/>
                </a:lnTo>
                <a:lnTo>
                  <a:pt x="150" y="198"/>
                </a:lnTo>
                <a:lnTo>
                  <a:pt x="132" y="237"/>
                </a:lnTo>
                <a:lnTo>
                  <a:pt x="112" y="279"/>
                </a:lnTo>
                <a:lnTo>
                  <a:pt x="94" y="324"/>
                </a:lnTo>
                <a:lnTo>
                  <a:pt x="78" y="370"/>
                </a:lnTo>
                <a:lnTo>
                  <a:pt x="61" y="420"/>
                </a:lnTo>
                <a:lnTo>
                  <a:pt x="46" y="470"/>
                </a:lnTo>
                <a:lnTo>
                  <a:pt x="32" y="524"/>
                </a:lnTo>
                <a:lnTo>
                  <a:pt x="20" y="580"/>
                </a:lnTo>
                <a:lnTo>
                  <a:pt x="11" y="637"/>
                </a:lnTo>
                <a:lnTo>
                  <a:pt x="4" y="695"/>
                </a:lnTo>
                <a:lnTo>
                  <a:pt x="0" y="757"/>
                </a:lnTo>
                <a:lnTo>
                  <a:pt x="0" y="787"/>
                </a:lnTo>
                <a:lnTo>
                  <a:pt x="0" y="818"/>
                </a:lnTo>
                <a:lnTo>
                  <a:pt x="0" y="850"/>
                </a:lnTo>
                <a:lnTo>
                  <a:pt x="1" y="881"/>
                </a:lnTo>
                <a:lnTo>
                  <a:pt x="4" y="913"/>
                </a:lnTo>
                <a:lnTo>
                  <a:pt x="8" y="945"/>
                </a:lnTo>
                <a:lnTo>
                  <a:pt x="13" y="978"/>
                </a:lnTo>
                <a:lnTo>
                  <a:pt x="19" y="1010"/>
                </a:lnTo>
                <a:lnTo>
                  <a:pt x="26" y="1044"/>
                </a:lnTo>
                <a:lnTo>
                  <a:pt x="34" y="1076"/>
                </a:lnTo>
                <a:lnTo>
                  <a:pt x="43" y="1109"/>
                </a:lnTo>
                <a:lnTo>
                  <a:pt x="54" y="1143"/>
                </a:lnTo>
                <a:lnTo>
                  <a:pt x="65" y="1176"/>
                </a:lnTo>
                <a:lnTo>
                  <a:pt x="79" y="1209"/>
                </a:lnTo>
                <a:lnTo>
                  <a:pt x="93" y="1243"/>
                </a:lnTo>
                <a:lnTo>
                  <a:pt x="110" y="1278"/>
                </a:lnTo>
                <a:lnTo>
                  <a:pt x="126" y="1311"/>
                </a:lnTo>
                <a:lnTo>
                  <a:pt x="144" y="1345"/>
                </a:lnTo>
                <a:lnTo>
                  <a:pt x="165" y="1378"/>
                </a:lnTo>
                <a:lnTo>
                  <a:pt x="188" y="1413"/>
                </a:lnTo>
                <a:lnTo>
                  <a:pt x="210" y="1446"/>
                </a:lnTo>
                <a:lnTo>
                  <a:pt x="235" y="1480"/>
                </a:lnTo>
                <a:lnTo>
                  <a:pt x="235" y="1480"/>
                </a:lnTo>
                <a:lnTo>
                  <a:pt x="253" y="1448"/>
                </a:lnTo>
                <a:lnTo>
                  <a:pt x="271" y="1410"/>
                </a:lnTo>
                <a:lnTo>
                  <a:pt x="293" y="1359"/>
                </a:lnTo>
                <a:lnTo>
                  <a:pt x="319" y="1294"/>
                </a:lnTo>
                <a:lnTo>
                  <a:pt x="332" y="1258"/>
                </a:lnTo>
                <a:lnTo>
                  <a:pt x="345" y="1219"/>
                </a:lnTo>
                <a:lnTo>
                  <a:pt x="358" y="1176"/>
                </a:lnTo>
                <a:lnTo>
                  <a:pt x="370" y="1131"/>
                </a:lnTo>
                <a:lnTo>
                  <a:pt x="383" y="1084"/>
                </a:lnTo>
                <a:lnTo>
                  <a:pt x="394" y="1034"/>
                </a:lnTo>
                <a:lnTo>
                  <a:pt x="404" y="982"/>
                </a:lnTo>
                <a:lnTo>
                  <a:pt x="412" y="928"/>
                </a:lnTo>
                <a:lnTo>
                  <a:pt x="419" y="872"/>
                </a:lnTo>
                <a:lnTo>
                  <a:pt x="424" y="814"/>
                </a:lnTo>
                <a:lnTo>
                  <a:pt x="427" y="754"/>
                </a:lnTo>
                <a:lnTo>
                  <a:pt x="429" y="691"/>
                </a:lnTo>
                <a:lnTo>
                  <a:pt x="427" y="629"/>
                </a:lnTo>
                <a:lnTo>
                  <a:pt x="423" y="563"/>
                </a:lnTo>
                <a:lnTo>
                  <a:pt x="416" y="496"/>
                </a:lnTo>
                <a:lnTo>
                  <a:pt x="405" y="428"/>
                </a:lnTo>
                <a:lnTo>
                  <a:pt x="392" y="360"/>
                </a:lnTo>
                <a:lnTo>
                  <a:pt x="376" y="290"/>
                </a:lnTo>
                <a:lnTo>
                  <a:pt x="366" y="254"/>
                </a:lnTo>
                <a:lnTo>
                  <a:pt x="355" y="219"/>
                </a:lnTo>
                <a:lnTo>
                  <a:pt x="344" y="183"/>
                </a:lnTo>
                <a:lnTo>
                  <a:pt x="331" y="147"/>
                </a:lnTo>
                <a:lnTo>
                  <a:pt x="317" y="110"/>
                </a:lnTo>
                <a:lnTo>
                  <a:pt x="302" y="74"/>
                </a:lnTo>
                <a:lnTo>
                  <a:pt x="286" y="37"/>
                </a:lnTo>
                <a:lnTo>
                  <a:pt x="268" y="0"/>
                </a:lnTo>
                <a:lnTo>
                  <a:pt x="268" y="0"/>
                </a:lnTo>
                <a:close/>
              </a:path>
            </a:pathLst>
          </a:custGeom>
          <a:solidFill>
            <a:srgbClr val="B6C6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7"/>
          <p:cNvSpPr>
            <a:spLocks/>
          </p:cNvSpPr>
          <p:nvPr/>
        </p:nvSpPr>
        <p:spPr bwMode="auto">
          <a:xfrm>
            <a:off x="4005263" y="2781301"/>
            <a:ext cx="1200150" cy="360363"/>
          </a:xfrm>
          <a:custGeom>
            <a:avLst/>
            <a:gdLst>
              <a:gd name="T0" fmla="*/ 0 w 1511"/>
              <a:gd name="T1" fmla="*/ 222 h 453"/>
              <a:gd name="T2" fmla="*/ 28 w 1511"/>
              <a:gd name="T3" fmla="*/ 202 h 453"/>
              <a:gd name="T4" fmla="*/ 113 w 1511"/>
              <a:gd name="T5" fmla="*/ 155 h 453"/>
              <a:gd name="T6" fmla="*/ 174 w 1511"/>
              <a:gd name="T7" fmla="*/ 126 h 453"/>
              <a:gd name="T8" fmla="*/ 247 w 1511"/>
              <a:gd name="T9" fmla="*/ 96 h 453"/>
              <a:gd name="T10" fmla="*/ 331 w 1511"/>
              <a:gd name="T11" fmla="*/ 67 h 453"/>
              <a:gd name="T12" fmla="*/ 426 w 1511"/>
              <a:gd name="T13" fmla="*/ 41 h 453"/>
              <a:gd name="T14" fmla="*/ 532 w 1511"/>
              <a:gd name="T15" fmla="*/ 20 h 453"/>
              <a:gd name="T16" fmla="*/ 648 w 1511"/>
              <a:gd name="T17" fmla="*/ 6 h 453"/>
              <a:gd name="T18" fmla="*/ 772 w 1511"/>
              <a:gd name="T19" fmla="*/ 0 h 453"/>
              <a:gd name="T20" fmla="*/ 905 w 1511"/>
              <a:gd name="T21" fmla="*/ 7 h 453"/>
              <a:gd name="T22" fmla="*/ 1046 w 1511"/>
              <a:gd name="T23" fmla="*/ 25 h 453"/>
              <a:gd name="T24" fmla="*/ 1120 w 1511"/>
              <a:gd name="T25" fmla="*/ 41 h 453"/>
              <a:gd name="T26" fmla="*/ 1195 w 1511"/>
              <a:gd name="T27" fmla="*/ 59 h 453"/>
              <a:gd name="T28" fmla="*/ 1272 w 1511"/>
              <a:gd name="T29" fmla="*/ 82 h 453"/>
              <a:gd name="T30" fmla="*/ 1350 w 1511"/>
              <a:gd name="T31" fmla="*/ 110 h 453"/>
              <a:gd name="T32" fmla="*/ 1431 w 1511"/>
              <a:gd name="T33" fmla="*/ 142 h 453"/>
              <a:gd name="T34" fmla="*/ 1511 w 1511"/>
              <a:gd name="T35" fmla="*/ 180 h 453"/>
              <a:gd name="T36" fmla="*/ 1504 w 1511"/>
              <a:gd name="T37" fmla="*/ 187 h 453"/>
              <a:gd name="T38" fmla="*/ 1446 w 1511"/>
              <a:gd name="T39" fmla="*/ 230 h 453"/>
              <a:gd name="T40" fmla="*/ 1366 w 1511"/>
              <a:gd name="T41" fmla="*/ 280 h 453"/>
              <a:gd name="T42" fmla="*/ 1298 w 1511"/>
              <a:gd name="T43" fmla="*/ 318 h 453"/>
              <a:gd name="T44" fmla="*/ 1219 w 1511"/>
              <a:gd name="T45" fmla="*/ 355 h 453"/>
              <a:gd name="T46" fmla="*/ 1128 w 1511"/>
              <a:gd name="T47" fmla="*/ 389 h 453"/>
              <a:gd name="T48" fmla="*/ 1027 w 1511"/>
              <a:gd name="T49" fmla="*/ 418 h 453"/>
              <a:gd name="T50" fmla="*/ 915 w 1511"/>
              <a:gd name="T51" fmla="*/ 440 h 453"/>
              <a:gd name="T52" fmla="*/ 795 w 1511"/>
              <a:gd name="T53" fmla="*/ 452 h 453"/>
              <a:gd name="T54" fmla="*/ 731 w 1511"/>
              <a:gd name="T55" fmla="*/ 453 h 453"/>
              <a:gd name="T56" fmla="*/ 666 w 1511"/>
              <a:gd name="T57" fmla="*/ 450 h 453"/>
              <a:gd name="T58" fmla="*/ 599 w 1511"/>
              <a:gd name="T59" fmla="*/ 445 h 453"/>
              <a:gd name="T60" fmla="*/ 529 w 1511"/>
              <a:gd name="T61" fmla="*/ 435 h 453"/>
              <a:gd name="T62" fmla="*/ 458 w 1511"/>
              <a:gd name="T63" fmla="*/ 420 h 453"/>
              <a:gd name="T64" fmla="*/ 386 w 1511"/>
              <a:gd name="T65" fmla="*/ 400 h 453"/>
              <a:gd name="T66" fmla="*/ 312 w 1511"/>
              <a:gd name="T67" fmla="*/ 376 h 453"/>
              <a:gd name="T68" fmla="*/ 235 w 1511"/>
              <a:gd name="T69" fmla="*/ 346 h 453"/>
              <a:gd name="T70" fmla="*/ 159 w 1511"/>
              <a:gd name="T71" fmla="*/ 311 h 453"/>
              <a:gd name="T72" fmla="*/ 79 w 1511"/>
              <a:gd name="T73" fmla="*/ 269 h 453"/>
              <a:gd name="T74" fmla="*/ 0 w 1511"/>
              <a:gd name="T75" fmla="*/ 222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11" h="453">
                <a:moveTo>
                  <a:pt x="0" y="222"/>
                </a:moveTo>
                <a:lnTo>
                  <a:pt x="0" y="222"/>
                </a:lnTo>
                <a:lnTo>
                  <a:pt x="7" y="216"/>
                </a:lnTo>
                <a:lnTo>
                  <a:pt x="28" y="202"/>
                </a:lnTo>
                <a:lnTo>
                  <a:pt x="64" y="181"/>
                </a:lnTo>
                <a:lnTo>
                  <a:pt x="113" y="155"/>
                </a:lnTo>
                <a:lnTo>
                  <a:pt x="141" y="141"/>
                </a:lnTo>
                <a:lnTo>
                  <a:pt x="174" y="126"/>
                </a:lnTo>
                <a:lnTo>
                  <a:pt x="209" y="112"/>
                </a:lnTo>
                <a:lnTo>
                  <a:pt x="247" y="96"/>
                </a:lnTo>
                <a:lnTo>
                  <a:pt x="287" y="81"/>
                </a:lnTo>
                <a:lnTo>
                  <a:pt x="331" y="67"/>
                </a:lnTo>
                <a:lnTo>
                  <a:pt x="377" y="53"/>
                </a:lnTo>
                <a:lnTo>
                  <a:pt x="426" y="41"/>
                </a:lnTo>
                <a:lnTo>
                  <a:pt x="478" y="30"/>
                </a:lnTo>
                <a:lnTo>
                  <a:pt x="532" y="20"/>
                </a:lnTo>
                <a:lnTo>
                  <a:pt x="589" y="11"/>
                </a:lnTo>
                <a:lnTo>
                  <a:pt x="648" y="6"/>
                </a:lnTo>
                <a:lnTo>
                  <a:pt x="709" y="2"/>
                </a:lnTo>
                <a:lnTo>
                  <a:pt x="772" y="0"/>
                </a:lnTo>
                <a:lnTo>
                  <a:pt x="837" y="2"/>
                </a:lnTo>
                <a:lnTo>
                  <a:pt x="905" y="7"/>
                </a:lnTo>
                <a:lnTo>
                  <a:pt x="975" y="14"/>
                </a:lnTo>
                <a:lnTo>
                  <a:pt x="1046" y="25"/>
                </a:lnTo>
                <a:lnTo>
                  <a:pt x="1082" y="32"/>
                </a:lnTo>
                <a:lnTo>
                  <a:pt x="1120" y="41"/>
                </a:lnTo>
                <a:lnTo>
                  <a:pt x="1158" y="49"/>
                </a:lnTo>
                <a:lnTo>
                  <a:pt x="1195" y="59"/>
                </a:lnTo>
                <a:lnTo>
                  <a:pt x="1233" y="70"/>
                </a:lnTo>
                <a:lnTo>
                  <a:pt x="1272" y="82"/>
                </a:lnTo>
                <a:lnTo>
                  <a:pt x="1311" y="96"/>
                </a:lnTo>
                <a:lnTo>
                  <a:pt x="1350" y="110"/>
                </a:lnTo>
                <a:lnTo>
                  <a:pt x="1390" y="126"/>
                </a:lnTo>
                <a:lnTo>
                  <a:pt x="1431" y="142"/>
                </a:lnTo>
                <a:lnTo>
                  <a:pt x="1471" y="160"/>
                </a:lnTo>
                <a:lnTo>
                  <a:pt x="1511" y="180"/>
                </a:lnTo>
                <a:lnTo>
                  <a:pt x="1511" y="180"/>
                </a:lnTo>
                <a:lnTo>
                  <a:pt x="1504" y="187"/>
                </a:lnTo>
                <a:lnTo>
                  <a:pt x="1482" y="204"/>
                </a:lnTo>
                <a:lnTo>
                  <a:pt x="1446" y="230"/>
                </a:lnTo>
                <a:lnTo>
                  <a:pt x="1397" y="264"/>
                </a:lnTo>
                <a:lnTo>
                  <a:pt x="1366" y="280"/>
                </a:lnTo>
                <a:lnTo>
                  <a:pt x="1334" y="300"/>
                </a:lnTo>
                <a:lnTo>
                  <a:pt x="1298" y="318"/>
                </a:lnTo>
                <a:lnTo>
                  <a:pt x="1261" y="336"/>
                </a:lnTo>
                <a:lnTo>
                  <a:pt x="1219" y="355"/>
                </a:lnTo>
                <a:lnTo>
                  <a:pt x="1174" y="372"/>
                </a:lnTo>
                <a:lnTo>
                  <a:pt x="1128" y="389"/>
                </a:lnTo>
                <a:lnTo>
                  <a:pt x="1078" y="404"/>
                </a:lnTo>
                <a:lnTo>
                  <a:pt x="1027" y="418"/>
                </a:lnTo>
                <a:lnTo>
                  <a:pt x="972" y="431"/>
                </a:lnTo>
                <a:lnTo>
                  <a:pt x="915" y="440"/>
                </a:lnTo>
                <a:lnTo>
                  <a:pt x="857" y="447"/>
                </a:lnTo>
                <a:lnTo>
                  <a:pt x="795" y="452"/>
                </a:lnTo>
                <a:lnTo>
                  <a:pt x="763" y="453"/>
                </a:lnTo>
                <a:lnTo>
                  <a:pt x="731" y="453"/>
                </a:lnTo>
                <a:lnTo>
                  <a:pt x="699" y="452"/>
                </a:lnTo>
                <a:lnTo>
                  <a:pt x="666" y="450"/>
                </a:lnTo>
                <a:lnTo>
                  <a:pt x="632" y="447"/>
                </a:lnTo>
                <a:lnTo>
                  <a:pt x="599" y="445"/>
                </a:lnTo>
                <a:lnTo>
                  <a:pt x="564" y="440"/>
                </a:lnTo>
                <a:lnTo>
                  <a:pt x="529" y="435"/>
                </a:lnTo>
                <a:lnTo>
                  <a:pt x="494" y="428"/>
                </a:lnTo>
                <a:lnTo>
                  <a:pt x="458" y="420"/>
                </a:lnTo>
                <a:lnTo>
                  <a:pt x="422" y="411"/>
                </a:lnTo>
                <a:lnTo>
                  <a:pt x="386" y="400"/>
                </a:lnTo>
                <a:lnTo>
                  <a:pt x="348" y="389"/>
                </a:lnTo>
                <a:lnTo>
                  <a:pt x="312" y="376"/>
                </a:lnTo>
                <a:lnTo>
                  <a:pt x="273" y="362"/>
                </a:lnTo>
                <a:lnTo>
                  <a:pt x="235" y="346"/>
                </a:lnTo>
                <a:lnTo>
                  <a:pt x="196" y="329"/>
                </a:lnTo>
                <a:lnTo>
                  <a:pt x="159" y="311"/>
                </a:lnTo>
                <a:lnTo>
                  <a:pt x="118" y="291"/>
                </a:lnTo>
                <a:lnTo>
                  <a:pt x="79" y="269"/>
                </a:lnTo>
                <a:lnTo>
                  <a:pt x="39" y="247"/>
                </a:lnTo>
                <a:lnTo>
                  <a:pt x="0" y="222"/>
                </a:lnTo>
                <a:lnTo>
                  <a:pt x="0" y="222"/>
                </a:lnTo>
                <a:close/>
              </a:path>
            </a:pathLst>
          </a:custGeom>
          <a:solidFill>
            <a:srgbClr val="B6C6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8"/>
          <p:cNvSpPr>
            <a:spLocks/>
          </p:cNvSpPr>
          <p:nvPr/>
        </p:nvSpPr>
        <p:spPr bwMode="auto">
          <a:xfrm>
            <a:off x="3357563" y="3487739"/>
            <a:ext cx="319087" cy="1147763"/>
          </a:xfrm>
          <a:custGeom>
            <a:avLst/>
            <a:gdLst>
              <a:gd name="T0" fmla="*/ 164 w 401"/>
              <a:gd name="T1" fmla="*/ 0 h 1446"/>
              <a:gd name="T2" fmla="*/ 132 w 401"/>
              <a:gd name="T3" fmla="*/ 73 h 1446"/>
              <a:gd name="T4" fmla="*/ 89 w 401"/>
              <a:gd name="T5" fmla="*/ 193 h 1446"/>
              <a:gd name="T6" fmla="*/ 67 w 401"/>
              <a:gd name="T7" fmla="*/ 271 h 1446"/>
              <a:gd name="T8" fmla="*/ 44 w 401"/>
              <a:gd name="T9" fmla="*/ 358 h 1446"/>
              <a:gd name="T10" fmla="*/ 26 w 401"/>
              <a:gd name="T11" fmla="*/ 457 h 1446"/>
              <a:gd name="T12" fmla="*/ 11 w 401"/>
              <a:gd name="T13" fmla="*/ 563 h 1446"/>
              <a:gd name="T14" fmla="*/ 2 w 401"/>
              <a:gd name="T15" fmla="*/ 676 h 1446"/>
              <a:gd name="T16" fmla="*/ 1 w 401"/>
              <a:gd name="T17" fmla="*/ 796 h 1446"/>
              <a:gd name="T18" fmla="*/ 8 w 401"/>
              <a:gd name="T19" fmla="*/ 921 h 1446"/>
              <a:gd name="T20" fmla="*/ 28 w 401"/>
              <a:gd name="T21" fmla="*/ 1049 h 1446"/>
              <a:gd name="T22" fmla="*/ 58 w 401"/>
              <a:gd name="T23" fmla="*/ 1180 h 1446"/>
              <a:gd name="T24" fmla="*/ 79 w 401"/>
              <a:gd name="T25" fmla="*/ 1247 h 1446"/>
              <a:gd name="T26" fmla="*/ 103 w 401"/>
              <a:gd name="T27" fmla="*/ 1313 h 1446"/>
              <a:gd name="T28" fmla="*/ 131 w 401"/>
              <a:gd name="T29" fmla="*/ 1379 h 1446"/>
              <a:gd name="T30" fmla="*/ 164 w 401"/>
              <a:gd name="T31" fmla="*/ 1446 h 1446"/>
              <a:gd name="T32" fmla="*/ 170 w 401"/>
              <a:gd name="T33" fmla="*/ 1439 h 1446"/>
              <a:gd name="T34" fmla="*/ 209 w 401"/>
              <a:gd name="T35" fmla="*/ 1384 h 1446"/>
              <a:gd name="T36" fmla="*/ 255 w 401"/>
              <a:gd name="T37" fmla="*/ 1307 h 1446"/>
              <a:gd name="T38" fmla="*/ 288 w 401"/>
              <a:gd name="T39" fmla="*/ 1241 h 1446"/>
              <a:gd name="T40" fmla="*/ 320 w 401"/>
              <a:gd name="T41" fmla="*/ 1165 h 1446"/>
              <a:gd name="T42" fmla="*/ 351 w 401"/>
              <a:gd name="T43" fmla="*/ 1077 h 1446"/>
              <a:gd name="T44" fmla="*/ 376 w 401"/>
              <a:gd name="T45" fmla="*/ 981 h 1446"/>
              <a:gd name="T46" fmla="*/ 394 w 401"/>
              <a:gd name="T47" fmla="*/ 874 h 1446"/>
              <a:gd name="T48" fmla="*/ 401 w 401"/>
              <a:gd name="T49" fmla="*/ 760 h 1446"/>
              <a:gd name="T50" fmla="*/ 399 w 401"/>
              <a:gd name="T51" fmla="*/ 668 h 1446"/>
              <a:gd name="T52" fmla="*/ 394 w 401"/>
              <a:gd name="T53" fmla="*/ 604 h 1446"/>
              <a:gd name="T54" fmla="*/ 384 w 401"/>
              <a:gd name="T55" fmla="*/ 539 h 1446"/>
              <a:gd name="T56" fmla="*/ 370 w 401"/>
              <a:gd name="T57" fmla="*/ 473 h 1446"/>
              <a:gd name="T58" fmla="*/ 352 w 401"/>
              <a:gd name="T59" fmla="*/ 403 h 1446"/>
              <a:gd name="T60" fmla="*/ 330 w 401"/>
              <a:gd name="T61" fmla="*/ 333 h 1446"/>
              <a:gd name="T62" fmla="*/ 302 w 401"/>
              <a:gd name="T63" fmla="*/ 262 h 1446"/>
              <a:gd name="T64" fmla="*/ 270 w 401"/>
              <a:gd name="T65" fmla="*/ 188 h 1446"/>
              <a:gd name="T66" fmla="*/ 232 w 401"/>
              <a:gd name="T67" fmla="*/ 115 h 1446"/>
              <a:gd name="T68" fmla="*/ 188 w 401"/>
              <a:gd name="T69" fmla="*/ 38 h 1446"/>
              <a:gd name="T70" fmla="*/ 164 w 401"/>
              <a:gd name="T71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1" h="1446">
                <a:moveTo>
                  <a:pt x="164" y="0"/>
                </a:moveTo>
                <a:lnTo>
                  <a:pt x="164" y="0"/>
                </a:lnTo>
                <a:lnTo>
                  <a:pt x="149" y="34"/>
                </a:lnTo>
                <a:lnTo>
                  <a:pt x="132" y="73"/>
                </a:lnTo>
                <a:lnTo>
                  <a:pt x="111" y="126"/>
                </a:lnTo>
                <a:lnTo>
                  <a:pt x="89" y="193"/>
                </a:lnTo>
                <a:lnTo>
                  <a:pt x="78" y="230"/>
                </a:lnTo>
                <a:lnTo>
                  <a:pt x="67" y="271"/>
                </a:lnTo>
                <a:lnTo>
                  <a:pt x="55" y="314"/>
                </a:lnTo>
                <a:lnTo>
                  <a:pt x="44" y="358"/>
                </a:lnTo>
                <a:lnTo>
                  <a:pt x="34" y="407"/>
                </a:lnTo>
                <a:lnTo>
                  <a:pt x="26" y="457"/>
                </a:lnTo>
                <a:lnTo>
                  <a:pt x="18" y="509"/>
                </a:lnTo>
                <a:lnTo>
                  <a:pt x="11" y="563"/>
                </a:lnTo>
                <a:lnTo>
                  <a:pt x="5" y="619"/>
                </a:lnTo>
                <a:lnTo>
                  <a:pt x="2" y="676"/>
                </a:lnTo>
                <a:lnTo>
                  <a:pt x="0" y="736"/>
                </a:lnTo>
                <a:lnTo>
                  <a:pt x="1" y="796"/>
                </a:lnTo>
                <a:lnTo>
                  <a:pt x="2" y="858"/>
                </a:lnTo>
                <a:lnTo>
                  <a:pt x="8" y="921"/>
                </a:lnTo>
                <a:lnTo>
                  <a:pt x="16" y="984"/>
                </a:lnTo>
                <a:lnTo>
                  <a:pt x="28" y="1049"/>
                </a:lnTo>
                <a:lnTo>
                  <a:pt x="40" y="1115"/>
                </a:lnTo>
                <a:lnTo>
                  <a:pt x="58" y="1180"/>
                </a:lnTo>
                <a:lnTo>
                  <a:pt x="68" y="1214"/>
                </a:lnTo>
                <a:lnTo>
                  <a:pt x="79" y="1247"/>
                </a:lnTo>
                <a:lnTo>
                  <a:pt x="90" y="1279"/>
                </a:lnTo>
                <a:lnTo>
                  <a:pt x="103" y="1313"/>
                </a:lnTo>
                <a:lnTo>
                  <a:pt x="117" y="1346"/>
                </a:lnTo>
                <a:lnTo>
                  <a:pt x="131" y="1379"/>
                </a:lnTo>
                <a:lnTo>
                  <a:pt x="147" y="1413"/>
                </a:lnTo>
                <a:lnTo>
                  <a:pt x="164" y="1446"/>
                </a:lnTo>
                <a:lnTo>
                  <a:pt x="164" y="1446"/>
                </a:lnTo>
                <a:lnTo>
                  <a:pt x="170" y="1439"/>
                </a:lnTo>
                <a:lnTo>
                  <a:pt x="185" y="1417"/>
                </a:lnTo>
                <a:lnTo>
                  <a:pt x="209" y="1384"/>
                </a:lnTo>
                <a:lnTo>
                  <a:pt x="239" y="1335"/>
                </a:lnTo>
                <a:lnTo>
                  <a:pt x="255" y="1307"/>
                </a:lnTo>
                <a:lnTo>
                  <a:pt x="271" y="1276"/>
                </a:lnTo>
                <a:lnTo>
                  <a:pt x="288" y="1241"/>
                </a:lnTo>
                <a:lnTo>
                  <a:pt x="305" y="1205"/>
                </a:lnTo>
                <a:lnTo>
                  <a:pt x="320" y="1165"/>
                </a:lnTo>
                <a:lnTo>
                  <a:pt x="337" y="1123"/>
                </a:lnTo>
                <a:lnTo>
                  <a:pt x="351" y="1077"/>
                </a:lnTo>
                <a:lnTo>
                  <a:pt x="365" y="1030"/>
                </a:lnTo>
                <a:lnTo>
                  <a:pt x="376" y="981"/>
                </a:lnTo>
                <a:lnTo>
                  <a:pt x="386" y="928"/>
                </a:lnTo>
                <a:lnTo>
                  <a:pt x="394" y="874"/>
                </a:lnTo>
                <a:lnTo>
                  <a:pt x="398" y="818"/>
                </a:lnTo>
                <a:lnTo>
                  <a:pt x="401" y="760"/>
                </a:lnTo>
                <a:lnTo>
                  <a:pt x="401" y="698"/>
                </a:lnTo>
                <a:lnTo>
                  <a:pt x="399" y="668"/>
                </a:lnTo>
                <a:lnTo>
                  <a:pt x="397" y="636"/>
                </a:lnTo>
                <a:lnTo>
                  <a:pt x="394" y="604"/>
                </a:lnTo>
                <a:lnTo>
                  <a:pt x="390" y="571"/>
                </a:lnTo>
                <a:lnTo>
                  <a:pt x="384" y="539"/>
                </a:lnTo>
                <a:lnTo>
                  <a:pt x="377" y="506"/>
                </a:lnTo>
                <a:lnTo>
                  <a:pt x="370" y="473"/>
                </a:lnTo>
                <a:lnTo>
                  <a:pt x="362" y="438"/>
                </a:lnTo>
                <a:lnTo>
                  <a:pt x="352" y="403"/>
                </a:lnTo>
                <a:lnTo>
                  <a:pt x="342" y="368"/>
                </a:lnTo>
                <a:lnTo>
                  <a:pt x="330" y="333"/>
                </a:lnTo>
                <a:lnTo>
                  <a:pt x="317" y="297"/>
                </a:lnTo>
                <a:lnTo>
                  <a:pt x="302" y="262"/>
                </a:lnTo>
                <a:lnTo>
                  <a:pt x="287" y="225"/>
                </a:lnTo>
                <a:lnTo>
                  <a:pt x="270" y="188"/>
                </a:lnTo>
                <a:lnTo>
                  <a:pt x="252" y="152"/>
                </a:lnTo>
                <a:lnTo>
                  <a:pt x="232" y="115"/>
                </a:lnTo>
                <a:lnTo>
                  <a:pt x="210" y="77"/>
                </a:lnTo>
                <a:lnTo>
                  <a:pt x="188" y="38"/>
                </a:lnTo>
                <a:lnTo>
                  <a:pt x="164" y="0"/>
                </a:lnTo>
                <a:lnTo>
                  <a:pt x="164" y="0"/>
                </a:lnTo>
                <a:close/>
              </a:path>
            </a:pathLst>
          </a:custGeom>
          <a:solidFill>
            <a:srgbClr val="B6C6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7" name="组合 606"/>
          <p:cNvGrpSpPr/>
          <p:nvPr/>
        </p:nvGrpSpPr>
        <p:grpSpPr>
          <a:xfrm>
            <a:off x="2446338" y="3621088"/>
            <a:ext cx="490537" cy="896938"/>
            <a:chOff x="2446338" y="3621088"/>
            <a:chExt cx="490537" cy="896938"/>
          </a:xfrm>
        </p:grpSpPr>
        <p:sp>
          <p:nvSpPr>
            <p:cNvPr id="129" name="Freeform 528"/>
            <p:cNvSpPr>
              <a:spLocks/>
            </p:cNvSpPr>
            <p:nvPr/>
          </p:nvSpPr>
          <p:spPr bwMode="auto">
            <a:xfrm>
              <a:off x="2446338" y="3621088"/>
              <a:ext cx="490537" cy="677863"/>
            </a:xfrm>
            <a:custGeom>
              <a:avLst/>
              <a:gdLst>
                <a:gd name="T0" fmla="*/ 619 w 619"/>
                <a:gd name="T1" fmla="*/ 426 h 852"/>
                <a:gd name="T2" fmla="*/ 613 w 619"/>
                <a:gd name="T3" fmla="*/ 513 h 852"/>
                <a:gd name="T4" fmla="*/ 595 w 619"/>
                <a:gd name="T5" fmla="*/ 592 h 852"/>
                <a:gd name="T6" fmla="*/ 566 w 619"/>
                <a:gd name="T7" fmla="*/ 664 h 852"/>
                <a:gd name="T8" fmla="*/ 528 w 619"/>
                <a:gd name="T9" fmla="*/ 728 h 852"/>
                <a:gd name="T10" fmla="*/ 495 w 619"/>
                <a:gd name="T11" fmla="*/ 769 h 852"/>
                <a:gd name="T12" fmla="*/ 470 w 619"/>
                <a:gd name="T13" fmla="*/ 791 h 852"/>
                <a:gd name="T14" fmla="*/ 443 w 619"/>
                <a:gd name="T15" fmla="*/ 811 h 852"/>
                <a:gd name="T16" fmla="*/ 417 w 619"/>
                <a:gd name="T17" fmla="*/ 827 h 852"/>
                <a:gd name="T18" fmla="*/ 388 w 619"/>
                <a:gd name="T19" fmla="*/ 840 h 852"/>
                <a:gd name="T20" fmla="*/ 357 w 619"/>
                <a:gd name="T21" fmla="*/ 848 h 852"/>
                <a:gd name="T22" fmla="*/ 326 w 619"/>
                <a:gd name="T23" fmla="*/ 852 h 852"/>
                <a:gd name="T24" fmla="*/ 310 w 619"/>
                <a:gd name="T25" fmla="*/ 852 h 852"/>
                <a:gd name="T26" fmla="*/ 278 w 619"/>
                <a:gd name="T27" fmla="*/ 851 h 852"/>
                <a:gd name="T28" fmla="*/ 247 w 619"/>
                <a:gd name="T29" fmla="*/ 844 h 852"/>
                <a:gd name="T30" fmla="*/ 218 w 619"/>
                <a:gd name="T31" fmla="*/ 834 h 852"/>
                <a:gd name="T32" fmla="*/ 190 w 619"/>
                <a:gd name="T33" fmla="*/ 819 h 852"/>
                <a:gd name="T34" fmla="*/ 162 w 619"/>
                <a:gd name="T35" fmla="*/ 801 h 852"/>
                <a:gd name="T36" fmla="*/ 137 w 619"/>
                <a:gd name="T37" fmla="*/ 780 h 852"/>
                <a:gd name="T38" fmla="*/ 113 w 619"/>
                <a:gd name="T39" fmla="*/ 755 h 852"/>
                <a:gd name="T40" fmla="*/ 72 w 619"/>
                <a:gd name="T41" fmla="*/ 698 h 852"/>
                <a:gd name="T42" fmla="*/ 38 w 619"/>
                <a:gd name="T43" fmla="*/ 630 h 852"/>
                <a:gd name="T44" fmla="*/ 14 w 619"/>
                <a:gd name="T45" fmla="*/ 553 h 852"/>
                <a:gd name="T46" fmla="*/ 2 w 619"/>
                <a:gd name="T47" fmla="*/ 469 h 852"/>
                <a:gd name="T48" fmla="*/ 0 w 619"/>
                <a:gd name="T49" fmla="*/ 426 h 852"/>
                <a:gd name="T50" fmla="*/ 7 w 619"/>
                <a:gd name="T51" fmla="*/ 340 h 852"/>
                <a:gd name="T52" fmla="*/ 26 w 619"/>
                <a:gd name="T53" fmla="*/ 260 h 852"/>
                <a:gd name="T54" fmla="*/ 53 w 619"/>
                <a:gd name="T55" fmla="*/ 188 h 852"/>
                <a:gd name="T56" fmla="*/ 91 w 619"/>
                <a:gd name="T57" fmla="*/ 125 h 852"/>
                <a:gd name="T58" fmla="*/ 124 w 619"/>
                <a:gd name="T59" fmla="*/ 85 h 852"/>
                <a:gd name="T60" fmla="*/ 150 w 619"/>
                <a:gd name="T61" fmla="*/ 61 h 852"/>
                <a:gd name="T62" fmla="*/ 176 w 619"/>
                <a:gd name="T63" fmla="*/ 42 h 852"/>
                <a:gd name="T64" fmla="*/ 204 w 619"/>
                <a:gd name="T65" fmla="*/ 25 h 852"/>
                <a:gd name="T66" fmla="*/ 233 w 619"/>
                <a:gd name="T67" fmla="*/ 14 h 852"/>
                <a:gd name="T68" fmla="*/ 262 w 619"/>
                <a:gd name="T69" fmla="*/ 4 h 852"/>
                <a:gd name="T70" fmla="*/ 294 w 619"/>
                <a:gd name="T71" fmla="*/ 0 h 852"/>
                <a:gd name="T72" fmla="*/ 310 w 619"/>
                <a:gd name="T73" fmla="*/ 0 h 852"/>
                <a:gd name="T74" fmla="*/ 342 w 619"/>
                <a:gd name="T75" fmla="*/ 1 h 852"/>
                <a:gd name="T76" fmla="*/ 372 w 619"/>
                <a:gd name="T77" fmla="*/ 8 h 852"/>
                <a:gd name="T78" fmla="*/ 402 w 619"/>
                <a:gd name="T79" fmla="*/ 19 h 852"/>
                <a:gd name="T80" fmla="*/ 431 w 619"/>
                <a:gd name="T81" fmla="*/ 33 h 852"/>
                <a:gd name="T82" fmla="*/ 457 w 619"/>
                <a:gd name="T83" fmla="*/ 51 h 852"/>
                <a:gd name="T84" fmla="*/ 482 w 619"/>
                <a:gd name="T85" fmla="*/ 72 h 852"/>
                <a:gd name="T86" fmla="*/ 506 w 619"/>
                <a:gd name="T87" fmla="*/ 97 h 852"/>
                <a:gd name="T88" fmla="*/ 548 w 619"/>
                <a:gd name="T89" fmla="*/ 155 h 852"/>
                <a:gd name="T90" fmla="*/ 581 w 619"/>
                <a:gd name="T91" fmla="*/ 223 h 852"/>
                <a:gd name="T92" fmla="*/ 605 w 619"/>
                <a:gd name="T93" fmla="*/ 299 h 852"/>
                <a:gd name="T94" fmla="*/ 618 w 619"/>
                <a:gd name="T95" fmla="*/ 383 h 852"/>
                <a:gd name="T96" fmla="*/ 619 w 619"/>
                <a:gd name="T97" fmla="*/ 426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9" h="852">
                  <a:moveTo>
                    <a:pt x="619" y="426"/>
                  </a:moveTo>
                  <a:lnTo>
                    <a:pt x="619" y="426"/>
                  </a:lnTo>
                  <a:lnTo>
                    <a:pt x="618" y="469"/>
                  </a:lnTo>
                  <a:lnTo>
                    <a:pt x="613" y="513"/>
                  </a:lnTo>
                  <a:lnTo>
                    <a:pt x="605" y="553"/>
                  </a:lnTo>
                  <a:lnTo>
                    <a:pt x="595" y="592"/>
                  </a:lnTo>
                  <a:lnTo>
                    <a:pt x="581" y="630"/>
                  </a:lnTo>
                  <a:lnTo>
                    <a:pt x="566" y="664"/>
                  </a:lnTo>
                  <a:lnTo>
                    <a:pt x="548" y="698"/>
                  </a:lnTo>
                  <a:lnTo>
                    <a:pt x="528" y="728"/>
                  </a:lnTo>
                  <a:lnTo>
                    <a:pt x="506" y="755"/>
                  </a:lnTo>
                  <a:lnTo>
                    <a:pt x="495" y="769"/>
                  </a:lnTo>
                  <a:lnTo>
                    <a:pt x="482" y="780"/>
                  </a:lnTo>
                  <a:lnTo>
                    <a:pt x="470" y="791"/>
                  </a:lnTo>
                  <a:lnTo>
                    <a:pt x="457" y="801"/>
                  </a:lnTo>
                  <a:lnTo>
                    <a:pt x="443" y="811"/>
                  </a:lnTo>
                  <a:lnTo>
                    <a:pt x="431" y="819"/>
                  </a:lnTo>
                  <a:lnTo>
                    <a:pt x="417" y="827"/>
                  </a:lnTo>
                  <a:lnTo>
                    <a:pt x="402" y="834"/>
                  </a:lnTo>
                  <a:lnTo>
                    <a:pt x="388" y="840"/>
                  </a:lnTo>
                  <a:lnTo>
                    <a:pt x="372" y="844"/>
                  </a:lnTo>
                  <a:lnTo>
                    <a:pt x="357" y="848"/>
                  </a:lnTo>
                  <a:lnTo>
                    <a:pt x="342" y="851"/>
                  </a:lnTo>
                  <a:lnTo>
                    <a:pt x="326" y="852"/>
                  </a:lnTo>
                  <a:lnTo>
                    <a:pt x="310" y="852"/>
                  </a:lnTo>
                  <a:lnTo>
                    <a:pt x="310" y="852"/>
                  </a:lnTo>
                  <a:lnTo>
                    <a:pt x="294" y="852"/>
                  </a:lnTo>
                  <a:lnTo>
                    <a:pt x="278" y="851"/>
                  </a:lnTo>
                  <a:lnTo>
                    <a:pt x="262" y="848"/>
                  </a:lnTo>
                  <a:lnTo>
                    <a:pt x="247" y="844"/>
                  </a:lnTo>
                  <a:lnTo>
                    <a:pt x="233" y="840"/>
                  </a:lnTo>
                  <a:lnTo>
                    <a:pt x="218" y="834"/>
                  </a:lnTo>
                  <a:lnTo>
                    <a:pt x="204" y="827"/>
                  </a:lnTo>
                  <a:lnTo>
                    <a:pt x="190" y="819"/>
                  </a:lnTo>
                  <a:lnTo>
                    <a:pt x="176" y="811"/>
                  </a:lnTo>
                  <a:lnTo>
                    <a:pt x="162" y="801"/>
                  </a:lnTo>
                  <a:lnTo>
                    <a:pt x="150" y="791"/>
                  </a:lnTo>
                  <a:lnTo>
                    <a:pt x="137" y="780"/>
                  </a:lnTo>
                  <a:lnTo>
                    <a:pt x="124" y="769"/>
                  </a:lnTo>
                  <a:lnTo>
                    <a:pt x="113" y="755"/>
                  </a:lnTo>
                  <a:lnTo>
                    <a:pt x="91" y="728"/>
                  </a:lnTo>
                  <a:lnTo>
                    <a:pt x="72" y="698"/>
                  </a:lnTo>
                  <a:lnTo>
                    <a:pt x="53" y="664"/>
                  </a:lnTo>
                  <a:lnTo>
                    <a:pt x="38" y="630"/>
                  </a:lnTo>
                  <a:lnTo>
                    <a:pt x="26" y="592"/>
                  </a:lnTo>
                  <a:lnTo>
                    <a:pt x="14" y="553"/>
                  </a:lnTo>
                  <a:lnTo>
                    <a:pt x="7" y="513"/>
                  </a:lnTo>
                  <a:lnTo>
                    <a:pt x="2" y="469"/>
                  </a:lnTo>
                  <a:lnTo>
                    <a:pt x="0" y="426"/>
                  </a:lnTo>
                  <a:lnTo>
                    <a:pt x="0" y="426"/>
                  </a:lnTo>
                  <a:lnTo>
                    <a:pt x="2" y="383"/>
                  </a:lnTo>
                  <a:lnTo>
                    <a:pt x="7" y="340"/>
                  </a:lnTo>
                  <a:lnTo>
                    <a:pt x="14" y="299"/>
                  </a:lnTo>
                  <a:lnTo>
                    <a:pt x="26" y="260"/>
                  </a:lnTo>
                  <a:lnTo>
                    <a:pt x="38" y="223"/>
                  </a:lnTo>
                  <a:lnTo>
                    <a:pt x="53" y="188"/>
                  </a:lnTo>
                  <a:lnTo>
                    <a:pt x="72" y="155"/>
                  </a:lnTo>
                  <a:lnTo>
                    <a:pt x="91" y="125"/>
                  </a:lnTo>
                  <a:lnTo>
                    <a:pt x="113" y="97"/>
                  </a:lnTo>
                  <a:lnTo>
                    <a:pt x="124" y="85"/>
                  </a:lnTo>
                  <a:lnTo>
                    <a:pt x="137" y="72"/>
                  </a:lnTo>
                  <a:lnTo>
                    <a:pt x="150" y="61"/>
                  </a:lnTo>
                  <a:lnTo>
                    <a:pt x="162" y="51"/>
                  </a:lnTo>
                  <a:lnTo>
                    <a:pt x="176" y="42"/>
                  </a:lnTo>
                  <a:lnTo>
                    <a:pt x="190" y="33"/>
                  </a:lnTo>
                  <a:lnTo>
                    <a:pt x="204" y="25"/>
                  </a:lnTo>
                  <a:lnTo>
                    <a:pt x="218" y="19"/>
                  </a:lnTo>
                  <a:lnTo>
                    <a:pt x="233" y="14"/>
                  </a:lnTo>
                  <a:lnTo>
                    <a:pt x="247" y="8"/>
                  </a:lnTo>
                  <a:lnTo>
                    <a:pt x="262" y="4"/>
                  </a:lnTo>
                  <a:lnTo>
                    <a:pt x="278" y="1"/>
                  </a:lnTo>
                  <a:lnTo>
                    <a:pt x="294" y="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26" y="0"/>
                  </a:lnTo>
                  <a:lnTo>
                    <a:pt x="342" y="1"/>
                  </a:lnTo>
                  <a:lnTo>
                    <a:pt x="357" y="4"/>
                  </a:lnTo>
                  <a:lnTo>
                    <a:pt x="372" y="8"/>
                  </a:lnTo>
                  <a:lnTo>
                    <a:pt x="388" y="14"/>
                  </a:lnTo>
                  <a:lnTo>
                    <a:pt x="402" y="19"/>
                  </a:lnTo>
                  <a:lnTo>
                    <a:pt x="417" y="25"/>
                  </a:lnTo>
                  <a:lnTo>
                    <a:pt x="431" y="33"/>
                  </a:lnTo>
                  <a:lnTo>
                    <a:pt x="443" y="42"/>
                  </a:lnTo>
                  <a:lnTo>
                    <a:pt x="457" y="51"/>
                  </a:lnTo>
                  <a:lnTo>
                    <a:pt x="470" y="61"/>
                  </a:lnTo>
                  <a:lnTo>
                    <a:pt x="482" y="72"/>
                  </a:lnTo>
                  <a:lnTo>
                    <a:pt x="495" y="85"/>
                  </a:lnTo>
                  <a:lnTo>
                    <a:pt x="506" y="97"/>
                  </a:lnTo>
                  <a:lnTo>
                    <a:pt x="528" y="125"/>
                  </a:lnTo>
                  <a:lnTo>
                    <a:pt x="548" y="155"/>
                  </a:lnTo>
                  <a:lnTo>
                    <a:pt x="566" y="188"/>
                  </a:lnTo>
                  <a:lnTo>
                    <a:pt x="581" y="223"/>
                  </a:lnTo>
                  <a:lnTo>
                    <a:pt x="595" y="260"/>
                  </a:lnTo>
                  <a:lnTo>
                    <a:pt x="605" y="299"/>
                  </a:lnTo>
                  <a:lnTo>
                    <a:pt x="613" y="340"/>
                  </a:lnTo>
                  <a:lnTo>
                    <a:pt x="618" y="383"/>
                  </a:lnTo>
                  <a:lnTo>
                    <a:pt x="619" y="426"/>
                  </a:lnTo>
                  <a:lnTo>
                    <a:pt x="619" y="426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29"/>
            <p:cNvSpPr>
              <a:spLocks/>
            </p:cNvSpPr>
            <p:nvPr/>
          </p:nvSpPr>
          <p:spPr bwMode="auto">
            <a:xfrm>
              <a:off x="2628900" y="4000501"/>
              <a:ext cx="96837" cy="517525"/>
            </a:xfrm>
            <a:custGeom>
              <a:avLst/>
              <a:gdLst>
                <a:gd name="T0" fmla="*/ 65 w 121"/>
                <a:gd name="T1" fmla="*/ 146 h 650"/>
                <a:gd name="T2" fmla="*/ 0 w 121"/>
                <a:gd name="T3" fmla="*/ 0 h 650"/>
                <a:gd name="T4" fmla="*/ 0 w 121"/>
                <a:gd name="T5" fmla="*/ 650 h 650"/>
                <a:gd name="T6" fmla="*/ 121 w 121"/>
                <a:gd name="T7" fmla="*/ 650 h 650"/>
                <a:gd name="T8" fmla="*/ 121 w 121"/>
                <a:gd name="T9" fmla="*/ 11 h 650"/>
                <a:gd name="T10" fmla="*/ 65 w 121"/>
                <a:gd name="T11" fmla="*/ 14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650">
                  <a:moveTo>
                    <a:pt x="65" y="146"/>
                  </a:moveTo>
                  <a:lnTo>
                    <a:pt x="0" y="0"/>
                  </a:lnTo>
                  <a:lnTo>
                    <a:pt x="0" y="650"/>
                  </a:lnTo>
                  <a:lnTo>
                    <a:pt x="121" y="650"/>
                  </a:lnTo>
                  <a:lnTo>
                    <a:pt x="121" y="11"/>
                  </a:lnTo>
                  <a:lnTo>
                    <a:pt x="65" y="146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9" name="组合 608"/>
          <p:cNvGrpSpPr/>
          <p:nvPr/>
        </p:nvGrpSpPr>
        <p:grpSpPr>
          <a:xfrm>
            <a:off x="4162425" y="1568451"/>
            <a:ext cx="908050" cy="920750"/>
            <a:chOff x="4162425" y="1568451"/>
            <a:chExt cx="908050" cy="920750"/>
          </a:xfrm>
        </p:grpSpPr>
        <p:sp>
          <p:nvSpPr>
            <p:cNvPr id="133" name="Rectangle 532"/>
            <p:cNvSpPr>
              <a:spLocks noChangeArrowheads="1"/>
            </p:cNvSpPr>
            <p:nvPr/>
          </p:nvSpPr>
          <p:spPr bwMode="auto">
            <a:xfrm>
              <a:off x="4556125" y="2035176"/>
              <a:ext cx="47625" cy="431800"/>
            </a:xfrm>
            <a:prstGeom prst="rect">
              <a:avLst/>
            </a:pr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33"/>
            <p:cNvSpPr>
              <a:spLocks/>
            </p:cNvSpPr>
            <p:nvPr/>
          </p:nvSpPr>
          <p:spPr bwMode="auto">
            <a:xfrm>
              <a:off x="4352925" y="1568451"/>
              <a:ext cx="604837" cy="663575"/>
            </a:xfrm>
            <a:custGeom>
              <a:avLst/>
              <a:gdLst>
                <a:gd name="T0" fmla="*/ 282 w 762"/>
                <a:gd name="T1" fmla="*/ 312 h 836"/>
                <a:gd name="T2" fmla="*/ 244 w 762"/>
                <a:gd name="T3" fmla="*/ 257 h 836"/>
                <a:gd name="T4" fmla="*/ 227 w 762"/>
                <a:gd name="T5" fmla="*/ 190 h 836"/>
                <a:gd name="T6" fmla="*/ 230 w 762"/>
                <a:gd name="T7" fmla="*/ 135 h 836"/>
                <a:gd name="T8" fmla="*/ 264 w 762"/>
                <a:gd name="T9" fmla="*/ 67 h 836"/>
                <a:gd name="T10" fmla="*/ 322 w 762"/>
                <a:gd name="T11" fmla="*/ 21 h 836"/>
                <a:gd name="T12" fmla="*/ 396 w 762"/>
                <a:gd name="T13" fmla="*/ 0 h 836"/>
                <a:gd name="T14" fmla="*/ 445 w 762"/>
                <a:gd name="T15" fmla="*/ 14 h 836"/>
                <a:gd name="T16" fmla="*/ 491 w 762"/>
                <a:gd name="T17" fmla="*/ 67 h 836"/>
                <a:gd name="T18" fmla="*/ 521 w 762"/>
                <a:gd name="T19" fmla="*/ 159 h 836"/>
                <a:gd name="T20" fmla="*/ 513 w 762"/>
                <a:gd name="T21" fmla="*/ 237 h 836"/>
                <a:gd name="T22" fmla="*/ 446 w 762"/>
                <a:gd name="T23" fmla="*/ 348 h 836"/>
                <a:gd name="T24" fmla="*/ 480 w 762"/>
                <a:gd name="T25" fmla="*/ 315 h 836"/>
                <a:gd name="T26" fmla="*/ 583 w 762"/>
                <a:gd name="T27" fmla="*/ 280 h 836"/>
                <a:gd name="T28" fmla="*/ 670 w 762"/>
                <a:gd name="T29" fmla="*/ 279 h 836"/>
                <a:gd name="T30" fmla="*/ 726 w 762"/>
                <a:gd name="T31" fmla="*/ 300 h 836"/>
                <a:gd name="T32" fmla="*/ 758 w 762"/>
                <a:gd name="T33" fmla="*/ 344 h 836"/>
                <a:gd name="T34" fmla="*/ 762 w 762"/>
                <a:gd name="T35" fmla="*/ 413 h 836"/>
                <a:gd name="T36" fmla="*/ 747 w 762"/>
                <a:gd name="T37" fmla="*/ 471 h 836"/>
                <a:gd name="T38" fmla="*/ 712 w 762"/>
                <a:gd name="T39" fmla="*/ 504 h 836"/>
                <a:gd name="T40" fmla="*/ 640 w 762"/>
                <a:gd name="T41" fmla="*/ 534 h 836"/>
                <a:gd name="T42" fmla="*/ 521 w 762"/>
                <a:gd name="T43" fmla="*/ 542 h 836"/>
                <a:gd name="T44" fmla="*/ 466 w 762"/>
                <a:gd name="T45" fmla="*/ 518 h 836"/>
                <a:gd name="T46" fmla="*/ 519 w 762"/>
                <a:gd name="T47" fmla="*/ 528 h 836"/>
                <a:gd name="T48" fmla="*/ 578 w 762"/>
                <a:gd name="T49" fmla="*/ 564 h 836"/>
                <a:gd name="T50" fmla="*/ 624 w 762"/>
                <a:gd name="T51" fmla="*/ 619 h 836"/>
                <a:gd name="T52" fmla="*/ 649 w 762"/>
                <a:gd name="T53" fmla="*/ 681 h 836"/>
                <a:gd name="T54" fmla="*/ 647 w 762"/>
                <a:gd name="T55" fmla="*/ 744 h 836"/>
                <a:gd name="T56" fmla="*/ 610 w 762"/>
                <a:gd name="T57" fmla="*/ 796 h 836"/>
                <a:gd name="T58" fmla="*/ 546 w 762"/>
                <a:gd name="T59" fmla="*/ 825 h 836"/>
                <a:gd name="T60" fmla="*/ 460 w 762"/>
                <a:gd name="T61" fmla="*/ 835 h 836"/>
                <a:gd name="T62" fmla="*/ 404 w 762"/>
                <a:gd name="T63" fmla="*/ 810 h 836"/>
                <a:gd name="T64" fmla="*/ 361 w 762"/>
                <a:gd name="T65" fmla="*/ 748 h 836"/>
                <a:gd name="T66" fmla="*/ 328 w 762"/>
                <a:gd name="T67" fmla="*/ 627 h 836"/>
                <a:gd name="T68" fmla="*/ 321 w 762"/>
                <a:gd name="T69" fmla="*/ 663 h 836"/>
                <a:gd name="T70" fmla="*/ 261 w 762"/>
                <a:gd name="T71" fmla="*/ 752 h 836"/>
                <a:gd name="T72" fmla="*/ 179 w 762"/>
                <a:gd name="T73" fmla="*/ 791 h 836"/>
                <a:gd name="T74" fmla="*/ 130 w 762"/>
                <a:gd name="T75" fmla="*/ 784 h 836"/>
                <a:gd name="T76" fmla="*/ 89 w 762"/>
                <a:gd name="T77" fmla="*/ 759 h 836"/>
                <a:gd name="T78" fmla="*/ 60 w 762"/>
                <a:gd name="T79" fmla="*/ 712 h 836"/>
                <a:gd name="T80" fmla="*/ 59 w 762"/>
                <a:gd name="T81" fmla="*/ 658 h 836"/>
                <a:gd name="T82" fmla="*/ 102 w 762"/>
                <a:gd name="T83" fmla="*/ 576 h 836"/>
                <a:gd name="T84" fmla="*/ 180 w 762"/>
                <a:gd name="T85" fmla="*/ 524 h 836"/>
                <a:gd name="T86" fmla="*/ 226 w 762"/>
                <a:gd name="T87" fmla="*/ 518 h 836"/>
                <a:gd name="T88" fmla="*/ 101 w 762"/>
                <a:gd name="T89" fmla="*/ 500 h 836"/>
                <a:gd name="T90" fmla="*/ 37 w 762"/>
                <a:gd name="T91" fmla="*/ 446 h 836"/>
                <a:gd name="T92" fmla="*/ 2 w 762"/>
                <a:gd name="T93" fmla="*/ 375 h 836"/>
                <a:gd name="T94" fmla="*/ 5 w 762"/>
                <a:gd name="T95" fmla="*/ 336 h 836"/>
                <a:gd name="T96" fmla="*/ 32 w 762"/>
                <a:gd name="T97" fmla="*/ 294 h 836"/>
                <a:gd name="T98" fmla="*/ 96 w 762"/>
                <a:gd name="T99" fmla="*/ 268 h 836"/>
                <a:gd name="T100" fmla="*/ 156 w 762"/>
                <a:gd name="T101" fmla="*/ 272 h 836"/>
                <a:gd name="T102" fmla="*/ 246 w 762"/>
                <a:gd name="T103" fmla="*/ 333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2" h="836">
                  <a:moveTo>
                    <a:pt x="312" y="335"/>
                  </a:moveTo>
                  <a:lnTo>
                    <a:pt x="312" y="335"/>
                  </a:lnTo>
                  <a:lnTo>
                    <a:pt x="301" y="328"/>
                  </a:lnTo>
                  <a:lnTo>
                    <a:pt x="291" y="321"/>
                  </a:lnTo>
                  <a:lnTo>
                    <a:pt x="282" y="312"/>
                  </a:lnTo>
                  <a:lnTo>
                    <a:pt x="273" y="303"/>
                  </a:lnTo>
                  <a:lnTo>
                    <a:pt x="265" y="291"/>
                  </a:lnTo>
                  <a:lnTo>
                    <a:pt x="257" y="280"/>
                  </a:lnTo>
                  <a:lnTo>
                    <a:pt x="251" y="268"/>
                  </a:lnTo>
                  <a:lnTo>
                    <a:pt x="244" y="257"/>
                  </a:lnTo>
                  <a:lnTo>
                    <a:pt x="240" y="243"/>
                  </a:lnTo>
                  <a:lnTo>
                    <a:pt x="236" y="230"/>
                  </a:lnTo>
                  <a:lnTo>
                    <a:pt x="232" y="216"/>
                  </a:lnTo>
                  <a:lnTo>
                    <a:pt x="229" y="204"/>
                  </a:lnTo>
                  <a:lnTo>
                    <a:pt x="227" y="190"/>
                  </a:lnTo>
                  <a:lnTo>
                    <a:pt x="226" y="177"/>
                  </a:lnTo>
                  <a:lnTo>
                    <a:pt x="226" y="163"/>
                  </a:lnTo>
                  <a:lnTo>
                    <a:pt x="227" y="151"/>
                  </a:lnTo>
                  <a:lnTo>
                    <a:pt x="227" y="151"/>
                  </a:lnTo>
                  <a:lnTo>
                    <a:pt x="230" y="135"/>
                  </a:lnTo>
                  <a:lnTo>
                    <a:pt x="234" y="120"/>
                  </a:lnTo>
                  <a:lnTo>
                    <a:pt x="240" y="106"/>
                  </a:lnTo>
                  <a:lnTo>
                    <a:pt x="247" y="92"/>
                  </a:lnTo>
                  <a:lnTo>
                    <a:pt x="255" y="80"/>
                  </a:lnTo>
                  <a:lnTo>
                    <a:pt x="264" y="67"/>
                  </a:lnTo>
                  <a:lnTo>
                    <a:pt x="275" y="56"/>
                  </a:lnTo>
                  <a:lnTo>
                    <a:pt x="285" y="46"/>
                  </a:lnTo>
                  <a:lnTo>
                    <a:pt x="297" y="36"/>
                  </a:lnTo>
                  <a:lnTo>
                    <a:pt x="310" y="28"/>
                  </a:lnTo>
                  <a:lnTo>
                    <a:pt x="322" y="21"/>
                  </a:lnTo>
                  <a:lnTo>
                    <a:pt x="336" y="16"/>
                  </a:lnTo>
                  <a:lnTo>
                    <a:pt x="350" y="10"/>
                  </a:lnTo>
                  <a:lnTo>
                    <a:pt x="365" y="6"/>
                  </a:lnTo>
                  <a:lnTo>
                    <a:pt x="381" y="2"/>
                  </a:lnTo>
                  <a:lnTo>
                    <a:pt x="396" y="0"/>
                  </a:lnTo>
                  <a:lnTo>
                    <a:pt x="396" y="0"/>
                  </a:lnTo>
                  <a:lnTo>
                    <a:pt x="408" y="0"/>
                  </a:lnTo>
                  <a:lnTo>
                    <a:pt x="421" y="3"/>
                  </a:lnTo>
                  <a:lnTo>
                    <a:pt x="434" y="7"/>
                  </a:lnTo>
                  <a:lnTo>
                    <a:pt x="445" y="14"/>
                  </a:lnTo>
                  <a:lnTo>
                    <a:pt x="456" y="23"/>
                  </a:lnTo>
                  <a:lnTo>
                    <a:pt x="466" y="32"/>
                  </a:lnTo>
                  <a:lnTo>
                    <a:pt x="474" y="42"/>
                  </a:lnTo>
                  <a:lnTo>
                    <a:pt x="482" y="55"/>
                  </a:lnTo>
                  <a:lnTo>
                    <a:pt x="491" y="67"/>
                  </a:lnTo>
                  <a:lnTo>
                    <a:pt x="498" y="81"/>
                  </a:lnTo>
                  <a:lnTo>
                    <a:pt x="509" y="109"/>
                  </a:lnTo>
                  <a:lnTo>
                    <a:pt x="517" y="135"/>
                  </a:lnTo>
                  <a:lnTo>
                    <a:pt x="521" y="159"/>
                  </a:lnTo>
                  <a:lnTo>
                    <a:pt x="521" y="159"/>
                  </a:lnTo>
                  <a:lnTo>
                    <a:pt x="523" y="173"/>
                  </a:lnTo>
                  <a:lnTo>
                    <a:pt x="523" y="186"/>
                  </a:lnTo>
                  <a:lnTo>
                    <a:pt x="521" y="199"/>
                  </a:lnTo>
                  <a:lnTo>
                    <a:pt x="520" y="212"/>
                  </a:lnTo>
                  <a:lnTo>
                    <a:pt x="513" y="237"/>
                  </a:lnTo>
                  <a:lnTo>
                    <a:pt x="505" y="262"/>
                  </a:lnTo>
                  <a:lnTo>
                    <a:pt x="493" y="286"/>
                  </a:lnTo>
                  <a:lnTo>
                    <a:pt x="480" y="308"/>
                  </a:lnTo>
                  <a:lnTo>
                    <a:pt x="464" y="329"/>
                  </a:lnTo>
                  <a:lnTo>
                    <a:pt x="446" y="348"/>
                  </a:lnTo>
                  <a:lnTo>
                    <a:pt x="446" y="348"/>
                  </a:lnTo>
                  <a:lnTo>
                    <a:pt x="453" y="339"/>
                  </a:lnTo>
                  <a:lnTo>
                    <a:pt x="460" y="330"/>
                  </a:lnTo>
                  <a:lnTo>
                    <a:pt x="470" y="322"/>
                  </a:lnTo>
                  <a:lnTo>
                    <a:pt x="480" y="315"/>
                  </a:lnTo>
                  <a:lnTo>
                    <a:pt x="491" y="308"/>
                  </a:lnTo>
                  <a:lnTo>
                    <a:pt x="503" y="303"/>
                  </a:lnTo>
                  <a:lnTo>
                    <a:pt x="528" y="293"/>
                  </a:lnTo>
                  <a:lnTo>
                    <a:pt x="555" y="286"/>
                  </a:lnTo>
                  <a:lnTo>
                    <a:pt x="583" y="280"/>
                  </a:lnTo>
                  <a:lnTo>
                    <a:pt x="608" y="277"/>
                  </a:lnTo>
                  <a:lnTo>
                    <a:pt x="629" y="276"/>
                  </a:lnTo>
                  <a:lnTo>
                    <a:pt x="629" y="276"/>
                  </a:lnTo>
                  <a:lnTo>
                    <a:pt x="658" y="277"/>
                  </a:lnTo>
                  <a:lnTo>
                    <a:pt x="670" y="279"/>
                  </a:lnTo>
                  <a:lnTo>
                    <a:pt x="683" y="282"/>
                  </a:lnTo>
                  <a:lnTo>
                    <a:pt x="695" y="284"/>
                  </a:lnTo>
                  <a:lnTo>
                    <a:pt x="707" y="289"/>
                  </a:lnTo>
                  <a:lnTo>
                    <a:pt x="716" y="294"/>
                  </a:lnTo>
                  <a:lnTo>
                    <a:pt x="726" y="300"/>
                  </a:lnTo>
                  <a:lnTo>
                    <a:pt x="734" y="307"/>
                  </a:lnTo>
                  <a:lnTo>
                    <a:pt x="741" y="315"/>
                  </a:lnTo>
                  <a:lnTo>
                    <a:pt x="748" y="323"/>
                  </a:lnTo>
                  <a:lnTo>
                    <a:pt x="753" y="333"/>
                  </a:lnTo>
                  <a:lnTo>
                    <a:pt x="758" y="344"/>
                  </a:lnTo>
                  <a:lnTo>
                    <a:pt x="761" y="357"/>
                  </a:lnTo>
                  <a:lnTo>
                    <a:pt x="762" y="371"/>
                  </a:lnTo>
                  <a:lnTo>
                    <a:pt x="762" y="385"/>
                  </a:lnTo>
                  <a:lnTo>
                    <a:pt x="762" y="385"/>
                  </a:lnTo>
                  <a:lnTo>
                    <a:pt x="762" y="413"/>
                  </a:lnTo>
                  <a:lnTo>
                    <a:pt x="762" y="425"/>
                  </a:lnTo>
                  <a:lnTo>
                    <a:pt x="761" y="438"/>
                  </a:lnTo>
                  <a:lnTo>
                    <a:pt x="758" y="449"/>
                  </a:lnTo>
                  <a:lnTo>
                    <a:pt x="754" y="460"/>
                  </a:lnTo>
                  <a:lnTo>
                    <a:pt x="747" y="471"/>
                  </a:lnTo>
                  <a:lnTo>
                    <a:pt x="737" y="484"/>
                  </a:lnTo>
                  <a:lnTo>
                    <a:pt x="737" y="484"/>
                  </a:lnTo>
                  <a:lnTo>
                    <a:pt x="730" y="492"/>
                  </a:lnTo>
                  <a:lnTo>
                    <a:pt x="722" y="499"/>
                  </a:lnTo>
                  <a:lnTo>
                    <a:pt x="712" y="504"/>
                  </a:lnTo>
                  <a:lnTo>
                    <a:pt x="702" y="510"/>
                  </a:lnTo>
                  <a:lnTo>
                    <a:pt x="683" y="520"/>
                  </a:lnTo>
                  <a:lnTo>
                    <a:pt x="663" y="527"/>
                  </a:lnTo>
                  <a:lnTo>
                    <a:pt x="663" y="527"/>
                  </a:lnTo>
                  <a:lnTo>
                    <a:pt x="640" y="534"/>
                  </a:lnTo>
                  <a:lnTo>
                    <a:pt x="615" y="539"/>
                  </a:lnTo>
                  <a:lnTo>
                    <a:pt x="588" y="543"/>
                  </a:lnTo>
                  <a:lnTo>
                    <a:pt x="562" y="545"/>
                  </a:lnTo>
                  <a:lnTo>
                    <a:pt x="535" y="543"/>
                  </a:lnTo>
                  <a:lnTo>
                    <a:pt x="521" y="542"/>
                  </a:lnTo>
                  <a:lnTo>
                    <a:pt x="509" y="539"/>
                  </a:lnTo>
                  <a:lnTo>
                    <a:pt x="498" y="535"/>
                  </a:lnTo>
                  <a:lnTo>
                    <a:pt x="485" y="531"/>
                  </a:lnTo>
                  <a:lnTo>
                    <a:pt x="475" y="525"/>
                  </a:lnTo>
                  <a:lnTo>
                    <a:pt x="466" y="518"/>
                  </a:lnTo>
                  <a:lnTo>
                    <a:pt x="466" y="518"/>
                  </a:lnTo>
                  <a:lnTo>
                    <a:pt x="478" y="518"/>
                  </a:lnTo>
                  <a:lnTo>
                    <a:pt x="492" y="520"/>
                  </a:lnTo>
                  <a:lnTo>
                    <a:pt x="506" y="524"/>
                  </a:lnTo>
                  <a:lnTo>
                    <a:pt x="519" y="528"/>
                  </a:lnTo>
                  <a:lnTo>
                    <a:pt x="531" y="532"/>
                  </a:lnTo>
                  <a:lnTo>
                    <a:pt x="544" y="539"/>
                  </a:lnTo>
                  <a:lnTo>
                    <a:pt x="556" y="546"/>
                  </a:lnTo>
                  <a:lnTo>
                    <a:pt x="567" y="555"/>
                  </a:lnTo>
                  <a:lnTo>
                    <a:pt x="578" y="564"/>
                  </a:lnTo>
                  <a:lnTo>
                    <a:pt x="588" y="574"/>
                  </a:lnTo>
                  <a:lnTo>
                    <a:pt x="598" y="584"/>
                  </a:lnTo>
                  <a:lnTo>
                    <a:pt x="608" y="595"/>
                  </a:lnTo>
                  <a:lnTo>
                    <a:pt x="616" y="606"/>
                  </a:lnTo>
                  <a:lnTo>
                    <a:pt x="624" y="619"/>
                  </a:lnTo>
                  <a:lnTo>
                    <a:pt x="630" y="631"/>
                  </a:lnTo>
                  <a:lnTo>
                    <a:pt x="637" y="644"/>
                  </a:lnTo>
                  <a:lnTo>
                    <a:pt x="641" y="656"/>
                  </a:lnTo>
                  <a:lnTo>
                    <a:pt x="645" y="669"/>
                  </a:lnTo>
                  <a:lnTo>
                    <a:pt x="649" y="681"/>
                  </a:lnTo>
                  <a:lnTo>
                    <a:pt x="651" y="694"/>
                  </a:lnTo>
                  <a:lnTo>
                    <a:pt x="652" y="706"/>
                  </a:lnTo>
                  <a:lnTo>
                    <a:pt x="651" y="719"/>
                  </a:lnTo>
                  <a:lnTo>
                    <a:pt x="649" y="732"/>
                  </a:lnTo>
                  <a:lnTo>
                    <a:pt x="647" y="744"/>
                  </a:lnTo>
                  <a:lnTo>
                    <a:pt x="643" y="755"/>
                  </a:lnTo>
                  <a:lnTo>
                    <a:pt x="637" y="766"/>
                  </a:lnTo>
                  <a:lnTo>
                    <a:pt x="630" y="776"/>
                  </a:lnTo>
                  <a:lnTo>
                    <a:pt x="622" y="786"/>
                  </a:lnTo>
                  <a:lnTo>
                    <a:pt x="610" y="796"/>
                  </a:lnTo>
                  <a:lnTo>
                    <a:pt x="599" y="804"/>
                  </a:lnTo>
                  <a:lnTo>
                    <a:pt x="585" y="811"/>
                  </a:lnTo>
                  <a:lnTo>
                    <a:pt x="570" y="817"/>
                  </a:lnTo>
                  <a:lnTo>
                    <a:pt x="570" y="817"/>
                  </a:lnTo>
                  <a:lnTo>
                    <a:pt x="546" y="825"/>
                  </a:lnTo>
                  <a:lnTo>
                    <a:pt x="521" y="832"/>
                  </a:lnTo>
                  <a:lnTo>
                    <a:pt x="496" y="835"/>
                  </a:lnTo>
                  <a:lnTo>
                    <a:pt x="484" y="836"/>
                  </a:lnTo>
                  <a:lnTo>
                    <a:pt x="473" y="836"/>
                  </a:lnTo>
                  <a:lnTo>
                    <a:pt x="460" y="835"/>
                  </a:lnTo>
                  <a:lnTo>
                    <a:pt x="447" y="832"/>
                  </a:lnTo>
                  <a:lnTo>
                    <a:pt x="436" y="829"/>
                  </a:lnTo>
                  <a:lnTo>
                    <a:pt x="425" y="823"/>
                  </a:lnTo>
                  <a:lnTo>
                    <a:pt x="414" y="817"/>
                  </a:lnTo>
                  <a:lnTo>
                    <a:pt x="404" y="810"/>
                  </a:lnTo>
                  <a:lnTo>
                    <a:pt x="393" y="800"/>
                  </a:lnTo>
                  <a:lnTo>
                    <a:pt x="385" y="789"/>
                  </a:lnTo>
                  <a:lnTo>
                    <a:pt x="385" y="789"/>
                  </a:lnTo>
                  <a:lnTo>
                    <a:pt x="372" y="769"/>
                  </a:lnTo>
                  <a:lnTo>
                    <a:pt x="361" y="748"/>
                  </a:lnTo>
                  <a:lnTo>
                    <a:pt x="350" y="725"/>
                  </a:lnTo>
                  <a:lnTo>
                    <a:pt x="342" y="701"/>
                  </a:lnTo>
                  <a:lnTo>
                    <a:pt x="335" y="676"/>
                  </a:lnTo>
                  <a:lnTo>
                    <a:pt x="330" y="651"/>
                  </a:lnTo>
                  <a:lnTo>
                    <a:pt x="328" y="627"/>
                  </a:lnTo>
                  <a:lnTo>
                    <a:pt x="329" y="605"/>
                  </a:lnTo>
                  <a:lnTo>
                    <a:pt x="329" y="605"/>
                  </a:lnTo>
                  <a:lnTo>
                    <a:pt x="329" y="624"/>
                  </a:lnTo>
                  <a:lnTo>
                    <a:pt x="326" y="644"/>
                  </a:lnTo>
                  <a:lnTo>
                    <a:pt x="321" y="663"/>
                  </a:lnTo>
                  <a:lnTo>
                    <a:pt x="312" y="683"/>
                  </a:lnTo>
                  <a:lnTo>
                    <a:pt x="303" y="702"/>
                  </a:lnTo>
                  <a:lnTo>
                    <a:pt x="290" y="720"/>
                  </a:lnTo>
                  <a:lnTo>
                    <a:pt x="276" y="737"/>
                  </a:lnTo>
                  <a:lnTo>
                    <a:pt x="261" y="752"/>
                  </a:lnTo>
                  <a:lnTo>
                    <a:pt x="244" y="765"/>
                  </a:lnTo>
                  <a:lnTo>
                    <a:pt x="227" y="776"/>
                  </a:lnTo>
                  <a:lnTo>
                    <a:pt x="208" y="784"/>
                  </a:lnTo>
                  <a:lnTo>
                    <a:pt x="188" y="790"/>
                  </a:lnTo>
                  <a:lnTo>
                    <a:pt x="179" y="791"/>
                  </a:lnTo>
                  <a:lnTo>
                    <a:pt x="169" y="791"/>
                  </a:lnTo>
                  <a:lnTo>
                    <a:pt x="159" y="791"/>
                  </a:lnTo>
                  <a:lnTo>
                    <a:pt x="149" y="790"/>
                  </a:lnTo>
                  <a:lnTo>
                    <a:pt x="140" y="789"/>
                  </a:lnTo>
                  <a:lnTo>
                    <a:pt x="130" y="784"/>
                  </a:lnTo>
                  <a:lnTo>
                    <a:pt x="120" y="780"/>
                  </a:lnTo>
                  <a:lnTo>
                    <a:pt x="110" y="776"/>
                  </a:lnTo>
                  <a:lnTo>
                    <a:pt x="110" y="776"/>
                  </a:lnTo>
                  <a:lnTo>
                    <a:pt x="99" y="768"/>
                  </a:lnTo>
                  <a:lnTo>
                    <a:pt x="89" y="759"/>
                  </a:lnTo>
                  <a:lnTo>
                    <a:pt x="81" y="751"/>
                  </a:lnTo>
                  <a:lnTo>
                    <a:pt x="74" y="741"/>
                  </a:lnTo>
                  <a:lnTo>
                    <a:pt x="69" y="732"/>
                  </a:lnTo>
                  <a:lnTo>
                    <a:pt x="64" y="722"/>
                  </a:lnTo>
                  <a:lnTo>
                    <a:pt x="60" y="712"/>
                  </a:lnTo>
                  <a:lnTo>
                    <a:pt x="59" y="701"/>
                  </a:lnTo>
                  <a:lnTo>
                    <a:pt x="57" y="691"/>
                  </a:lnTo>
                  <a:lnTo>
                    <a:pt x="57" y="680"/>
                  </a:lnTo>
                  <a:lnTo>
                    <a:pt x="57" y="669"/>
                  </a:lnTo>
                  <a:lnTo>
                    <a:pt x="59" y="658"/>
                  </a:lnTo>
                  <a:lnTo>
                    <a:pt x="62" y="647"/>
                  </a:lnTo>
                  <a:lnTo>
                    <a:pt x="66" y="635"/>
                  </a:lnTo>
                  <a:lnTo>
                    <a:pt x="76" y="615"/>
                  </a:lnTo>
                  <a:lnTo>
                    <a:pt x="87" y="595"/>
                  </a:lnTo>
                  <a:lnTo>
                    <a:pt x="102" y="576"/>
                  </a:lnTo>
                  <a:lnTo>
                    <a:pt x="119" y="559"/>
                  </a:lnTo>
                  <a:lnTo>
                    <a:pt x="138" y="545"/>
                  </a:lnTo>
                  <a:lnTo>
                    <a:pt x="159" y="532"/>
                  </a:lnTo>
                  <a:lnTo>
                    <a:pt x="169" y="528"/>
                  </a:lnTo>
                  <a:lnTo>
                    <a:pt x="180" y="524"/>
                  </a:lnTo>
                  <a:lnTo>
                    <a:pt x="191" y="521"/>
                  </a:lnTo>
                  <a:lnTo>
                    <a:pt x="202" y="520"/>
                  </a:lnTo>
                  <a:lnTo>
                    <a:pt x="213" y="518"/>
                  </a:lnTo>
                  <a:lnTo>
                    <a:pt x="226" y="518"/>
                  </a:lnTo>
                  <a:lnTo>
                    <a:pt x="226" y="518"/>
                  </a:lnTo>
                  <a:lnTo>
                    <a:pt x="180" y="518"/>
                  </a:lnTo>
                  <a:lnTo>
                    <a:pt x="159" y="517"/>
                  </a:lnTo>
                  <a:lnTo>
                    <a:pt x="140" y="513"/>
                  </a:lnTo>
                  <a:lnTo>
                    <a:pt x="120" y="509"/>
                  </a:lnTo>
                  <a:lnTo>
                    <a:pt x="101" y="500"/>
                  </a:lnTo>
                  <a:lnTo>
                    <a:pt x="81" y="489"/>
                  </a:lnTo>
                  <a:lnTo>
                    <a:pt x="63" y="475"/>
                  </a:lnTo>
                  <a:lnTo>
                    <a:pt x="63" y="475"/>
                  </a:lnTo>
                  <a:lnTo>
                    <a:pt x="49" y="461"/>
                  </a:lnTo>
                  <a:lnTo>
                    <a:pt x="37" y="446"/>
                  </a:lnTo>
                  <a:lnTo>
                    <a:pt x="24" y="429"/>
                  </a:lnTo>
                  <a:lnTo>
                    <a:pt x="14" y="413"/>
                  </a:lnTo>
                  <a:lnTo>
                    <a:pt x="6" y="394"/>
                  </a:lnTo>
                  <a:lnTo>
                    <a:pt x="3" y="385"/>
                  </a:lnTo>
                  <a:lnTo>
                    <a:pt x="2" y="375"/>
                  </a:lnTo>
                  <a:lnTo>
                    <a:pt x="0" y="365"/>
                  </a:lnTo>
                  <a:lnTo>
                    <a:pt x="0" y="355"/>
                  </a:lnTo>
                  <a:lnTo>
                    <a:pt x="2" y="346"/>
                  </a:lnTo>
                  <a:lnTo>
                    <a:pt x="5" y="336"/>
                  </a:lnTo>
                  <a:lnTo>
                    <a:pt x="5" y="336"/>
                  </a:lnTo>
                  <a:lnTo>
                    <a:pt x="9" y="326"/>
                  </a:lnTo>
                  <a:lnTo>
                    <a:pt x="13" y="318"/>
                  </a:lnTo>
                  <a:lnTo>
                    <a:pt x="18" y="309"/>
                  </a:lnTo>
                  <a:lnTo>
                    <a:pt x="25" y="301"/>
                  </a:lnTo>
                  <a:lnTo>
                    <a:pt x="32" y="294"/>
                  </a:lnTo>
                  <a:lnTo>
                    <a:pt x="39" y="289"/>
                  </a:lnTo>
                  <a:lnTo>
                    <a:pt x="48" y="283"/>
                  </a:lnTo>
                  <a:lnTo>
                    <a:pt x="57" y="279"/>
                  </a:lnTo>
                  <a:lnTo>
                    <a:pt x="76" y="272"/>
                  </a:lnTo>
                  <a:lnTo>
                    <a:pt x="96" y="268"/>
                  </a:lnTo>
                  <a:lnTo>
                    <a:pt x="116" y="266"/>
                  </a:lnTo>
                  <a:lnTo>
                    <a:pt x="137" y="268"/>
                  </a:lnTo>
                  <a:lnTo>
                    <a:pt x="137" y="268"/>
                  </a:lnTo>
                  <a:lnTo>
                    <a:pt x="147" y="269"/>
                  </a:lnTo>
                  <a:lnTo>
                    <a:pt x="156" y="272"/>
                  </a:lnTo>
                  <a:lnTo>
                    <a:pt x="173" y="280"/>
                  </a:lnTo>
                  <a:lnTo>
                    <a:pt x="188" y="289"/>
                  </a:lnTo>
                  <a:lnTo>
                    <a:pt x="204" y="300"/>
                  </a:lnTo>
                  <a:lnTo>
                    <a:pt x="230" y="322"/>
                  </a:lnTo>
                  <a:lnTo>
                    <a:pt x="246" y="333"/>
                  </a:lnTo>
                  <a:lnTo>
                    <a:pt x="262" y="343"/>
                  </a:lnTo>
                  <a:lnTo>
                    <a:pt x="312" y="335"/>
                  </a:lnTo>
                  <a:close/>
                </a:path>
              </a:pathLst>
            </a:cu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34"/>
            <p:cNvSpPr>
              <a:spLocks/>
            </p:cNvSpPr>
            <p:nvPr/>
          </p:nvSpPr>
          <p:spPr bwMode="auto">
            <a:xfrm>
              <a:off x="4352925" y="1568451"/>
              <a:ext cx="604837" cy="663575"/>
            </a:xfrm>
            <a:custGeom>
              <a:avLst/>
              <a:gdLst>
                <a:gd name="T0" fmla="*/ 282 w 762"/>
                <a:gd name="T1" fmla="*/ 312 h 836"/>
                <a:gd name="T2" fmla="*/ 244 w 762"/>
                <a:gd name="T3" fmla="*/ 257 h 836"/>
                <a:gd name="T4" fmla="*/ 227 w 762"/>
                <a:gd name="T5" fmla="*/ 190 h 836"/>
                <a:gd name="T6" fmla="*/ 230 w 762"/>
                <a:gd name="T7" fmla="*/ 135 h 836"/>
                <a:gd name="T8" fmla="*/ 264 w 762"/>
                <a:gd name="T9" fmla="*/ 67 h 836"/>
                <a:gd name="T10" fmla="*/ 322 w 762"/>
                <a:gd name="T11" fmla="*/ 21 h 836"/>
                <a:gd name="T12" fmla="*/ 396 w 762"/>
                <a:gd name="T13" fmla="*/ 0 h 836"/>
                <a:gd name="T14" fmla="*/ 445 w 762"/>
                <a:gd name="T15" fmla="*/ 14 h 836"/>
                <a:gd name="T16" fmla="*/ 491 w 762"/>
                <a:gd name="T17" fmla="*/ 67 h 836"/>
                <a:gd name="T18" fmla="*/ 521 w 762"/>
                <a:gd name="T19" fmla="*/ 159 h 836"/>
                <a:gd name="T20" fmla="*/ 513 w 762"/>
                <a:gd name="T21" fmla="*/ 237 h 836"/>
                <a:gd name="T22" fmla="*/ 446 w 762"/>
                <a:gd name="T23" fmla="*/ 348 h 836"/>
                <a:gd name="T24" fmla="*/ 480 w 762"/>
                <a:gd name="T25" fmla="*/ 315 h 836"/>
                <a:gd name="T26" fmla="*/ 583 w 762"/>
                <a:gd name="T27" fmla="*/ 280 h 836"/>
                <a:gd name="T28" fmla="*/ 670 w 762"/>
                <a:gd name="T29" fmla="*/ 279 h 836"/>
                <a:gd name="T30" fmla="*/ 726 w 762"/>
                <a:gd name="T31" fmla="*/ 300 h 836"/>
                <a:gd name="T32" fmla="*/ 758 w 762"/>
                <a:gd name="T33" fmla="*/ 344 h 836"/>
                <a:gd name="T34" fmla="*/ 762 w 762"/>
                <a:gd name="T35" fmla="*/ 413 h 836"/>
                <a:gd name="T36" fmla="*/ 747 w 762"/>
                <a:gd name="T37" fmla="*/ 471 h 836"/>
                <a:gd name="T38" fmla="*/ 712 w 762"/>
                <a:gd name="T39" fmla="*/ 504 h 836"/>
                <a:gd name="T40" fmla="*/ 640 w 762"/>
                <a:gd name="T41" fmla="*/ 534 h 836"/>
                <a:gd name="T42" fmla="*/ 521 w 762"/>
                <a:gd name="T43" fmla="*/ 542 h 836"/>
                <a:gd name="T44" fmla="*/ 466 w 762"/>
                <a:gd name="T45" fmla="*/ 518 h 836"/>
                <a:gd name="T46" fmla="*/ 519 w 762"/>
                <a:gd name="T47" fmla="*/ 528 h 836"/>
                <a:gd name="T48" fmla="*/ 578 w 762"/>
                <a:gd name="T49" fmla="*/ 564 h 836"/>
                <a:gd name="T50" fmla="*/ 624 w 762"/>
                <a:gd name="T51" fmla="*/ 619 h 836"/>
                <a:gd name="T52" fmla="*/ 649 w 762"/>
                <a:gd name="T53" fmla="*/ 681 h 836"/>
                <a:gd name="T54" fmla="*/ 647 w 762"/>
                <a:gd name="T55" fmla="*/ 744 h 836"/>
                <a:gd name="T56" fmla="*/ 610 w 762"/>
                <a:gd name="T57" fmla="*/ 796 h 836"/>
                <a:gd name="T58" fmla="*/ 546 w 762"/>
                <a:gd name="T59" fmla="*/ 825 h 836"/>
                <a:gd name="T60" fmla="*/ 460 w 762"/>
                <a:gd name="T61" fmla="*/ 835 h 836"/>
                <a:gd name="T62" fmla="*/ 404 w 762"/>
                <a:gd name="T63" fmla="*/ 810 h 836"/>
                <a:gd name="T64" fmla="*/ 361 w 762"/>
                <a:gd name="T65" fmla="*/ 748 h 836"/>
                <a:gd name="T66" fmla="*/ 328 w 762"/>
                <a:gd name="T67" fmla="*/ 627 h 836"/>
                <a:gd name="T68" fmla="*/ 321 w 762"/>
                <a:gd name="T69" fmla="*/ 663 h 836"/>
                <a:gd name="T70" fmla="*/ 261 w 762"/>
                <a:gd name="T71" fmla="*/ 752 h 836"/>
                <a:gd name="T72" fmla="*/ 179 w 762"/>
                <a:gd name="T73" fmla="*/ 791 h 836"/>
                <a:gd name="T74" fmla="*/ 130 w 762"/>
                <a:gd name="T75" fmla="*/ 784 h 836"/>
                <a:gd name="T76" fmla="*/ 89 w 762"/>
                <a:gd name="T77" fmla="*/ 759 h 836"/>
                <a:gd name="T78" fmla="*/ 60 w 762"/>
                <a:gd name="T79" fmla="*/ 712 h 836"/>
                <a:gd name="T80" fmla="*/ 59 w 762"/>
                <a:gd name="T81" fmla="*/ 658 h 836"/>
                <a:gd name="T82" fmla="*/ 102 w 762"/>
                <a:gd name="T83" fmla="*/ 576 h 836"/>
                <a:gd name="T84" fmla="*/ 180 w 762"/>
                <a:gd name="T85" fmla="*/ 524 h 836"/>
                <a:gd name="T86" fmla="*/ 226 w 762"/>
                <a:gd name="T87" fmla="*/ 518 h 836"/>
                <a:gd name="T88" fmla="*/ 101 w 762"/>
                <a:gd name="T89" fmla="*/ 500 h 836"/>
                <a:gd name="T90" fmla="*/ 37 w 762"/>
                <a:gd name="T91" fmla="*/ 446 h 836"/>
                <a:gd name="T92" fmla="*/ 2 w 762"/>
                <a:gd name="T93" fmla="*/ 375 h 836"/>
                <a:gd name="T94" fmla="*/ 5 w 762"/>
                <a:gd name="T95" fmla="*/ 336 h 836"/>
                <a:gd name="T96" fmla="*/ 32 w 762"/>
                <a:gd name="T97" fmla="*/ 294 h 836"/>
                <a:gd name="T98" fmla="*/ 96 w 762"/>
                <a:gd name="T99" fmla="*/ 268 h 836"/>
                <a:gd name="T100" fmla="*/ 156 w 762"/>
                <a:gd name="T101" fmla="*/ 272 h 836"/>
                <a:gd name="T102" fmla="*/ 246 w 762"/>
                <a:gd name="T103" fmla="*/ 333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2" h="836">
                  <a:moveTo>
                    <a:pt x="312" y="335"/>
                  </a:moveTo>
                  <a:lnTo>
                    <a:pt x="312" y="335"/>
                  </a:lnTo>
                  <a:lnTo>
                    <a:pt x="301" y="328"/>
                  </a:lnTo>
                  <a:lnTo>
                    <a:pt x="291" y="321"/>
                  </a:lnTo>
                  <a:lnTo>
                    <a:pt x="282" y="312"/>
                  </a:lnTo>
                  <a:lnTo>
                    <a:pt x="273" y="303"/>
                  </a:lnTo>
                  <a:lnTo>
                    <a:pt x="265" y="291"/>
                  </a:lnTo>
                  <a:lnTo>
                    <a:pt x="257" y="280"/>
                  </a:lnTo>
                  <a:lnTo>
                    <a:pt x="251" y="268"/>
                  </a:lnTo>
                  <a:lnTo>
                    <a:pt x="244" y="257"/>
                  </a:lnTo>
                  <a:lnTo>
                    <a:pt x="240" y="243"/>
                  </a:lnTo>
                  <a:lnTo>
                    <a:pt x="236" y="230"/>
                  </a:lnTo>
                  <a:lnTo>
                    <a:pt x="232" y="216"/>
                  </a:lnTo>
                  <a:lnTo>
                    <a:pt x="229" y="204"/>
                  </a:lnTo>
                  <a:lnTo>
                    <a:pt x="227" y="190"/>
                  </a:lnTo>
                  <a:lnTo>
                    <a:pt x="226" y="177"/>
                  </a:lnTo>
                  <a:lnTo>
                    <a:pt x="226" y="163"/>
                  </a:lnTo>
                  <a:lnTo>
                    <a:pt x="227" y="151"/>
                  </a:lnTo>
                  <a:lnTo>
                    <a:pt x="227" y="151"/>
                  </a:lnTo>
                  <a:lnTo>
                    <a:pt x="230" y="135"/>
                  </a:lnTo>
                  <a:lnTo>
                    <a:pt x="234" y="120"/>
                  </a:lnTo>
                  <a:lnTo>
                    <a:pt x="240" y="106"/>
                  </a:lnTo>
                  <a:lnTo>
                    <a:pt x="247" y="92"/>
                  </a:lnTo>
                  <a:lnTo>
                    <a:pt x="255" y="80"/>
                  </a:lnTo>
                  <a:lnTo>
                    <a:pt x="264" y="67"/>
                  </a:lnTo>
                  <a:lnTo>
                    <a:pt x="275" y="56"/>
                  </a:lnTo>
                  <a:lnTo>
                    <a:pt x="285" y="46"/>
                  </a:lnTo>
                  <a:lnTo>
                    <a:pt x="297" y="36"/>
                  </a:lnTo>
                  <a:lnTo>
                    <a:pt x="310" y="28"/>
                  </a:lnTo>
                  <a:lnTo>
                    <a:pt x="322" y="21"/>
                  </a:lnTo>
                  <a:lnTo>
                    <a:pt x="336" y="16"/>
                  </a:lnTo>
                  <a:lnTo>
                    <a:pt x="350" y="10"/>
                  </a:lnTo>
                  <a:lnTo>
                    <a:pt x="365" y="6"/>
                  </a:lnTo>
                  <a:lnTo>
                    <a:pt x="381" y="2"/>
                  </a:lnTo>
                  <a:lnTo>
                    <a:pt x="396" y="0"/>
                  </a:lnTo>
                  <a:lnTo>
                    <a:pt x="396" y="0"/>
                  </a:lnTo>
                  <a:lnTo>
                    <a:pt x="408" y="0"/>
                  </a:lnTo>
                  <a:lnTo>
                    <a:pt x="421" y="3"/>
                  </a:lnTo>
                  <a:lnTo>
                    <a:pt x="434" y="7"/>
                  </a:lnTo>
                  <a:lnTo>
                    <a:pt x="445" y="14"/>
                  </a:lnTo>
                  <a:lnTo>
                    <a:pt x="456" y="23"/>
                  </a:lnTo>
                  <a:lnTo>
                    <a:pt x="466" y="32"/>
                  </a:lnTo>
                  <a:lnTo>
                    <a:pt x="474" y="42"/>
                  </a:lnTo>
                  <a:lnTo>
                    <a:pt x="482" y="55"/>
                  </a:lnTo>
                  <a:lnTo>
                    <a:pt x="491" y="67"/>
                  </a:lnTo>
                  <a:lnTo>
                    <a:pt x="498" y="81"/>
                  </a:lnTo>
                  <a:lnTo>
                    <a:pt x="509" y="109"/>
                  </a:lnTo>
                  <a:lnTo>
                    <a:pt x="517" y="135"/>
                  </a:lnTo>
                  <a:lnTo>
                    <a:pt x="521" y="159"/>
                  </a:lnTo>
                  <a:lnTo>
                    <a:pt x="521" y="159"/>
                  </a:lnTo>
                  <a:lnTo>
                    <a:pt x="523" y="173"/>
                  </a:lnTo>
                  <a:lnTo>
                    <a:pt x="523" y="186"/>
                  </a:lnTo>
                  <a:lnTo>
                    <a:pt x="521" y="199"/>
                  </a:lnTo>
                  <a:lnTo>
                    <a:pt x="520" y="212"/>
                  </a:lnTo>
                  <a:lnTo>
                    <a:pt x="513" y="237"/>
                  </a:lnTo>
                  <a:lnTo>
                    <a:pt x="505" y="262"/>
                  </a:lnTo>
                  <a:lnTo>
                    <a:pt x="493" y="286"/>
                  </a:lnTo>
                  <a:lnTo>
                    <a:pt x="480" y="308"/>
                  </a:lnTo>
                  <a:lnTo>
                    <a:pt x="464" y="329"/>
                  </a:lnTo>
                  <a:lnTo>
                    <a:pt x="446" y="348"/>
                  </a:lnTo>
                  <a:lnTo>
                    <a:pt x="446" y="348"/>
                  </a:lnTo>
                  <a:lnTo>
                    <a:pt x="453" y="339"/>
                  </a:lnTo>
                  <a:lnTo>
                    <a:pt x="460" y="330"/>
                  </a:lnTo>
                  <a:lnTo>
                    <a:pt x="470" y="322"/>
                  </a:lnTo>
                  <a:lnTo>
                    <a:pt x="480" y="315"/>
                  </a:lnTo>
                  <a:lnTo>
                    <a:pt x="491" y="308"/>
                  </a:lnTo>
                  <a:lnTo>
                    <a:pt x="503" y="303"/>
                  </a:lnTo>
                  <a:lnTo>
                    <a:pt x="528" y="293"/>
                  </a:lnTo>
                  <a:lnTo>
                    <a:pt x="555" y="286"/>
                  </a:lnTo>
                  <a:lnTo>
                    <a:pt x="583" y="280"/>
                  </a:lnTo>
                  <a:lnTo>
                    <a:pt x="608" y="277"/>
                  </a:lnTo>
                  <a:lnTo>
                    <a:pt x="629" y="276"/>
                  </a:lnTo>
                  <a:lnTo>
                    <a:pt x="629" y="276"/>
                  </a:lnTo>
                  <a:lnTo>
                    <a:pt x="658" y="277"/>
                  </a:lnTo>
                  <a:lnTo>
                    <a:pt x="670" y="279"/>
                  </a:lnTo>
                  <a:lnTo>
                    <a:pt x="683" y="282"/>
                  </a:lnTo>
                  <a:lnTo>
                    <a:pt x="695" y="284"/>
                  </a:lnTo>
                  <a:lnTo>
                    <a:pt x="707" y="289"/>
                  </a:lnTo>
                  <a:lnTo>
                    <a:pt x="716" y="294"/>
                  </a:lnTo>
                  <a:lnTo>
                    <a:pt x="726" y="300"/>
                  </a:lnTo>
                  <a:lnTo>
                    <a:pt x="734" y="307"/>
                  </a:lnTo>
                  <a:lnTo>
                    <a:pt x="741" y="315"/>
                  </a:lnTo>
                  <a:lnTo>
                    <a:pt x="748" y="323"/>
                  </a:lnTo>
                  <a:lnTo>
                    <a:pt x="753" y="333"/>
                  </a:lnTo>
                  <a:lnTo>
                    <a:pt x="758" y="344"/>
                  </a:lnTo>
                  <a:lnTo>
                    <a:pt x="761" y="357"/>
                  </a:lnTo>
                  <a:lnTo>
                    <a:pt x="762" y="371"/>
                  </a:lnTo>
                  <a:lnTo>
                    <a:pt x="762" y="385"/>
                  </a:lnTo>
                  <a:lnTo>
                    <a:pt x="762" y="385"/>
                  </a:lnTo>
                  <a:lnTo>
                    <a:pt x="762" y="413"/>
                  </a:lnTo>
                  <a:lnTo>
                    <a:pt x="762" y="425"/>
                  </a:lnTo>
                  <a:lnTo>
                    <a:pt x="761" y="438"/>
                  </a:lnTo>
                  <a:lnTo>
                    <a:pt x="758" y="449"/>
                  </a:lnTo>
                  <a:lnTo>
                    <a:pt x="754" y="460"/>
                  </a:lnTo>
                  <a:lnTo>
                    <a:pt x="747" y="471"/>
                  </a:lnTo>
                  <a:lnTo>
                    <a:pt x="737" y="484"/>
                  </a:lnTo>
                  <a:lnTo>
                    <a:pt x="737" y="484"/>
                  </a:lnTo>
                  <a:lnTo>
                    <a:pt x="730" y="492"/>
                  </a:lnTo>
                  <a:lnTo>
                    <a:pt x="722" y="499"/>
                  </a:lnTo>
                  <a:lnTo>
                    <a:pt x="712" y="504"/>
                  </a:lnTo>
                  <a:lnTo>
                    <a:pt x="702" y="510"/>
                  </a:lnTo>
                  <a:lnTo>
                    <a:pt x="683" y="520"/>
                  </a:lnTo>
                  <a:lnTo>
                    <a:pt x="663" y="527"/>
                  </a:lnTo>
                  <a:lnTo>
                    <a:pt x="663" y="527"/>
                  </a:lnTo>
                  <a:lnTo>
                    <a:pt x="640" y="534"/>
                  </a:lnTo>
                  <a:lnTo>
                    <a:pt x="615" y="539"/>
                  </a:lnTo>
                  <a:lnTo>
                    <a:pt x="588" y="543"/>
                  </a:lnTo>
                  <a:lnTo>
                    <a:pt x="562" y="545"/>
                  </a:lnTo>
                  <a:lnTo>
                    <a:pt x="535" y="543"/>
                  </a:lnTo>
                  <a:lnTo>
                    <a:pt x="521" y="542"/>
                  </a:lnTo>
                  <a:lnTo>
                    <a:pt x="509" y="539"/>
                  </a:lnTo>
                  <a:lnTo>
                    <a:pt x="498" y="535"/>
                  </a:lnTo>
                  <a:lnTo>
                    <a:pt x="485" y="531"/>
                  </a:lnTo>
                  <a:lnTo>
                    <a:pt x="475" y="525"/>
                  </a:lnTo>
                  <a:lnTo>
                    <a:pt x="466" y="518"/>
                  </a:lnTo>
                  <a:lnTo>
                    <a:pt x="466" y="518"/>
                  </a:lnTo>
                  <a:lnTo>
                    <a:pt x="478" y="518"/>
                  </a:lnTo>
                  <a:lnTo>
                    <a:pt x="492" y="520"/>
                  </a:lnTo>
                  <a:lnTo>
                    <a:pt x="506" y="524"/>
                  </a:lnTo>
                  <a:lnTo>
                    <a:pt x="519" y="528"/>
                  </a:lnTo>
                  <a:lnTo>
                    <a:pt x="531" y="532"/>
                  </a:lnTo>
                  <a:lnTo>
                    <a:pt x="544" y="539"/>
                  </a:lnTo>
                  <a:lnTo>
                    <a:pt x="556" y="546"/>
                  </a:lnTo>
                  <a:lnTo>
                    <a:pt x="567" y="555"/>
                  </a:lnTo>
                  <a:lnTo>
                    <a:pt x="578" y="564"/>
                  </a:lnTo>
                  <a:lnTo>
                    <a:pt x="588" y="574"/>
                  </a:lnTo>
                  <a:lnTo>
                    <a:pt x="598" y="584"/>
                  </a:lnTo>
                  <a:lnTo>
                    <a:pt x="608" y="595"/>
                  </a:lnTo>
                  <a:lnTo>
                    <a:pt x="616" y="606"/>
                  </a:lnTo>
                  <a:lnTo>
                    <a:pt x="624" y="619"/>
                  </a:lnTo>
                  <a:lnTo>
                    <a:pt x="630" y="631"/>
                  </a:lnTo>
                  <a:lnTo>
                    <a:pt x="637" y="644"/>
                  </a:lnTo>
                  <a:lnTo>
                    <a:pt x="641" y="656"/>
                  </a:lnTo>
                  <a:lnTo>
                    <a:pt x="645" y="669"/>
                  </a:lnTo>
                  <a:lnTo>
                    <a:pt x="649" y="681"/>
                  </a:lnTo>
                  <a:lnTo>
                    <a:pt x="651" y="694"/>
                  </a:lnTo>
                  <a:lnTo>
                    <a:pt x="652" y="706"/>
                  </a:lnTo>
                  <a:lnTo>
                    <a:pt x="651" y="719"/>
                  </a:lnTo>
                  <a:lnTo>
                    <a:pt x="649" y="732"/>
                  </a:lnTo>
                  <a:lnTo>
                    <a:pt x="647" y="744"/>
                  </a:lnTo>
                  <a:lnTo>
                    <a:pt x="643" y="755"/>
                  </a:lnTo>
                  <a:lnTo>
                    <a:pt x="637" y="766"/>
                  </a:lnTo>
                  <a:lnTo>
                    <a:pt x="630" y="776"/>
                  </a:lnTo>
                  <a:lnTo>
                    <a:pt x="622" y="786"/>
                  </a:lnTo>
                  <a:lnTo>
                    <a:pt x="610" y="796"/>
                  </a:lnTo>
                  <a:lnTo>
                    <a:pt x="599" y="804"/>
                  </a:lnTo>
                  <a:lnTo>
                    <a:pt x="585" y="811"/>
                  </a:lnTo>
                  <a:lnTo>
                    <a:pt x="570" y="817"/>
                  </a:lnTo>
                  <a:lnTo>
                    <a:pt x="570" y="817"/>
                  </a:lnTo>
                  <a:lnTo>
                    <a:pt x="546" y="825"/>
                  </a:lnTo>
                  <a:lnTo>
                    <a:pt x="521" y="832"/>
                  </a:lnTo>
                  <a:lnTo>
                    <a:pt x="496" y="835"/>
                  </a:lnTo>
                  <a:lnTo>
                    <a:pt x="484" y="836"/>
                  </a:lnTo>
                  <a:lnTo>
                    <a:pt x="473" y="836"/>
                  </a:lnTo>
                  <a:lnTo>
                    <a:pt x="460" y="835"/>
                  </a:lnTo>
                  <a:lnTo>
                    <a:pt x="447" y="832"/>
                  </a:lnTo>
                  <a:lnTo>
                    <a:pt x="436" y="829"/>
                  </a:lnTo>
                  <a:lnTo>
                    <a:pt x="425" y="823"/>
                  </a:lnTo>
                  <a:lnTo>
                    <a:pt x="414" y="817"/>
                  </a:lnTo>
                  <a:lnTo>
                    <a:pt x="404" y="810"/>
                  </a:lnTo>
                  <a:lnTo>
                    <a:pt x="393" y="800"/>
                  </a:lnTo>
                  <a:lnTo>
                    <a:pt x="385" y="789"/>
                  </a:lnTo>
                  <a:lnTo>
                    <a:pt x="385" y="789"/>
                  </a:lnTo>
                  <a:lnTo>
                    <a:pt x="372" y="769"/>
                  </a:lnTo>
                  <a:lnTo>
                    <a:pt x="361" y="748"/>
                  </a:lnTo>
                  <a:lnTo>
                    <a:pt x="350" y="725"/>
                  </a:lnTo>
                  <a:lnTo>
                    <a:pt x="342" y="701"/>
                  </a:lnTo>
                  <a:lnTo>
                    <a:pt x="335" y="676"/>
                  </a:lnTo>
                  <a:lnTo>
                    <a:pt x="330" y="651"/>
                  </a:lnTo>
                  <a:lnTo>
                    <a:pt x="328" y="627"/>
                  </a:lnTo>
                  <a:lnTo>
                    <a:pt x="329" y="605"/>
                  </a:lnTo>
                  <a:lnTo>
                    <a:pt x="329" y="605"/>
                  </a:lnTo>
                  <a:lnTo>
                    <a:pt x="329" y="624"/>
                  </a:lnTo>
                  <a:lnTo>
                    <a:pt x="326" y="644"/>
                  </a:lnTo>
                  <a:lnTo>
                    <a:pt x="321" y="663"/>
                  </a:lnTo>
                  <a:lnTo>
                    <a:pt x="312" y="683"/>
                  </a:lnTo>
                  <a:lnTo>
                    <a:pt x="303" y="702"/>
                  </a:lnTo>
                  <a:lnTo>
                    <a:pt x="290" y="720"/>
                  </a:lnTo>
                  <a:lnTo>
                    <a:pt x="276" y="737"/>
                  </a:lnTo>
                  <a:lnTo>
                    <a:pt x="261" y="752"/>
                  </a:lnTo>
                  <a:lnTo>
                    <a:pt x="244" y="765"/>
                  </a:lnTo>
                  <a:lnTo>
                    <a:pt x="227" y="776"/>
                  </a:lnTo>
                  <a:lnTo>
                    <a:pt x="208" y="784"/>
                  </a:lnTo>
                  <a:lnTo>
                    <a:pt x="188" y="790"/>
                  </a:lnTo>
                  <a:lnTo>
                    <a:pt x="179" y="791"/>
                  </a:lnTo>
                  <a:lnTo>
                    <a:pt x="169" y="791"/>
                  </a:lnTo>
                  <a:lnTo>
                    <a:pt x="159" y="791"/>
                  </a:lnTo>
                  <a:lnTo>
                    <a:pt x="149" y="790"/>
                  </a:lnTo>
                  <a:lnTo>
                    <a:pt x="140" y="789"/>
                  </a:lnTo>
                  <a:lnTo>
                    <a:pt x="130" y="784"/>
                  </a:lnTo>
                  <a:lnTo>
                    <a:pt x="120" y="780"/>
                  </a:lnTo>
                  <a:lnTo>
                    <a:pt x="110" y="776"/>
                  </a:lnTo>
                  <a:lnTo>
                    <a:pt x="110" y="776"/>
                  </a:lnTo>
                  <a:lnTo>
                    <a:pt x="99" y="768"/>
                  </a:lnTo>
                  <a:lnTo>
                    <a:pt x="89" y="759"/>
                  </a:lnTo>
                  <a:lnTo>
                    <a:pt x="81" y="751"/>
                  </a:lnTo>
                  <a:lnTo>
                    <a:pt x="74" y="741"/>
                  </a:lnTo>
                  <a:lnTo>
                    <a:pt x="69" y="732"/>
                  </a:lnTo>
                  <a:lnTo>
                    <a:pt x="64" y="722"/>
                  </a:lnTo>
                  <a:lnTo>
                    <a:pt x="60" y="712"/>
                  </a:lnTo>
                  <a:lnTo>
                    <a:pt x="59" y="701"/>
                  </a:lnTo>
                  <a:lnTo>
                    <a:pt x="57" y="691"/>
                  </a:lnTo>
                  <a:lnTo>
                    <a:pt x="57" y="680"/>
                  </a:lnTo>
                  <a:lnTo>
                    <a:pt x="57" y="669"/>
                  </a:lnTo>
                  <a:lnTo>
                    <a:pt x="59" y="658"/>
                  </a:lnTo>
                  <a:lnTo>
                    <a:pt x="62" y="647"/>
                  </a:lnTo>
                  <a:lnTo>
                    <a:pt x="66" y="635"/>
                  </a:lnTo>
                  <a:lnTo>
                    <a:pt x="76" y="615"/>
                  </a:lnTo>
                  <a:lnTo>
                    <a:pt x="87" y="595"/>
                  </a:lnTo>
                  <a:lnTo>
                    <a:pt x="102" y="576"/>
                  </a:lnTo>
                  <a:lnTo>
                    <a:pt x="119" y="559"/>
                  </a:lnTo>
                  <a:lnTo>
                    <a:pt x="138" y="545"/>
                  </a:lnTo>
                  <a:lnTo>
                    <a:pt x="159" y="532"/>
                  </a:lnTo>
                  <a:lnTo>
                    <a:pt x="169" y="528"/>
                  </a:lnTo>
                  <a:lnTo>
                    <a:pt x="180" y="524"/>
                  </a:lnTo>
                  <a:lnTo>
                    <a:pt x="191" y="521"/>
                  </a:lnTo>
                  <a:lnTo>
                    <a:pt x="202" y="520"/>
                  </a:lnTo>
                  <a:lnTo>
                    <a:pt x="213" y="518"/>
                  </a:lnTo>
                  <a:lnTo>
                    <a:pt x="226" y="518"/>
                  </a:lnTo>
                  <a:lnTo>
                    <a:pt x="226" y="518"/>
                  </a:lnTo>
                  <a:lnTo>
                    <a:pt x="180" y="518"/>
                  </a:lnTo>
                  <a:lnTo>
                    <a:pt x="159" y="517"/>
                  </a:lnTo>
                  <a:lnTo>
                    <a:pt x="140" y="513"/>
                  </a:lnTo>
                  <a:lnTo>
                    <a:pt x="120" y="509"/>
                  </a:lnTo>
                  <a:lnTo>
                    <a:pt x="101" y="500"/>
                  </a:lnTo>
                  <a:lnTo>
                    <a:pt x="81" y="489"/>
                  </a:lnTo>
                  <a:lnTo>
                    <a:pt x="63" y="475"/>
                  </a:lnTo>
                  <a:lnTo>
                    <a:pt x="63" y="475"/>
                  </a:lnTo>
                  <a:lnTo>
                    <a:pt x="49" y="461"/>
                  </a:lnTo>
                  <a:lnTo>
                    <a:pt x="37" y="446"/>
                  </a:lnTo>
                  <a:lnTo>
                    <a:pt x="24" y="429"/>
                  </a:lnTo>
                  <a:lnTo>
                    <a:pt x="14" y="413"/>
                  </a:lnTo>
                  <a:lnTo>
                    <a:pt x="6" y="394"/>
                  </a:lnTo>
                  <a:lnTo>
                    <a:pt x="3" y="385"/>
                  </a:lnTo>
                  <a:lnTo>
                    <a:pt x="2" y="375"/>
                  </a:lnTo>
                  <a:lnTo>
                    <a:pt x="0" y="365"/>
                  </a:lnTo>
                  <a:lnTo>
                    <a:pt x="0" y="355"/>
                  </a:lnTo>
                  <a:lnTo>
                    <a:pt x="2" y="346"/>
                  </a:lnTo>
                  <a:lnTo>
                    <a:pt x="5" y="336"/>
                  </a:lnTo>
                  <a:lnTo>
                    <a:pt x="5" y="336"/>
                  </a:lnTo>
                  <a:lnTo>
                    <a:pt x="9" y="326"/>
                  </a:lnTo>
                  <a:lnTo>
                    <a:pt x="13" y="318"/>
                  </a:lnTo>
                  <a:lnTo>
                    <a:pt x="18" y="309"/>
                  </a:lnTo>
                  <a:lnTo>
                    <a:pt x="25" y="301"/>
                  </a:lnTo>
                  <a:lnTo>
                    <a:pt x="32" y="294"/>
                  </a:lnTo>
                  <a:lnTo>
                    <a:pt x="39" y="289"/>
                  </a:lnTo>
                  <a:lnTo>
                    <a:pt x="48" y="283"/>
                  </a:lnTo>
                  <a:lnTo>
                    <a:pt x="57" y="279"/>
                  </a:lnTo>
                  <a:lnTo>
                    <a:pt x="76" y="272"/>
                  </a:lnTo>
                  <a:lnTo>
                    <a:pt x="96" y="268"/>
                  </a:lnTo>
                  <a:lnTo>
                    <a:pt x="116" y="266"/>
                  </a:lnTo>
                  <a:lnTo>
                    <a:pt x="137" y="268"/>
                  </a:lnTo>
                  <a:lnTo>
                    <a:pt x="137" y="268"/>
                  </a:lnTo>
                  <a:lnTo>
                    <a:pt x="147" y="269"/>
                  </a:lnTo>
                  <a:lnTo>
                    <a:pt x="156" y="272"/>
                  </a:lnTo>
                  <a:lnTo>
                    <a:pt x="173" y="280"/>
                  </a:lnTo>
                  <a:lnTo>
                    <a:pt x="188" y="289"/>
                  </a:lnTo>
                  <a:lnTo>
                    <a:pt x="204" y="300"/>
                  </a:lnTo>
                  <a:lnTo>
                    <a:pt x="230" y="322"/>
                  </a:lnTo>
                  <a:lnTo>
                    <a:pt x="246" y="333"/>
                  </a:lnTo>
                  <a:lnTo>
                    <a:pt x="262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35"/>
            <p:cNvSpPr>
              <a:spLocks/>
            </p:cNvSpPr>
            <p:nvPr/>
          </p:nvSpPr>
          <p:spPr bwMode="auto">
            <a:xfrm>
              <a:off x="4497388" y="1798638"/>
              <a:ext cx="266700" cy="265113"/>
            </a:xfrm>
            <a:custGeom>
              <a:avLst/>
              <a:gdLst>
                <a:gd name="T0" fmla="*/ 334 w 334"/>
                <a:gd name="T1" fmla="*/ 167 h 334"/>
                <a:gd name="T2" fmla="*/ 331 w 334"/>
                <a:gd name="T3" fmla="*/ 201 h 334"/>
                <a:gd name="T4" fmla="*/ 322 w 334"/>
                <a:gd name="T5" fmla="*/ 231 h 334"/>
                <a:gd name="T6" fmla="*/ 306 w 334"/>
                <a:gd name="T7" fmla="*/ 260 h 334"/>
                <a:gd name="T8" fmla="*/ 285 w 334"/>
                <a:gd name="T9" fmla="*/ 284 h 334"/>
                <a:gd name="T10" fmla="*/ 260 w 334"/>
                <a:gd name="T11" fmla="*/ 305 h 334"/>
                <a:gd name="T12" fmla="*/ 232 w 334"/>
                <a:gd name="T13" fmla="*/ 320 h 334"/>
                <a:gd name="T14" fmla="*/ 200 w 334"/>
                <a:gd name="T15" fmla="*/ 330 h 334"/>
                <a:gd name="T16" fmla="*/ 167 w 334"/>
                <a:gd name="T17" fmla="*/ 334 h 334"/>
                <a:gd name="T18" fmla="*/ 150 w 334"/>
                <a:gd name="T19" fmla="*/ 333 h 334"/>
                <a:gd name="T20" fmla="*/ 118 w 334"/>
                <a:gd name="T21" fmla="*/ 326 h 334"/>
                <a:gd name="T22" fmla="*/ 88 w 334"/>
                <a:gd name="T23" fmla="*/ 313 h 334"/>
                <a:gd name="T24" fmla="*/ 61 w 334"/>
                <a:gd name="T25" fmla="*/ 295 h 334"/>
                <a:gd name="T26" fmla="*/ 39 w 334"/>
                <a:gd name="T27" fmla="*/ 273 h 334"/>
                <a:gd name="T28" fmla="*/ 21 w 334"/>
                <a:gd name="T29" fmla="*/ 247 h 334"/>
                <a:gd name="T30" fmla="*/ 8 w 334"/>
                <a:gd name="T31" fmla="*/ 216 h 334"/>
                <a:gd name="T32" fmla="*/ 1 w 334"/>
                <a:gd name="T33" fmla="*/ 184 h 334"/>
                <a:gd name="T34" fmla="*/ 0 w 334"/>
                <a:gd name="T35" fmla="*/ 167 h 334"/>
                <a:gd name="T36" fmla="*/ 4 w 334"/>
                <a:gd name="T37" fmla="*/ 132 h 334"/>
                <a:gd name="T38" fmla="*/ 14 w 334"/>
                <a:gd name="T39" fmla="*/ 102 h 334"/>
                <a:gd name="T40" fmla="*/ 29 w 334"/>
                <a:gd name="T41" fmla="*/ 74 h 334"/>
                <a:gd name="T42" fmla="*/ 49 w 334"/>
                <a:gd name="T43" fmla="*/ 49 h 334"/>
                <a:gd name="T44" fmla="*/ 74 w 334"/>
                <a:gd name="T45" fmla="*/ 28 h 334"/>
                <a:gd name="T46" fmla="*/ 103 w 334"/>
                <a:gd name="T47" fmla="*/ 13 h 334"/>
                <a:gd name="T48" fmla="*/ 134 w 334"/>
                <a:gd name="T49" fmla="*/ 3 h 334"/>
                <a:gd name="T50" fmla="*/ 167 w 334"/>
                <a:gd name="T51" fmla="*/ 0 h 334"/>
                <a:gd name="T52" fmla="*/ 185 w 334"/>
                <a:gd name="T53" fmla="*/ 0 h 334"/>
                <a:gd name="T54" fmla="*/ 217 w 334"/>
                <a:gd name="T55" fmla="*/ 7 h 334"/>
                <a:gd name="T56" fmla="*/ 246 w 334"/>
                <a:gd name="T57" fmla="*/ 19 h 334"/>
                <a:gd name="T58" fmla="*/ 274 w 334"/>
                <a:gd name="T59" fmla="*/ 38 h 334"/>
                <a:gd name="T60" fmla="*/ 297 w 334"/>
                <a:gd name="T61" fmla="*/ 60 h 334"/>
                <a:gd name="T62" fmla="*/ 315 w 334"/>
                <a:gd name="T63" fmla="*/ 86 h 334"/>
                <a:gd name="T64" fmla="*/ 327 w 334"/>
                <a:gd name="T65" fmla="*/ 117 h 334"/>
                <a:gd name="T66" fmla="*/ 334 w 334"/>
                <a:gd name="T67" fmla="*/ 149 h 334"/>
                <a:gd name="T68" fmla="*/ 334 w 334"/>
                <a:gd name="T69" fmla="*/ 16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4" h="334">
                  <a:moveTo>
                    <a:pt x="334" y="167"/>
                  </a:moveTo>
                  <a:lnTo>
                    <a:pt x="334" y="167"/>
                  </a:lnTo>
                  <a:lnTo>
                    <a:pt x="334" y="184"/>
                  </a:lnTo>
                  <a:lnTo>
                    <a:pt x="331" y="201"/>
                  </a:lnTo>
                  <a:lnTo>
                    <a:pt x="327" y="216"/>
                  </a:lnTo>
                  <a:lnTo>
                    <a:pt x="322" y="231"/>
                  </a:lnTo>
                  <a:lnTo>
                    <a:pt x="315" y="247"/>
                  </a:lnTo>
                  <a:lnTo>
                    <a:pt x="306" y="260"/>
                  </a:lnTo>
                  <a:lnTo>
                    <a:pt x="297" y="273"/>
                  </a:lnTo>
                  <a:lnTo>
                    <a:pt x="285" y="284"/>
                  </a:lnTo>
                  <a:lnTo>
                    <a:pt x="274" y="295"/>
                  </a:lnTo>
                  <a:lnTo>
                    <a:pt x="260" y="305"/>
                  </a:lnTo>
                  <a:lnTo>
                    <a:pt x="246" y="313"/>
                  </a:lnTo>
                  <a:lnTo>
                    <a:pt x="232" y="320"/>
                  </a:lnTo>
                  <a:lnTo>
                    <a:pt x="217" y="326"/>
                  </a:lnTo>
                  <a:lnTo>
                    <a:pt x="200" y="330"/>
                  </a:lnTo>
                  <a:lnTo>
                    <a:pt x="185" y="333"/>
                  </a:lnTo>
                  <a:lnTo>
                    <a:pt x="167" y="334"/>
                  </a:lnTo>
                  <a:lnTo>
                    <a:pt x="167" y="334"/>
                  </a:lnTo>
                  <a:lnTo>
                    <a:pt x="150" y="333"/>
                  </a:lnTo>
                  <a:lnTo>
                    <a:pt x="134" y="330"/>
                  </a:lnTo>
                  <a:lnTo>
                    <a:pt x="118" y="326"/>
                  </a:lnTo>
                  <a:lnTo>
                    <a:pt x="103" y="320"/>
                  </a:lnTo>
                  <a:lnTo>
                    <a:pt x="88" y="313"/>
                  </a:lnTo>
                  <a:lnTo>
                    <a:pt x="74" y="305"/>
                  </a:lnTo>
                  <a:lnTo>
                    <a:pt x="61" y="295"/>
                  </a:lnTo>
                  <a:lnTo>
                    <a:pt x="49" y="284"/>
                  </a:lnTo>
                  <a:lnTo>
                    <a:pt x="39" y="273"/>
                  </a:lnTo>
                  <a:lnTo>
                    <a:pt x="29" y="260"/>
                  </a:lnTo>
                  <a:lnTo>
                    <a:pt x="21" y="247"/>
                  </a:lnTo>
                  <a:lnTo>
                    <a:pt x="14" y="231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4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1" y="149"/>
                  </a:lnTo>
                  <a:lnTo>
                    <a:pt x="4" y="132"/>
                  </a:lnTo>
                  <a:lnTo>
                    <a:pt x="8" y="117"/>
                  </a:lnTo>
                  <a:lnTo>
                    <a:pt x="14" y="102"/>
                  </a:lnTo>
                  <a:lnTo>
                    <a:pt x="21" y="86"/>
                  </a:lnTo>
                  <a:lnTo>
                    <a:pt x="29" y="74"/>
                  </a:lnTo>
                  <a:lnTo>
                    <a:pt x="39" y="60"/>
                  </a:lnTo>
                  <a:lnTo>
                    <a:pt x="49" y="49"/>
                  </a:lnTo>
                  <a:lnTo>
                    <a:pt x="61" y="38"/>
                  </a:lnTo>
                  <a:lnTo>
                    <a:pt x="74" y="28"/>
                  </a:lnTo>
                  <a:lnTo>
                    <a:pt x="88" y="19"/>
                  </a:lnTo>
                  <a:lnTo>
                    <a:pt x="103" y="13"/>
                  </a:lnTo>
                  <a:lnTo>
                    <a:pt x="118" y="7"/>
                  </a:lnTo>
                  <a:lnTo>
                    <a:pt x="134" y="3"/>
                  </a:lnTo>
                  <a:lnTo>
                    <a:pt x="150" y="0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85" y="0"/>
                  </a:lnTo>
                  <a:lnTo>
                    <a:pt x="200" y="3"/>
                  </a:lnTo>
                  <a:lnTo>
                    <a:pt x="217" y="7"/>
                  </a:lnTo>
                  <a:lnTo>
                    <a:pt x="232" y="13"/>
                  </a:lnTo>
                  <a:lnTo>
                    <a:pt x="246" y="19"/>
                  </a:lnTo>
                  <a:lnTo>
                    <a:pt x="260" y="28"/>
                  </a:lnTo>
                  <a:lnTo>
                    <a:pt x="274" y="38"/>
                  </a:lnTo>
                  <a:lnTo>
                    <a:pt x="285" y="49"/>
                  </a:lnTo>
                  <a:lnTo>
                    <a:pt x="297" y="60"/>
                  </a:lnTo>
                  <a:lnTo>
                    <a:pt x="306" y="74"/>
                  </a:lnTo>
                  <a:lnTo>
                    <a:pt x="315" y="86"/>
                  </a:lnTo>
                  <a:lnTo>
                    <a:pt x="322" y="102"/>
                  </a:lnTo>
                  <a:lnTo>
                    <a:pt x="327" y="117"/>
                  </a:lnTo>
                  <a:lnTo>
                    <a:pt x="331" y="132"/>
                  </a:lnTo>
                  <a:lnTo>
                    <a:pt x="334" y="149"/>
                  </a:lnTo>
                  <a:lnTo>
                    <a:pt x="334" y="167"/>
                  </a:lnTo>
                  <a:lnTo>
                    <a:pt x="334" y="167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36"/>
            <p:cNvSpPr>
              <a:spLocks/>
            </p:cNvSpPr>
            <p:nvPr/>
          </p:nvSpPr>
          <p:spPr bwMode="auto">
            <a:xfrm>
              <a:off x="4162425" y="2190751"/>
              <a:ext cx="465137" cy="292100"/>
            </a:xfrm>
            <a:custGeom>
              <a:avLst/>
              <a:gdLst>
                <a:gd name="T0" fmla="*/ 585 w 585"/>
                <a:gd name="T1" fmla="*/ 311 h 368"/>
                <a:gd name="T2" fmla="*/ 585 w 585"/>
                <a:gd name="T3" fmla="*/ 311 h 368"/>
                <a:gd name="T4" fmla="*/ 578 w 585"/>
                <a:gd name="T5" fmla="*/ 293 h 368"/>
                <a:gd name="T6" fmla="*/ 571 w 585"/>
                <a:gd name="T7" fmla="*/ 273 h 368"/>
                <a:gd name="T8" fmla="*/ 560 w 585"/>
                <a:gd name="T9" fmla="*/ 248 h 368"/>
                <a:gd name="T10" fmla="*/ 544 w 585"/>
                <a:gd name="T11" fmla="*/ 218 h 368"/>
                <a:gd name="T12" fmla="*/ 525 w 585"/>
                <a:gd name="T13" fmla="*/ 186 h 368"/>
                <a:gd name="T14" fmla="*/ 512 w 585"/>
                <a:gd name="T15" fmla="*/ 169 h 368"/>
                <a:gd name="T16" fmla="*/ 500 w 585"/>
                <a:gd name="T17" fmla="*/ 152 h 368"/>
                <a:gd name="T18" fmla="*/ 486 w 585"/>
                <a:gd name="T19" fmla="*/ 136 h 368"/>
                <a:gd name="T20" fmla="*/ 471 w 585"/>
                <a:gd name="T21" fmla="*/ 119 h 368"/>
                <a:gd name="T22" fmla="*/ 454 w 585"/>
                <a:gd name="T23" fmla="*/ 102 h 368"/>
                <a:gd name="T24" fmla="*/ 434 w 585"/>
                <a:gd name="T25" fmla="*/ 87 h 368"/>
                <a:gd name="T26" fmla="*/ 415 w 585"/>
                <a:gd name="T27" fmla="*/ 72 h 368"/>
                <a:gd name="T28" fmla="*/ 394 w 585"/>
                <a:gd name="T29" fmla="*/ 58 h 368"/>
                <a:gd name="T30" fmla="*/ 370 w 585"/>
                <a:gd name="T31" fmla="*/ 45 h 368"/>
                <a:gd name="T32" fmla="*/ 345 w 585"/>
                <a:gd name="T33" fmla="*/ 34 h 368"/>
                <a:gd name="T34" fmla="*/ 320 w 585"/>
                <a:gd name="T35" fmla="*/ 24 h 368"/>
                <a:gd name="T36" fmla="*/ 291 w 585"/>
                <a:gd name="T37" fmla="*/ 14 h 368"/>
                <a:gd name="T38" fmla="*/ 262 w 585"/>
                <a:gd name="T39" fmla="*/ 9 h 368"/>
                <a:gd name="T40" fmla="*/ 230 w 585"/>
                <a:gd name="T41" fmla="*/ 3 h 368"/>
                <a:gd name="T42" fmla="*/ 196 w 585"/>
                <a:gd name="T43" fmla="*/ 0 h 368"/>
                <a:gd name="T44" fmla="*/ 161 w 585"/>
                <a:gd name="T45" fmla="*/ 0 h 368"/>
                <a:gd name="T46" fmla="*/ 124 w 585"/>
                <a:gd name="T47" fmla="*/ 3 h 368"/>
                <a:gd name="T48" fmla="*/ 85 w 585"/>
                <a:gd name="T49" fmla="*/ 9 h 368"/>
                <a:gd name="T50" fmla="*/ 43 w 585"/>
                <a:gd name="T51" fmla="*/ 16 h 368"/>
                <a:gd name="T52" fmla="*/ 0 w 585"/>
                <a:gd name="T53" fmla="*/ 27 h 368"/>
                <a:gd name="T54" fmla="*/ 0 w 585"/>
                <a:gd name="T55" fmla="*/ 27 h 368"/>
                <a:gd name="T56" fmla="*/ 10 w 585"/>
                <a:gd name="T57" fmla="*/ 48 h 368"/>
                <a:gd name="T58" fmla="*/ 22 w 585"/>
                <a:gd name="T59" fmla="*/ 73 h 368"/>
                <a:gd name="T60" fmla="*/ 39 w 585"/>
                <a:gd name="T61" fmla="*/ 104 h 368"/>
                <a:gd name="T62" fmla="*/ 61 w 585"/>
                <a:gd name="T63" fmla="*/ 138 h 368"/>
                <a:gd name="T64" fmla="*/ 88 w 585"/>
                <a:gd name="T65" fmla="*/ 176 h 368"/>
                <a:gd name="T66" fmla="*/ 103 w 585"/>
                <a:gd name="T67" fmla="*/ 195 h 368"/>
                <a:gd name="T68" fmla="*/ 118 w 585"/>
                <a:gd name="T69" fmla="*/ 215 h 368"/>
                <a:gd name="T70" fmla="*/ 135 w 585"/>
                <a:gd name="T71" fmla="*/ 234 h 368"/>
                <a:gd name="T72" fmla="*/ 154 w 585"/>
                <a:gd name="T73" fmla="*/ 254 h 368"/>
                <a:gd name="T74" fmla="*/ 172 w 585"/>
                <a:gd name="T75" fmla="*/ 272 h 368"/>
                <a:gd name="T76" fmla="*/ 193 w 585"/>
                <a:gd name="T77" fmla="*/ 289 h 368"/>
                <a:gd name="T78" fmla="*/ 214 w 585"/>
                <a:gd name="T79" fmla="*/ 306 h 368"/>
                <a:gd name="T80" fmla="*/ 238 w 585"/>
                <a:gd name="T81" fmla="*/ 321 h 368"/>
                <a:gd name="T82" fmla="*/ 262 w 585"/>
                <a:gd name="T83" fmla="*/ 333 h 368"/>
                <a:gd name="T84" fmla="*/ 285 w 585"/>
                <a:gd name="T85" fmla="*/ 346 h 368"/>
                <a:gd name="T86" fmla="*/ 310 w 585"/>
                <a:gd name="T87" fmla="*/ 354 h 368"/>
                <a:gd name="T88" fmla="*/ 338 w 585"/>
                <a:gd name="T89" fmla="*/ 363 h 368"/>
                <a:gd name="T90" fmla="*/ 365 w 585"/>
                <a:gd name="T91" fmla="*/ 367 h 368"/>
                <a:gd name="T92" fmla="*/ 394 w 585"/>
                <a:gd name="T93" fmla="*/ 368 h 368"/>
                <a:gd name="T94" fmla="*/ 423 w 585"/>
                <a:gd name="T95" fmla="*/ 368 h 368"/>
                <a:gd name="T96" fmla="*/ 454 w 585"/>
                <a:gd name="T97" fmla="*/ 364 h 368"/>
                <a:gd name="T98" fmla="*/ 485 w 585"/>
                <a:gd name="T99" fmla="*/ 356 h 368"/>
                <a:gd name="T100" fmla="*/ 517 w 585"/>
                <a:gd name="T101" fmla="*/ 345 h 368"/>
                <a:gd name="T102" fmla="*/ 550 w 585"/>
                <a:gd name="T103" fmla="*/ 331 h 368"/>
                <a:gd name="T104" fmla="*/ 585 w 585"/>
                <a:gd name="T105" fmla="*/ 311 h 368"/>
                <a:gd name="T106" fmla="*/ 585 w 585"/>
                <a:gd name="T107" fmla="*/ 311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5" h="368">
                  <a:moveTo>
                    <a:pt x="585" y="311"/>
                  </a:moveTo>
                  <a:lnTo>
                    <a:pt x="585" y="311"/>
                  </a:lnTo>
                  <a:lnTo>
                    <a:pt x="578" y="293"/>
                  </a:lnTo>
                  <a:lnTo>
                    <a:pt x="571" y="273"/>
                  </a:lnTo>
                  <a:lnTo>
                    <a:pt x="560" y="248"/>
                  </a:lnTo>
                  <a:lnTo>
                    <a:pt x="544" y="218"/>
                  </a:lnTo>
                  <a:lnTo>
                    <a:pt x="525" y="186"/>
                  </a:lnTo>
                  <a:lnTo>
                    <a:pt x="512" y="169"/>
                  </a:lnTo>
                  <a:lnTo>
                    <a:pt x="500" y="152"/>
                  </a:lnTo>
                  <a:lnTo>
                    <a:pt x="486" y="136"/>
                  </a:lnTo>
                  <a:lnTo>
                    <a:pt x="471" y="119"/>
                  </a:lnTo>
                  <a:lnTo>
                    <a:pt x="454" y="102"/>
                  </a:lnTo>
                  <a:lnTo>
                    <a:pt x="434" y="87"/>
                  </a:lnTo>
                  <a:lnTo>
                    <a:pt x="415" y="72"/>
                  </a:lnTo>
                  <a:lnTo>
                    <a:pt x="394" y="58"/>
                  </a:lnTo>
                  <a:lnTo>
                    <a:pt x="370" y="45"/>
                  </a:lnTo>
                  <a:lnTo>
                    <a:pt x="345" y="34"/>
                  </a:lnTo>
                  <a:lnTo>
                    <a:pt x="320" y="24"/>
                  </a:lnTo>
                  <a:lnTo>
                    <a:pt x="291" y="14"/>
                  </a:lnTo>
                  <a:lnTo>
                    <a:pt x="262" y="9"/>
                  </a:lnTo>
                  <a:lnTo>
                    <a:pt x="230" y="3"/>
                  </a:lnTo>
                  <a:lnTo>
                    <a:pt x="196" y="0"/>
                  </a:lnTo>
                  <a:lnTo>
                    <a:pt x="161" y="0"/>
                  </a:lnTo>
                  <a:lnTo>
                    <a:pt x="124" y="3"/>
                  </a:lnTo>
                  <a:lnTo>
                    <a:pt x="85" y="9"/>
                  </a:lnTo>
                  <a:lnTo>
                    <a:pt x="43" y="1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0" y="48"/>
                  </a:lnTo>
                  <a:lnTo>
                    <a:pt x="22" y="73"/>
                  </a:lnTo>
                  <a:lnTo>
                    <a:pt x="39" y="104"/>
                  </a:lnTo>
                  <a:lnTo>
                    <a:pt x="61" y="138"/>
                  </a:lnTo>
                  <a:lnTo>
                    <a:pt x="88" y="176"/>
                  </a:lnTo>
                  <a:lnTo>
                    <a:pt x="103" y="195"/>
                  </a:lnTo>
                  <a:lnTo>
                    <a:pt x="118" y="215"/>
                  </a:lnTo>
                  <a:lnTo>
                    <a:pt x="135" y="234"/>
                  </a:lnTo>
                  <a:lnTo>
                    <a:pt x="154" y="254"/>
                  </a:lnTo>
                  <a:lnTo>
                    <a:pt x="172" y="272"/>
                  </a:lnTo>
                  <a:lnTo>
                    <a:pt x="193" y="289"/>
                  </a:lnTo>
                  <a:lnTo>
                    <a:pt x="214" y="306"/>
                  </a:lnTo>
                  <a:lnTo>
                    <a:pt x="238" y="321"/>
                  </a:lnTo>
                  <a:lnTo>
                    <a:pt x="262" y="333"/>
                  </a:lnTo>
                  <a:lnTo>
                    <a:pt x="285" y="346"/>
                  </a:lnTo>
                  <a:lnTo>
                    <a:pt x="310" y="354"/>
                  </a:lnTo>
                  <a:lnTo>
                    <a:pt x="338" y="363"/>
                  </a:lnTo>
                  <a:lnTo>
                    <a:pt x="365" y="367"/>
                  </a:lnTo>
                  <a:lnTo>
                    <a:pt x="394" y="368"/>
                  </a:lnTo>
                  <a:lnTo>
                    <a:pt x="423" y="368"/>
                  </a:lnTo>
                  <a:lnTo>
                    <a:pt x="454" y="364"/>
                  </a:lnTo>
                  <a:lnTo>
                    <a:pt x="485" y="356"/>
                  </a:lnTo>
                  <a:lnTo>
                    <a:pt x="517" y="345"/>
                  </a:lnTo>
                  <a:lnTo>
                    <a:pt x="550" y="331"/>
                  </a:lnTo>
                  <a:lnTo>
                    <a:pt x="585" y="311"/>
                  </a:lnTo>
                  <a:lnTo>
                    <a:pt x="585" y="311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37"/>
            <p:cNvSpPr>
              <a:spLocks/>
            </p:cNvSpPr>
            <p:nvPr/>
          </p:nvSpPr>
          <p:spPr bwMode="auto">
            <a:xfrm>
              <a:off x="4633913" y="2197101"/>
              <a:ext cx="436562" cy="292100"/>
            </a:xfrm>
            <a:custGeom>
              <a:avLst/>
              <a:gdLst>
                <a:gd name="T0" fmla="*/ 0 w 550"/>
                <a:gd name="T1" fmla="*/ 310 h 368"/>
                <a:gd name="T2" fmla="*/ 0 w 550"/>
                <a:gd name="T3" fmla="*/ 310 h 368"/>
                <a:gd name="T4" fmla="*/ 4 w 550"/>
                <a:gd name="T5" fmla="*/ 292 h 368"/>
                <a:gd name="T6" fmla="*/ 11 w 550"/>
                <a:gd name="T7" fmla="*/ 273 h 368"/>
                <a:gd name="T8" fmla="*/ 22 w 550"/>
                <a:gd name="T9" fmla="*/ 248 h 368"/>
                <a:gd name="T10" fmla="*/ 36 w 550"/>
                <a:gd name="T11" fmla="*/ 217 h 368"/>
                <a:gd name="T12" fmla="*/ 56 w 550"/>
                <a:gd name="T13" fmla="*/ 185 h 368"/>
                <a:gd name="T14" fmla="*/ 67 w 550"/>
                <a:gd name="T15" fmla="*/ 168 h 368"/>
                <a:gd name="T16" fmla="*/ 78 w 550"/>
                <a:gd name="T17" fmla="*/ 152 h 368"/>
                <a:gd name="T18" fmla="*/ 92 w 550"/>
                <a:gd name="T19" fmla="*/ 135 h 368"/>
                <a:gd name="T20" fmla="*/ 107 w 550"/>
                <a:gd name="T21" fmla="*/ 118 h 368"/>
                <a:gd name="T22" fmla="*/ 123 w 550"/>
                <a:gd name="T23" fmla="*/ 102 h 368"/>
                <a:gd name="T24" fmla="*/ 141 w 550"/>
                <a:gd name="T25" fmla="*/ 86 h 368"/>
                <a:gd name="T26" fmla="*/ 159 w 550"/>
                <a:gd name="T27" fmla="*/ 71 h 368"/>
                <a:gd name="T28" fmla="*/ 178 w 550"/>
                <a:gd name="T29" fmla="*/ 57 h 368"/>
                <a:gd name="T30" fmla="*/ 201 w 550"/>
                <a:gd name="T31" fmla="*/ 44 h 368"/>
                <a:gd name="T32" fmla="*/ 224 w 550"/>
                <a:gd name="T33" fmla="*/ 33 h 368"/>
                <a:gd name="T34" fmla="*/ 250 w 550"/>
                <a:gd name="T35" fmla="*/ 24 h 368"/>
                <a:gd name="T36" fmla="*/ 276 w 550"/>
                <a:gd name="T37" fmla="*/ 14 h 368"/>
                <a:gd name="T38" fmla="*/ 304 w 550"/>
                <a:gd name="T39" fmla="*/ 8 h 368"/>
                <a:gd name="T40" fmla="*/ 333 w 550"/>
                <a:gd name="T41" fmla="*/ 3 h 368"/>
                <a:gd name="T42" fmla="*/ 365 w 550"/>
                <a:gd name="T43" fmla="*/ 0 h 368"/>
                <a:gd name="T44" fmla="*/ 399 w 550"/>
                <a:gd name="T45" fmla="*/ 0 h 368"/>
                <a:gd name="T46" fmla="*/ 433 w 550"/>
                <a:gd name="T47" fmla="*/ 3 h 368"/>
                <a:gd name="T48" fmla="*/ 471 w 550"/>
                <a:gd name="T49" fmla="*/ 8 h 368"/>
                <a:gd name="T50" fmla="*/ 510 w 550"/>
                <a:gd name="T51" fmla="*/ 15 h 368"/>
                <a:gd name="T52" fmla="*/ 550 w 550"/>
                <a:gd name="T53" fmla="*/ 26 h 368"/>
                <a:gd name="T54" fmla="*/ 550 w 550"/>
                <a:gd name="T55" fmla="*/ 26 h 368"/>
                <a:gd name="T56" fmla="*/ 542 w 550"/>
                <a:gd name="T57" fmla="*/ 47 h 368"/>
                <a:gd name="T58" fmla="*/ 529 w 550"/>
                <a:gd name="T59" fmla="*/ 72 h 368"/>
                <a:gd name="T60" fmla="*/ 514 w 550"/>
                <a:gd name="T61" fmla="*/ 103 h 368"/>
                <a:gd name="T62" fmla="*/ 493 w 550"/>
                <a:gd name="T63" fmla="*/ 138 h 368"/>
                <a:gd name="T64" fmla="*/ 468 w 550"/>
                <a:gd name="T65" fmla="*/ 175 h 368"/>
                <a:gd name="T66" fmla="*/ 454 w 550"/>
                <a:gd name="T67" fmla="*/ 195 h 368"/>
                <a:gd name="T68" fmla="*/ 439 w 550"/>
                <a:gd name="T69" fmla="*/ 214 h 368"/>
                <a:gd name="T70" fmla="*/ 422 w 550"/>
                <a:gd name="T71" fmla="*/ 234 h 368"/>
                <a:gd name="T72" fmla="*/ 406 w 550"/>
                <a:gd name="T73" fmla="*/ 253 h 368"/>
                <a:gd name="T74" fmla="*/ 387 w 550"/>
                <a:gd name="T75" fmla="*/ 271 h 368"/>
                <a:gd name="T76" fmla="*/ 368 w 550"/>
                <a:gd name="T77" fmla="*/ 288 h 368"/>
                <a:gd name="T78" fmla="*/ 347 w 550"/>
                <a:gd name="T79" fmla="*/ 305 h 368"/>
                <a:gd name="T80" fmla="*/ 326 w 550"/>
                <a:gd name="T81" fmla="*/ 320 h 368"/>
                <a:gd name="T82" fmla="*/ 304 w 550"/>
                <a:gd name="T83" fmla="*/ 333 h 368"/>
                <a:gd name="T84" fmla="*/ 282 w 550"/>
                <a:gd name="T85" fmla="*/ 345 h 368"/>
                <a:gd name="T86" fmla="*/ 256 w 550"/>
                <a:gd name="T87" fmla="*/ 354 h 368"/>
                <a:gd name="T88" fmla="*/ 231 w 550"/>
                <a:gd name="T89" fmla="*/ 362 h 368"/>
                <a:gd name="T90" fmla="*/ 206 w 550"/>
                <a:gd name="T91" fmla="*/ 366 h 368"/>
                <a:gd name="T92" fmla="*/ 178 w 550"/>
                <a:gd name="T93" fmla="*/ 368 h 368"/>
                <a:gd name="T94" fmla="*/ 152 w 550"/>
                <a:gd name="T95" fmla="*/ 368 h 368"/>
                <a:gd name="T96" fmla="*/ 123 w 550"/>
                <a:gd name="T97" fmla="*/ 363 h 368"/>
                <a:gd name="T98" fmla="*/ 93 w 550"/>
                <a:gd name="T99" fmla="*/ 355 h 368"/>
                <a:gd name="T100" fmla="*/ 63 w 550"/>
                <a:gd name="T101" fmla="*/ 344 h 368"/>
                <a:gd name="T102" fmla="*/ 32 w 550"/>
                <a:gd name="T103" fmla="*/ 330 h 368"/>
                <a:gd name="T104" fmla="*/ 0 w 550"/>
                <a:gd name="T105" fmla="*/ 310 h 368"/>
                <a:gd name="T106" fmla="*/ 0 w 550"/>
                <a:gd name="T107" fmla="*/ 31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50" h="368">
                  <a:moveTo>
                    <a:pt x="0" y="310"/>
                  </a:moveTo>
                  <a:lnTo>
                    <a:pt x="0" y="310"/>
                  </a:lnTo>
                  <a:lnTo>
                    <a:pt x="4" y="292"/>
                  </a:lnTo>
                  <a:lnTo>
                    <a:pt x="11" y="273"/>
                  </a:lnTo>
                  <a:lnTo>
                    <a:pt x="22" y="248"/>
                  </a:lnTo>
                  <a:lnTo>
                    <a:pt x="36" y="217"/>
                  </a:lnTo>
                  <a:lnTo>
                    <a:pt x="56" y="185"/>
                  </a:lnTo>
                  <a:lnTo>
                    <a:pt x="67" y="168"/>
                  </a:lnTo>
                  <a:lnTo>
                    <a:pt x="78" y="152"/>
                  </a:lnTo>
                  <a:lnTo>
                    <a:pt x="92" y="135"/>
                  </a:lnTo>
                  <a:lnTo>
                    <a:pt x="107" y="118"/>
                  </a:lnTo>
                  <a:lnTo>
                    <a:pt x="123" y="102"/>
                  </a:lnTo>
                  <a:lnTo>
                    <a:pt x="141" y="86"/>
                  </a:lnTo>
                  <a:lnTo>
                    <a:pt x="159" y="71"/>
                  </a:lnTo>
                  <a:lnTo>
                    <a:pt x="178" y="57"/>
                  </a:lnTo>
                  <a:lnTo>
                    <a:pt x="201" y="44"/>
                  </a:lnTo>
                  <a:lnTo>
                    <a:pt x="224" y="33"/>
                  </a:lnTo>
                  <a:lnTo>
                    <a:pt x="250" y="24"/>
                  </a:lnTo>
                  <a:lnTo>
                    <a:pt x="276" y="14"/>
                  </a:lnTo>
                  <a:lnTo>
                    <a:pt x="304" y="8"/>
                  </a:lnTo>
                  <a:lnTo>
                    <a:pt x="333" y="3"/>
                  </a:lnTo>
                  <a:lnTo>
                    <a:pt x="365" y="0"/>
                  </a:lnTo>
                  <a:lnTo>
                    <a:pt x="399" y="0"/>
                  </a:lnTo>
                  <a:lnTo>
                    <a:pt x="433" y="3"/>
                  </a:lnTo>
                  <a:lnTo>
                    <a:pt x="471" y="8"/>
                  </a:lnTo>
                  <a:lnTo>
                    <a:pt x="510" y="15"/>
                  </a:lnTo>
                  <a:lnTo>
                    <a:pt x="550" y="26"/>
                  </a:lnTo>
                  <a:lnTo>
                    <a:pt x="550" y="26"/>
                  </a:lnTo>
                  <a:lnTo>
                    <a:pt x="542" y="47"/>
                  </a:lnTo>
                  <a:lnTo>
                    <a:pt x="529" y="72"/>
                  </a:lnTo>
                  <a:lnTo>
                    <a:pt x="514" y="103"/>
                  </a:lnTo>
                  <a:lnTo>
                    <a:pt x="493" y="138"/>
                  </a:lnTo>
                  <a:lnTo>
                    <a:pt x="468" y="175"/>
                  </a:lnTo>
                  <a:lnTo>
                    <a:pt x="454" y="195"/>
                  </a:lnTo>
                  <a:lnTo>
                    <a:pt x="439" y="214"/>
                  </a:lnTo>
                  <a:lnTo>
                    <a:pt x="422" y="234"/>
                  </a:lnTo>
                  <a:lnTo>
                    <a:pt x="406" y="253"/>
                  </a:lnTo>
                  <a:lnTo>
                    <a:pt x="387" y="271"/>
                  </a:lnTo>
                  <a:lnTo>
                    <a:pt x="368" y="288"/>
                  </a:lnTo>
                  <a:lnTo>
                    <a:pt x="347" y="305"/>
                  </a:lnTo>
                  <a:lnTo>
                    <a:pt x="326" y="320"/>
                  </a:lnTo>
                  <a:lnTo>
                    <a:pt x="304" y="333"/>
                  </a:lnTo>
                  <a:lnTo>
                    <a:pt x="282" y="345"/>
                  </a:lnTo>
                  <a:lnTo>
                    <a:pt x="256" y="354"/>
                  </a:lnTo>
                  <a:lnTo>
                    <a:pt x="231" y="362"/>
                  </a:lnTo>
                  <a:lnTo>
                    <a:pt x="206" y="366"/>
                  </a:lnTo>
                  <a:lnTo>
                    <a:pt x="178" y="368"/>
                  </a:lnTo>
                  <a:lnTo>
                    <a:pt x="152" y="368"/>
                  </a:lnTo>
                  <a:lnTo>
                    <a:pt x="123" y="363"/>
                  </a:lnTo>
                  <a:lnTo>
                    <a:pt x="93" y="355"/>
                  </a:lnTo>
                  <a:lnTo>
                    <a:pt x="63" y="344"/>
                  </a:lnTo>
                  <a:lnTo>
                    <a:pt x="32" y="330"/>
                  </a:lnTo>
                  <a:lnTo>
                    <a:pt x="0" y="310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8" name="组合 607"/>
          <p:cNvGrpSpPr/>
          <p:nvPr/>
        </p:nvGrpSpPr>
        <p:grpSpPr>
          <a:xfrm>
            <a:off x="4154488" y="5734051"/>
            <a:ext cx="928687" cy="611188"/>
            <a:chOff x="4154488" y="5734051"/>
            <a:chExt cx="928687" cy="611188"/>
          </a:xfrm>
        </p:grpSpPr>
        <p:sp>
          <p:nvSpPr>
            <p:cNvPr id="139" name="Freeform 538"/>
            <p:cNvSpPr>
              <a:spLocks/>
            </p:cNvSpPr>
            <p:nvPr/>
          </p:nvSpPr>
          <p:spPr bwMode="auto">
            <a:xfrm>
              <a:off x="4154488" y="5734051"/>
              <a:ext cx="928687" cy="611188"/>
            </a:xfrm>
            <a:custGeom>
              <a:avLst/>
              <a:gdLst>
                <a:gd name="T0" fmla="*/ 569 w 1170"/>
                <a:gd name="T1" fmla="*/ 352 h 769"/>
                <a:gd name="T2" fmla="*/ 528 w 1170"/>
                <a:gd name="T3" fmla="*/ 287 h 769"/>
                <a:gd name="T4" fmla="*/ 454 w 1170"/>
                <a:gd name="T5" fmla="*/ 202 h 769"/>
                <a:gd name="T6" fmla="*/ 406 w 1170"/>
                <a:gd name="T7" fmla="*/ 160 h 769"/>
                <a:gd name="T8" fmla="*/ 351 w 1170"/>
                <a:gd name="T9" fmla="*/ 125 h 769"/>
                <a:gd name="T10" fmla="*/ 289 w 1170"/>
                <a:gd name="T11" fmla="*/ 102 h 769"/>
                <a:gd name="T12" fmla="*/ 221 w 1170"/>
                <a:gd name="T13" fmla="*/ 93 h 769"/>
                <a:gd name="T14" fmla="*/ 147 w 1170"/>
                <a:gd name="T15" fmla="*/ 103 h 769"/>
                <a:gd name="T16" fmla="*/ 97 w 1170"/>
                <a:gd name="T17" fmla="*/ 121 h 769"/>
                <a:gd name="T18" fmla="*/ 40 w 1170"/>
                <a:gd name="T19" fmla="*/ 161 h 769"/>
                <a:gd name="T20" fmla="*/ 8 w 1170"/>
                <a:gd name="T21" fmla="*/ 212 h 769"/>
                <a:gd name="T22" fmla="*/ 0 w 1170"/>
                <a:gd name="T23" fmla="*/ 269 h 769"/>
                <a:gd name="T24" fmla="*/ 15 w 1170"/>
                <a:gd name="T25" fmla="*/ 327 h 769"/>
                <a:gd name="T26" fmla="*/ 51 w 1170"/>
                <a:gd name="T27" fmla="*/ 384 h 769"/>
                <a:gd name="T28" fmla="*/ 108 w 1170"/>
                <a:gd name="T29" fmla="*/ 433 h 769"/>
                <a:gd name="T30" fmla="*/ 185 w 1170"/>
                <a:gd name="T31" fmla="*/ 471 h 769"/>
                <a:gd name="T32" fmla="*/ 280 w 1170"/>
                <a:gd name="T33" fmla="*/ 492 h 769"/>
                <a:gd name="T34" fmla="*/ 392 w 1170"/>
                <a:gd name="T35" fmla="*/ 493 h 769"/>
                <a:gd name="T36" fmla="*/ 521 w 1170"/>
                <a:gd name="T37" fmla="*/ 471 h 769"/>
                <a:gd name="T38" fmla="*/ 667 w 1170"/>
                <a:gd name="T39" fmla="*/ 769 h 769"/>
                <a:gd name="T40" fmla="*/ 658 w 1170"/>
                <a:gd name="T41" fmla="*/ 471 h 769"/>
                <a:gd name="T42" fmla="*/ 764 w 1170"/>
                <a:gd name="T43" fmla="*/ 479 h 769"/>
                <a:gd name="T44" fmla="*/ 888 w 1170"/>
                <a:gd name="T45" fmla="*/ 473 h 769"/>
                <a:gd name="T46" fmla="*/ 965 w 1170"/>
                <a:gd name="T47" fmla="*/ 460 h 769"/>
                <a:gd name="T48" fmla="*/ 1037 w 1170"/>
                <a:gd name="T49" fmla="*/ 433 h 769"/>
                <a:gd name="T50" fmla="*/ 1099 w 1170"/>
                <a:gd name="T51" fmla="*/ 393 h 769"/>
                <a:gd name="T52" fmla="*/ 1145 w 1170"/>
                <a:gd name="T53" fmla="*/ 334 h 769"/>
                <a:gd name="T54" fmla="*/ 1163 w 1170"/>
                <a:gd name="T55" fmla="*/ 283 h 769"/>
                <a:gd name="T56" fmla="*/ 1170 w 1170"/>
                <a:gd name="T57" fmla="*/ 239 h 769"/>
                <a:gd name="T58" fmla="*/ 1168 w 1170"/>
                <a:gd name="T59" fmla="*/ 189 h 769"/>
                <a:gd name="T60" fmla="*/ 1157 w 1170"/>
                <a:gd name="T61" fmla="*/ 125 h 769"/>
                <a:gd name="T62" fmla="*/ 1142 w 1170"/>
                <a:gd name="T63" fmla="*/ 86 h 769"/>
                <a:gd name="T64" fmla="*/ 1121 w 1170"/>
                <a:gd name="T65" fmla="*/ 56 h 769"/>
                <a:gd name="T66" fmla="*/ 1096 w 1170"/>
                <a:gd name="T67" fmla="*/ 32 h 769"/>
                <a:gd name="T68" fmla="*/ 1046 w 1170"/>
                <a:gd name="T69" fmla="*/ 7 h 769"/>
                <a:gd name="T70" fmla="*/ 976 w 1170"/>
                <a:gd name="T71" fmla="*/ 0 h 769"/>
                <a:gd name="T72" fmla="*/ 899 w 1170"/>
                <a:gd name="T73" fmla="*/ 14 h 769"/>
                <a:gd name="T74" fmla="*/ 821 w 1170"/>
                <a:gd name="T75" fmla="*/ 47 h 769"/>
                <a:gd name="T76" fmla="*/ 746 w 1170"/>
                <a:gd name="T77" fmla="*/ 96 h 769"/>
                <a:gd name="T78" fmla="*/ 679 w 1170"/>
                <a:gd name="T79" fmla="*/ 159 h 769"/>
                <a:gd name="T80" fmla="*/ 626 w 1170"/>
                <a:gd name="T81" fmla="*/ 231 h 769"/>
                <a:gd name="T82" fmla="*/ 590 w 1170"/>
                <a:gd name="T83" fmla="*/ 312 h 769"/>
                <a:gd name="T84" fmla="*/ 578 w 1170"/>
                <a:gd name="T85" fmla="*/ 368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70" h="769">
                  <a:moveTo>
                    <a:pt x="578" y="368"/>
                  </a:moveTo>
                  <a:lnTo>
                    <a:pt x="578" y="368"/>
                  </a:lnTo>
                  <a:lnTo>
                    <a:pt x="569" y="352"/>
                  </a:lnTo>
                  <a:lnTo>
                    <a:pt x="560" y="334"/>
                  </a:lnTo>
                  <a:lnTo>
                    <a:pt x="546" y="313"/>
                  </a:lnTo>
                  <a:lnTo>
                    <a:pt x="528" y="287"/>
                  </a:lnTo>
                  <a:lnTo>
                    <a:pt x="507" y="259"/>
                  </a:lnTo>
                  <a:lnTo>
                    <a:pt x="482" y="231"/>
                  </a:lnTo>
                  <a:lnTo>
                    <a:pt x="454" y="202"/>
                  </a:lnTo>
                  <a:lnTo>
                    <a:pt x="438" y="186"/>
                  </a:lnTo>
                  <a:lnTo>
                    <a:pt x="423" y="174"/>
                  </a:lnTo>
                  <a:lnTo>
                    <a:pt x="406" y="160"/>
                  </a:lnTo>
                  <a:lnTo>
                    <a:pt x="388" y="147"/>
                  </a:lnTo>
                  <a:lnTo>
                    <a:pt x="370" y="136"/>
                  </a:lnTo>
                  <a:lnTo>
                    <a:pt x="351" y="125"/>
                  </a:lnTo>
                  <a:lnTo>
                    <a:pt x="331" y="117"/>
                  </a:lnTo>
                  <a:lnTo>
                    <a:pt x="310" y="108"/>
                  </a:lnTo>
                  <a:lnTo>
                    <a:pt x="289" y="102"/>
                  </a:lnTo>
                  <a:lnTo>
                    <a:pt x="267" y="97"/>
                  </a:lnTo>
                  <a:lnTo>
                    <a:pt x="245" y="95"/>
                  </a:lnTo>
                  <a:lnTo>
                    <a:pt x="221" y="93"/>
                  </a:lnTo>
                  <a:lnTo>
                    <a:pt x="197" y="95"/>
                  </a:lnTo>
                  <a:lnTo>
                    <a:pt x="172" y="97"/>
                  </a:lnTo>
                  <a:lnTo>
                    <a:pt x="147" y="103"/>
                  </a:lnTo>
                  <a:lnTo>
                    <a:pt x="121" y="111"/>
                  </a:lnTo>
                  <a:lnTo>
                    <a:pt x="121" y="111"/>
                  </a:lnTo>
                  <a:lnTo>
                    <a:pt x="97" y="121"/>
                  </a:lnTo>
                  <a:lnTo>
                    <a:pt x="75" y="134"/>
                  </a:lnTo>
                  <a:lnTo>
                    <a:pt x="55" y="146"/>
                  </a:lnTo>
                  <a:lnTo>
                    <a:pt x="40" y="161"/>
                  </a:lnTo>
                  <a:lnTo>
                    <a:pt x="26" y="177"/>
                  </a:lnTo>
                  <a:lnTo>
                    <a:pt x="16" y="195"/>
                  </a:lnTo>
                  <a:lnTo>
                    <a:pt x="8" y="212"/>
                  </a:lnTo>
                  <a:lnTo>
                    <a:pt x="2" y="231"/>
                  </a:lnTo>
                  <a:lnTo>
                    <a:pt x="0" y="249"/>
                  </a:lnTo>
                  <a:lnTo>
                    <a:pt x="0" y="269"/>
                  </a:lnTo>
                  <a:lnTo>
                    <a:pt x="2" y="288"/>
                  </a:lnTo>
                  <a:lnTo>
                    <a:pt x="8" y="308"/>
                  </a:lnTo>
                  <a:lnTo>
                    <a:pt x="15" y="327"/>
                  </a:lnTo>
                  <a:lnTo>
                    <a:pt x="25" y="347"/>
                  </a:lnTo>
                  <a:lnTo>
                    <a:pt x="37" y="366"/>
                  </a:lnTo>
                  <a:lnTo>
                    <a:pt x="51" y="384"/>
                  </a:lnTo>
                  <a:lnTo>
                    <a:pt x="68" y="401"/>
                  </a:lnTo>
                  <a:lnTo>
                    <a:pt x="87" y="418"/>
                  </a:lnTo>
                  <a:lnTo>
                    <a:pt x="108" y="433"/>
                  </a:lnTo>
                  <a:lnTo>
                    <a:pt x="132" y="447"/>
                  </a:lnTo>
                  <a:lnTo>
                    <a:pt x="157" y="460"/>
                  </a:lnTo>
                  <a:lnTo>
                    <a:pt x="185" y="471"/>
                  </a:lnTo>
                  <a:lnTo>
                    <a:pt x="216" y="479"/>
                  </a:lnTo>
                  <a:lnTo>
                    <a:pt x="246" y="487"/>
                  </a:lnTo>
                  <a:lnTo>
                    <a:pt x="280" y="492"/>
                  </a:lnTo>
                  <a:lnTo>
                    <a:pt x="316" y="494"/>
                  </a:lnTo>
                  <a:lnTo>
                    <a:pt x="353" y="496"/>
                  </a:lnTo>
                  <a:lnTo>
                    <a:pt x="392" y="493"/>
                  </a:lnTo>
                  <a:lnTo>
                    <a:pt x="433" y="489"/>
                  </a:lnTo>
                  <a:lnTo>
                    <a:pt x="476" y="480"/>
                  </a:lnTo>
                  <a:lnTo>
                    <a:pt x="521" y="471"/>
                  </a:lnTo>
                  <a:lnTo>
                    <a:pt x="567" y="457"/>
                  </a:lnTo>
                  <a:lnTo>
                    <a:pt x="555" y="769"/>
                  </a:lnTo>
                  <a:lnTo>
                    <a:pt x="667" y="769"/>
                  </a:lnTo>
                  <a:lnTo>
                    <a:pt x="633" y="468"/>
                  </a:lnTo>
                  <a:lnTo>
                    <a:pt x="633" y="468"/>
                  </a:lnTo>
                  <a:lnTo>
                    <a:pt x="658" y="471"/>
                  </a:lnTo>
                  <a:lnTo>
                    <a:pt x="686" y="473"/>
                  </a:lnTo>
                  <a:lnTo>
                    <a:pt x="723" y="478"/>
                  </a:lnTo>
                  <a:lnTo>
                    <a:pt x="764" y="479"/>
                  </a:lnTo>
                  <a:lnTo>
                    <a:pt x="812" y="479"/>
                  </a:lnTo>
                  <a:lnTo>
                    <a:pt x="862" y="476"/>
                  </a:lnTo>
                  <a:lnTo>
                    <a:pt x="888" y="473"/>
                  </a:lnTo>
                  <a:lnTo>
                    <a:pt x="913" y="471"/>
                  </a:lnTo>
                  <a:lnTo>
                    <a:pt x="940" y="465"/>
                  </a:lnTo>
                  <a:lnTo>
                    <a:pt x="965" y="460"/>
                  </a:lnTo>
                  <a:lnTo>
                    <a:pt x="990" y="453"/>
                  </a:lnTo>
                  <a:lnTo>
                    <a:pt x="1014" y="443"/>
                  </a:lnTo>
                  <a:lnTo>
                    <a:pt x="1037" y="433"/>
                  </a:lnTo>
                  <a:lnTo>
                    <a:pt x="1060" y="422"/>
                  </a:lnTo>
                  <a:lnTo>
                    <a:pt x="1081" y="408"/>
                  </a:lnTo>
                  <a:lnTo>
                    <a:pt x="1099" y="393"/>
                  </a:lnTo>
                  <a:lnTo>
                    <a:pt x="1117" y="375"/>
                  </a:lnTo>
                  <a:lnTo>
                    <a:pt x="1132" y="355"/>
                  </a:lnTo>
                  <a:lnTo>
                    <a:pt x="1145" y="334"/>
                  </a:lnTo>
                  <a:lnTo>
                    <a:pt x="1156" y="309"/>
                  </a:lnTo>
                  <a:lnTo>
                    <a:pt x="1160" y="297"/>
                  </a:lnTo>
                  <a:lnTo>
                    <a:pt x="1163" y="283"/>
                  </a:lnTo>
                  <a:lnTo>
                    <a:pt x="1166" y="269"/>
                  </a:lnTo>
                  <a:lnTo>
                    <a:pt x="1168" y="255"/>
                  </a:lnTo>
                  <a:lnTo>
                    <a:pt x="1170" y="239"/>
                  </a:lnTo>
                  <a:lnTo>
                    <a:pt x="1170" y="223"/>
                  </a:lnTo>
                  <a:lnTo>
                    <a:pt x="1168" y="189"/>
                  </a:lnTo>
                  <a:lnTo>
                    <a:pt x="1168" y="189"/>
                  </a:lnTo>
                  <a:lnTo>
                    <a:pt x="1164" y="154"/>
                  </a:lnTo>
                  <a:lnTo>
                    <a:pt x="1161" y="139"/>
                  </a:lnTo>
                  <a:lnTo>
                    <a:pt x="1157" y="125"/>
                  </a:lnTo>
                  <a:lnTo>
                    <a:pt x="1153" y="111"/>
                  </a:lnTo>
                  <a:lnTo>
                    <a:pt x="1147" y="99"/>
                  </a:lnTo>
                  <a:lnTo>
                    <a:pt x="1142" y="86"/>
                  </a:lnTo>
                  <a:lnTo>
                    <a:pt x="1135" y="75"/>
                  </a:lnTo>
                  <a:lnTo>
                    <a:pt x="1128" y="65"/>
                  </a:lnTo>
                  <a:lnTo>
                    <a:pt x="1121" y="56"/>
                  </a:lnTo>
                  <a:lnTo>
                    <a:pt x="1113" y="47"/>
                  </a:lnTo>
                  <a:lnTo>
                    <a:pt x="1104" y="39"/>
                  </a:lnTo>
                  <a:lnTo>
                    <a:pt x="1096" y="32"/>
                  </a:lnTo>
                  <a:lnTo>
                    <a:pt x="1086" y="25"/>
                  </a:lnTo>
                  <a:lnTo>
                    <a:pt x="1067" y="15"/>
                  </a:lnTo>
                  <a:lnTo>
                    <a:pt x="1046" y="7"/>
                  </a:lnTo>
                  <a:lnTo>
                    <a:pt x="1023" y="1"/>
                  </a:lnTo>
                  <a:lnTo>
                    <a:pt x="1000" y="0"/>
                  </a:lnTo>
                  <a:lnTo>
                    <a:pt x="976" y="0"/>
                  </a:lnTo>
                  <a:lnTo>
                    <a:pt x="951" y="1"/>
                  </a:lnTo>
                  <a:lnTo>
                    <a:pt x="926" y="7"/>
                  </a:lnTo>
                  <a:lnTo>
                    <a:pt x="899" y="14"/>
                  </a:lnTo>
                  <a:lnTo>
                    <a:pt x="873" y="24"/>
                  </a:lnTo>
                  <a:lnTo>
                    <a:pt x="848" y="35"/>
                  </a:lnTo>
                  <a:lnTo>
                    <a:pt x="821" y="47"/>
                  </a:lnTo>
                  <a:lnTo>
                    <a:pt x="796" y="63"/>
                  </a:lnTo>
                  <a:lnTo>
                    <a:pt x="771" y="78"/>
                  </a:lnTo>
                  <a:lnTo>
                    <a:pt x="746" y="96"/>
                  </a:lnTo>
                  <a:lnTo>
                    <a:pt x="723" y="115"/>
                  </a:lnTo>
                  <a:lnTo>
                    <a:pt x="700" y="136"/>
                  </a:lnTo>
                  <a:lnTo>
                    <a:pt x="679" y="159"/>
                  </a:lnTo>
                  <a:lnTo>
                    <a:pt x="660" y="182"/>
                  </a:lnTo>
                  <a:lnTo>
                    <a:pt x="642" y="206"/>
                  </a:lnTo>
                  <a:lnTo>
                    <a:pt x="626" y="231"/>
                  </a:lnTo>
                  <a:lnTo>
                    <a:pt x="611" y="258"/>
                  </a:lnTo>
                  <a:lnTo>
                    <a:pt x="600" y="284"/>
                  </a:lnTo>
                  <a:lnTo>
                    <a:pt x="590" y="312"/>
                  </a:lnTo>
                  <a:lnTo>
                    <a:pt x="583" y="338"/>
                  </a:lnTo>
                  <a:lnTo>
                    <a:pt x="578" y="368"/>
                  </a:lnTo>
                  <a:lnTo>
                    <a:pt x="578" y="368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39"/>
            <p:cNvSpPr>
              <a:spLocks/>
            </p:cNvSpPr>
            <p:nvPr/>
          </p:nvSpPr>
          <p:spPr bwMode="auto">
            <a:xfrm>
              <a:off x="4343400" y="5976938"/>
              <a:ext cx="284162" cy="88900"/>
            </a:xfrm>
            <a:custGeom>
              <a:avLst/>
              <a:gdLst>
                <a:gd name="T0" fmla="*/ 5 w 358"/>
                <a:gd name="T1" fmla="*/ 12 h 113"/>
                <a:gd name="T2" fmla="*/ 5 w 358"/>
                <a:gd name="T3" fmla="*/ 12 h 113"/>
                <a:gd name="T4" fmla="*/ 56 w 358"/>
                <a:gd name="T5" fmla="*/ 18 h 113"/>
                <a:gd name="T6" fmla="*/ 104 w 358"/>
                <a:gd name="T7" fmla="*/ 26 h 113"/>
                <a:gd name="T8" fmla="*/ 153 w 358"/>
                <a:gd name="T9" fmla="*/ 38 h 113"/>
                <a:gd name="T10" fmla="*/ 200 w 358"/>
                <a:gd name="T11" fmla="*/ 51 h 113"/>
                <a:gd name="T12" fmla="*/ 200 w 358"/>
                <a:gd name="T13" fmla="*/ 51 h 113"/>
                <a:gd name="T14" fmla="*/ 242 w 358"/>
                <a:gd name="T15" fmla="*/ 67 h 113"/>
                <a:gd name="T16" fmla="*/ 281 w 358"/>
                <a:gd name="T17" fmla="*/ 83 h 113"/>
                <a:gd name="T18" fmla="*/ 281 w 358"/>
                <a:gd name="T19" fmla="*/ 83 h 113"/>
                <a:gd name="T20" fmla="*/ 298 w 358"/>
                <a:gd name="T21" fmla="*/ 92 h 113"/>
                <a:gd name="T22" fmla="*/ 316 w 358"/>
                <a:gd name="T23" fmla="*/ 102 h 113"/>
                <a:gd name="T24" fmla="*/ 333 w 358"/>
                <a:gd name="T25" fmla="*/ 110 h 113"/>
                <a:gd name="T26" fmla="*/ 342 w 358"/>
                <a:gd name="T27" fmla="*/ 113 h 113"/>
                <a:gd name="T28" fmla="*/ 351 w 358"/>
                <a:gd name="T29" fmla="*/ 113 h 113"/>
                <a:gd name="T30" fmla="*/ 351 w 358"/>
                <a:gd name="T31" fmla="*/ 113 h 113"/>
                <a:gd name="T32" fmla="*/ 355 w 358"/>
                <a:gd name="T33" fmla="*/ 113 h 113"/>
                <a:gd name="T34" fmla="*/ 358 w 358"/>
                <a:gd name="T35" fmla="*/ 110 h 113"/>
                <a:gd name="T36" fmla="*/ 358 w 358"/>
                <a:gd name="T37" fmla="*/ 106 h 113"/>
                <a:gd name="T38" fmla="*/ 356 w 358"/>
                <a:gd name="T39" fmla="*/ 102 h 113"/>
                <a:gd name="T40" fmla="*/ 356 w 358"/>
                <a:gd name="T41" fmla="*/ 102 h 113"/>
                <a:gd name="T42" fmla="*/ 351 w 358"/>
                <a:gd name="T43" fmla="*/ 96 h 113"/>
                <a:gd name="T44" fmla="*/ 345 w 358"/>
                <a:gd name="T45" fmla="*/ 90 h 113"/>
                <a:gd name="T46" fmla="*/ 337 w 358"/>
                <a:gd name="T47" fmla="*/ 86 h 113"/>
                <a:gd name="T48" fmla="*/ 329 w 358"/>
                <a:gd name="T49" fmla="*/ 82 h 113"/>
                <a:gd name="T50" fmla="*/ 312 w 358"/>
                <a:gd name="T51" fmla="*/ 74 h 113"/>
                <a:gd name="T52" fmla="*/ 297 w 358"/>
                <a:gd name="T53" fmla="*/ 68 h 113"/>
                <a:gd name="T54" fmla="*/ 297 w 358"/>
                <a:gd name="T55" fmla="*/ 68 h 113"/>
                <a:gd name="T56" fmla="*/ 273 w 358"/>
                <a:gd name="T57" fmla="*/ 57 h 113"/>
                <a:gd name="T58" fmla="*/ 248 w 358"/>
                <a:gd name="T59" fmla="*/ 47 h 113"/>
                <a:gd name="T60" fmla="*/ 199 w 358"/>
                <a:gd name="T61" fmla="*/ 31 h 113"/>
                <a:gd name="T62" fmla="*/ 199 w 358"/>
                <a:gd name="T63" fmla="*/ 31 h 113"/>
                <a:gd name="T64" fmla="*/ 152 w 358"/>
                <a:gd name="T65" fmla="*/ 17 h 113"/>
                <a:gd name="T66" fmla="*/ 128 w 358"/>
                <a:gd name="T67" fmla="*/ 11 h 113"/>
                <a:gd name="T68" fmla="*/ 103 w 358"/>
                <a:gd name="T69" fmla="*/ 7 h 113"/>
                <a:gd name="T70" fmla="*/ 78 w 358"/>
                <a:gd name="T71" fmla="*/ 3 h 113"/>
                <a:gd name="T72" fmla="*/ 54 w 358"/>
                <a:gd name="T73" fmla="*/ 1 h 113"/>
                <a:gd name="T74" fmla="*/ 29 w 358"/>
                <a:gd name="T75" fmla="*/ 0 h 113"/>
                <a:gd name="T76" fmla="*/ 5 w 358"/>
                <a:gd name="T77" fmla="*/ 1 h 113"/>
                <a:gd name="T78" fmla="*/ 5 w 358"/>
                <a:gd name="T79" fmla="*/ 1 h 113"/>
                <a:gd name="T80" fmla="*/ 3 w 358"/>
                <a:gd name="T81" fmla="*/ 1 h 113"/>
                <a:gd name="T82" fmla="*/ 1 w 358"/>
                <a:gd name="T83" fmla="*/ 3 h 113"/>
                <a:gd name="T84" fmla="*/ 0 w 358"/>
                <a:gd name="T85" fmla="*/ 7 h 113"/>
                <a:gd name="T86" fmla="*/ 1 w 358"/>
                <a:gd name="T87" fmla="*/ 10 h 113"/>
                <a:gd name="T88" fmla="*/ 3 w 358"/>
                <a:gd name="T89" fmla="*/ 11 h 113"/>
                <a:gd name="T90" fmla="*/ 5 w 358"/>
                <a:gd name="T91" fmla="*/ 12 h 113"/>
                <a:gd name="T92" fmla="*/ 5 w 358"/>
                <a:gd name="T93" fmla="*/ 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8" h="113">
                  <a:moveTo>
                    <a:pt x="5" y="12"/>
                  </a:moveTo>
                  <a:lnTo>
                    <a:pt x="5" y="12"/>
                  </a:lnTo>
                  <a:lnTo>
                    <a:pt x="56" y="18"/>
                  </a:lnTo>
                  <a:lnTo>
                    <a:pt x="104" y="26"/>
                  </a:lnTo>
                  <a:lnTo>
                    <a:pt x="153" y="38"/>
                  </a:lnTo>
                  <a:lnTo>
                    <a:pt x="200" y="51"/>
                  </a:lnTo>
                  <a:lnTo>
                    <a:pt x="200" y="51"/>
                  </a:lnTo>
                  <a:lnTo>
                    <a:pt x="242" y="67"/>
                  </a:lnTo>
                  <a:lnTo>
                    <a:pt x="281" y="83"/>
                  </a:lnTo>
                  <a:lnTo>
                    <a:pt x="281" y="83"/>
                  </a:lnTo>
                  <a:lnTo>
                    <a:pt x="298" y="92"/>
                  </a:lnTo>
                  <a:lnTo>
                    <a:pt x="316" y="102"/>
                  </a:lnTo>
                  <a:lnTo>
                    <a:pt x="333" y="110"/>
                  </a:lnTo>
                  <a:lnTo>
                    <a:pt x="342" y="113"/>
                  </a:lnTo>
                  <a:lnTo>
                    <a:pt x="351" y="113"/>
                  </a:lnTo>
                  <a:lnTo>
                    <a:pt x="351" y="113"/>
                  </a:lnTo>
                  <a:lnTo>
                    <a:pt x="355" y="113"/>
                  </a:lnTo>
                  <a:lnTo>
                    <a:pt x="358" y="110"/>
                  </a:lnTo>
                  <a:lnTo>
                    <a:pt x="358" y="106"/>
                  </a:lnTo>
                  <a:lnTo>
                    <a:pt x="356" y="102"/>
                  </a:lnTo>
                  <a:lnTo>
                    <a:pt x="356" y="102"/>
                  </a:lnTo>
                  <a:lnTo>
                    <a:pt x="351" y="96"/>
                  </a:lnTo>
                  <a:lnTo>
                    <a:pt x="345" y="90"/>
                  </a:lnTo>
                  <a:lnTo>
                    <a:pt x="337" y="86"/>
                  </a:lnTo>
                  <a:lnTo>
                    <a:pt x="329" y="82"/>
                  </a:lnTo>
                  <a:lnTo>
                    <a:pt x="312" y="74"/>
                  </a:lnTo>
                  <a:lnTo>
                    <a:pt x="297" y="68"/>
                  </a:lnTo>
                  <a:lnTo>
                    <a:pt x="297" y="68"/>
                  </a:lnTo>
                  <a:lnTo>
                    <a:pt x="273" y="57"/>
                  </a:lnTo>
                  <a:lnTo>
                    <a:pt x="248" y="47"/>
                  </a:lnTo>
                  <a:lnTo>
                    <a:pt x="199" y="31"/>
                  </a:lnTo>
                  <a:lnTo>
                    <a:pt x="199" y="31"/>
                  </a:lnTo>
                  <a:lnTo>
                    <a:pt x="152" y="17"/>
                  </a:lnTo>
                  <a:lnTo>
                    <a:pt x="128" y="11"/>
                  </a:lnTo>
                  <a:lnTo>
                    <a:pt x="103" y="7"/>
                  </a:lnTo>
                  <a:lnTo>
                    <a:pt x="78" y="3"/>
                  </a:lnTo>
                  <a:lnTo>
                    <a:pt x="54" y="1"/>
                  </a:lnTo>
                  <a:lnTo>
                    <a:pt x="29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5" y="12"/>
                  </a:lnTo>
                  <a:lnTo>
                    <a:pt x="5" y="12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40"/>
            <p:cNvSpPr>
              <a:spLocks/>
            </p:cNvSpPr>
            <p:nvPr/>
          </p:nvSpPr>
          <p:spPr bwMode="auto">
            <a:xfrm>
              <a:off x="4633913" y="5910263"/>
              <a:ext cx="244475" cy="165100"/>
            </a:xfrm>
            <a:custGeom>
              <a:avLst/>
              <a:gdLst>
                <a:gd name="T0" fmla="*/ 14 w 308"/>
                <a:gd name="T1" fmla="*/ 204 h 208"/>
                <a:gd name="T2" fmla="*/ 14 w 308"/>
                <a:gd name="T3" fmla="*/ 204 h 208"/>
                <a:gd name="T4" fmla="*/ 21 w 308"/>
                <a:gd name="T5" fmla="*/ 183 h 208"/>
                <a:gd name="T6" fmla="*/ 31 w 308"/>
                <a:gd name="T7" fmla="*/ 163 h 208"/>
                <a:gd name="T8" fmla="*/ 42 w 308"/>
                <a:gd name="T9" fmla="*/ 145 h 208"/>
                <a:gd name="T10" fmla="*/ 56 w 308"/>
                <a:gd name="T11" fmla="*/ 128 h 208"/>
                <a:gd name="T12" fmla="*/ 71 w 308"/>
                <a:gd name="T13" fmla="*/ 112 h 208"/>
                <a:gd name="T14" fmla="*/ 88 w 308"/>
                <a:gd name="T15" fmla="*/ 98 h 208"/>
                <a:gd name="T16" fmla="*/ 106 w 308"/>
                <a:gd name="T17" fmla="*/ 84 h 208"/>
                <a:gd name="T18" fmla="*/ 126 w 308"/>
                <a:gd name="T19" fmla="*/ 71 h 208"/>
                <a:gd name="T20" fmla="*/ 146 w 308"/>
                <a:gd name="T21" fmla="*/ 62 h 208"/>
                <a:gd name="T22" fmla="*/ 167 w 308"/>
                <a:gd name="T23" fmla="*/ 52 h 208"/>
                <a:gd name="T24" fmla="*/ 188 w 308"/>
                <a:gd name="T25" fmla="*/ 44 h 208"/>
                <a:gd name="T26" fmla="*/ 211 w 308"/>
                <a:gd name="T27" fmla="*/ 37 h 208"/>
                <a:gd name="T28" fmla="*/ 233 w 308"/>
                <a:gd name="T29" fmla="*/ 31 h 208"/>
                <a:gd name="T30" fmla="*/ 254 w 308"/>
                <a:gd name="T31" fmla="*/ 27 h 208"/>
                <a:gd name="T32" fmla="*/ 276 w 308"/>
                <a:gd name="T33" fmla="*/ 25 h 208"/>
                <a:gd name="T34" fmla="*/ 297 w 308"/>
                <a:gd name="T35" fmla="*/ 24 h 208"/>
                <a:gd name="T36" fmla="*/ 297 w 308"/>
                <a:gd name="T37" fmla="*/ 24 h 208"/>
                <a:gd name="T38" fmla="*/ 301 w 308"/>
                <a:gd name="T39" fmla="*/ 23 h 208"/>
                <a:gd name="T40" fmla="*/ 305 w 308"/>
                <a:gd name="T41" fmla="*/ 20 h 208"/>
                <a:gd name="T42" fmla="*/ 307 w 308"/>
                <a:gd name="T43" fmla="*/ 17 h 208"/>
                <a:gd name="T44" fmla="*/ 308 w 308"/>
                <a:gd name="T45" fmla="*/ 13 h 208"/>
                <a:gd name="T46" fmla="*/ 308 w 308"/>
                <a:gd name="T47" fmla="*/ 9 h 208"/>
                <a:gd name="T48" fmla="*/ 307 w 308"/>
                <a:gd name="T49" fmla="*/ 4 h 208"/>
                <a:gd name="T50" fmla="*/ 302 w 308"/>
                <a:gd name="T51" fmla="*/ 2 h 208"/>
                <a:gd name="T52" fmla="*/ 298 w 308"/>
                <a:gd name="T53" fmla="*/ 0 h 208"/>
                <a:gd name="T54" fmla="*/ 298 w 308"/>
                <a:gd name="T55" fmla="*/ 0 h 208"/>
                <a:gd name="T56" fmla="*/ 276 w 308"/>
                <a:gd name="T57" fmla="*/ 2 h 208"/>
                <a:gd name="T58" fmla="*/ 252 w 308"/>
                <a:gd name="T59" fmla="*/ 4 h 208"/>
                <a:gd name="T60" fmla="*/ 229 w 308"/>
                <a:gd name="T61" fmla="*/ 9 h 208"/>
                <a:gd name="T62" fmla="*/ 205 w 308"/>
                <a:gd name="T63" fmla="*/ 16 h 208"/>
                <a:gd name="T64" fmla="*/ 181 w 308"/>
                <a:gd name="T65" fmla="*/ 23 h 208"/>
                <a:gd name="T66" fmla="*/ 159 w 308"/>
                <a:gd name="T67" fmla="*/ 31 h 208"/>
                <a:gd name="T68" fmla="*/ 135 w 308"/>
                <a:gd name="T69" fmla="*/ 42 h 208"/>
                <a:gd name="T70" fmla="*/ 114 w 308"/>
                <a:gd name="T71" fmla="*/ 53 h 208"/>
                <a:gd name="T72" fmla="*/ 93 w 308"/>
                <a:gd name="T73" fmla="*/ 67 h 208"/>
                <a:gd name="T74" fmla="*/ 74 w 308"/>
                <a:gd name="T75" fmla="*/ 83 h 208"/>
                <a:gd name="T76" fmla="*/ 56 w 308"/>
                <a:gd name="T77" fmla="*/ 99 h 208"/>
                <a:gd name="T78" fmla="*/ 41 w 308"/>
                <a:gd name="T79" fmla="*/ 116 h 208"/>
                <a:gd name="T80" fmla="*/ 27 w 308"/>
                <a:gd name="T81" fmla="*/ 135 h 208"/>
                <a:gd name="T82" fmla="*/ 15 w 308"/>
                <a:gd name="T83" fmla="*/ 156 h 208"/>
                <a:gd name="T84" fmla="*/ 6 w 308"/>
                <a:gd name="T85" fmla="*/ 177 h 208"/>
                <a:gd name="T86" fmla="*/ 0 w 308"/>
                <a:gd name="T87" fmla="*/ 201 h 208"/>
                <a:gd name="T88" fmla="*/ 0 w 308"/>
                <a:gd name="T89" fmla="*/ 201 h 208"/>
                <a:gd name="T90" fmla="*/ 0 w 308"/>
                <a:gd name="T91" fmla="*/ 204 h 208"/>
                <a:gd name="T92" fmla="*/ 2 w 308"/>
                <a:gd name="T93" fmla="*/ 206 h 208"/>
                <a:gd name="T94" fmla="*/ 6 w 308"/>
                <a:gd name="T95" fmla="*/ 208 h 208"/>
                <a:gd name="T96" fmla="*/ 11 w 308"/>
                <a:gd name="T97" fmla="*/ 208 h 208"/>
                <a:gd name="T98" fmla="*/ 13 w 308"/>
                <a:gd name="T99" fmla="*/ 206 h 208"/>
                <a:gd name="T100" fmla="*/ 14 w 308"/>
                <a:gd name="T101" fmla="*/ 204 h 208"/>
                <a:gd name="T102" fmla="*/ 14 w 308"/>
                <a:gd name="T103" fmla="*/ 2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8" h="208">
                  <a:moveTo>
                    <a:pt x="14" y="204"/>
                  </a:moveTo>
                  <a:lnTo>
                    <a:pt x="14" y="204"/>
                  </a:lnTo>
                  <a:lnTo>
                    <a:pt x="21" y="183"/>
                  </a:lnTo>
                  <a:lnTo>
                    <a:pt x="31" y="163"/>
                  </a:lnTo>
                  <a:lnTo>
                    <a:pt x="42" y="145"/>
                  </a:lnTo>
                  <a:lnTo>
                    <a:pt x="56" y="128"/>
                  </a:lnTo>
                  <a:lnTo>
                    <a:pt x="71" y="112"/>
                  </a:lnTo>
                  <a:lnTo>
                    <a:pt x="88" y="98"/>
                  </a:lnTo>
                  <a:lnTo>
                    <a:pt x="106" y="84"/>
                  </a:lnTo>
                  <a:lnTo>
                    <a:pt x="126" y="71"/>
                  </a:lnTo>
                  <a:lnTo>
                    <a:pt x="146" y="62"/>
                  </a:lnTo>
                  <a:lnTo>
                    <a:pt x="167" y="52"/>
                  </a:lnTo>
                  <a:lnTo>
                    <a:pt x="188" y="44"/>
                  </a:lnTo>
                  <a:lnTo>
                    <a:pt x="211" y="37"/>
                  </a:lnTo>
                  <a:lnTo>
                    <a:pt x="233" y="31"/>
                  </a:lnTo>
                  <a:lnTo>
                    <a:pt x="254" y="27"/>
                  </a:lnTo>
                  <a:lnTo>
                    <a:pt x="276" y="25"/>
                  </a:lnTo>
                  <a:lnTo>
                    <a:pt x="297" y="24"/>
                  </a:lnTo>
                  <a:lnTo>
                    <a:pt x="297" y="24"/>
                  </a:lnTo>
                  <a:lnTo>
                    <a:pt x="301" y="23"/>
                  </a:lnTo>
                  <a:lnTo>
                    <a:pt x="305" y="20"/>
                  </a:lnTo>
                  <a:lnTo>
                    <a:pt x="307" y="17"/>
                  </a:lnTo>
                  <a:lnTo>
                    <a:pt x="308" y="13"/>
                  </a:lnTo>
                  <a:lnTo>
                    <a:pt x="308" y="9"/>
                  </a:lnTo>
                  <a:lnTo>
                    <a:pt x="307" y="4"/>
                  </a:lnTo>
                  <a:lnTo>
                    <a:pt x="302" y="2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276" y="2"/>
                  </a:lnTo>
                  <a:lnTo>
                    <a:pt x="252" y="4"/>
                  </a:lnTo>
                  <a:lnTo>
                    <a:pt x="229" y="9"/>
                  </a:lnTo>
                  <a:lnTo>
                    <a:pt x="205" y="16"/>
                  </a:lnTo>
                  <a:lnTo>
                    <a:pt x="181" y="23"/>
                  </a:lnTo>
                  <a:lnTo>
                    <a:pt x="159" y="31"/>
                  </a:lnTo>
                  <a:lnTo>
                    <a:pt x="135" y="42"/>
                  </a:lnTo>
                  <a:lnTo>
                    <a:pt x="114" y="53"/>
                  </a:lnTo>
                  <a:lnTo>
                    <a:pt x="93" y="67"/>
                  </a:lnTo>
                  <a:lnTo>
                    <a:pt x="74" y="83"/>
                  </a:lnTo>
                  <a:lnTo>
                    <a:pt x="56" y="99"/>
                  </a:lnTo>
                  <a:lnTo>
                    <a:pt x="41" y="116"/>
                  </a:lnTo>
                  <a:lnTo>
                    <a:pt x="27" y="135"/>
                  </a:lnTo>
                  <a:lnTo>
                    <a:pt x="15" y="156"/>
                  </a:lnTo>
                  <a:lnTo>
                    <a:pt x="6" y="17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204"/>
                  </a:lnTo>
                  <a:lnTo>
                    <a:pt x="2" y="206"/>
                  </a:lnTo>
                  <a:lnTo>
                    <a:pt x="6" y="208"/>
                  </a:lnTo>
                  <a:lnTo>
                    <a:pt x="11" y="208"/>
                  </a:lnTo>
                  <a:lnTo>
                    <a:pt x="13" y="206"/>
                  </a:lnTo>
                  <a:lnTo>
                    <a:pt x="14" y="204"/>
                  </a:lnTo>
                  <a:lnTo>
                    <a:pt x="14" y="204"/>
                  </a:lnTo>
                  <a:close/>
                </a:path>
              </a:pathLst>
            </a:custGeom>
            <a:solidFill>
              <a:srgbClr val="628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" name="Freeform 541"/>
          <p:cNvSpPr>
            <a:spLocks/>
          </p:cNvSpPr>
          <p:nvPr/>
        </p:nvSpPr>
        <p:spPr bwMode="auto">
          <a:xfrm>
            <a:off x="6369050" y="3808413"/>
            <a:ext cx="374650" cy="644525"/>
          </a:xfrm>
          <a:custGeom>
            <a:avLst/>
            <a:gdLst>
              <a:gd name="T0" fmla="*/ 231 w 472"/>
              <a:gd name="T1" fmla="*/ 0 h 811"/>
              <a:gd name="T2" fmla="*/ 188 w 472"/>
              <a:gd name="T3" fmla="*/ 74 h 811"/>
              <a:gd name="T4" fmla="*/ 129 w 472"/>
              <a:gd name="T5" fmla="*/ 186 h 811"/>
              <a:gd name="T6" fmla="*/ 82 w 472"/>
              <a:gd name="T7" fmla="*/ 290 h 811"/>
              <a:gd name="T8" fmla="*/ 53 w 472"/>
              <a:gd name="T9" fmla="*/ 364 h 811"/>
              <a:gd name="T10" fmla="*/ 28 w 472"/>
              <a:gd name="T11" fmla="*/ 439 h 811"/>
              <a:gd name="T12" fmla="*/ 9 w 472"/>
              <a:gd name="T13" fmla="*/ 513 h 811"/>
              <a:gd name="T14" fmla="*/ 0 w 472"/>
              <a:gd name="T15" fmla="*/ 584 h 811"/>
              <a:gd name="T16" fmla="*/ 1 w 472"/>
              <a:gd name="T17" fmla="*/ 634 h 811"/>
              <a:gd name="T18" fmla="*/ 5 w 472"/>
              <a:gd name="T19" fmla="*/ 665 h 811"/>
              <a:gd name="T20" fmla="*/ 12 w 472"/>
              <a:gd name="T21" fmla="*/ 694 h 811"/>
              <a:gd name="T22" fmla="*/ 23 w 472"/>
              <a:gd name="T23" fmla="*/ 719 h 811"/>
              <a:gd name="T24" fmla="*/ 39 w 472"/>
              <a:gd name="T25" fmla="*/ 743 h 811"/>
              <a:gd name="T26" fmla="*/ 58 w 472"/>
              <a:gd name="T27" fmla="*/ 764 h 811"/>
              <a:gd name="T28" fmla="*/ 82 w 472"/>
              <a:gd name="T29" fmla="*/ 780 h 811"/>
              <a:gd name="T30" fmla="*/ 111 w 472"/>
              <a:gd name="T31" fmla="*/ 794 h 811"/>
              <a:gd name="T32" fmla="*/ 146 w 472"/>
              <a:gd name="T33" fmla="*/ 804 h 811"/>
              <a:gd name="T34" fmla="*/ 185 w 472"/>
              <a:gd name="T35" fmla="*/ 810 h 811"/>
              <a:gd name="T36" fmla="*/ 206 w 472"/>
              <a:gd name="T37" fmla="*/ 811 h 811"/>
              <a:gd name="T38" fmla="*/ 246 w 472"/>
              <a:gd name="T39" fmla="*/ 808 h 811"/>
              <a:gd name="T40" fmla="*/ 283 w 472"/>
              <a:gd name="T41" fmla="*/ 803 h 811"/>
              <a:gd name="T42" fmla="*/ 315 w 472"/>
              <a:gd name="T43" fmla="*/ 793 h 811"/>
              <a:gd name="T44" fmla="*/ 344 w 472"/>
              <a:gd name="T45" fmla="*/ 782 h 811"/>
              <a:gd name="T46" fmla="*/ 370 w 472"/>
              <a:gd name="T47" fmla="*/ 766 h 811"/>
              <a:gd name="T48" fmla="*/ 393 w 472"/>
              <a:gd name="T49" fmla="*/ 750 h 811"/>
              <a:gd name="T50" fmla="*/ 412 w 472"/>
              <a:gd name="T51" fmla="*/ 730 h 811"/>
              <a:gd name="T52" fmla="*/ 429 w 472"/>
              <a:gd name="T53" fmla="*/ 709 h 811"/>
              <a:gd name="T54" fmla="*/ 443 w 472"/>
              <a:gd name="T55" fmla="*/ 686 h 811"/>
              <a:gd name="T56" fmla="*/ 462 w 472"/>
              <a:gd name="T57" fmla="*/ 633 h 811"/>
              <a:gd name="T58" fmla="*/ 471 w 472"/>
              <a:gd name="T59" fmla="*/ 574 h 811"/>
              <a:gd name="T60" fmla="*/ 471 w 472"/>
              <a:gd name="T61" fmla="*/ 512 h 811"/>
              <a:gd name="T62" fmla="*/ 462 w 472"/>
              <a:gd name="T63" fmla="*/ 446 h 811"/>
              <a:gd name="T64" fmla="*/ 447 w 472"/>
              <a:gd name="T65" fmla="*/ 379 h 811"/>
              <a:gd name="T66" fmla="*/ 425 w 472"/>
              <a:gd name="T67" fmla="*/ 312 h 811"/>
              <a:gd name="T68" fmla="*/ 397 w 472"/>
              <a:gd name="T69" fmla="*/ 245 h 811"/>
              <a:gd name="T70" fmla="*/ 366 w 472"/>
              <a:gd name="T71" fmla="*/ 181 h 811"/>
              <a:gd name="T72" fmla="*/ 330 w 472"/>
              <a:gd name="T73" fmla="*/ 123 h 811"/>
              <a:gd name="T74" fmla="*/ 292 w 472"/>
              <a:gd name="T75" fmla="*/ 69 h 811"/>
              <a:gd name="T76" fmla="*/ 252 w 472"/>
              <a:gd name="T77" fmla="*/ 21 h 811"/>
              <a:gd name="T78" fmla="*/ 231 w 472"/>
              <a:gd name="T79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72" h="811">
                <a:moveTo>
                  <a:pt x="231" y="0"/>
                </a:moveTo>
                <a:lnTo>
                  <a:pt x="231" y="0"/>
                </a:lnTo>
                <a:lnTo>
                  <a:pt x="211" y="35"/>
                </a:lnTo>
                <a:lnTo>
                  <a:pt x="188" y="74"/>
                </a:lnTo>
                <a:lnTo>
                  <a:pt x="160" y="126"/>
                </a:lnTo>
                <a:lnTo>
                  <a:pt x="129" y="186"/>
                </a:lnTo>
                <a:lnTo>
                  <a:pt x="97" y="254"/>
                </a:lnTo>
                <a:lnTo>
                  <a:pt x="82" y="290"/>
                </a:lnTo>
                <a:lnTo>
                  <a:pt x="67" y="326"/>
                </a:lnTo>
                <a:lnTo>
                  <a:pt x="53" y="364"/>
                </a:lnTo>
                <a:lnTo>
                  <a:pt x="39" y="402"/>
                </a:lnTo>
                <a:lnTo>
                  <a:pt x="28" y="439"/>
                </a:lnTo>
                <a:lnTo>
                  <a:pt x="18" y="477"/>
                </a:lnTo>
                <a:lnTo>
                  <a:pt x="9" y="513"/>
                </a:lnTo>
                <a:lnTo>
                  <a:pt x="4" y="549"/>
                </a:lnTo>
                <a:lnTo>
                  <a:pt x="0" y="584"/>
                </a:lnTo>
                <a:lnTo>
                  <a:pt x="0" y="617"/>
                </a:lnTo>
                <a:lnTo>
                  <a:pt x="1" y="634"/>
                </a:lnTo>
                <a:lnTo>
                  <a:pt x="3" y="649"/>
                </a:lnTo>
                <a:lnTo>
                  <a:pt x="5" y="665"/>
                </a:lnTo>
                <a:lnTo>
                  <a:pt x="8" y="680"/>
                </a:lnTo>
                <a:lnTo>
                  <a:pt x="12" y="694"/>
                </a:lnTo>
                <a:lnTo>
                  <a:pt x="18" y="707"/>
                </a:lnTo>
                <a:lnTo>
                  <a:pt x="23" y="719"/>
                </a:lnTo>
                <a:lnTo>
                  <a:pt x="30" y="732"/>
                </a:lnTo>
                <a:lnTo>
                  <a:pt x="39" y="743"/>
                </a:lnTo>
                <a:lnTo>
                  <a:pt x="48" y="754"/>
                </a:lnTo>
                <a:lnTo>
                  <a:pt x="58" y="764"/>
                </a:lnTo>
                <a:lnTo>
                  <a:pt x="69" y="773"/>
                </a:lnTo>
                <a:lnTo>
                  <a:pt x="82" y="780"/>
                </a:lnTo>
                <a:lnTo>
                  <a:pt x="96" y="789"/>
                </a:lnTo>
                <a:lnTo>
                  <a:pt x="111" y="794"/>
                </a:lnTo>
                <a:lnTo>
                  <a:pt x="128" y="800"/>
                </a:lnTo>
                <a:lnTo>
                  <a:pt x="146" y="804"/>
                </a:lnTo>
                <a:lnTo>
                  <a:pt x="164" y="808"/>
                </a:lnTo>
                <a:lnTo>
                  <a:pt x="185" y="810"/>
                </a:lnTo>
                <a:lnTo>
                  <a:pt x="206" y="811"/>
                </a:lnTo>
                <a:lnTo>
                  <a:pt x="206" y="811"/>
                </a:lnTo>
                <a:lnTo>
                  <a:pt x="227" y="810"/>
                </a:lnTo>
                <a:lnTo>
                  <a:pt x="246" y="808"/>
                </a:lnTo>
                <a:lnTo>
                  <a:pt x="264" y="805"/>
                </a:lnTo>
                <a:lnTo>
                  <a:pt x="283" y="803"/>
                </a:lnTo>
                <a:lnTo>
                  <a:pt x="299" y="798"/>
                </a:lnTo>
                <a:lnTo>
                  <a:pt x="315" y="793"/>
                </a:lnTo>
                <a:lnTo>
                  <a:pt x="330" y="787"/>
                </a:lnTo>
                <a:lnTo>
                  <a:pt x="344" y="782"/>
                </a:lnTo>
                <a:lnTo>
                  <a:pt x="358" y="775"/>
                </a:lnTo>
                <a:lnTo>
                  <a:pt x="370" y="766"/>
                </a:lnTo>
                <a:lnTo>
                  <a:pt x="381" y="758"/>
                </a:lnTo>
                <a:lnTo>
                  <a:pt x="393" y="750"/>
                </a:lnTo>
                <a:lnTo>
                  <a:pt x="404" y="740"/>
                </a:lnTo>
                <a:lnTo>
                  <a:pt x="412" y="730"/>
                </a:lnTo>
                <a:lnTo>
                  <a:pt x="420" y="720"/>
                </a:lnTo>
                <a:lnTo>
                  <a:pt x="429" y="709"/>
                </a:lnTo>
                <a:lnTo>
                  <a:pt x="436" y="697"/>
                </a:lnTo>
                <a:lnTo>
                  <a:pt x="443" y="686"/>
                </a:lnTo>
                <a:lnTo>
                  <a:pt x="454" y="661"/>
                </a:lnTo>
                <a:lnTo>
                  <a:pt x="462" y="633"/>
                </a:lnTo>
                <a:lnTo>
                  <a:pt x="468" y="605"/>
                </a:lnTo>
                <a:lnTo>
                  <a:pt x="471" y="574"/>
                </a:lnTo>
                <a:lnTo>
                  <a:pt x="472" y="544"/>
                </a:lnTo>
                <a:lnTo>
                  <a:pt x="471" y="512"/>
                </a:lnTo>
                <a:lnTo>
                  <a:pt x="468" y="480"/>
                </a:lnTo>
                <a:lnTo>
                  <a:pt x="462" y="446"/>
                </a:lnTo>
                <a:lnTo>
                  <a:pt x="455" y="413"/>
                </a:lnTo>
                <a:lnTo>
                  <a:pt x="447" y="379"/>
                </a:lnTo>
                <a:lnTo>
                  <a:pt x="437" y="346"/>
                </a:lnTo>
                <a:lnTo>
                  <a:pt x="425" y="312"/>
                </a:lnTo>
                <a:lnTo>
                  <a:pt x="412" y="279"/>
                </a:lnTo>
                <a:lnTo>
                  <a:pt x="397" y="245"/>
                </a:lnTo>
                <a:lnTo>
                  <a:pt x="381" y="213"/>
                </a:lnTo>
                <a:lnTo>
                  <a:pt x="366" y="181"/>
                </a:lnTo>
                <a:lnTo>
                  <a:pt x="348" y="152"/>
                </a:lnTo>
                <a:lnTo>
                  <a:pt x="330" y="123"/>
                </a:lnTo>
                <a:lnTo>
                  <a:pt x="312" y="95"/>
                </a:lnTo>
                <a:lnTo>
                  <a:pt x="292" y="69"/>
                </a:lnTo>
                <a:lnTo>
                  <a:pt x="271" y="44"/>
                </a:lnTo>
                <a:lnTo>
                  <a:pt x="252" y="21"/>
                </a:lnTo>
                <a:lnTo>
                  <a:pt x="231" y="0"/>
                </a:lnTo>
                <a:lnTo>
                  <a:pt x="231" y="0"/>
                </a:lnTo>
                <a:close/>
              </a:path>
            </a:pathLst>
          </a:custGeom>
          <a:solidFill>
            <a:srgbClr val="4E89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6" name="组合 605"/>
          <p:cNvGrpSpPr/>
          <p:nvPr/>
        </p:nvGrpSpPr>
        <p:grpSpPr>
          <a:xfrm>
            <a:off x="3070225" y="2532063"/>
            <a:ext cx="3100388" cy="3087688"/>
            <a:chOff x="3070225" y="2532063"/>
            <a:chExt cx="3100388" cy="3087688"/>
          </a:xfrm>
        </p:grpSpPr>
        <p:sp>
          <p:nvSpPr>
            <p:cNvPr id="143" name="Line 542"/>
            <p:cNvSpPr>
              <a:spLocks noChangeShapeType="1"/>
            </p:cNvSpPr>
            <p:nvPr/>
          </p:nvSpPr>
          <p:spPr bwMode="auto">
            <a:xfrm flipH="1" flipV="1">
              <a:off x="3670300" y="5591176"/>
              <a:ext cx="26987" cy="15875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543"/>
            <p:cNvSpPr>
              <a:spLocks noChangeShapeType="1"/>
            </p:cNvSpPr>
            <p:nvPr/>
          </p:nvSpPr>
          <p:spPr bwMode="auto">
            <a:xfrm flipH="1" flipV="1">
              <a:off x="3619500" y="5557838"/>
              <a:ext cx="25400" cy="15875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Line 544"/>
            <p:cNvSpPr>
              <a:spLocks noChangeShapeType="1"/>
            </p:cNvSpPr>
            <p:nvPr/>
          </p:nvSpPr>
          <p:spPr bwMode="auto">
            <a:xfrm flipH="1" flipV="1">
              <a:off x="3568700" y="5522913"/>
              <a:ext cx="23812" cy="17463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545"/>
            <p:cNvSpPr>
              <a:spLocks noChangeShapeType="1"/>
            </p:cNvSpPr>
            <p:nvPr/>
          </p:nvSpPr>
          <p:spPr bwMode="auto">
            <a:xfrm flipH="1" flipV="1">
              <a:off x="3517900" y="5484813"/>
              <a:ext cx="25400" cy="19050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Line 546"/>
            <p:cNvSpPr>
              <a:spLocks noChangeShapeType="1"/>
            </p:cNvSpPr>
            <p:nvPr/>
          </p:nvSpPr>
          <p:spPr bwMode="auto">
            <a:xfrm flipH="1" flipV="1">
              <a:off x="3470275" y="5446713"/>
              <a:ext cx="23812" cy="19050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Line 548"/>
            <p:cNvSpPr>
              <a:spLocks noChangeShapeType="1"/>
            </p:cNvSpPr>
            <p:nvPr/>
          </p:nvSpPr>
          <p:spPr bwMode="auto">
            <a:xfrm flipH="1" flipV="1">
              <a:off x="3376613" y="5364163"/>
              <a:ext cx="23812" cy="20638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50"/>
            <p:cNvSpPr>
              <a:spLocks/>
            </p:cNvSpPr>
            <p:nvPr/>
          </p:nvSpPr>
          <p:spPr bwMode="auto">
            <a:xfrm>
              <a:off x="3290888" y="5275263"/>
              <a:ext cx="20637" cy="23813"/>
            </a:xfrm>
            <a:custGeom>
              <a:avLst/>
              <a:gdLst>
                <a:gd name="T0" fmla="*/ 26 w 26"/>
                <a:gd name="T1" fmla="*/ 29 h 29"/>
                <a:gd name="T2" fmla="*/ 1 w 26"/>
                <a:gd name="T3" fmla="*/ 3 h 29"/>
                <a:gd name="T4" fmla="*/ 0 w 26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9">
                  <a:moveTo>
                    <a:pt x="26" y="29"/>
                  </a:moveTo>
                  <a:lnTo>
                    <a:pt x="1" y="3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51"/>
            <p:cNvSpPr>
              <a:spLocks/>
            </p:cNvSpPr>
            <p:nvPr/>
          </p:nvSpPr>
          <p:spPr bwMode="auto">
            <a:xfrm>
              <a:off x="3248025" y="5230813"/>
              <a:ext cx="22225" cy="22225"/>
            </a:xfrm>
            <a:custGeom>
              <a:avLst/>
              <a:gdLst>
                <a:gd name="T0" fmla="*/ 26 w 26"/>
                <a:gd name="T1" fmla="*/ 29 h 29"/>
                <a:gd name="T2" fmla="*/ 5 w 26"/>
                <a:gd name="T3" fmla="*/ 5 h 29"/>
                <a:gd name="T4" fmla="*/ 0 w 26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9">
                  <a:moveTo>
                    <a:pt x="26" y="29"/>
                  </a:moveTo>
                  <a:lnTo>
                    <a:pt x="5" y="5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52"/>
            <p:cNvSpPr>
              <a:spLocks/>
            </p:cNvSpPr>
            <p:nvPr/>
          </p:nvSpPr>
          <p:spPr bwMode="auto">
            <a:xfrm>
              <a:off x="3209925" y="5181601"/>
              <a:ext cx="20637" cy="25400"/>
            </a:xfrm>
            <a:custGeom>
              <a:avLst/>
              <a:gdLst>
                <a:gd name="T0" fmla="*/ 25 w 25"/>
                <a:gd name="T1" fmla="*/ 31 h 31"/>
                <a:gd name="T2" fmla="*/ 7 w 25"/>
                <a:gd name="T3" fmla="*/ 10 h 31"/>
                <a:gd name="T4" fmla="*/ 0 w 25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31">
                  <a:moveTo>
                    <a:pt x="25" y="31"/>
                  </a:moveTo>
                  <a:lnTo>
                    <a:pt x="7" y="10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53"/>
            <p:cNvSpPr>
              <a:spLocks/>
            </p:cNvSpPr>
            <p:nvPr/>
          </p:nvSpPr>
          <p:spPr bwMode="auto">
            <a:xfrm>
              <a:off x="3171825" y="5133976"/>
              <a:ext cx="19050" cy="23813"/>
            </a:xfrm>
            <a:custGeom>
              <a:avLst/>
              <a:gdLst>
                <a:gd name="T0" fmla="*/ 23 w 23"/>
                <a:gd name="T1" fmla="*/ 31 h 31"/>
                <a:gd name="T2" fmla="*/ 9 w 23"/>
                <a:gd name="T3" fmla="*/ 14 h 31"/>
                <a:gd name="T4" fmla="*/ 0 w 23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1">
                  <a:moveTo>
                    <a:pt x="23" y="31"/>
                  </a:moveTo>
                  <a:lnTo>
                    <a:pt x="9" y="14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54"/>
            <p:cNvSpPr>
              <a:spLocks/>
            </p:cNvSpPr>
            <p:nvPr/>
          </p:nvSpPr>
          <p:spPr bwMode="auto">
            <a:xfrm>
              <a:off x="3135313" y="5083176"/>
              <a:ext cx="17462" cy="25400"/>
            </a:xfrm>
            <a:custGeom>
              <a:avLst/>
              <a:gdLst>
                <a:gd name="T0" fmla="*/ 22 w 22"/>
                <a:gd name="T1" fmla="*/ 32 h 32"/>
                <a:gd name="T2" fmla="*/ 12 w 22"/>
                <a:gd name="T3" fmla="*/ 18 h 32"/>
                <a:gd name="T4" fmla="*/ 0 w 2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2">
                  <a:moveTo>
                    <a:pt x="22" y="32"/>
                  </a:moveTo>
                  <a:lnTo>
                    <a:pt x="12" y="18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55"/>
            <p:cNvSpPr>
              <a:spLocks/>
            </p:cNvSpPr>
            <p:nvPr/>
          </p:nvSpPr>
          <p:spPr bwMode="auto">
            <a:xfrm>
              <a:off x="3101975" y="5030788"/>
              <a:ext cx="15875" cy="25400"/>
            </a:xfrm>
            <a:custGeom>
              <a:avLst/>
              <a:gdLst>
                <a:gd name="T0" fmla="*/ 21 w 21"/>
                <a:gd name="T1" fmla="*/ 32 h 32"/>
                <a:gd name="T2" fmla="*/ 14 w 21"/>
                <a:gd name="T3" fmla="*/ 21 h 32"/>
                <a:gd name="T4" fmla="*/ 0 w 2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2">
                  <a:moveTo>
                    <a:pt x="21" y="32"/>
                  </a:moveTo>
                  <a:lnTo>
                    <a:pt x="14" y="21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56"/>
            <p:cNvSpPr>
              <a:spLocks/>
            </p:cNvSpPr>
            <p:nvPr/>
          </p:nvSpPr>
          <p:spPr bwMode="auto">
            <a:xfrm>
              <a:off x="3070225" y="4978401"/>
              <a:ext cx="14287" cy="26988"/>
            </a:xfrm>
            <a:custGeom>
              <a:avLst/>
              <a:gdLst>
                <a:gd name="T0" fmla="*/ 20 w 20"/>
                <a:gd name="T1" fmla="*/ 34 h 34"/>
                <a:gd name="T2" fmla="*/ 15 w 20"/>
                <a:gd name="T3" fmla="*/ 27 h 34"/>
                <a:gd name="T4" fmla="*/ 0 w 2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4">
                  <a:moveTo>
                    <a:pt x="20" y="34"/>
                  </a:moveTo>
                  <a:lnTo>
                    <a:pt x="15" y="27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Line 558"/>
            <p:cNvSpPr>
              <a:spLocks noChangeShapeType="1"/>
            </p:cNvSpPr>
            <p:nvPr/>
          </p:nvSpPr>
          <p:spPr bwMode="auto">
            <a:xfrm flipH="1">
              <a:off x="6127750" y="5000626"/>
              <a:ext cx="15875" cy="26988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Line 560"/>
            <p:cNvSpPr>
              <a:spLocks noChangeShapeType="1"/>
            </p:cNvSpPr>
            <p:nvPr/>
          </p:nvSpPr>
          <p:spPr bwMode="auto">
            <a:xfrm flipH="1">
              <a:off x="6057900" y="5103813"/>
              <a:ext cx="17462" cy="25400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Line 561"/>
            <p:cNvSpPr>
              <a:spLocks noChangeShapeType="1"/>
            </p:cNvSpPr>
            <p:nvPr/>
          </p:nvSpPr>
          <p:spPr bwMode="auto">
            <a:xfrm flipH="1">
              <a:off x="6019800" y="5154613"/>
              <a:ext cx="19050" cy="23813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Line 562"/>
            <p:cNvSpPr>
              <a:spLocks noChangeShapeType="1"/>
            </p:cNvSpPr>
            <p:nvPr/>
          </p:nvSpPr>
          <p:spPr bwMode="auto">
            <a:xfrm flipH="1">
              <a:off x="5980113" y="5202238"/>
              <a:ext cx="20637" cy="23813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Line 563"/>
            <p:cNvSpPr>
              <a:spLocks noChangeShapeType="1"/>
            </p:cNvSpPr>
            <p:nvPr/>
          </p:nvSpPr>
          <p:spPr bwMode="auto">
            <a:xfrm flipH="1">
              <a:off x="5940425" y="5249863"/>
              <a:ext cx="20637" cy="22225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64"/>
            <p:cNvSpPr>
              <a:spLocks/>
            </p:cNvSpPr>
            <p:nvPr/>
          </p:nvSpPr>
          <p:spPr bwMode="auto">
            <a:xfrm>
              <a:off x="5897563" y="5294313"/>
              <a:ext cx="20637" cy="23813"/>
            </a:xfrm>
            <a:custGeom>
              <a:avLst/>
              <a:gdLst>
                <a:gd name="T0" fmla="*/ 27 w 27"/>
                <a:gd name="T1" fmla="*/ 0 h 30"/>
                <a:gd name="T2" fmla="*/ 5 w 27"/>
                <a:gd name="T3" fmla="*/ 26 h 30"/>
                <a:gd name="T4" fmla="*/ 0 w 27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0">
                  <a:moveTo>
                    <a:pt x="27" y="0"/>
                  </a:moveTo>
                  <a:lnTo>
                    <a:pt x="5" y="26"/>
                  </a:lnTo>
                  <a:lnTo>
                    <a:pt x="0" y="3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65"/>
            <p:cNvSpPr>
              <a:spLocks/>
            </p:cNvSpPr>
            <p:nvPr/>
          </p:nvSpPr>
          <p:spPr bwMode="auto">
            <a:xfrm>
              <a:off x="5853113" y="5338763"/>
              <a:ext cx="22225" cy="22225"/>
            </a:xfrm>
            <a:custGeom>
              <a:avLst/>
              <a:gdLst>
                <a:gd name="T0" fmla="*/ 27 w 27"/>
                <a:gd name="T1" fmla="*/ 0 h 28"/>
                <a:gd name="T2" fmla="*/ 8 w 27"/>
                <a:gd name="T3" fmla="*/ 20 h 28"/>
                <a:gd name="T4" fmla="*/ 0 w 27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8">
                  <a:moveTo>
                    <a:pt x="27" y="0"/>
                  </a:moveTo>
                  <a:lnTo>
                    <a:pt x="8" y="20"/>
                  </a:lnTo>
                  <a:lnTo>
                    <a:pt x="0" y="28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66"/>
            <p:cNvSpPr>
              <a:spLocks/>
            </p:cNvSpPr>
            <p:nvPr/>
          </p:nvSpPr>
          <p:spPr bwMode="auto">
            <a:xfrm>
              <a:off x="5808663" y="5381626"/>
              <a:ext cx="22225" cy="20638"/>
            </a:xfrm>
            <a:custGeom>
              <a:avLst/>
              <a:gdLst>
                <a:gd name="T0" fmla="*/ 27 w 27"/>
                <a:gd name="T1" fmla="*/ 0 h 27"/>
                <a:gd name="T2" fmla="*/ 13 w 27"/>
                <a:gd name="T3" fmla="*/ 14 h 27"/>
                <a:gd name="T4" fmla="*/ 0 w 27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7">
                  <a:moveTo>
                    <a:pt x="27" y="0"/>
                  </a:moveTo>
                  <a:lnTo>
                    <a:pt x="13" y="14"/>
                  </a:lnTo>
                  <a:lnTo>
                    <a:pt x="0" y="27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67"/>
            <p:cNvSpPr>
              <a:spLocks/>
            </p:cNvSpPr>
            <p:nvPr/>
          </p:nvSpPr>
          <p:spPr bwMode="auto">
            <a:xfrm>
              <a:off x="5761038" y="5422901"/>
              <a:ext cx="23812" cy="20638"/>
            </a:xfrm>
            <a:custGeom>
              <a:avLst/>
              <a:gdLst>
                <a:gd name="T0" fmla="*/ 30 w 30"/>
                <a:gd name="T1" fmla="*/ 0 h 25"/>
                <a:gd name="T2" fmla="*/ 19 w 30"/>
                <a:gd name="T3" fmla="*/ 10 h 25"/>
                <a:gd name="T4" fmla="*/ 0 w 3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5">
                  <a:moveTo>
                    <a:pt x="30" y="0"/>
                  </a:moveTo>
                  <a:lnTo>
                    <a:pt x="19" y="10"/>
                  </a:lnTo>
                  <a:lnTo>
                    <a:pt x="0" y="25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68"/>
            <p:cNvSpPr>
              <a:spLocks/>
            </p:cNvSpPr>
            <p:nvPr/>
          </p:nvSpPr>
          <p:spPr bwMode="auto">
            <a:xfrm>
              <a:off x="5713413" y="5462588"/>
              <a:ext cx="23812" cy="19050"/>
            </a:xfrm>
            <a:custGeom>
              <a:avLst/>
              <a:gdLst>
                <a:gd name="T0" fmla="*/ 30 w 30"/>
                <a:gd name="T1" fmla="*/ 0 h 24"/>
                <a:gd name="T2" fmla="*/ 25 w 30"/>
                <a:gd name="T3" fmla="*/ 6 h 24"/>
                <a:gd name="T4" fmla="*/ 0 w 30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4">
                  <a:moveTo>
                    <a:pt x="30" y="0"/>
                  </a:moveTo>
                  <a:lnTo>
                    <a:pt x="25" y="6"/>
                  </a:lnTo>
                  <a:lnTo>
                    <a:pt x="0" y="24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69"/>
            <p:cNvSpPr>
              <a:spLocks/>
            </p:cNvSpPr>
            <p:nvPr/>
          </p:nvSpPr>
          <p:spPr bwMode="auto">
            <a:xfrm>
              <a:off x="5664200" y="5500688"/>
              <a:ext cx="23812" cy="19050"/>
            </a:xfrm>
            <a:custGeom>
              <a:avLst/>
              <a:gdLst>
                <a:gd name="T0" fmla="*/ 31 w 31"/>
                <a:gd name="T1" fmla="*/ 0 h 22"/>
                <a:gd name="T2" fmla="*/ 31 w 31"/>
                <a:gd name="T3" fmla="*/ 0 h 22"/>
                <a:gd name="T4" fmla="*/ 0 w 31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2">
                  <a:moveTo>
                    <a:pt x="31" y="0"/>
                  </a:moveTo>
                  <a:lnTo>
                    <a:pt x="31" y="0"/>
                  </a:lnTo>
                  <a:lnTo>
                    <a:pt x="0" y="22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Line 570"/>
            <p:cNvSpPr>
              <a:spLocks noChangeShapeType="1"/>
            </p:cNvSpPr>
            <p:nvPr/>
          </p:nvSpPr>
          <p:spPr bwMode="auto">
            <a:xfrm flipH="1">
              <a:off x="5611813" y="5537201"/>
              <a:ext cx="25400" cy="17463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Line 572"/>
            <p:cNvSpPr>
              <a:spLocks noChangeShapeType="1"/>
            </p:cNvSpPr>
            <p:nvPr/>
          </p:nvSpPr>
          <p:spPr bwMode="auto">
            <a:xfrm flipH="1">
              <a:off x="5507038" y="5603876"/>
              <a:ext cx="26987" cy="15875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74"/>
            <p:cNvSpPr>
              <a:spLocks/>
            </p:cNvSpPr>
            <p:nvPr/>
          </p:nvSpPr>
          <p:spPr bwMode="auto">
            <a:xfrm>
              <a:off x="5553075" y="2532063"/>
              <a:ext cx="26987" cy="15875"/>
            </a:xfrm>
            <a:custGeom>
              <a:avLst/>
              <a:gdLst>
                <a:gd name="T0" fmla="*/ 0 w 33"/>
                <a:gd name="T1" fmla="*/ 0 h 21"/>
                <a:gd name="T2" fmla="*/ 1 w 33"/>
                <a:gd name="T3" fmla="*/ 2 h 21"/>
                <a:gd name="T4" fmla="*/ 33 w 33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21">
                  <a:moveTo>
                    <a:pt x="0" y="0"/>
                  </a:moveTo>
                  <a:lnTo>
                    <a:pt x="1" y="2"/>
                  </a:lnTo>
                  <a:lnTo>
                    <a:pt x="33" y="21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75"/>
            <p:cNvSpPr>
              <a:spLocks/>
            </p:cNvSpPr>
            <p:nvPr/>
          </p:nvSpPr>
          <p:spPr bwMode="auto">
            <a:xfrm>
              <a:off x="5605463" y="2565401"/>
              <a:ext cx="25400" cy="17463"/>
            </a:xfrm>
            <a:custGeom>
              <a:avLst/>
              <a:gdLst>
                <a:gd name="T0" fmla="*/ 0 w 32"/>
                <a:gd name="T1" fmla="*/ 0 h 21"/>
                <a:gd name="T2" fmla="*/ 3 w 32"/>
                <a:gd name="T3" fmla="*/ 0 h 21"/>
                <a:gd name="T4" fmla="*/ 32 w 32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1">
                  <a:moveTo>
                    <a:pt x="0" y="0"/>
                  </a:moveTo>
                  <a:lnTo>
                    <a:pt x="3" y="0"/>
                  </a:lnTo>
                  <a:lnTo>
                    <a:pt x="32" y="21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76"/>
            <p:cNvSpPr>
              <a:spLocks/>
            </p:cNvSpPr>
            <p:nvPr/>
          </p:nvSpPr>
          <p:spPr bwMode="auto">
            <a:xfrm>
              <a:off x="5656263" y="2600326"/>
              <a:ext cx="25400" cy="19050"/>
            </a:xfrm>
            <a:custGeom>
              <a:avLst/>
              <a:gdLst>
                <a:gd name="T0" fmla="*/ 0 w 32"/>
                <a:gd name="T1" fmla="*/ 0 h 24"/>
                <a:gd name="T2" fmla="*/ 3 w 32"/>
                <a:gd name="T3" fmla="*/ 3 h 24"/>
                <a:gd name="T4" fmla="*/ 32 w 32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4">
                  <a:moveTo>
                    <a:pt x="0" y="0"/>
                  </a:moveTo>
                  <a:lnTo>
                    <a:pt x="3" y="3"/>
                  </a:lnTo>
                  <a:lnTo>
                    <a:pt x="32" y="24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77"/>
            <p:cNvSpPr>
              <a:spLocks/>
            </p:cNvSpPr>
            <p:nvPr/>
          </p:nvSpPr>
          <p:spPr bwMode="auto">
            <a:xfrm>
              <a:off x="5705475" y="2638426"/>
              <a:ext cx="23812" cy="17463"/>
            </a:xfrm>
            <a:custGeom>
              <a:avLst/>
              <a:gdLst>
                <a:gd name="T0" fmla="*/ 0 w 31"/>
                <a:gd name="T1" fmla="*/ 0 h 24"/>
                <a:gd name="T2" fmla="*/ 4 w 31"/>
                <a:gd name="T3" fmla="*/ 2 h 24"/>
                <a:gd name="T4" fmla="*/ 31 w 3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4">
                  <a:moveTo>
                    <a:pt x="0" y="0"/>
                  </a:moveTo>
                  <a:lnTo>
                    <a:pt x="4" y="2"/>
                  </a:lnTo>
                  <a:lnTo>
                    <a:pt x="31" y="24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78"/>
            <p:cNvSpPr>
              <a:spLocks/>
            </p:cNvSpPr>
            <p:nvPr/>
          </p:nvSpPr>
          <p:spPr bwMode="auto">
            <a:xfrm>
              <a:off x="5754688" y="2676526"/>
              <a:ext cx="22225" cy="20638"/>
            </a:xfrm>
            <a:custGeom>
              <a:avLst/>
              <a:gdLst>
                <a:gd name="T0" fmla="*/ 0 w 29"/>
                <a:gd name="T1" fmla="*/ 0 h 25"/>
                <a:gd name="T2" fmla="*/ 4 w 29"/>
                <a:gd name="T3" fmla="*/ 3 h 25"/>
                <a:gd name="T4" fmla="*/ 29 w 29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5">
                  <a:moveTo>
                    <a:pt x="0" y="0"/>
                  </a:moveTo>
                  <a:lnTo>
                    <a:pt x="4" y="3"/>
                  </a:lnTo>
                  <a:lnTo>
                    <a:pt x="29" y="25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79"/>
            <p:cNvSpPr>
              <a:spLocks/>
            </p:cNvSpPr>
            <p:nvPr/>
          </p:nvSpPr>
          <p:spPr bwMode="auto">
            <a:xfrm>
              <a:off x="5802313" y="2716213"/>
              <a:ext cx="22225" cy="20638"/>
            </a:xfrm>
            <a:custGeom>
              <a:avLst/>
              <a:gdLst>
                <a:gd name="T0" fmla="*/ 0 w 28"/>
                <a:gd name="T1" fmla="*/ 0 h 27"/>
                <a:gd name="T2" fmla="*/ 4 w 28"/>
                <a:gd name="T3" fmla="*/ 3 h 27"/>
                <a:gd name="T4" fmla="*/ 28 w 28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7">
                  <a:moveTo>
                    <a:pt x="0" y="0"/>
                  </a:moveTo>
                  <a:lnTo>
                    <a:pt x="4" y="3"/>
                  </a:lnTo>
                  <a:lnTo>
                    <a:pt x="28" y="27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80"/>
            <p:cNvSpPr>
              <a:spLocks/>
            </p:cNvSpPr>
            <p:nvPr/>
          </p:nvSpPr>
          <p:spPr bwMode="auto">
            <a:xfrm>
              <a:off x="5846763" y="2759076"/>
              <a:ext cx="22225" cy="20638"/>
            </a:xfrm>
            <a:custGeom>
              <a:avLst/>
              <a:gdLst>
                <a:gd name="T0" fmla="*/ 0 w 28"/>
                <a:gd name="T1" fmla="*/ 0 h 27"/>
                <a:gd name="T2" fmla="*/ 4 w 28"/>
                <a:gd name="T3" fmla="*/ 4 h 27"/>
                <a:gd name="T4" fmla="*/ 28 w 28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7">
                  <a:moveTo>
                    <a:pt x="0" y="0"/>
                  </a:moveTo>
                  <a:lnTo>
                    <a:pt x="4" y="4"/>
                  </a:lnTo>
                  <a:lnTo>
                    <a:pt x="28" y="27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81"/>
            <p:cNvSpPr>
              <a:spLocks/>
            </p:cNvSpPr>
            <p:nvPr/>
          </p:nvSpPr>
          <p:spPr bwMode="auto">
            <a:xfrm>
              <a:off x="5891213" y="2801938"/>
              <a:ext cx="20637" cy="22225"/>
            </a:xfrm>
            <a:custGeom>
              <a:avLst/>
              <a:gdLst>
                <a:gd name="T0" fmla="*/ 0 w 26"/>
                <a:gd name="T1" fmla="*/ 0 h 28"/>
                <a:gd name="T2" fmla="*/ 6 w 26"/>
                <a:gd name="T3" fmla="*/ 5 h 28"/>
                <a:gd name="T4" fmla="*/ 26 w 26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8">
                  <a:moveTo>
                    <a:pt x="0" y="0"/>
                  </a:moveTo>
                  <a:lnTo>
                    <a:pt x="6" y="5"/>
                  </a:lnTo>
                  <a:lnTo>
                    <a:pt x="26" y="28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82"/>
            <p:cNvSpPr>
              <a:spLocks/>
            </p:cNvSpPr>
            <p:nvPr/>
          </p:nvSpPr>
          <p:spPr bwMode="auto">
            <a:xfrm>
              <a:off x="5934075" y="2846388"/>
              <a:ext cx="20637" cy="22225"/>
            </a:xfrm>
            <a:custGeom>
              <a:avLst/>
              <a:gdLst>
                <a:gd name="T0" fmla="*/ 0 w 25"/>
                <a:gd name="T1" fmla="*/ 0 h 29"/>
                <a:gd name="T2" fmla="*/ 4 w 25"/>
                <a:gd name="T3" fmla="*/ 6 h 29"/>
                <a:gd name="T4" fmla="*/ 25 w 25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9">
                  <a:moveTo>
                    <a:pt x="0" y="0"/>
                  </a:moveTo>
                  <a:lnTo>
                    <a:pt x="4" y="6"/>
                  </a:lnTo>
                  <a:lnTo>
                    <a:pt x="25" y="29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83"/>
            <p:cNvSpPr>
              <a:spLocks/>
            </p:cNvSpPr>
            <p:nvPr/>
          </p:nvSpPr>
          <p:spPr bwMode="auto">
            <a:xfrm>
              <a:off x="5975350" y="2892426"/>
              <a:ext cx="19050" cy="23813"/>
            </a:xfrm>
            <a:custGeom>
              <a:avLst/>
              <a:gdLst>
                <a:gd name="T0" fmla="*/ 0 w 25"/>
                <a:gd name="T1" fmla="*/ 0 h 30"/>
                <a:gd name="T2" fmla="*/ 5 w 25"/>
                <a:gd name="T3" fmla="*/ 7 h 30"/>
                <a:gd name="T4" fmla="*/ 25 w 25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30">
                  <a:moveTo>
                    <a:pt x="0" y="0"/>
                  </a:moveTo>
                  <a:lnTo>
                    <a:pt x="5" y="7"/>
                  </a:lnTo>
                  <a:lnTo>
                    <a:pt x="25" y="3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84"/>
            <p:cNvSpPr>
              <a:spLocks/>
            </p:cNvSpPr>
            <p:nvPr/>
          </p:nvSpPr>
          <p:spPr bwMode="auto">
            <a:xfrm>
              <a:off x="6015038" y="2940051"/>
              <a:ext cx="19050" cy="23813"/>
            </a:xfrm>
            <a:custGeom>
              <a:avLst/>
              <a:gdLst>
                <a:gd name="T0" fmla="*/ 0 w 24"/>
                <a:gd name="T1" fmla="*/ 0 h 31"/>
                <a:gd name="T2" fmla="*/ 6 w 24"/>
                <a:gd name="T3" fmla="*/ 7 h 31"/>
                <a:gd name="T4" fmla="*/ 24 w 24"/>
                <a:gd name="T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1">
                  <a:moveTo>
                    <a:pt x="0" y="0"/>
                  </a:moveTo>
                  <a:lnTo>
                    <a:pt x="6" y="7"/>
                  </a:lnTo>
                  <a:lnTo>
                    <a:pt x="24" y="31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85"/>
            <p:cNvSpPr>
              <a:spLocks/>
            </p:cNvSpPr>
            <p:nvPr/>
          </p:nvSpPr>
          <p:spPr bwMode="auto">
            <a:xfrm>
              <a:off x="6053138" y="2989263"/>
              <a:ext cx="17462" cy="23813"/>
            </a:xfrm>
            <a:custGeom>
              <a:avLst/>
              <a:gdLst>
                <a:gd name="T0" fmla="*/ 0 w 23"/>
                <a:gd name="T1" fmla="*/ 0 h 31"/>
                <a:gd name="T2" fmla="*/ 6 w 23"/>
                <a:gd name="T3" fmla="*/ 7 h 31"/>
                <a:gd name="T4" fmla="*/ 23 w 23"/>
                <a:gd name="T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1">
                  <a:moveTo>
                    <a:pt x="0" y="0"/>
                  </a:moveTo>
                  <a:lnTo>
                    <a:pt x="6" y="7"/>
                  </a:lnTo>
                  <a:lnTo>
                    <a:pt x="23" y="31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86"/>
            <p:cNvSpPr>
              <a:spLocks/>
            </p:cNvSpPr>
            <p:nvPr/>
          </p:nvSpPr>
          <p:spPr bwMode="auto">
            <a:xfrm>
              <a:off x="6089650" y="3038476"/>
              <a:ext cx="15875" cy="25400"/>
            </a:xfrm>
            <a:custGeom>
              <a:avLst/>
              <a:gdLst>
                <a:gd name="T0" fmla="*/ 0 w 21"/>
                <a:gd name="T1" fmla="*/ 0 h 32"/>
                <a:gd name="T2" fmla="*/ 6 w 21"/>
                <a:gd name="T3" fmla="*/ 8 h 32"/>
                <a:gd name="T4" fmla="*/ 21 w 21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2">
                  <a:moveTo>
                    <a:pt x="0" y="0"/>
                  </a:moveTo>
                  <a:lnTo>
                    <a:pt x="6" y="8"/>
                  </a:lnTo>
                  <a:lnTo>
                    <a:pt x="21" y="32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87"/>
            <p:cNvSpPr>
              <a:spLocks/>
            </p:cNvSpPr>
            <p:nvPr/>
          </p:nvSpPr>
          <p:spPr bwMode="auto">
            <a:xfrm>
              <a:off x="6122988" y="3090863"/>
              <a:ext cx="17462" cy="25400"/>
            </a:xfrm>
            <a:custGeom>
              <a:avLst/>
              <a:gdLst>
                <a:gd name="T0" fmla="*/ 0 w 20"/>
                <a:gd name="T1" fmla="*/ 0 h 32"/>
                <a:gd name="T2" fmla="*/ 6 w 20"/>
                <a:gd name="T3" fmla="*/ 10 h 32"/>
                <a:gd name="T4" fmla="*/ 20 w 20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2">
                  <a:moveTo>
                    <a:pt x="0" y="0"/>
                  </a:moveTo>
                  <a:lnTo>
                    <a:pt x="6" y="10"/>
                  </a:lnTo>
                  <a:lnTo>
                    <a:pt x="20" y="32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88"/>
            <p:cNvSpPr>
              <a:spLocks/>
            </p:cNvSpPr>
            <p:nvPr/>
          </p:nvSpPr>
          <p:spPr bwMode="auto">
            <a:xfrm>
              <a:off x="6154738" y="3143251"/>
              <a:ext cx="15875" cy="26988"/>
            </a:xfrm>
            <a:custGeom>
              <a:avLst/>
              <a:gdLst>
                <a:gd name="T0" fmla="*/ 0 w 19"/>
                <a:gd name="T1" fmla="*/ 0 h 33"/>
                <a:gd name="T2" fmla="*/ 7 w 19"/>
                <a:gd name="T3" fmla="*/ 11 h 33"/>
                <a:gd name="T4" fmla="*/ 19 w 19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3">
                  <a:moveTo>
                    <a:pt x="0" y="0"/>
                  </a:moveTo>
                  <a:lnTo>
                    <a:pt x="7" y="11"/>
                  </a:lnTo>
                  <a:lnTo>
                    <a:pt x="19" y="33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Line 591"/>
            <p:cNvSpPr>
              <a:spLocks noChangeShapeType="1"/>
            </p:cNvSpPr>
            <p:nvPr/>
          </p:nvSpPr>
          <p:spPr bwMode="auto">
            <a:xfrm flipV="1">
              <a:off x="3090863" y="3082926"/>
              <a:ext cx="17462" cy="25400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Line 592"/>
            <p:cNvSpPr>
              <a:spLocks noChangeShapeType="1"/>
            </p:cNvSpPr>
            <p:nvPr/>
          </p:nvSpPr>
          <p:spPr bwMode="auto">
            <a:xfrm flipV="1">
              <a:off x="3125788" y="3032126"/>
              <a:ext cx="17462" cy="25400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Line 593"/>
            <p:cNvSpPr>
              <a:spLocks noChangeShapeType="1"/>
            </p:cNvSpPr>
            <p:nvPr/>
          </p:nvSpPr>
          <p:spPr bwMode="auto">
            <a:xfrm flipV="1">
              <a:off x="3160713" y="2981326"/>
              <a:ext cx="19050" cy="25400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Line 594"/>
            <p:cNvSpPr>
              <a:spLocks noChangeShapeType="1"/>
            </p:cNvSpPr>
            <p:nvPr/>
          </p:nvSpPr>
          <p:spPr bwMode="auto">
            <a:xfrm flipV="1">
              <a:off x="3198813" y="2933701"/>
              <a:ext cx="19050" cy="23813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595"/>
            <p:cNvSpPr>
              <a:spLocks/>
            </p:cNvSpPr>
            <p:nvPr/>
          </p:nvSpPr>
          <p:spPr bwMode="auto">
            <a:xfrm>
              <a:off x="3236913" y="2886076"/>
              <a:ext cx="20637" cy="22225"/>
            </a:xfrm>
            <a:custGeom>
              <a:avLst/>
              <a:gdLst>
                <a:gd name="T0" fmla="*/ 0 w 25"/>
                <a:gd name="T1" fmla="*/ 29 h 29"/>
                <a:gd name="T2" fmla="*/ 22 w 25"/>
                <a:gd name="T3" fmla="*/ 3 h 29"/>
                <a:gd name="T4" fmla="*/ 25 w 25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9">
                  <a:moveTo>
                    <a:pt x="0" y="29"/>
                  </a:moveTo>
                  <a:lnTo>
                    <a:pt x="22" y="3"/>
                  </a:lnTo>
                  <a:lnTo>
                    <a:pt x="25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96"/>
            <p:cNvSpPr>
              <a:spLocks/>
            </p:cNvSpPr>
            <p:nvPr/>
          </p:nvSpPr>
          <p:spPr bwMode="auto">
            <a:xfrm>
              <a:off x="3278188" y="2838451"/>
              <a:ext cx="20637" cy="23813"/>
            </a:xfrm>
            <a:custGeom>
              <a:avLst/>
              <a:gdLst>
                <a:gd name="T0" fmla="*/ 0 w 25"/>
                <a:gd name="T1" fmla="*/ 29 h 29"/>
                <a:gd name="T2" fmla="*/ 17 w 25"/>
                <a:gd name="T3" fmla="*/ 9 h 29"/>
                <a:gd name="T4" fmla="*/ 25 w 25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9">
                  <a:moveTo>
                    <a:pt x="0" y="29"/>
                  </a:moveTo>
                  <a:lnTo>
                    <a:pt x="17" y="9"/>
                  </a:lnTo>
                  <a:lnTo>
                    <a:pt x="25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97"/>
            <p:cNvSpPr>
              <a:spLocks/>
            </p:cNvSpPr>
            <p:nvPr/>
          </p:nvSpPr>
          <p:spPr bwMode="auto">
            <a:xfrm>
              <a:off x="3321050" y="2795588"/>
              <a:ext cx="20637" cy="20638"/>
            </a:xfrm>
            <a:custGeom>
              <a:avLst/>
              <a:gdLst>
                <a:gd name="T0" fmla="*/ 0 w 27"/>
                <a:gd name="T1" fmla="*/ 28 h 28"/>
                <a:gd name="T2" fmla="*/ 13 w 27"/>
                <a:gd name="T3" fmla="*/ 14 h 28"/>
                <a:gd name="T4" fmla="*/ 27 w 27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8">
                  <a:moveTo>
                    <a:pt x="0" y="28"/>
                  </a:moveTo>
                  <a:lnTo>
                    <a:pt x="13" y="14"/>
                  </a:lnTo>
                  <a:lnTo>
                    <a:pt x="27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98"/>
            <p:cNvSpPr>
              <a:spLocks/>
            </p:cNvSpPr>
            <p:nvPr/>
          </p:nvSpPr>
          <p:spPr bwMode="auto">
            <a:xfrm>
              <a:off x="3363913" y="2751138"/>
              <a:ext cx="22225" cy="22225"/>
            </a:xfrm>
            <a:custGeom>
              <a:avLst/>
              <a:gdLst>
                <a:gd name="T0" fmla="*/ 0 w 29"/>
                <a:gd name="T1" fmla="*/ 28 h 28"/>
                <a:gd name="T2" fmla="*/ 8 w 29"/>
                <a:gd name="T3" fmla="*/ 18 h 28"/>
                <a:gd name="T4" fmla="*/ 29 w 29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8">
                  <a:moveTo>
                    <a:pt x="0" y="28"/>
                  </a:moveTo>
                  <a:lnTo>
                    <a:pt x="8" y="18"/>
                  </a:lnTo>
                  <a:lnTo>
                    <a:pt x="29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99"/>
            <p:cNvSpPr>
              <a:spLocks/>
            </p:cNvSpPr>
            <p:nvPr/>
          </p:nvSpPr>
          <p:spPr bwMode="auto">
            <a:xfrm>
              <a:off x="3408363" y="2711451"/>
              <a:ext cx="23812" cy="19050"/>
            </a:xfrm>
            <a:custGeom>
              <a:avLst/>
              <a:gdLst>
                <a:gd name="T0" fmla="*/ 0 w 29"/>
                <a:gd name="T1" fmla="*/ 25 h 25"/>
                <a:gd name="T2" fmla="*/ 3 w 29"/>
                <a:gd name="T3" fmla="*/ 22 h 25"/>
                <a:gd name="T4" fmla="*/ 29 w 29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5">
                  <a:moveTo>
                    <a:pt x="0" y="25"/>
                  </a:moveTo>
                  <a:lnTo>
                    <a:pt x="3" y="22"/>
                  </a:lnTo>
                  <a:lnTo>
                    <a:pt x="29" y="0"/>
                  </a:lnTo>
                </a:path>
              </a:pathLst>
            </a:cu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Line 600"/>
            <p:cNvSpPr>
              <a:spLocks noChangeShapeType="1"/>
            </p:cNvSpPr>
            <p:nvPr/>
          </p:nvSpPr>
          <p:spPr bwMode="auto">
            <a:xfrm flipV="1">
              <a:off x="3455988" y="2671763"/>
              <a:ext cx="23812" cy="17463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Line 601"/>
            <p:cNvSpPr>
              <a:spLocks noChangeShapeType="1"/>
            </p:cNvSpPr>
            <p:nvPr/>
          </p:nvSpPr>
          <p:spPr bwMode="auto">
            <a:xfrm flipV="1">
              <a:off x="3503613" y="2632076"/>
              <a:ext cx="25400" cy="19050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Line 602"/>
            <p:cNvSpPr>
              <a:spLocks noChangeShapeType="1"/>
            </p:cNvSpPr>
            <p:nvPr/>
          </p:nvSpPr>
          <p:spPr bwMode="auto">
            <a:xfrm flipV="1">
              <a:off x="3552825" y="2595563"/>
              <a:ext cx="25400" cy="17463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Line 603"/>
            <p:cNvSpPr>
              <a:spLocks noChangeShapeType="1"/>
            </p:cNvSpPr>
            <p:nvPr/>
          </p:nvSpPr>
          <p:spPr bwMode="auto">
            <a:xfrm flipV="1">
              <a:off x="3603625" y="2560638"/>
              <a:ext cx="25400" cy="17463"/>
            </a:xfrm>
            <a:prstGeom prst="line">
              <a:avLst/>
            </a:prstGeom>
            <a:noFill/>
            <a:ln w="26988">
              <a:solidFill>
                <a:srgbClr val="8F72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5" name="Rectangle 221"/>
          <p:cNvSpPr>
            <a:spLocks noChangeArrowheads="1"/>
          </p:cNvSpPr>
          <p:nvPr/>
        </p:nvSpPr>
        <p:spPr bwMode="auto">
          <a:xfrm>
            <a:off x="4323514" y="3621088"/>
            <a:ext cx="71814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+mn-ea"/>
                <a:ea typeface="+mn-ea"/>
              </a:rPr>
              <a:t>生长</a:t>
            </a:r>
            <a:endParaRPr lang="en-US" altLang="zh-CN" sz="2800" b="1" dirty="0">
              <a:solidFill>
                <a:srgbClr val="92D050"/>
              </a:solidFill>
              <a:latin typeface="+mn-ea"/>
              <a:ea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+mn-ea"/>
                <a:ea typeface="+mn-ea"/>
              </a:rPr>
              <a:t>周期</a:t>
            </a:r>
            <a:endParaRPr kumimoji="0" lang="zh-CN" altLang="zh-CN" sz="28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16" name="矩形 615"/>
          <p:cNvSpPr/>
          <p:nvPr/>
        </p:nvSpPr>
        <p:spPr>
          <a:xfrm>
            <a:off x="5646798" y="1538779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</a:t>
            </a:r>
            <a:r>
              <a:rPr lang="zh-CN" altLang="en-US" dirty="0" smtClean="0"/>
              <a:t>说明</a:t>
            </a:r>
            <a:endParaRPr lang="en-US" altLang="zh-CN" dirty="0" smtClean="0"/>
          </a:p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</a:t>
            </a:r>
            <a:r>
              <a:rPr lang="zh-CN" altLang="en-US" dirty="0"/>
              <a:t>内容说明</a:t>
            </a:r>
            <a:endParaRPr lang="en-US" altLang="zh-CN" dirty="0"/>
          </a:p>
        </p:txBody>
      </p:sp>
      <p:sp>
        <p:nvSpPr>
          <p:cNvPr id="617" name="矩形 616"/>
          <p:cNvSpPr/>
          <p:nvPr/>
        </p:nvSpPr>
        <p:spPr>
          <a:xfrm>
            <a:off x="1973640" y="5734051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</a:t>
            </a:r>
            <a:r>
              <a:rPr lang="zh-CN" altLang="en-US" dirty="0" smtClean="0"/>
              <a:t>说明</a:t>
            </a:r>
            <a:endParaRPr lang="en-US" altLang="zh-CN" dirty="0" smtClean="0"/>
          </a:p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</a:t>
            </a:r>
            <a:r>
              <a:rPr lang="zh-CN" altLang="en-US" dirty="0"/>
              <a:t>内容说明</a:t>
            </a:r>
            <a:endParaRPr lang="en-US" altLang="zh-CN" dirty="0"/>
          </a:p>
        </p:txBody>
      </p:sp>
      <p:sp>
        <p:nvSpPr>
          <p:cNvPr id="618" name="矩形 617"/>
          <p:cNvSpPr/>
          <p:nvPr/>
        </p:nvSpPr>
        <p:spPr>
          <a:xfrm>
            <a:off x="187452" y="3623694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</a:t>
            </a:r>
            <a:r>
              <a:rPr lang="zh-CN" altLang="en-US" dirty="0" smtClean="0"/>
              <a:t>说明</a:t>
            </a:r>
            <a:endParaRPr lang="en-US" altLang="zh-CN" dirty="0" smtClean="0"/>
          </a:p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</a:t>
            </a:r>
            <a:r>
              <a:rPr lang="zh-CN" altLang="en-US" dirty="0"/>
              <a:t>内容说明</a:t>
            </a:r>
            <a:endParaRPr lang="en-US" altLang="zh-CN" dirty="0"/>
          </a:p>
        </p:txBody>
      </p:sp>
      <p:sp>
        <p:nvSpPr>
          <p:cNvPr id="619" name="矩形 618"/>
          <p:cNvSpPr/>
          <p:nvPr/>
        </p:nvSpPr>
        <p:spPr>
          <a:xfrm>
            <a:off x="7452320" y="3623694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/>
              <a:t>文字内容</a:t>
            </a:r>
            <a:r>
              <a:rPr lang="zh-CN" altLang="en-US" dirty="0" smtClean="0"/>
              <a:t>说明</a:t>
            </a:r>
            <a:endParaRPr lang="en-US" altLang="zh-CN" dirty="0" smtClean="0"/>
          </a:p>
          <a:p>
            <a:pPr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80000"/>
            </a:pPr>
            <a:r>
              <a:rPr lang="zh-CN" altLang="en-US" dirty="0" smtClean="0"/>
              <a:t>文字</a:t>
            </a:r>
            <a:r>
              <a:rPr lang="zh-CN" altLang="en-US" dirty="0"/>
              <a:t>内容说明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7374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植物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距离图表</a:t>
            </a:r>
            <a:endParaRPr lang="zh-CN" altLang="en-US" dirty="0"/>
          </a:p>
        </p:txBody>
      </p:sp>
      <p:grpSp>
        <p:nvGrpSpPr>
          <p:cNvPr id="115" name="组合 114"/>
          <p:cNvGrpSpPr/>
          <p:nvPr/>
        </p:nvGrpSpPr>
        <p:grpSpPr>
          <a:xfrm>
            <a:off x="1634778" y="5183188"/>
            <a:ext cx="579438" cy="1377950"/>
            <a:chOff x="1036638" y="5183188"/>
            <a:chExt cx="579438" cy="1377950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036638" y="5183188"/>
              <a:ext cx="579438" cy="906463"/>
            </a:xfrm>
            <a:custGeom>
              <a:avLst/>
              <a:gdLst>
                <a:gd name="T0" fmla="*/ 731 w 731"/>
                <a:gd name="T1" fmla="*/ 571 h 1142"/>
                <a:gd name="T2" fmla="*/ 723 w 731"/>
                <a:gd name="T3" fmla="*/ 685 h 1142"/>
                <a:gd name="T4" fmla="*/ 702 w 731"/>
                <a:gd name="T5" fmla="*/ 792 h 1142"/>
                <a:gd name="T6" fmla="*/ 668 w 731"/>
                <a:gd name="T7" fmla="*/ 889 h 1142"/>
                <a:gd name="T8" fmla="*/ 624 w 731"/>
                <a:gd name="T9" fmla="*/ 975 h 1142"/>
                <a:gd name="T10" fmla="*/ 569 w 731"/>
                <a:gd name="T11" fmla="*/ 1043 h 1142"/>
                <a:gd name="T12" fmla="*/ 523 w 731"/>
                <a:gd name="T13" fmla="*/ 1085 h 1142"/>
                <a:gd name="T14" fmla="*/ 491 w 731"/>
                <a:gd name="T15" fmla="*/ 1106 h 1142"/>
                <a:gd name="T16" fmla="*/ 457 w 731"/>
                <a:gd name="T17" fmla="*/ 1123 h 1142"/>
                <a:gd name="T18" fmla="*/ 421 w 731"/>
                <a:gd name="T19" fmla="*/ 1135 h 1142"/>
                <a:gd name="T20" fmla="*/ 385 w 731"/>
                <a:gd name="T21" fmla="*/ 1140 h 1142"/>
                <a:gd name="T22" fmla="*/ 366 w 731"/>
                <a:gd name="T23" fmla="*/ 1142 h 1142"/>
                <a:gd name="T24" fmla="*/ 327 w 731"/>
                <a:gd name="T25" fmla="*/ 1138 h 1142"/>
                <a:gd name="T26" fmla="*/ 291 w 731"/>
                <a:gd name="T27" fmla="*/ 1129 h 1142"/>
                <a:gd name="T28" fmla="*/ 257 w 731"/>
                <a:gd name="T29" fmla="*/ 1116 h 1142"/>
                <a:gd name="T30" fmla="*/ 223 w 731"/>
                <a:gd name="T31" fmla="*/ 1097 h 1142"/>
                <a:gd name="T32" fmla="*/ 190 w 731"/>
                <a:gd name="T33" fmla="*/ 1072 h 1142"/>
                <a:gd name="T34" fmla="*/ 133 w 731"/>
                <a:gd name="T35" fmla="*/ 1011 h 1142"/>
                <a:gd name="T36" fmla="*/ 84 w 731"/>
                <a:gd name="T37" fmla="*/ 933 h 1142"/>
                <a:gd name="T38" fmla="*/ 44 w 731"/>
                <a:gd name="T39" fmla="*/ 843 h 1142"/>
                <a:gd name="T40" fmla="*/ 17 w 731"/>
                <a:gd name="T41" fmla="*/ 741 h 1142"/>
                <a:gd name="T42" fmla="*/ 2 w 731"/>
                <a:gd name="T43" fmla="*/ 628 h 1142"/>
                <a:gd name="T44" fmla="*/ 0 w 731"/>
                <a:gd name="T45" fmla="*/ 571 h 1142"/>
                <a:gd name="T46" fmla="*/ 8 w 731"/>
                <a:gd name="T47" fmla="*/ 455 h 1142"/>
                <a:gd name="T48" fmla="*/ 29 w 731"/>
                <a:gd name="T49" fmla="*/ 349 h 1142"/>
                <a:gd name="T50" fmla="*/ 63 w 731"/>
                <a:gd name="T51" fmla="*/ 251 h 1142"/>
                <a:gd name="T52" fmla="*/ 107 w 731"/>
                <a:gd name="T53" fmla="*/ 166 h 1142"/>
                <a:gd name="T54" fmla="*/ 162 w 731"/>
                <a:gd name="T55" fmla="*/ 97 h 1142"/>
                <a:gd name="T56" fmla="*/ 208 w 731"/>
                <a:gd name="T57" fmla="*/ 55 h 1142"/>
                <a:gd name="T58" fmla="*/ 240 w 731"/>
                <a:gd name="T59" fmla="*/ 34 h 1142"/>
                <a:gd name="T60" fmla="*/ 274 w 731"/>
                <a:gd name="T61" fmla="*/ 17 h 1142"/>
                <a:gd name="T62" fmla="*/ 310 w 731"/>
                <a:gd name="T63" fmla="*/ 6 h 1142"/>
                <a:gd name="T64" fmla="*/ 346 w 731"/>
                <a:gd name="T65" fmla="*/ 0 h 1142"/>
                <a:gd name="T66" fmla="*/ 366 w 731"/>
                <a:gd name="T67" fmla="*/ 0 h 1142"/>
                <a:gd name="T68" fmla="*/ 404 w 731"/>
                <a:gd name="T69" fmla="*/ 2 h 1142"/>
                <a:gd name="T70" fmla="*/ 440 w 731"/>
                <a:gd name="T71" fmla="*/ 12 h 1142"/>
                <a:gd name="T72" fmla="*/ 474 w 731"/>
                <a:gd name="T73" fmla="*/ 25 h 1142"/>
                <a:gd name="T74" fmla="*/ 508 w 731"/>
                <a:gd name="T75" fmla="*/ 44 h 1142"/>
                <a:gd name="T76" fmla="*/ 539 w 731"/>
                <a:gd name="T77" fmla="*/ 69 h 1142"/>
                <a:gd name="T78" fmla="*/ 598 w 731"/>
                <a:gd name="T79" fmla="*/ 130 h 1142"/>
                <a:gd name="T80" fmla="*/ 647 w 731"/>
                <a:gd name="T81" fmla="*/ 208 h 1142"/>
                <a:gd name="T82" fmla="*/ 687 w 731"/>
                <a:gd name="T83" fmla="*/ 299 h 1142"/>
                <a:gd name="T84" fmla="*/ 714 w 731"/>
                <a:gd name="T85" fmla="*/ 400 h 1142"/>
                <a:gd name="T86" fmla="*/ 729 w 731"/>
                <a:gd name="T87" fmla="*/ 512 h 1142"/>
                <a:gd name="T88" fmla="*/ 731 w 731"/>
                <a:gd name="T89" fmla="*/ 57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1" h="1142">
                  <a:moveTo>
                    <a:pt x="731" y="571"/>
                  </a:moveTo>
                  <a:lnTo>
                    <a:pt x="731" y="571"/>
                  </a:lnTo>
                  <a:lnTo>
                    <a:pt x="729" y="628"/>
                  </a:lnTo>
                  <a:lnTo>
                    <a:pt x="723" y="685"/>
                  </a:lnTo>
                  <a:lnTo>
                    <a:pt x="714" y="741"/>
                  </a:lnTo>
                  <a:lnTo>
                    <a:pt x="702" y="792"/>
                  </a:lnTo>
                  <a:lnTo>
                    <a:pt x="687" y="843"/>
                  </a:lnTo>
                  <a:lnTo>
                    <a:pt x="668" y="889"/>
                  </a:lnTo>
                  <a:lnTo>
                    <a:pt x="647" y="933"/>
                  </a:lnTo>
                  <a:lnTo>
                    <a:pt x="624" y="975"/>
                  </a:lnTo>
                  <a:lnTo>
                    <a:pt x="598" y="1011"/>
                  </a:lnTo>
                  <a:lnTo>
                    <a:pt x="569" y="1043"/>
                  </a:lnTo>
                  <a:lnTo>
                    <a:pt x="539" y="1072"/>
                  </a:lnTo>
                  <a:lnTo>
                    <a:pt x="523" y="1085"/>
                  </a:lnTo>
                  <a:lnTo>
                    <a:pt x="508" y="1097"/>
                  </a:lnTo>
                  <a:lnTo>
                    <a:pt x="491" y="1106"/>
                  </a:lnTo>
                  <a:lnTo>
                    <a:pt x="474" y="1116"/>
                  </a:lnTo>
                  <a:lnTo>
                    <a:pt x="457" y="1123"/>
                  </a:lnTo>
                  <a:lnTo>
                    <a:pt x="440" y="1129"/>
                  </a:lnTo>
                  <a:lnTo>
                    <a:pt x="421" y="1135"/>
                  </a:lnTo>
                  <a:lnTo>
                    <a:pt x="404" y="1138"/>
                  </a:lnTo>
                  <a:lnTo>
                    <a:pt x="385" y="1140"/>
                  </a:lnTo>
                  <a:lnTo>
                    <a:pt x="366" y="1142"/>
                  </a:lnTo>
                  <a:lnTo>
                    <a:pt x="366" y="1142"/>
                  </a:lnTo>
                  <a:lnTo>
                    <a:pt x="346" y="1140"/>
                  </a:lnTo>
                  <a:lnTo>
                    <a:pt x="327" y="1138"/>
                  </a:lnTo>
                  <a:lnTo>
                    <a:pt x="310" y="1135"/>
                  </a:lnTo>
                  <a:lnTo>
                    <a:pt x="291" y="1129"/>
                  </a:lnTo>
                  <a:lnTo>
                    <a:pt x="274" y="1123"/>
                  </a:lnTo>
                  <a:lnTo>
                    <a:pt x="257" y="1116"/>
                  </a:lnTo>
                  <a:lnTo>
                    <a:pt x="240" y="1106"/>
                  </a:lnTo>
                  <a:lnTo>
                    <a:pt x="223" y="1097"/>
                  </a:lnTo>
                  <a:lnTo>
                    <a:pt x="208" y="1085"/>
                  </a:lnTo>
                  <a:lnTo>
                    <a:pt x="190" y="1072"/>
                  </a:lnTo>
                  <a:lnTo>
                    <a:pt x="162" y="1043"/>
                  </a:lnTo>
                  <a:lnTo>
                    <a:pt x="133" y="1011"/>
                  </a:lnTo>
                  <a:lnTo>
                    <a:pt x="107" y="975"/>
                  </a:lnTo>
                  <a:lnTo>
                    <a:pt x="84" y="933"/>
                  </a:lnTo>
                  <a:lnTo>
                    <a:pt x="63" y="889"/>
                  </a:lnTo>
                  <a:lnTo>
                    <a:pt x="44" y="843"/>
                  </a:lnTo>
                  <a:lnTo>
                    <a:pt x="29" y="792"/>
                  </a:lnTo>
                  <a:lnTo>
                    <a:pt x="17" y="741"/>
                  </a:lnTo>
                  <a:lnTo>
                    <a:pt x="8" y="685"/>
                  </a:lnTo>
                  <a:lnTo>
                    <a:pt x="2" y="628"/>
                  </a:lnTo>
                  <a:lnTo>
                    <a:pt x="0" y="571"/>
                  </a:lnTo>
                  <a:lnTo>
                    <a:pt x="0" y="571"/>
                  </a:lnTo>
                  <a:lnTo>
                    <a:pt x="2" y="512"/>
                  </a:lnTo>
                  <a:lnTo>
                    <a:pt x="8" y="455"/>
                  </a:lnTo>
                  <a:lnTo>
                    <a:pt x="17" y="400"/>
                  </a:lnTo>
                  <a:lnTo>
                    <a:pt x="29" y="349"/>
                  </a:lnTo>
                  <a:lnTo>
                    <a:pt x="44" y="299"/>
                  </a:lnTo>
                  <a:lnTo>
                    <a:pt x="63" y="251"/>
                  </a:lnTo>
                  <a:lnTo>
                    <a:pt x="84" y="208"/>
                  </a:lnTo>
                  <a:lnTo>
                    <a:pt x="107" y="166"/>
                  </a:lnTo>
                  <a:lnTo>
                    <a:pt x="133" y="130"/>
                  </a:lnTo>
                  <a:lnTo>
                    <a:pt x="162" y="97"/>
                  </a:lnTo>
                  <a:lnTo>
                    <a:pt x="190" y="69"/>
                  </a:lnTo>
                  <a:lnTo>
                    <a:pt x="208" y="55"/>
                  </a:lnTo>
                  <a:lnTo>
                    <a:pt x="223" y="44"/>
                  </a:lnTo>
                  <a:lnTo>
                    <a:pt x="240" y="34"/>
                  </a:lnTo>
                  <a:lnTo>
                    <a:pt x="257" y="25"/>
                  </a:lnTo>
                  <a:lnTo>
                    <a:pt x="274" y="17"/>
                  </a:lnTo>
                  <a:lnTo>
                    <a:pt x="291" y="12"/>
                  </a:lnTo>
                  <a:lnTo>
                    <a:pt x="310" y="6"/>
                  </a:lnTo>
                  <a:lnTo>
                    <a:pt x="327" y="2"/>
                  </a:lnTo>
                  <a:lnTo>
                    <a:pt x="346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85" y="0"/>
                  </a:lnTo>
                  <a:lnTo>
                    <a:pt x="404" y="2"/>
                  </a:lnTo>
                  <a:lnTo>
                    <a:pt x="421" y="6"/>
                  </a:lnTo>
                  <a:lnTo>
                    <a:pt x="440" y="12"/>
                  </a:lnTo>
                  <a:lnTo>
                    <a:pt x="457" y="17"/>
                  </a:lnTo>
                  <a:lnTo>
                    <a:pt x="474" y="25"/>
                  </a:lnTo>
                  <a:lnTo>
                    <a:pt x="491" y="34"/>
                  </a:lnTo>
                  <a:lnTo>
                    <a:pt x="508" y="44"/>
                  </a:lnTo>
                  <a:lnTo>
                    <a:pt x="523" y="55"/>
                  </a:lnTo>
                  <a:lnTo>
                    <a:pt x="539" y="69"/>
                  </a:lnTo>
                  <a:lnTo>
                    <a:pt x="569" y="97"/>
                  </a:lnTo>
                  <a:lnTo>
                    <a:pt x="598" y="130"/>
                  </a:lnTo>
                  <a:lnTo>
                    <a:pt x="624" y="166"/>
                  </a:lnTo>
                  <a:lnTo>
                    <a:pt x="647" y="208"/>
                  </a:lnTo>
                  <a:lnTo>
                    <a:pt x="668" y="251"/>
                  </a:lnTo>
                  <a:lnTo>
                    <a:pt x="687" y="299"/>
                  </a:lnTo>
                  <a:lnTo>
                    <a:pt x="702" y="349"/>
                  </a:lnTo>
                  <a:lnTo>
                    <a:pt x="714" y="400"/>
                  </a:lnTo>
                  <a:lnTo>
                    <a:pt x="723" y="455"/>
                  </a:lnTo>
                  <a:lnTo>
                    <a:pt x="729" y="512"/>
                  </a:lnTo>
                  <a:lnTo>
                    <a:pt x="731" y="571"/>
                  </a:lnTo>
                  <a:lnTo>
                    <a:pt x="731" y="571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1254125" y="5889625"/>
              <a:ext cx="107950" cy="671513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814515" y="5183188"/>
            <a:ext cx="579438" cy="1377950"/>
            <a:chOff x="2432050" y="5183188"/>
            <a:chExt cx="579438" cy="1377950"/>
          </a:xfrm>
        </p:grpSpPr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432050" y="5183188"/>
              <a:ext cx="579438" cy="906463"/>
            </a:xfrm>
            <a:custGeom>
              <a:avLst/>
              <a:gdLst>
                <a:gd name="T0" fmla="*/ 730 w 730"/>
                <a:gd name="T1" fmla="*/ 571 h 1142"/>
                <a:gd name="T2" fmla="*/ 723 w 730"/>
                <a:gd name="T3" fmla="*/ 685 h 1142"/>
                <a:gd name="T4" fmla="*/ 702 w 730"/>
                <a:gd name="T5" fmla="*/ 792 h 1142"/>
                <a:gd name="T6" fmla="*/ 668 w 730"/>
                <a:gd name="T7" fmla="*/ 889 h 1142"/>
                <a:gd name="T8" fmla="*/ 624 w 730"/>
                <a:gd name="T9" fmla="*/ 975 h 1142"/>
                <a:gd name="T10" fmla="*/ 569 w 730"/>
                <a:gd name="T11" fmla="*/ 1043 h 1142"/>
                <a:gd name="T12" fmla="*/ 523 w 730"/>
                <a:gd name="T13" fmla="*/ 1085 h 1142"/>
                <a:gd name="T14" fmla="*/ 491 w 730"/>
                <a:gd name="T15" fmla="*/ 1106 h 1142"/>
                <a:gd name="T16" fmla="*/ 456 w 730"/>
                <a:gd name="T17" fmla="*/ 1123 h 1142"/>
                <a:gd name="T18" fmla="*/ 420 w 730"/>
                <a:gd name="T19" fmla="*/ 1135 h 1142"/>
                <a:gd name="T20" fmla="*/ 384 w 730"/>
                <a:gd name="T21" fmla="*/ 1140 h 1142"/>
                <a:gd name="T22" fmla="*/ 365 w 730"/>
                <a:gd name="T23" fmla="*/ 1142 h 1142"/>
                <a:gd name="T24" fmla="*/ 327 w 730"/>
                <a:gd name="T25" fmla="*/ 1138 h 1142"/>
                <a:gd name="T26" fmla="*/ 291 w 730"/>
                <a:gd name="T27" fmla="*/ 1129 h 1142"/>
                <a:gd name="T28" fmla="*/ 256 w 730"/>
                <a:gd name="T29" fmla="*/ 1116 h 1142"/>
                <a:gd name="T30" fmla="*/ 222 w 730"/>
                <a:gd name="T31" fmla="*/ 1097 h 1142"/>
                <a:gd name="T32" fmla="*/ 190 w 730"/>
                <a:gd name="T33" fmla="*/ 1072 h 1142"/>
                <a:gd name="T34" fmla="*/ 133 w 730"/>
                <a:gd name="T35" fmla="*/ 1011 h 1142"/>
                <a:gd name="T36" fmla="*/ 83 w 730"/>
                <a:gd name="T37" fmla="*/ 933 h 1142"/>
                <a:gd name="T38" fmla="*/ 43 w 730"/>
                <a:gd name="T39" fmla="*/ 843 h 1142"/>
                <a:gd name="T40" fmla="*/ 17 w 730"/>
                <a:gd name="T41" fmla="*/ 741 h 1142"/>
                <a:gd name="T42" fmla="*/ 1 w 730"/>
                <a:gd name="T43" fmla="*/ 628 h 1142"/>
                <a:gd name="T44" fmla="*/ 0 w 730"/>
                <a:gd name="T45" fmla="*/ 571 h 1142"/>
                <a:gd name="T46" fmla="*/ 7 w 730"/>
                <a:gd name="T47" fmla="*/ 455 h 1142"/>
                <a:gd name="T48" fmla="*/ 28 w 730"/>
                <a:gd name="T49" fmla="*/ 349 h 1142"/>
                <a:gd name="T50" fmla="*/ 62 w 730"/>
                <a:gd name="T51" fmla="*/ 251 h 1142"/>
                <a:gd name="T52" fmla="*/ 106 w 730"/>
                <a:gd name="T53" fmla="*/ 166 h 1142"/>
                <a:gd name="T54" fmla="*/ 161 w 730"/>
                <a:gd name="T55" fmla="*/ 97 h 1142"/>
                <a:gd name="T56" fmla="*/ 207 w 730"/>
                <a:gd name="T57" fmla="*/ 55 h 1142"/>
                <a:gd name="T58" fmla="*/ 239 w 730"/>
                <a:gd name="T59" fmla="*/ 34 h 1142"/>
                <a:gd name="T60" fmla="*/ 274 w 730"/>
                <a:gd name="T61" fmla="*/ 17 h 1142"/>
                <a:gd name="T62" fmla="*/ 310 w 730"/>
                <a:gd name="T63" fmla="*/ 6 h 1142"/>
                <a:gd name="T64" fmla="*/ 346 w 730"/>
                <a:gd name="T65" fmla="*/ 0 h 1142"/>
                <a:gd name="T66" fmla="*/ 365 w 730"/>
                <a:gd name="T67" fmla="*/ 0 h 1142"/>
                <a:gd name="T68" fmla="*/ 403 w 730"/>
                <a:gd name="T69" fmla="*/ 2 h 1142"/>
                <a:gd name="T70" fmla="*/ 439 w 730"/>
                <a:gd name="T71" fmla="*/ 12 h 1142"/>
                <a:gd name="T72" fmla="*/ 473 w 730"/>
                <a:gd name="T73" fmla="*/ 25 h 1142"/>
                <a:gd name="T74" fmla="*/ 508 w 730"/>
                <a:gd name="T75" fmla="*/ 44 h 1142"/>
                <a:gd name="T76" fmla="*/ 540 w 730"/>
                <a:gd name="T77" fmla="*/ 69 h 1142"/>
                <a:gd name="T78" fmla="*/ 597 w 730"/>
                <a:gd name="T79" fmla="*/ 130 h 1142"/>
                <a:gd name="T80" fmla="*/ 647 w 730"/>
                <a:gd name="T81" fmla="*/ 208 h 1142"/>
                <a:gd name="T82" fmla="*/ 687 w 730"/>
                <a:gd name="T83" fmla="*/ 299 h 1142"/>
                <a:gd name="T84" fmla="*/ 713 w 730"/>
                <a:gd name="T85" fmla="*/ 400 h 1142"/>
                <a:gd name="T86" fmla="*/ 728 w 730"/>
                <a:gd name="T87" fmla="*/ 512 h 1142"/>
                <a:gd name="T88" fmla="*/ 730 w 730"/>
                <a:gd name="T89" fmla="*/ 57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0" h="1142">
                  <a:moveTo>
                    <a:pt x="730" y="571"/>
                  </a:moveTo>
                  <a:lnTo>
                    <a:pt x="730" y="571"/>
                  </a:lnTo>
                  <a:lnTo>
                    <a:pt x="728" y="628"/>
                  </a:lnTo>
                  <a:lnTo>
                    <a:pt x="723" y="685"/>
                  </a:lnTo>
                  <a:lnTo>
                    <a:pt x="713" y="741"/>
                  </a:lnTo>
                  <a:lnTo>
                    <a:pt x="702" y="792"/>
                  </a:lnTo>
                  <a:lnTo>
                    <a:pt x="687" y="843"/>
                  </a:lnTo>
                  <a:lnTo>
                    <a:pt x="668" y="889"/>
                  </a:lnTo>
                  <a:lnTo>
                    <a:pt x="647" y="933"/>
                  </a:lnTo>
                  <a:lnTo>
                    <a:pt x="624" y="975"/>
                  </a:lnTo>
                  <a:lnTo>
                    <a:pt x="597" y="1011"/>
                  </a:lnTo>
                  <a:lnTo>
                    <a:pt x="569" y="1043"/>
                  </a:lnTo>
                  <a:lnTo>
                    <a:pt x="540" y="1072"/>
                  </a:lnTo>
                  <a:lnTo>
                    <a:pt x="523" y="1085"/>
                  </a:lnTo>
                  <a:lnTo>
                    <a:pt x="508" y="1097"/>
                  </a:lnTo>
                  <a:lnTo>
                    <a:pt x="491" y="1106"/>
                  </a:lnTo>
                  <a:lnTo>
                    <a:pt x="473" y="1116"/>
                  </a:lnTo>
                  <a:lnTo>
                    <a:pt x="456" y="1123"/>
                  </a:lnTo>
                  <a:lnTo>
                    <a:pt x="439" y="1129"/>
                  </a:lnTo>
                  <a:lnTo>
                    <a:pt x="420" y="1135"/>
                  </a:lnTo>
                  <a:lnTo>
                    <a:pt x="403" y="1138"/>
                  </a:lnTo>
                  <a:lnTo>
                    <a:pt x="384" y="1140"/>
                  </a:lnTo>
                  <a:lnTo>
                    <a:pt x="365" y="1142"/>
                  </a:lnTo>
                  <a:lnTo>
                    <a:pt x="365" y="1142"/>
                  </a:lnTo>
                  <a:lnTo>
                    <a:pt x="346" y="1140"/>
                  </a:lnTo>
                  <a:lnTo>
                    <a:pt x="327" y="1138"/>
                  </a:lnTo>
                  <a:lnTo>
                    <a:pt x="310" y="1135"/>
                  </a:lnTo>
                  <a:lnTo>
                    <a:pt x="291" y="1129"/>
                  </a:lnTo>
                  <a:lnTo>
                    <a:pt x="274" y="1123"/>
                  </a:lnTo>
                  <a:lnTo>
                    <a:pt x="256" y="1116"/>
                  </a:lnTo>
                  <a:lnTo>
                    <a:pt x="239" y="1106"/>
                  </a:lnTo>
                  <a:lnTo>
                    <a:pt x="222" y="1097"/>
                  </a:lnTo>
                  <a:lnTo>
                    <a:pt x="207" y="1085"/>
                  </a:lnTo>
                  <a:lnTo>
                    <a:pt x="190" y="1072"/>
                  </a:lnTo>
                  <a:lnTo>
                    <a:pt x="161" y="1043"/>
                  </a:lnTo>
                  <a:lnTo>
                    <a:pt x="133" y="1011"/>
                  </a:lnTo>
                  <a:lnTo>
                    <a:pt x="106" y="975"/>
                  </a:lnTo>
                  <a:lnTo>
                    <a:pt x="83" y="933"/>
                  </a:lnTo>
                  <a:lnTo>
                    <a:pt x="62" y="889"/>
                  </a:lnTo>
                  <a:lnTo>
                    <a:pt x="43" y="843"/>
                  </a:lnTo>
                  <a:lnTo>
                    <a:pt x="28" y="792"/>
                  </a:lnTo>
                  <a:lnTo>
                    <a:pt x="17" y="741"/>
                  </a:lnTo>
                  <a:lnTo>
                    <a:pt x="7" y="685"/>
                  </a:lnTo>
                  <a:lnTo>
                    <a:pt x="1" y="628"/>
                  </a:lnTo>
                  <a:lnTo>
                    <a:pt x="0" y="571"/>
                  </a:lnTo>
                  <a:lnTo>
                    <a:pt x="0" y="571"/>
                  </a:lnTo>
                  <a:lnTo>
                    <a:pt x="1" y="512"/>
                  </a:lnTo>
                  <a:lnTo>
                    <a:pt x="7" y="455"/>
                  </a:lnTo>
                  <a:lnTo>
                    <a:pt x="17" y="400"/>
                  </a:lnTo>
                  <a:lnTo>
                    <a:pt x="28" y="349"/>
                  </a:lnTo>
                  <a:lnTo>
                    <a:pt x="43" y="299"/>
                  </a:lnTo>
                  <a:lnTo>
                    <a:pt x="62" y="251"/>
                  </a:lnTo>
                  <a:lnTo>
                    <a:pt x="83" y="208"/>
                  </a:lnTo>
                  <a:lnTo>
                    <a:pt x="106" y="166"/>
                  </a:lnTo>
                  <a:lnTo>
                    <a:pt x="133" y="130"/>
                  </a:lnTo>
                  <a:lnTo>
                    <a:pt x="161" y="97"/>
                  </a:lnTo>
                  <a:lnTo>
                    <a:pt x="190" y="69"/>
                  </a:lnTo>
                  <a:lnTo>
                    <a:pt x="207" y="55"/>
                  </a:lnTo>
                  <a:lnTo>
                    <a:pt x="222" y="44"/>
                  </a:lnTo>
                  <a:lnTo>
                    <a:pt x="239" y="34"/>
                  </a:lnTo>
                  <a:lnTo>
                    <a:pt x="256" y="25"/>
                  </a:lnTo>
                  <a:lnTo>
                    <a:pt x="274" y="17"/>
                  </a:lnTo>
                  <a:lnTo>
                    <a:pt x="291" y="12"/>
                  </a:lnTo>
                  <a:lnTo>
                    <a:pt x="310" y="6"/>
                  </a:lnTo>
                  <a:lnTo>
                    <a:pt x="327" y="2"/>
                  </a:lnTo>
                  <a:lnTo>
                    <a:pt x="346" y="0"/>
                  </a:lnTo>
                  <a:lnTo>
                    <a:pt x="365" y="0"/>
                  </a:lnTo>
                  <a:lnTo>
                    <a:pt x="365" y="0"/>
                  </a:lnTo>
                  <a:lnTo>
                    <a:pt x="384" y="0"/>
                  </a:lnTo>
                  <a:lnTo>
                    <a:pt x="403" y="2"/>
                  </a:lnTo>
                  <a:lnTo>
                    <a:pt x="420" y="6"/>
                  </a:lnTo>
                  <a:lnTo>
                    <a:pt x="439" y="12"/>
                  </a:lnTo>
                  <a:lnTo>
                    <a:pt x="456" y="17"/>
                  </a:lnTo>
                  <a:lnTo>
                    <a:pt x="473" y="25"/>
                  </a:lnTo>
                  <a:lnTo>
                    <a:pt x="491" y="34"/>
                  </a:lnTo>
                  <a:lnTo>
                    <a:pt x="508" y="44"/>
                  </a:lnTo>
                  <a:lnTo>
                    <a:pt x="523" y="55"/>
                  </a:lnTo>
                  <a:lnTo>
                    <a:pt x="540" y="69"/>
                  </a:lnTo>
                  <a:lnTo>
                    <a:pt x="569" y="97"/>
                  </a:lnTo>
                  <a:lnTo>
                    <a:pt x="597" y="130"/>
                  </a:lnTo>
                  <a:lnTo>
                    <a:pt x="624" y="166"/>
                  </a:lnTo>
                  <a:lnTo>
                    <a:pt x="647" y="208"/>
                  </a:lnTo>
                  <a:lnTo>
                    <a:pt x="668" y="251"/>
                  </a:lnTo>
                  <a:lnTo>
                    <a:pt x="687" y="299"/>
                  </a:lnTo>
                  <a:lnTo>
                    <a:pt x="702" y="349"/>
                  </a:lnTo>
                  <a:lnTo>
                    <a:pt x="713" y="400"/>
                  </a:lnTo>
                  <a:lnTo>
                    <a:pt x="723" y="455"/>
                  </a:lnTo>
                  <a:lnTo>
                    <a:pt x="728" y="512"/>
                  </a:lnTo>
                  <a:lnTo>
                    <a:pt x="730" y="571"/>
                  </a:lnTo>
                  <a:lnTo>
                    <a:pt x="730" y="571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2649538" y="5889625"/>
              <a:ext cx="107950" cy="671513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992665" y="5183188"/>
            <a:ext cx="579438" cy="1377950"/>
            <a:chOff x="3827463" y="5183188"/>
            <a:chExt cx="579438" cy="1377950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827463" y="5183188"/>
              <a:ext cx="579438" cy="906463"/>
            </a:xfrm>
            <a:custGeom>
              <a:avLst/>
              <a:gdLst>
                <a:gd name="T0" fmla="*/ 731 w 731"/>
                <a:gd name="T1" fmla="*/ 571 h 1142"/>
                <a:gd name="T2" fmla="*/ 723 w 731"/>
                <a:gd name="T3" fmla="*/ 685 h 1142"/>
                <a:gd name="T4" fmla="*/ 702 w 731"/>
                <a:gd name="T5" fmla="*/ 792 h 1142"/>
                <a:gd name="T6" fmla="*/ 668 w 731"/>
                <a:gd name="T7" fmla="*/ 889 h 1142"/>
                <a:gd name="T8" fmla="*/ 624 w 731"/>
                <a:gd name="T9" fmla="*/ 975 h 1142"/>
                <a:gd name="T10" fmla="*/ 569 w 731"/>
                <a:gd name="T11" fmla="*/ 1043 h 1142"/>
                <a:gd name="T12" fmla="*/ 523 w 731"/>
                <a:gd name="T13" fmla="*/ 1085 h 1142"/>
                <a:gd name="T14" fmla="*/ 491 w 731"/>
                <a:gd name="T15" fmla="*/ 1106 h 1142"/>
                <a:gd name="T16" fmla="*/ 457 w 731"/>
                <a:gd name="T17" fmla="*/ 1123 h 1142"/>
                <a:gd name="T18" fmla="*/ 421 w 731"/>
                <a:gd name="T19" fmla="*/ 1135 h 1142"/>
                <a:gd name="T20" fmla="*/ 384 w 731"/>
                <a:gd name="T21" fmla="*/ 1140 h 1142"/>
                <a:gd name="T22" fmla="*/ 365 w 731"/>
                <a:gd name="T23" fmla="*/ 1142 h 1142"/>
                <a:gd name="T24" fmla="*/ 327 w 731"/>
                <a:gd name="T25" fmla="*/ 1138 h 1142"/>
                <a:gd name="T26" fmla="*/ 291 w 731"/>
                <a:gd name="T27" fmla="*/ 1129 h 1142"/>
                <a:gd name="T28" fmla="*/ 257 w 731"/>
                <a:gd name="T29" fmla="*/ 1116 h 1142"/>
                <a:gd name="T30" fmla="*/ 223 w 731"/>
                <a:gd name="T31" fmla="*/ 1097 h 1142"/>
                <a:gd name="T32" fmla="*/ 192 w 731"/>
                <a:gd name="T33" fmla="*/ 1072 h 1142"/>
                <a:gd name="T34" fmla="*/ 133 w 731"/>
                <a:gd name="T35" fmla="*/ 1011 h 1142"/>
                <a:gd name="T36" fmla="*/ 84 w 731"/>
                <a:gd name="T37" fmla="*/ 933 h 1142"/>
                <a:gd name="T38" fmla="*/ 44 w 731"/>
                <a:gd name="T39" fmla="*/ 843 h 1142"/>
                <a:gd name="T40" fmla="*/ 17 w 731"/>
                <a:gd name="T41" fmla="*/ 741 h 1142"/>
                <a:gd name="T42" fmla="*/ 2 w 731"/>
                <a:gd name="T43" fmla="*/ 628 h 1142"/>
                <a:gd name="T44" fmla="*/ 0 w 731"/>
                <a:gd name="T45" fmla="*/ 571 h 1142"/>
                <a:gd name="T46" fmla="*/ 8 w 731"/>
                <a:gd name="T47" fmla="*/ 455 h 1142"/>
                <a:gd name="T48" fmla="*/ 29 w 731"/>
                <a:gd name="T49" fmla="*/ 349 h 1142"/>
                <a:gd name="T50" fmla="*/ 63 w 731"/>
                <a:gd name="T51" fmla="*/ 251 h 1142"/>
                <a:gd name="T52" fmla="*/ 107 w 731"/>
                <a:gd name="T53" fmla="*/ 166 h 1142"/>
                <a:gd name="T54" fmla="*/ 162 w 731"/>
                <a:gd name="T55" fmla="*/ 97 h 1142"/>
                <a:gd name="T56" fmla="*/ 207 w 731"/>
                <a:gd name="T57" fmla="*/ 55 h 1142"/>
                <a:gd name="T58" fmla="*/ 240 w 731"/>
                <a:gd name="T59" fmla="*/ 34 h 1142"/>
                <a:gd name="T60" fmla="*/ 274 w 731"/>
                <a:gd name="T61" fmla="*/ 17 h 1142"/>
                <a:gd name="T62" fmla="*/ 310 w 731"/>
                <a:gd name="T63" fmla="*/ 6 h 1142"/>
                <a:gd name="T64" fmla="*/ 346 w 731"/>
                <a:gd name="T65" fmla="*/ 0 h 1142"/>
                <a:gd name="T66" fmla="*/ 365 w 731"/>
                <a:gd name="T67" fmla="*/ 0 h 1142"/>
                <a:gd name="T68" fmla="*/ 403 w 731"/>
                <a:gd name="T69" fmla="*/ 2 h 1142"/>
                <a:gd name="T70" fmla="*/ 440 w 731"/>
                <a:gd name="T71" fmla="*/ 12 h 1142"/>
                <a:gd name="T72" fmla="*/ 474 w 731"/>
                <a:gd name="T73" fmla="*/ 25 h 1142"/>
                <a:gd name="T74" fmla="*/ 508 w 731"/>
                <a:gd name="T75" fmla="*/ 44 h 1142"/>
                <a:gd name="T76" fmla="*/ 540 w 731"/>
                <a:gd name="T77" fmla="*/ 69 h 1142"/>
                <a:gd name="T78" fmla="*/ 598 w 731"/>
                <a:gd name="T79" fmla="*/ 130 h 1142"/>
                <a:gd name="T80" fmla="*/ 647 w 731"/>
                <a:gd name="T81" fmla="*/ 208 h 1142"/>
                <a:gd name="T82" fmla="*/ 687 w 731"/>
                <a:gd name="T83" fmla="*/ 299 h 1142"/>
                <a:gd name="T84" fmla="*/ 714 w 731"/>
                <a:gd name="T85" fmla="*/ 400 h 1142"/>
                <a:gd name="T86" fmla="*/ 729 w 731"/>
                <a:gd name="T87" fmla="*/ 512 h 1142"/>
                <a:gd name="T88" fmla="*/ 731 w 731"/>
                <a:gd name="T89" fmla="*/ 57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1" h="1142">
                  <a:moveTo>
                    <a:pt x="731" y="571"/>
                  </a:moveTo>
                  <a:lnTo>
                    <a:pt x="731" y="571"/>
                  </a:lnTo>
                  <a:lnTo>
                    <a:pt x="729" y="628"/>
                  </a:lnTo>
                  <a:lnTo>
                    <a:pt x="723" y="685"/>
                  </a:lnTo>
                  <a:lnTo>
                    <a:pt x="714" y="741"/>
                  </a:lnTo>
                  <a:lnTo>
                    <a:pt x="702" y="792"/>
                  </a:lnTo>
                  <a:lnTo>
                    <a:pt x="687" y="843"/>
                  </a:lnTo>
                  <a:lnTo>
                    <a:pt x="668" y="889"/>
                  </a:lnTo>
                  <a:lnTo>
                    <a:pt x="647" y="933"/>
                  </a:lnTo>
                  <a:lnTo>
                    <a:pt x="624" y="975"/>
                  </a:lnTo>
                  <a:lnTo>
                    <a:pt x="598" y="1011"/>
                  </a:lnTo>
                  <a:lnTo>
                    <a:pt x="569" y="1043"/>
                  </a:lnTo>
                  <a:lnTo>
                    <a:pt x="540" y="1072"/>
                  </a:lnTo>
                  <a:lnTo>
                    <a:pt x="523" y="1085"/>
                  </a:lnTo>
                  <a:lnTo>
                    <a:pt x="508" y="1097"/>
                  </a:lnTo>
                  <a:lnTo>
                    <a:pt x="491" y="1106"/>
                  </a:lnTo>
                  <a:lnTo>
                    <a:pt x="474" y="1116"/>
                  </a:lnTo>
                  <a:lnTo>
                    <a:pt x="457" y="1123"/>
                  </a:lnTo>
                  <a:lnTo>
                    <a:pt x="440" y="1129"/>
                  </a:lnTo>
                  <a:lnTo>
                    <a:pt x="421" y="1135"/>
                  </a:lnTo>
                  <a:lnTo>
                    <a:pt x="403" y="1138"/>
                  </a:lnTo>
                  <a:lnTo>
                    <a:pt x="384" y="1140"/>
                  </a:lnTo>
                  <a:lnTo>
                    <a:pt x="365" y="1142"/>
                  </a:lnTo>
                  <a:lnTo>
                    <a:pt x="365" y="1142"/>
                  </a:lnTo>
                  <a:lnTo>
                    <a:pt x="346" y="1140"/>
                  </a:lnTo>
                  <a:lnTo>
                    <a:pt x="327" y="1138"/>
                  </a:lnTo>
                  <a:lnTo>
                    <a:pt x="310" y="1135"/>
                  </a:lnTo>
                  <a:lnTo>
                    <a:pt x="291" y="1129"/>
                  </a:lnTo>
                  <a:lnTo>
                    <a:pt x="274" y="1123"/>
                  </a:lnTo>
                  <a:lnTo>
                    <a:pt x="257" y="1116"/>
                  </a:lnTo>
                  <a:lnTo>
                    <a:pt x="240" y="1106"/>
                  </a:lnTo>
                  <a:lnTo>
                    <a:pt x="223" y="1097"/>
                  </a:lnTo>
                  <a:lnTo>
                    <a:pt x="207" y="1085"/>
                  </a:lnTo>
                  <a:lnTo>
                    <a:pt x="192" y="1072"/>
                  </a:lnTo>
                  <a:lnTo>
                    <a:pt x="162" y="1043"/>
                  </a:lnTo>
                  <a:lnTo>
                    <a:pt x="133" y="1011"/>
                  </a:lnTo>
                  <a:lnTo>
                    <a:pt x="107" y="975"/>
                  </a:lnTo>
                  <a:lnTo>
                    <a:pt x="84" y="933"/>
                  </a:lnTo>
                  <a:lnTo>
                    <a:pt x="63" y="889"/>
                  </a:lnTo>
                  <a:lnTo>
                    <a:pt x="44" y="843"/>
                  </a:lnTo>
                  <a:lnTo>
                    <a:pt x="29" y="792"/>
                  </a:lnTo>
                  <a:lnTo>
                    <a:pt x="17" y="741"/>
                  </a:lnTo>
                  <a:lnTo>
                    <a:pt x="8" y="685"/>
                  </a:lnTo>
                  <a:lnTo>
                    <a:pt x="2" y="628"/>
                  </a:lnTo>
                  <a:lnTo>
                    <a:pt x="0" y="571"/>
                  </a:lnTo>
                  <a:lnTo>
                    <a:pt x="0" y="571"/>
                  </a:lnTo>
                  <a:lnTo>
                    <a:pt x="2" y="512"/>
                  </a:lnTo>
                  <a:lnTo>
                    <a:pt x="8" y="455"/>
                  </a:lnTo>
                  <a:lnTo>
                    <a:pt x="17" y="400"/>
                  </a:lnTo>
                  <a:lnTo>
                    <a:pt x="29" y="349"/>
                  </a:lnTo>
                  <a:lnTo>
                    <a:pt x="44" y="299"/>
                  </a:lnTo>
                  <a:lnTo>
                    <a:pt x="63" y="251"/>
                  </a:lnTo>
                  <a:lnTo>
                    <a:pt x="84" y="208"/>
                  </a:lnTo>
                  <a:lnTo>
                    <a:pt x="107" y="166"/>
                  </a:lnTo>
                  <a:lnTo>
                    <a:pt x="133" y="130"/>
                  </a:lnTo>
                  <a:lnTo>
                    <a:pt x="162" y="97"/>
                  </a:lnTo>
                  <a:lnTo>
                    <a:pt x="192" y="69"/>
                  </a:lnTo>
                  <a:lnTo>
                    <a:pt x="207" y="55"/>
                  </a:lnTo>
                  <a:lnTo>
                    <a:pt x="223" y="44"/>
                  </a:lnTo>
                  <a:lnTo>
                    <a:pt x="240" y="34"/>
                  </a:lnTo>
                  <a:lnTo>
                    <a:pt x="257" y="25"/>
                  </a:lnTo>
                  <a:lnTo>
                    <a:pt x="274" y="17"/>
                  </a:lnTo>
                  <a:lnTo>
                    <a:pt x="291" y="12"/>
                  </a:lnTo>
                  <a:lnTo>
                    <a:pt x="310" y="6"/>
                  </a:lnTo>
                  <a:lnTo>
                    <a:pt x="327" y="2"/>
                  </a:lnTo>
                  <a:lnTo>
                    <a:pt x="346" y="0"/>
                  </a:lnTo>
                  <a:lnTo>
                    <a:pt x="365" y="0"/>
                  </a:lnTo>
                  <a:lnTo>
                    <a:pt x="365" y="0"/>
                  </a:lnTo>
                  <a:lnTo>
                    <a:pt x="384" y="0"/>
                  </a:lnTo>
                  <a:lnTo>
                    <a:pt x="403" y="2"/>
                  </a:lnTo>
                  <a:lnTo>
                    <a:pt x="421" y="6"/>
                  </a:lnTo>
                  <a:lnTo>
                    <a:pt x="440" y="12"/>
                  </a:lnTo>
                  <a:lnTo>
                    <a:pt x="457" y="17"/>
                  </a:lnTo>
                  <a:lnTo>
                    <a:pt x="474" y="25"/>
                  </a:lnTo>
                  <a:lnTo>
                    <a:pt x="491" y="34"/>
                  </a:lnTo>
                  <a:lnTo>
                    <a:pt x="508" y="44"/>
                  </a:lnTo>
                  <a:lnTo>
                    <a:pt x="523" y="55"/>
                  </a:lnTo>
                  <a:lnTo>
                    <a:pt x="540" y="69"/>
                  </a:lnTo>
                  <a:lnTo>
                    <a:pt x="569" y="97"/>
                  </a:lnTo>
                  <a:lnTo>
                    <a:pt x="598" y="130"/>
                  </a:lnTo>
                  <a:lnTo>
                    <a:pt x="624" y="166"/>
                  </a:lnTo>
                  <a:lnTo>
                    <a:pt x="647" y="208"/>
                  </a:lnTo>
                  <a:lnTo>
                    <a:pt x="668" y="251"/>
                  </a:lnTo>
                  <a:lnTo>
                    <a:pt x="687" y="299"/>
                  </a:lnTo>
                  <a:lnTo>
                    <a:pt x="702" y="349"/>
                  </a:lnTo>
                  <a:lnTo>
                    <a:pt x="714" y="400"/>
                  </a:lnTo>
                  <a:lnTo>
                    <a:pt x="723" y="455"/>
                  </a:lnTo>
                  <a:lnTo>
                    <a:pt x="729" y="512"/>
                  </a:lnTo>
                  <a:lnTo>
                    <a:pt x="731" y="571"/>
                  </a:lnTo>
                  <a:lnTo>
                    <a:pt x="731" y="571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4044950" y="5889625"/>
              <a:ext cx="109538" cy="671513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172400" y="5183188"/>
            <a:ext cx="581025" cy="1377950"/>
            <a:chOff x="5222875" y="5183188"/>
            <a:chExt cx="581025" cy="1377950"/>
          </a:xfrm>
        </p:grpSpPr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5222875" y="5183188"/>
              <a:ext cx="581025" cy="906463"/>
            </a:xfrm>
            <a:custGeom>
              <a:avLst/>
              <a:gdLst>
                <a:gd name="T0" fmla="*/ 731 w 731"/>
                <a:gd name="T1" fmla="*/ 571 h 1142"/>
                <a:gd name="T2" fmla="*/ 724 w 731"/>
                <a:gd name="T3" fmla="*/ 685 h 1142"/>
                <a:gd name="T4" fmla="*/ 703 w 731"/>
                <a:gd name="T5" fmla="*/ 792 h 1142"/>
                <a:gd name="T6" fmla="*/ 668 w 731"/>
                <a:gd name="T7" fmla="*/ 889 h 1142"/>
                <a:gd name="T8" fmla="*/ 625 w 731"/>
                <a:gd name="T9" fmla="*/ 975 h 1142"/>
                <a:gd name="T10" fmla="*/ 571 w 731"/>
                <a:gd name="T11" fmla="*/ 1043 h 1142"/>
                <a:gd name="T12" fmla="*/ 524 w 731"/>
                <a:gd name="T13" fmla="*/ 1085 h 1142"/>
                <a:gd name="T14" fmla="*/ 491 w 731"/>
                <a:gd name="T15" fmla="*/ 1106 h 1142"/>
                <a:gd name="T16" fmla="*/ 457 w 731"/>
                <a:gd name="T17" fmla="*/ 1123 h 1142"/>
                <a:gd name="T18" fmla="*/ 421 w 731"/>
                <a:gd name="T19" fmla="*/ 1135 h 1142"/>
                <a:gd name="T20" fmla="*/ 385 w 731"/>
                <a:gd name="T21" fmla="*/ 1140 h 1142"/>
                <a:gd name="T22" fmla="*/ 366 w 731"/>
                <a:gd name="T23" fmla="*/ 1142 h 1142"/>
                <a:gd name="T24" fmla="*/ 330 w 731"/>
                <a:gd name="T25" fmla="*/ 1138 h 1142"/>
                <a:gd name="T26" fmla="*/ 292 w 731"/>
                <a:gd name="T27" fmla="*/ 1129 h 1142"/>
                <a:gd name="T28" fmla="*/ 257 w 731"/>
                <a:gd name="T29" fmla="*/ 1116 h 1142"/>
                <a:gd name="T30" fmla="*/ 223 w 731"/>
                <a:gd name="T31" fmla="*/ 1097 h 1142"/>
                <a:gd name="T32" fmla="*/ 193 w 731"/>
                <a:gd name="T33" fmla="*/ 1072 h 1142"/>
                <a:gd name="T34" fmla="*/ 134 w 731"/>
                <a:gd name="T35" fmla="*/ 1011 h 1142"/>
                <a:gd name="T36" fmla="*/ 84 w 731"/>
                <a:gd name="T37" fmla="*/ 933 h 1142"/>
                <a:gd name="T38" fmla="*/ 44 w 731"/>
                <a:gd name="T39" fmla="*/ 843 h 1142"/>
                <a:gd name="T40" fmla="*/ 18 w 731"/>
                <a:gd name="T41" fmla="*/ 741 h 1142"/>
                <a:gd name="T42" fmla="*/ 2 w 731"/>
                <a:gd name="T43" fmla="*/ 628 h 1142"/>
                <a:gd name="T44" fmla="*/ 0 w 731"/>
                <a:gd name="T45" fmla="*/ 571 h 1142"/>
                <a:gd name="T46" fmla="*/ 8 w 731"/>
                <a:gd name="T47" fmla="*/ 455 h 1142"/>
                <a:gd name="T48" fmla="*/ 29 w 731"/>
                <a:gd name="T49" fmla="*/ 349 h 1142"/>
                <a:gd name="T50" fmla="*/ 63 w 731"/>
                <a:gd name="T51" fmla="*/ 251 h 1142"/>
                <a:gd name="T52" fmla="*/ 107 w 731"/>
                <a:gd name="T53" fmla="*/ 166 h 1142"/>
                <a:gd name="T54" fmla="*/ 162 w 731"/>
                <a:gd name="T55" fmla="*/ 97 h 1142"/>
                <a:gd name="T56" fmla="*/ 208 w 731"/>
                <a:gd name="T57" fmla="*/ 55 h 1142"/>
                <a:gd name="T58" fmla="*/ 240 w 731"/>
                <a:gd name="T59" fmla="*/ 34 h 1142"/>
                <a:gd name="T60" fmla="*/ 274 w 731"/>
                <a:gd name="T61" fmla="*/ 17 h 1142"/>
                <a:gd name="T62" fmla="*/ 311 w 731"/>
                <a:gd name="T63" fmla="*/ 6 h 1142"/>
                <a:gd name="T64" fmla="*/ 347 w 731"/>
                <a:gd name="T65" fmla="*/ 0 h 1142"/>
                <a:gd name="T66" fmla="*/ 366 w 731"/>
                <a:gd name="T67" fmla="*/ 0 h 1142"/>
                <a:gd name="T68" fmla="*/ 404 w 731"/>
                <a:gd name="T69" fmla="*/ 2 h 1142"/>
                <a:gd name="T70" fmla="*/ 440 w 731"/>
                <a:gd name="T71" fmla="*/ 12 h 1142"/>
                <a:gd name="T72" fmla="*/ 474 w 731"/>
                <a:gd name="T73" fmla="*/ 25 h 1142"/>
                <a:gd name="T74" fmla="*/ 509 w 731"/>
                <a:gd name="T75" fmla="*/ 44 h 1142"/>
                <a:gd name="T76" fmla="*/ 541 w 731"/>
                <a:gd name="T77" fmla="*/ 69 h 1142"/>
                <a:gd name="T78" fmla="*/ 598 w 731"/>
                <a:gd name="T79" fmla="*/ 130 h 1142"/>
                <a:gd name="T80" fmla="*/ 647 w 731"/>
                <a:gd name="T81" fmla="*/ 208 h 1142"/>
                <a:gd name="T82" fmla="*/ 687 w 731"/>
                <a:gd name="T83" fmla="*/ 299 h 1142"/>
                <a:gd name="T84" fmla="*/ 716 w 731"/>
                <a:gd name="T85" fmla="*/ 400 h 1142"/>
                <a:gd name="T86" fmla="*/ 729 w 731"/>
                <a:gd name="T87" fmla="*/ 512 h 1142"/>
                <a:gd name="T88" fmla="*/ 731 w 731"/>
                <a:gd name="T89" fmla="*/ 57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1" h="1142">
                  <a:moveTo>
                    <a:pt x="731" y="571"/>
                  </a:moveTo>
                  <a:lnTo>
                    <a:pt x="731" y="571"/>
                  </a:lnTo>
                  <a:lnTo>
                    <a:pt x="729" y="628"/>
                  </a:lnTo>
                  <a:lnTo>
                    <a:pt x="724" y="685"/>
                  </a:lnTo>
                  <a:lnTo>
                    <a:pt x="716" y="741"/>
                  </a:lnTo>
                  <a:lnTo>
                    <a:pt x="703" y="792"/>
                  </a:lnTo>
                  <a:lnTo>
                    <a:pt x="687" y="843"/>
                  </a:lnTo>
                  <a:lnTo>
                    <a:pt x="668" y="889"/>
                  </a:lnTo>
                  <a:lnTo>
                    <a:pt x="647" y="933"/>
                  </a:lnTo>
                  <a:lnTo>
                    <a:pt x="625" y="975"/>
                  </a:lnTo>
                  <a:lnTo>
                    <a:pt x="598" y="1011"/>
                  </a:lnTo>
                  <a:lnTo>
                    <a:pt x="571" y="1043"/>
                  </a:lnTo>
                  <a:lnTo>
                    <a:pt x="541" y="1072"/>
                  </a:lnTo>
                  <a:lnTo>
                    <a:pt x="524" y="1085"/>
                  </a:lnTo>
                  <a:lnTo>
                    <a:pt x="509" y="1097"/>
                  </a:lnTo>
                  <a:lnTo>
                    <a:pt x="491" y="1106"/>
                  </a:lnTo>
                  <a:lnTo>
                    <a:pt x="474" y="1116"/>
                  </a:lnTo>
                  <a:lnTo>
                    <a:pt x="457" y="1123"/>
                  </a:lnTo>
                  <a:lnTo>
                    <a:pt x="440" y="1129"/>
                  </a:lnTo>
                  <a:lnTo>
                    <a:pt x="421" y="1135"/>
                  </a:lnTo>
                  <a:lnTo>
                    <a:pt x="404" y="1138"/>
                  </a:lnTo>
                  <a:lnTo>
                    <a:pt x="385" y="1140"/>
                  </a:lnTo>
                  <a:lnTo>
                    <a:pt x="366" y="1142"/>
                  </a:lnTo>
                  <a:lnTo>
                    <a:pt x="366" y="1142"/>
                  </a:lnTo>
                  <a:lnTo>
                    <a:pt x="347" y="1140"/>
                  </a:lnTo>
                  <a:lnTo>
                    <a:pt x="330" y="1138"/>
                  </a:lnTo>
                  <a:lnTo>
                    <a:pt x="311" y="1135"/>
                  </a:lnTo>
                  <a:lnTo>
                    <a:pt x="292" y="1129"/>
                  </a:lnTo>
                  <a:lnTo>
                    <a:pt x="274" y="1123"/>
                  </a:lnTo>
                  <a:lnTo>
                    <a:pt x="257" y="1116"/>
                  </a:lnTo>
                  <a:lnTo>
                    <a:pt x="240" y="1106"/>
                  </a:lnTo>
                  <a:lnTo>
                    <a:pt x="223" y="1097"/>
                  </a:lnTo>
                  <a:lnTo>
                    <a:pt x="208" y="1085"/>
                  </a:lnTo>
                  <a:lnTo>
                    <a:pt x="193" y="1072"/>
                  </a:lnTo>
                  <a:lnTo>
                    <a:pt x="162" y="1043"/>
                  </a:lnTo>
                  <a:lnTo>
                    <a:pt x="134" y="1011"/>
                  </a:lnTo>
                  <a:lnTo>
                    <a:pt x="107" y="975"/>
                  </a:lnTo>
                  <a:lnTo>
                    <a:pt x="84" y="933"/>
                  </a:lnTo>
                  <a:lnTo>
                    <a:pt x="63" y="889"/>
                  </a:lnTo>
                  <a:lnTo>
                    <a:pt x="44" y="843"/>
                  </a:lnTo>
                  <a:lnTo>
                    <a:pt x="29" y="792"/>
                  </a:lnTo>
                  <a:lnTo>
                    <a:pt x="18" y="741"/>
                  </a:lnTo>
                  <a:lnTo>
                    <a:pt x="8" y="685"/>
                  </a:lnTo>
                  <a:lnTo>
                    <a:pt x="2" y="628"/>
                  </a:lnTo>
                  <a:lnTo>
                    <a:pt x="0" y="571"/>
                  </a:lnTo>
                  <a:lnTo>
                    <a:pt x="0" y="571"/>
                  </a:lnTo>
                  <a:lnTo>
                    <a:pt x="2" y="512"/>
                  </a:lnTo>
                  <a:lnTo>
                    <a:pt x="8" y="455"/>
                  </a:lnTo>
                  <a:lnTo>
                    <a:pt x="18" y="400"/>
                  </a:lnTo>
                  <a:lnTo>
                    <a:pt x="29" y="349"/>
                  </a:lnTo>
                  <a:lnTo>
                    <a:pt x="44" y="299"/>
                  </a:lnTo>
                  <a:lnTo>
                    <a:pt x="63" y="251"/>
                  </a:lnTo>
                  <a:lnTo>
                    <a:pt x="84" y="208"/>
                  </a:lnTo>
                  <a:lnTo>
                    <a:pt x="107" y="166"/>
                  </a:lnTo>
                  <a:lnTo>
                    <a:pt x="134" y="130"/>
                  </a:lnTo>
                  <a:lnTo>
                    <a:pt x="162" y="97"/>
                  </a:lnTo>
                  <a:lnTo>
                    <a:pt x="193" y="69"/>
                  </a:lnTo>
                  <a:lnTo>
                    <a:pt x="208" y="55"/>
                  </a:lnTo>
                  <a:lnTo>
                    <a:pt x="223" y="44"/>
                  </a:lnTo>
                  <a:lnTo>
                    <a:pt x="240" y="34"/>
                  </a:lnTo>
                  <a:lnTo>
                    <a:pt x="257" y="25"/>
                  </a:lnTo>
                  <a:lnTo>
                    <a:pt x="274" y="17"/>
                  </a:lnTo>
                  <a:lnTo>
                    <a:pt x="292" y="12"/>
                  </a:lnTo>
                  <a:lnTo>
                    <a:pt x="311" y="6"/>
                  </a:lnTo>
                  <a:lnTo>
                    <a:pt x="330" y="2"/>
                  </a:lnTo>
                  <a:lnTo>
                    <a:pt x="347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85" y="0"/>
                  </a:lnTo>
                  <a:lnTo>
                    <a:pt x="404" y="2"/>
                  </a:lnTo>
                  <a:lnTo>
                    <a:pt x="421" y="6"/>
                  </a:lnTo>
                  <a:lnTo>
                    <a:pt x="440" y="12"/>
                  </a:lnTo>
                  <a:lnTo>
                    <a:pt x="457" y="17"/>
                  </a:lnTo>
                  <a:lnTo>
                    <a:pt x="474" y="25"/>
                  </a:lnTo>
                  <a:lnTo>
                    <a:pt x="491" y="34"/>
                  </a:lnTo>
                  <a:lnTo>
                    <a:pt x="509" y="44"/>
                  </a:lnTo>
                  <a:lnTo>
                    <a:pt x="524" y="55"/>
                  </a:lnTo>
                  <a:lnTo>
                    <a:pt x="541" y="69"/>
                  </a:lnTo>
                  <a:lnTo>
                    <a:pt x="571" y="97"/>
                  </a:lnTo>
                  <a:lnTo>
                    <a:pt x="598" y="130"/>
                  </a:lnTo>
                  <a:lnTo>
                    <a:pt x="625" y="166"/>
                  </a:lnTo>
                  <a:lnTo>
                    <a:pt x="647" y="208"/>
                  </a:lnTo>
                  <a:lnTo>
                    <a:pt x="668" y="251"/>
                  </a:lnTo>
                  <a:lnTo>
                    <a:pt x="687" y="299"/>
                  </a:lnTo>
                  <a:lnTo>
                    <a:pt x="703" y="349"/>
                  </a:lnTo>
                  <a:lnTo>
                    <a:pt x="716" y="400"/>
                  </a:lnTo>
                  <a:lnTo>
                    <a:pt x="724" y="455"/>
                  </a:lnTo>
                  <a:lnTo>
                    <a:pt x="729" y="512"/>
                  </a:lnTo>
                  <a:lnTo>
                    <a:pt x="731" y="571"/>
                  </a:lnTo>
                  <a:lnTo>
                    <a:pt x="731" y="571"/>
                  </a:lnTo>
                  <a:close/>
                </a:path>
              </a:pathLst>
            </a:custGeom>
            <a:solidFill>
              <a:srgbClr val="70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5440363" y="5889625"/>
              <a:ext cx="109538" cy="671513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53641" y="2498725"/>
            <a:ext cx="561975" cy="4064001"/>
            <a:chOff x="365125" y="2498725"/>
            <a:chExt cx="561975" cy="4064001"/>
          </a:xfrm>
        </p:grpSpPr>
        <p:grpSp>
          <p:nvGrpSpPr>
            <p:cNvPr id="116" name="组合 115"/>
            <p:cNvGrpSpPr/>
            <p:nvPr/>
          </p:nvGrpSpPr>
          <p:grpSpPr>
            <a:xfrm>
              <a:off x="422275" y="5218113"/>
              <a:ext cx="444500" cy="1344613"/>
              <a:chOff x="422275" y="5218113"/>
              <a:chExt cx="444500" cy="1344613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519113" y="5218113"/>
                <a:ext cx="246063" cy="247650"/>
              </a:xfrm>
              <a:custGeom>
                <a:avLst/>
                <a:gdLst>
                  <a:gd name="T0" fmla="*/ 310 w 310"/>
                  <a:gd name="T1" fmla="*/ 156 h 310"/>
                  <a:gd name="T2" fmla="*/ 307 w 310"/>
                  <a:gd name="T3" fmla="*/ 186 h 310"/>
                  <a:gd name="T4" fmla="*/ 299 w 310"/>
                  <a:gd name="T5" fmla="*/ 215 h 310"/>
                  <a:gd name="T6" fmla="*/ 284 w 310"/>
                  <a:gd name="T7" fmla="*/ 242 h 310"/>
                  <a:gd name="T8" fmla="*/ 265 w 310"/>
                  <a:gd name="T9" fmla="*/ 264 h 310"/>
                  <a:gd name="T10" fmla="*/ 242 w 310"/>
                  <a:gd name="T11" fmla="*/ 283 h 310"/>
                  <a:gd name="T12" fmla="*/ 215 w 310"/>
                  <a:gd name="T13" fmla="*/ 299 h 310"/>
                  <a:gd name="T14" fmla="*/ 187 w 310"/>
                  <a:gd name="T15" fmla="*/ 308 h 310"/>
                  <a:gd name="T16" fmla="*/ 156 w 310"/>
                  <a:gd name="T17" fmla="*/ 310 h 310"/>
                  <a:gd name="T18" fmla="*/ 139 w 310"/>
                  <a:gd name="T19" fmla="*/ 310 h 310"/>
                  <a:gd name="T20" fmla="*/ 109 w 310"/>
                  <a:gd name="T21" fmla="*/ 304 h 310"/>
                  <a:gd name="T22" fmla="*/ 82 w 310"/>
                  <a:gd name="T23" fmla="*/ 291 h 310"/>
                  <a:gd name="T24" fmla="*/ 57 w 310"/>
                  <a:gd name="T25" fmla="*/ 276 h 310"/>
                  <a:gd name="T26" fmla="*/ 36 w 310"/>
                  <a:gd name="T27" fmla="*/ 255 h 310"/>
                  <a:gd name="T28" fmla="*/ 19 w 310"/>
                  <a:gd name="T29" fmla="*/ 230 h 310"/>
                  <a:gd name="T30" fmla="*/ 8 w 310"/>
                  <a:gd name="T31" fmla="*/ 202 h 310"/>
                  <a:gd name="T32" fmla="*/ 0 w 310"/>
                  <a:gd name="T33" fmla="*/ 171 h 310"/>
                  <a:gd name="T34" fmla="*/ 0 w 310"/>
                  <a:gd name="T35" fmla="*/ 156 h 310"/>
                  <a:gd name="T36" fmla="*/ 4 w 310"/>
                  <a:gd name="T37" fmla="*/ 124 h 310"/>
                  <a:gd name="T38" fmla="*/ 12 w 310"/>
                  <a:gd name="T39" fmla="*/ 95 h 310"/>
                  <a:gd name="T40" fmla="*/ 27 w 310"/>
                  <a:gd name="T41" fmla="*/ 68 h 310"/>
                  <a:gd name="T42" fmla="*/ 46 w 310"/>
                  <a:gd name="T43" fmla="*/ 46 h 310"/>
                  <a:gd name="T44" fmla="*/ 69 w 310"/>
                  <a:gd name="T45" fmla="*/ 27 h 310"/>
                  <a:gd name="T46" fmla="*/ 95 w 310"/>
                  <a:gd name="T47" fmla="*/ 11 h 310"/>
                  <a:gd name="T48" fmla="*/ 124 w 310"/>
                  <a:gd name="T49" fmla="*/ 4 h 310"/>
                  <a:gd name="T50" fmla="*/ 156 w 310"/>
                  <a:gd name="T51" fmla="*/ 0 h 310"/>
                  <a:gd name="T52" fmla="*/ 172 w 310"/>
                  <a:gd name="T53" fmla="*/ 0 h 310"/>
                  <a:gd name="T54" fmla="*/ 202 w 310"/>
                  <a:gd name="T55" fmla="*/ 8 h 310"/>
                  <a:gd name="T56" fmla="*/ 229 w 310"/>
                  <a:gd name="T57" fmla="*/ 19 h 310"/>
                  <a:gd name="T58" fmla="*/ 253 w 310"/>
                  <a:gd name="T59" fmla="*/ 36 h 310"/>
                  <a:gd name="T60" fmla="*/ 276 w 310"/>
                  <a:gd name="T61" fmla="*/ 57 h 310"/>
                  <a:gd name="T62" fmla="*/ 291 w 310"/>
                  <a:gd name="T63" fmla="*/ 82 h 310"/>
                  <a:gd name="T64" fmla="*/ 303 w 310"/>
                  <a:gd name="T65" fmla="*/ 108 h 310"/>
                  <a:gd name="T66" fmla="*/ 310 w 310"/>
                  <a:gd name="T67" fmla="*/ 139 h 310"/>
                  <a:gd name="T68" fmla="*/ 310 w 310"/>
                  <a:gd name="T69" fmla="*/ 156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0" h="310">
                    <a:moveTo>
                      <a:pt x="310" y="156"/>
                    </a:moveTo>
                    <a:lnTo>
                      <a:pt x="310" y="156"/>
                    </a:lnTo>
                    <a:lnTo>
                      <a:pt x="310" y="171"/>
                    </a:lnTo>
                    <a:lnTo>
                      <a:pt x="307" y="186"/>
                    </a:lnTo>
                    <a:lnTo>
                      <a:pt x="303" y="202"/>
                    </a:lnTo>
                    <a:lnTo>
                      <a:pt x="299" y="215"/>
                    </a:lnTo>
                    <a:lnTo>
                      <a:pt x="291" y="230"/>
                    </a:lnTo>
                    <a:lnTo>
                      <a:pt x="284" y="242"/>
                    </a:lnTo>
                    <a:lnTo>
                      <a:pt x="276" y="255"/>
                    </a:lnTo>
                    <a:lnTo>
                      <a:pt x="265" y="264"/>
                    </a:lnTo>
                    <a:lnTo>
                      <a:pt x="253" y="276"/>
                    </a:lnTo>
                    <a:lnTo>
                      <a:pt x="242" y="283"/>
                    </a:lnTo>
                    <a:lnTo>
                      <a:pt x="229" y="291"/>
                    </a:lnTo>
                    <a:lnTo>
                      <a:pt x="215" y="299"/>
                    </a:lnTo>
                    <a:lnTo>
                      <a:pt x="202" y="304"/>
                    </a:lnTo>
                    <a:lnTo>
                      <a:pt x="187" y="308"/>
                    </a:lnTo>
                    <a:lnTo>
                      <a:pt x="172" y="310"/>
                    </a:lnTo>
                    <a:lnTo>
                      <a:pt x="156" y="310"/>
                    </a:lnTo>
                    <a:lnTo>
                      <a:pt x="156" y="310"/>
                    </a:lnTo>
                    <a:lnTo>
                      <a:pt x="139" y="310"/>
                    </a:lnTo>
                    <a:lnTo>
                      <a:pt x="124" y="308"/>
                    </a:lnTo>
                    <a:lnTo>
                      <a:pt x="109" y="304"/>
                    </a:lnTo>
                    <a:lnTo>
                      <a:pt x="95" y="299"/>
                    </a:lnTo>
                    <a:lnTo>
                      <a:pt x="82" y="291"/>
                    </a:lnTo>
                    <a:lnTo>
                      <a:pt x="69" y="283"/>
                    </a:lnTo>
                    <a:lnTo>
                      <a:pt x="57" y="276"/>
                    </a:lnTo>
                    <a:lnTo>
                      <a:pt x="46" y="264"/>
                    </a:lnTo>
                    <a:lnTo>
                      <a:pt x="36" y="255"/>
                    </a:lnTo>
                    <a:lnTo>
                      <a:pt x="27" y="242"/>
                    </a:lnTo>
                    <a:lnTo>
                      <a:pt x="19" y="230"/>
                    </a:lnTo>
                    <a:lnTo>
                      <a:pt x="12" y="215"/>
                    </a:lnTo>
                    <a:lnTo>
                      <a:pt x="8" y="202"/>
                    </a:lnTo>
                    <a:lnTo>
                      <a:pt x="4" y="186"/>
                    </a:lnTo>
                    <a:lnTo>
                      <a:pt x="0" y="171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39"/>
                    </a:lnTo>
                    <a:lnTo>
                      <a:pt x="4" y="124"/>
                    </a:lnTo>
                    <a:lnTo>
                      <a:pt x="8" y="108"/>
                    </a:lnTo>
                    <a:lnTo>
                      <a:pt x="12" y="95"/>
                    </a:lnTo>
                    <a:lnTo>
                      <a:pt x="19" y="82"/>
                    </a:lnTo>
                    <a:lnTo>
                      <a:pt x="27" y="68"/>
                    </a:lnTo>
                    <a:lnTo>
                      <a:pt x="36" y="57"/>
                    </a:lnTo>
                    <a:lnTo>
                      <a:pt x="46" y="46"/>
                    </a:lnTo>
                    <a:lnTo>
                      <a:pt x="57" y="36"/>
                    </a:lnTo>
                    <a:lnTo>
                      <a:pt x="69" y="27"/>
                    </a:lnTo>
                    <a:lnTo>
                      <a:pt x="82" y="19"/>
                    </a:lnTo>
                    <a:lnTo>
                      <a:pt x="95" y="11"/>
                    </a:lnTo>
                    <a:lnTo>
                      <a:pt x="109" y="8"/>
                    </a:lnTo>
                    <a:lnTo>
                      <a:pt x="124" y="4"/>
                    </a:lnTo>
                    <a:lnTo>
                      <a:pt x="139" y="0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72" y="0"/>
                    </a:lnTo>
                    <a:lnTo>
                      <a:pt x="187" y="4"/>
                    </a:lnTo>
                    <a:lnTo>
                      <a:pt x="202" y="8"/>
                    </a:lnTo>
                    <a:lnTo>
                      <a:pt x="215" y="11"/>
                    </a:lnTo>
                    <a:lnTo>
                      <a:pt x="229" y="19"/>
                    </a:lnTo>
                    <a:lnTo>
                      <a:pt x="242" y="27"/>
                    </a:lnTo>
                    <a:lnTo>
                      <a:pt x="253" y="36"/>
                    </a:lnTo>
                    <a:lnTo>
                      <a:pt x="265" y="46"/>
                    </a:lnTo>
                    <a:lnTo>
                      <a:pt x="276" y="57"/>
                    </a:lnTo>
                    <a:lnTo>
                      <a:pt x="284" y="68"/>
                    </a:lnTo>
                    <a:lnTo>
                      <a:pt x="291" y="82"/>
                    </a:lnTo>
                    <a:lnTo>
                      <a:pt x="299" y="95"/>
                    </a:lnTo>
                    <a:lnTo>
                      <a:pt x="303" y="108"/>
                    </a:lnTo>
                    <a:lnTo>
                      <a:pt x="307" y="124"/>
                    </a:lnTo>
                    <a:lnTo>
                      <a:pt x="310" y="139"/>
                    </a:lnTo>
                    <a:lnTo>
                      <a:pt x="310" y="156"/>
                    </a:lnTo>
                    <a:lnTo>
                      <a:pt x="310" y="156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517525" y="5508625"/>
                <a:ext cx="255588" cy="528638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530225" y="6072188"/>
                <a:ext cx="103188" cy="490538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663575" y="6072188"/>
                <a:ext cx="101600" cy="490538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422275" y="5508625"/>
                <a:ext cx="69850" cy="446088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796925" y="5508625"/>
                <a:ext cx="69850" cy="446088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636588" y="4540250"/>
              <a:ext cx="0" cy="514351"/>
              <a:chOff x="636588" y="4540250"/>
              <a:chExt cx="0" cy="514351"/>
            </a:xfrm>
          </p:grpSpPr>
          <p:sp>
            <p:nvSpPr>
              <p:cNvPr id="38" name="Line 37"/>
              <p:cNvSpPr>
                <a:spLocks noChangeShapeType="1"/>
              </p:cNvSpPr>
              <p:nvPr/>
            </p:nvSpPr>
            <p:spPr bwMode="auto">
              <a:xfrm flipV="1">
                <a:off x="636588" y="4951413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9" name="Line 38"/>
              <p:cNvSpPr>
                <a:spLocks noChangeShapeType="1"/>
              </p:cNvSpPr>
              <p:nvPr/>
            </p:nvSpPr>
            <p:spPr bwMode="auto">
              <a:xfrm flipV="1">
                <a:off x="636588" y="4746625"/>
                <a:ext cx="0" cy="101600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0" name="Line 39"/>
              <p:cNvSpPr>
                <a:spLocks noChangeShapeType="1"/>
              </p:cNvSpPr>
              <p:nvPr/>
            </p:nvSpPr>
            <p:spPr bwMode="auto">
              <a:xfrm flipV="1">
                <a:off x="636588" y="4540250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365125" y="2498725"/>
              <a:ext cx="561975" cy="199390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</a:t>
              </a: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米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733378" y="1736725"/>
            <a:ext cx="561975" cy="4826001"/>
            <a:chOff x="1743075" y="1736725"/>
            <a:chExt cx="561975" cy="4826001"/>
          </a:xfrm>
        </p:grpSpPr>
        <p:grpSp>
          <p:nvGrpSpPr>
            <p:cNvPr id="114" name="组合 113"/>
            <p:cNvGrpSpPr/>
            <p:nvPr/>
          </p:nvGrpSpPr>
          <p:grpSpPr>
            <a:xfrm>
              <a:off x="1817688" y="5218113"/>
              <a:ext cx="446088" cy="1344613"/>
              <a:chOff x="1817688" y="5218113"/>
              <a:chExt cx="446088" cy="1344613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1914525" y="5218113"/>
                <a:ext cx="246063" cy="247650"/>
              </a:xfrm>
              <a:custGeom>
                <a:avLst/>
                <a:gdLst>
                  <a:gd name="T0" fmla="*/ 310 w 310"/>
                  <a:gd name="T1" fmla="*/ 156 h 310"/>
                  <a:gd name="T2" fmla="*/ 308 w 310"/>
                  <a:gd name="T3" fmla="*/ 186 h 310"/>
                  <a:gd name="T4" fmla="*/ 298 w 310"/>
                  <a:gd name="T5" fmla="*/ 215 h 310"/>
                  <a:gd name="T6" fmla="*/ 283 w 310"/>
                  <a:gd name="T7" fmla="*/ 242 h 310"/>
                  <a:gd name="T8" fmla="*/ 264 w 310"/>
                  <a:gd name="T9" fmla="*/ 264 h 310"/>
                  <a:gd name="T10" fmla="*/ 241 w 310"/>
                  <a:gd name="T11" fmla="*/ 283 h 310"/>
                  <a:gd name="T12" fmla="*/ 215 w 310"/>
                  <a:gd name="T13" fmla="*/ 299 h 310"/>
                  <a:gd name="T14" fmla="*/ 186 w 310"/>
                  <a:gd name="T15" fmla="*/ 308 h 310"/>
                  <a:gd name="T16" fmla="*/ 156 w 310"/>
                  <a:gd name="T17" fmla="*/ 310 h 310"/>
                  <a:gd name="T18" fmla="*/ 139 w 310"/>
                  <a:gd name="T19" fmla="*/ 310 h 310"/>
                  <a:gd name="T20" fmla="*/ 108 w 310"/>
                  <a:gd name="T21" fmla="*/ 304 h 310"/>
                  <a:gd name="T22" fmla="*/ 82 w 310"/>
                  <a:gd name="T23" fmla="*/ 291 h 310"/>
                  <a:gd name="T24" fmla="*/ 57 w 310"/>
                  <a:gd name="T25" fmla="*/ 276 h 310"/>
                  <a:gd name="T26" fmla="*/ 36 w 310"/>
                  <a:gd name="T27" fmla="*/ 255 h 310"/>
                  <a:gd name="T28" fmla="*/ 19 w 310"/>
                  <a:gd name="T29" fmla="*/ 230 h 310"/>
                  <a:gd name="T30" fmla="*/ 7 w 310"/>
                  <a:gd name="T31" fmla="*/ 202 h 310"/>
                  <a:gd name="T32" fmla="*/ 0 w 310"/>
                  <a:gd name="T33" fmla="*/ 171 h 310"/>
                  <a:gd name="T34" fmla="*/ 0 w 310"/>
                  <a:gd name="T35" fmla="*/ 156 h 310"/>
                  <a:gd name="T36" fmla="*/ 4 w 310"/>
                  <a:gd name="T37" fmla="*/ 124 h 310"/>
                  <a:gd name="T38" fmla="*/ 11 w 310"/>
                  <a:gd name="T39" fmla="*/ 95 h 310"/>
                  <a:gd name="T40" fmla="*/ 26 w 310"/>
                  <a:gd name="T41" fmla="*/ 68 h 310"/>
                  <a:gd name="T42" fmla="*/ 45 w 310"/>
                  <a:gd name="T43" fmla="*/ 46 h 310"/>
                  <a:gd name="T44" fmla="*/ 68 w 310"/>
                  <a:gd name="T45" fmla="*/ 27 h 310"/>
                  <a:gd name="T46" fmla="*/ 95 w 310"/>
                  <a:gd name="T47" fmla="*/ 11 h 310"/>
                  <a:gd name="T48" fmla="*/ 123 w 310"/>
                  <a:gd name="T49" fmla="*/ 4 h 310"/>
                  <a:gd name="T50" fmla="*/ 156 w 310"/>
                  <a:gd name="T51" fmla="*/ 0 h 310"/>
                  <a:gd name="T52" fmla="*/ 171 w 310"/>
                  <a:gd name="T53" fmla="*/ 0 h 310"/>
                  <a:gd name="T54" fmla="*/ 201 w 310"/>
                  <a:gd name="T55" fmla="*/ 8 h 310"/>
                  <a:gd name="T56" fmla="*/ 230 w 310"/>
                  <a:gd name="T57" fmla="*/ 19 h 310"/>
                  <a:gd name="T58" fmla="*/ 255 w 310"/>
                  <a:gd name="T59" fmla="*/ 36 h 310"/>
                  <a:gd name="T60" fmla="*/ 276 w 310"/>
                  <a:gd name="T61" fmla="*/ 57 h 310"/>
                  <a:gd name="T62" fmla="*/ 291 w 310"/>
                  <a:gd name="T63" fmla="*/ 82 h 310"/>
                  <a:gd name="T64" fmla="*/ 304 w 310"/>
                  <a:gd name="T65" fmla="*/ 108 h 310"/>
                  <a:gd name="T66" fmla="*/ 310 w 310"/>
                  <a:gd name="T67" fmla="*/ 139 h 310"/>
                  <a:gd name="T68" fmla="*/ 310 w 310"/>
                  <a:gd name="T69" fmla="*/ 156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0" h="310">
                    <a:moveTo>
                      <a:pt x="310" y="156"/>
                    </a:moveTo>
                    <a:lnTo>
                      <a:pt x="310" y="156"/>
                    </a:lnTo>
                    <a:lnTo>
                      <a:pt x="310" y="171"/>
                    </a:lnTo>
                    <a:lnTo>
                      <a:pt x="308" y="186"/>
                    </a:lnTo>
                    <a:lnTo>
                      <a:pt x="304" y="202"/>
                    </a:lnTo>
                    <a:lnTo>
                      <a:pt x="298" y="215"/>
                    </a:lnTo>
                    <a:lnTo>
                      <a:pt x="291" y="230"/>
                    </a:lnTo>
                    <a:lnTo>
                      <a:pt x="283" y="242"/>
                    </a:lnTo>
                    <a:lnTo>
                      <a:pt x="276" y="255"/>
                    </a:lnTo>
                    <a:lnTo>
                      <a:pt x="264" y="264"/>
                    </a:lnTo>
                    <a:lnTo>
                      <a:pt x="255" y="276"/>
                    </a:lnTo>
                    <a:lnTo>
                      <a:pt x="241" y="283"/>
                    </a:lnTo>
                    <a:lnTo>
                      <a:pt x="230" y="291"/>
                    </a:lnTo>
                    <a:lnTo>
                      <a:pt x="215" y="299"/>
                    </a:lnTo>
                    <a:lnTo>
                      <a:pt x="201" y="304"/>
                    </a:lnTo>
                    <a:lnTo>
                      <a:pt x="186" y="308"/>
                    </a:lnTo>
                    <a:lnTo>
                      <a:pt x="171" y="310"/>
                    </a:lnTo>
                    <a:lnTo>
                      <a:pt x="156" y="310"/>
                    </a:lnTo>
                    <a:lnTo>
                      <a:pt x="156" y="310"/>
                    </a:lnTo>
                    <a:lnTo>
                      <a:pt x="139" y="310"/>
                    </a:lnTo>
                    <a:lnTo>
                      <a:pt x="123" y="308"/>
                    </a:lnTo>
                    <a:lnTo>
                      <a:pt x="108" y="304"/>
                    </a:lnTo>
                    <a:lnTo>
                      <a:pt x="95" y="299"/>
                    </a:lnTo>
                    <a:lnTo>
                      <a:pt x="82" y="291"/>
                    </a:lnTo>
                    <a:lnTo>
                      <a:pt x="68" y="283"/>
                    </a:lnTo>
                    <a:lnTo>
                      <a:pt x="57" y="276"/>
                    </a:lnTo>
                    <a:lnTo>
                      <a:pt x="45" y="264"/>
                    </a:lnTo>
                    <a:lnTo>
                      <a:pt x="36" y="255"/>
                    </a:lnTo>
                    <a:lnTo>
                      <a:pt x="26" y="242"/>
                    </a:lnTo>
                    <a:lnTo>
                      <a:pt x="19" y="230"/>
                    </a:lnTo>
                    <a:lnTo>
                      <a:pt x="11" y="215"/>
                    </a:lnTo>
                    <a:lnTo>
                      <a:pt x="7" y="202"/>
                    </a:lnTo>
                    <a:lnTo>
                      <a:pt x="4" y="186"/>
                    </a:lnTo>
                    <a:lnTo>
                      <a:pt x="0" y="171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39"/>
                    </a:lnTo>
                    <a:lnTo>
                      <a:pt x="4" y="124"/>
                    </a:lnTo>
                    <a:lnTo>
                      <a:pt x="7" y="108"/>
                    </a:lnTo>
                    <a:lnTo>
                      <a:pt x="11" y="95"/>
                    </a:lnTo>
                    <a:lnTo>
                      <a:pt x="19" y="82"/>
                    </a:lnTo>
                    <a:lnTo>
                      <a:pt x="26" y="68"/>
                    </a:lnTo>
                    <a:lnTo>
                      <a:pt x="36" y="57"/>
                    </a:lnTo>
                    <a:lnTo>
                      <a:pt x="45" y="46"/>
                    </a:lnTo>
                    <a:lnTo>
                      <a:pt x="57" y="36"/>
                    </a:lnTo>
                    <a:lnTo>
                      <a:pt x="68" y="27"/>
                    </a:lnTo>
                    <a:lnTo>
                      <a:pt x="82" y="19"/>
                    </a:lnTo>
                    <a:lnTo>
                      <a:pt x="95" y="11"/>
                    </a:lnTo>
                    <a:lnTo>
                      <a:pt x="108" y="8"/>
                    </a:lnTo>
                    <a:lnTo>
                      <a:pt x="123" y="4"/>
                    </a:lnTo>
                    <a:lnTo>
                      <a:pt x="139" y="0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71" y="0"/>
                    </a:lnTo>
                    <a:lnTo>
                      <a:pt x="186" y="4"/>
                    </a:lnTo>
                    <a:lnTo>
                      <a:pt x="201" y="8"/>
                    </a:lnTo>
                    <a:lnTo>
                      <a:pt x="215" y="11"/>
                    </a:lnTo>
                    <a:lnTo>
                      <a:pt x="230" y="19"/>
                    </a:lnTo>
                    <a:lnTo>
                      <a:pt x="241" y="27"/>
                    </a:lnTo>
                    <a:lnTo>
                      <a:pt x="255" y="36"/>
                    </a:lnTo>
                    <a:lnTo>
                      <a:pt x="264" y="46"/>
                    </a:lnTo>
                    <a:lnTo>
                      <a:pt x="276" y="57"/>
                    </a:lnTo>
                    <a:lnTo>
                      <a:pt x="283" y="68"/>
                    </a:lnTo>
                    <a:lnTo>
                      <a:pt x="291" y="82"/>
                    </a:lnTo>
                    <a:lnTo>
                      <a:pt x="298" y="95"/>
                    </a:lnTo>
                    <a:lnTo>
                      <a:pt x="304" y="108"/>
                    </a:lnTo>
                    <a:lnTo>
                      <a:pt x="308" y="124"/>
                    </a:lnTo>
                    <a:lnTo>
                      <a:pt x="310" y="139"/>
                    </a:lnTo>
                    <a:lnTo>
                      <a:pt x="310" y="156"/>
                    </a:lnTo>
                    <a:lnTo>
                      <a:pt x="310" y="156"/>
                    </a:lnTo>
                    <a:close/>
                  </a:path>
                </a:pathLst>
              </a:cu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1912938" y="5508625"/>
                <a:ext cx="255588" cy="528638"/>
              </a:xfrm>
              <a:prstGeom prst="rect">
                <a:avLst/>
              </a:pr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" name="Rectangle 15"/>
              <p:cNvSpPr>
                <a:spLocks noChangeArrowheads="1"/>
              </p:cNvSpPr>
              <p:nvPr/>
            </p:nvSpPr>
            <p:spPr bwMode="auto">
              <a:xfrm>
                <a:off x="1925638" y="6072188"/>
                <a:ext cx="103188" cy="490538"/>
              </a:xfrm>
              <a:prstGeom prst="rect">
                <a:avLst/>
              </a:pr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" name="Rectangle 16"/>
              <p:cNvSpPr>
                <a:spLocks noChangeArrowheads="1"/>
              </p:cNvSpPr>
              <p:nvPr/>
            </p:nvSpPr>
            <p:spPr bwMode="auto">
              <a:xfrm>
                <a:off x="2060575" y="6072188"/>
                <a:ext cx="101600" cy="490538"/>
              </a:xfrm>
              <a:prstGeom prst="rect">
                <a:avLst/>
              </a:pr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8" name="Rectangle 17"/>
              <p:cNvSpPr>
                <a:spLocks noChangeArrowheads="1"/>
              </p:cNvSpPr>
              <p:nvPr/>
            </p:nvSpPr>
            <p:spPr bwMode="auto">
              <a:xfrm>
                <a:off x="1817688" y="5508625"/>
                <a:ext cx="69850" cy="446088"/>
              </a:xfrm>
              <a:prstGeom prst="rect">
                <a:avLst/>
              </a:pr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9" name="Rectangle 18"/>
              <p:cNvSpPr>
                <a:spLocks noChangeArrowheads="1"/>
              </p:cNvSpPr>
              <p:nvPr/>
            </p:nvSpPr>
            <p:spPr bwMode="auto">
              <a:xfrm>
                <a:off x="2192338" y="5508625"/>
                <a:ext cx="71438" cy="446088"/>
              </a:xfrm>
              <a:prstGeom prst="rect">
                <a:avLst/>
              </a:pr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2033588" y="3767138"/>
              <a:ext cx="0" cy="1304925"/>
              <a:chOff x="2033588" y="3767138"/>
              <a:chExt cx="0" cy="1304925"/>
            </a:xfrm>
          </p:grpSpPr>
          <p:sp>
            <p:nvSpPr>
              <p:cNvPr id="41" name="Line 40"/>
              <p:cNvSpPr>
                <a:spLocks noChangeShapeType="1"/>
              </p:cNvSpPr>
              <p:nvPr/>
            </p:nvSpPr>
            <p:spPr bwMode="auto">
              <a:xfrm flipV="1">
                <a:off x="2033588" y="4968875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2" name="Line 41"/>
              <p:cNvSpPr>
                <a:spLocks noChangeShapeType="1"/>
              </p:cNvSpPr>
              <p:nvPr/>
            </p:nvSpPr>
            <p:spPr bwMode="auto">
              <a:xfrm flipV="1">
                <a:off x="2033588" y="4764088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3" name="Line 42"/>
              <p:cNvSpPr>
                <a:spLocks noChangeShapeType="1"/>
              </p:cNvSpPr>
              <p:nvPr/>
            </p:nvSpPr>
            <p:spPr bwMode="auto">
              <a:xfrm flipV="1">
                <a:off x="2033588" y="4559300"/>
                <a:ext cx="0" cy="101600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4" name="Line 43"/>
              <p:cNvSpPr>
                <a:spLocks noChangeShapeType="1"/>
              </p:cNvSpPr>
              <p:nvPr/>
            </p:nvSpPr>
            <p:spPr bwMode="auto">
              <a:xfrm flipV="1">
                <a:off x="2033588" y="4352925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5" name="Line 44"/>
              <p:cNvSpPr>
                <a:spLocks noChangeShapeType="1"/>
              </p:cNvSpPr>
              <p:nvPr/>
            </p:nvSpPr>
            <p:spPr bwMode="auto">
              <a:xfrm flipV="1">
                <a:off x="2033588" y="4148138"/>
                <a:ext cx="0" cy="101600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 flipV="1">
                <a:off x="2033588" y="3941763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 flipV="1">
                <a:off x="2033588" y="3767138"/>
                <a:ext cx="0" cy="73025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1743075" y="1736725"/>
              <a:ext cx="561975" cy="199390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</a:t>
              </a:r>
            </a:p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</a:t>
              </a:r>
              <a:endParaRPr lang="en-US" altLang="zh-CN" sz="2400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米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913115" y="1482725"/>
            <a:ext cx="560388" cy="5080001"/>
            <a:chOff x="3157538" y="1482725"/>
            <a:chExt cx="560388" cy="5080001"/>
          </a:xfrm>
        </p:grpSpPr>
        <p:grpSp>
          <p:nvGrpSpPr>
            <p:cNvPr id="112" name="组合 111"/>
            <p:cNvGrpSpPr/>
            <p:nvPr/>
          </p:nvGrpSpPr>
          <p:grpSpPr>
            <a:xfrm>
              <a:off x="3214688" y="5218113"/>
              <a:ext cx="444500" cy="1344613"/>
              <a:chOff x="3214688" y="5218113"/>
              <a:chExt cx="444500" cy="1344613"/>
            </a:xfrm>
          </p:grpSpPr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3311525" y="5218113"/>
                <a:ext cx="246063" cy="247650"/>
              </a:xfrm>
              <a:custGeom>
                <a:avLst/>
                <a:gdLst>
                  <a:gd name="T0" fmla="*/ 310 w 310"/>
                  <a:gd name="T1" fmla="*/ 156 h 310"/>
                  <a:gd name="T2" fmla="*/ 308 w 310"/>
                  <a:gd name="T3" fmla="*/ 186 h 310"/>
                  <a:gd name="T4" fmla="*/ 299 w 310"/>
                  <a:gd name="T5" fmla="*/ 215 h 310"/>
                  <a:gd name="T6" fmla="*/ 284 w 310"/>
                  <a:gd name="T7" fmla="*/ 242 h 310"/>
                  <a:gd name="T8" fmla="*/ 265 w 310"/>
                  <a:gd name="T9" fmla="*/ 264 h 310"/>
                  <a:gd name="T10" fmla="*/ 242 w 310"/>
                  <a:gd name="T11" fmla="*/ 283 h 310"/>
                  <a:gd name="T12" fmla="*/ 215 w 310"/>
                  <a:gd name="T13" fmla="*/ 299 h 310"/>
                  <a:gd name="T14" fmla="*/ 187 w 310"/>
                  <a:gd name="T15" fmla="*/ 308 h 310"/>
                  <a:gd name="T16" fmla="*/ 156 w 310"/>
                  <a:gd name="T17" fmla="*/ 310 h 310"/>
                  <a:gd name="T18" fmla="*/ 139 w 310"/>
                  <a:gd name="T19" fmla="*/ 310 h 310"/>
                  <a:gd name="T20" fmla="*/ 109 w 310"/>
                  <a:gd name="T21" fmla="*/ 304 h 310"/>
                  <a:gd name="T22" fmla="*/ 82 w 310"/>
                  <a:gd name="T23" fmla="*/ 291 h 310"/>
                  <a:gd name="T24" fmla="*/ 57 w 310"/>
                  <a:gd name="T25" fmla="*/ 276 h 310"/>
                  <a:gd name="T26" fmla="*/ 36 w 310"/>
                  <a:gd name="T27" fmla="*/ 255 h 310"/>
                  <a:gd name="T28" fmla="*/ 19 w 310"/>
                  <a:gd name="T29" fmla="*/ 230 h 310"/>
                  <a:gd name="T30" fmla="*/ 8 w 310"/>
                  <a:gd name="T31" fmla="*/ 202 h 310"/>
                  <a:gd name="T32" fmla="*/ 2 w 310"/>
                  <a:gd name="T33" fmla="*/ 171 h 310"/>
                  <a:gd name="T34" fmla="*/ 0 w 310"/>
                  <a:gd name="T35" fmla="*/ 156 h 310"/>
                  <a:gd name="T36" fmla="*/ 4 w 310"/>
                  <a:gd name="T37" fmla="*/ 124 h 310"/>
                  <a:gd name="T38" fmla="*/ 13 w 310"/>
                  <a:gd name="T39" fmla="*/ 95 h 310"/>
                  <a:gd name="T40" fmla="*/ 27 w 310"/>
                  <a:gd name="T41" fmla="*/ 68 h 310"/>
                  <a:gd name="T42" fmla="*/ 46 w 310"/>
                  <a:gd name="T43" fmla="*/ 46 h 310"/>
                  <a:gd name="T44" fmla="*/ 69 w 310"/>
                  <a:gd name="T45" fmla="*/ 27 h 310"/>
                  <a:gd name="T46" fmla="*/ 95 w 310"/>
                  <a:gd name="T47" fmla="*/ 11 h 310"/>
                  <a:gd name="T48" fmla="*/ 124 w 310"/>
                  <a:gd name="T49" fmla="*/ 4 h 310"/>
                  <a:gd name="T50" fmla="*/ 156 w 310"/>
                  <a:gd name="T51" fmla="*/ 0 h 310"/>
                  <a:gd name="T52" fmla="*/ 171 w 310"/>
                  <a:gd name="T53" fmla="*/ 0 h 310"/>
                  <a:gd name="T54" fmla="*/ 202 w 310"/>
                  <a:gd name="T55" fmla="*/ 8 h 310"/>
                  <a:gd name="T56" fmla="*/ 230 w 310"/>
                  <a:gd name="T57" fmla="*/ 19 h 310"/>
                  <a:gd name="T58" fmla="*/ 255 w 310"/>
                  <a:gd name="T59" fmla="*/ 36 h 310"/>
                  <a:gd name="T60" fmla="*/ 276 w 310"/>
                  <a:gd name="T61" fmla="*/ 57 h 310"/>
                  <a:gd name="T62" fmla="*/ 291 w 310"/>
                  <a:gd name="T63" fmla="*/ 82 h 310"/>
                  <a:gd name="T64" fmla="*/ 305 w 310"/>
                  <a:gd name="T65" fmla="*/ 108 h 310"/>
                  <a:gd name="T66" fmla="*/ 310 w 310"/>
                  <a:gd name="T67" fmla="*/ 139 h 310"/>
                  <a:gd name="T68" fmla="*/ 310 w 310"/>
                  <a:gd name="T69" fmla="*/ 156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0" h="310">
                    <a:moveTo>
                      <a:pt x="310" y="156"/>
                    </a:moveTo>
                    <a:lnTo>
                      <a:pt x="310" y="156"/>
                    </a:lnTo>
                    <a:lnTo>
                      <a:pt x="310" y="171"/>
                    </a:lnTo>
                    <a:lnTo>
                      <a:pt x="308" y="186"/>
                    </a:lnTo>
                    <a:lnTo>
                      <a:pt x="305" y="202"/>
                    </a:lnTo>
                    <a:lnTo>
                      <a:pt x="299" y="215"/>
                    </a:lnTo>
                    <a:lnTo>
                      <a:pt x="291" y="230"/>
                    </a:lnTo>
                    <a:lnTo>
                      <a:pt x="284" y="242"/>
                    </a:lnTo>
                    <a:lnTo>
                      <a:pt x="276" y="255"/>
                    </a:lnTo>
                    <a:lnTo>
                      <a:pt x="265" y="264"/>
                    </a:lnTo>
                    <a:lnTo>
                      <a:pt x="255" y="276"/>
                    </a:lnTo>
                    <a:lnTo>
                      <a:pt x="242" y="283"/>
                    </a:lnTo>
                    <a:lnTo>
                      <a:pt x="230" y="291"/>
                    </a:lnTo>
                    <a:lnTo>
                      <a:pt x="215" y="299"/>
                    </a:lnTo>
                    <a:lnTo>
                      <a:pt x="202" y="304"/>
                    </a:lnTo>
                    <a:lnTo>
                      <a:pt x="187" y="308"/>
                    </a:lnTo>
                    <a:lnTo>
                      <a:pt x="171" y="310"/>
                    </a:lnTo>
                    <a:lnTo>
                      <a:pt x="156" y="310"/>
                    </a:lnTo>
                    <a:lnTo>
                      <a:pt x="156" y="310"/>
                    </a:lnTo>
                    <a:lnTo>
                      <a:pt x="139" y="310"/>
                    </a:lnTo>
                    <a:lnTo>
                      <a:pt x="124" y="308"/>
                    </a:lnTo>
                    <a:lnTo>
                      <a:pt x="109" y="304"/>
                    </a:lnTo>
                    <a:lnTo>
                      <a:pt x="95" y="299"/>
                    </a:lnTo>
                    <a:lnTo>
                      <a:pt x="82" y="291"/>
                    </a:lnTo>
                    <a:lnTo>
                      <a:pt x="69" y="283"/>
                    </a:lnTo>
                    <a:lnTo>
                      <a:pt x="57" y="276"/>
                    </a:lnTo>
                    <a:lnTo>
                      <a:pt x="46" y="264"/>
                    </a:lnTo>
                    <a:lnTo>
                      <a:pt x="36" y="255"/>
                    </a:lnTo>
                    <a:lnTo>
                      <a:pt x="27" y="242"/>
                    </a:lnTo>
                    <a:lnTo>
                      <a:pt x="19" y="230"/>
                    </a:lnTo>
                    <a:lnTo>
                      <a:pt x="13" y="215"/>
                    </a:lnTo>
                    <a:lnTo>
                      <a:pt x="8" y="202"/>
                    </a:lnTo>
                    <a:lnTo>
                      <a:pt x="4" y="186"/>
                    </a:lnTo>
                    <a:lnTo>
                      <a:pt x="2" y="171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2" y="139"/>
                    </a:lnTo>
                    <a:lnTo>
                      <a:pt x="4" y="124"/>
                    </a:lnTo>
                    <a:lnTo>
                      <a:pt x="8" y="108"/>
                    </a:lnTo>
                    <a:lnTo>
                      <a:pt x="13" y="95"/>
                    </a:lnTo>
                    <a:lnTo>
                      <a:pt x="19" y="82"/>
                    </a:lnTo>
                    <a:lnTo>
                      <a:pt x="27" y="68"/>
                    </a:lnTo>
                    <a:lnTo>
                      <a:pt x="36" y="57"/>
                    </a:lnTo>
                    <a:lnTo>
                      <a:pt x="46" y="46"/>
                    </a:lnTo>
                    <a:lnTo>
                      <a:pt x="57" y="36"/>
                    </a:lnTo>
                    <a:lnTo>
                      <a:pt x="69" y="27"/>
                    </a:lnTo>
                    <a:lnTo>
                      <a:pt x="82" y="19"/>
                    </a:lnTo>
                    <a:lnTo>
                      <a:pt x="95" y="11"/>
                    </a:lnTo>
                    <a:lnTo>
                      <a:pt x="109" y="8"/>
                    </a:lnTo>
                    <a:lnTo>
                      <a:pt x="124" y="4"/>
                    </a:lnTo>
                    <a:lnTo>
                      <a:pt x="139" y="0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71" y="0"/>
                    </a:lnTo>
                    <a:lnTo>
                      <a:pt x="187" y="4"/>
                    </a:lnTo>
                    <a:lnTo>
                      <a:pt x="202" y="8"/>
                    </a:lnTo>
                    <a:lnTo>
                      <a:pt x="215" y="11"/>
                    </a:lnTo>
                    <a:lnTo>
                      <a:pt x="230" y="19"/>
                    </a:lnTo>
                    <a:lnTo>
                      <a:pt x="242" y="27"/>
                    </a:lnTo>
                    <a:lnTo>
                      <a:pt x="255" y="36"/>
                    </a:lnTo>
                    <a:lnTo>
                      <a:pt x="265" y="46"/>
                    </a:lnTo>
                    <a:lnTo>
                      <a:pt x="276" y="57"/>
                    </a:lnTo>
                    <a:lnTo>
                      <a:pt x="284" y="68"/>
                    </a:lnTo>
                    <a:lnTo>
                      <a:pt x="291" y="82"/>
                    </a:lnTo>
                    <a:lnTo>
                      <a:pt x="299" y="95"/>
                    </a:lnTo>
                    <a:lnTo>
                      <a:pt x="305" y="108"/>
                    </a:lnTo>
                    <a:lnTo>
                      <a:pt x="308" y="124"/>
                    </a:lnTo>
                    <a:lnTo>
                      <a:pt x="310" y="139"/>
                    </a:lnTo>
                    <a:lnTo>
                      <a:pt x="310" y="156"/>
                    </a:lnTo>
                    <a:lnTo>
                      <a:pt x="310" y="156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>
                <a:off x="3309938" y="5508625"/>
                <a:ext cx="254000" cy="528638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3322638" y="6072188"/>
                <a:ext cx="101600" cy="490538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3455988" y="6072188"/>
                <a:ext cx="103188" cy="490538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3214688" y="5508625"/>
                <a:ext cx="68263" cy="446088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3589338" y="5508625"/>
                <a:ext cx="69850" cy="446088"/>
              </a:xfrm>
              <a:prstGeom prst="rect">
                <a:avLst/>
              </a:pr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3446463" y="3405188"/>
              <a:ext cx="0" cy="1649413"/>
              <a:chOff x="3446463" y="3405188"/>
              <a:chExt cx="0" cy="1649413"/>
            </a:xfrm>
          </p:grpSpPr>
          <p:sp>
            <p:nvSpPr>
              <p:cNvPr id="48" name="Line 47"/>
              <p:cNvSpPr>
                <a:spLocks noChangeShapeType="1"/>
              </p:cNvSpPr>
              <p:nvPr/>
            </p:nvSpPr>
            <p:spPr bwMode="auto">
              <a:xfrm flipV="1">
                <a:off x="3446463" y="4951413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9" name="Line 48"/>
              <p:cNvSpPr>
                <a:spLocks noChangeShapeType="1"/>
              </p:cNvSpPr>
              <p:nvPr/>
            </p:nvSpPr>
            <p:spPr bwMode="auto">
              <a:xfrm flipV="1">
                <a:off x="3446463" y="4746625"/>
                <a:ext cx="0" cy="101600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0" name="Line 49"/>
              <p:cNvSpPr>
                <a:spLocks noChangeShapeType="1"/>
              </p:cNvSpPr>
              <p:nvPr/>
            </p:nvSpPr>
            <p:spPr bwMode="auto">
              <a:xfrm flipV="1">
                <a:off x="3446463" y="4540250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1" name="Line 50"/>
              <p:cNvSpPr>
                <a:spLocks noChangeShapeType="1"/>
              </p:cNvSpPr>
              <p:nvPr/>
            </p:nvSpPr>
            <p:spPr bwMode="auto">
              <a:xfrm flipV="1">
                <a:off x="3446463" y="4335463"/>
                <a:ext cx="0" cy="101600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2" name="Line 51"/>
              <p:cNvSpPr>
                <a:spLocks noChangeShapeType="1"/>
              </p:cNvSpPr>
              <p:nvPr/>
            </p:nvSpPr>
            <p:spPr bwMode="auto">
              <a:xfrm flipV="1">
                <a:off x="3446463" y="4129088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3" name="Line 52"/>
              <p:cNvSpPr>
                <a:spLocks noChangeShapeType="1"/>
              </p:cNvSpPr>
              <p:nvPr/>
            </p:nvSpPr>
            <p:spPr bwMode="auto">
              <a:xfrm flipV="1">
                <a:off x="3446463" y="3924300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4" name="Line 53"/>
              <p:cNvSpPr>
                <a:spLocks noChangeShapeType="1"/>
              </p:cNvSpPr>
              <p:nvPr/>
            </p:nvSpPr>
            <p:spPr bwMode="auto">
              <a:xfrm flipV="1">
                <a:off x="3446463" y="3717925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 flipV="1">
                <a:off x="3446463" y="3513138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auto">
              <a:xfrm flipV="1">
                <a:off x="3446463" y="3405188"/>
                <a:ext cx="0" cy="4763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3157538" y="1482725"/>
              <a:ext cx="560388" cy="199390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1</a:t>
              </a:r>
            </a:p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</a:t>
              </a:r>
            </a:p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</a:t>
              </a: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米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091265" y="2335213"/>
            <a:ext cx="561975" cy="4227513"/>
            <a:chOff x="4570413" y="2335213"/>
            <a:chExt cx="561975" cy="4227513"/>
          </a:xfrm>
        </p:grpSpPr>
        <p:grpSp>
          <p:nvGrpSpPr>
            <p:cNvPr id="110" name="组合 109"/>
            <p:cNvGrpSpPr/>
            <p:nvPr/>
          </p:nvGrpSpPr>
          <p:grpSpPr>
            <a:xfrm>
              <a:off x="4610100" y="5218113"/>
              <a:ext cx="446088" cy="1344613"/>
              <a:chOff x="4610100" y="5218113"/>
              <a:chExt cx="446088" cy="1344613"/>
            </a:xfrm>
          </p:grpSpPr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4706938" y="5218113"/>
                <a:ext cx="246063" cy="247650"/>
              </a:xfrm>
              <a:custGeom>
                <a:avLst/>
                <a:gdLst>
                  <a:gd name="T0" fmla="*/ 310 w 310"/>
                  <a:gd name="T1" fmla="*/ 156 h 310"/>
                  <a:gd name="T2" fmla="*/ 308 w 310"/>
                  <a:gd name="T3" fmla="*/ 186 h 310"/>
                  <a:gd name="T4" fmla="*/ 298 w 310"/>
                  <a:gd name="T5" fmla="*/ 215 h 310"/>
                  <a:gd name="T6" fmla="*/ 283 w 310"/>
                  <a:gd name="T7" fmla="*/ 242 h 310"/>
                  <a:gd name="T8" fmla="*/ 266 w 310"/>
                  <a:gd name="T9" fmla="*/ 264 h 310"/>
                  <a:gd name="T10" fmla="*/ 241 w 310"/>
                  <a:gd name="T11" fmla="*/ 283 h 310"/>
                  <a:gd name="T12" fmla="*/ 217 w 310"/>
                  <a:gd name="T13" fmla="*/ 299 h 310"/>
                  <a:gd name="T14" fmla="*/ 186 w 310"/>
                  <a:gd name="T15" fmla="*/ 308 h 310"/>
                  <a:gd name="T16" fmla="*/ 156 w 310"/>
                  <a:gd name="T17" fmla="*/ 310 h 310"/>
                  <a:gd name="T18" fmla="*/ 139 w 310"/>
                  <a:gd name="T19" fmla="*/ 310 h 310"/>
                  <a:gd name="T20" fmla="*/ 110 w 310"/>
                  <a:gd name="T21" fmla="*/ 304 h 310"/>
                  <a:gd name="T22" fmla="*/ 81 w 310"/>
                  <a:gd name="T23" fmla="*/ 291 h 310"/>
                  <a:gd name="T24" fmla="*/ 57 w 310"/>
                  <a:gd name="T25" fmla="*/ 276 h 310"/>
                  <a:gd name="T26" fmla="*/ 36 w 310"/>
                  <a:gd name="T27" fmla="*/ 255 h 310"/>
                  <a:gd name="T28" fmla="*/ 19 w 310"/>
                  <a:gd name="T29" fmla="*/ 230 h 310"/>
                  <a:gd name="T30" fmla="*/ 7 w 310"/>
                  <a:gd name="T31" fmla="*/ 202 h 310"/>
                  <a:gd name="T32" fmla="*/ 2 w 310"/>
                  <a:gd name="T33" fmla="*/ 171 h 310"/>
                  <a:gd name="T34" fmla="*/ 0 w 310"/>
                  <a:gd name="T35" fmla="*/ 156 h 310"/>
                  <a:gd name="T36" fmla="*/ 3 w 310"/>
                  <a:gd name="T37" fmla="*/ 124 h 310"/>
                  <a:gd name="T38" fmla="*/ 13 w 310"/>
                  <a:gd name="T39" fmla="*/ 95 h 310"/>
                  <a:gd name="T40" fmla="*/ 26 w 310"/>
                  <a:gd name="T41" fmla="*/ 68 h 310"/>
                  <a:gd name="T42" fmla="*/ 45 w 310"/>
                  <a:gd name="T43" fmla="*/ 46 h 310"/>
                  <a:gd name="T44" fmla="*/ 68 w 310"/>
                  <a:gd name="T45" fmla="*/ 27 h 310"/>
                  <a:gd name="T46" fmla="*/ 95 w 310"/>
                  <a:gd name="T47" fmla="*/ 11 h 310"/>
                  <a:gd name="T48" fmla="*/ 123 w 310"/>
                  <a:gd name="T49" fmla="*/ 4 h 310"/>
                  <a:gd name="T50" fmla="*/ 156 w 310"/>
                  <a:gd name="T51" fmla="*/ 0 h 310"/>
                  <a:gd name="T52" fmla="*/ 171 w 310"/>
                  <a:gd name="T53" fmla="*/ 0 h 310"/>
                  <a:gd name="T54" fmla="*/ 201 w 310"/>
                  <a:gd name="T55" fmla="*/ 8 h 310"/>
                  <a:gd name="T56" fmla="*/ 230 w 310"/>
                  <a:gd name="T57" fmla="*/ 19 h 310"/>
                  <a:gd name="T58" fmla="*/ 255 w 310"/>
                  <a:gd name="T59" fmla="*/ 36 h 310"/>
                  <a:gd name="T60" fmla="*/ 276 w 310"/>
                  <a:gd name="T61" fmla="*/ 57 h 310"/>
                  <a:gd name="T62" fmla="*/ 293 w 310"/>
                  <a:gd name="T63" fmla="*/ 82 h 310"/>
                  <a:gd name="T64" fmla="*/ 304 w 310"/>
                  <a:gd name="T65" fmla="*/ 108 h 310"/>
                  <a:gd name="T66" fmla="*/ 310 w 310"/>
                  <a:gd name="T67" fmla="*/ 139 h 310"/>
                  <a:gd name="T68" fmla="*/ 310 w 310"/>
                  <a:gd name="T69" fmla="*/ 156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0" h="310">
                    <a:moveTo>
                      <a:pt x="310" y="156"/>
                    </a:moveTo>
                    <a:lnTo>
                      <a:pt x="310" y="156"/>
                    </a:lnTo>
                    <a:lnTo>
                      <a:pt x="310" y="171"/>
                    </a:lnTo>
                    <a:lnTo>
                      <a:pt x="308" y="186"/>
                    </a:lnTo>
                    <a:lnTo>
                      <a:pt x="304" y="202"/>
                    </a:lnTo>
                    <a:lnTo>
                      <a:pt x="298" y="215"/>
                    </a:lnTo>
                    <a:lnTo>
                      <a:pt x="293" y="230"/>
                    </a:lnTo>
                    <a:lnTo>
                      <a:pt x="283" y="242"/>
                    </a:lnTo>
                    <a:lnTo>
                      <a:pt x="276" y="255"/>
                    </a:lnTo>
                    <a:lnTo>
                      <a:pt x="266" y="264"/>
                    </a:lnTo>
                    <a:lnTo>
                      <a:pt x="255" y="276"/>
                    </a:lnTo>
                    <a:lnTo>
                      <a:pt x="241" y="283"/>
                    </a:lnTo>
                    <a:lnTo>
                      <a:pt x="230" y="291"/>
                    </a:lnTo>
                    <a:lnTo>
                      <a:pt x="217" y="299"/>
                    </a:lnTo>
                    <a:lnTo>
                      <a:pt x="201" y="304"/>
                    </a:lnTo>
                    <a:lnTo>
                      <a:pt x="186" y="308"/>
                    </a:lnTo>
                    <a:lnTo>
                      <a:pt x="171" y="310"/>
                    </a:lnTo>
                    <a:lnTo>
                      <a:pt x="156" y="310"/>
                    </a:lnTo>
                    <a:lnTo>
                      <a:pt x="156" y="310"/>
                    </a:lnTo>
                    <a:lnTo>
                      <a:pt x="139" y="310"/>
                    </a:lnTo>
                    <a:lnTo>
                      <a:pt x="123" y="308"/>
                    </a:lnTo>
                    <a:lnTo>
                      <a:pt x="110" y="304"/>
                    </a:lnTo>
                    <a:lnTo>
                      <a:pt x="95" y="299"/>
                    </a:lnTo>
                    <a:lnTo>
                      <a:pt x="81" y="291"/>
                    </a:lnTo>
                    <a:lnTo>
                      <a:pt x="68" y="283"/>
                    </a:lnTo>
                    <a:lnTo>
                      <a:pt x="57" y="276"/>
                    </a:lnTo>
                    <a:lnTo>
                      <a:pt x="45" y="264"/>
                    </a:lnTo>
                    <a:lnTo>
                      <a:pt x="36" y="255"/>
                    </a:lnTo>
                    <a:lnTo>
                      <a:pt x="26" y="242"/>
                    </a:lnTo>
                    <a:lnTo>
                      <a:pt x="19" y="230"/>
                    </a:lnTo>
                    <a:lnTo>
                      <a:pt x="13" y="215"/>
                    </a:lnTo>
                    <a:lnTo>
                      <a:pt x="7" y="202"/>
                    </a:lnTo>
                    <a:lnTo>
                      <a:pt x="3" y="186"/>
                    </a:lnTo>
                    <a:lnTo>
                      <a:pt x="2" y="171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2" y="139"/>
                    </a:lnTo>
                    <a:lnTo>
                      <a:pt x="3" y="124"/>
                    </a:lnTo>
                    <a:lnTo>
                      <a:pt x="7" y="108"/>
                    </a:lnTo>
                    <a:lnTo>
                      <a:pt x="13" y="95"/>
                    </a:lnTo>
                    <a:lnTo>
                      <a:pt x="19" y="82"/>
                    </a:lnTo>
                    <a:lnTo>
                      <a:pt x="26" y="68"/>
                    </a:lnTo>
                    <a:lnTo>
                      <a:pt x="36" y="57"/>
                    </a:lnTo>
                    <a:lnTo>
                      <a:pt x="45" y="46"/>
                    </a:lnTo>
                    <a:lnTo>
                      <a:pt x="57" y="36"/>
                    </a:lnTo>
                    <a:lnTo>
                      <a:pt x="68" y="27"/>
                    </a:lnTo>
                    <a:lnTo>
                      <a:pt x="81" y="19"/>
                    </a:lnTo>
                    <a:lnTo>
                      <a:pt x="95" y="11"/>
                    </a:lnTo>
                    <a:lnTo>
                      <a:pt x="110" y="8"/>
                    </a:lnTo>
                    <a:lnTo>
                      <a:pt x="123" y="4"/>
                    </a:lnTo>
                    <a:lnTo>
                      <a:pt x="139" y="0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71" y="0"/>
                    </a:lnTo>
                    <a:lnTo>
                      <a:pt x="186" y="4"/>
                    </a:lnTo>
                    <a:lnTo>
                      <a:pt x="201" y="8"/>
                    </a:lnTo>
                    <a:lnTo>
                      <a:pt x="217" y="11"/>
                    </a:lnTo>
                    <a:lnTo>
                      <a:pt x="230" y="19"/>
                    </a:lnTo>
                    <a:lnTo>
                      <a:pt x="241" y="27"/>
                    </a:lnTo>
                    <a:lnTo>
                      <a:pt x="255" y="36"/>
                    </a:lnTo>
                    <a:lnTo>
                      <a:pt x="266" y="46"/>
                    </a:lnTo>
                    <a:lnTo>
                      <a:pt x="276" y="57"/>
                    </a:lnTo>
                    <a:lnTo>
                      <a:pt x="283" y="68"/>
                    </a:lnTo>
                    <a:lnTo>
                      <a:pt x="293" y="82"/>
                    </a:lnTo>
                    <a:lnTo>
                      <a:pt x="298" y="95"/>
                    </a:lnTo>
                    <a:lnTo>
                      <a:pt x="304" y="108"/>
                    </a:lnTo>
                    <a:lnTo>
                      <a:pt x="308" y="124"/>
                    </a:lnTo>
                    <a:lnTo>
                      <a:pt x="310" y="139"/>
                    </a:lnTo>
                    <a:lnTo>
                      <a:pt x="310" y="156"/>
                    </a:lnTo>
                    <a:lnTo>
                      <a:pt x="310" y="156"/>
                    </a:lnTo>
                    <a:close/>
                  </a:path>
                </a:pathLst>
              </a:cu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" name="Rectangle 30"/>
              <p:cNvSpPr>
                <a:spLocks noChangeArrowheads="1"/>
              </p:cNvSpPr>
              <p:nvPr/>
            </p:nvSpPr>
            <p:spPr bwMode="auto">
              <a:xfrm>
                <a:off x="4705350" y="5508625"/>
                <a:ext cx="255588" cy="528638"/>
              </a:xfrm>
              <a:prstGeom prst="rect">
                <a:avLst/>
              </a:pr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4718050" y="6072188"/>
                <a:ext cx="101600" cy="490538"/>
              </a:xfrm>
              <a:prstGeom prst="rect">
                <a:avLst/>
              </a:pr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3" name="Rectangle 32"/>
              <p:cNvSpPr>
                <a:spLocks noChangeArrowheads="1"/>
              </p:cNvSpPr>
              <p:nvPr/>
            </p:nvSpPr>
            <p:spPr bwMode="auto">
              <a:xfrm>
                <a:off x="4851400" y="6072188"/>
                <a:ext cx="103188" cy="490538"/>
              </a:xfrm>
              <a:prstGeom prst="rect">
                <a:avLst/>
              </a:pr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4" name="Rectangle 33"/>
              <p:cNvSpPr>
                <a:spLocks noChangeArrowheads="1"/>
              </p:cNvSpPr>
              <p:nvPr/>
            </p:nvSpPr>
            <p:spPr bwMode="auto">
              <a:xfrm>
                <a:off x="4610100" y="5508625"/>
                <a:ext cx="69850" cy="446088"/>
              </a:xfrm>
              <a:prstGeom prst="rect">
                <a:avLst/>
              </a:pr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5" name="Rectangle 34"/>
              <p:cNvSpPr>
                <a:spLocks noChangeArrowheads="1"/>
              </p:cNvSpPr>
              <p:nvPr/>
            </p:nvSpPr>
            <p:spPr bwMode="auto">
              <a:xfrm>
                <a:off x="4984750" y="5508625"/>
                <a:ext cx="71438" cy="446088"/>
              </a:xfrm>
              <a:prstGeom prst="rect">
                <a:avLst/>
              </a:prstGeom>
              <a:solidFill>
                <a:srgbClr val="B6C6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4841875" y="4335463"/>
              <a:ext cx="0" cy="719138"/>
              <a:chOff x="4841875" y="4335463"/>
              <a:chExt cx="0" cy="719138"/>
            </a:xfrm>
          </p:grpSpPr>
          <p:sp>
            <p:nvSpPr>
              <p:cNvPr id="57" name="Line 56"/>
              <p:cNvSpPr>
                <a:spLocks noChangeShapeType="1"/>
              </p:cNvSpPr>
              <p:nvPr/>
            </p:nvSpPr>
            <p:spPr bwMode="auto">
              <a:xfrm flipV="1">
                <a:off x="4841875" y="4951413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8" name="Line 57"/>
              <p:cNvSpPr>
                <a:spLocks noChangeShapeType="1"/>
              </p:cNvSpPr>
              <p:nvPr/>
            </p:nvSpPr>
            <p:spPr bwMode="auto">
              <a:xfrm flipV="1">
                <a:off x="4841875" y="4746625"/>
                <a:ext cx="0" cy="101600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 flipV="1">
                <a:off x="4841875" y="4540250"/>
                <a:ext cx="0" cy="103188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0" name="Line 59"/>
              <p:cNvSpPr>
                <a:spLocks noChangeShapeType="1"/>
              </p:cNvSpPr>
              <p:nvPr/>
            </p:nvSpPr>
            <p:spPr bwMode="auto">
              <a:xfrm flipV="1">
                <a:off x="4841875" y="4335463"/>
                <a:ext cx="0" cy="101600"/>
              </a:xfrm>
              <a:prstGeom prst="line">
                <a:avLst/>
              </a:prstGeom>
              <a:noFill/>
              <a:ln w="42863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4570413" y="2335213"/>
              <a:ext cx="561975" cy="199390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1</a:t>
              </a:r>
            </a:p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</a:t>
              </a:r>
            </a:p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</a:t>
              </a: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米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-6350" y="6530975"/>
            <a:ext cx="9150350" cy="327025"/>
            <a:chOff x="-6350" y="6530975"/>
            <a:chExt cx="6234113" cy="327025"/>
          </a:xfrm>
        </p:grpSpPr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-6350" y="6530975"/>
              <a:ext cx="6234113" cy="327025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>
              <a:off x="123825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>
              <a:off x="328613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>
              <a:off x="534988" y="6704013"/>
              <a:ext cx="101600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>
              <a:off x="739775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>
              <a:off x="944563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>
              <a:off x="1150938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>
              <a:off x="1355725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>
              <a:off x="1562100" y="6704013"/>
              <a:ext cx="101600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>
              <a:off x="1766888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>
              <a:off x="1973263" y="6704013"/>
              <a:ext cx="101600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>
              <a:off x="2178050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76"/>
            <p:cNvSpPr>
              <a:spLocks noChangeShapeType="1"/>
            </p:cNvSpPr>
            <p:nvPr/>
          </p:nvSpPr>
          <p:spPr bwMode="auto">
            <a:xfrm>
              <a:off x="2382838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>
              <a:off x="2589213" y="6704013"/>
              <a:ext cx="101600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78"/>
            <p:cNvSpPr>
              <a:spLocks noChangeShapeType="1"/>
            </p:cNvSpPr>
            <p:nvPr/>
          </p:nvSpPr>
          <p:spPr bwMode="auto">
            <a:xfrm>
              <a:off x="2794000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79"/>
            <p:cNvSpPr>
              <a:spLocks noChangeShapeType="1"/>
            </p:cNvSpPr>
            <p:nvPr/>
          </p:nvSpPr>
          <p:spPr bwMode="auto">
            <a:xfrm>
              <a:off x="3000375" y="6704013"/>
              <a:ext cx="101600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80"/>
            <p:cNvSpPr>
              <a:spLocks noChangeShapeType="1"/>
            </p:cNvSpPr>
            <p:nvPr/>
          </p:nvSpPr>
          <p:spPr bwMode="auto">
            <a:xfrm>
              <a:off x="3205163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81"/>
            <p:cNvSpPr>
              <a:spLocks noChangeShapeType="1"/>
            </p:cNvSpPr>
            <p:nvPr/>
          </p:nvSpPr>
          <p:spPr bwMode="auto">
            <a:xfrm>
              <a:off x="3409950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82"/>
            <p:cNvSpPr>
              <a:spLocks noChangeShapeType="1"/>
            </p:cNvSpPr>
            <p:nvPr/>
          </p:nvSpPr>
          <p:spPr bwMode="auto">
            <a:xfrm>
              <a:off x="3616325" y="6704013"/>
              <a:ext cx="101600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83"/>
            <p:cNvSpPr>
              <a:spLocks noChangeShapeType="1"/>
            </p:cNvSpPr>
            <p:nvPr/>
          </p:nvSpPr>
          <p:spPr bwMode="auto">
            <a:xfrm>
              <a:off x="3821113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84"/>
            <p:cNvSpPr>
              <a:spLocks noChangeShapeType="1"/>
            </p:cNvSpPr>
            <p:nvPr/>
          </p:nvSpPr>
          <p:spPr bwMode="auto">
            <a:xfrm>
              <a:off x="4027488" y="6704013"/>
              <a:ext cx="101600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85"/>
            <p:cNvSpPr>
              <a:spLocks noChangeShapeType="1"/>
            </p:cNvSpPr>
            <p:nvPr/>
          </p:nvSpPr>
          <p:spPr bwMode="auto">
            <a:xfrm>
              <a:off x="4232275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86"/>
            <p:cNvSpPr>
              <a:spLocks noChangeShapeType="1"/>
            </p:cNvSpPr>
            <p:nvPr/>
          </p:nvSpPr>
          <p:spPr bwMode="auto">
            <a:xfrm>
              <a:off x="4437063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87"/>
            <p:cNvSpPr>
              <a:spLocks noChangeShapeType="1"/>
            </p:cNvSpPr>
            <p:nvPr/>
          </p:nvSpPr>
          <p:spPr bwMode="auto">
            <a:xfrm>
              <a:off x="4643438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88"/>
            <p:cNvSpPr>
              <a:spLocks noChangeShapeType="1"/>
            </p:cNvSpPr>
            <p:nvPr/>
          </p:nvSpPr>
          <p:spPr bwMode="auto">
            <a:xfrm>
              <a:off x="4848225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Line 89"/>
            <p:cNvSpPr>
              <a:spLocks noChangeShapeType="1"/>
            </p:cNvSpPr>
            <p:nvPr/>
          </p:nvSpPr>
          <p:spPr bwMode="auto">
            <a:xfrm>
              <a:off x="5054600" y="6704013"/>
              <a:ext cx="101600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90"/>
            <p:cNvSpPr>
              <a:spLocks noChangeShapeType="1"/>
            </p:cNvSpPr>
            <p:nvPr/>
          </p:nvSpPr>
          <p:spPr bwMode="auto">
            <a:xfrm>
              <a:off x="5259388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91"/>
            <p:cNvSpPr>
              <a:spLocks noChangeShapeType="1"/>
            </p:cNvSpPr>
            <p:nvPr/>
          </p:nvSpPr>
          <p:spPr bwMode="auto">
            <a:xfrm>
              <a:off x="5464175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92"/>
            <p:cNvSpPr>
              <a:spLocks noChangeShapeType="1"/>
            </p:cNvSpPr>
            <p:nvPr/>
          </p:nvSpPr>
          <p:spPr bwMode="auto">
            <a:xfrm>
              <a:off x="5670550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93"/>
            <p:cNvSpPr>
              <a:spLocks noChangeShapeType="1"/>
            </p:cNvSpPr>
            <p:nvPr/>
          </p:nvSpPr>
          <p:spPr bwMode="auto">
            <a:xfrm>
              <a:off x="5875338" y="6704013"/>
              <a:ext cx="103188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94"/>
            <p:cNvSpPr>
              <a:spLocks noChangeShapeType="1"/>
            </p:cNvSpPr>
            <p:nvPr/>
          </p:nvSpPr>
          <p:spPr bwMode="auto">
            <a:xfrm>
              <a:off x="6081713" y="6704013"/>
              <a:ext cx="25400" cy="0"/>
            </a:xfrm>
            <a:prstGeom prst="line">
              <a:avLst/>
            </a:prstGeom>
            <a:noFill/>
            <a:ln w="6032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290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477</Words>
  <Application>Microsoft Office PowerPoint</Application>
  <PresentationFormat>全屏显示(4:3)</PresentationFormat>
  <Paragraphs>188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Calibri</vt:lpstr>
      <vt:lpstr>Impact</vt:lpstr>
      <vt:lpstr>微软雅黑</vt:lpstr>
      <vt:lpstr>华康俪金黑W8</vt:lpstr>
      <vt:lpstr>Office 主题</vt:lpstr>
      <vt:lpstr>1_Office 主题</vt:lpstr>
      <vt:lpstr>PowerPoint 演示文稿</vt:lpstr>
      <vt:lpstr>植物 — 树叶两项</vt:lpstr>
      <vt:lpstr>植物 — 树1</vt:lpstr>
      <vt:lpstr>植物 — 树2</vt:lpstr>
      <vt:lpstr>植物 — 树生长</vt:lpstr>
      <vt:lpstr>植物 — 叶片说明</vt:lpstr>
      <vt:lpstr>植物 — 树叶类型</vt:lpstr>
      <vt:lpstr>植物 — 与生长有关</vt:lpstr>
      <vt:lpstr>植物 — 距离图表</vt:lpstr>
      <vt:lpstr>植物 — 日期图表</vt:lpstr>
      <vt:lpstr>植物 — 圆形叶片图表</vt:lpstr>
      <vt:lpstr>植物 — 筷子消耗</vt:lpstr>
      <vt:lpstr>植物 — 叶片</vt:lpstr>
      <vt:lpstr>植物 — 爱惜花草</vt:lpstr>
      <vt:lpstr>植物 — 生长条件</vt:lpstr>
      <vt:lpstr>植物 — 苹果三项</vt:lpstr>
      <vt:lpstr>植物 — 苹果六项</vt:lpstr>
      <vt:lpstr>植物 — 豌豆</vt:lpstr>
      <vt:lpstr>植物 — 辣椒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joyce</cp:lastModifiedBy>
  <cp:revision>166</cp:revision>
  <dcterms:modified xsi:type="dcterms:W3CDTF">2014-02-07T00:01:21Z</dcterms:modified>
</cp:coreProperties>
</file>