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notesMasterIdLst>
    <p:notesMasterId r:id="rId6"/>
  </p:notesMasterIdLst>
  <p:sldIdLst>
    <p:sldId id="256" r:id="rId3"/>
    <p:sldId id="257" r:id="rId4"/>
    <p:sldId id="258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141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E6CBFA-07D3-41C0-BACF-52A4B98FCE84}" type="datetimeFigureOut">
              <a:rPr lang="zh-CN" altLang="en-US" smtClean="0"/>
              <a:t>2015/7/18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19EE96-7798-40E2-B58D-283ADA6177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25648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060025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FA50DB-F56C-468B-A2D5-7AA32D319797}" type="datetimeFigureOut">
              <a:rPr lang="en-US"/>
              <a:pPr>
                <a:defRPr/>
              </a:pPr>
              <a:t>7/18/2015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DF9F58-78DA-4BF2-8A75-64C57D58F54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29060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59728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44952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46624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9711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05160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56411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8594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0471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85034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30324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C430323-E022-46C4-8466-6DF4C317887D}" type="datetimeFigureOut">
              <a:rPr lang="en-US"/>
              <a:pPr>
                <a:defRPr/>
              </a:pPr>
              <a:t>7/18/2015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10187B8-A45A-4312-B07C-2643186172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18682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97383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" name="Group 5"/>
          <p:cNvGrpSpPr/>
          <p:nvPr/>
        </p:nvGrpSpPr>
        <p:grpSpPr>
          <a:xfrm>
            <a:off x="0" y="4038600"/>
            <a:ext cx="9144000" cy="2743200"/>
            <a:chOff x="0" y="3886200"/>
            <a:chExt cx="9144000" cy="2971800"/>
          </a:xfrm>
        </p:grpSpPr>
        <p:sp>
          <p:nvSpPr>
            <p:cNvPr id="90" name="Rectangle 89"/>
            <p:cNvSpPr/>
            <p:nvPr/>
          </p:nvSpPr>
          <p:spPr>
            <a:xfrm rot="10800000">
              <a:off x="0" y="5105398"/>
              <a:ext cx="9144000" cy="1752602"/>
            </a:xfrm>
            <a:prstGeom prst="rect">
              <a:avLst/>
            </a:prstGeom>
            <a:gradFill>
              <a:gsLst>
                <a:gs pos="20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sp>
          <p:nvSpPr>
            <p:cNvPr id="91" name="Rectangle 90"/>
            <p:cNvSpPr/>
            <p:nvPr/>
          </p:nvSpPr>
          <p:spPr>
            <a:xfrm>
              <a:off x="0" y="3886200"/>
              <a:ext cx="9144000" cy="1219200"/>
            </a:xfrm>
            <a:prstGeom prst="rect">
              <a:avLst/>
            </a:prstGeom>
            <a:gradFill>
              <a:gsLst>
                <a:gs pos="20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</p:grpSp>
      <p:grpSp>
        <p:nvGrpSpPr>
          <p:cNvPr id="45" name="Group 44"/>
          <p:cNvGrpSpPr/>
          <p:nvPr/>
        </p:nvGrpSpPr>
        <p:grpSpPr>
          <a:xfrm rot="16200000">
            <a:off x="4000501" y="-1943099"/>
            <a:ext cx="1219199" cy="7086600"/>
            <a:chOff x="1219198" y="1100520"/>
            <a:chExt cx="3124203" cy="7086600"/>
          </a:xfrm>
        </p:grpSpPr>
        <p:sp>
          <p:nvSpPr>
            <p:cNvPr id="46" name="Rounded Rectangle 45"/>
            <p:cNvSpPr/>
            <p:nvPr/>
          </p:nvSpPr>
          <p:spPr>
            <a:xfrm rot="16200000">
              <a:off x="-764384" y="3084102"/>
              <a:ext cx="7086600" cy="3119435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12700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Rounded Rectangle 46"/>
            <p:cNvSpPr/>
            <p:nvPr/>
          </p:nvSpPr>
          <p:spPr>
            <a:xfrm rot="16200000">
              <a:off x="2581277" y="-261547"/>
              <a:ext cx="400047" cy="3124200"/>
            </a:xfrm>
            <a:prstGeom prst="roundRect">
              <a:avLst>
                <a:gd name="adj" fmla="val 0"/>
              </a:avLst>
            </a:prstGeom>
            <a:gradFill>
              <a:gsLst>
                <a:gs pos="100000">
                  <a:schemeClr val="accent1"/>
                </a:gs>
                <a:gs pos="50000">
                  <a:schemeClr val="accent2"/>
                </a:gs>
              </a:gsLst>
              <a:lin ang="10800000" scaled="0"/>
            </a:gradFill>
            <a:ln w="6350">
              <a:noFill/>
            </a:ln>
            <a:effectLst/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9" name="AutoShape 64"/>
          <p:cNvSpPr>
            <a:spLocks noChangeArrowheads="1"/>
          </p:cNvSpPr>
          <p:nvPr/>
        </p:nvSpPr>
        <p:spPr bwMode="gray">
          <a:xfrm>
            <a:off x="295274" y="190500"/>
            <a:ext cx="8543926" cy="609600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5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SWOT Analysis</a:t>
            </a:r>
            <a:endParaRPr lang="en-US" altLang="ko-KR" sz="2500" b="1" kern="0" dirty="0" smtClean="0">
              <a:solidFill>
                <a:schemeClr val="tx1">
                  <a:lumMod val="75000"/>
                  <a:lumOff val="25000"/>
                </a:schemeClr>
              </a:solidFill>
              <a:ea typeface="굴림" charset="-127"/>
              <a:cs typeface="Arial" pitchFamily="34" charset="0"/>
            </a:endParaRPr>
          </a:p>
        </p:txBody>
      </p:sp>
      <p:sp>
        <p:nvSpPr>
          <p:cNvPr id="49" name="AutoShape 64"/>
          <p:cNvSpPr>
            <a:spLocks noChangeArrowheads="1"/>
          </p:cNvSpPr>
          <p:nvPr/>
        </p:nvSpPr>
        <p:spPr bwMode="gray">
          <a:xfrm rot="16200000">
            <a:off x="644791" y="1412612"/>
            <a:ext cx="1219200" cy="375178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kern="0" dirty="0" smtClean="0">
                <a:solidFill>
                  <a:schemeClr val="bg1"/>
                </a:solidFill>
                <a:ea typeface="굴림" charset="-127"/>
                <a:cs typeface="Arial" pitchFamily="34" charset="0"/>
              </a:rPr>
              <a:t>STRENGTHS</a:t>
            </a:r>
          </a:p>
        </p:txBody>
      </p:sp>
      <p:grpSp>
        <p:nvGrpSpPr>
          <p:cNvPr id="77" name="Group 76"/>
          <p:cNvGrpSpPr/>
          <p:nvPr/>
        </p:nvGrpSpPr>
        <p:grpSpPr>
          <a:xfrm rot="16200000">
            <a:off x="4000501" y="-584638"/>
            <a:ext cx="1219199" cy="7086600"/>
            <a:chOff x="1219198" y="1100520"/>
            <a:chExt cx="3124203" cy="7086600"/>
          </a:xfrm>
        </p:grpSpPr>
        <p:sp>
          <p:nvSpPr>
            <p:cNvPr id="78" name="Rounded Rectangle 77"/>
            <p:cNvSpPr/>
            <p:nvPr/>
          </p:nvSpPr>
          <p:spPr>
            <a:xfrm rot="16200000">
              <a:off x="-764384" y="3084102"/>
              <a:ext cx="7086600" cy="3119435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12700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Rounded Rectangle 78"/>
            <p:cNvSpPr/>
            <p:nvPr/>
          </p:nvSpPr>
          <p:spPr>
            <a:xfrm rot="16200000">
              <a:off x="2581277" y="-261547"/>
              <a:ext cx="400047" cy="3124200"/>
            </a:xfrm>
            <a:prstGeom prst="roundRect">
              <a:avLst>
                <a:gd name="adj" fmla="val 0"/>
              </a:avLst>
            </a:prstGeom>
            <a:gradFill>
              <a:gsLst>
                <a:gs pos="100000">
                  <a:srgbClr val="FF0000"/>
                </a:gs>
                <a:gs pos="50000">
                  <a:srgbClr val="C00000"/>
                </a:gs>
              </a:gsLst>
              <a:lin ang="10800000" scaled="0"/>
            </a:gradFill>
            <a:ln w="6350">
              <a:noFill/>
            </a:ln>
            <a:effectLst/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0" name="AutoShape 64"/>
          <p:cNvSpPr>
            <a:spLocks noChangeArrowheads="1"/>
          </p:cNvSpPr>
          <p:nvPr/>
        </p:nvSpPr>
        <p:spPr bwMode="gray">
          <a:xfrm rot="16200000">
            <a:off x="644791" y="2771073"/>
            <a:ext cx="1219200" cy="375178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kern="0" dirty="0" smtClean="0">
                <a:solidFill>
                  <a:prstClr val="white"/>
                </a:solidFill>
                <a:ea typeface="굴림" charset="-127"/>
                <a:cs typeface="Arial" pitchFamily="34" charset="0"/>
              </a:rPr>
              <a:t>WEAKNESSES</a:t>
            </a:r>
          </a:p>
        </p:txBody>
      </p:sp>
      <p:grpSp>
        <p:nvGrpSpPr>
          <p:cNvPr id="81" name="Group 80"/>
          <p:cNvGrpSpPr/>
          <p:nvPr/>
        </p:nvGrpSpPr>
        <p:grpSpPr>
          <a:xfrm rot="16200000">
            <a:off x="4000501" y="786962"/>
            <a:ext cx="1219199" cy="7086600"/>
            <a:chOff x="1219198" y="1100520"/>
            <a:chExt cx="3124203" cy="7086600"/>
          </a:xfrm>
        </p:grpSpPr>
        <p:sp>
          <p:nvSpPr>
            <p:cNvPr id="82" name="Rounded Rectangle 81"/>
            <p:cNvSpPr/>
            <p:nvPr/>
          </p:nvSpPr>
          <p:spPr>
            <a:xfrm rot="16200000">
              <a:off x="-764384" y="3084102"/>
              <a:ext cx="7086600" cy="3119435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12700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Rounded Rectangle 82"/>
            <p:cNvSpPr/>
            <p:nvPr/>
          </p:nvSpPr>
          <p:spPr>
            <a:xfrm rot="16200000">
              <a:off x="2581277" y="-261547"/>
              <a:ext cx="400047" cy="3124200"/>
            </a:xfrm>
            <a:prstGeom prst="roundRect">
              <a:avLst>
                <a:gd name="adj" fmla="val 0"/>
              </a:avLst>
            </a:prstGeom>
            <a:gradFill>
              <a:gsLst>
                <a:gs pos="100000">
                  <a:schemeClr val="accent1"/>
                </a:gs>
                <a:gs pos="50000">
                  <a:schemeClr val="accent2"/>
                </a:gs>
              </a:gsLst>
              <a:lin ang="10800000" scaled="0"/>
            </a:gradFill>
            <a:ln w="6350">
              <a:noFill/>
            </a:ln>
            <a:effectLst/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4" name="AutoShape 64"/>
          <p:cNvSpPr>
            <a:spLocks noChangeArrowheads="1"/>
          </p:cNvSpPr>
          <p:nvPr/>
        </p:nvSpPr>
        <p:spPr bwMode="gray">
          <a:xfrm rot="16200000">
            <a:off x="644791" y="4142673"/>
            <a:ext cx="1219200" cy="375178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kern="0" dirty="0" smtClean="0">
                <a:solidFill>
                  <a:schemeClr val="bg1"/>
                </a:solidFill>
                <a:ea typeface="굴림" charset="-127"/>
                <a:cs typeface="Arial" pitchFamily="34" charset="0"/>
              </a:rPr>
              <a:t>OPPORTUNITIES</a:t>
            </a:r>
          </a:p>
        </p:txBody>
      </p:sp>
      <p:grpSp>
        <p:nvGrpSpPr>
          <p:cNvPr id="85" name="Group 84"/>
          <p:cNvGrpSpPr/>
          <p:nvPr/>
        </p:nvGrpSpPr>
        <p:grpSpPr>
          <a:xfrm rot="16200000">
            <a:off x="4000501" y="2158562"/>
            <a:ext cx="1219199" cy="7086600"/>
            <a:chOff x="1219198" y="1100520"/>
            <a:chExt cx="3124203" cy="7086600"/>
          </a:xfrm>
        </p:grpSpPr>
        <p:sp>
          <p:nvSpPr>
            <p:cNvPr id="86" name="Rounded Rectangle 85"/>
            <p:cNvSpPr/>
            <p:nvPr/>
          </p:nvSpPr>
          <p:spPr>
            <a:xfrm rot="16200000">
              <a:off x="-764384" y="3084102"/>
              <a:ext cx="7086600" cy="3119435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12700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Rounded Rectangle 86"/>
            <p:cNvSpPr/>
            <p:nvPr/>
          </p:nvSpPr>
          <p:spPr>
            <a:xfrm rot="16200000">
              <a:off x="2581277" y="-261547"/>
              <a:ext cx="400047" cy="3124200"/>
            </a:xfrm>
            <a:prstGeom prst="roundRect">
              <a:avLst>
                <a:gd name="adj" fmla="val 0"/>
              </a:avLst>
            </a:prstGeom>
            <a:gradFill>
              <a:gsLst>
                <a:gs pos="100000">
                  <a:srgbClr val="FF0000"/>
                </a:gs>
                <a:gs pos="50000">
                  <a:srgbClr val="C00000"/>
                </a:gs>
              </a:gsLst>
              <a:lin ang="10800000" scaled="0"/>
            </a:gradFill>
            <a:ln w="6350">
              <a:noFill/>
            </a:ln>
            <a:effectLst/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8" name="AutoShape 64"/>
          <p:cNvSpPr>
            <a:spLocks noChangeArrowheads="1"/>
          </p:cNvSpPr>
          <p:nvPr/>
        </p:nvSpPr>
        <p:spPr bwMode="gray">
          <a:xfrm rot="16200000">
            <a:off x="644791" y="5514273"/>
            <a:ext cx="1219200" cy="375178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kern="0" dirty="0" smtClean="0">
                <a:solidFill>
                  <a:prstClr val="white"/>
                </a:solidFill>
                <a:ea typeface="굴림" charset="-127"/>
                <a:cs typeface="Arial" pitchFamily="34" charset="0"/>
              </a:rPr>
              <a:t>THREATS</a:t>
            </a:r>
          </a:p>
        </p:txBody>
      </p:sp>
      <p:sp>
        <p:nvSpPr>
          <p:cNvPr id="99" name="AutoShape 64"/>
          <p:cNvSpPr>
            <a:spLocks noChangeArrowheads="1"/>
          </p:cNvSpPr>
          <p:nvPr/>
        </p:nvSpPr>
        <p:spPr bwMode="gray">
          <a:xfrm>
            <a:off x="6725920" y="1084580"/>
            <a:ext cx="1371600" cy="1063004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0" b="1" kern="0" dirty="0" smtClean="0">
                <a:solidFill>
                  <a:srgbClr val="ECECEC"/>
                </a:solidFill>
                <a:ea typeface="굴림" charset="-127"/>
                <a:cs typeface="Arial" pitchFamily="34" charset="0"/>
              </a:rPr>
              <a:t>S</a:t>
            </a:r>
          </a:p>
        </p:txBody>
      </p:sp>
      <p:sp>
        <p:nvSpPr>
          <p:cNvPr id="100" name="AutoShape 64"/>
          <p:cNvSpPr>
            <a:spLocks noChangeArrowheads="1"/>
          </p:cNvSpPr>
          <p:nvPr/>
        </p:nvSpPr>
        <p:spPr bwMode="gray">
          <a:xfrm>
            <a:off x="6725920" y="2418080"/>
            <a:ext cx="1371600" cy="1063004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0" b="1" kern="0" dirty="0" smtClean="0">
                <a:solidFill>
                  <a:srgbClr val="ECECEC"/>
                </a:solidFill>
                <a:ea typeface="굴림" charset="-127"/>
                <a:cs typeface="Arial" pitchFamily="34" charset="0"/>
              </a:rPr>
              <a:t>W</a:t>
            </a:r>
          </a:p>
        </p:txBody>
      </p:sp>
      <p:sp>
        <p:nvSpPr>
          <p:cNvPr id="101" name="AutoShape 64"/>
          <p:cNvSpPr>
            <a:spLocks noChangeArrowheads="1"/>
          </p:cNvSpPr>
          <p:nvPr/>
        </p:nvSpPr>
        <p:spPr bwMode="gray">
          <a:xfrm>
            <a:off x="6725920" y="3789680"/>
            <a:ext cx="1371600" cy="1063004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0" b="1" kern="0" dirty="0" smtClean="0">
                <a:solidFill>
                  <a:srgbClr val="ECECEC"/>
                </a:solidFill>
                <a:ea typeface="굴림" charset="-127"/>
                <a:cs typeface="Arial" pitchFamily="34" charset="0"/>
              </a:rPr>
              <a:t>O</a:t>
            </a:r>
          </a:p>
        </p:txBody>
      </p:sp>
      <p:sp>
        <p:nvSpPr>
          <p:cNvPr id="102" name="AutoShape 64"/>
          <p:cNvSpPr>
            <a:spLocks noChangeArrowheads="1"/>
          </p:cNvSpPr>
          <p:nvPr/>
        </p:nvSpPr>
        <p:spPr bwMode="gray">
          <a:xfrm>
            <a:off x="6725920" y="5184140"/>
            <a:ext cx="1371600" cy="1063004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0" b="1" kern="0" dirty="0" smtClean="0">
                <a:solidFill>
                  <a:srgbClr val="ECECEC"/>
                </a:solidFill>
                <a:ea typeface="굴림" charset="-127"/>
                <a:cs typeface="Arial" pitchFamily="34" charset="0"/>
              </a:rPr>
              <a:t>T</a:t>
            </a:r>
          </a:p>
        </p:txBody>
      </p:sp>
      <p:sp>
        <p:nvSpPr>
          <p:cNvPr id="92" name="Text Box 394"/>
          <p:cNvSpPr txBox="1">
            <a:spLocks noChangeArrowheads="1"/>
          </p:cNvSpPr>
          <p:nvPr/>
        </p:nvSpPr>
        <p:spPr bwMode="auto">
          <a:xfrm>
            <a:off x="1676400" y="1214274"/>
            <a:ext cx="6248400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Lorem is simply dummy text of then and scrambled it to make a type specimen book. It has survived not onvece. Lorem is simply dummy text of then and scrambled it to make a type specimen book. Lorem is simply dummy text of then and scrambled it to make a type specimen book. </a:t>
            </a:r>
          </a:p>
        </p:txBody>
      </p:sp>
      <p:sp>
        <p:nvSpPr>
          <p:cNvPr id="93" name="Text Box 394"/>
          <p:cNvSpPr txBox="1">
            <a:spLocks noChangeArrowheads="1"/>
          </p:cNvSpPr>
          <p:nvPr/>
        </p:nvSpPr>
        <p:spPr bwMode="auto">
          <a:xfrm>
            <a:off x="1676400" y="2547774"/>
            <a:ext cx="6248400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Lorem is simply dummy text of then and scrambled it to make a type specimen book. It has survived not onvece. Lorem is simply dummy text of then and scrambled it to make a type specimen book. Lorem is simply dummy text of then and scrambled it to make a type specimen book. </a:t>
            </a:r>
          </a:p>
        </p:txBody>
      </p:sp>
      <p:sp>
        <p:nvSpPr>
          <p:cNvPr id="94" name="Text Box 394"/>
          <p:cNvSpPr txBox="1">
            <a:spLocks noChangeArrowheads="1"/>
          </p:cNvSpPr>
          <p:nvPr/>
        </p:nvSpPr>
        <p:spPr bwMode="auto">
          <a:xfrm>
            <a:off x="1676400" y="3904134"/>
            <a:ext cx="6248400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Lorem is simply dummy text of then and scrambled it to make a type specimen book. It has survived not onvece. Lorem is simply dummy text of then and scrambled it to make a type specimen book. Lorem is simply dummy text of then and scrambled it to make a type specimen book. </a:t>
            </a:r>
          </a:p>
        </p:txBody>
      </p:sp>
      <p:sp>
        <p:nvSpPr>
          <p:cNvPr id="98" name="Text Box 394"/>
          <p:cNvSpPr txBox="1">
            <a:spLocks noChangeArrowheads="1"/>
          </p:cNvSpPr>
          <p:nvPr/>
        </p:nvSpPr>
        <p:spPr bwMode="auto">
          <a:xfrm>
            <a:off x="1676400" y="5321454"/>
            <a:ext cx="6248400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Lorem is simply dummy text of then and scrambled it to make a type specimen book. It has survived not onvece. Lorem is simply dummy text of then and scrambled it to make a type specimen book. Lorem is simply dummy text of then and scrambled it to make a type specimen book. </a:t>
            </a:r>
          </a:p>
        </p:txBody>
      </p:sp>
    </p:spTree>
    <p:extLst>
      <p:ext uri="{BB962C8B-B14F-4D97-AF65-F5344CB8AC3E}">
        <p14:creationId xmlns:p14="http://schemas.microsoft.com/office/powerpoint/2010/main" val="149456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Group 5"/>
          <p:cNvGrpSpPr/>
          <p:nvPr/>
        </p:nvGrpSpPr>
        <p:grpSpPr>
          <a:xfrm>
            <a:off x="0" y="4038600"/>
            <a:ext cx="9144000" cy="2743200"/>
            <a:chOff x="0" y="3886200"/>
            <a:chExt cx="9144000" cy="2971800"/>
          </a:xfrm>
        </p:grpSpPr>
        <p:sp>
          <p:nvSpPr>
            <p:cNvPr id="59" name="Rectangle 58"/>
            <p:cNvSpPr/>
            <p:nvPr/>
          </p:nvSpPr>
          <p:spPr>
            <a:xfrm rot="10800000">
              <a:off x="0" y="5105398"/>
              <a:ext cx="9144000" cy="1752602"/>
            </a:xfrm>
            <a:prstGeom prst="rect">
              <a:avLst/>
            </a:prstGeom>
            <a:gradFill>
              <a:gsLst>
                <a:gs pos="20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60" name="Rectangle 59"/>
            <p:cNvSpPr/>
            <p:nvPr/>
          </p:nvSpPr>
          <p:spPr>
            <a:xfrm>
              <a:off x="0" y="3886200"/>
              <a:ext cx="9144000" cy="1219200"/>
            </a:xfrm>
            <a:prstGeom prst="rect">
              <a:avLst/>
            </a:prstGeom>
            <a:gradFill>
              <a:gsLst>
                <a:gs pos="20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106" name="Group 105"/>
          <p:cNvGrpSpPr/>
          <p:nvPr/>
        </p:nvGrpSpPr>
        <p:grpSpPr>
          <a:xfrm>
            <a:off x="2625412" y="1066800"/>
            <a:ext cx="1888781" cy="4648200"/>
            <a:chOff x="2625412" y="1066800"/>
            <a:chExt cx="1888781" cy="4648200"/>
          </a:xfrm>
        </p:grpSpPr>
        <p:grpSp>
          <p:nvGrpSpPr>
            <p:cNvPr id="71" name="Group 70"/>
            <p:cNvGrpSpPr/>
            <p:nvPr/>
          </p:nvGrpSpPr>
          <p:grpSpPr>
            <a:xfrm>
              <a:off x="2625412" y="1066800"/>
              <a:ext cx="1888781" cy="4648200"/>
              <a:chOff x="1219201" y="1100523"/>
              <a:chExt cx="3124200" cy="4648200"/>
            </a:xfrm>
            <a:effectLst>
              <a:reflection blurRad="6350" stA="52000" endA="300" endPos="35000" dir="5400000" sy="-100000" algn="bl" rotWithShape="0"/>
            </a:effectLst>
          </p:grpSpPr>
          <p:sp>
            <p:nvSpPr>
              <p:cNvPr id="72" name="Rounded Rectangle 71"/>
              <p:cNvSpPr/>
              <p:nvPr/>
            </p:nvSpPr>
            <p:spPr>
              <a:xfrm rot="16200000">
                <a:off x="454820" y="1864905"/>
                <a:ext cx="4648200" cy="3119435"/>
              </a:xfrm>
              <a:prstGeom prst="roundRect">
                <a:avLst>
                  <a:gd name="adj" fmla="val 0"/>
                </a:avLst>
              </a:prstGeom>
              <a:solidFill>
                <a:schemeClr val="bg1"/>
              </a:solidFill>
              <a:ln w="12700">
                <a:solidFill>
                  <a:schemeClr val="bg1">
                    <a:lumMod val="7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3" name="Rounded Rectangle 72"/>
              <p:cNvSpPr/>
              <p:nvPr/>
            </p:nvSpPr>
            <p:spPr>
              <a:xfrm rot="16200000">
                <a:off x="2581277" y="-261547"/>
                <a:ext cx="400047" cy="3124200"/>
              </a:xfrm>
              <a:prstGeom prst="roundRect">
                <a:avLst>
                  <a:gd name="adj" fmla="val 0"/>
                </a:avLst>
              </a:prstGeom>
              <a:gradFill>
                <a:gsLst>
                  <a:gs pos="100000">
                    <a:srgbClr val="FF0000"/>
                  </a:gs>
                  <a:gs pos="50000">
                    <a:srgbClr val="C00000"/>
                  </a:gs>
                </a:gsLst>
                <a:lin ang="10800000" scaled="0"/>
              </a:gradFill>
              <a:ln w="6350">
                <a:noFill/>
              </a:ln>
              <a:effectLst/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02" name="AutoShape 64"/>
            <p:cNvSpPr>
              <a:spLocks noChangeArrowheads="1"/>
            </p:cNvSpPr>
            <p:nvPr/>
          </p:nvSpPr>
          <p:spPr bwMode="gray">
            <a:xfrm>
              <a:off x="2638425" y="4570730"/>
              <a:ext cx="1866900" cy="1063004"/>
            </a:xfrm>
            <a:prstGeom prst="roundRect">
              <a:avLst>
                <a:gd name="adj" fmla="val 0"/>
              </a:avLst>
            </a:prstGeom>
            <a:noFill/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en-US" sz="10000" b="1" kern="0" dirty="0" smtClean="0">
                  <a:solidFill>
                    <a:srgbClr val="ECECEC"/>
                  </a:solidFill>
                  <a:ea typeface="굴림" charset="-127"/>
                  <a:cs typeface="Arial" pitchFamily="34" charset="0"/>
                </a:rPr>
                <a:t>W</a:t>
              </a:r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4753757" y="1066800"/>
            <a:ext cx="1888781" cy="4648200"/>
            <a:chOff x="4753757" y="1066800"/>
            <a:chExt cx="1888781" cy="4648200"/>
          </a:xfrm>
        </p:grpSpPr>
        <p:grpSp>
          <p:nvGrpSpPr>
            <p:cNvPr id="74" name="Group 73"/>
            <p:cNvGrpSpPr/>
            <p:nvPr/>
          </p:nvGrpSpPr>
          <p:grpSpPr>
            <a:xfrm>
              <a:off x="4753757" y="1066800"/>
              <a:ext cx="1888781" cy="4648200"/>
              <a:chOff x="1219201" y="1100523"/>
              <a:chExt cx="3124200" cy="4648200"/>
            </a:xfrm>
            <a:effectLst>
              <a:reflection blurRad="6350" stA="52000" endA="300" endPos="35000" dir="5400000" sy="-100000" algn="bl" rotWithShape="0"/>
            </a:effectLst>
          </p:grpSpPr>
          <p:sp>
            <p:nvSpPr>
              <p:cNvPr id="75" name="Rounded Rectangle 74"/>
              <p:cNvSpPr/>
              <p:nvPr/>
            </p:nvSpPr>
            <p:spPr>
              <a:xfrm rot="16200000">
                <a:off x="454820" y="1864905"/>
                <a:ext cx="4648200" cy="3119435"/>
              </a:xfrm>
              <a:prstGeom prst="roundRect">
                <a:avLst>
                  <a:gd name="adj" fmla="val 0"/>
                </a:avLst>
              </a:prstGeom>
              <a:solidFill>
                <a:schemeClr val="bg1"/>
              </a:solidFill>
              <a:ln w="12700">
                <a:solidFill>
                  <a:schemeClr val="bg1">
                    <a:lumMod val="7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Rounded Rectangle 75"/>
              <p:cNvSpPr/>
              <p:nvPr/>
            </p:nvSpPr>
            <p:spPr>
              <a:xfrm rot="16200000">
                <a:off x="2581277" y="-261547"/>
                <a:ext cx="400047" cy="3124200"/>
              </a:xfrm>
              <a:prstGeom prst="roundRect">
                <a:avLst>
                  <a:gd name="adj" fmla="val 0"/>
                </a:avLst>
              </a:prstGeom>
              <a:gradFill>
                <a:gsLst>
                  <a:gs pos="100000">
                    <a:schemeClr val="accent1"/>
                  </a:gs>
                  <a:gs pos="50000">
                    <a:schemeClr val="accent2"/>
                  </a:gs>
                </a:gsLst>
                <a:lin ang="10800000" scaled="0"/>
              </a:gradFill>
              <a:ln w="6350">
                <a:noFill/>
              </a:ln>
              <a:effectLst/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03" name="AutoShape 64"/>
            <p:cNvSpPr>
              <a:spLocks noChangeArrowheads="1"/>
            </p:cNvSpPr>
            <p:nvPr/>
          </p:nvSpPr>
          <p:spPr bwMode="gray">
            <a:xfrm>
              <a:off x="4762500" y="4570730"/>
              <a:ext cx="1866900" cy="1063004"/>
            </a:xfrm>
            <a:prstGeom prst="roundRect">
              <a:avLst>
                <a:gd name="adj" fmla="val 0"/>
              </a:avLst>
            </a:prstGeom>
            <a:noFill/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en-US" sz="10000" b="1" kern="0" dirty="0" smtClean="0">
                  <a:solidFill>
                    <a:srgbClr val="ECECEC"/>
                  </a:solidFill>
                  <a:ea typeface="굴림" charset="-127"/>
                  <a:cs typeface="Arial" pitchFamily="34" charset="0"/>
                </a:rPr>
                <a:t>O</a:t>
              </a:r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6874219" y="1066800"/>
            <a:ext cx="1888781" cy="4648200"/>
            <a:chOff x="6874219" y="1066800"/>
            <a:chExt cx="1888781" cy="4648200"/>
          </a:xfrm>
        </p:grpSpPr>
        <p:grpSp>
          <p:nvGrpSpPr>
            <p:cNvPr id="77" name="Group 76"/>
            <p:cNvGrpSpPr/>
            <p:nvPr/>
          </p:nvGrpSpPr>
          <p:grpSpPr>
            <a:xfrm>
              <a:off x="6874219" y="1066800"/>
              <a:ext cx="1888781" cy="4648200"/>
              <a:chOff x="1219201" y="1100523"/>
              <a:chExt cx="3124200" cy="4648200"/>
            </a:xfrm>
            <a:effectLst>
              <a:reflection blurRad="6350" stA="52000" endA="300" endPos="35000" dir="5400000" sy="-100000" algn="bl" rotWithShape="0"/>
            </a:effectLst>
          </p:grpSpPr>
          <p:sp>
            <p:nvSpPr>
              <p:cNvPr id="81" name="Rounded Rectangle 80"/>
              <p:cNvSpPr/>
              <p:nvPr/>
            </p:nvSpPr>
            <p:spPr>
              <a:xfrm rot="16200000">
                <a:off x="454820" y="1864905"/>
                <a:ext cx="4648200" cy="3119435"/>
              </a:xfrm>
              <a:prstGeom prst="roundRect">
                <a:avLst>
                  <a:gd name="adj" fmla="val 0"/>
                </a:avLst>
              </a:prstGeom>
              <a:solidFill>
                <a:schemeClr val="bg1"/>
              </a:solidFill>
              <a:ln w="12700">
                <a:solidFill>
                  <a:schemeClr val="bg1">
                    <a:lumMod val="7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5" name="Rounded Rectangle 84"/>
              <p:cNvSpPr/>
              <p:nvPr/>
            </p:nvSpPr>
            <p:spPr>
              <a:xfrm rot="16200000">
                <a:off x="2581277" y="-261547"/>
                <a:ext cx="400047" cy="3124200"/>
              </a:xfrm>
              <a:prstGeom prst="roundRect">
                <a:avLst>
                  <a:gd name="adj" fmla="val 0"/>
                </a:avLst>
              </a:prstGeom>
              <a:gradFill>
                <a:gsLst>
                  <a:gs pos="100000">
                    <a:srgbClr val="FF0000"/>
                  </a:gs>
                  <a:gs pos="50000">
                    <a:srgbClr val="C00000"/>
                  </a:gs>
                </a:gsLst>
                <a:lin ang="10800000" scaled="0"/>
              </a:gradFill>
              <a:ln w="6350">
                <a:noFill/>
              </a:ln>
              <a:effectLst/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04" name="AutoShape 64"/>
            <p:cNvSpPr>
              <a:spLocks noChangeArrowheads="1"/>
            </p:cNvSpPr>
            <p:nvPr/>
          </p:nvSpPr>
          <p:spPr bwMode="gray">
            <a:xfrm>
              <a:off x="6877050" y="4570730"/>
              <a:ext cx="1866900" cy="1063004"/>
            </a:xfrm>
            <a:prstGeom prst="roundRect">
              <a:avLst>
                <a:gd name="adj" fmla="val 0"/>
              </a:avLst>
            </a:prstGeom>
            <a:noFill/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en-US" sz="10000" b="1" kern="0" dirty="0" smtClean="0">
                  <a:solidFill>
                    <a:srgbClr val="ECECEC"/>
                  </a:solidFill>
                  <a:ea typeface="굴림" charset="-127"/>
                  <a:cs typeface="Arial" pitchFamily="34" charset="0"/>
                </a:rPr>
                <a:t>T</a:t>
              </a:r>
            </a:p>
          </p:txBody>
        </p:sp>
      </p:grpSp>
      <p:grpSp>
        <p:nvGrpSpPr>
          <p:cNvPr id="105" name="Group 104"/>
          <p:cNvGrpSpPr/>
          <p:nvPr/>
        </p:nvGrpSpPr>
        <p:grpSpPr>
          <a:xfrm>
            <a:off x="460281" y="1066800"/>
            <a:ext cx="1888781" cy="4648200"/>
            <a:chOff x="460281" y="1066800"/>
            <a:chExt cx="1888781" cy="4648200"/>
          </a:xfrm>
        </p:grpSpPr>
        <p:grpSp>
          <p:nvGrpSpPr>
            <p:cNvPr id="26" name="Group 25"/>
            <p:cNvGrpSpPr/>
            <p:nvPr/>
          </p:nvGrpSpPr>
          <p:grpSpPr>
            <a:xfrm>
              <a:off x="460281" y="1066800"/>
              <a:ext cx="1888781" cy="4648200"/>
              <a:chOff x="1219201" y="1100523"/>
              <a:chExt cx="3124200" cy="4648200"/>
            </a:xfrm>
            <a:effectLst>
              <a:reflection blurRad="6350" stA="52000" endA="300" endPos="35000" dir="5400000" sy="-100000" algn="bl" rotWithShape="0"/>
            </a:effectLst>
          </p:grpSpPr>
          <p:sp>
            <p:nvSpPr>
              <p:cNvPr id="27" name="Rounded Rectangle 26"/>
              <p:cNvSpPr/>
              <p:nvPr/>
            </p:nvSpPr>
            <p:spPr>
              <a:xfrm rot="16200000">
                <a:off x="454820" y="1864905"/>
                <a:ext cx="4648200" cy="3119435"/>
              </a:xfrm>
              <a:prstGeom prst="roundRect">
                <a:avLst>
                  <a:gd name="adj" fmla="val 0"/>
                </a:avLst>
              </a:prstGeom>
              <a:solidFill>
                <a:schemeClr val="bg1"/>
              </a:solidFill>
              <a:ln w="12700">
                <a:solidFill>
                  <a:schemeClr val="bg1">
                    <a:lumMod val="7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Rounded Rectangle 27"/>
              <p:cNvSpPr/>
              <p:nvPr/>
            </p:nvSpPr>
            <p:spPr>
              <a:xfrm rot="16200000">
                <a:off x="2581277" y="-261547"/>
                <a:ext cx="400047" cy="3124200"/>
              </a:xfrm>
              <a:prstGeom prst="roundRect">
                <a:avLst>
                  <a:gd name="adj" fmla="val 0"/>
                </a:avLst>
              </a:prstGeom>
              <a:gradFill>
                <a:gsLst>
                  <a:gs pos="100000">
                    <a:schemeClr val="accent1"/>
                  </a:gs>
                  <a:gs pos="50000">
                    <a:schemeClr val="accent2"/>
                  </a:gs>
                </a:gsLst>
                <a:lin ang="10800000" scaled="0"/>
              </a:gradFill>
              <a:ln w="6350">
                <a:noFill/>
              </a:ln>
              <a:effectLst/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00" name="AutoShape 64"/>
            <p:cNvSpPr>
              <a:spLocks noChangeArrowheads="1"/>
            </p:cNvSpPr>
            <p:nvPr/>
          </p:nvSpPr>
          <p:spPr bwMode="gray">
            <a:xfrm>
              <a:off x="466725" y="4570730"/>
              <a:ext cx="1866900" cy="1063004"/>
            </a:xfrm>
            <a:prstGeom prst="roundRect">
              <a:avLst>
                <a:gd name="adj" fmla="val 0"/>
              </a:avLst>
            </a:prstGeom>
            <a:noFill/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en-US" sz="10000" b="1" kern="0" dirty="0" smtClean="0">
                  <a:solidFill>
                    <a:srgbClr val="ECECEC"/>
                  </a:solidFill>
                  <a:ea typeface="굴림" charset="-127"/>
                  <a:cs typeface="Arial" pitchFamily="34" charset="0"/>
                </a:rPr>
                <a:t>S</a:t>
              </a:r>
            </a:p>
          </p:txBody>
        </p:sp>
      </p:grpSp>
      <p:sp>
        <p:nvSpPr>
          <p:cNvPr id="61" name="AutoShape 64"/>
          <p:cNvSpPr>
            <a:spLocks noChangeArrowheads="1"/>
          </p:cNvSpPr>
          <p:nvPr/>
        </p:nvSpPr>
        <p:spPr bwMode="gray">
          <a:xfrm>
            <a:off x="295274" y="190500"/>
            <a:ext cx="8543926" cy="609600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25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SWOT Analysis</a:t>
            </a:r>
            <a:endParaRPr lang="en-US" altLang="ko-KR" sz="2500" b="1" kern="0" dirty="0" smtClean="0">
              <a:solidFill>
                <a:srgbClr val="383838">
                  <a:lumMod val="75000"/>
                  <a:lumOff val="25000"/>
                </a:srgbClr>
              </a:solidFill>
              <a:ea typeface="굴림" charset="-127"/>
              <a:cs typeface="Arial" pitchFamily="34" charset="0"/>
            </a:endParaRPr>
          </a:p>
        </p:txBody>
      </p:sp>
      <p:sp>
        <p:nvSpPr>
          <p:cNvPr id="95" name="AutoShape 64"/>
          <p:cNvSpPr>
            <a:spLocks noChangeArrowheads="1"/>
          </p:cNvSpPr>
          <p:nvPr/>
        </p:nvSpPr>
        <p:spPr bwMode="gray">
          <a:xfrm>
            <a:off x="2619374" y="1066800"/>
            <a:ext cx="1876425" cy="375178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1600" kern="0" dirty="0" smtClean="0">
                <a:solidFill>
                  <a:prstClr val="white"/>
                </a:solidFill>
                <a:ea typeface="굴림" charset="-127"/>
                <a:cs typeface="Arial" pitchFamily="34" charset="0"/>
              </a:rPr>
              <a:t>WEAKNESSES</a:t>
            </a:r>
          </a:p>
        </p:txBody>
      </p:sp>
      <p:sp>
        <p:nvSpPr>
          <p:cNvPr id="96" name="AutoShape 64"/>
          <p:cNvSpPr>
            <a:spLocks noChangeArrowheads="1"/>
          </p:cNvSpPr>
          <p:nvPr/>
        </p:nvSpPr>
        <p:spPr bwMode="gray">
          <a:xfrm>
            <a:off x="457200" y="1066800"/>
            <a:ext cx="1905000" cy="375178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1600" kern="0" dirty="0" smtClean="0">
                <a:solidFill>
                  <a:prstClr val="white"/>
                </a:solidFill>
                <a:ea typeface="굴림" charset="-127"/>
                <a:cs typeface="Arial" pitchFamily="34" charset="0"/>
              </a:rPr>
              <a:t>STRENGTHS</a:t>
            </a:r>
          </a:p>
        </p:txBody>
      </p:sp>
      <p:sp>
        <p:nvSpPr>
          <p:cNvPr id="97" name="AutoShape 64"/>
          <p:cNvSpPr>
            <a:spLocks noChangeArrowheads="1"/>
          </p:cNvSpPr>
          <p:nvPr/>
        </p:nvSpPr>
        <p:spPr bwMode="gray">
          <a:xfrm>
            <a:off x="4743450" y="1066800"/>
            <a:ext cx="1885950" cy="375178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1600" kern="0" dirty="0" smtClean="0">
                <a:solidFill>
                  <a:prstClr val="white"/>
                </a:solidFill>
                <a:ea typeface="굴림" charset="-127"/>
                <a:cs typeface="Arial" pitchFamily="34" charset="0"/>
              </a:rPr>
              <a:t>OPPORTUNITIES</a:t>
            </a:r>
          </a:p>
        </p:txBody>
      </p:sp>
      <p:sp>
        <p:nvSpPr>
          <p:cNvPr id="99" name="AutoShape 64"/>
          <p:cNvSpPr>
            <a:spLocks noChangeArrowheads="1"/>
          </p:cNvSpPr>
          <p:nvPr/>
        </p:nvSpPr>
        <p:spPr bwMode="gray">
          <a:xfrm>
            <a:off x="6858000" y="1073150"/>
            <a:ext cx="1905000" cy="375178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1600" kern="0" dirty="0" smtClean="0">
                <a:solidFill>
                  <a:prstClr val="white"/>
                </a:solidFill>
                <a:ea typeface="굴림" charset="-127"/>
                <a:cs typeface="Arial" pitchFamily="34" charset="0"/>
              </a:rPr>
              <a:t>THREATS</a:t>
            </a:r>
          </a:p>
        </p:txBody>
      </p:sp>
      <p:sp>
        <p:nvSpPr>
          <p:cNvPr id="109" name="Text Box 394"/>
          <p:cNvSpPr txBox="1">
            <a:spLocks noChangeArrowheads="1"/>
          </p:cNvSpPr>
          <p:nvPr/>
        </p:nvSpPr>
        <p:spPr bwMode="auto">
          <a:xfrm>
            <a:off x="577958" y="1624577"/>
            <a:ext cx="1676399" cy="397031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en-US" altLang="ko-KR" sz="1200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Lorem is simply dummy text of then and scrambled it to make a type specimen book. It has survived not onvece:</a:t>
            </a:r>
          </a:p>
          <a:p>
            <a:pPr algn="just">
              <a:defRPr/>
            </a:pPr>
            <a:endParaRPr lang="en-US" altLang="ko-KR" sz="1200" kern="0" dirty="0" smtClean="0">
              <a:solidFill>
                <a:srgbClr val="383838">
                  <a:lumMod val="75000"/>
                  <a:lumOff val="25000"/>
                </a:srgbClr>
              </a:solidFill>
              <a:ea typeface="굴림" charset="-127"/>
              <a:cs typeface="Arial" pitchFamily="34" charset="0"/>
            </a:endParaRPr>
          </a:p>
          <a:p>
            <a:pPr algn="just">
              <a:buFont typeface="Arial" pitchFamily="34" charset="0"/>
              <a:buChar char="•"/>
              <a:defRPr/>
            </a:pPr>
            <a:r>
              <a:rPr lang="en-US" altLang="ko-KR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 </a:t>
            </a:r>
            <a:r>
              <a:rPr lang="en-US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Text</a:t>
            </a:r>
            <a:r>
              <a:rPr lang="ru-RU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1</a:t>
            </a:r>
            <a:r>
              <a:rPr lang="en-US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</a:t>
            </a:r>
          </a:p>
          <a:p>
            <a:pPr algn="just">
              <a:buFont typeface="Arial" pitchFamily="34" charset="0"/>
              <a:buChar char="•"/>
              <a:defRPr/>
            </a:pPr>
            <a:r>
              <a:rPr lang="en-US" altLang="ko-KR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 </a:t>
            </a:r>
            <a:r>
              <a:rPr lang="en-US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Text</a:t>
            </a:r>
            <a:r>
              <a:rPr lang="ru-RU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</a:t>
            </a:r>
            <a:r>
              <a:rPr lang="en-US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2</a:t>
            </a:r>
          </a:p>
          <a:p>
            <a:pPr algn="just">
              <a:buFont typeface="Arial" pitchFamily="34" charset="0"/>
              <a:buChar char="•"/>
              <a:defRPr/>
            </a:pPr>
            <a:r>
              <a:rPr lang="en-US" altLang="ko-KR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 </a:t>
            </a:r>
            <a:r>
              <a:rPr lang="en-US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Text</a:t>
            </a:r>
            <a:r>
              <a:rPr lang="ru-RU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</a:t>
            </a:r>
            <a:r>
              <a:rPr lang="en-US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3</a:t>
            </a:r>
          </a:p>
          <a:p>
            <a:pPr algn="just">
              <a:buFont typeface="Arial" pitchFamily="34" charset="0"/>
              <a:buChar char="•"/>
              <a:defRPr/>
            </a:pPr>
            <a:r>
              <a:rPr lang="en-US" altLang="ko-KR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 </a:t>
            </a:r>
            <a:r>
              <a:rPr lang="en-US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Text</a:t>
            </a:r>
            <a:r>
              <a:rPr lang="ru-RU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</a:t>
            </a:r>
            <a:r>
              <a:rPr lang="en-US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4</a:t>
            </a:r>
            <a:endParaRPr lang="en-US" altLang="ko-KR" sz="1200" kern="0" dirty="0" smtClean="0">
              <a:solidFill>
                <a:srgbClr val="383838">
                  <a:lumMod val="75000"/>
                  <a:lumOff val="25000"/>
                </a:srgbClr>
              </a:solidFill>
              <a:ea typeface="굴림" charset="-127"/>
              <a:cs typeface="Arial" pitchFamily="34" charset="0"/>
            </a:endParaRPr>
          </a:p>
          <a:p>
            <a:pPr algn="just">
              <a:defRPr/>
            </a:pPr>
            <a:endParaRPr lang="en-US" altLang="ko-KR" sz="1200" kern="0" dirty="0" smtClean="0">
              <a:solidFill>
                <a:srgbClr val="383838">
                  <a:lumMod val="75000"/>
                  <a:lumOff val="25000"/>
                </a:srgbClr>
              </a:solidFill>
              <a:ea typeface="굴림" charset="-127"/>
              <a:cs typeface="Arial" pitchFamily="34" charset="0"/>
            </a:endParaRPr>
          </a:p>
          <a:p>
            <a:pPr algn="just">
              <a:defRPr/>
            </a:pPr>
            <a:r>
              <a:rPr lang="en-US" altLang="ko-KR" sz="1200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Lorem is simply dummy text of then and scrambled it to make a type specimen book. Lorem is simply dummy text of then and scrambled it to make.</a:t>
            </a:r>
            <a:endParaRPr lang="en-US" altLang="ko-KR" sz="1200" kern="0" dirty="0">
              <a:solidFill>
                <a:srgbClr val="383838">
                  <a:lumMod val="75000"/>
                  <a:lumOff val="25000"/>
                </a:srgbClr>
              </a:solidFill>
              <a:ea typeface="굴림" charset="-127"/>
              <a:cs typeface="Arial" pitchFamily="34" charset="0"/>
            </a:endParaRPr>
          </a:p>
        </p:txBody>
      </p:sp>
      <p:sp>
        <p:nvSpPr>
          <p:cNvPr id="113" name="Text Box 394"/>
          <p:cNvSpPr txBox="1">
            <a:spLocks noChangeArrowheads="1"/>
          </p:cNvSpPr>
          <p:nvPr/>
        </p:nvSpPr>
        <p:spPr bwMode="auto">
          <a:xfrm>
            <a:off x="2730608" y="1624577"/>
            <a:ext cx="1676399" cy="397031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en-US" altLang="ko-KR" sz="1200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Lorem is simply dummy text of then and scrambled it to make a type specimen book. It has survived not onvece:</a:t>
            </a:r>
          </a:p>
          <a:p>
            <a:pPr algn="just">
              <a:defRPr/>
            </a:pPr>
            <a:endParaRPr lang="en-US" altLang="ko-KR" sz="1200" kern="0" dirty="0" smtClean="0">
              <a:solidFill>
                <a:srgbClr val="383838">
                  <a:lumMod val="75000"/>
                  <a:lumOff val="25000"/>
                </a:srgbClr>
              </a:solidFill>
              <a:ea typeface="굴림" charset="-127"/>
              <a:cs typeface="Arial" pitchFamily="34" charset="0"/>
            </a:endParaRPr>
          </a:p>
          <a:p>
            <a:pPr algn="just">
              <a:buFont typeface="Arial" pitchFamily="34" charset="0"/>
              <a:buChar char="•"/>
              <a:defRPr/>
            </a:pPr>
            <a:r>
              <a:rPr lang="en-US" altLang="ko-KR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 </a:t>
            </a:r>
            <a:r>
              <a:rPr lang="en-US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Text</a:t>
            </a:r>
            <a:r>
              <a:rPr lang="ru-RU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1</a:t>
            </a:r>
            <a:r>
              <a:rPr lang="en-US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</a:t>
            </a:r>
          </a:p>
          <a:p>
            <a:pPr algn="just">
              <a:buFont typeface="Arial" pitchFamily="34" charset="0"/>
              <a:buChar char="•"/>
              <a:defRPr/>
            </a:pPr>
            <a:r>
              <a:rPr lang="en-US" altLang="ko-KR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 </a:t>
            </a:r>
            <a:r>
              <a:rPr lang="en-US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Text</a:t>
            </a:r>
            <a:r>
              <a:rPr lang="ru-RU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</a:t>
            </a:r>
            <a:r>
              <a:rPr lang="en-US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2</a:t>
            </a:r>
          </a:p>
          <a:p>
            <a:pPr algn="just">
              <a:buFont typeface="Arial" pitchFamily="34" charset="0"/>
              <a:buChar char="•"/>
              <a:defRPr/>
            </a:pPr>
            <a:r>
              <a:rPr lang="en-US" altLang="ko-KR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 </a:t>
            </a:r>
            <a:r>
              <a:rPr lang="en-US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Text</a:t>
            </a:r>
            <a:r>
              <a:rPr lang="ru-RU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</a:t>
            </a:r>
            <a:r>
              <a:rPr lang="en-US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3</a:t>
            </a:r>
          </a:p>
          <a:p>
            <a:pPr algn="just">
              <a:buFont typeface="Arial" pitchFamily="34" charset="0"/>
              <a:buChar char="•"/>
              <a:defRPr/>
            </a:pPr>
            <a:r>
              <a:rPr lang="en-US" altLang="ko-KR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 </a:t>
            </a:r>
            <a:r>
              <a:rPr lang="en-US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Text</a:t>
            </a:r>
            <a:r>
              <a:rPr lang="ru-RU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</a:t>
            </a:r>
            <a:r>
              <a:rPr lang="en-US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4</a:t>
            </a:r>
            <a:endParaRPr lang="en-US" altLang="ko-KR" sz="1200" kern="0" dirty="0" smtClean="0">
              <a:solidFill>
                <a:srgbClr val="383838">
                  <a:lumMod val="75000"/>
                  <a:lumOff val="25000"/>
                </a:srgbClr>
              </a:solidFill>
              <a:ea typeface="굴림" charset="-127"/>
              <a:cs typeface="Arial" pitchFamily="34" charset="0"/>
            </a:endParaRPr>
          </a:p>
          <a:p>
            <a:pPr algn="just">
              <a:defRPr/>
            </a:pPr>
            <a:endParaRPr lang="en-US" altLang="ko-KR" sz="1200" kern="0" dirty="0" smtClean="0">
              <a:solidFill>
                <a:srgbClr val="383838">
                  <a:lumMod val="75000"/>
                  <a:lumOff val="25000"/>
                </a:srgbClr>
              </a:solidFill>
              <a:ea typeface="굴림" charset="-127"/>
              <a:cs typeface="Arial" pitchFamily="34" charset="0"/>
            </a:endParaRPr>
          </a:p>
          <a:p>
            <a:pPr algn="just">
              <a:defRPr/>
            </a:pPr>
            <a:r>
              <a:rPr lang="en-US" altLang="ko-KR" sz="1200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Lorem is simply dummy text of then and scrambled it to make a type specimen book. Lorem is simply dummy text of then and scrambled it to make.</a:t>
            </a:r>
            <a:endParaRPr lang="en-US" altLang="ko-KR" sz="1200" kern="0" dirty="0">
              <a:solidFill>
                <a:srgbClr val="383838">
                  <a:lumMod val="75000"/>
                  <a:lumOff val="25000"/>
                </a:srgbClr>
              </a:solidFill>
              <a:ea typeface="굴림" charset="-127"/>
              <a:cs typeface="Arial" pitchFamily="34" charset="0"/>
            </a:endParaRPr>
          </a:p>
        </p:txBody>
      </p:sp>
      <p:sp>
        <p:nvSpPr>
          <p:cNvPr id="114" name="Text Box 394"/>
          <p:cNvSpPr txBox="1">
            <a:spLocks noChangeArrowheads="1"/>
          </p:cNvSpPr>
          <p:nvPr/>
        </p:nvSpPr>
        <p:spPr bwMode="auto">
          <a:xfrm>
            <a:off x="4854683" y="1624577"/>
            <a:ext cx="1676399" cy="397031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en-US" altLang="ko-KR" sz="1200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Lorem is simply dummy text of then and scrambled it to make a type specimen book. It has survived not onvece:</a:t>
            </a:r>
          </a:p>
          <a:p>
            <a:pPr algn="just">
              <a:defRPr/>
            </a:pPr>
            <a:endParaRPr lang="en-US" altLang="ko-KR" sz="1200" kern="0" dirty="0" smtClean="0">
              <a:solidFill>
                <a:srgbClr val="383838">
                  <a:lumMod val="75000"/>
                  <a:lumOff val="25000"/>
                </a:srgbClr>
              </a:solidFill>
              <a:ea typeface="굴림" charset="-127"/>
              <a:cs typeface="Arial" pitchFamily="34" charset="0"/>
            </a:endParaRPr>
          </a:p>
          <a:p>
            <a:pPr algn="just">
              <a:buFont typeface="Arial" pitchFamily="34" charset="0"/>
              <a:buChar char="•"/>
              <a:defRPr/>
            </a:pPr>
            <a:r>
              <a:rPr lang="en-US" altLang="ko-KR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 </a:t>
            </a:r>
            <a:r>
              <a:rPr lang="en-US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Text</a:t>
            </a:r>
            <a:r>
              <a:rPr lang="ru-RU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1</a:t>
            </a:r>
            <a:r>
              <a:rPr lang="en-US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</a:t>
            </a:r>
          </a:p>
          <a:p>
            <a:pPr algn="just">
              <a:buFont typeface="Arial" pitchFamily="34" charset="0"/>
              <a:buChar char="•"/>
              <a:defRPr/>
            </a:pPr>
            <a:r>
              <a:rPr lang="en-US" altLang="ko-KR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 </a:t>
            </a:r>
            <a:r>
              <a:rPr lang="en-US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Text</a:t>
            </a:r>
            <a:r>
              <a:rPr lang="ru-RU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</a:t>
            </a:r>
            <a:r>
              <a:rPr lang="en-US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2</a:t>
            </a:r>
          </a:p>
          <a:p>
            <a:pPr algn="just">
              <a:buFont typeface="Arial" pitchFamily="34" charset="0"/>
              <a:buChar char="•"/>
              <a:defRPr/>
            </a:pPr>
            <a:r>
              <a:rPr lang="en-US" altLang="ko-KR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 </a:t>
            </a:r>
            <a:r>
              <a:rPr lang="en-US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Text</a:t>
            </a:r>
            <a:r>
              <a:rPr lang="ru-RU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</a:t>
            </a:r>
            <a:r>
              <a:rPr lang="en-US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3</a:t>
            </a:r>
          </a:p>
          <a:p>
            <a:pPr algn="just">
              <a:buFont typeface="Arial" pitchFamily="34" charset="0"/>
              <a:buChar char="•"/>
              <a:defRPr/>
            </a:pPr>
            <a:r>
              <a:rPr lang="en-US" altLang="ko-KR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 </a:t>
            </a:r>
            <a:r>
              <a:rPr lang="en-US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Text</a:t>
            </a:r>
            <a:r>
              <a:rPr lang="ru-RU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</a:t>
            </a:r>
            <a:r>
              <a:rPr lang="en-US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4</a:t>
            </a:r>
            <a:endParaRPr lang="en-US" altLang="ko-KR" sz="1200" kern="0" dirty="0" smtClean="0">
              <a:solidFill>
                <a:srgbClr val="383838">
                  <a:lumMod val="75000"/>
                  <a:lumOff val="25000"/>
                </a:srgbClr>
              </a:solidFill>
              <a:ea typeface="굴림" charset="-127"/>
              <a:cs typeface="Arial" pitchFamily="34" charset="0"/>
            </a:endParaRPr>
          </a:p>
          <a:p>
            <a:pPr algn="just">
              <a:defRPr/>
            </a:pPr>
            <a:endParaRPr lang="en-US" altLang="ko-KR" sz="1200" kern="0" dirty="0" smtClean="0">
              <a:solidFill>
                <a:srgbClr val="383838">
                  <a:lumMod val="75000"/>
                  <a:lumOff val="25000"/>
                </a:srgbClr>
              </a:solidFill>
              <a:ea typeface="굴림" charset="-127"/>
              <a:cs typeface="Arial" pitchFamily="34" charset="0"/>
            </a:endParaRPr>
          </a:p>
          <a:p>
            <a:pPr algn="just">
              <a:defRPr/>
            </a:pPr>
            <a:r>
              <a:rPr lang="en-US" altLang="ko-KR" sz="1200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Lorem is simply dummy text of then and scrambled it to make a type specimen book. Lorem is simply dummy text of then and scrambled it to make.</a:t>
            </a:r>
            <a:endParaRPr lang="en-US" altLang="ko-KR" sz="1200" kern="0" dirty="0">
              <a:solidFill>
                <a:srgbClr val="383838">
                  <a:lumMod val="75000"/>
                  <a:lumOff val="25000"/>
                </a:srgbClr>
              </a:solidFill>
              <a:ea typeface="굴림" charset="-127"/>
              <a:cs typeface="Arial" pitchFamily="34" charset="0"/>
            </a:endParaRPr>
          </a:p>
        </p:txBody>
      </p:sp>
      <p:sp>
        <p:nvSpPr>
          <p:cNvPr id="115" name="Text Box 394"/>
          <p:cNvSpPr txBox="1">
            <a:spLocks noChangeArrowheads="1"/>
          </p:cNvSpPr>
          <p:nvPr/>
        </p:nvSpPr>
        <p:spPr bwMode="auto">
          <a:xfrm>
            <a:off x="6978758" y="1624577"/>
            <a:ext cx="1676399" cy="397031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en-US" altLang="ko-KR" sz="1200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Lorem is simply dummy text of then and scrambled it to make a type specimen book. It has survived not onvece:</a:t>
            </a:r>
          </a:p>
          <a:p>
            <a:pPr algn="just">
              <a:defRPr/>
            </a:pPr>
            <a:endParaRPr lang="en-US" altLang="ko-KR" sz="1200" kern="0" dirty="0" smtClean="0">
              <a:solidFill>
                <a:srgbClr val="383838">
                  <a:lumMod val="75000"/>
                  <a:lumOff val="25000"/>
                </a:srgbClr>
              </a:solidFill>
              <a:ea typeface="굴림" charset="-127"/>
              <a:cs typeface="Arial" pitchFamily="34" charset="0"/>
            </a:endParaRPr>
          </a:p>
          <a:p>
            <a:pPr algn="just">
              <a:buFont typeface="Arial" pitchFamily="34" charset="0"/>
              <a:buChar char="•"/>
              <a:defRPr/>
            </a:pPr>
            <a:r>
              <a:rPr lang="en-US" altLang="ko-KR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 </a:t>
            </a:r>
            <a:r>
              <a:rPr lang="en-US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Text</a:t>
            </a:r>
            <a:r>
              <a:rPr lang="ru-RU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1</a:t>
            </a:r>
            <a:r>
              <a:rPr lang="en-US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</a:t>
            </a:r>
          </a:p>
          <a:p>
            <a:pPr algn="just">
              <a:buFont typeface="Arial" pitchFamily="34" charset="0"/>
              <a:buChar char="•"/>
              <a:defRPr/>
            </a:pPr>
            <a:r>
              <a:rPr lang="en-US" altLang="ko-KR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 </a:t>
            </a:r>
            <a:r>
              <a:rPr lang="en-US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Text</a:t>
            </a:r>
            <a:r>
              <a:rPr lang="ru-RU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</a:t>
            </a:r>
            <a:r>
              <a:rPr lang="en-US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2</a:t>
            </a:r>
          </a:p>
          <a:p>
            <a:pPr algn="just">
              <a:buFont typeface="Arial" pitchFamily="34" charset="0"/>
              <a:buChar char="•"/>
              <a:defRPr/>
            </a:pPr>
            <a:r>
              <a:rPr lang="en-US" altLang="ko-KR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 </a:t>
            </a:r>
            <a:r>
              <a:rPr lang="en-US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Text</a:t>
            </a:r>
            <a:r>
              <a:rPr lang="ru-RU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</a:t>
            </a:r>
            <a:r>
              <a:rPr lang="en-US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3</a:t>
            </a:r>
          </a:p>
          <a:p>
            <a:pPr algn="just">
              <a:buFont typeface="Arial" pitchFamily="34" charset="0"/>
              <a:buChar char="•"/>
              <a:defRPr/>
            </a:pPr>
            <a:r>
              <a:rPr lang="en-US" altLang="ko-KR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 </a:t>
            </a:r>
            <a:r>
              <a:rPr lang="en-US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Text</a:t>
            </a:r>
            <a:r>
              <a:rPr lang="ru-RU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</a:t>
            </a:r>
            <a:r>
              <a:rPr lang="en-US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4</a:t>
            </a:r>
            <a:endParaRPr lang="en-US" altLang="ko-KR" sz="1200" kern="0" dirty="0" smtClean="0">
              <a:solidFill>
                <a:srgbClr val="383838">
                  <a:lumMod val="75000"/>
                  <a:lumOff val="25000"/>
                </a:srgbClr>
              </a:solidFill>
              <a:ea typeface="굴림" charset="-127"/>
              <a:cs typeface="Arial" pitchFamily="34" charset="0"/>
            </a:endParaRPr>
          </a:p>
          <a:p>
            <a:pPr algn="just">
              <a:defRPr/>
            </a:pPr>
            <a:endParaRPr lang="en-US" altLang="ko-KR" sz="1200" kern="0" dirty="0" smtClean="0">
              <a:solidFill>
                <a:srgbClr val="383838">
                  <a:lumMod val="75000"/>
                  <a:lumOff val="25000"/>
                </a:srgbClr>
              </a:solidFill>
              <a:ea typeface="굴림" charset="-127"/>
              <a:cs typeface="Arial" pitchFamily="34" charset="0"/>
            </a:endParaRPr>
          </a:p>
          <a:p>
            <a:pPr algn="just">
              <a:defRPr/>
            </a:pPr>
            <a:r>
              <a:rPr lang="en-US" altLang="ko-KR" sz="1200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Lorem is simply dummy text of then and scrambled it to make a type specimen book. Lorem is simply dummy text of then and scrambled it to make.</a:t>
            </a:r>
            <a:endParaRPr lang="en-US" altLang="ko-KR" sz="1200" kern="0" dirty="0">
              <a:solidFill>
                <a:srgbClr val="383838">
                  <a:lumMod val="75000"/>
                  <a:lumOff val="25000"/>
                </a:srgbClr>
              </a:solidFill>
              <a:ea typeface="굴림" charset="-127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7946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718517" y="2946257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08100" y="2949864"/>
            <a:ext cx="7835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7788275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7788275" y="2178051"/>
            <a:ext cx="888134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43034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uzzle">
  <a:themeElements>
    <a:clrScheme name="Custom 2">
      <a:dk1>
        <a:srgbClr val="383838"/>
      </a:dk1>
      <a:lt1>
        <a:sysClr val="window" lastClr="FFFFFF"/>
      </a:lt1>
      <a:dk2>
        <a:srgbClr val="CCCC00"/>
      </a:dk2>
      <a:lt2>
        <a:srgbClr val="FFFF00"/>
      </a:lt2>
      <a:accent1>
        <a:srgbClr val="00B0F0"/>
      </a:accent1>
      <a:accent2>
        <a:srgbClr val="0070C0"/>
      </a:accent2>
      <a:accent3>
        <a:srgbClr val="00EA1C"/>
      </a:accent3>
      <a:accent4>
        <a:srgbClr val="00B050"/>
      </a:accent4>
      <a:accent5>
        <a:srgbClr val="C00000"/>
      </a:accent5>
      <a:accent6>
        <a:srgbClr val="FF000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2772</TotalTime>
  <Words>573</Words>
  <Application>Microsoft Office PowerPoint</Application>
  <PresentationFormat>全屏显示(4:3)</PresentationFormat>
  <Paragraphs>60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3" baseType="lpstr">
      <vt:lpstr>굴림</vt:lpstr>
      <vt:lpstr>Meiryo</vt:lpstr>
      <vt:lpstr>宋体</vt:lpstr>
      <vt:lpstr>微软雅黑</vt:lpstr>
      <vt:lpstr>幼圆</vt:lpstr>
      <vt:lpstr>Arial</vt:lpstr>
      <vt:lpstr>Calibri</vt:lpstr>
      <vt:lpstr>Calibri Light</vt:lpstr>
      <vt:lpstr>Puzzle</vt:lpstr>
      <vt:lpstr>Office Theme</vt:lpstr>
      <vt:lpstr>PowerPoint 演示文稿</vt:lpstr>
      <vt:lpstr>PowerPoint 演示文稿</vt:lpstr>
      <vt:lpstr>PowerPoint 演示文稿</vt:lpstr>
    </vt:vector>
  </TitlesOfParts>
  <Company>Design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kan</cp:lastModifiedBy>
  <cp:revision>249</cp:revision>
  <dcterms:created xsi:type="dcterms:W3CDTF">2009-10-08T11:02:59Z</dcterms:created>
  <dcterms:modified xsi:type="dcterms:W3CDTF">2015-07-18T05:17:54Z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Slide 1</vt:lpwstr>
  </property>
  <property fmtid="{D5CDD505-2E9C-101B-9397-08002B2CF9AE}" pid="3" name="SlideDescription">
    <vt:lpwstr/>
  </property>
</Properties>
</file>