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123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720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7303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3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414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316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04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38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56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371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196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23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712295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7" name="矩形 1"/>
          <p:cNvSpPr>
            <a:spLocks noChangeArrowheads="1"/>
          </p:cNvSpPr>
          <p:nvPr/>
        </p:nvSpPr>
        <p:spPr bwMode="auto">
          <a:xfrm>
            <a:off x="701675" y="1700560"/>
            <a:ext cx="7740650" cy="3600450"/>
          </a:xfrm>
          <a:prstGeom prst="rect">
            <a:avLst/>
          </a:prstGeom>
          <a:solidFill>
            <a:srgbClr val="7F7F7F">
              <a:alpha val="9804"/>
            </a:srgbClr>
          </a:solidFill>
          <a:ln w="12700">
            <a:solidFill>
              <a:srgbClr val="7F7F7F">
                <a:alpha val="54117"/>
              </a:srgbClr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68" name="Group 3"/>
          <p:cNvGrpSpPr>
            <a:grpSpLocks/>
          </p:cNvGrpSpPr>
          <p:nvPr/>
        </p:nvGrpSpPr>
        <p:grpSpPr bwMode="auto">
          <a:xfrm>
            <a:off x="835025" y="1929160"/>
            <a:ext cx="630238" cy="3354387"/>
            <a:chOff x="0" y="0"/>
            <a:chExt cx="630689" cy="3352950"/>
          </a:xfrm>
        </p:grpSpPr>
        <p:grpSp>
          <p:nvGrpSpPr>
            <p:cNvPr id="169" name="Group 4"/>
            <p:cNvGrpSpPr>
              <a:grpSpLocks/>
            </p:cNvGrpSpPr>
            <p:nvPr/>
          </p:nvGrpSpPr>
          <p:grpSpPr bwMode="auto">
            <a:xfrm>
              <a:off x="0" y="0"/>
              <a:ext cx="540000" cy="3352950"/>
              <a:chOff x="0" y="0"/>
              <a:chExt cx="540000" cy="3352950"/>
            </a:xfrm>
          </p:grpSpPr>
          <p:sp>
            <p:nvSpPr>
              <p:cNvPr id="183" name="Rectangle 12"/>
              <p:cNvSpPr>
                <a:spLocks noChangeArrowheads="1"/>
              </p:cNvSpPr>
              <p:nvPr/>
            </p:nvSpPr>
            <p:spPr bwMode="auto">
              <a:xfrm>
                <a:off x="0" y="507782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  <p:sp>
            <p:nvSpPr>
              <p:cNvPr id="184" name="Rectangle 12"/>
              <p:cNvSpPr>
                <a:spLocks noChangeArrowheads="1"/>
              </p:cNvSpPr>
              <p:nvPr/>
            </p:nvSpPr>
            <p:spPr bwMode="auto">
              <a:xfrm>
                <a:off x="0" y="761674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  <p:sp>
            <p:nvSpPr>
              <p:cNvPr id="185" name="Rectangle 12"/>
              <p:cNvSpPr>
                <a:spLocks noChangeArrowheads="1"/>
              </p:cNvSpPr>
              <p:nvPr/>
            </p:nvSpPr>
            <p:spPr bwMode="auto">
              <a:xfrm>
                <a:off x="0" y="1015565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0</a:t>
                </a:r>
              </a:p>
            </p:txBody>
          </p:sp>
          <p:sp>
            <p:nvSpPr>
              <p:cNvPr id="186" name="Rectangle 12"/>
              <p:cNvSpPr>
                <a:spLocks noChangeArrowheads="1"/>
              </p:cNvSpPr>
              <p:nvPr/>
            </p:nvSpPr>
            <p:spPr bwMode="auto">
              <a:xfrm>
                <a:off x="0" y="253891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  <p:sp>
            <p:nvSpPr>
              <p:cNvPr id="187" name="Rectangle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  <p:sp>
            <p:nvSpPr>
              <p:cNvPr id="188" name="Rectangle 12"/>
              <p:cNvSpPr>
                <a:spLocks noChangeArrowheads="1"/>
              </p:cNvSpPr>
              <p:nvPr/>
            </p:nvSpPr>
            <p:spPr bwMode="auto">
              <a:xfrm>
                <a:off x="0" y="1269456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-1</a:t>
                </a:r>
              </a:p>
            </p:txBody>
          </p:sp>
          <p:sp>
            <p:nvSpPr>
              <p:cNvPr id="189" name="Rectangle 12"/>
              <p:cNvSpPr>
                <a:spLocks noChangeArrowheads="1"/>
              </p:cNvSpPr>
              <p:nvPr/>
            </p:nvSpPr>
            <p:spPr bwMode="auto">
              <a:xfrm>
                <a:off x="0" y="1523347"/>
                <a:ext cx="540136" cy="306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  <p:sp>
            <p:nvSpPr>
              <p:cNvPr id="190" name="Rectangle 12"/>
              <p:cNvSpPr>
                <a:spLocks noChangeArrowheads="1"/>
              </p:cNvSpPr>
              <p:nvPr/>
            </p:nvSpPr>
            <p:spPr bwMode="auto">
              <a:xfrm>
                <a:off x="0" y="1775651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  <p:sp>
            <p:nvSpPr>
              <p:cNvPr id="191" name="Rectangle 12"/>
              <p:cNvSpPr>
                <a:spLocks noChangeArrowheads="1"/>
              </p:cNvSpPr>
              <p:nvPr/>
            </p:nvSpPr>
            <p:spPr bwMode="auto">
              <a:xfrm>
                <a:off x="0" y="2029542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4</a:t>
                </a:r>
              </a:p>
            </p:txBody>
          </p:sp>
          <p:sp>
            <p:nvSpPr>
              <p:cNvPr id="192" name="Rectangle 12"/>
              <p:cNvSpPr>
                <a:spLocks noChangeArrowheads="1"/>
              </p:cNvSpPr>
              <p:nvPr/>
            </p:nvSpPr>
            <p:spPr bwMode="auto">
              <a:xfrm>
                <a:off x="0" y="2283433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</a:p>
            </p:txBody>
          </p:sp>
          <p:sp>
            <p:nvSpPr>
              <p:cNvPr id="193" name="Rectangle 12"/>
              <p:cNvSpPr>
                <a:spLocks noChangeArrowheads="1"/>
              </p:cNvSpPr>
              <p:nvPr/>
            </p:nvSpPr>
            <p:spPr bwMode="auto">
              <a:xfrm>
                <a:off x="0" y="2537325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6</a:t>
                </a:r>
              </a:p>
            </p:txBody>
          </p:sp>
          <p:sp>
            <p:nvSpPr>
              <p:cNvPr id="194" name="Rectangle 12"/>
              <p:cNvSpPr>
                <a:spLocks noChangeArrowheads="1"/>
              </p:cNvSpPr>
              <p:nvPr/>
            </p:nvSpPr>
            <p:spPr bwMode="auto">
              <a:xfrm>
                <a:off x="0" y="2791216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7</a:t>
                </a:r>
              </a:p>
            </p:txBody>
          </p:sp>
          <p:sp>
            <p:nvSpPr>
              <p:cNvPr id="195" name="Rectangle 12"/>
              <p:cNvSpPr>
                <a:spLocks noChangeArrowheads="1"/>
              </p:cNvSpPr>
              <p:nvPr/>
            </p:nvSpPr>
            <p:spPr bwMode="auto">
              <a:xfrm>
                <a:off x="0" y="3045107"/>
                <a:ext cx="540136" cy="307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>
                  <a:buClr>
                    <a:srgbClr val="1F3F5F"/>
                  </a:buClr>
                </a:pPr>
                <a:r>
                  <a:rPr lang="zh-CN" altLang="en-US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－</a:t>
                </a: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8</a:t>
                </a:r>
              </a:p>
            </p:txBody>
          </p:sp>
        </p:grpSp>
        <p:cxnSp>
          <p:nvCxnSpPr>
            <p:cNvPr id="170" name="直接连接符 32"/>
            <p:cNvCxnSpPr>
              <a:cxnSpLocks noChangeShapeType="1"/>
            </p:cNvCxnSpPr>
            <p:nvPr/>
          </p:nvCxnSpPr>
          <p:spPr bwMode="auto">
            <a:xfrm rot="5400000" flipH="1" flipV="1">
              <a:off x="-1007033" y="1669334"/>
              <a:ext cx="3059389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1" name="直接连接符 33"/>
            <p:cNvCxnSpPr>
              <a:cxnSpLocks noChangeShapeType="1"/>
            </p:cNvCxnSpPr>
            <p:nvPr/>
          </p:nvCxnSpPr>
          <p:spPr bwMode="auto">
            <a:xfrm>
              <a:off x="522662" y="395118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2" name="直接连接符 34"/>
            <p:cNvCxnSpPr>
              <a:cxnSpLocks noChangeShapeType="1"/>
            </p:cNvCxnSpPr>
            <p:nvPr/>
          </p:nvCxnSpPr>
          <p:spPr bwMode="auto">
            <a:xfrm>
              <a:off x="522662" y="1669335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3" name="直接连接符 35"/>
            <p:cNvCxnSpPr>
              <a:cxnSpLocks noChangeShapeType="1"/>
            </p:cNvCxnSpPr>
            <p:nvPr/>
          </p:nvCxnSpPr>
          <p:spPr bwMode="auto">
            <a:xfrm>
              <a:off x="522662" y="3192682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" name="直接连接符 36"/>
            <p:cNvCxnSpPr>
              <a:cxnSpLocks noChangeShapeType="1"/>
            </p:cNvCxnSpPr>
            <p:nvPr/>
          </p:nvCxnSpPr>
          <p:spPr bwMode="auto">
            <a:xfrm>
              <a:off x="522662" y="145987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5" name="直接连接符 37"/>
            <p:cNvCxnSpPr>
              <a:cxnSpLocks noChangeShapeType="1"/>
            </p:cNvCxnSpPr>
            <p:nvPr/>
          </p:nvCxnSpPr>
          <p:spPr bwMode="auto">
            <a:xfrm>
              <a:off x="522662" y="1413856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6" name="直接连接符 38"/>
            <p:cNvCxnSpPr>
              <a:cxnSpLocks noChangeShapeType="1"/>
            </p:cNvCxnSpPr>
            <p:nvPr/>
          </p:nvCxnSpPr>
          <p:spPr bwMode="auto">
            <a:xfrm>
              <a:off x="522662" y="649009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7" name="直接连接符 39"/>
            <p:cNvCxnSpPr>
              <a:cxnSpLocks noChangeShapeType="1"/>
            </p:cNvCxnSpPr>
            <p:nvPr/>
          </p:nvCxnSpPr>
          <p:spPr bwMode="auto">
            <a:xfrm>
              <a:off x="522662" y="904487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8" name="直接连接符 40"/>
            <p:cNvCxnSpPr>
              <a:cxnSpLocks noChangeShapeType="1"/>
            </p:cNvCxnSpPr>
            <p:nvPr/>
          </p:nvCxnSpPr>
          <p:spPr bwMode="auto">
            <a:xfrm>
              <a:off x="522662" y="2180291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9" name="直接连接符 41"/>
            <p:cNvCxnSpPr>
              <a:cxnSpLocks noChangeShapeType="1"/>
            </p:cNvCxnSpPr>
            <p:nvPr/>
          </p:nvCxnSpPr>
          <p:spPr bwMode="auto">
            <a:xfrm>
              <a:off x="522662" y="1924812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0" name="直接连接符 42"/>
            <p:cNvCxnSpPr>
              <a:cxnSpLocks noChangeShapeType="1"/>
            </p:cNvCxnSpPr>
            <p:nvPr/>
          </p:nvCxnSpPr>
          <p:spPr bwMode="auto">
            <a:xfrm>
              <a:off x="522662" y="2945138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1" name="直接连接符 43"/>
            <p:cNvCxnSpPr>
              <a:cxnSpLocks noChangeShapeType="1"/>
            </p:cNvCxnSpPr>
            <p:nvPr/>
          </p:nvCxnSpPr>
          <p:spPr bwMode="auto">
            <a:xfrm>
              <a:off x="522662" y="2434182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2" name="直接连接符 44"/>
            <p:cNvCxnSpPr>
              <a:cxnSpLocks noChangeShapeType="1"/>
            </p:cNvCxnSpPr>
            <p:nvPr/>
          </p:nvCxnSpPr>
          <p:spPr bwMode="auto">
            <a:xfrm>
              <a:off x="522662" y="2689659"/>
              <a:ext cx="10802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96" name="Group 31"/>
          <p:cNvGrpSpPr>
            <a:grpSpLocks/>
          </p:cNvGrpSpPr>
          <p:nvPr/>
        </p:nvGrpSpPr>
        <p:grpSpPr bwMode="auto">
          <a:xfrm>
            <a:off x="1357313" y="3089622"/>
            <a:ext cx="6661150" cy="322263"/>
            <a:chOff x="0" y="0"/>
            <a:chExt cx="6660000" cy="321986"/>
          </a:xfrm>
        </p:grpSpPr>
        <p:grpSp>
          <p:nvGrpSpPr>
            <p:cNvPr id="197" name="Group 32"/>
            <p:cNvGrpSpPr>
              <a:grpSpLocks/>
            </p:cNvGrpSpPr>
            <p:nvPr/>
          </p:nvGrpSpPr>
          <p:grpSpPr bwMode="auto">
            <a:xfrm>
              <a:off x="18351" y="14209"/>
              <a:ext cx="6610627" cy="307777"/>
              <a:chOff x="0" y="0"/>
              <a:chExt cx="6610627" cy="307777"/>
            </a:xfrm>
          </p:grpSpPr>
          <p:sp>
            <p:nvSpPr>
              <p:cNvPr id="207" name="Rectangle 12"/>
              <p:cNvSpPr>
                <a:spLocks noChangeArrowheads="1"/>
              </p:cNvSpPr>
              <p:nvPr/>
            </p:nvSpPr>
            <p:spPr bwMode="auto">
              <a:xfrm>
                <a:off x="1662521" y="67"/>
                <a:ext cx="792026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2005</a:t>
                </a:r>
              </a:p>
            </p:txBody>
          </p:sp>
          <p:sp>
            <p:nvSpPr>
              <p:cNvPr id="208" name="Rectangle 12"/>
              <p:cNvSpPr>
                <a:spLocks noChangeArrowheads="1"/>
              </p:cNvSpPr>
              <p:nvPr/>
            </p:nvSpPr>
            <p:spPr bwMode="auto">
              <a:xfrm>
                <a:off x="2494227" y="67"/>
                <a:ext cx="792026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2006</a:t>
                </a:r>
              </a:p>
            </p:txBody>
          </p:sp>
          <p:sp>
            <p:nvSpPr>
              <p:cNvPr id="209" name="Rectangle 12"/>
              <p:cNvSpPr>
                <a:spLocks noChangeArrowheads="1"/>
              </p:cNvSpPr>
              <p:nvPr/>
            </p:nvSpPr>
            <p:spPr bwMode="auto">
              <a:xfrm>
                <a:off x="3324347" y="67"/>
                <a:ext cx="792025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2007</a:t>
                </a:r>
              </a:p>
            </p:txBody>
          </p:sp>
          <p:sp>
            <p:nvSpPr>
              <p:cNvPr id="210" name="Rectangle 12"/>
              <p:cNvSpPr>
                <a:spLocks noChangeArrowheads="1"/>
              </p:cNvSpPr>
              <p:nvPr/>
            </p:nvSpPr>
            <p:spPr bwMode="auto">
              <a:xfrm>
                <a:off x="4156054" y="67"/>
                <a:ext cx="792025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2008</a:t>
                </a:r>
              </a:p>
            </p:txBody>
          </p:sp>
          <p:sp>
            <p:nvSpPr>
              <p:cNvPr id="211" name="Rectangle 12"/>
              <p:cNvSpPr>
                <a:spLocks noChangeArrowheads="1"/>
              </p:cNvSpPr>
              <p:nvPr/>
            </p:nvSpPr>
            <p:spPr bwMode="auto">
              <a:xfrm>
                <a:off x="4987760" y="67"/>
                <a:ext cx="790439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2009</a:t>
                </a:r>
              </a:p>
            </p:txBody>
          </p:sp>
          <p:sp>
            <p:nvSpPr>
              <p:cNvPr id="212" name="Rectangle 12"/>
              <p:cNvSpPr>
                <a:spLocks noChangeArrowheads="1"/>
              </p:cNvSpPr>
              <p:nvPr/>
            </p:nvSpPr>
            <p:spPr bwMode="auto">
              <a:xfrm>
                <a:off x="5817879" y="67"/>
                <a:ext cx="792026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2010</a:t>
                </a:r>
              </a:p>
            </p:txBody>
          </p:sp>
          <p:sp>
            <p:nvSpPr>
              <p:cNvPr id="213" name="Rectangle 12"/>
              <p:cNvSpPr>
                <a:spLocks noChangeArrowheads="1"/>
              </p:cNvSpPr>
              <p:nvPr/>
            </p:nvSpPr>
            <p:spPr bwMode="auto">
              <a:xfrm>
                <a:off x="696" y="67"/>
                <a:ext cx="792025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2003</a:t>
                </a:r>
              </a:p>
            </p:txBody>
          </p:sp>
          <p:sp>
            <p:nvSpPr>
              <p:cNvPr id="214" name="Rectangle 12"/>
              <p:cNvSpPr>
                <a:spLocks noChangeArrowheads="1"/>
              </p:cNvSpPr>
              <p:nvPr/>
            </p:nvSpPr>
            <p:spPr bwMode="auto">
              <a:xfrm>
                <a:off x="832402" y="67"/>
                <a:ext cx="790439" cy="30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buClr>
                    <a:srgbClr val="1F3F5F"/>
                  </a:buClr>
                </a:pPr>
                <a:r>
                  <a:rPr lang="en-US" altLang="zh-CN" sz="1400">
                    <a:solidFill>
                      <a:srgbClr val="404040"/>
                    </a:solidFill>
                    <a:latin typeface="微软雅黑" pitchFamily="34" charset="-122"/>
                    <a:ea typeface="微软雅黑" pitchFamily="34" charset="-122"/>
                  </a:rPr>
                  <a:t>2004</a:t>
                </a:r>
              </a:p>
            </p:txBody>
          </p:sp>
        </p:grpSp>
        <p:cxnSp>
          <p:nvCxnSpPr>
            <p:cNvPr id="198" name="直接连接符 26"/>
            <p:cNvCxnSpPr>
              <a:cxnSpLocks noChangeShapeType="1"/>
            </p:cNvCxnSpPr>
            <p:nvPr/>
          </p:nvCxnSpPr>
          <p:spPr bwMode="auto">
            <a:xfrm rot="5400000">
              <a:off x="4941070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9" name="直接连接符 27"/>
            <p:cNvCxnSpPr>
              <a:cxnSpLocks noChangeShapeType="1"/>
            </p:cNvCxnSpPr>
            <p:nvPr/>
          </p:nvCxnSpPr>
          <p:spPr bwMode="auto">
            <a:xfrm rot="5400000" flipH="1" flipV="1">
              <a:off x="1611070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0" name="直接连接符 28"/>
            <p:cNvCxnSpPr>
              <a:cxnSpLocks noChangeShapeType="1"/>
            </p:cNvCxnSpPr>
            <p:nvPr/>
          </p:nvCxnSpPr>
          <p:spPr bwMode="auto">
            <a:xfrm rot="5400000">
              <a:off x="2442776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1" name="直接连接符 29"/>
            <p:cNvCxnSpPr>
              <a:cxnSpLocks noChangeShapeType="1"/>
            </p:cNvCxnSpPr>
            <p:nvPr/>
          </p:nvCxnSpPr>
          <p:spPr bwMode="auto">
            <a:xfrm rot="5400000">
              <a:off x="3276070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2" name="直接连接符 30"/>
            <p:cNvCxnSpPr>
              <a:cxnSpLocks noChangeShapeType="1"/>
            </p:cNvCxnSpPr>
            <p:nvPr/>
          </p:nvCxnSpPr>
          <p:spPr bwMode="auto">
            <a:xfrm rot="5400000" flipH="1" flipV="1">
              <a:off x="777777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3" name="直接连接符 31"/>
            <p:cNvCxnSpPr>
              <a:cxnSpLocks noChangeShapeType="1"/>
            </p:cNvCxnSpPr>
            <p:nvPr/>
          </p:nvCxnSpPr>
          <p:spPr bwMode="auto">
            <a:xfrm>
              <a:off x="0" y="0"/>
              <a:ext cx="6660000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4" name="直接连接符 45"/>
            <p:cNvCxnSpPr>
              <a:cxnSpLocks noChangeShapeType="1"/>
            </p:cNvCxnSpPr>
            <p:nvPr/>
          </p:nvCxnSpPr>
          <p:spPr bwMode="auto">
            <a:xfrm rot="5400000">
              <a:off x="6599721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" name="直接连接符 46"/>
            <p:cNvCxnSpPr>
              <a:cxnSpLocks noChangeShapeType="1"/>
            </p:cNvCxnSpPr>
            <p:nvPr/>
          </p:nvCxnSpPr>
          <p:spPr bwMode="auto">
            <a:xfrm rot="5400000">
              <a:off x="4107777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6" name="直接连接符 47"/>
            <p:cNvCxnSpPr>
              <a:cxnSpLocks noChangeShapeType="1"/>
            </p:cNvCxnSpPr>
            <p:nvPr/>
          </p:nvCxnSpPr>
          <p:spPr bwMode="auto">
            <a:xfrm rot="5400000">
              <a:off x="5772776" y="53929"/>
              <a:ext cx="107857" cy="0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15" name="TextBox 146"/>
          <p:cNvSpPr txBox="1">
            <a:spLocks noChangeArrowheads="1"/>
          </p:cNvSpPr>
          <p:nvPr/>
        </p:nvSpPr>
        <p:spPr bwMode="auto">
          <a:xfrm>
            <a:off x="701675" y="1268760"/>
            <a:ext cx="3249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6" name="TextBox 146"/>
          <p:cNvSpPr txBox="1">
            <a:spLocks noChangeArrowheads="1"/>
          </p:cNvSpPr>
          <p:nvPr/>
        </p:nvSpPr>
        <p:spPr bwMode="auto">
          <a:xfrm>
            <a:off x="701675" y="5386735"/>
            <a:ext cx="7731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单击添加文本 单击添加文本</a:t>
            </a:r>
            <a:endParaRPr lang="en-US" sz="14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7" name="Group 53"/>
          <p:cNvGrpSpPr>
            <a:grpSpLocks/>
          </p:cNvGrpSpPr>
          <p:nvPr/>
        </p:nvGrpSpPr>
        <p:grpSpPr bwMode="auto">
          <a:xfrm>
            <a:off x="1463675" y="1754535"/>
            <a:ext cx="6448425" cy="3317875"/>
            <a:chOff x="0" y="0"/>
            <a:chExt cx="6448100" cy="3317677"/>
          </a:xfrm>
        </p:grpSpPr>
        <p:sp>
          <p:nvSpPr>
            <p:cNvPr id="218" name="任意多边形 48"/>
            <p:cNvSpPr>
              <a:spLocks noChangeArrowheads="1"/>
            </p:cNvSpPr>
            <p:nvPr/>
          </p:nvSpPr>
          <p:spPr bwMode="auto">
            <a:xfrm>
              <a:off x="314309" y="341292"/>
              <a:ext cx="2717663" cy="992129"/>
            </a:xfrm>
            <a:custGeom>
              <a:avLst/>
              <a:gdLst>
                <a:gd name="T0" fmla="*/ 0 w 2717006"/>
                <a:gd name="T1" fmla="*/ 0 h 992982"/>
                <a:gd name="T2" fmla="*/ 833840 w 2717006"/>
                <a:gd name="T3" fmla="*/ 190173 h 992982"/>
                <a:gd name="T4" fmla="*/ 1665298 w 2717006"/>
                <a:gd name="T5" fmla="*/ 575273 h 992982"/>
                <a:gd name="T6" fmla="*/ 2506286 w 2717006"/>
                <a:gd name="T7" fmla="*/ 677492 h 992982"/>
                <a:gd name="T8" fmla="*/ 2718320 w 2717006"/>
                <a:gd name="T9" fmla="*/ 991277 h 9929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7006"/>
                <a:gd name="T16" fmla="*/ 0 h 992982"/>
                <a:gd name="T17" fmla="*/ 2717006 w 2717006"/>
                <a:gd name="T18" fmla="*/ 992982 h 9929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7006" h="992982">
                  <a:moveTo>
                    <a:pt x="0" y="0"/>
                  </a:moveTo>
                  <a:lnTo>
                    <a:pt x="833437" y="190501"/>
                  </a:lnTo>
                  <a:lnTo>
                    <a:pt x="1664493" y="576263"/>
                  </a:lnTo>
                  <a:lnTo>
                    <a:pt x="2505075" y="678657"/>
                  </a:lnTo>
                  <a:lnTo>
                    <a:pt x="2717006" y="992982"/>
                  </a:lnTo>
                </a:path>
              </a:pathLst>
            </a:custGeom>
            <a:noFill/>
            <a:ln w="38100" cmpd="sng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任意多边形 49"/>
            <p:cNvSpPr>
              <a:spLocks noChangeArrowheads="1"/>
            </p:cNvSpPr>
            <p:nvPr/>
          </p:nvSpPr>
          <p:spPr bwMode="auto">
            <a:xfrm>
              <a:off x="3031972" y="1333420"/>
              <a:ext cx="3114518" cy="1644552"/>
            </a:xfrm>
            <a:custGeom>
              <a:avLst/>
              <a:gdLst>
                <a:gd name="T0" fmla="*/ 0 w 3114675"/>
                <a:gd name="T1" fmla="*/ 0 h 1643063"/>
                <a:gd name="T2" fmla="*/ 611919 w 3114675"/>
                <a:gd name="T3" fmla="*/ 1054421 h 1643063"/>
                <a:gd name="T4" fmla="*/ 1445274 w 3114675"/>
                <a:gd name="T5" fmla="*/ 539139 h 1643063"/>
                <a:gd name="T6" fmla="*/ 2273865 w 3114675"/>
                <a:gd name="T7" fmla="*/ 782466 h 1643063"/>
                <a:gd name="T8" fmla="*/ 3114361 w 3114675"/>
                <a:gd name="T9" fmla="*/ 1646042 h 16430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14675"/>
                <a:gd name="T16" fmla="*/ 0 h 1643063"/>
                <a:gd name="T17" fmla="*/ 3114675 w 3114675"/>
                <a:gd name="T18" fmla="*/ 1643063 h 16430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14675" h="1643063">
                  <a:moveTo>
                    <a:pt x="0" y="0"/>
                  </a:moveTo>
                  <a:lnTo>
                    <a:pt x="611981" y="1052512"/>
                  </a:lnTo>
                  <a:lnTo>
                    <a:pt x="1445419" y="538163"/>
                  </a:lnTo>
                  <a:lnTo>
                    <a:pt x="2274094" y="781050"/>
                  </a:lnTo>
                  <a:lnTo>
                    <a:pt x="3114675" y="1643063"/>
                  </a:lnTo>
                </a:path>
              </a:pathLst>
            </a:custGeom>
            <a:noFill/>
            <a:ln w="38100" cmpd="sng">
              <a:solidFill>
                <a:srgbClr val="59595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矩形 50"/>
            <p:cNvSpPr>
              <a:spLocks noChangeAspect="1"/>
            </p:cNvSpPr>
            <p:nvPr/>
          </p:nvSpPr>
          <p:spPr bwMode="auto">
            <a:xfrm>
              <a:off x="237726" y="266367"/>
              <a:ext cx="144000" cy="1440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221" name="矩形 51"/>
            <p:cNvSpPr>
              <a:spLocks noChangeAspect="1"/>
            </p:cNvSpPr>
            <p:nvPr/>
          </p:nvSpPr>
          <p:spPr bwMode="auto">
            <a:xfrm>
              <a:off x="4400328" y="1796943"/>
              <a:ext cx="144456" cy="144453"/>
            </a:xfrm>
            <a:prstGeom prst="rect">
              <a:avLst/>
            </a:prstGeom>
            <a:solidFill>
              <a:srgbClr val="595959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222" name="矩形 52"/>
            <p:cNvSpPr>
              <a:spLocks noChangeAspect="1"/>
            </p:cNvSpPr>
            <p:nvPr/>
          </p:nvSpPr>
          <p:spPr bwMode="auto">
            <a:xfrm>
              <a:off x="1070296" y="457821"/>
              <a:ext cx="144000" cy="1440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223" name="矩形 53"/>
            <p:cNvSpPr>
              <a:spLocks noChangeAspect="1"/>
            </p:cNvSpPr>
            <p:nvPr/>
          </p:nvSpPr>
          <p:spPr bwMode="auto">
            <a:xfrm>
              <a:off x="1902866" y="838821"/>
              <a:ext cx="144000" cy="1440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  <p:sp>
          <p:nvSpPr>
            <p:cNvPr id="224" name="矩形 55"/>
            <p:cNvSpPr>
              <a:spLocks noChangeAspect="1"/>
            </p:cNvSpPr>
            <p:nvPr/>
          </p:nvSpPr>
          <p:spPr bwMode="auto">
            <a:xfrm>
              <a:off x="3568520" y="2308087"/>
              <a:ext cx="142868" cy="142866"/>
            </a:xfrm>
            <a:prstGeom prst="rect">
              <a:avLst/>
            </a:prstGeom>
            <a:solidFill>
              <a:srgbClr val="595959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225" name="矩形 56"/>
            <p:cNvSpPr>
              <a:spLocks noChangeAspect="1"/>
            </p:cNvSpPr>
            <p:nvPr/>
          </p:nvSpPr>
          <p:spPr bwMode="auto">
            <a:xfrm>
              <a:off x="5233724" y="2033466"/>
              <a:ext cx="142868" cy="144454"/>
            </a:xfrm>
            <a:prstGeom prst="rect">
              <a:avLst/>
            </a:prstGeom>
            <a:solidFill>
              <a:srgbClr val="595959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226" name="矩形 57"/>
            <p:cNvSpPr>
              <a:spLocks noChangeAspect="1"/>
            </p:cNvSpPr>
            <p:nvPr/>
          </p:nvSpPr>
          <p:spPr bwMode="auto">
            <a:xfrm>
              <a:off x="6065532" y="2901777"/>
              <a:ext cx="144455" cy="144453"/>
            </a:xfrm>
            <a:prstGeom prst="rect">
              <a:avLst/>
            </a:prstGeom>
            <a:solidFill>
              <a:srgbClr val="595959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ctr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227" name="TextBox 146"/>
            <p:cNvSpPr txBox="1">
              <a:spLocks noChangeArrowheads="1"/>
            </p:cNvSpPr>
            <p:nvPr/>
          </p:nvSpPr>
          <p:spPr bwMode="auto">
            <a:xfrm>
              <a:off x="3339932" y="2438254"/>
              <a:ext cx="619094" cy="30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8" name="TextBox 146"/>
            <p:cNvSpPr txBox="1">
              <a:spLocks noChangeArrowheads="1"/>
            </p:cNvSpPr>
            <p:nvPr/>
          </p:nvSpPr>
          <p:spPr bwMode="auto">
            <a:xfrm>
              <a:off x="4165390" y="1917586"/>
              <a:ext cx="619094" cy="30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9" name="TextBox 146"/>
            <p:cNvSpPr txBox="1">
              <a:spLocks noChangeArrowheads="1"/>
            </p:cNvSpPr>
            <p:nvPr/>
          </p:nvSpPr>
          <p:spPr bwMode="auto">
            <a:xfrm>
              <a:off x="5346431" y="1968383"/>
              <a:ext cx="619094" cy="30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0" name="TextBox 146"/>
            <p:cNvSpPr txBox="1">
              <a:spLocks noChangeArrowheads="1"/>
            </p:cNvSpPr>
            <p:nvPr/>
          </p:nvSpPr>
          <p:spPr bwMode="auto">
            <a:xfrm>
              <a:off x="5829006" y="3009720"/>
              <a:ext cx="619094" cy="30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1" name="TextBox 146"/>
            <p:cNvSpPr txBox="1">
              <a:spLocks noChangeArrowheads="1"/>
            </p:cNvSpPr>
            <p:nvPr/>
          </p:nvSpPr>
          <p:spPr bwMode="auto">
            <a:xfrm>
              <a:off x="2501900" y="673100"/>
              <a:ext cx="6188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2" name="TextBox 146"/>
            <p:cNvSpPr txBox="1">
              <a:spLocks noChangeArrowheads="1"/>
            </p:cNvSpPr>
            <p:nvPr/>
          </p:nvSpPr>
          <p:spPr bwMode="auto">
            <a:xfrm>
              <a:off x="1676400" y="573049"/>
              <a:ext cx="6188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3" name="TextBox 146"/>
            <p:cNvSpPr txBox="1">
              <a:spLocks noChangeArrowheads="1"/>
            </p:cNvSpPr>
            <p:nvPr/>
          </p:nvSpPr>
          <p:spPr bwMode="auto">
            <a:xfrm>
              <a:off x="838200" y="177800"/>
              <a:ext cx="6188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4" name="TextBox 146"/>
            <p:cNvSpPr txBox="1">
              <a:spLocks noChangeArrowheads="1"/>
            </p:cNvSpPr>
            <p:nvPr/>
          </p:nvSpPr>
          <p:spPr bwMode="auto">
            <a:xfrm>
              <a:off x="0" y="0"/>
              <a:ext cx="6188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" name="矩形 75"/>
            <p:cNvSpPr>
              <a:spLocks noChangeAspect="1"/>
            </p:cNvSpPr>
            <p:nvPr/>
          </p:nvSpPr>
          <p:spPr bwMode="auto">
            <a:xfrm>
              <a:off x="2735436" y="945501"/>
              <a:ext cx="144000" cy="144000"/>
            </a:xfrm>
            <a:prstGeom prst="rect">
              <a:avLst/>
            </a:prstGeom>
            <a:solidFill>
              <a:srgbClr val="C00000">
                <a:alpha val="79999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 autoUpdateAnimBg="0"/>
      <p:bldP spid="215" grpId="0" autoUpdateAnimBg="0"/>
      <p:bldP spid="21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591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20021</TotalTime>
  <Words>138</Words>
  <Application>Microsoft Office PowerPoint</Application>
  <PresentationFormat>全屏显示(4:3)</PresentationFormat>
  <Paragraphs>40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 Unicode MS</vt:lpstr>
      <vt:lpstr>Meiryo</vt:lpstr>
      <vt:lpstr>华文细黑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1025</cp:revision>
  <dcterms:created xsi:type="dcterms:W3CDTF">2009-02-11T05:37:22Z</dcterms:created>
  <dcterms:modified xsi:type="dcterms:W3CDTF">2015-07-01T12:43:58Z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