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27" r:id="rId2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709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5511">
          <p15:clr>
            <a:srgbClr val="A4A3A4"/>
          </p15:clr>
        </p15:guide>
        <p15:guide id="8" pos="249">
          <p15:clr>
            <a:srgbClr val="A4A3A4"/>
          </p15:clr>
        </p15:guide>
        <p15:guide id="9" pos="2880">
          <p15:clr>
            <a:srgbClr val="A4A3A4"/>
          </p15:clr>
        </p15:guide>
        <p15:guide id="10" pos="2835">
          <p15:clr>
            <a:srgbClr val="A4A3A4"/>
          </p15:clr>
        </p15:guide>
        <p15:guide id="11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E1B"/>
    <a:srgbClr val="373737"/>
    <a:srgbClr val="6E6E6E"/>
    <a:srgbClr val="FFFFFF"/>
    <a:srgbClr val="F8F8F8"/>
    <a:srgbClr val="000000"/>
    <a:srgbClr val="1C1C1C"/>
    <a:srgbClr val="DDDDDD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4719" autoAdjust="0"/>
  </p:normalViewPr>
  <p:slideViewPr>
    <p:cSldViewPr showGuides="1">
      <p:cViewPr varScale="1">
        <p:scale>
          <a:sx n="87" d="100"/>
          <a:sy n="87" d="100"/>
        </p:scale>
        <p:origin x="990" y="90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2015/4/7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060848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852936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2015/4/7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174653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772816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844824"/>
            <a:ext cx="8353425" cy="79208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636912"/>
            <a:ext cx="8353425" cy="504056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2015/4/7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2015/4/7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265"/>
          <p:cNvGrpSpPr>
            <a:grpSpLocks/>
          </p:cNvGrpSpPr>
          <p:nvPr/>
        </p:nvGrpSpPr>
        <p:grpSpPr bwMode="auto">
          <a:xfrm>
            <a:off x="2643188" y="1556295"/>
            <a:ext cx="1828800" cy="3744912"/>
            <a:chOff x="2642616" y="1335024"/>
            <a:chExt cx="1828800" cy="3744468"/>
          </a:xfrm>
        </p:grpSpPr>
        <p:sp>
          <p:nvSpPr>
            <p:cNvPr id="89" name="Rectangle 219"/>
            <p:cNvSpPr>
              <a:spLocks noChangeArrowheads="1"/>
            </p:cNvSpPr>
            <p:nvPr/>
          </p:nvSpPr>
          <p:spPr bwMode="auto">
            <a:xfrm flipH="1">
              <a:off x="2642616" y="1335024"/>
              <a:ext cx="1828800" cy="320637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rgbClr val="F3F3F3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90" name="Rectangle 223"/>
            <p:cNvSpPr>
              <a:spLocks noChangeArrowheads="1"/>
            </p:cNvSpPr>
            <p:nvPr/>
          </p:nvSpPr>
          <p:spPr bwMode="auto">
            <a:xfrm flipH="1" flipV="1">
              <a:off x="2642616" y="2342966"/>
              <a:ext cx="1828800" cy="2736526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rgbClr val="F3F3F3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91" name="Rounded Rectangle 229"/>
            <p:cNvSpPr/>
            <p:nvPr/>
          </p:nvSpPr>
          <p:spPr>
            <a:xfrm rot="10800000" flipH="1">
              <a:off x="3001391" y="4636633"/>
              <a:ext cx="1111250" cy="263494"/>
            </a:xfrm>
            <a:prstGeom prst="roundRect">
              <a:avLst/>
            </a:prstGeom>
            <a:gradFill rotWithShape="1">
              <a:gsLst>
                <a:gs pos="44000">
                  <a:srgbClr val="E6E6E6">
                    <a:lumMod val="50000"/>
                  </a:srgbClr>
                </a:gs>
                <a:gs pos="100000">
                  <a:srgbClr val="E6E6E6">
                    <a:lumMod val="75000"/>
                  </a:srgbClr>
                </a:gs>
              </a:gsLst>
              <a:lin ang="5400000" scaled="0"/>
            </a:gradFill>
            <a:ln w="9525" cap="flat" cmpd="sng" algn="ctr">
              <a:solidFill>
                <a:srgbClr val="E6E6E6">
                  <a:lumMod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  <a:cs typeface="+mn-cs"/>
              </a:endParaRPr>
            </a:p>
          </p:txBody>
        </p:sp>
        <p:sp>
          <p:nvSpPr>
            <p:cNvPr id="92" name="Rectangle 233"/>
            <p:cNvSpPr>
              <a:spLocks noChangeArrowheads="1"/>
            </p:cNvSpPr>
            <p:nvPr/>
          </p:nvSpPr>
          <p:spPr bwMode="auto">
            <a:xfrm flipH="1">
              <a:off x="2642616" y="1674709"/>
              <a:ext cx="1828800" cy="634925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rgbClr val="F3F3F3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93" name="TextBox 92"/>
            <p:cNvSpPr txBox="1">
              <a:spLocks noChangeArrowheads="1"/>
            </p:cNvSpPr>
            <p:nvPr/>
          </p:nvSpPr>
          <p:spPr bwMode="auto">
            <a:xfrm>
              <a:off x="2971228" y="1717566"/>
              <a:ext cx="1171575" cy="553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1" dir="2700000" algn="tl" rotWithShape="0">
                <a:srgbClr val="000000">
                  <a:alpha val="26999"/>
                </a:srgb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1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</a:rPr>
                <a:t>2008</a:t>
              </a:r>
            </a:p>
          </p:txBody>
        </p:sp>
        <p:grpSp>
          <p:nvGrpSpPr>
            <p:cNvPr id="94" name="Group 247"/>
            <p:cNvGrpSpPr>
              <a:grpSpLocks/>
            </p:cNvGrpSpPr>
            <p:nvPr/>
          </p:nvGrpSpPr>
          <p:grpSpPr bwMode="auto">
            <a:xfrm>
              <a:off x="4207190" y="1404620"/>
              <a:ext cx="182880" cy="182880"/>
              <a:chOff x="2356358" y="1404620"/>
              <a:chExt cx="182880" cy="182880"/>
            </a:xfrm>
          </p:grpSpPr>
          <p:sp>
            <p:nvSpPr>
              <p:cNvPr id="95" name="Oval 248"/>
              <p:cNvSpPr/>
              <p:nvPr/>
            </p:nvSpPr>
            <p:spPr>
              <a:xfrm>
                <a:off x="2357059" y="1404866"/>
                <a:ext cx="182562" cy="182540"/>
              </a:xfrm>
              <a:prstGeom prst="ellipse">
                <a:avLst/>
              </a:prstGeom>
              <a:solidFill>
                <a:srgbClr val="0081BE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ＭＳ Ｐゴシック" charset="-128"/>
                  <a:cs typeface="+mn-cs"/>
                </a:endParaRPr>
              </a:p>
            </p:txBody>
          </p:sp>
          <p:grpSp>
            <p:nvGrpSpPr>
              <p:cNvPr id="96" name="Group 76"/>
              <p:cNvGrpSpPr>
                <a:grpSpLocks/>
              </p:cNvGrpSpPr>
              <p:nvPr/>
            </p:nvGrpSpPr>
            <p:grpSpPr bwMode="auto">
              <a:xfrm>
                <a:off x="2426569" y="1442467"/>
                <a:ext cx="57006" cy="102171"/>
                <a:chOff x="558814" y="4197098"/>
                <a:chExt cx="181851" cy="328301"/>
              </a:xfrm>
            </p:grpSpPr>
            <p:cxnSp>
              <p:nvCxnSpPr>
                <p:cNvPr id="97" name="Straight Connector 250"/>
                <p:cNvCxnSpPr/>
                <p:nvPr/>
              </p:nvCxnSpPr>
              <p:spPr>
                <a:xfrm rot="16200000" flipH="1">
                  <a:off x="559246" y="4199338"/>
                  <a:ext cx="183616" cy="18231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</p:cxnSp>
            <p:cxnSp>
              <p:nvCxnSpPr>
                <p:cNvPr id="98" name="Straight Connector 251"/>
                <p:cNvCxnSpPr/>
                <p:nvPr/>
              </p:nvCxnSpPr>
              <p:spPr>
                <a:xfrm rot="5400000" flipH="1" flipV="1">
                  <a:off x="559246" y="4342150"/>
                  <a:ext cx="183616" cy="18231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</p:cxnSp>
          </p:grpSp>
        </p:grpSp>
      </p:grpSp>
      <p:sp>
        <p:nvSpPr>
          <p:cNvPr id="99" name="Round Same Side Corner Rectangle 58"/>
          <p:cNvSpPr>
            <a:spLocks noChangeArrowheads="1"/>
          </p:cNvSpPr>
          <p:nvPr/>
        </p:nvSpPr>
        <p:spPr bwMode="auto">
          <a:xfrm rot="16200000">
            <a:off x="-180975" y="2513557"/>
            <a:ext cx="3746500" cy="1828800"/>
          </a:xfrm>
          <a:custGeom>
            <a:avLst/>
            <a:gdLst>
              <a:gd name="T0" fmla="*/ 3746500 w 3746500"/>
              <a:gd name="T1" fmla="*/ 914400 h 1828800"/>
              <a:gd name="T2" fmla="*/ 1873250 w 3746500"/>
              <a:gd name="T3" fmla="*/ 1828800 h 1828800"/>
              <a:gd name="T4" fmla="*/ 0 w 3746500"/>
              <a:gd name="T5" fmla="*/ 914400 h 1828800"/>
              <a:gd name="T6" fmla="*/ 1873250 w 3746500"/>
              <a:gd name="T7" fmla="*/ 0 h 1828800"/>
              <a:gd name="T8" fmla="*/ 0 60000 65536"/>
              <a:gd name="T9" fmla="*/ 1 60000 65536"/>
              <a:gd name="T10" fmla="*/ 2 60000 65536"/>
              <a:gd name="T11" fmla="*/ 3 60000 65536"/>
              <a:gd name="T12" fmla="*/ 33033 w 3746500"/>
              <a:gd name="T13" fmla="*/ 33033 h 1828800"/>
              <a:gd name="T14" fmla="*/ 3713467 w 3746500"/>
              <a:gd name="T15" fmla="*/ 1828800 h 1828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46500" h="1828800">
                <a:moveTo>
                  <a:pt x="112782" y="0"/>
                </a:moveTo>
                <a:lnTo>
                  <a:pt x="3633718" y="0"/>
                </a:lnTo>
                <a:lnTo>
                  <a:pt x="3633718" y="-1"/>
                </a:lnTo>
                <a:cubicBezTo>
                  <a:pt x="3696005" y="-1"/>
                  <a:pt x="3746500" y="50494"/>
                  <a:pt x="3746500" y="112782"/>
                </a:cubicBezTo>
                <a:lnTo>
                  <a:pt x="3746500" y="1828800"/>
                </a:lnTo>
                <a:lnTo>
                  <a:pt x="0" y="1828800"/>
                </a:lnTo>
                <a:lnTo>
                  <a:pt x="0" y="112782"/>
                </a:lnTo>
                <a:lnTo>
                  <a:pt x="-1" y="112781"/>
                </a:lnTo>
                <a:cubicBezTo>
                  <a:pt x="-1" y="50494"/>
                  <a:pt x="50494" y="-1"/>
                  <a:pt x="112782" y="-1"/>
                </a:cubicBezTo>
                <a:close/>
              </a:path>
            </a:pathLst>
          </a:custGeom>
          <a:gradFill rotWithShape="1">
            <a:gsLst>
              <a:gs pos="0">
                <a:srgbClr val="F3F3F3"/>
              </a:gs>
              <a:gs pos="100000">
                <a:srgbClr val="E6E6E6"/>
              </a:gs>
            </a:gsLst>
            <a:lin ang="5400000"/>
          </a:gradFill>
          <a:ln w="9525">
            <a:noFill/>
            <a:miter lim="800000"/>
            <a:headEnd/>
            <a:tailEnd/>
          </a:ln>
          <a:effectLst>
            <a:outerShdw dist="38100" dir="7439998" algn="br" rotWithShape="0">
              <a:srgbClr val="808080">
                <a:alpha val="42999"/>
              </a:srgbClr>
            </a:outerShdw>
          </a:effectLst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00" name="Round Single Corner Rectangle 218"/>
          <p:cNvSpPr>
            <a:spLocks noChangeArrowheads="1"/>
          </p:cNvSpPr>
          <p:nvPr/>
        </p:nvSpPr>
        <p:spPr bwMode="auto">
          <a:xfrm flipH="1">
            <a:off x="785813" y="1556295"/>
            <a:ext cx="1828800" cy="320675"/>
          </a:xfrm>
          <a:custGeom>
            <a:avLst/>
            <a:gdLst>
              <a:gd name="T0" fmla="*/ 914400 w 1828800"/>
              <a:gd name="T1" fmla="*/ 0 h 320622"/>
              <a:gd name="T2" fmla="*/ 0 w 1828800"/>
              <a:gd name="T3" fmla="*/ 160311 h 320622"/>
              <a:gd name="T4" fmla="*/ 914400 w 1828800"/>
              <a:gd name="T5" fmla="*/ 320622 h 320622"/>
              <a:gd name="T6" fmla="*/ 1828800 w 1828800"/>
              <a:gd name="T7" fmla="*/ 160311 h 320622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1828800"/>
              <a:gd name="T13" fmla="*/ 0 h 320622"/>
              <a:gd name="T14" fmla="*/ 1804764 w 1828800"/>
              <a:gd name="T15" fmla="*/ 320622 h 3206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28800" h="320622">
                <a:moveTo>
                  <a:pt x="0" y="0"/>
                </a:moveTo>
                <a:lnTo>
                  <a:pt x="1746734" y="0"/>
                </a:lnTo>
                <a:lnTo>
                  <a:pt x="1746734" y="-1"/>
                </a:lnTo>
                <a:cubicBezTo>
                  <a:pt x="1792057" y="-1"/>
                  <a:pt x="1828800" y="36742"/>
                  <a:pt x="1828800" y="82066"/>
                </a:cubicBezTo>
                <a:lnTo>
                  <a:pt x="1828800" y="320622"/>
                </a:lnTo>
                <a:lnTo>
                  <a:pt x="0" y="320622"/>
                </a:lnTo>
                <a:close/>
              </a:path>
            </a:pathLst>
          </a:custGeom>
          <a:gradFill rotWithShape="1">
            <a:gsLst>
              <a:gs pos="0">
                <a:srgbClr val="0081BE">
                  <a:lumMod val="75000"/>
                </a:srgbClr>
              </a:gs>
              <a:gs pos="44000">
                <a:srgbClr val="0081BE">
                  <a:lumMod val="75000"/>
                </a:srgbClr>
              </a:gs>
              <a:gs pos="100000">
                <a:srgbClr val="007CB4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01" name="Rectangle 226"/>
          <p:cNvSpPr>
            <a:spLocks noChangeArrowheads="1"/>
          </p:cNvSpPr>
          <p:nvPr/>
        </p:nvSpPr>
        <p:spPr bwMode="auto">
          <a:xfrm flipH="1">
            <a:off x="785813" y="1896020"/>
            <a:ext cx="1828800" cy="635000"/>
          </a:xfrm>
          <a:prstGeom prst="rect">
            <a:avLst/>
          </a:prstGeom>
          <a:gradFill rotWithShape="1">
            <a:gsLst>
              <a:gs pos="0">
                <a:srgbClr val="0081BE">
                  <a:lumMod val="75000"/>
                </a:srgbClr>
              </a:gs>
              <a:gs pos="44000">
                <a:srgbClr val="0081BE">
                  <a:lumMod val="75000"/>
                </a:srgbClr>
              </a:gs>
              <a:gs pos="100000">
                <a:srgbClr val="007CB4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02" name="Rounded Rectangle 230"/>
          <p:cNvSpPr/>
          <p:nvPr/>
        </p:nvSpPr>
        <p:spPr bwMode="auto">
          <a:xfrm rot="10800000" flipH="1">
            <a:off x="1144588" y="4858295"/>
            <a:ext cx="1111250" cy="263525"/>
          </a:xfrm>
          <a:prstGeom prst="roundRect">
            <a:avLst/>
          </a:prstGeom>
          <a:gradFill rotWithShape="1">
            <a:gsLst>
              <a:gs pos="0">
                <a:srgbClr val="007CB4"/>
              </a:gs>
              <a:gs pos="48000">
                <a:srgbClr val="0081BE">
                  <a:lumMod val="75000"/>
                </a:srgbClr>
              </a:gs>
            </a:gsLst>
            <a:lin ang="16200000" scaled="1"/>
          </a:gradFill>
          <a:ln w="9525" cap="flat" cmpd="sng" algn="ctr">
            <a:solidFill>
              <a:srgbClr val="0081BE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ＭＳ Ｐゴシック" charset="-128"/>
              <a:cs typeface="+mn-cs"/>
            </a:endParaRP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1114425" y="1938882"/>
            <a:ext cx="11715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5401" dir="2700000" algn="tl" rotWithShape="0">
              <a:srgbClr val="000000">
                <a:alpha val="26999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2007</a:t>
            </a:r>
          </a:p>
        </p:txBody>
      </p:sp>
      <p:grpSp>
        <p:nvGrpSpPr>
          <p:cNvPr id="104" name="Group 246"/>
          <p:cNvGrpSpPr>
            <a:grpSpLocks/>
          </p:cNvGrpSpPr>
          <p:nvPr/>
        </p:nvGrpSpPr>
        <p:grpSpPr bwMode="auto">
          <a:xfrm>
            <a:off x="2355850" y="1626145"/>
            <a:ext cx="182563" cy="182562"/>
            <a:chOff x="2356358" y="1404620"/>
            <a:chExt cx="182880" cy="182880"/>
          </a:xfrm>
        </p:grpSpPr>
        <p:sp>
          <p:nvSpPr>
            <p:cNvPr id="105" name="Oval 238"/>
            <p:cNvSpPr/>
            <p:nvPr/>
          </p:nvSpPr>
          <p:spPr>
            <a:xfrm>
              <a:off x="2356358" y="1404620"/>
              <a:ext cx="182880" cy="18288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  <a:cs typeface="+mn-cs"/>
              </a:endParaRPr>
            </a:p>
          </p:txBody>
        </p:sp>
        <p:grpSp>
          <p:nvGrpSpPr>
            <p:cNvPr id="106" name="Group 76"/>
            <p:cNvGrpSpPr>
              <a:grpSpLocks/>
            </p:cNvGrpSpPr>
            <p:nvPr/>
          </p:nvGrpSpPr>
          <p:grpSpPr bwMode="auto">
            <a:xfrm>
              <a:off x="2426569" y="1442467"/>
              <a:ext cx="57006" cy="102171"/>
              <a:chOff x="558814" y="4197098"/>
              <a:chExt cx="181851" cy="328301"/>
            </a:xfrm>
          </p:grpSpPr>
          <p:cxnSp>
            <p:nvCxnSpPr>
              <p:cNvPr id="107" name="Straight Connector 242"/>
              <p:cNvCxnSpPr/>
              <p:nvPr/>
            </p:nvCxnSpPr>
            <p:spPr>
              <a:xfrm rot="16200000" flipH="1">
                <a:off x="557385" y="4198790"/>
                <a:ext cx="183958" cy="182628"/>
              </a:xfrm>
              <a:prstGeom prst="line">
                <a:avLst/>
              </a:prstGeom>
              <a:noFill/>
              <a:ln w="19050" cap="flat" cmpd="sng" algn="ctr">
                <a:solidFill>
                  <a:srgbClr val="0081BE">
                    <a:lumMod val="7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08" name="Straight Connector 243"/>
              <p:cNvCxnSpPr/>
              <p:nvPr/>
            </p:nvCxnSpPr>
            <p:spPr>
              <a:xfrm rot="5400000" flipH="1" flipV="1">
                <a:off x="557385" y="4341868"/>
                <a:ext cx="183958" cy="182628"/>
              </a:xfrm>
              <a:prstGeom prst="line">
                <a:avLst/>
              </a:prstGeom>
              <a:noFill/>
              <a:ln w="19050" cap="flat" cmpd="sng" algn="ctr">
                <a:solidFill>
                  <a:srgbClr val="0081BE">
                    <a:lumMod val="75000"/>
                  </a:srgbClr>
                </a:solidFill>
                <a:prstDash val="solid"/>
              </a:ln>
              <a:effectLst/>
            </p:spPr>
          </p:cxnSp>
        </p:grpSp>
      </p:grpSp>
      <p:grpSp>
        <p:nvGrpSpPr>
          <p:cNvPr id="109" name="Group 264"/>
          <p:cNvGrpSpPr>
            <a:grpSpLocks/>
          </p:cNvGrpSpPr>
          <p:nvPr/>
        </p:nvGrpSpPr>
        <p:grpSpPr bwMode="auto">
          <a:xfrm>
            <a:off x="6348413" y="1556295"/>
            <a:ext cx="1835150" cy="3744912"/>
            <a:chOff x="6349111" y="1335024"/>
            <a:chExt cx="1834769" cy="3744468"/>
          </a:xfrm>
        </p:grpSpPr>
        <p:sp>
          <p:nvSpPr>
            <p:cNvPr id="110" name="Round Single Corner Rectangle 221"/>
            <p:cNvSpPr>
              <a:spLocks noChangeArrowheads="1"/>
            </p:cNvSpPr>
            <p:nvPr/>
          </p:nvSpPr>
          <p:spPr bwMode="auto">
            <a:xfrm>
              <a:off x="6352285" y="1335024"/>
              <a:ext cx="1828420" cy="320637"/>
            </a:xfrm>
            <a:custGeom>
              <a:avLst/>
              <a:gdLst>
                <a:gd name="T0" fmla="*/ 914210 w 1828420"/>
                <a:gd name="T1" fmla="*/ 0 h 320637"/>
                <a:gd name="T2" fmla="*/ 0 w 1828420"/>
                <a:gd name="T3" fmla="*/ 160319 h 320637"/>
                <a:gd name="T4" fmla="*/ 914210 w 1828420"/>
                <a:gd name="T5" fmla="*/ 320637 h 320637"/>
                <a:gd name="T6" fmla="*/ 1828420 w 1828420"/>
                <a:gd name="T7" fmla="*/ 160319 h 320637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0 w 1828420"/>
                <a:gd name="T13" fmla="*/ 0 h 320637"/>
                <a:gd name="T14" fmla="*/ 1804382 w 1828420"/>
                <a:gd name="T15" fmla="*/ 320637 h 3206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8420" h="320637">
                  <a:moveTo>
                    <a:pt x="0" y="0"/>
                  </a:moveTo>
                  <a:lnTo>
                    <a:pt x="1746350" y="0"/>
                  </a:lnTo>
                  <a:lnTo>
                    <a:pt x="1746350" y="-1"/>
                  </a:lnTo>
                  <a:cubicBezTo>
                    <a:pt x="1791676" y="-1"/>
                    <a:pt x="1828420" y="36743"/>
                    <a:pt x="1828420" y="82070"/>
                  </a:cubicBezTo>
                  <a:lnTo>
                    <a:pt x="1828420" y="320637"/>
                  </a:lnTo>
                  <a:lnTo>
                    <a:pt x="0" y="320637"/>
                  </a:lnTo>
                  <a:close/>
                </a:path>
              </a:pathLst>
            </a:custGeom>
            <a:gradFill rotWithShape="1">
              <a:gsLst>
                <a:gs pos="0">
                  <a:srgbClr val="E6E6E6"/>
                </a:gs>
                <a:gs pos="100000">
                  <a:srgbClr val="F3F3F3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11" name="Round Single Corner Rectangle 225"/>
            <p:cNvSpPr>
              <a:spLocks noChangeArrowheads="1"/>
            </p:cNvSpPr>
            <p:nvPr/>
          </p:nvSpPr>
          <p:spPr bwMode="auto">
            <a:xfrm flipV="1">
              <a:off x="6355460" y="2339792"/>
              <a:ext cx="1828420" cy="2739700"/>
            </a:xfrm>
            <a:custGeom>
              <a:avLst/>
              <a:gdLst>
                <a:gd name="T0" fmla="*/ 914210 w 1828420"/>
                <a:gd name="T1" fmla="*/ 0 h 2739700"/>
                <a:gd name="T2" fmla="*/ 0 w 1828420"/>
                <a:gd name="T3" fmla="*/ 1369850 h 2739700"/>
                <a:gd name="T4" fmla="*/ 914210 w 1828420"/>
                <a:gd name="T5" fmla="*/ 2739700 h 2739700"/>
                <a:gd name="T6" fmla="*/ 1828420 w 1828420"/>
                <a:gd name="T7" fmla="*/ 1369850 h 27397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0 w 1828420"/>
                <a:gd name="T13" fmla="*/ 0 h 2739700"/>
                <a:gd name="T14" fmla="*/ 1791597 w 1828420"/>
                <a:gd name="T15" fmla="*/ 2739700 h 27397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8420" h="2739700">
                  <a:moveTo>
                    <a:pt x="0" y="0"/>
                  </a:moveTo>
                  <a:lnTo>
                    <a:pt x="1702698" y="0"/>
                  </a:lnTo>
                  <a:lnTo>
                    <a:pt x="1702698" y="-1"/>
                  </a:lnTo>
                  <a:cubicBezTo>
                    <a:pt x="1772132" y="-1"/>
                    <a:pt x="1828420" y="56287"/>
                    <a:pt x="1828420" y="125722"/>
                  </a:cubicBezTo>
                  <a:lnTo>
                    <a:pt x="1828420" y="2739700"/>
                  </a:lnTo>
                  <a:lnTo>
                    <a:pt x="0" y="2739700"/>
                  </a:lnTo>
                  <a:close/>
                </a:path>
              </a:pathLst>
            </a:custGeom>
            <a:gradFill rotWithShape="1">
              <a:gsLst>
                <a:gs pos="0">
                  <a:srgbClr val="E6E6E6"/>
                </a:gs>
                <a:gs pos="100000">
                  <a:srgbClr val="F3F3F3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12" name="Rounded Rectangle 231"/>
            <p:cNvSpPr/>
            <p:nvPr/>
          </p:nvSpPr>
          <p:spPr>
            <a:xfrm rot="10800000" flipH="1">
              <a:off x="6714160" y="4636633"/>
              <a:ext cx="1111019" cy="263494"/>
            </a:xfrm>
            <a:prstGeom prst="roundRect">
              <a:avLst/>
            </a:prstGeom>
            <a:gradFill rotWithShape="1">
              <a:gsLst>
                <a:gs pos="44000">
                  <a:srgbClr val="E6E6E6">
                    <a:lumMod val="50000"/>
                  </a:srgbClr>
                </a:gs>
                <a:gs pos="100000">
                  <a:srgbClr val="E6E6E6">
                    <a:lumMod val="75000"/>
                  </a:srgbClr>
                </a:gs>
              </a:gsLst>
              <a:lin ang="5400000" scaled="0"/>
            </a:gradFill>
            <a:ln w="9525" cap="flat" cmpd="sng" algn="ctr">
              <a:solidFill>
                <a:srgbClr val="E6E6E6">
                  <a:lumMod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  <a:cs typeface="+mn-cs"/>
              </a:endParaRPr>
            </a:p>
          </p:txBody>
        </p:sp>
        <p:sp>
          <p:nvSpPr>
            <p:cNvPr id="113" name="Rectangle 236"/>
            <p:cNvSpPr>
              <a:spLocks noChangeArrowheads="1"/>
            </p:cNvSpPr>
            <p:nvPr/>
          </p:nvSpPr>
          <p:spPr bwMode="auto">
            <a:xfrm flipH="1">
              <a:off x="6349111" y="1674709"/>
              <a:ext cx="1828420" cy="634925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rgbClr val="F3F3F3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14" name="TextBox 113"/>
            <p:cNvSpPr txBox="1">
              <a:spLocks noChangeArrowheads="1"/>
            </p:cNvSpPr>
            <p:nvPr/>
          </p:nvSpPr>
          <p:spPr bwMode="auto">
            <a:xfrm>
              <a:off x="6674480" y="1717566"/>
              <a:ext cx="1171332" cy="553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1" dir="2700000" algn="tl" rotWithShape="0">
                <a:srgbClr val="000000">
                  <a:alpha val="26999"/>
                </a:srgb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1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</a:rPr>
                <a:t>2010</a:t>
              </a:r>
            </a:p>
          </p:txBody>
        </p:sp>
        <p:grpSp>
          <p:nvGrpSpPr>
            <p:cNvPr id="115" name="Group 252"/>
            <p:cNvGrpSpPr>
              <a:grpSpLocks/>
            </p:cNvGrpSpPr>
            <p:nvPr/>
          </p:nvGrpSpPr>
          <p:grpSpPr bwMode="auto">
            <a:xfrm>
              <a:off x="7858148" y="1404620"/>
              <a:ext cx="182880" cy="182880"/>
              <a:chOff x="2356358" y="1404620"/>
              <a:chExt cx="182880" cy="182880"/>
            </a:xfrm>
          </p:grpSpPr>
          <p:sp>
            <p:nvSpPr>
              <p:cNvPr id="116" name="Oval 253"/>
              <p:cNvSpPr/>
              <p:nvPr/>
            </p:nvSpPr>
            <p:spPr>
              <a:xfrm>
                <a:off x="2356720" y="1404866"/>
                <a:ext cx="182525" cy="182540"/>
              </a:xfrm>
              <a:prstGeom prst="ellipse">
                <a:avLst/>
              </a:prstGeom>
              <a:solidFill>
                <a:srgbClr val="0081BE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ＭＳ Ｐゴシック" charset="-128"/>
                  <a:cs typeface="+mn-cs"/>
                </a:endParaRPr>
              </a:p>
            </p:txBody>
          </p:sp>
          <p:grpSp>
            <p:nvGrpSpPr>
              <p:cNvPr id="117" name="Group 76"/>
              <p:cNvGrpSpPr>
                <a:grpSpLocks/>
              </p:cNvGrpSpPr>
              <p:nvPr/>
            </p:nvGrpSpPr>
            <p:grpSpPr bwMode="auto">
              <a:xfrm>
                <a:off x="2426569" y="1442467"/>
                <a:ext cx="57006" cy="102171"/>
                <a:chOff x="558814" y="4197098"/>
                <a:chExt cx="181851" cy="328301"/>
              </a:xfrm>
            </p:grpSpPr>
            <p:cxnSp>
              <p:nvCxnSpPr>
                <p:cNvPr id="118" name="Straight Connector 255"/>
                <p:cNvCxnSpPr/>
                <p:nvPr/>
              </p:nvCxnSpPr>
              <p:spPr>
                <a:xfrm rot="16200000" flipH="1">
                  <a:off x="558098" y="4199357"/>
                  <a:ext cx="183616" cy="182272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</p:cxnSp>
            <p:cxnSp>
              <p:nvCxnSpPr>
                <p:cNvPr id="119" name="Straight Connector 256"/>
                <p:cNvCxnSpPr/>
                <p:nvPr/>
              </p:nvCxnSpPr>
              <p:spPr>
                <a:xfrm rot="5400000" flipH="1" flipV="1">
                  <a:off x="558098" y="4342169"/>
                  <a:ext cx="183616" cy="182272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</p:cxnSp>
          </p:grpSp>
        </p:grpSp>
      </p:grpSp>
      <p:sp>
        <p:nvSpPr>
          <p:cNvPr id="120" name="Rectangle 262"/>
          <p:cNvSpPr>
            <a:spLocks noChangeArrowheads="1"/>
          </p:cNvSpPr>
          <p:nvPr/>
        </p:nvSpPr>
        <p:spPr bwMode="auto">
          <a:xfrm rot="5400000" flipH="1">
            <a:off x="4044156" y="3017589"/>
            <a:ext cx="2738437" cy="1828800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21" name="Rectangle 220"/>
          <p:cNvSpPr>
            <a:spLocks noChangeArrowheads="1"/>
          </p:cNvSpPr>
          <p:nvPr/>
        </p:nvSpPr>
        <p:spPr bwMode="auto">
          <a:xfrm flipH="1">
            <a:off x="4498975" y="1556295"/>
            <a:ext cx="1828800" cy="320675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22" name="Rectangle 227"/>
          <p:cNvSpPr>
            <a:spLocks noChangeArrowheads="1"/>
          </p:cNvSpPr>
          <p:nvPr/>
        </p:nvSpPr>
        <p:spPr bwMode="auto">
          <a:xfrm flipH="1">
            <a:off x="4495800" y="1896020"/>
            <a:ext cx="1828800" cy="635000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23" name="Rounded Rectangle 228"/>
          <p:cNvSpPr/>
          <p:nvPr/>
        </p:nvSpPr>
        <p:spPr bwMode="auto">
          <a:xfrm rot="10800000" flipH="1">
            <a:off x="4857750" y="4858295"/>
            <a:ext cx="1111250" cy="263525"/>
          </a:xfrm>
          <a:prstGeom prst="roundRect">
            <a:avLst/>
          </a:prstGeom>
          <a:gradFill rotWithShape="1">
            <a:gsLst>
              <a:gs pos="44000">
                <a:srgbClr val="E6E6E6">
                  <a:lumMod val="50000"/>
                </a:srgbClr>
              </a:gs>
              <a:gs pos="100000">
                <a:srgbClr val="E6E6E6">
                  <a:lumMod val="75000"/>
                </a:srgbClr>
              </a:gs>
            </a:gsLst>
            <a:lin ang="5400000" scaled="0"/>
          </a:gradFill>
          <a:ln w="9525" cap="flat" cmpd="sng" algn="ctr">
            <a:solidFill>
              <a:srgbClr val="E6E6E6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ＭＳ Ｐゴシック" charset="-128"/>
              <a:cs typeface="+mn-cs"/>
            </a:endParaRP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4800600" y="1938882"/>
            <a:ext cx="11699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5401" dir="2700000" algn="tl" rotWithShape="0">
              <a:srgbClr val="000000">
                <a:alpha val="26999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1" u="none" strike="noStrike" kern="0" cap="none" spc="0" normalizeH="0" baseline="0" noProof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</a:rPr>
              <a:t>2009</a:t>
            </a:r>
          </a:p>
        </p:txBody>
      </p:sp>
      <p:grpSp>
        <p:nvGrpSpPr>
          <p:cNvPr id="125" name="Group 257"/>
          <p:cNvGrpSpPr>
            <a:grpSpLocks/>
          </p:cNvGrpSpPr>
          <p:nvPr/>
        </p:nvGrpSpPr>
        <p:grpSpPr bwMode="auto">
          <a:xfrm>
            <a:off x="6046788" y="1626145"/>
            <a:ext cx="182562" cy="182562"/>
            <a:chOff x="2356358" y="1404620"/>
            <a:chExt cx="182880" cy="182880"/>
          </a:xfrm>
        </p:grpSpPr>
        <p:sp>
          <p:nvSpPr>
            <p:cNvPr id="126" name="Oval 258"/>
            <p:cNvSpPr/>
            <p:nvPr/>
          </p:nvSpPr>
          <p:spPr>
            <a:xfrm>
              <a:off x="2356358" y="1404620"/>
              <a:ext cx="182880" cy="182880"/>
            </a:xfrm>
            <a:prstGeom prst="ellipse">
              <a:avLst/>
            </a:prstGeom>
            <a:solidFill>
              <a:srgbClr val="0081BE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  <a:cs typeface="+mn-cs"/>
              </a:endParaRPr>
            </a:p>
          </p:txBody>
        </p:sp>
        <p:grpSp>
          <p:nvGrpSpPr>
            <p:cNvPr id="127" name="Group 76"/>
            <p:cNvGrpSpPr>
              <a:grpSpLocks/>
            </p:cNvGrpSpPr>
            <p:nvPr/>
          </p:nvGrpSpPr>
          <p:grpSpPr bwMode="auto">
            <a:xfrm>
              <a:off x="2426569" y="1442467"/>
              <a:ext cx="57006" cy="102171"/>
              <a:chOff x="558814" y="4197098"/>
              <a:chExt cx="181851" cy="328301"/>
            </a:xfrm>
          </p:grpSpPr>
          <p:cxnSp>
            <p:nvCxnSpPr>
              <p:cNvPr id="128" name="Straight Connector 260"/>
              <p:cNvCxnSpPr/>
              <p:nvPr/>
            </p:nvCxnSpPr>
            <p:spPr>
              <a:xfrm rot="16200000" flipH="1">
                <a:off x="557385" y="4198790"/>
                <a:ext cx="183958" cy="182628"/>
              </a:xfrm>
              <a:prstGeom prst="lin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olid"/>
              </a:ln>
              <a:effectLst/>
            </p:spPr>
          </p:cxnSp>
          <p:cxnSp>
            <p:nvCxnSpPr>
              <p:cNvPr id="129" name="Straight Connector 261"/>
              <p:cNvCxnSpPr/>
              <p:nvPr/>
            </p:nvCxnSpPr>
            <p:spPr>
              <a:xfrm rot="5400000" flipH="1" flipV="1">
                <a:off x="557385" y="4341868"/>
                <a:ext cx="183958" cy="182628"/>
              </a:xfrm>
              <a:prstGeom prst="lin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olid"/>
              </a:ln>
              <a:effectLst/>
            </p:spPr>
          </p:cxnSp>
        </p:grpSp>
      </p:grpSp>
      <p:sp>
        <p:nvSpPr>
          <p:cNvPr id="130" name="Rektangel 613"/>
          <p:cNvSpPr>
            <a:spLocks noChangeArrowheads="1"/>
          </p:cNvSpPr>
          <p:nvPr/>
        </p:nvSpPr>
        <p:spPr bwMode="auto">
          <a:xfrm>
            <a:off x="994321" y="1580107"/>
            <a:ext cx="12297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801688">
              <a:spcBef>
                <a:spcPct val="20000"/>
              </a:spcBef>
              <a:defRPr/>
            </a:pPr>
            <a:r>
              <a:rPr lang="zh-CN" altLang="en-US" sz="1200" b="1" kern="0" noProof="1">
                <a:solidFill>
                  <a:srgbClr val="FFFFFF"/>
                </a:solidFill>
                <a:latin typeface="微软雅黑" pitchFamily="34" charset="-122"/>
                <a:cs typeface="Arial" charset="0"/>
              </a:rPr>
              <a:t>此处添加</a:t>
            </a:r>
            <a:r>
              <a:rPr lang="zh-CN" altLang="en-US" sz="1200" b="1" kern="0" noProof="1" smtClean="0">
                <a:solidFill>
                  <a:srgbClr val="FFFFFF"/>
                </a:solidFill>
                <a:latin typeface="微软雅黑" pitchFamily="34" charset="-122"/>
                <a:cs typeface="Arial" charset="0"/>
              </a:rPr>
              <a:t>文字</a:t>
            </a:r>
            <a:endParaRPr lang="zh-CN" altLang="en-US" sz="1200" b="1" kern="0" noProof="1">
              <a:solidFill>
                <a:srgbClr val="FFFFFF"/>
              </a:solidFill>
              <a:latin typeface="微软雅黑" pitchFamily="34" charset="-122"/>
              <a:cs typeface="Arial" charset="0"/>
            </a:endParaRPr>
          </a:p>
        </p:txBody>
      </p:sp>
      <p:sp>
        <p:nvSpPr>
          <p:cNvPr id="131" name="Rektangel 613"/>
          <p:cNvSpPr>
            <a:spLocks noChangeArrowheads="1"/>
          </p:cNvSpPr>
          <p:nvPr/>
        </p:nvSpPr>
        <p:spPr bwMode="auto">
          <a:xfrm>
            <a:off x="2805658" y="1580107"/>
            <a:ext cx="12297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200" b="1" noProof="1">
                <a:solidFill>
                  <a:srgbClr val="080808"/>
                </a:solidFill>
                <a:latin typeface="微软雅黑" pitchFamily="34" charset="-122"/>
                <a:cs typeface="Arial" charset="0"/>
              </a:rPr>
              <a:t>此处添加文字</a:t>
            </a:r>
          </a:p>
        </p:txBody>
      </p:sp>
      <p:sp>
        <p:nvSpPr>
          <p:cNvPr id="132" name="Rektangel 613"/>
          <p:cNvSpPr>
            <a:spLocks noChangeArrowheads="1"/>
          </p:cNvSpPr>
          <p:nvPr/>
        </p:nvSpPr>
        <p:spPr bwMode="auto">
          <a:xfrm>
            <a:off x="4661446" y="1580107"/>
            <a:ext cx="12297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200" b="1" noProof="1">
                <a:solidFill>
                  <a:srgbClr val="080808"/>
                </a:solidFill>
                <a:latin typeface="微软雅黑" pitchFamily="34" charset="-122"/>
                <a:cs typeface="Arial" charset="0"/>
              </a:rPr>
              <a:t>此处添加文字</a:t>
            </a:r>
          </a:p>
        </p:txBody>
      </p:sp>
      <p:sp>
        <p:nvSpPr>
          <p:cNvPr id="133" name="Rektangel 613"/>
          <p:cNvSpPr>
            <a:spLocks noChangeArrowheads="1"/>
          </p:cNvSpPr>
          <p:nvPr/>
        </p:nvSpPr>
        <p:spPr bwMode="auto">
          <a:xfrm>
            <a:off x="6444208" y="1580107"/>
            <a:ext cx="12297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200" b="1" noProof="1">
                <a:solidFill>
                  <a:srgbClr val="080808"/>
                </a:solidFill>
                <a:latin typeface="微软雅黑" pitchFamily="34" charset="-122"/>
                <a:cs typeface="Arial" charset="0"/>
              </a:rPr>
              <a:t>此处添加文字</a:t>
            </a:r>
          </a:p>
        </p:txBody>
      </p:sp>
      <p:sp>
        <p:nvSpPr>
          <p:cNvPr id="134" name="Rektangel 613"/>
          <p:cNvSpPr>
            <a:spLocks noChangeArrowheads="1"/>
          </p:cNvSpPr>
          <p:nvPr/>
        </p:nvSpPr>
        <p:spPr bwMode="auto">
          <a:xfrm>
            <a:off x="1185863" y="4844007"/>
            <a:ext cx="10207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defTabSz="801688">
              <a:spcBef>
                <a:spcPct val="20000"/>
              </a:spcBef>
              <a:defRPr/>
            </a:pPr>
            <a:r>
              <a:rPr lang="zh-CN" altLang="en-US" sz="1200" b="1" kern="0" noProof="1" smtClean="0">
                <a:solidFill>
                  <a:sysClr val="window" lastClr="FFFFFF"/>
                </a:solidFill>
                <a:latin typeface="微软雅黑" pitchFamily="34" charset="-122"/>
                <a:cs typeface="Arial" charset="0"/>
              </a:rPr>
              <a:t>添加</a:t>
            </a:r>
            <a:r>
              <a:rPr lang="zh-CN" altLang="en-US" sz="1200" b="1" kern="0" noProof="1">
                <a:solidFill>
                  <a:sysClr val="window" lastClr="FFFFFF"/>
                </a:solidFill>
                <a:latin typeface="微软雅黑" pitchFamily="34" charset="-122"/>
                <a:cs typeface="Arial" charset="0"/>
              </a:rPr>
              <a:t>文字</a:t>
            </a:r>
          </a:p>
        </p:txBody>
      </p:sp>
      <p:sp>
        <p:nvSpPr>
          <p:cNvPr id="135" name="Rektangel 613"/>
          <p:cNvSpPr>
            <a:spLocks noChangeArrowheads="1"/>
          </p:cNvSpPr>
          <p:nvPr/>
        </p:nvSpPr>
        <p:spPr bwMode="auto">
          <a:xfrm>
            <a:off x="3041650" y="4831307"/>
            <a:ext cx="10207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200" b="1" noProof="1">
                <a:solidFill>
                  <a:srgbClr val="FFFFFF"/>
                </a:solidFill>
                <a:latin typeface="微软雅黑" pitchFamily="34" charset="-122"/>
                <a:cs typeface="Arial" charset="0"/>
              </a:rPr>
              <a:t>添加文字</a:t>
            </a:r>
          </a:p>
        </p:txBody>
      </p:sp>
      <p:sp>
        <p:nvSpPr>
          <p:cNvPr id="136" name="Rektangel 613"/>
          <p:cNvSpPr>
            <a:spLocks noChangeArrowheads="1"/>
          </p:cNvSpPr>
          <p:nvPr/>
        </p:nvSpPr>
        <p:spPr bwMode="auto">
          <a:xfrm>
            <a:off x="4897438" y="4831307"/>
            <a:ext cx="10207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200" b="1" noProof="1">
                <a:solidFill>
                  <a:srgbClr val="FFFFFF"/>
                </a:solidFill>
                <a:latin typeface="微软雅黑" pitchFamily="34" charset="-122"/>
                <a:cs typeface="Arial" charset="0"/>
              </a:rPr>
              <a:t>添加文字</a:t>
            </a:r>
          </a:p>
        </p:txBody>
      </p:sp>
      <p:sp>
        <p:nvSpPr>
          <p:cNvPr id="137" name="Rektangel 613"/>
          <p:cNvSpPr>
            <a:spLocks noChangeArrowheads="1"/>
          </p:cNvSpPr>
          <p:nvPr/>
        </p:nvSpPr>
        <p:spPr bwMode="auto">
          <a:xfrm>
            <a:off x="6745288" y="4831307"/>
            <a:ext cx="10207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200" b="1" noProof="1">
                <a:solidFill>
                  <a:srgbClr val="FFFFFF"/>
                </a:solidFill>
                <a:latin typeface="微软雅黑" pitchFamily="34" charset="-122"/>
                <a:cs typeface="Arial" charset="0"/>
              </a:rPr>
              <a:t>添加文字</a:t>
            </a:r>
          </a:p>
        </p:txBody>
      </p:sp>
      <p:sp>
        <p:nvSpPr>
          <p:cNvPr id="138" name="Afrundet rektangel 20"/>
          <p:cNvSpPr/>
          <p:nvPr/>
        </p:nvSpPr>
        <p:spPr bwMode="auto">
          <a:xfrm>
            <a:off x="4702461" y="3015676"/>
            <a:ext cx="1371920" cy="1371636"/>
          </a:xfrm>
          <a:prstGeom prst="roundRect">
            <a:avLst>
              <a:gd name="adj" fmla="val 0"/>
            </a:avLst>
          </a:prstGeom>
          <a:blipFill dpi="0" rotWithShape="1">
            <a:blip r:embed="rId2" cstate="print"/>
            <a:srcRect/>
            <a:stretch>
              <a:fillRect r="-16000"/>
            </a:stretch>
          </a:blip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ＭＳ Ｐゴシック" charset="-128"/>
              <a:cs typeface="+mn-cs"/>
            </a:endParaRPr>
          </a:p>
        </p:txBody>
      </p:sp>
      <p:sp>
        <p:nvSpPr>
          <p:cNvPr id="139" name="Afrundet rektangel 45"/>
          <p:cNvSpPr>
            <a:spLocks noChangeArrowheads="1"/>
          </p:cNvSpPr>
          <p:nvPr/>
        </p:nvSpPr>
        <p:spPr bwMode="auto">
          <a:xfrm>
            <a:off x="2860675" y="3015207"/>
            <a:ext cx="1371600" cy="1371600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40" name="Afrundet rektangel 55"/>
          <p:cNvSpPr/>
          <p:nvPr/>
        </p:nvSpPr>
        <p:spPr bwMode="auto">
          <a:xfrm>
            <a:off x="6572669" y="3015676"/>
            <a:ext cx="1371277" cy="1371637"/>
          </a:xfrm>
          <a:prstGeom prst="roundRect">
            <a:avLst>
              <a:gd name="adj" fmla="val 0"/>
            </a:avLst>
          </a:prstGeom>
          <a:blipFill dpi="0" rotWithShape="1">
            <a:blip r:embed="rId4" cstate="print"/>
            <a:srcRect/>
            <a:stretch>
              <a:fillRect l="-36000"/>
            </a:stretch>
          </a:blip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ＭＳ Ｐゴシック" charset="-128"/>
              <a:cs typeface="+mn-cs"/>
            </a:endParaRPr>
          </a:p>
        </p:txBody>
      </p:sp>
      <p:sp>
        <p:nvSpPr>
          <p:cNvPr id="141" name="Afrundet rektangel 60"/>
          <p:cNvSpPr/>
          <p:nvPr/>
        </p:nvSpPr>
        <p:spPr bwMode="auto">
          <a:xfrm>
            <a:off x="1010677" y="3015676"/>
            <a:ext cx="1370952" cy="1371635"/>
          </a:xfrm>
          <a:prstGeom prst="roundRect">
            <a:avLst>
              <a:gd name="adj" fmla="val 0"/>
            </a:avLst>
          </a:prstGeom>
          <a:blipFill dpi="0" rotWithShape="1">
            <a:blip r:embed="rId5" cstate="print"/>
            <a:srcRect/>
            <a:stretch>
              <a:fillRect r="-11000"/>
            </a:stretch>
          </a:blip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ＭＳ Ｐゴシック" charset="-128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15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P-01-0000xL">
  <a:themeElements>
    <a:clrScheme name="自定义 10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589A"/>
      </a:accent1>
      <a:accent2>
        <a:srgbClr val="047BCC"/>
      </a:accent2>
      <a:accent3>
        <a:srgbClr val="007A77"/>
      </a:accent3>
      <a:accent4>
        <a:srgbClr val="00D69E"/>
      </a:accent4>
      <a:accent5>
        <a:srgbClr val="E94E1B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TP-01-0000xL</Template>
  <TotalTime>234</TotalTime>
  <Words>44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ＭＳ Ｐゴシック</vt:lpstr>
      <vt:lpstr>微软雅黑</vt:lpstr>
      <vt:lpstr>Arial</vt:lpstr>
      <vt:lpstr>Arial Black</vt:lpstr>
      <vt:lpstr>Wingdings</vt:lpstr>
      <vt:lpstr>TP-01-0000xL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年会</dc:subject>
  <dc:creator>田士庆</dc:creator>
  <cp:keywords>4.3; 浅蓝色; 静态; L</cp:keywords>
  <dc:description>设计定制服务请访问 www.littletian.com 或 直接邮件 hello@littletian.com</dc:description>
  <cp:lastModifiedBy>Administrator</cp:lastModifiedBy>
  <cp:revision>35</cp:revision>
  <dcterms:created xsi:type="dcterms:W3CDTF">2011-12-07T06:21:55Z</dcterms:created>
  <dcterms:modified xsi:type="dcterms:W3CDTF">2015-04-07T01:58:45Z</dcterms:modified>
  <cp:category>TP</cp:category>
</cp:coreProperties>
</file>