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10" r:id="rId2"/>
  </p:sldIdLst>
  <p:sldSz cx="9144000" cy="6858000" type="screen4x3"/>
  <p:notesSz cx="6858000" cy="9144000"/>
  <p:custDataLst>
    <p:tags r:id="rId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D99694"/>
    <a:srgbClr val="F2F2F2"/>
    <a:srgbClr val="AAE600"/>
    <a:srgbClr val="FFFFFF"/>
    <a:srgbClr val="D9D9D9"/>
    <a:srgbClr val="000000"/>
    <a:srgbClr val="4A7EBB"/>
    <a:srgbClr val="BFBFBF"/>
    <a:srgbClr val="DEDE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25" autoAdjust="0"/>
    <p:restoredTop sz="97063" autoAdjust="0"/>
  </p:normalViewPr>
  <p:slideViewPr>
    <p:cSldViewPr snapToObjects="1">
      <p:cViewPr varScale="1">
        <p:scale>
          <a:sx n="88" d="100"/>
          <a:sy n="88" d="100"/>
        </p:scale>
        <p:origin x="990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12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E06C3C-18C0-4C17-91AF-49759180F195}" type="datetimeFigureOut">
              <a:rPr lang="zh-CN" altLang="en-US" smtClean="0"/>
              <a:pPr/>
              <a:t>2015/5/18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56E578-2192-49C7-BCF7-4E29EF7E10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410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56E578-2192-49C7-BCF7-4E29EF7E10B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606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9309" y="32210"/>
            <a:ext cx="8229600" cy="1143000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A324B-99B4-42C1-BC50-9DADF8316F4B}" type="datetimeFigureOut">
              <a:rPr lang="zh-CN" altLang="en-US" smtClean="0"/>
              <a:pPr/>
              <a:t>2015/5/18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053AC-7632-4A5B-A2D6-EFBD0B52C3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371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495161" y="6453336"/>
            <a:ext cx="1816809" cy="246856"/>
            <a:chOff x="4843424" y="6383787"/>
            <a:chExt cx="1816809" cy="246856"/>
          </a:xfrm>
        </p:grpSpPr>
        <p:pic>
          <p:nvPicPr>
            <p:cNvPr id="17" name="Picture 2" descr="H:\桌面\design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153" y="6383787"/>
              <a:ext cx="720080" cy="246856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3" descr="H:\桌面\tanker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3424" y="6383787"/>
              <a:ext cx="1101372" cy="219487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矩形 6"/>
          <p:cNvSpPr/>
          <p:nvPr userDrawn="1"/>
        </p:nvSpPr>
        <p:spPr>
          <a:xfrm>
            <a:off x="465693" y="6356350"/>
            <a:ext cx="1846277" cy="3438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8053AC-7632-4A5B-A2D6-EFBD0B52C3F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6A324B-99B4-42C1-BC50-9DADF8316F4B}" type="datetimeFigureOut">
              <a:rPr lang="zh-CN" altLang="en-US" smtClean="0"/>
              <a:pPr/>
              <a:t>2015/5/18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3" name="TextBox 12"/>
          <p:cNvSpPr txBox="1"/>
          <p:nvPr userDrawn="1"/>
        </p:nvSpPr>
        <p:spPr>
          <a:xfrm>
            <a:off x="7092280" y="0"/>
            <a:ext cx="159530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 smtClean="0">
                <a:solidFill>
                  <a:schemeClr val="bg1"/>
                </a:solidFill>
                <a:effectLst/>
                <a:latin typeface="Verdana" pitchFamily="34" charset="0"/>
                <a:cs typeface="Verdana" pitchFamily="34" charset="0"/>
              </a:rPr>
              <a:t>Tankertanker</a:t>
            </a:r>
            <a:r>
              <a:rPr lang="en-US" altLang="zh-CN" sz="1050" baseline="0" dirty="0" smtClean="0">
                <a:solidFill>
                  <a:schemeClr val="bg1"/>
                </a:solidFill>
                <a:effectLst/>
                <a:latin typeface="Verdana" pitchFamily="34" charset="0"/>
                <a:cs typeface="Verdana" pitchFamily="34" charset="0"/>
              </a:rPr>
              <a:t> Design</a:t>
            </a:r>
            <a:endParaRPr lang="zh-CN" altLang="en-US" sz="1050" dirty="0">
              <a:solidFill>
                <a:schemeClr val="bg1"/>
              </a:solidFill>
              <a:effectLst/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465693" y="1135377"/>
            <a:ext cx="159530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 smtClean="0">
                <a:solidFill>
                  <a:schemeClr val="bg1"/>
                </a:solidFill>
                <a:effectLst/>
                <a:latin typeface="Verdana" pitchFamily="34" charset="0"/>
                <a:cs typeface="Verdana" pitchFamily="34" charset="0"/>
              </a:rPr>
              <a:t>Tankertanker</a:t>
            </a:r>
            <a:r>
              <a:rPr lang="en-US" altLang="zh-CN" sz="1050" baseline="0" dirty="0" smtClean="0">
                <a:solidFill>
                  <a:schemeClr val="bg1"/>
                </a:solidFill>
                <a:effectLst/>
                <a:latin typeface="Verdana" pitchFamily="34" charset="0"/>
                <a:cs typeface="Verdana" pitchFamily="34" charset="0"/>
              </a:rPr>
              <a:t> Design</a:t>
            </a:r>
            <a:endParaRPr lang="zh-CN" altLang="en-US" sz="1050" dirty="0">
              <a:solidFill>
                <a:schemeClr val="bg1"/>
              </a:solidFill>
              <a:effectLst/>
              <a:latin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2989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时间线</a:t>
            </a:r>
            <a:endParaRPr lang="zh-CN" alt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1691680" y="1579959"/>
            <a:ext cx="3665631" cy="483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亚太航空中心最佳机场发展奖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Rectangle 3"/>
          <p:cNvSpPr>
            <a:spLocks noChangeArrowheads="1"/>
          </p:cNvSpPr>
          <p:nvPr/>
        </p:nvSpPr>
        <p:spPr bwMode="auto">
          <a:xfrm>
            <a:off x="759841" y="3674546"/>
            <a:ext cx="7049299" cy="161422"/>
          </a:xfrm>
          <a:prstGeom prst="rect">
            <a:avLst/>
          </a:prstGeom>
          <a:gradFill rotWithShape="1">
            <a:gsLst>
              <a:gs pos="0">
                <a:srgbClr val="969696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noProof="1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37" name="Pentagon 12"/>
          <p:cNvSpPr>
            <a:spLocks noChangeArrowheads="1"/>
          </p:cNvSpPr>
          <p:nvPr/>
        </p:nvSpPr>
        <p:spPr bwMode="auto">
          <a:xfrm>
            <a:off x="1689596" y="3401497"/>
            <a:ext cx="900113" cy="287337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indent="-342900" algn="ctr">
              <a:buFont typeface="Calibri" pitchFamily="34" charset="0"/>
              <a:buAutoNum type="arabicPeriod"/>
            </a:pPr>
            <a:endParaRPr lang="zh-CN" noProof="1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38" name="Pentagon 12"/>
          <p:cNvSpPr>
            <a:spLocks noChangeArrowheads="1"/>
          </p:cNvSpPr>
          <p:nvPr/>
        </p:nvSpPr>
        <p:spPr bwMode="auto">
          <a:xfrm>
            <a:off x="2565896" y="3401497"/>
            <a:ext cx="900113" cy="287337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indent="-342900" algn="ctr">
              <a:buFont typeface="Calibri" pitchFamily="34" charset="0"/>
              <a:buAutoNum type="arabicPeriod"/>
            </a:pPr>
            <a:endParaRPr lang="zh-CN" noProof="1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39" name="Pentagon 12"/>
          <p:cNvSpPr>
            <a:spLocks noChangeArrowheads="1"/>
          </p:cNvSpPr>
          <p:nvPr/>
        </p:nvSpPr>
        <p:spPr bwMode="auto">
          <a:xfrm>
            <a:off x="3443784" y="3401497"/>
            <a:ext cx="927100" cy="287337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indent="-342900" algn="ctr">
              <a:buFont typeface="Calibri" pitchFamily="34" charset="0"/>
              <a:buAutoNum type="arabicPeriod"/>
            </a:pPr>
            <a:endParaRPr lang="zh-CN" noProof="1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40" name="Pentagon 12"/>
          <p:cNvSpPr>
            <a:spLocks noChangeArrowheads="1"/>
          </p:cNvSpPr>
          <p:nvPr/>
        </p:nvSpPr>
        <p:spPr bwMode="auto">
          <a:xfrm>
            <a:off x="4370884" y="3401497"/>
            <a:ext cx="900112" cy="287337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indent="-342900" algn="ctr">
              <a:buFont typeface="Calibri" pitchFamily="34" charset="0"/>
              <a:buAutoNum type="arabicPeriod"/>
            </a:pPr>
            <a:endParaRPr lang="zh-CN" noProof="1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44" name="Pentagon 12"/>
          <p:cNvSpPr>
            <a:spLocks noChangeArrowheads="1"/>
          </p:cNvSpPr>
          <p:nvPr/>
        </p:nvSpPr>
        <p:spPr bwMode="auto">
          <a:xfrm>
            <a:off x="5263059" y="3401497"/>
            <a:ext cx="900112" cy="287337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indent="-342900" algn="ctr">
              <a:buFont typeface="Calibri" pitchFamily="34" charset="0"/>
              <a:buAutoNum type="arabicPeriod"/>
            </a:pPr>
            <a:endParaRPr lang="zh-CN" noProof="1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45" name="Pentagon 12"/>
          <p:cNvSpPr>
            <a:spLocks noChangeArrowheads="1"/>
          </p:cNvSpPr>
          <p:nvPr/>
        </p:nvSpPr>
        <p:spPr bwMode="auto">
          <a:xfrm>
            <a:off x="6156821" y="3401497"/>
            <a:ext cx="900113" cy="287337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indent="-342900" algn="ctr">
              <a:buFont typeface="Calibri" pitchFamily="34" charset="0"/>
              <a:buAutoNum type="arabicPeriod"/>
            </a:pPr>
            <a:endParaRPr lang="zh-CN" noProof="1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46" name="Pentagon 12"/>
          <p:cNvSpPr>
            <a:spLocks noChangeArrowheads="1"/>
          </p:cNvSpPr>
          <p:nvPr/>
        </p:nvSpPr>
        <p:spPr bwMode="auto">
          <a:xfrm>
            <a:off x="7053759" y="3401497"/>
            <a:ext cx="900112" cy="287337"/>
          </a:xfrm>
          <a:prstGeom prst="homePlate">
            <a:avLst>
              <a:gd name="adj" fmla="val 41986"/>
            </a:avLst>
          </a:prstGeom>
          <a:solidFill>
            <a:srgbClr val="FFC000"/>
          </a:solidFill>
          <a:ln>
            <a:noFill/>
          </a:ln>
          <a:effectLst/>
          <a:extLst/>
        </p:spPr>
        <p:txBody>
          <a:bodyPr anchor="ctr"/>
          <a:lstStyle/>
          <a:p>
            <a:pPr indent="-342900" algn="ctr">
              <a:buFont typeface="Calibri" pitchFamily="34" charset="0"/>
              <a:buAutoNum type="arabicPeriod"/>
            </a:pPr>
            <a:endParaRPr lang="zh-CN" noProof="1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47" name="Pentagon 12"/>
          <p:cNvSpPr>
            <a:spLocks noChangeArrowheads="1"/>
          </p:cNvSpPr>
          <p:nvPr/>
        </p:nvSpPr>
        <p:spPr bwMode="auto">
          <a:xfrm>
            <a:off x="827584" y="3401497"/>
            <a:ext cx="863600" cy="287337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indent="-342900" algn="ctr">
              <a:buFont typeface="Calibri" pitchFamily="34" charset="0"/>
              <a:buAutoNum type="arabicPeriod"/>
            </a:pPr>
            <a:endParaRPr lang="zh-CN" noProof="1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48" name="Line 18"/>
          <p:cNvSpPr>
            <a:spLocks noChangeShapeType="1"/>
          </p:cNvSpPr>
          <p:nvPr/>
        </p:nvSpPr>
        <p:spPr bwMode="auto">
          <a:xfrm>
            <a:off x="1691184" y="3411022"/>
            <a:ext cx="0" cy="215900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" name="Line 19"/>
          <p:cNvSpPr>
            <a:spLocks noChangeShapeType="1"/>
          </p:cNvSpPr>
          <p:nvPr/>
        </p:nvSpPr>
        <p:spPr bwMode="auto">
          <a:xfrm>
            <a:off x="2584946" y="3411022"/>
            <a:ext cx="0" cy="215900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" name="Line 20"/>
          <p:cNvSpPr>
            <a:spLocks noChangeShapeType="1"/>
          </p:cNvSpPr>
          <p:nvPr/>
        </p:nvSpPr>
        <p:spPr bwMode="auto">
          <a:xfrm>
            <a:off x="3478709" y="3411022"/>
            <a:ext cx="0" cy="215900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" name="Line 21"/>
          <p:cNvSpPr>
            <a:spLocks noChangeShapeType="1"/>
          </p:cNvSpPr>
          <p:nvPr/>
        </p:nvSpPr>
        <p:spPr bwMode="auto">
          <a:xfrm>
            <a:off x="4372471" y="3411022"/>
            <a:ext cx="0" cy="215900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" name="Line 22"/>
          <p:cNvSpPr>
            <a:spLocks noChangeShapeType="1"/>
          </p:cNvSpPr>
          <p:nvPr/>
        </p:nvSpPr>
        <p:spPr bwMode="auto">
          <a:xfrm>
            <a:off x="6161584" y="3411022"/>
            <a:ext cx="0" cy="215900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" name="Line 23"/>
          <p:cNvSpPr>
            <a:spLocks noChangeShapeType="1"/>
          </p:cNvSpPr>
          <p:nvPr/>
        </p:nvSpPr>
        <p:spPr bwMode="auto">
          <a:xfrm>
            <a:off x="5266234" y="3411022"/>
            <a:ext cx="0" cy="215900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" name="Pentagon 12"/>
          <p:cNvSpPr>
            <a:spLocks noChangeArrowheads="1"/>
          </p:cNvSpPr>
          <p:nvPr/>
        </p:nvSpPr>
        <p:spPr bwMode="auto">
          <a:xfrm>
            <a:off x="755576" y="3403084"/>
            <a:ext cx="6192837" cy="287338"/>
          </a:xfrm>
          <a:prstGeom prst="homePlate">
            <a:avLst>
              <a:gd name="adj" fmla="val 0"/>
            </a:avLst>
          </a:prstGeom>
          <a:solidFill>
            <a:srgbClr val="00B0F0"/>
          </a:solidFill>
          <a:ln>
            <a:noFill/>
          </a:ln>
          <a:effectLst/>
          <a:extLst/>
        </p:spPr>
        <p:txBody>
          <a:bodyPr anchor="ctr"/>
          <a:lstStyle/>
          <a:p>
            <a:pPr indent="-342900" algn="ctr">
              <a:buFont typeface="Calibri" pitchFamily="34" charset="0"/>
              <a:buAutoNum type="arabicPeriod"/>
            </a:pPr>
            <a:endParaRPr lang="zh-CN" noProof="1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55" name="Text Box 67"/>
          <p:cNvSpPr txBox="1">
            <a:spLocks noChangeArrowheads="1"/>
          </p:cNvSpPr>
          <p:nvPr/>
        </p:nvSpPr>
        <p:spPr bwMode="auto">
          <a:xfrm>
            <a:off x="1141529" y="3401497"/>
            <a:ext cx="55015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</a:rPr>
              <a:t>2008</a:t>
            </a:r>
            <a:endParaRPr lang="en-US" altLang="zh-CN" sz="1400" b="1" dirty="0">
              <a:solidFill>
                <a:schemeClr val="bg1"/>
              </a:solidFill>
            </a:endParaRPr>
          </a:p>
        </p:txBody>
      </p:sp>
      <p:sp>
        <p:nvSpPr>
          <p:cNvPr id="56" name="Text Box 68"/>
          <p:cNvSpPr txBox="1">
            <a:spLocks noChangeArrowheads="1"/>
          </p:cNvSpPr>
          <p:nvPr/>
        </p:nvSpPr>
        <p:spPr bwMode="auto">
          <a:xfrm>
            <a:off x="2869721" y="3401497"/>
            <a:ext cx="55015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</a:rPr>
              <a:t>2010</a:t>
            </a:r>
            <a:endParaRPr lang="en-US" altLang="zh-CN" sz="1400" b="1" dirty="0">
              <a:solidFill>
                <a:schemeClr val="bg1"/>
              </a:solidFill>
            </a:endParaRPr>
          </a:p>
        </p:txBody>
      </p:sp>
      <p:sp>
        <p:nvSpPr>
          <p:cNvPr id="57" name="Text Box 69"/>
          <p:cNvSpPr txBox="1">
            <a:spLocks noChangeArrowheads="1"/>
          </p:cNvSpPr>
          <p:nvPr/>
        </p:nvSpPr>
        <p:spPr bwMode="auto">
          <a:xfrm>
            <a:off x="3741775" y="3401497"/>
            <a:ext cx="75821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</a:rPr>
              <a:t>2010</a:t>
            </a:r>
            <a:endParaRPr lang="en-US" altLang="zh-CN" sz="1400" b="1" dirty="0">
              <a:solidFill>
                <a:schemeClr val="bg1"/>
              </a:solidFill>
            </a:endParaRPr>
          </a:p>
        </p:txBody>
      </p:sp>
      <p:sp>
        <p:nvSpPr>
          <p:cNvPr id="58" name="Text Box 70"/>
          <p:cNvSpPr txBox="1">
            <a:spLocks noChangeArrowheads="1"/>
          </p:cNvSpPr>
          <p:nvPr/>
        </p:nvSpPr>
        <p:spPr bwMode="auto">
          <a:xfrm>
            <a:off x="4597913" y="3401497"/>
            <a:ext cx="55015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</a:rPr>
              <a:t>2011</a:t>
            </a:r>
            <a:endParaRPr lang="en-US" altLang="zh-CN" sz="1400" b="1" dirty="0">
              <a:solidFill>
                <a:schemeClr val="bg1"/>
              </a:solidFill>
            </a:endParaRPr>
          </a:p>
        </p:txBody>
      </p:sp>
      <p:sp>
        <p:nvSpPr>
          <p:cNvPr id="59" name="Text Box 71"/>
          <p:cNvSpPr txBox="1">
            <a:spLocks noChangeArrowheads="1"/>
          </p:cNvSpPr>
          <p:nvPr/>
        </p:nvSpPr>
        <p:spPr bwMode="auto">
          <a:xfrm>
            <a:off x="5394821" y="3401497"/>
            <a:ext cx="55015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</a:rPr>
              <a:t>2011</a:t>
            </a:r>
            <a:endParaRPr lang="en-US" altLang="zh-CN" sz="1400" b="1" dirty="0">
              <a:solidFill>
                <a:schemeClr val="bg1"/>
              </a:solidFill>
            </a:endParaRPr>
          </a:p>
        </p:txBody>
      </p:sp>
      <p:sp>
        <p:nvSpPr>
          <p:cNvPr id="61" name="Text Box 73"/>
          <p:cNvSpPr txBox="1">
            <a:spLocks noChangeArrowheads="1"/>
          </p:cNvSpPr>
          <p:nvPr/>
        </p:nvSpPr>
        <p:spPr bwMode="auto">
          <a:xfrm>
            <a:off x="6948264" y="3401497"/>
            <a:ext cx="860876" cy="288000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</a:rPr>
              <a:t>201*</a:t>
            </a:r>
            <a:endParaRPr lang="en-US" altLang="zh-CN" sz="1400" b="1" dirty="0">
              <a:solidFill>
                <a:schemeClr val="bg1"/>
              </a:solidFill>
            </a:endParaRPr>
          </a:p>
        </p:txBody>
      </p:sp>
      <p:sp>
        <p:nvSpPr>
          <p:cNvPr id="62" name="Text Box 74"/>
          <p:cNvSpPr txBox="1">
            <a:spLocks noChangeArrowheads="1"/>
          </p:cNvSpPr>
          <p:nvPr/>
        </p:nvSpPr>
        <p:spPr bwMode="auto">
          <a:xfrm>
            <a:off x="2005625" y="3401497"/>
            <a:ext cx="55015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</a:rPr>
              <a:t>2009</a:t>
            </a:r>
            <a:endParaRPr lang="en-US" altLang="zh-CN" sz="1400" b="1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691680" y="1776156"/>
            <a:ext cx="72008" cy="1809974"/>
            <a:chOff x="792076" y="1505874"/>
            <a:chExt cx="72008" cy="1809974"/>
          </a:xfrm>
        </p:grpSpPr>
        <p:cxnSp>
          <p:nvCxnSpPr>
            <p:cNvPr id="33" name="直接连接符 32"/>
            <p:cNvCxnSpPr/>
            <p:nvPr/>
          </p:nvCxnSpPr>
          <p:spPr>
            <a:xfrm flipV="1">
              <a:off x="828080" y="1505874"/>
              <a:ext cx="0" cy="180997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流程图: 联系 4"/>
            <p:cNvSpPr/>
            <p:nvPr/>
          </p:nvSpPr>
          <p:spPr>
            <a:xfrm>
              <a:off x="792076" y="3243839"/>
              <a:ext cx="72008" cy="72008"/>
            </a:xfrm>
            <a:prstGeom prst="flowChartConnector">
              <a:avLst/>
            </a:prstGeom>
            <a:solidFill>
              <a:schemeClr val="tx1">
                <a:lumMod val="50000"/>
                <a:lumOff val="50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Text Box 73"/>
          <p:cNvSpPr txBox="1">
            <a:spLocks noChangeArrowheads="1"/>
          </p:cNvSpPr>
          <p:nvPr/>
        </p:nvSpPr>
        <p:spPr bwMode="auto">
          <a:xfrm>
            <a:off x="6092486" y="3401498"/>
            <a:ext cx="855778" cy="288000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</a:rPr>
              <a:t>2012</a:t>
            </a:r>
            <a:endParaRPr lang="en-US" altLang="zh-CN" sz="1400" b="1" dirty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2627784" y="2063874"/>
            <a:ext cx="72008" cy="1542083"/>
            <a:chOff x="792076" y="1773765"/>
            <a:chExt cx="72008" cy="1542083"/>
          </a:xfrm>
        </p:grpSpPr>
        <p:cxnSp>
          <p:nvCxnSpPr>
            <p:cNvPr id="69" name="直接连接符 68"/>
            <p:cNvCxnSpPr/>
            <p:nvPr/>
          </p:nvCxnSpPr>
          <p:spPr>
            <a:xfrm flipV="1">
              <a:off x="828080" y="1773765"/>
              <a:ext cx="0" cy="1542083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流程图: 联系 69"/>
            <p:cNvSpPr/>
            <p:nvPr/>
          </p:nvSpPr>
          <p:spPr>
            <a:xfrm>
              <a:off x="792076" y="3243839"/>
              <a:ext cx="72008" cy="72008"/>
            </a:xfrm>
            <a:prstGeom prst="flowChartConnector">
              <a:avLst/>
            </a:prstGeom>
            <a:solidFill>
              <a:schemeClr val="tx1">
                <a:lumMod val="50000"/>
                <a:lumOff val="50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1" name="TextBox 70"/>
          <p:cNvSpPr txBox="1"/>
          <p:nvPr/>
        </p:nvSpPr>
        <p:spPr>
          <a:xfrm>
            <a:off x="2634561" y="1888132"/>
            <a:ext cx="3665631" cy="541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国际机场协会年度服务最快提升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奖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3491880" y="2372047"/>
            <a:ext cx="72008" cy="1218887"/>
            <a:chOff x="792076" y="2096966"/>
            <a:chExt cx="72008" cy="1218887"/>
          </a:xfrm>
        </p:grpSpPr>
        <p:cxnSp>
          <p:nvCxnSpPr>
            <p:cNvPr id="73" name="直接连接符 72"/>
            <p:cNvCxnSpPr/>
            <p:nvPr/>
          </p:nvCxnSpPr>
          <p:spPr>
            <a:xfrm flipV="1">
              <a:off x="828080" y="2096966"/>
              <a:ext cx="0" cy="121888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流程图: 联系 73"/>
            <p:cNvSpPr/>
            <p:nvPr/>
          </p:nvSpPr>
          <p:spPr>
            <a:xfrm>
              <a:off x="792076" y="3243839"/>
              <a:ext cx="72008" cy="72008"/>
            </a:xfrm>
            <a:prstGeom prst="flowChartConnector">
              <a:avLst/>
            </a:prstGeom>
            <a:solidFill>
              <a:schemeClr val="tx1">
                <a:lumMod val="50000"/>
                <a:lumOff val="50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3455218" y="2190913"/>
            <a:ext cx="3853086" cy="541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全球旅客满意度最佳服务机场第四名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4355976" y="2681143"/>
            <a:ext cx="72008" cy="909790"/>
            <a:chOff x="792076" y="2406062"/>
            <a:chExt cx="72008" cy="909790"/>
          </a:xfrm>
        </p:grpSpPr>
        <p:cxnSp>
          <p:nvCxnSpPr>
            <p:cNvPr id="77" name="直接连接符 76"/>
            <p:cNvCxnSpPr/>
            <p:nvPr/>
          </p:nvCxnSpPr>
          <p:spPr>
            <a:xfrm flipV="1">
              <a:off x="828080" y="2406062"/>
              <a:ext cx="0" cy="90979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流程图: 联系 77"/>
            <p:cNvSpPr/>
            <p:nvPr/>
          </p:nvSpPr>
          <p:spPr>
            <a:xfrm>
              <a:off x="792076" y="3243839"/>
              <a:ext cx="72008" cy="72008"/>
            </a:xfrm>
            <a:prstGeom prst="flowChartConnector">
              <a:avLst/>
            </a:prstGeom>
            <a:solidFill>
              <a:schemeClr val="tx1">
                <a:lumMod val="50000"/>
                <a:lumOff val="50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4355976" y="2550953"/>
            <a:ext cx="3853086" cy="541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国内首家</a:t>
            </a:r>
            <a:r>
              <a:rPr lang="en-US" altLang="zh-CN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Skytrax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四星机场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5220072" y="2981490"/>
            <a:ext cx="72008" cy="614693"/>
            <a:chOff x="792076" y="2701159"/>
            <a:chExt cx="72008" cy="614693"/>
          </a:xfrm>
        </p:grpSpPr>
        <p:cxnSp>
          <p:nvCxnSpPr>
            <p:cNvPr id="86" name="直接连接符 85"/>
            <p:cNvCxnSpPr/>
            <p:nvPr/>
          </p:nvCxnSpPr>
          <p:spPr>
            <a:xfrm flipV="1">
              <a:off x="828080" y="2701159"/>
              <a:ext cx="0" cy="614693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流程图: 联系 86"/>
            <p:cNvSpPr/>
            <p:nvPr/>
          </p:nvSpPr>
          <p:spPr>
            <a:xfrm>
              <a:off x="792076" y="3243839"/>
              <a:ext cx="72008" cy="72008"/>
            </a:xfrm>
            <a:prstGeom prst="flowChartConnector">
              <a:avLst/>
            </a:prstGeom>
            <a:solidFill>
              <a:schemeClr val="tx1">
                <a:lumMod val="50000"/>
                <a:lumOff val="50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9" name="TextBox 88"/>
          <p:cNvSpPr txBox="1"/>
          <p:nvPr/>
        </p:nvSpPr>
        <p:spPr>
          <a:xfrm>
            <a:off x="5255418" y="2838985"/>
            <a:ext cx="2412926" cy="541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全球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最佳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机场第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名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0" name="组合 89"/>
          <p:cNvGrpSpPr/>
          <p:nvPr/>
        </p:nvGrpSpPr>
        <p:grpSpPr>
          <a:xfrm flipV="1">
            <a:off x="5940152" y="3524175"/>
            <a:ext cx="72008" cy="648072"/>
            <a:chOff x="792076" y="2807541"/>
            <a:chExt cx="72008" cy="508311"/>
          </a:xfrm>
        </p:grpSpPr>
        <p:cxnSp>
          <p:nvCxnSpPr>
            <p:cNvPr id="91" name="直接连接符 90"/>
            <p:cNvCxnSpPr/>
            <p:nvPr/>
          </p:nvCxnSpPr>
          <p:spPr>
            <a:xfrm flipV="1">
              <a:off x="828080" y="2807541"/>
              <a:ext cx="0" cy="508311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流程图: 联系 91"/>
            <p:cNvSpPr/>
            <p:nvPr/>
          </p:nvSpPr>
          <p:spPr>
            <a:xfrm>
              <a:off x="792076" y="3260057"/>
              <a:ext cx="72008" cy="55790"/>
            </a:xfrm>
            <a:prstGeom prst="flowChartConnector">
              <a:avLst/>
            </a:prstGeom>
            <a:solidFill>
              <a:schemeClr val="tx1">
                <a:lumMod val="50000"/>
                <a:lumOff val="50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3" name="TextBox 92"/>
          <p:cNvSpPr txBox="1"/>
          <p:nvPr/>
        </p:nvSpPr>
        <p:spPr>
          <a:xfrm>
            <a:off x="3851920" y="3812207"/>
            <a:ext cx="2232248" cy="541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全球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最佳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机场第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n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名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5" name="组合 94"/>
          <p:cNvGrpSpPr/>
          <p:nvPr/>
        </p:nvGrpSpPr>
        <p:grpSpPr>
          <a:xfrm flipV="1">
            <a:off x="6804248" y="3524175"/>
            <a:ext cx="72008" cy="1008112"/>
            <a:chOff x="792076" y="2525146"/>
            <a:chExt cx="72008" cy="790706"/>
          </a:xfrm>
        </p:grpSpPr>
        <p:cxnSp>
          <p:nvCxnSpPr>
            <p:cNvPr id="96" name="直接连接符 95"/>
            <p:cNvCxnSpPr/>
            <p:nvPr/>
          </p:nvCxnSpPr>
          <p:spPr>
            <a:xfrm flipV="1">
              <a:off x="828080" y="2525146"/>
              <a:ext cx="0" cy="790706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流程图: 联系 96"/>
            <p:cNvSpPr/>
            <p:nvPr/>
          </p:nvSpPr>
          <p:spPr>
            <a:xfrm>
              <a:off x="792076" y="3260057"/>
              <a:ext cx="72008" cy="55790"/>
            </a:xfrm>
            <a:prstGeom prst="flowChartConnector">
              <a:avLst/>
            </a:prstGeom>
            <a:solidFill>
              <a:schemeClr val="tx1">
                <a:lumMod val="50000"/>
                <a:lumOff val="50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9" name="TextBox 98"/>
          <p:cNvSpPr txBox="1"/>
          <p:nvPr/>
        </p:nvSpPr>
        <p:spPr>
          <a:xfrm>
            <a:off x="4644008" y="4172247"/>
            <a:ext cx="2232248" cy="541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全球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最佳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机场第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n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名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1" name="组合 100"/>
          <p:cNvGrpSpPr/>
          <p:nvPr/>
        </p:nvGrpSpPr>
        <p:grpSpPr>
          <a:xfrm flipV="1">
            <a:off x="7596336" y="3524175"/>
            <a:ext cx="72008" cy="1440160"/>
            <a:chOff x="792076" y="2186272"/>
            <a:chExt cx="72008" cy="1129580"/>
          </a:xfrm>
        </p:grpSpPr>
        <p:cxnSp>
          <p:nvCxnSpPr>
            <p:cNvPr id="102" name="直接连接符 101"/>
            <p:cNvCxnSpPr/>
            <p:nvPr/>
          </p:nvCxnSpPr>
          <p:spPr>
            <a:xfrm flipV="1">
              <a:off x="828080" y="2186272"/>
              <a:ext cx="0" cy="112958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流程图: 联系 102"/>
            <p:cNvSpPr/>
            <p:nvPr/>
          </p:nvSpPr>
          <p:spPr>
            <a:xfrm>
              <a:off x="792076" y="3262012"/>
              <a:ext cx="72008" cy="53837"/>
            </a:xfrm>
            <a:prstGeom prst="flowChartConnector">
              <a:avLst/>
            </a:prstGeom>
            <a:solidFill>
              <a:schemeClr val="tx1">
                <a:lumMod val="50000"/>
                <a:lumOff val="50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5" name="TextBox 104"/>
          <p:cNvSpPr txBox="1"/>
          <p:nvPr/>
        </p:nvSpPr>
        <p:spPr>
          <a:xfrm>
            <a:off x="5436096" y="4544010"/>
            <a:ext cx="2232248" cy="541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全球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最佳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机场第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n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名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9" name="直接连接符 78"/>
          <p:cNvCxnSpPr/>
          <p:nvPr/>
        </p:nvCxnSpPr>
        <p:spPr>
          <a:xfrm>
            <a:off x="8964488" y="0"/>
            <a:ext cx="0" cy="172800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8964488" y="1729749"/>
            <a:ext cx="0" cy="172800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>
            <a:off x="8964488" y="3432534"/>
            <a:ext cx="0" cy="1728000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8964488" y="5160726"/>
            <a:ext cx="0" cy="1692000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899592" y="5661248"/>
            <a:ext cx="7560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这里可以输入补充与归纳内容，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这里可以输入补充与归纳内容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这里可以输入补充与归纳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内容，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这里可以输入补充与归纳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内容。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5962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6c6277e475342a88f9359975c1e8cba7887de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1339</TotalTime>
  <Words>160</Words>
  <Application>Microsoft Office PowerPoint</Application>
  <PresentationFormat>全屏显示(4:3)</PresentationFormat>
  <Paragraphs>19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ＭＳ Ｐゴシック</vt:lpstr>
      <vt:lpstr>宋体</vt:lpstr>
      <vt:lpstr>微软雅黑</vt:lpstr>
      <vt:lpstr>Arial</vt:lpstr>
      <vt:lpstr>Calibri</vt:lpstr>
      <vt:lpstr>Verdana</vt:lpstr>
      <vt:lpstr>Office 主题​​</vt:lpstr>
      <vt:lpstr>时间线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让色彩生动起来</dc:title>
  <dc:subject>《彩虹系列》——让色彩生动起来</dc:subject>
  <dc:creator>itankertanker@gmail.com</dc:creator>
  <cp:keywords>Tankertanker</cp:keywords>
  <cp:lastModifiedBy>Administrator</cp:lastModifiedBy>
  <cp:revision>183</cp:revision>
  <dcterms:created xsi:type="dcterms:W3CDTF">2011-03-30T14:55:45Z</dcterms:created>
  <dcterms:modified xsi:type="dcterms:W3CDTF">2015-05-18T03:27:54Z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http://weibo.com/tankertanker</vt:lpwstr>
  </property>
</Properties>
</file>