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14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3613872" y="3526497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www.1ppt.com/moban/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www.1ppt.com/hangye/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www.1ppt.com/jieri/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www.1ppt.com/sucai/</a:t>
            </a:r>
            <a:endParaRPr lang="en-US" altLang="zh-CN" sz="100" kern="0" dirty="0" smtClean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www.1ppt.com/beijing/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www.1ppt.com/tubiao/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www.1ppt.com/xiazai/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www.1ppt.com/powerpoint/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www.1ppt.com/word/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www.1ppt.com/excel/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www.1ppt.com/ziliao/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www.1ppt.com/kejian/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www.1ppt.com/fanwen/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www.1ppt.com/shiti/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www.1ppt.com/jiaoan/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 smtClean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grpSp>
        <p:nvGrpSpPr>
          <p:cNvPr id="40" name="组合 649"/>
          <p:cNvGrpSpPr>
            <a:grpSpLocks/>
          </p:cNvGrpSpPr>
          <p:nvPr/>
        </p:nvGrpSpPr>
        <p:grpSpPr bwMode="auto">
          <a:xfrm>
            <a:off x="2420764" y="2109702"/>
            <a:ext cx="2983390" cy="3193042"/>
            <a:chOff x="1111942" y="2878162"/>
            <a:chExt cx="3843073" cy="4044520"/>
          </a:xfrm>
        </p:grpSpPr>
        <p:sp>
          <p:nvSpPr>
            <p:cNvPr id="41" name="Freeform 23"/>
            <p:cNvSpPr>
              <a:spLocks/>
            </p:cNvSpPr>
            <p:nvPr/>
          </p:nvSpPr>
          <p:spPr bwMode="gray">
            <a:xfrm rot="3600000">
              <a:off x="1252579" y="5305019"/>
              <a:ext cx="2465388" cy="769938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00B050">
                    <a:lumMod val="71000"/>
                  </a:srgbClr>
                </a:gs>
                <a:gs pos="50000">
                  <a:srgbClr val="00B050">
                    <a:lumMod val="93000"/>
                  </a:srgbClr>
                </a:gs>
                <a:gs pos="100000">
                  <a:srgbClr val="00B050"/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gray">
            <a:xfrm rot="10800000">
              <a:off x="1111942" y="2878162"/>
              <a:ext cx="2466976" cy="769938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F79646">
                    <a:lumMod val="46000"/>
                  </a:srgbClr>
                </a:gs>
                <a:gs pos="50000">
                  <a:srgbClr val="F79646">
                    <a:lumMod val="75000"/>
                  </a:srgbClr>
                </a:gs>
                <a:gs pos="100000">
                  <a:srgbClr val="F79646">
                    <a:lumMod val="83000"/>
                    <a:lumOff val="17000"/>
                  </a:srgbClr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gray">
            <a:xfrm rot="18000000">
              <a:off x="3335765" y="3925744"/>
              <a:ext cx="2466975" cy="771525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44" name="组合 613"/>
          <p:cNvGrpSpPr>
            <a:grpSpLocks/>
          </p:cNvGrpSpPr>
          <p:nvPr/>
        </p:nvGrpSpPr>
        <p:grpSpPr bwMode="auto">
          <a:xfrm>
            <a:off x="3210347" y="2585659"/>
            <a:ext cx="1522413" cy="1785937"/>
            <a:chOff x="2146280" y="1719245"/>
            <a:chExt cx="1146175" cy="1361680"/>
          </a:xfrm>
        </p:grpSpPr>
        <p:sp>
          <p:nvSpPr>
            <p:cNvPr id="45" name="Oval 70"/>
            <p:cNvSpPr>
              <a:spLocks noChangeArrowheads="1"/>
            </p:cNvSpPr>
            <p:nvPr/>
          </p:nvSpPr>
          <p:spPr bwMode="gray">
            <a:xfrm>
              <a:off x="2146280" y="1719245"/>
              <a:ext cx="1146175" cy="1154113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pic>
          <p:nvPicPr>
            <p:cNvPr id="46" name="Picture 72" descr="circuler_1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181205" y="1749408"/>
              <a:ext cx="1072543" cy="107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Oval 73"/>
            <p:cNvSpPr>
              <a:spLocks noChangeArrowheads="1"/>
            </p:cNvSpPr>
            <p:nvPr/>
          </p:nvSpPr>
          <p:spPr bwMode="gray">
            <a:xfrm>
              <a:off x="2181205" y="1749408"/>
              <a:ext cx="1079500" cy="108145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pic>
          <p:nvPicPr>
            <p:cNvPr id="48" name="Picture 74" descr="light_shadow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85"/>
            <a:stretch>
              <a:fillRect/>
            </a:stretch>
          </p:blipFill>
          <p:spPr bwMode="gray">
            <a:xfrm>
              <a:off x="2191641" y="1794421"/>
              <a:ext cx="790783" cy="67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9" name="Group 75"/>
            <p:cNvGrpSpPr>
              <a:grpSpLocks/>
            </p:cNvGrpSpPr>
            <p:nvPr/>
          </p:nvGrpSpPr>
          <p:grpSpPr bwMode="auto">
            <a:xfrm rot="-3733502" flipH="1" flipV="1">
              <a:off x="2502010" y="2493304"/>
              <a:ext cx="954022" cy="221466"/>
              <a:chOff x="2521" y="1060"/>
              <a:chExt cx="901" cy="236"/>
            </a:xfrm>
          </p:grpSpPr>
          <p:grpSp>
            <p:nvGrpSpPr>
              <p:cNvPr id="61" name="Group 76"/>
              <p:cNvGrpSpPr>
                <a:grpSpLocks/>
              </p:cNvGrpSpPr>
              <p:nvPr/>
            </p:nvGrpSpPr>
            <p:grpSpPr bwMode="auto">
              <a:xfrm>
                <a:off x="2521" y="1060"/>
                <a:ext cx="742" cy="186"/>
                <a:chOff x="1565" y="2568"/>
                <a:chExt cx="1118" cy="279"/>
              </a:xfrm>
            </p:grpSpPr>
            <p:sp>
              <p:nvSpPr>
                <p:cNvPr id="67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8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9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62" name="Group 8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63" name="AutoShape 8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4" name="AutoShape 8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5" name="AutoShape 8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6" name="AutoShape 8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grpSp>
          <p:nvGrpSpPr>
            <p:cNvPr id="50" name="Group 86"/>
            <p:cNvGrpSpPr>
              <a:grpSpLocks/>
            </p:cNvGrpSpPr>
            <p:nvPr/>
          </p:nvGrpSpPr>
          <p:grpSpPr bwMode="auto">
            <a:xfrm rot="-3733502" flipH="1" flipV="1">
              <a:off x="2618121" y="2507742"/>
              <a:ext cx="844470" cy="193673"/>
              <a:chOff x="2521" y="1060"/>
              <a:chExt cx="901" cy="236"/>
            </a:xfrm>
          </p:grpSpPr>
          <p:grpSp>
            <p:nvGrpSpPr>
              <p:cNvPr id="51" name="Group 87"/>
              <p:cNvGrpSpPr>
                <a:grpSpLocks/>
              </p:cNvGrpSpPr>
              <p:nvPr/>
            </p:nvGrpSpPr>
            <p:grpSpPr bwMode="auto">
              <a:xfrm>
                <a:off x="2521" y="1060"/>
                <a:ext cx="742" cy="186"/>
                <a:chOff x="1565" y="2568"/>
                <a:chExt cx="1118" cy="279"/>
              </a:xfrm>
            </p:grpSpPr>
            <p:sp>
              <p:nvSpPr>
                <p:cNvPr id="57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0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2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3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4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5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6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</p:grpSp>
      <p:sp>
        <p:nvSpPr>
          <p:cNvPr id="72" name="TextBox 677"/>
          <p:cNvSpPr txBox="1">
            <a:spLocks noChangeArrowheads="1"/>
          </p:cNvSpPr>
          <p:nvPr/>
        </p:nvSpPr>
        <p:spPr bwMode="auto">
          <a:xfrm>
            <a:off x="3672310" y="3014284"/>
            <a:ext cx="663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标题信息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55576" y="2368039"/>
            <a:ext cx="1296144" cy="3293209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  <a:endParaRPr lang="en-US" altLang="zh-CN" sz="1600" dirty="0" smtClean="0">
              <a:solidFill>
                <a:srgbClr val="4F81B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32523" y="4545633"/>
            <a:ext cx="4195851" cy="8309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请输入文字请输入文字请输入文字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04601" y="1483928"/>
            <a:ext cx="4195851" cy="8309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请输入文字请输入文字请输入文字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22439</TotalTime>
  <Words>215</Words>
  <Application>Microsoft Office PowerPoint</Application>
  <PresentationFormat>全屏显示(4:3)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1321</cp:revision>
  <dcterms:created xsi:type="dcterms:W3CDTF">2009-02-11T05:37:22Z</dcterms:created>
  <dcterms:modified xsi:type="dcterms:W3CDTF">2015-03-12T06:07:26Z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