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6" r:id="rId2"/>
    <p:sldId id="257" r:id="rId3"/>
    <p:sldId id="280" r:id="rId4"/>
    <p:sldId id="279" r:id="rId5"/>
    <p:sldId id="281" r:id="rId6"/>
    <p:sldId id="282" r:id="rId7"/>
    <p:sldId id="283" r:id="rId8"/>
    <p:sldId id="260" r:id="rId9"/>
    <p:sldId id="284" r:id="rId10"/>
    <p:sldId id="258" r:id="rId11"/>
    <p:sldId id="266" r:id="rId12"/>
    <p:sldId id="269" r:id="rId13"/>
    <p:sldId id="286" r:id="rId14"/>
    <p:sldId id="275" r:id="rId15"/>
    <p:sldId id="285" r:id="rId16"/>
    <p:sldId id="287" r:id="rId17"/>
    <p:sldId id="278" r:id="rId1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828A"/>
    <a:srgbClr val="919FA5"/>
    <a:srgbClr val="F9B41B"/>
    <a:srgbClr val="63BED2"/>
    <a:srgbClr val="A26E6E"/>
    <a:srgbClr val="BEA03C"/>
    <a:srgbClr val="FBC753"/>
    <a:srgbClr val="B9A06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85" autoAdjust="0"/>
    <p:restoredTop sz="98444" autoAdjust="0"/>
  </p:normalViewPr>
  <p:slideViewPr>
    <p:cSldViewPr>
      <p:cViewPr varScale="1">
        <p:scale>
          <a:sx n="105" d="100"/>
          <a:sy n="105" d="100"/>
        </p:scale>
        <p:origin x="-522" y="-96"/>
      </p:cViewPr>
      <p:guideLst>
        <p:guide orient="horz" pos="12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7628588-F14F-4C4A-8526-C7F573991971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04D519B-8761-4C79-9215-4A3BFD5BF2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353C36-3D83-48DE-AC67-E1DCB0CA931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FA0A4B-A4CB-41C6-98E2-404F968BFF9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DD3328-3E16-4208-BCE9-57F7920CAF3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574EC5-A1CF-4325-9D4C-FE3CA4AE0FF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94D43B-AD71-4B26-A947-C9AC787FCD2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26686D-5BDF-4B18-B1BC-2E0F1570794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76E02CC-0658-4D7F-997E-F0081E75240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215A2-0456-4321-B7F7-54B15A143A15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38643-9EB3-4EA1-B5E7-4E55C7A84A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4D2C3-5E15-46EA-BACC-A0CE93B14386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3ED62-C7DC-4A48-AF91-22921BFDD1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9EE86-B715-4DC9-9FE9-689C33E4871A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75BE2-063A-4976-A5B2-FEF85642CC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82602-FEC8-4994-A41B-7622616CEB91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9C562-D6DC-48BB-8AAD-815622F105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0AE63-7701-4DE9-975D-594FBCDE025F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0DED2-0C69-4BFC-9A93-6E1E0E9180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26F91-77A5-44AB-A1CA-DC1A8DFBA2A3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F746D-BC65-493A-8C98-546B99FE7E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81174-E147-4499-88CC-D49CADB240CC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F31AE-EE37-4C4B-9BAF-4E28281D0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8A2A2-F550-41EB-8CBD-0A7F9AA1E039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E7829-3E43-4ED4-8AD2-F7A74F8050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C52CD-EE14-417B-AF3F-D9B9C508614E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01A0E-167D-4F4E-AF2A-0020059A82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BE25E-F91E-4F08-A249-E8A776015971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40DD3-12DE-4A7E-B6B7-591BE9F714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3F58C-05EE-4AF0-B144-4BA3ABF5E19A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3FF6-E1C0-4655-B43F-7F904FEC97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60635F-C270-4596-9BAE-DFB85D3E82AB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C81DCF2-0AC7-4975-9D54-5CA17865E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370138" y="4479925"/>
            <a:ext cx="119062" cy="215900"/>
          </a:xfrm>
          <a:prstGeom prst="ellipse">
            <a:avLst/>
          </a:prstGeom>
          <a:solidFill>
            <a:srgbClr val="2C7178"/>
          </a:solidFill>
          <a:ln w="9525">
            <a:solidFill>
              <a:srgbClr val="4FB8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163888" y="4489450"/>
            <a:ext cx="117475" cy="215900"/>
          </a:xfrm>
          <a:prstGeom prst="ellipse">
            <a:avLst/>
          </a:prstGeom>
          <a:solidFill>
            <a:srgbClr val="AB8700"/>
          </a:solidFill>
          <a:ln w="9525">
            <a:solidFill>
              <a:srgbClr val="FBD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608138" y="4473575"/>
            <a:ext cx="119062" cy="215900"/>
          </a:xfrm>
          <a:prstGeom prst="ellipse">
            <a:avLst/>
          </a:prstGeom>
          <a:solidFill>
            <a:srgbClr val="BD1D0F"/>
          </a:solidFill>
          <a:ln w="9525">
            <a:solidFill>
              <a:srgbClr val="F15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57250" y="4467225"/>
            <a:ext cx="119063" cy="215900"/>
          </a:xfrm>
          <a:prstGeom prst="ellipse">
            <a:avLst/>
          </a:prstGeom>
          <a:solidFill>
            <a:srgbClr val="D21C18"/>
          </a:solidFill>
          <a:ln w="9525">
            <a:solidFill>
              <a:srgbClr val="F084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7475" y="4464050"/>
            <a:ext cx="119063" cy="215900"/>
          </a:xfrm>
          <a:prstGeom prst="ellipse">
            <a:avLst/>
          </a:prstGeom>
          <a:solidFill>
            <a:srgbClr val="392C48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360613" y="450850"/>
            <a:ext cx="117475" cy="215900"/>
          </a:xfrm>
          <a:prstGeom prst="ellipse">
            <a:avLst/>
          </a:prstGeom>
          <a:solidFill>
            <a:srgbClr val="2C7178"/>
          </a:solidFill>
          <a:ln w="9525">
            <a:solidFill>
              <a:srgbClr val="4FB8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152775" y="460375"/>
            <a:ext cx="119063" cy="215900"/>
          </a:xfrm>
          <a:prstGeom prst="ellipse">
            <a:avLst/>
          </a:prstGeom>
          <a:solidFill>
            <a:srgbClr val="AB8700"/>
          </a:solidFill>
          <a:ln w="9525">
            <a:solidFill>
              <a:srgbClr val="FBD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590675" y="442913"/>
            <a:ext cx="117475" cy="215900"/>
          </a:xfrm>
          <a:prstGeom prst="ellipse">
            <a:avLst/>
          </a:prstGeom>
          <a:solidFill>
            <a:srgbClr val="BD1D0F"/>
          </a:solidFill>
          <a:ln w="9525">
            <a:solidFill>
              <a:srgbClr val="F15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47725" y="444500"/>
            <a:ext cx="117475" cy="215900"/>
          </a:xfrm>
          <a:prstGeom prst="ellipse">
            <a:avLst/>
          </a:prstGeom>
          <a:solidFill>
            <a:srgbClr val="D21C18"/>
          </a:solidFill>
          <a:ln w="9525">
            <a:solidFill>
              <a:srgbClr val="F084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07950" y="441325"/>
            <a:ext cx="117475" cy="215900"/>
          </a:xfrm>
          <a:prstGeom prst="ellipse">
            <a:avLst/>
          </a:prstGeom>
          <a:solidFill>
            <a:srgbClr val="392C48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96900"/>
            <a:ext cx="9144000" cy="3959225"/>
          </a:xfrm>
          <a:prstGeom prst="rect">
            <a:avLst/>
          </a:prstGeom>
          <a:solidFill>
            <a:srgbClr val="DAE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7938" y="596900"/>
            <a:ext cx="9144001" cy="3959225"/>
          </a:xfrm>
          <a:prstGeom prst="rect">
            <a:avLst/>
          </a:prstGeom>
          <a:pattFill prst="pct50">
            <a:fgClr>
              <a:schemeClr val="bg1">
                <a:lumMod val="95000"/>
              </a:schemeClr>
            </a:fgClr>
            <a:bgClr>
              <a:srgbClr val="D7D7D7"/>
            </a:bgClr>
          </a:patt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889000" y="439738"/>
            <a:ext cx="606425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F08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圆角矩形 15"/>
          <p:cNvSpPr/>
          <p:nvPr/>
        </p:nvSpPr>
        <p:spPr>
          <a:xfrm>
            <a:off x="1639888" y="442913"/>
            <a:ext cx="606425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F15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圆角矩形 15"/>
          <p:cNvSpPr/>
          <p:nvPr/>
        </p:nvSpPr>
        <p:spPr>
          <a:xfrm>
            <a:off x="2401888" y="449263"/>
            <a:ext cx="606425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4FB8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圆角矩形 15"/>
          <p:cNvSpPr/>
          <p:nvPr/>
        </p:nvSpPr>
        <p:spPr>
          <a:xfrm>
            <a:off x="149225" y="436563"/>
            <a:ext cx="606425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76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圆角矩形 15"/>
          <p:cNvSpPr/>
          <p:nvPr/>
        </p:nvSpPr>
        <p:spPr>
          <a:xfrm>
            <a:off x="3194050" y="458788"/>
            <a:ext cx="608013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B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圆角矩形 15"/>
          <p:cNvSpPr/>
          <p:nvPr/>
        </p:nvSpPr>
        <p:spPr>
          <a:xfrm>
            <a:off x="250825" y="457200"/>
            <a:ext cx="433388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圆角矩形 15"/>
          <p:cNvSpPr/>
          <p:nvPr/>
        </p:nvSpPr>
        <p:spPr>
          <a:xfrm>
            <a:off x="990600" y="468313"/>
            <a:ext cx="431800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圆角矩形 15"/>
          <p:cNvSpPr/>
          <p:nvPr/>
        </p:nvSpPr>
        <p:spPr>
          <a:xfrm>
            <a:off x="1754188" y="476250"/>
            <a:ext cx="431800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圆角矩形 15"/>
          <p:cNvSpPr/>
          <p:nvPr/>
        </p:nvSpPr>
        <p:spPr>
          <a:xfrm>
            <a:off x="2503488" y="485775"/>
            <a:ext cx="431800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圆角矩形 15"/>
          <p:cNvSpPr/>
          <p:nvPr/>
        </p:nvSpPr>
        <p:spPr>
          <a:xfrm>
            <a:off x="3286125" y="500063"/>
            <a:ext cx="431800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6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238" y="1900238"/>
            <a:ext cx="3736975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4"/>
          <p:cNvPicPr>
            <a:picLocks noChangeAspect="1" noChangeArrowheads="1"/>
          </p:cNvPicPr>
          <p:nvPr/>
        </p:nvPicPr>
        <p:blipFill>
          <a:blip r:embed="rId4"/>
          <a:srcRect b="10805"/>
          <a:stretch>
            <a:fillRect/>
          </a:stretch>
        </p:blipFill>
        <p:spPr bwMode="auto">
          <a:xfrm>
            <a:off x="4140200" y="492125"/>
            <a:ext cx="4657725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1" name="直接连接符 120" hidden="1"/>
          <p:cNvCxnSpPr/>
          <p:nvPr/>
        </p:nvCxnSpPr>
        <p:spPr>
          <a:xfrm rot="2701208">
            <a:off x="4158456" y="3293269"/>
            <a:ext cx="214313" cy="200025"/>
          </a:xfrm>
          <a:prstGeom prst="line">
            <a:avLst/>
          </a:prstGeom>
          <a:ln w="12700">
            <a:solidFill>
              <a:srgbClr val="0001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2" name="文本框 121" hidden="1"/>
          <p:cNvSpPr txBox="1"/>
          <p:nvPr/>
        </p:nvSpPr>
        <p:spPr>
          <a:xfrm rot="12051">
            <a:off x="4225925" y="3170238"/>
            <a:ext cx="712788" cy="4381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C0101"/>
                </a:solidFill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04</a:t>
            </a:r>
            <a:endParaRPr lang="zh-CN" altLang="en-US" sz="2400" b="1" dirty="0">
              <a:solidFill>
                <a:srgbClr val="0C0101"/>
              </a:solidFill>
              <a:latin typeface="Times New Roman" panose="02020603050405020304" pitchFamily="18" charset="0"/>
              <a:ea typeface="Gungsuh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30723" name="文本框 122" hidden="1"/>
          <p:cNvSpPr txBox="1">
            <a:spLocks noChangeArrowheads="1"/>
          </p:cNvSpPr>
          <p:nvPr/>
        </p:nvSpPr>
        <p:spPr bwMode="auto">
          <a:xfrm rot="-37844">
            <a:off x="3670300" y="3232150"/>
            <a:ext cx="6096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r"/>
            <a:r>
              <a:rPr lang="en-US" altLang="zh-CN" sz="900">
                <a:solidFill>
                  <a:srgbClr val="494343"/>
                </a:solidFill>
                <a:latin typeface="Times New Roman" pitchFamily="18" charset="0"/>
                <a:cs typeface="Times New Roman" pitchFamily="18" charset="0"/>
              </a:rPr>
              <a:t>Sample</a:t>
            </a:r>
          </a:p>
          <a:p>
            <a:pPr algn="r"/>
            <a:r>
              <a:rPr lang="en-US" altLang="zh-CN" sz="900">
                <a:solidFill>
                  <a:srgbClr val="494343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  <a:endParaRPr lang="zh-CN" altLang="en-US" sz="900">
              <a:solidFill>
                <a:srgbClr val="49434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0724" name="组合 23"/>
          <p:cNvGrpSpPr>
            <a:grpSpLocks/>
          </p:cNvGrpSpPr>
          <p:nvPr/>
        </p:nvGrpSpPr>
        <p:grpSpPr bwMode="auto">
          <a:xfrm>
            <a:off x="1122363" y="771525"/>
            <a:ext cx="6899275" cy="3108325"/>
            <a:chOff x="1207119" y="746954"/>
            <a:chExt cx="6900651" cy="3108679"/>
          </a:xfrm>
        </p:grpSpPr>
        <p:sp>
          <p:nvSpPr>
            <p:cNvPr id="87" name="平行四边形 86"/>
            <p:cNvSpPr/>
            <p:nvPr/>
          </p:nvSpPr>
          <p:spPr>
            <a:xfrm rot="10801208">
              <a:off x="1739037" y="2736319"/>
              <a:ext cx="2497636" cy="576328"/>
            </a:xfrm>
            <a:prstGeom prst="parallelogram">
              <a:avLst>
                <a:gd name="adj" fmla="val 100365"/>
              </a:avLst>
            </a:prstGeom>
            <a:solidFill>
              <a:srgbClr val="5CBA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8" name="平行四边形 87"/>
            <p:cNvSpPr/>
            <p:nvPr/>
          </p:nvSpPr>
          <p:spPr>
            <a:xfrm rot="10801208">
              <a:off x="1207119" y="3265016"/>
              <a:ext cx="2524628" cy="577916"/>
            </a:xfrm>
            <a:prstGeom prst="parallelogram">
              <a:avLst>
                <a:gd name="adj" fmla="val 10036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sx="98000" sy="9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rot="10801208">
              <a:off x="3633303" y="2736319"/>
              <a:ext cx="2526216" cy="576328"/>
            </a:xfrm>
            <a:prstGeom prst="parallelogram">
              <a:avLst>
                <a:gd name="adj" fmla="val 100365"/>
              </a:avLst>
            </a:prstGeom>
            <a:gradFill flip="none" rotWithShape="1">
              <a:gsLst>
                <a:gs pos="57000">
                  <a:srgbClr val="30A0BE"/>
                </a:gs>
                <a:gs pos="30000">
                  <a:srgbClr val="5CBAD0"/>
                </a:gs>
              </a:gsLst>
              <a:lin ang="13200000" scaled="0"/>
              <a:tileRect/>
            </a:gradFill>
            <a:ln>
              <a:noFill/>
            </a:ln>
            <a:effectLst>
              <a:outerShdw blurRad="50800" dist="38100" dir="16200000" sx="98000" sy="98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平行四边形 72"/>
            <p:cNvSpPr/>
            <p:nvPr/>
          </p:nvSpPr>
          <p:spPr>
            <a:xfrm rot="10801208">
              <a:off x="3099796" y="3265016"/>
              <a:ext cx="2526216" cy="577916"/>
            </a:xfrm>
            <a:custGeom>
              <a:avLst/>
              <a:gdLst>
                <a:gd name="connsiteX0" fmla="*/ 0 w 1703105"/>
                <a:gd name="connsiteY0" fmla="*/ 389094 h 389094"/>
                <a:gd name="connsiteX1" fmla="*/ 390514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842 h 389842"/>
                <a:gd name="connsiteX1" fmla="*/ 444396 w 1703105"/>
                <a:gd name="connsiteY1" fmla="*/ 748 h 389842"/>
                <a:gd name="connsiteX2" fmla="*/ 1703105 w 1703105"/>
                <a:gd name="connsiteY2" fmla="*/ 748 h 389842"/>
                <a:gd name="connsiteX3" fmla="*/ 1312591 w 1703105"/>
                <a:gd name="connsiteY3" fmla="*/ 389842 h 389842"/>
                <a:gd name="connsiteX4" fmla="*/ 0 w 1703105"/>
                <a:gd name="connsiteY4" fmla="*/ 389842 h 389842"/>
                <a:gd name="connsiteX0" fmla="*/ 0 w 1703105"/>
                <a:gd name="connsiteY0" fmla="*/ 389094 h 389094"/>
                <a:gd name="connsiteX1" fmla="*/ 447764 w 1703105"/>
                <a:gd name="connsiteY1" fmla="*/ 2020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1337 w 1703105"/>
                <a:gd name="connsiteY1" fmla="*/ 6736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4705 w 1703105"/>
                <a:gd name="connsiteY1" fmla="*/ 10104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59551 w 1703105"/>
                <a:gd name="connsiteY1" fmla="*/ 1515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69653 w 1703105"/>
                <a:gd name="connsiteY1" fmla="*/ 842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3105" h="389094">
                  <a:moveTo>
                    <a:pt x="0" y="389094"/>
                  </a:moveTo>
                  <a:cubicBezTo>
                    <a:pt x="148132" y="259396"/>
                    <a:pt x="324888" y="128015"/>
                    <a:pt x="469653" y="8420"/>
                  </a:cubicBezTo>
                  <a:cubicBezTo>
                    <a:pt x="409339" y="6736"/>
                    <a:pt x="1283535" y="0"/>
                    <a:pt x="1703105" y="0"/>
                  </a:cubicBezTo>
                  <a:lnTo>
                    <a:pt x="1312591" y="389094"/>
                  </a:lnTo>
                  <a:lnTo>
                    <a:pt x="0" y="389094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bg1">
                    <a:lumMod val="50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50800" dist="38100" dir="5400000" sx="98000" sy="9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rot="1208">
              <a:off x="5078216" y="1277239"/>
              <a:ext cx="2497635" cy="576329"/>
            </a:xfrm>
            <a:prstGeom prst="parallelogram">
              <a:avLst>
                <a:gd name="adj" fmla="val 100365"/>
              </a:avLst>
            </a:prstGeom>
            <a:solidFill>
              <a:srgbClr val="E6BE9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 rot="1208">
              <a:off x="5583142" y="746954"/>
              <a:ext cx="2524628" cy="577916"/>
            </a:xfrm>
            <a:prstGeom prst="parallelogram">
              <a:avLst>
                <a:gd name="adj" fmla="val 10036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rot="1208">
              <a:off x="3155369" y="1277239"/>
              <a:ext cx="2526217" cy="576329"/>
            </a:xfrm>
            <a:prstGeom prst="parallelogram">
              <a:avLst>
                <a:gd name="adj" fmla="val 100365"/>
              </a:avLst>
            </a:prstGeom>
            <a:gradFill flip="none" rotWithShape="1">
              <a:gsLst>
                <a:gs pos="43000">
                  <a:srgbClr val="DA9F64"/>
                </a:gs>
                <a:gs pos="24000">
                  <a:srgbClr val="E6BE96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平行四边形 72"/>
            <p:cNvSpPr/>
            <p:nvPr/>
          </p:nvSpPr>
          <p:spPr>
            <a:xfrm rot="1208">
              <a:off x="3692051" y="746954"/>
              <a:ext cx="2526217" cy="577916"/>
            </a:xfrm>
            <a:custGeom>
              <a:avLst/>
              <a:gdLst>
                <a:gd name="connsiteX0" fmla="*/ 0 w 1703105"/>
                <a:gd name="connsiteY0" fmla="*/ 389094 h 389094"/>
                <a:gd name="connsiteX1" fmla="*/ 390514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842 h 389842"/>
                <a:gd name="connsiteX1" fmla="*/ 444396 w 1703105"/>
                <a:gd name="connsiteY1" fmla="*/ 748 h 389842"/>
                <a:gd name="connsiteX2" fmla="*/ 1703105 w 1703105"/>
                <a:gd name="connsiteY2" fmla="*/ 748 h 389842"/>
                <a:gd name="connsiteX3" fmla="*/ 1312591 w 1703105"/>
                <a:gd name="connsiteY3" fmla="*/ 389842 h 389842"/>
                <a:gd name="connsiteX4" fmla="*/ 0 w 1703105"/>
                <a:gd name="connsiteY4" fmla="*/ 389842 h 389842"/>
                <a:gd name="connsiteX0" fmla="*/ 0 w 1703105"/>
                <a:gd name="connsiteY0" fmla="*/ 389094 h 389094"/>
                <a:gd name="connsiteX1" fmla="*/ 447764 w 1703105"/>
                <a:gd name="connsiteY1" fmla="*/ 2020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1337 w 1703105"/>
                <a:gd name="connsiteY1" fmla="*/ 6736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4705 w 1703105"/>
                <a:gd name="connsiteY1" fmla="*/ 10104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59551 w 1703105"/>
                <a:gd name="connsiteY1" fmla="*/ 1515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69653 w 1703105"/>
                <a:gd name="connsiteY1" fmla="*/ 842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3105" h="389094">
                  <a:moveTo>
                    <a:pt x="0" y="389094"/>
                  </a:moveTo>
                  <a:cubicBezTo>
                    <a:pt x="148132" y="259396"/>
                    <a:pt x="324888" y="128015"/>
                    <a:pt x="469653" y="8420"/>
                  </a:cubicBezTo>
                  <a:cubicBezTo>
                    <a:pt x="409339" y="6736"/>
                    <a:pt x="1283535" y="0"/>
                    <a:pt x="1703105" y="0"/>
                  </a:cubicBezTo>
                  <a:lnTo>
                    <a:pt x="1312591" y="389094"/>
                  </a:lnTo>
                  <a:lnTo>
                    <a:pt x="0" y="389094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bg1">
                    <a:lumMod val="50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50800" dist="381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 rot="5401208" flipV="1">
              <a:off x="2132129" y="2292537"/>
              <a:ext cx="2526001" cy="577965"/>
            </a:xfrm>
            <a:prstGeom prst="parallelogram">
              <a:avLst>
                <a:gd name="adj" fmla="val 10036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平行四边形 68"/>
            <p:cNvSpPr/>
            <p:nvPr/>
          </p:nvSpPr>
          <p:spPr>
            <a:xfrm rot="5401208" flipV="1">
              <a:off x="2783134" y="1652697"/>
              <a:ext cx="2511711" cy="709754"/>
            </a:xfrm>
            <a:custGeom>
              <a:avLst/>
              <a:gdLst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4125" h="478898">
                  <a:moveTo>
                    <a:pt x="1694125" y="0"/>
                  </a:moveTo>
                  <a:lnTo>
                    <a:pt x="381534" y="0"/>
                  </a:lnTo>
                  <a:cubicBezTo>
                    <a:pt x="254356" y="159633"/>
                    <a:pt x="77786" y="278854"/>
                    <a:pt x="0" y="478898"/>
                  </a:cubicBezTo>
                  <a:cubicBezTo>
                    <a:pt x="53968" y="405931"/>
                    <a:pt x="203700" y="371291"/>
                    <a:pt x="385240" y="358209"/>
                  </a:cubicBezTo>
                  <a:cubicBezTo>
                    <a:pt x="488323" y="351216"/>
                    <a:pt x="546507" y="352362"/>
                    <a:pt x="589951" y="351197"/>
                  </a:cubicBezTo>
                  <a:cubicBezTo>
                    <a:pt x="608542" y="350428"/>
                    <a:pt x="627215" y="350501"/>
                    <a:pt x="645907" y="351217"/>
                  </a:cubicBezTo>
                  <a:lnTo>
                    <a:pt x="1341381" y="351461"/>
                  </a:lnTo>
                  <a:lnTo>
                    <a:pt x="1694125" y="0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FA9614"/>
                </a:gs>
                <a:gs pos="19000">
                  <a:srgbClr val="FCC57C"/>
                </a:gs>
              </a:gsLst>
              <a:lin ang="13200000" scaled="0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平行四边形 69"/>
            <p:cNvSpPr/>
            <p:nvPr/>
          </p:nvSpPr>
          <p:spPr>
            <a:xfrm rot="16201208" flipV="1">
              <a:off x="4657552" y="1720178"/>
              <a:ext cx="2524412" cy="577965"/>
            </a:xfrm>
            <a:prstGeom prst="parallelogram">
              <a:avLst>
                <a:gd name="adj" fmla="val 10036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平行四边形 68"/>
            <p:cNvSpPr/>
            <p:nvPr/>
          </p:nvSpPr>
          <p:spPr>
            <a:xfrm rot="16201208" flipV="1">
              <a:off x="4023219" y="2225848"/>
              <a:ext cx="2511711" cy="709755"/>
            </a:xfrm>
            <a:custGeom>
              <a:avLst/>
              <a:gdLst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4125" h="478898">
                  <a:moveTo>
                    <a:pt x="1694125" y="0"/>
                  </a:moveTo>
                  <a:lnTo>
                    <a:pt x="381534" y="0"/>
                  </a:lnTo>
                  <a:cubicBezTo>
                    <a:pt x="254356" y="159633"/>
                    <a:pt x="77786" y="278854"/>
                    <a:pt x="0" y="478898"/>
                  </a:cubicBezTo>
                  <a:cubicBezTo>
                    <a:pt x="53968" y="405931"/>
                    <a:pt x="203700" y="371291"/>
                    <a:pt x="385240" y="358209"/>
                  </a:cubicBezTo>
                  <a:cubicBezTo>
                    <a:pt x="488323" y="351216"/>
                    <a:pt x="546507" y="352362"/>
                    <a:pt x="589951" y="351197"/>
                  </a:cubicBezTo>
                  <a:cubicBezTo>
                    <a:pt x="608542" y="350428"/>
                    <a:pt x="627215" y="350501"/>
                    <a:pt x="645907" y="351217"/>
                  </a:cubicBezTo>
                  <a:lnTo>
                    <a:pt x="1341381" y="351461"/>
                  </a:lnTo>
                  <a:lnTo>
                    <a:pt x="1694125" y="0"/>
                  </a:lnTo>
                  <a:close/>
                </a:path>
              </a:pathLst>
            </a:custGeom>
            <a:gradFill flip="none" rotWithShape="1">
              <a:gsLst>
                <a:gs pos="57000">
                  <a:srgbClr val="9B8A43"/>
                </a:gs>
                <a:gs pos="24000">
                  <a:srgbClr val="C2B270"/>
                </a:gs>
              </a:gsLst>
              <a:lin ang="13200000" scaled="0"/>
              <a:tileRect/>
            </a:gra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744" name="组合 15"/>
            <p:cNvGrpSpPr>
              <a:grpSpLocks/>
            </p:cNvGrpSpPr>
            <p:nvPr/>
          </p:nvGrpSpPr>
          <p:grpSpPr bwMode="auto">
            <a:xfrm>
              <a:off x="4032871" y="785868"/>
              <a:ext cx="2335508" cy="957705"/>
              <a:chOff x="4032871" y="785868"/>
              <a:chExt cx="2335508" cy="957705"/>
            </a:xfrm>
          </p:grpSpPr>
          <p:sp>
            <p:nvSpPr>
              <p:cNvPr id="30769" name="文本框 111"/>
              <p:cNvSpPr txBox="1">
                <a:spLocks noChangeArrowheads="1"/>
              </p:cNvSpPr>
              <p:nvPr/>
            </p:nvSpPr>
            <p:spPr bwMode="auto">
              <a:xfrm rot="20145">
                <a:off x="4032871" y="1397324"/>
                <a:ext cx="1422548" cy="346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68580" tIns="34290" rIns="68580" bIns="34290">
                <a:spAutoFit/>
              </a:bodyPr>
              <a:lstStyle/>
              <a:p>
                <a:pPr algn="ctr"/>
                <a:r>
                  <a:rPr lang="en-US" altLang="zh-CN" sz="9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Add your text here</a:t>
                </a:r>
              </a:p>
              <a:p>
                <a:pPr algn="ctr"/>
                <a:r>
                  <a:rPr lang="en-US" altLang="zh-CN" sz="9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Add your text here</a:t>
                </a:r>
              </a:p>
            </p:txBody>
          </p:sp>
          <p:sp>
            <p:nvSpPr>
              <p:cNvPr id="63" name="文本框 110"/>
              <p:cNvSpPr txBox="1"/>
              <p:nvPr/>
            </p:nvSpPr>
            <p:spPr>
              <a:xfrm rot="20145">
                <a:off x="4372190" y="785868"/>
                <a:ext cx="569148" cy="500137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dirty="0">
                    <a:solidFill>
                      <a:schemeClr val="bg1"/>
                    </a:solidFill>
                    <a:latin typeface="Algerian" pitchFamily="82" charset="0"/>
                    <a:ea typeface="Gungsuh" panose="02030600000101010101" pitchFamily="18" charset="-127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4944839" y="808874"/>
                <a:ext cx="0" cy="45566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774" name="文本框 111"/>
              <p:cNvSpPr txBox="1">
                <a:spLocks noChangeArrowheads="1"/>
              </p:cNvSpPr>
              <p:nvPr/>
            </p:nvSpPr>
            <p:spPr bwMode="auto">
              <a:xfrm rot="20145">
                <a:off x="4945831" y="916673"/>
                <a:ext cx="1422548" cy="2385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68580" tIns="34290" rIns="68580" bIns="34290">
                <a:spAutoFit/>
              </a:bodyPr>
              <a:lstStyle/>
              <a:p>
                <a:r>
                  <a:rPr lang="en-US" altLang="zh-CN" sz="11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Sample text</a:t>
                </a:r>
                <a:endParaRPr lang="zh-CN" altLang="en-US" sz="11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endParaRPr>
              </a:p>
            </p:txBody>
          </p:sp>
        </p:grpSp>
        <p:sp>
          <p:nvSpPr>
            <p:cNvPr id="30745" name="文本框 111"/>
            <p:cNvSpPr txBox="1">
              <a:spLocks noChangeArrowheads="1"/>
            </p:cNvSpPr>
            <p:nvPr/>
          </p:nvSpPr>
          <p:spPr bwMode="auto">
            <a:xfrm rot="20145">
              <a:off x="3843188" y="2834691"/>
              <a:ext cx="1422548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en-US" altLang="zh-CN" sz="9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Add your text here</a:t>
              </a:r>
            </a:p>
            <a:p>
              <a:pPr algn="ctr"/>
              <a:r>
                <a:rPr lang="en-US" altLang="zh-CN" sz="9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Add your text here</a:t>
              </a:r>
            </a:p>
          </p:txBody>
        </p:sp>
        <p:sp>
          <p:nvSpPr>
            <p:cNvPr id="76" name="文本框 110"/>
            <p:cNvSpPr txBox="1"/>
            <p:nvPr/>
          </p:nvSpPr>
          <p:spPr>
            <a:xfrm rot="20145">
              <a:off x="4370685" y="3304162"/>
              <a:ext cx="569148" cy="50013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lIns="68580" tIns="34290" rIns="68580" bIns="3429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4370050" y="3326936"/>
              <a:ext cx="0" cy="4556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50" name="文本框 111"/>
            <p:cNvSpPr txBox="1">
              <a:spLocks noChangeArrowheads="1"/>
            </p:cNvSpPr>
            <p:nvPr/>
          </p:nvSpPr>
          <p:spPr bwMode="auto">
            <a:xfrm rot="20145">
              <a:off x="2945989" y="3434967"/>
              <a:ext cx="1422548" cy="238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r"/>
              <a:r>
                <a:rPr lang="en-US" altLang="zh-CN" sz="11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Sample text</a:t>
              </a:r>
              <a:endParaRPr lang="zh-CN" altLang="en-US" sz="11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1230936" y="778708"/>
              <a:ext cx="836780" cy="882751"/>
            </a:xfrm>
            <a:prstGeom prst="line">
              <a:avLst/>
            </a:prstGeom>
            <a:ln w="3175">
              <a:solidFill>
                <a:srgbClr val="DA9F64"/>
              </a:solidFill>
              <a:prstDash val="sysDot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11" name="文本框 110"/>
            <p:cNvSpPr txBox="1"/>
            <p:nvPr/>
          </p:nvSpPr>
          <p:spPr>
            <a:xfrm rot="20145">
              <a:off x="1397233" y="1321741"/>
              <a:ext cx="626006" cy="50013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A9614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rgbClr val="FA9614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11882" y="764419"/>
              <a:ext cx="1032081" cy="211161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bg1">
                    <a:lumMod val="50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矩形 4"/>
            <p:cNvSpPr/>
            <p:nvPr/>
          </p:nvSpPr>
          <p:spPr>
            <a:xfrm rot="16200000">
              <a:off x="797506" y="1174032"/>
              <a:ext cx="1030404" cy="211179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FA9614"/>
                </a:gs>
                <a:gs pos="19000">
                  <a:srgbClr val="FCC57C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文本框 111"/>
            <p:cNvSpPr txBox="1"/>
            <p:nvPr/>
          </p:nvSpPr>
          <p:spPr>
            <a:xfrm rot="20145">
              <a:off x="1535797" y="1018448"/>
              <a:ext cx="1544946" cy="346114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Add your text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here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       Add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your text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here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95" name="文本框 111"/>
            <p:cNvSpPr txBox="1"/>
            <p:nvPr/>
          </p:nvSpPr>
          <p:spPr>
            <a:xfrm rot="20145">
              <a:off x="2101059" y="1451884"/>
              <a:ext cx="1049547" cy="23974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 text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834306" y="1409017"/>
              <a:ext cx="1440150" cy="0"/>
            </a:xfrm>
            <a:prstGeom prst="line">
              <a:avLst/>
            </a:prstGeom>
            <a:ln w="3175">
              <a:solidFill>
                <a:srgbClr val="DA9F64"/>
              </a:solidFill>
              <a:prstDash val="sysDot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10800000">
              <a:off x="7247173" y="2958594"/>
              <a:ext cx="836779" cy="882751"/>
            </a:xfrm>
            <a:prstGeom prst="line">
              <a:avLst/>
            </a:prstGeom>
            <a:ln w="3175">
              <a:solidFill>
                <a:srgbClr val="DA9F64"/>
              </a:solidFill>
              <a:prstDash val="sysDot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07" name="文本框 110"/>
            <p:cNvSpPr txBox="1"/>
            <p:nvPr/>
          </p:nvSpPr>
          <p:spPr>
            <a:xfrm rot="10779855" flipV="1">
              <a:off x="7377371" y="2798390"/>
              <a:ext cx="626006" cy="50013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9B8A43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rgbClr val="9B8A43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109" name="矩形 4"/>
            <p:cNvSpPr/>
            <p:nvPr/>
          </p:nvSpPr>
          <p:spPr>
            <a:xfrm rot="10800000">
              <a:off x="7070925" y="3644472"/>
              <a:ext cx="1032081" cy="211161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bg1">
                    <a:lumMod val="50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0" name="矩形 4"/>
            <p:cNvSpPr/>
            <p:nvPr/>
          </p:nvSpPr>
          <p:spPr>
            <a:xfrm rot="5400000">
              <a:off x="7486977" y="3234841"/>
              <a:ext cx="1030404" cy="211180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57000">
                  <a:srgbClr val="9B8A43"/>
                </a:gs>
                <a:gs pos="24000">
                  <a:srgbClr val="C2B270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4" name="文本框 111"/>
            <p:cNvSpPr txBox="1"/>
            <p:nvPr/>
          </p:nvSpPr>
          <p:spPr>
            <a:xfrm rot="10820145" flipH="1" flipV="1">
              <a:off x="6234146" y="3255490"/>
              <a:ext cx="1544945" cy="346114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Add your text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here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       Add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your text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here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125" name="文本框 111"/>
            <p:cNvSpPr txBox="1"/>
            <p:nvPr/>
          </p:nvSpPr>
          <p:spPr>
            <a:xfrm rot="10779855" flipV="1">
              <a:off x="6164282" y="2928427"/>
              <a:ext cx="1049546" cy="23974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 text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126" name="直接连接符 125"/>
            <p:cNvCxnSpPr/>
            <p:nvPr/>
          </p:nvCxnSpPr>
          <p:spPr>
            <a:xfrm rot="10800000">
              <a:off x="6040433" y="3211035"/>
              <a:ext cx="1440149" cy="0"/>
            </a:xfrm>
            <a:prstGeom prst="line">
              <a:avLst/>
            </a:prstGeom>
            <a:ln w="3175">
              <a:solidFill>
                <a:srgbClr val="DA9F64"/>
              </a:solidFill>
              <a:prstDash val="sysDot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30725" name="组合 1"/>
          <p:cNvGrpSpPr>
            <a:grpSpLocks/>
          </p:cNvGrpSpPr>
          <p:nvPr/>
        </p:nvGrpSpPr>
        <p:grpSpPr bwMode="auto">
          <a:xfrm>
            <a:off x="20638" y="4092575"/>
            <a:ext cx="2449512" cy="638175"/>
            <a:chOff x="19990" y="4092562"/>
            <a:chExt cx="2449492" cy="638930"/>
          </a:xfrm>
        </p:grpSpPr>
        <p:sp>
          <p:nvSpPr>
            <p:cNvPr id="132" name="TextBox 131"/>
            <p:cNvSpPr txBox="1"/>
            <p:nvPr/>
          </p:nvSpPr>
          <p:spPr>
            <a:xfrm>
              <a:off x="19990" y="4092562"/>
              <a:ext cx="2449492" cy="5229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30727" name="组合 25"/>
            <p:cNvGrpSpPr>
              <a:grpSpLocks/>
            </p:cNvGrpSpPr>
            <p:nvPr/>
          </p:nvGrpSpPr>
          <p:grpSpPr bwMode="auto">
            <a:xfrm>
              <a:off x="783811" y="4663180"/>
              <a:ext cx="921850" cy="68312"/>
              <a:chOff x="827892" y="4663180"/>
              <a:chExt cx="921850" cy="68312"/>
            </a:xfrm>
          </p:grpSpPr>
          <p:sp>
            <p:nvSpPr>
              <p:cNvPr id="133" name="矩形 132"/>
              <p:cNvSpPr/>
              <p:nvPr/>
            </p:nvSpPr>
            <p:spPr>
              <a:xfrm>
                <a:off x="827652" y="4663149"/>
                <a:ext cx="198436" cy="68343"/>
              </a:xfrm>
              <a:prstGeom prst="rect">
                <a:avLst/>
              </a:prstGeom>
              <a:solidFill>
                <a:srgbClr val="FA961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1068950" y="4663149"/>
                <a:ext cx="198436" cy="68343"/>
              </a:xfrm>
              <a:prstGeom prst="rect">
                <a:avLst/>
              </a:prstGeom>
              <a:solidFill>
                <a:srgbClr val="9B8A4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1310248" y="4663149"/>
                <a:ext cx="198436" cy="68343"/>
              </a:xfrm>
              <a:prstGeom prst="rect">
                <a:avLst/>
              </a:prstGeom>
              <a:gradFill>
                <a:gsLst>
                  <a:gs pos="100000">
                    <a:srgbClr val="30A0BE"/>
                  </a:gs>
                  <a:gs pos="0">
                    <a:srgbClr val="49B2CB"/>
                  </a:gs>
                </a:gsLst>
                <a:lin ang="13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1551546" y="4663149"/>
                <a:ext cx="198436" cy="68343"/>
              </a:xfrm>
              <a:prstGeom prst="rect">
                <a:avLst/>
              </a:prstGeom>
              <a:solidFill>
                <a:srgbClr val="FCC57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7"/>
          <p:cNvGrpSpPr>
            <a:grpSpLocks/>
          </p:cNvGrpSpPr>
          <p:nvPr/>
        </p:nvGrpSpPr>
        <p:grpSpPr bwMode="auto">
          <a:xfrm>
            <a:off x="4456113" y="3225800"/>
            <a:ext cx="2495550" cy="1611313"/>
            <a:chOff x="4465303" y="3253442"/>
            <a:chExt cx="2564468" cy="1656472"/>
          </a:xfrm>
        </p:grpSpPr>
        <p:sp>
          <p:nvSpPr>
            <p:cNvPr id="88" name="任意多边形 87"/>
            <p:cNvSpPr/>
            <p:nvPr/>
          </p:nvSpPr>
          <p:spPr>
            <a:xfrm rot="16200000" flipV="1">
              <a:off x="6458633" y="4394242"/>
              <a:ext cx="845372" cy="185973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9B8A43"/>
                </a:gs>
                <a:gs pos="50000">
                  <a:srgbClr val="CBBE87"/>
                </a:gs>
                <a:gs pos="80000">
                  <a:srgbClr val="9B8A43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10800000" sx="104000" sy="104000" algn="r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5711647" y="3517825"/>
              <a:ext cx="1283865" cy="1127707"/>
            </a:xfrm>
            <a:custGeom>
              <a:avLst/>
              <a:gdLst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63722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255748 h 3899086"/>
                <a:gd name="connsiteX1" fmla="*/ 2363172 w 3000396"/>
                <a:gd name="connsiteY1" fmla="*/ 255748 h 3899086"/>
                <a:gd name="connsiteX2" fmla="*/ 3000395 w 3000396"/>
                <a:gd name="connsiteY2" fmla="*/ 607223 h 3899086"/>
                <a:gd name="connsiteX3" fmla="*/ 3000396 w 3000396"/>
                <a:gd name="connsiteY3" fmla="*/ 3899086 h 3899086"/>
                <a:gd name="connsiteX4" fmla="*/ 0 w 3000396"/>
                <a:gd name="connsiteY4" fmla="*/ 3899086 h 3899086"/>
                <a:gd name="connsiteX5" fmla="*/ 0 w 3000396"/>
                <a:gd name="connsiteY5" fmla="*/ 255748 h 3899086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129936"/>
                <a:gd name="connsiteY0" fmla="*/ 0 h 3643338"/>
                <a:gd name="connsiteX1" fmla="*/ 2363172 w 3129936"/>
                <a:gd name="connsiteY1" fmla="*/ 0 h 3643338"/>
                <a:gd name="connsiteX2" fmla="*/ 3000395 w 3129936"/>
                <a:gd name="connsiteY2" fmla="*/ 351475 h 3643338"/>
                <a:gd name="connsiteX3" fmla="*/ 3129936 w 3129936"/>
                <a:gd name="connsiteY3" fmla="*/ 3643338 h 3643338"/>
                <a:gd name="connsiteX4" fmla="*/ 0 w 3129936"/>
                <a:gd name="connsiteY4" fmla="*/ 3643338 h 3643338"/>
                <a:gd name="connsiteX5" fmla="*/ 0 w 3129936"/>
                <a:gd name="connsiteY5" fmla="*/ 0 h 36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936" h="3643338">
                  <a:moveTo>
                    <a:pt x="0" y="0"/>
                  </a:moveTo>
                  <a:lnTo>
                    <a:pt x="2363172" y="0"/>
                  </a:lnTo>
                  <a:cubicBezTo>
                    <a:pt x="2870894" y="86213"/>
                    <a:pt x="2967569" y="243376"/>
                    <a:pt x="3000395" y="351475"/>
                  </a:cubicBezTo>
                  <a:cubicBezTo>
                    <a:pt x="3000395" y="1353513"/>
                    <a:pt x="3129936" y="2641300"/>
                    <a:pt x="3129936" y="3643338"/>
                  </a:cubicBezTo>
                  <a:lnTo>
                    <a:pt x="0" y="3643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 rot="16200000" flipV="1">
              <a:off x="6288091" y="4065417"/>
              <a:ext cx="1186457" cy="296904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9B8A43"/>
                </a:gs>
                <a:gs pos="50000">
                  <a:srgbClr val="CBBE87"/>
                </a:gs>
                <a:gs pos="80000">
                  <a:srgbClr val="9B8A43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10800000" sx="104000" sy="104000" algn="r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6200000" flipH="1">
              <a:off x="4191069" y="3583141"/>
              <a:ext cx="845372" cy="185973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9B8A43"/>
                </a:gs>
                <a:gs pos="50000">
                  <a:srgbClr val="CCBF8A"/>
                </a:gs>
                <a:gs pos="80000">
                  <a:srgbClr val="9B8A43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2700000" sx="104000" sy="104000" algn="t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4499561" y="3517825"/>
              <a:ext cx="1283866" cy="1127707"/>
            </a:xfrm>
            <a:custGeom>
              <a:avLst/>
              <a:gdLst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63722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255748 h 3899086"/>
                <a:gd name="connsiteX1" fmla="*/ 2363172 w 3000396"/>
                <a:gd name="connsiteY1" fmla="*/ 255748 h 3899086"/>
                <a:gd name="connsiteX2" fmla="*/ 3000395 w 3000396"/>
                <a:gd name="connsiteY2" fmla="*/ 607223 h 3899086"/>
                <a:gd name="connsiteX3" fmla="*/ 3000396 w 3000396"/>
                <a:gd name="connsiteY3" fmla="*/ 3899086 h 3899086"/>
                <a:gd name="connsiteX4" fmla="*/ 0 w 3000396"/>
                <a:gd name="connsiteY4" fmla="*/ 3899086 h 3899086"/>
                <a:gd name="connsiteX5" fmla="*/ 0 w 3000396"/>
                <a:gd name="connsiteY5" fmla="*/ 255748 h 3899086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129936"/>
                <a:gd name="connsiteY0" fmla="*/ 0 h 3643338"/>
                <a:gd name="connsiteX1" fmla="*/ 2363172 w 3129936"/>
                <a:gd name="connsiteY1" fmla="*/ 0 h 3643338"/>
                <a:gd name="connsiteX2" fmla="*/ 3000395 w 3129936"/>
                <a:gd name="connsiteY2" fmla="*/ 351475 h 3643338"/>
                <a:gd name="connsiteX3" fmla="*/ 3129936 w 3129936"/>
                <a:gd name="connsiteY3" fmla="*/ 3643338 h 3643338"/>
                <a:gd name="connsiteX4" fmla="*/ 0 w 3129936"/>
                <a:gd name="connsiteY4" fmla="*/ 3643338 h 3643338"/>
                <a:gd name="connsiteX5" fmla="*/ 0 w 3129936"/>
                <a:gd name="connsiteY5" fmla="*/ 0 h 36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936" h="3643338">
                  <a:moveTo>
                    <a:pt x="0" y="0"/>
                  </a:moveTo>
                  <a:lnTo>
                    <a:pt x="2363172" y="0"/>
                  </a:lnTo>
                  <a:cubicBezTo>
                    <a:pt x="2870894" y="86213"/>
                    <a:pt x="2967569" y="243376"/>
                    <a:pt x="3000395" y="351475"/>
                  </a:cubicBezTo>
                  <a:cubicBezTo>
                    <a:pt x="3000395" y="1353513"/>
                    <a:pt x="3129936" y="2641300"/>
                    <a:pt x="3129936" y="3643338"/>
                  </a:cubicBezTo>
                  <a:lnTo>
                    <a:pt x="0" y="3643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 flipH="1">
              <a:off x="4020527" y="3801034"/>
              <a:ext cx="1186457" cy="296904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9B8A43"/>
                </a:gs>
                <a:gs pos="50000">
                  <a:srgbClr val="CCBF8A"/>
                </a:gs>
                <a:gs pos="80000">
                  <a:srgbClr val="9B8A43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2700000" sx="104000" sy="104000" algn="t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746" name="组合 10"/>
          <p:cNvGrpSpPr>
            <a:grpSpLocks/>
          </p:cNvGrpSpPr>
          <p:nvPr/>
        </p:nvGrpSpPr>
        <p:grpSpPr bwMode="auto">
          <a:xfrm>
            <a:off x="2192338" y="315913"/>
            <a:ext cx="2546350" cy="1714500"/>
            <a:chOff x="1993579" y="295333"/>
            <a:chExt cx="2617125" cy="1761745"/>
          </a:xfrm>
        </p:grpSpPr>
        <p:grpSp>
          <p:nvGrpSpPr>
            <p:cNvPr id="31775" name="组合 9"/>
            <p:cNvGrpSpPr>
              <a:grpSpLocks/>
            </p:cNvGrpSpPr>
            <p:nvPr/>
          </p:nvGrpSpPr>
          <p:grpSpPr bwMode="auto">
            <a:xfrm>
              <a:off x="1993579" y="295333"/>
              <a:ext cx="1360596" cy="1479866"/>
              <a:chOff x="1993579" y="295333"/>
              <a:chExt cx="1360596" cy="1479866"/>
            </a:xfrm>
          </p:grpSpPr>
          <p:sp>
            <p:nvSpPr>
              <p:cNvPr id="33" name="任意多边形 32"/>
              <p:cNvSpPr/>
              <p:nvPr/>
            </p:nvSpPr>
            <p:spPr>
              <a:xfrm rot="16200000" flipH="1">
                <a:off x="1701623" y="646027"/>
                <a:ext cx="898816" cy="197426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B46954"/>
                  </a:gs>
                  <a:gs pos="50000">
                    <a:srgbClr val="CC988A">
                      <a:alpha val="99000"/>
                      <a:lumMod val="85000"/>
                      <a:lumOff val="15000"/>
                    </a:srgbClr>
                  </a:gs>
                  <a:gs pos="80000">
                    <a:srgbClr val="B46954"/>
                  </a:gs>
                </a:gsLst>
                <a:lin ang="16200000" scaled="1"/>
              </a:gradFill>
              <a:ln>
                <a:noFill/>
              </a:ln>
              <a:effectLst>
                <a:outerShdw blurRad="241300" dist="889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flipH="1" flipV="1">
                <a:off x="2029475" y="577538"/>
                <a:ext cx="1324879" cy="1197334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255748 h 3899086"/>
                  <a:gd name="connsiteX1" fmla="*/ 2363172 w 3000396"/>
                  <a:gd name="connsiteY1" fmla="*/ 255748 h 3899086"/>
                  <a:gd name="connsiteX2" fmla="*/ 3000395 w 3000396"/>
                  <a:gd name="connsiteY2" fmla="*/ 607223 h 3899086"/>
                  <a:gd name="connsiteX3" fmla="*/ 3000396 w 3000396"/>
                  <a:gd name="connsiteY3" fmla="*/ 3899086 h 3899086"/>
                  <a:gd name="connsiteX4" fmla="*/ 0 w 3000396"/>
                  <a:gd name="connsiteY4" fmla="*/ 3899086 h 3899086"/>
                  <a:gd name="connsiteX5" fmla="*/ 0 w 3000396"/>
                  <a:gd name="connsiteY5" fmla="*/ 255748 h 3899086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129936"/>
                  <a:gd name="connsiteY0" fmla="*/ 0 h 3643338"/>
                  <a:gd name="connsiteX1" fmla="*/ 2363172 w 3129936"/>
                  <a:gd name="connsiteY1" fmla="*/ 0 h 3643338"/>
                  <a:gd name="connsiteX2" fmla="*/ 3000395 w 3129936"/>
                  <a:gd name="connsiteY2" fmla="*/ 351475 h 3643338"/>
                  <a:gd name="connsiteX3" fmla="*/ 3129936 w 3129936"/>
                  <a:gd name="connsiteY3" fmla="*/ 3643338 h 3643338"/>
                  <a:gd name="connsiteX4" fmla="*/ 0 w 3129936"/>
                  <a:gd name="connsiteY4" fmla="*/ 3643338 h 3643338"/>
                  <a:gd name="connsiteX5" fmla="*/ 0 w 3129936"/>
                  <a:gd name="connsiteY5" fmla="*/ 0 h 364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469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16200000" flipH="1">
                <a:off x="1523002" y="876835"/>
                <a:ext cx="1257690" cy="316535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B46954"/>
                  </a:gs>
                  <a:gs pos="50000">
                    <a:srgbClr val="CC988A">
                      <a:alpha val="99000"/>
                      <a:lumMod val="85000"/>
                      <a:lumOff val="15000"/>
                    </a:srgbClr>
                  </a:gs>
                  <a:gs pos="80000">
                    <a:srgbClr val="B46954"/>
                  </a:gs>
                </a:gsLst>
                <a:lin ang="16200000" scaled="1"/>
              </a:gradFill>
              <a:ln>
                <a:noFill/>
              </a:ln>
              <a:effectLst>
                <a:outerShdw blurRad="241300" dist="889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1776" name="组合 63"/>
            <p:cNvGrpSpPr>
              <a:grpSpLocks/>
            </p:cNvGrpSpPr>
            <p:nvPr/>
          </p:nvGrpSpPr>
          <p:grpSpPr bwMode="auto">
            <a:xfrm rot="10800000">
              <a:off x="3250108" y="577212"/>
              <a:ext cx="1360596" cy="1479866"/>
              <a:chOff x="1993579" y="295333"/>
              <a:chExt cx="1360596" cy="1479866"/>
            </a:xfrm>
          </p:grpSpPr>
          <p:sp>
            <p:nvSpPr>
              <p:cNvPr id="65" name="任意多边形 64"/>
              <p:cNvSpPr/>
              <p:nvPr/>
            </p:nvSpPr>
            <p:spPr>
              <a:xfrm rot="16200000" flipH="1">
                <a:off x="1703254" y="647660"/>
                <a:ext cx="898816" cy="197426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B46954"/>
                  </a:gs>
                  <a:gs pos="50000">
                    <a:srgbClr val="CC988A">
                      <a:alpha val="99000"/>
                      <a:lumMod val="85000"/>
                      <a:lumOff val="15000"/>
                    </a:srgbClr>
                  </a:gs>
                  <a:gs pos="80000">
                    <a:srgbClr val="B46954"/>
                  </a:gs>
                </a:gsLst>
                <a:lin ang="16200000" scaled="1"/>
              </a:gradFill>
              <a:ln>
                <a:noFill/>
              </a:ln>
              <a:effectLst>
                <a:outerShdw blurRad="241300" dist="88900" dir="10800000" sx="104000" sy="104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 flipH="1" flipV="1">
                <a:off x="2029475" y="577539"/>
                <a:ext cx="1324879" cy="1197334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255748 h 3899086"/>
                  <a:gd name="connsiteX1" fmla="*/ 2363172 w 3000396"/>
                  <a:gd name="connsiteY1" fmla="*/ 255748 h 3899086"/>
                  <a:gd name="connsiteX2" fmla="*/ 3000395 w 3000396"/>
                  <a:gd name="connsiteY2" fmla="*/ 607223 h 3899086"/>
                  <a:gd name="connsiteX3" fmla="*/ 3000396 w 3000396"/>
                  <a:gd name="connsiteY3" fmla="*/ 3899086 h 3899086"/>
                  <a:gd name="connsiteX4" fmla="*/ 0 w 3000396"/>
                  <a:gd name="connsiteY4" fmla="*/ 3899086 h 3899086"/>
                  <a:gd name="connsiteX5" fmla="*/ 0 w 3000396"/>
                  <a:gd name="connsiteY5" fmla="*/ 255748 h 3899086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129936"/>
                  <a:gd name="connsiteY0" fmla="*/ 0 h 3643338"/>
                  <a:gd name="connsiteX1" fmla="*/ 2363172 w 3129936"/>
                  <a:gd name="connsiteY1" fmla="*/ 0 h 3643338"/>
                  <a:gd name="connsiteX2" fmla="*/ 3000395 w 3129936"/>
                  <a:gd name="connsiteY2" fmla="*/ 351475 h 3643338"/>
                  <a:gd name="connsiteX3" fmla="*/ 3129936 w 3129936"/>
                  <a:gd name="connsiteY3" fmla="*/ 3643338 h 3643338"/>
                  <a:gd name="connsiteX4" fmla="*/ 0 w 3129936"/>
                  <a:gd name="connsiteY4" fmla="*/ 3643338 h 3643338"/>
                  <a:gd name="connsiteX5" fmla="*/ 0 w 3129936"/>
                  <a:gd name="connsiteY5" fmla="*/ 0 h 364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469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6200000" flipH="1">
                <a:off x="1523001" y="878467"/>
                <a:ext cx="1257690" cy="316535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B46954"/>
                  </a:gs>
                  <a:gs pos="50000">
                    <a:srgbClr val="CC988A">
                      <a:alpha val="99000"/>
                      <a:lumMod val="85000"/>
                      <a:lumOff val="15000"/>
                    </a:srgbClr>
                  </a:gs>
                  <a:gs pos="80000">
                    <a:srgbClr val="B46954"/>
                  </a:gs>
                </a:gsLst>
                <a:lin ang="16200000" scaled="1"/>
              </a:gradFill>
              <a:ln>
                <a:noFill/>
              </a:ln>
              <a:effectLst>
                <a:outerShdw blurRad="241300" dist="88900" dir="10800000" sx="104000" sy="104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31747" name="组合 11"/>
          <p:cNvGrpSpPr>
            <a:grpSpLocks/>
          </p:cNvGrpSpPr>
          <p:nvPr/>
        </p:nvGrpSpPr>
        <p:grpSpPr bwMode="auto">
          <a:xfrm>
            <a:off x="3311525" y="1754188"/>
            <a:ext cx="2546350" cy="1731962"/>
            <a:chOff x="3785493" y="2867920"/>
            <a:chExt cx="2617125" cy="1781331"/>
          </a:xfrm>
        </p:grpSpPr>
        <p:sp>
          <p:nvSpPr>
            <p:cNvPr id="75" name="任意多边形 74"/>
            <p:cNvSpPr/>
            <p:nvPr/>
          </p:nvSpPr>
          <p:spPr>
            <a:xfrm rot="16200000" flipH="1">
              <a:off x="3493122" y="3219029"/>
              <a:ext cx="899645" cy="197427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49B2CB"/>
                </a:gs>
                <a:gs pos="50000">
                  <a:srgbClr val="7CC8DA"/>
                </a:gs>
                <a:gs pos="80000">
                  <a:srgbClr val="49B2CB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2700000" sx="104000" sy="10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flipH="1" flipV="1">
              <a:off x="3821389" y="3160182"/>
              <a:ext cx="1324879" cy="1196807"/>
            </a:xfrm>
            <a:custGeom>
              <a:avLst/>
              <a:gdLst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63722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255748 h 3899086"/>
                <a:gd name="connsiteX1" fmla="*/ 2363172 w 3000396"/>
                <a:gd name="connsiteY1" fmla="*/ 255748 h 3899086"/>
                <a:gd name="connsiteX2" fmla="*/ 3000395 w 3000396"/>
                <a:gd name="connsiteY2" fmla="*/ 607223 h 3899086"/>
                <a:gd name="connsiteX3" fmla="*/ 3000396 w 3000396"/>
                <a:gd name="connsiteY3" fmla="*/ 3899086 h 3899086"/>
                <a:gd name="connsiteX4" fmla="*/ 0 w 3000396"/>
                <a:gd name="connsiteY4" fmla="*/ 3899086 h 3899086"/>
                <a:gd name="connsiteX5" fmla="*/ 0 w 3000396"/>
                <a:gd name="connsiteY5" fmla="*/ 255748 h 3899086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129936"/>
                <a:gd name="connsiteY0" fmla="*/ 0 h 3643338"/>
                <a:gd name="connsiteX1" fmla="*/ 2363172 w 3129936"/>
                <a:gd name="connsiteY1" fmla="*/ 0 h 3643338"/>
                <a:gd name="connsiteX2" fmla="*/ 3000395 w 3129936"/>
                <a:gd name="connsiteY2" fmla="*/ 351475 h 3643338"/>
                <a:gd name="connsiteX3" fmla="*/ 3129936 w 3129936"/>
                <a:gd name="connsiteY3" fmla="*/ 3643338 h 3643338"/>
                <a:gd name="connsiteX4" fmla="*/ 0 w 3129936"/>
                <a:gd name="connsiteY4" fmla="*/ 3643338 h 3643338"/>
                <a:gd name="connsiteX5" fmla="*/ 0 w 3129936"/>
                <a:gd name="connsiteY5" fmla="*/ 0 h 36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936" h="3643338">
                  <a:moveTo>
                    <a:pt x="0" y="0"/>
                  </a:moveTo>
                  <a:lnTo>
                    <a:pt x="2363172" y="0"/>
                  </a:lnTo>
                  <a:cubicBezTo>
                    <a:pt x="2870894" y="86213"/>
                    <a:pt x="2967569" y="243376"/>
                    <a:pt x="3000395" y="351475"/>
                  </a:cubicBezTo>
                  <a:cubicBezTo>
                    <a:pt x="3000395" y="1353513"/>
                    <a:pt x="3129936" y="2641300"/>
                    <a:pt x="3129936" y="3643338"/>
                  </a:cubicBezTo>
                  <a:lnTo>
                    <a:pt x="0" y="3643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B2CB"/>
            </a:solidFill>
            <a:ln>
              <a:noFill/>
            </a:ln>
            <a:effectLst>
              <a:outerShdw blurRad="50800" dist="38100" dir="8100000" sx="96000" sy="9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 rot="16200000" flipH="1">
              <a:off x="3313519" y="3449288"/>
              <a:ext cx="1260484" cy="316535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49B2CB"/>
                </a:gs>
                <a:gs pos="50000">
                  <a:srgbClr val="7CC8DA"/>
                </a:gs>
                <a:gs pos="80000">
                  <a:srgbClr val="49B2CB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2700000" sx="104000" sy="10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5400000" flipH="1">
              <a:off x="5795344" y="4100715"/>
              <a:ext cx="899645" cy="197426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49B2CB"/>
                </a:gs>
                <a:gs pos="50000">
                  <a:srgbClr val="7CC8DA"/>
                </a:gs>
                <a:gs pos="80000">
                  <a:srgbClr val="49B2CB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10800000" sx="104000" sy="104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0800000" flipH="1" flipV="1">
              <a:off x="5041844" y="3160182"/>
              <a:ext cx="1324879" cy="1196807"/>
            </a:xfrm>
            <a:custGeom>
              <a:avLst/>
              <a:gdLst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63722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255748 h 3899086"/>
                <a:gd name="connsiteX1" fmla="*/ 2363172 w 3000396"/>
                <a:gd name="connsiteY1" fmla="*/ 255748 h 3899086"/>
                <a:gd name="connsiteX2" fmla="*/ 3000395 w 3000396"/>
                <a:gd name="connsiteY2" fmla="*/ 607223 h 3899086"/>
                <a:gd name="connsiteX3" fmla="*/ 3000396 w 3000396"/>
                <a:gd name="connsiteY3" fmla="*/ 3899086 h 3899086"/>
                <a:gd name="connsiteX4" fmla="*/ 0 w 3000396"/>
                <a:gd name="connsiteY4" fmla="*/ 3899086 h 3899086"/>
                <a:gd name="connsiteX5" fmla="*/ 0 w 3000396"/>
                <a:gd name="connsiteY5" fmla="*/ 255748 h 3899086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129936"/>
                <a:gd name="connsiteY0" fmla="*/ 0 h 3643338"/>
                <a:gd name="connsiteX1" fmla="*/ 2363172 w 3129936"/>
                <a:gd name="connsiteY1" fmla="*/ 0 h 3643338"/>
                <a:gd name="connsiteX2" fmla="*/ 3000395 w 3129936"/>
                <a:gd name="connsiteY2" fmla="*/ 351475 h 3643338"/>
                <a:gd name="connsiteX3" fmla="*/ 3129936 w 3129936"/>
                <a:gd name="connsiteY3" fmla="*/ 3643338 h 3643338"/>
                <a:gd name="connsiteX4" fmla="*/ 0 w 3129936"/>
                <a:gd name="connsiteY4" fmla="*/ 3643338 h 3643338"/>
                <a:gd name="connsiteX5" fmla="*/ 0 w 3129936"/>
                <a:gd name="connsiteY5" fmla="*/ 0 h 36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936" h="3643338">
                  <a:moveTo>
                    <a:pt x="0" y="0"/>
                  </a:moveTo>
                  <a:lnTo>
                    <a:pt x="2363172" y="0"/>
                  </a:lnTo>
                  <a:cubicBezTo>
                    <a:pt x="2870894" y="86213"/>
                    <a:pt x="2967569" y="243376"/>
                    <a:pt x="3000395" y="351475"/>
                  </a:cubicBezTo>
                  <a:cubicBezTo>
                    <a:pt x="3000395" y="1353513"/>
                    <a:pt x="3129936" y="2641300"/>
                    <a:pt x="3129936" y="3643338"/>
                  </a:cubicBezTo>
                  <a:lnTo>
                    <a:pt x="0" y="3643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B2CB"/>
            </a:solidFill>
            <a:ln>
              <a:noFill/>
            </a:ln>
            <a:effectLst>
              <a:outerShdw blurRad="50800" dist="38100" dir="8100000" sx="96000" sy="9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5400000" flipH="1">
              <a:off x="5614109" y="3751347"/>
              <a:ext cx="1260484" cy="316535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49B2CB"/>
                </a:gs>
                <a:gs pos="50000">
                  <a:srgbClr val="7CC8DA"/>
                </a:gs>
                <a:gs pos="80000">
                  <a:srgbClr val="49B2CB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10800000" sx="104000" sy="104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748" name="组合 18"/>
          <p:cNvGrpSpPr>
            <a:grpSpLocks/>
          </p:cNvGrpSpPr>
          <p:nvPr/>
        </p:nvGrpSpPr>
        <p:grpSpPr bwMode="auto">
          <a:xfrm>
            <a:off x="2457450" y="588963"/>
            <a:ext cx="1973263" cy="1058862"/>
            <a:chOff x="2457328" y="589435"/>
            <a:chExt cx="1973795" cy="1059001"/>
          </a:xfrm>
        </p:grpSpPr>
        <p:sp>
          <p:nvSpPr>
            <p:cNvPr id="83" name="TextBox 82"/>
            <p:cNvSpPr txBox="1"/>
            <p:nvPr/>
          </p:nvSpPr>
          <p:spPr>
            <a:xfrm>
              <a:off x="2457328" y="589435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31766" name="矩形 13"/>
            <p:cNvSpPr>
              <a:spLocks noChangeArrowheads="1"/>
            </p:cNvSpPr>
            <p:nvPr/>
          </p:nvSpPr>
          <p:spPr bwMode="auto">
            <a:xfrm>
              <a:off x="3106721" y="743323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31767" name="矩形 14"/>
            <p:cNvSpPr>
              <a:spLocks noChangeArrowheads="1"/>
            </p:cNvSpPr>
            <p:nvPr/>
          </p:nvSpPr>
          <p:spPr bwMode="auto">
            <a:xfrm>
              <a:off x="2602377" y="1186771"/>
              <a:ext cx="17264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149665" y="787898"/>
              <a:ext cx="0" cy="249271"/>
            </a:xfrm>
            <a:prstGeom prst="line">
              <a:avLst/>
            </a:prstGeom>
            <a:ln w="635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49" name="组合 90"/>
          <p:cNvGrpSpPr>
            <a:grpSpLocks/>
          </p:cNvGrpSpPr>
          <p:nvPr/>
        </p:nvGrpSpPr>
        <p:grpSpPr bwMode="auto">
          <a:xfrm>
            <a:off x="3576638" y="2095500"/>
            <a:ext cx="1973262" cy="1058863"/>
            <a:chOff x="2457328" y="589435"/>
            <a:chExt cx="1973795" cy="1059001"/>
          </a:xfrm>
        </p:grpSpPr>
        <p:sp>
          <p:nvSpPr>
            <p:cNvPr id="103" name="TextBox 102"/>
            <p:cNvSpPr txBox="1"/>
            <p:nvPr/>
          </p:nvSpPr>
          <p:spPr>
            <a:xfrm>
              <a:off x="2457328" y="589435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31762" name="矩形 103"/>
            <p:cNvSpPr>
              <a:spLocks noChangeArrowheads="1"/>
            </p:cNvSpPr>
            <p:nvPr/>
          </p:nvSpPr>
          <p:spPr bwMode="auto">
            <a:xfrm>
              <a:off x="3106721" y="743323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31763" name="矩形 104"/>
            <p:cNvSpPr>
              <a:spLocks noChangeArrowheads="1"/>
            </p:cNvSpPr>
            <p:nvPr/>
          </p:nvSpPr>
          <p:spPr bwMode="auto">
            <a:xfrm>
              <a:off x="2602377" y="1186771"/>
              <a:ext cx="17264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cxnSp>
          <p:nvCxnSpPr>
            <p:cNvPr id="106" name="直接连接符 105"/>
            <p:cNvCxnSpPr/>
            <p:nvPr/>
          </p:nvCxnSpPr>
          <p:spPr>
            <a:xfrm>
              <a:off x="3149665" y="787899"/>
              <a:ext cx="0" cy="249269"/>
            </a:xfrm>
            <a:prstGeom prst="line">
              <a:avLst/>
            </a:prstGeom>
            <a:ln w="635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50" name="组合 106"/>
          <p:cNvGrpSpPr>
            <a:grpSpLocks/>
          </p:cNvGrpSpPr>
          <p:nvPr/>
        </p:nvGrpSpPr>
        <p:grpSpPr bwMode="auto">
          <a:xfrm>
            <a:off x="4687888" y="3490913"/>
            <a:ext cx="1974850" cy="1060450"/>
            <a:chOff x="2457328" y="589435"/>
            <a:chExt cx="1973795" cy="1059001"/>
          </a:xfrm>
        </p:grpSpPr>
        <p:sp>
          <p:nvSpPr>
            <p:cNvPr id="108" name="TextBox 107"/>
            <p:cNvSpPr txBox="1"/>
            <p:nvPr/>
          </p:nvSpPr>
          <p:spPr>
            <a:xfrm>
              <a:off x="2457328" y="589435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31758" name="矩形 108"/>
            <p:cNvSpPr>
              <a:spLocks noChangeArrowheads="1"/>
            </p:cNvSpPr>
            <p:nvPr/>
          </p:nvSpPr>
          <p:spPr bwMode="auto">
            <a:xfrm>
              <a:off x="3106721" y="743323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31759" name="矩形 109"/>
            <p:cNvSpPr>
              <a:spLocks noChangeArrowheads="1"/>
            </p:cNvSpPr>
            <p:nvPr/>
          </p:nvSpPr>
          <p:spPr bwMode="auto">
            <a:xfrm>
              <a:off x="2602377" y="1186771"/>
              <a:ext cx="17264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3150694" y="787601"/>
              <a:ext cx="0" cy="248897"/>
            </a:xfrm>
            <a:prstGeom prst="line">
              <a:avLst/>
            </a:prstGeom>
            <a:ln w="635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51" name="组合 2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18832" y="4092562"/>
            <a:chExt cx="2449492" cy="638931"/>
          </a:xfrm>
        </p:grpSpPr>
        <p:grpSp>
          <p:nvGrpSpPr>
            <p:cNvPr id="31752" name="组合 1"/>
            <p:cNvGrpSpPr>
              <a:grpSpLocks/>
            </p:cNvGrpSpPr>
            <p:nvPr/>
          </p:nvGrpSpPr>
          <p:grpSpPr bwMode="auto">
            <a:xfrm>
              <a:off x="902825" y="4663182"/>
              <a:ext cx="681505" cy="68311"/>
              <a:chOff x="902825" y="4663182"/>
              <a:chExt cx="681505" cy="68311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903062" y="4663150"/>
                <a:ext cx="198435" cy="68343"/>
              </a:xfrm>
              <a:prstGeom prst="rect">
                <a:avLst/>
              </a:prstGeom>
              <a:solidFill>
                <a:srgbClr val="B4695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1144360" y="4663150"/>
                <a:ext cx="198435" cy="68343"/>
              </a:xfrm>
              <a:prstGeom prst="rect">
                <a:avLst/>
              </a:prstGeom>
              <a:solidFill>
                <a:srgbClr val="49B2C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1385658" y="4663150"/>
                <a:ext cx="198435" cy="68343"/>
              </a:xfrm>
              <a:prstGeom prst="rect">
                <a:avLst/>
              </a:prstGeom>
              <a:solidFill>
                <a:srgbClr val="9B8A4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7" name="TextBox 116"/>
            <p:cNvSpPr txBox="1"/>
            <p:nvPr/>
          </p:nvSpPr>
          <p:spPr>
            <a:xfrm>
              <a:off x="1883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56"/>
          <p:cNvGrpSpPr>
            <a:grpSpLocks/>
          </p:cNvGrpSpPr>
          <p:nvPr/>
        </p:nvGrpSpPr>
        <p:grpSpPr bwMode="auto">
          <a:xfrm>
            <a:off x="6675438" y="4092575"/>
            <a:ext cx="2449512" cy="638175"/>
            <a:chOff x="6587004" y="4092562"/>
            <a:chExt cx="2449492" cy="638931"/>
          </a:xfrm>
        </p:grpSpPr>
        <p:sp>
          <p:nvSpPr>
            <p:cNvPr id="109" name="矩形 108"/>
            <p:cNvSpPr/>
            <p:nvPr/>
          </p:nvSpPr>
          <p:spPr>
            <a:xfrm>
              <a:off x="7471234" y="4663150"/>
              <a:ext cx="196848" cy="68343"/>
            </a:xfrm>
            <a:prstGeom prst="rect">
              <a:avLst/>
            </a:prstGeom>
            <a:pattFill prst="pct50">
              <a:fgClr>
                <a:srgbClr val="8C9EA2"/>
              </a:fgClr>
              <a:bgClr>
                <a:srgbClr val="B6B6B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7712532" y="4663150"/>
              <a:ext cx="198436" cy="68343"/>
            </a:xfrm>
            <a:prstGeom prst="rect">
              <a:avLst/>
            </a:prstGeom>
            <a:pattFill prst="pct50">
              <a:fgClr>
                <a:srgbClr val="C97D7D"/>
              </a:fgClr>
              <a:bgClr>
                <a:srgbClr val="D2969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7955418" y="4663150"/>
              <a:ext cx="196848" cy="68343"/>
            </a:xfrm>
            <a:prstGeom prst="rect">
              <a:avLst/>
            </a:prstGeom>
            <a:pattFill prst="pct50">
              <a:fgClr>
                <a:srgbClr val="A38841"/>
              </a:fgClr>
              <a:bgClr>
                <a:srgbClr val="B4965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6587004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  <p:grpSp>
        <p:nvGrpSpPr>
          <p:cNvPr id="32770" name="组合 6"/>
          <p:cNvGrpSpPr>
            <a:grpSpLocks/>
          </p:cNvGrpSpPr>
          <p:nvPr/>
        </p:nvGrpSpPr>
        <p:grpSpPr bwMode="auto">
          <a:xfrm>
            <a:off x="2549525" y="439738"/>
            <a:ext cx="4044950" cy="4052887"/>
            <a:chOff x="2679442" y="439893"/>
            <a:chExt cx="4043596" cy="4052894"/>
          </a:xfrm>
        </p:grpSpPr>
        <p:sp>
          <p:nvSpPr>
            <p:cNvPr id="91" name="等腰三角形 90"/>
            <p:cNvSpPr/>
            <p:nvPr/>
          </p:nvSpPr>
          <p:spPr>
            <a:xfrm rot="5400000" flipH="1">
              <a:off x="1529003" y="1595094"/>
              <a:ext cx="4043370" cy="1742492"/>
            </a:xfrm>
            <a:prstGeom prst="triangle">
              <a:avLst/>
            </a:prstGeom>
            <a:pattFill prst="ltHorz">
              <a:fgClr>
                <a:srgbClr val="9DAEB1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2772" name="组合 34"/>
            <p:cNvGrpSpPr>
              <a:grpSpLocks/>
            </p:cNvGrpSpPr>
            <p:nvPr/>
          </p:nvGrpSpPr>
          <p:grpSpPr bwMode="auto">
            <a:xfrm>
              <a:off x="2679443" y="439893"/>
              <a:ext cx="4043595" cy="1742319"/>
              <a:chOff x="2602868" y="439893"/>
              <a:chExt cx="4043595" cy="1742319"/>
            </a:xfrm>
          </p:grpSpPr>
          <p:sp>
            <p:nvSpPr>
              <p:cNvPr id="5" name="等腰三角形 4"/>
              <p:cNvSpPr/>
              <p:nvPr/>
            </p:nvSpPr>
            <p:spPr>
              <a:xfrm rot="10800000">
                <a:off x="2602867" y="439893"/>
                <a:ext cx="4043596" cy="1743078"/>
              </a:xfrm>
              <a:prstGeom prst="triangle">
                <a:avLst/>
              </a:prstGeom>
              <a:solidFill>
                <a:srgbClr val="919FA5"/>
              </a:solidFill>
              <a:ln>
                <a:noFill/>
              </a:ln>
              <a:effectLst>
                <a:outerShdw blurRad="762000" dist="317500" dir="7200000" algn="tr" rotWithShape="0">
                  <a:srgbClr val="333333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2739346" y="439893"/>
                <a:ext cx="3770637" cy="1612903"/>
              </a:xfrm>
              <a:prstGeom prst="triangle">
                <a:avLst/>
              </a:prstGeom>
              <a:pattFill prst="pct50">
                <a:fgClr>
                  <a:srgbClr val="8C9EA2"/>
                </a:fgClr>
                <a:bgClr>
                  <a:srgbClr val="B6B6B6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5" name="五边形 64"/>
              <p:cNvSpPr/>
              <p:nvPr/>
            </p:nvSpPr>
            <p:spPr>
              <a:xfrm rot="5400000">
                <a:off x="4066658" y="874207"/>
                <a:ext cx="1116015" cy="783962"/>
              </a:xfrm>
              <a:custGeom>
                <a:avLst/>
                <a:gdLst/>
                <a:ahLst/>
                <a:cxnLst/>
                <a:rect l="l" t="t" r="r" b="b"/>
                <a:pathLst>
                  <a:path w="1114814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796307" y="0"/>
                    </a:lnTo>
                    <a:lnTo>
                      <a:pt x="1114814" y="391316"/>
                    </a:lnTo>
                    <a:lnTo>
                      <a:pt x="796307" y="782631"/>
                    </a:lnTo>
                    <a:close/>
                  </a:path>
                </a:pathLst>
              </a:custGeom>
              <a:solidFill>
                <a:srgbClr val="DEDED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3759768" y="724055"/>
                <a:ext cx="1729796" cy="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ash"/>
              </a:ln>
              <a:effectLst>
                <a:outerShdw blurRad="25400" algn="ctr" rotWithShape="0">
                  <a:prstClr val="black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五角星 122"/>
              <p:cNvSpPr/>
              <p:nvPr/>
            </p:nvSpPr>
            <p:spPr>
              <a:xfrm>
                <a:off x="4526273" y="828831"/>
                <a:ext cx="196784" cy="195263"/>
              </a:xfrm>
              <a:prstGeom prst="star5">
                <a:avLst/>
              </a:prstGeom>
              <a:pattFill prst="pct50">
                <a:fgClr>
                  <a:srgbClr val="7B9095"/>
                </a:fgClr>
                <a:bgClr>
                  <a:srgbClr val="91A5AA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803" name="TextBox 25"/>
              <p:cNvSpPr txBox="1">
                <a:spLocks noChangeArrowheads="1"/>
              </p:cNvSpPr>
              <p:nvPr/>
            </p:nvSpPr>
            <p:spPr bwMode="auto">
              <a:xfrm>
                <a:off x="4258219" y="925903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8A9DA3"/>
                    </a:solidFill>
                    <a:latin typeface="Algerian"/>
                    <a:ea typeface="方正姚体" pitchFamily="2" charset="-122"/>
                    <a:cs typeface="Meiryo"/>
                  </a:rPr>
                  <a:t>01</a:t>
                </a:r>
                <a:endParaRPr lang="zh-CN" altLang="en-US" sz="3600">
                  <a:solidFill>
                    <a:srgbClr val="8A9DA3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63" name="五边形 62"/>
              <p:cNvSpPr/>
              <p:nvPr/>
            </p:nvSpPr>
            <p:spPr>
              <a:xfrm rot="5400000">
                <a:off x="4562753" y="254287"/>
                <a:ext cx="123825" cy="783962"/>
              </a:xfrm>
              <a:custGeom>
                <a:avLst/>
                <a:gdLst/>
                <a:ahLst/>
                <a:cxnLst/>
                <a:rect l="l" t="t" r="r" b="b"/>
                <a:pathLst>
                  <a:path w="124352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124352" y="0"/>
                    </a:lnTo>
                    <a:lnTo>
                      <a:pt x="124352" y="782631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>
                <a:outerShdw blurRad="76200" dist="63500" dir="18900000" sy="23000" kx="-1200000" algn="b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2773" name="组合 32"/>
            <p:cNvGrpSpPr>
              <a:grpSpLocks/>
            </p:cNvGrpSpPr>
            <p:nvPr/>
          </p:nvGrpSpPr>
          <p:grpSpPr bwMode="auto">
            <a:xfrm>
              <a:off x="4980718" y="444542"/>
              <a:ext cx="1742319" cy="4043595"/>
              <a:chOff x="4904143" y="444542"/>
              <a:chExt cx="1742319" cy="4043595"/>
            </a:xfrm>
          </p:grpSpPr>
          <p:sp>
            <p:nvSpPr>
              <p:cNvPr id="70" name="等腰三角形 69"/>
              <p:cNvSpPr/>
              <p:nvPr/>
            </p:nvSpPr>
            <p:spPr>
              <a:xfrm rot="16200000">
                <a:off x="3753532" y="1595094"/>
                <a:ext cx="4043370" cy="1742492"/>
              </a:xfrm>
              <a:prstGeom prst="triangle">
                <a:avLst/>
              </a:prstGeom>
              <a:solidFill>
                <a:srgbClr val="D29696"/>
              </a:solidFill>
              <a:ln>
                <a:noFill/>
              </a:ln>
              <a:effectLst>
                <a:outerShdw blurRad="762000" dist="317500" dir="7200000" algn="tr" rotWithShape="0">
                  <a:srgbClr val="333333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16200000">
                <a:off x="3955122" y="1660160"/>
                <a:ext cx="3770320" cy="1612360"/>
              </a:xfrm>
              <a:prstGeom prst="triangle">
                <a:avLst/>
              </a:prstGeom>
              <a:pattFill prst="pct50">
                <a:fgClr>
                  <a:srgbClr val="C97D7D"/>
                </a:fgClr>
                <a:bgClr>
                  <a:srgbClr val="D29696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五边形 64"/>
              <p:cNvSpPr/>
              <p:nvPr/>
            </p:nvSpPr>
            <p:spPr>
              <a:xfrm rot="10800000">
                <a:off x="5262626" y="2075021"/>
                <a:ext cx="1115640" cy="782638"/>
              </a:xfrm>
              <a:custGeom>
                <a:avLst/>
                <a:gdLst/>
                <a:ahLst/>
                <a:cxnLst/>
                <a:rect l="l" t="t" r="r" b="b"/>
                <a:pathLst>
                  <a:path w="1114814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796307" y="0"/>
                    </a:lnTo>
                    <a:lnTo>
                      <a:pt x="1114814" y="391316"/>
                    </a:lnTo>
                    <a:lnTo>
                      <a:pt x="796307" y="782631"/>
                    </a:lnTo>
                    <a:close/>
                  </a:path>
                </a:pathLst>
              </a:custGeom>
              <a:solidFill>
                <a:srgbClr val="DEDED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 rot="5400000">
                <a:off x="5496413" y="2466341"/>
                <a:ext cx="1731966" cy="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ash"/>
              </a:ln>
              <a:effectLst>
                <a:outerShdw blurRad="25400" algn="ctr" rotWithShape="0">
                  <a:prstClr val="black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795" name="TextBox 74"/>
              <p:cNvSpPr txBox="1">
                <a:spLocks noChangeArrowheads="1"/>
              </p:cNvSpPr>
              <p:nvPr/>
            </p:nvSpPr>
            <p:spPr bwMode="auto">
              <a:xfrm>
                <a:off x="5408855" y="2130975"/>
                <a:ext cx="732894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AF8282"/>
                    </a:solidFill>
                    <a:latin typeface="Algerian"/>
                    <a:ea typeface="方正姚体" pitchFamily="2" charset="-122"/>
                    <a:cs typeface="Meiryo"/>
                  </a:rPr>
                  <a:t>02</a:t>
                </a:r>
                <a:endParaRPr lang="zh-CN" altLang="en-US" sz="3600">
                  <a:solidFill>
                    <a:srgbClr val="AF8282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76" name="五边形 62"/>
              <p:cNvSpPr/>
              <p:nvPr/>
            </p:nvSpPr>
            <p:spPr>
              <a:xfrm rot="10800000">
                <a:off x="6378266" y="2075021"/>
                <a:ext cx="123784" cy="782638"/>
              </a:xfrm>
              <a:custGeom>
                <a:avLst/>
                <a:gdLst/>
                <a:ahLst/>
                <a:cxnLst/>
                <a:rect l="l" t="t" r="r" b="b"/>
                <a:pathLst>
                  <a:path w="124352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124352" y="0"/>
                    </a:lnTo>
                    <a:lnTo>
                      <a:pt x="124352" y="782631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>
                <a:outerShdw blurRad="1905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椭圆 3"/>
              <p:cNvSpPr/>
              <p:nvPr/>
            </p:nvSpPr>
            <p:spPr>
              <a:xfrm>
                <a:off x="6062458" y="2370296"/>
                <a:ext cx="195198" cy="193675"/>
              </a:xfrm>
              <a:custGeom>
                <a:avLst/>
                <a:gdLst/>
                <a:ahLst/>
                <a:cxnLst/>
                <a:rect l="l" t="t" r="r" b="b"/>
                <a:pathLst>
                  <a:path w="324000" h="324000">
                    <a:moveTo>
                      <a:pt x="162000" y="87902"/>
                    </a:moveTo>
                    <a:cubicBezTo>
                      <a:pt x="121077" y="87902"/>
                      <a:pt x="87902" y="121077"/>
                      <a:pt x="87902" y="162000"/>
                    </a:cubicBezTo>
                    <a:cubicBezTo>
                      <a:pt x="87902" y="202923"/>
                      <a:pt x="121077" y="236098"/>
                      <a:pt x="162000" y="236098"/>
                    </a:cubicBezTo>
                    <a:cubicBezTo>
                      <a:pt x="202923" y="236098"/>
                      <a:pt x="236098" y="202923"/>
                      <a:pt x="236098" y="162000"/>
                    </a:cubicBezTo>
                    <a:cubicBezTo>
                      <a:pt x="236098" y="121077"/>
                      <a:pt x="202923" y="87902"/>
                      <a:pt x="162000" y="87902"/>
                    </a:cubicBezTo>
                    <a:close/>
                    <a:moveTo>
                      <a:pt x="162000" y="0"/>
                    </a:moveTo>
                    <a:cubicBezTo>
                      <a:pt x="251470" y="0"/>
                      <a:pt x="324000" y="72530"/>
                      <a:pt x="324000" y="162000"/>
                    </a:cubicBezTo>
                    <a:cubicBezTo>
                      <a:pt x="324000" y="251470"/>
                      <a:pt x="251470" y="324000"/>
                      <a:pt x="162000" y="324000"/>
                    </a:cubicBezTo>
                    <a:cubicBezTo>
                      <a:pt x="72530" y="324000"/>
                      <a:pt x="0" y="251470"/>
                      <a:pt x="0" y="162000"/>
                    </a:cubicBezTo>
                    <a:cubicBezTo>
                      <a:pt x="0" y="72530"/>
                      <a:pt x="72530" y="0"/>
                      <a:pt x="162000" y="0"/>
                    </a:cubicBezTo>
                    <a:close/>
                  </a:path>
                </a:pathLst>
              </a:custGeom>
              <a:pattFill prst="pct50">
                <a:fgClr>
                  <a:srgbClr val="C97D7D"/>
                </a:fgClr>
                <a:bgClr>
                  <a:srgbClr val="D29696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2774" name="组合 31"/>
            <p:cNvGrpSpPr>
              <a:grpSpLocks/>
            </p:cNvGrpSpPr>
            <p:nvPr/>
          </p:nvGrpSpPr>
          <p:grpSpPr bwMode="auto">
            <a:xfrm>
              <a:off x="2679443" y="2750468"/>
              <a:ext cx="4043595" cy="1742319"/>
              <a:chOff x="2602868" y="2750468"/>
              <a:chExt cx="4043595" cy="1742319"/>
            </a:xfrm>
          </p:grpSpPr>
          <p:sp>
            <p:nvSpPr>
              <p:cNvPr id="78" name="等腰三角形 77"/>
              <p:cNvSpPr/>
              <p:nvPr/>
            </p:nvSpPr>
            <p:spPr>
              <a:xfrm rot="10800000" flipV="1">
                <a:off x="2602867" y="2749709"/>
                <a:ext cx="4043596" cy="1743078"/>
              </a:xfrm>
              <a:prstGeom prst="triangle">
                <a:avLst/>
              </a:prstGeom>
              <a:solidFill>
                <a:srgbClr val="C4AF7A"/>
              </a:solidFill>
              <a:ln>
                <a:noFill/>
              </a:ln>
              <a:effectLst>
                <a:outerShdw blurRad="762000" dist="317500" dir="7200000" algn="tr" rotWithShape="0">
                  <a:srgbClr val="333333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10800000" flipV="1">
                <a:off x="2739346" y="2879884"/>
                <a:ext cx="3770637" cy="1612903"/>
              </a:xfrm>
              <a:prstGeom prst="triangle">
                <a:avLst/>
              </a:prstGeom>
              <a:pattFill prst="pct50">
                <a:fgClr>
                  <a:srgbClr val="A38841"/>
                </a:fgClr>
                <a:bgClr>
                  <a:srgbClr val="B49650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0" name="五边形 64"/>
              <p:cNvSpPr/>
              <p:nvPr/>
            </p:nvSpPr>
            <p:spPr>
              <a:xfrm rot="16200000" flipV="1">
                <a:off x="4066658" y="3274511"/>
                <a:ext cx="1116015" cy="783962"/>
              </a:xfrm>
              <a:custGeom>
                <a:avLst/>
                <a:gdLst/>
                <a:ahLst/>
                <a:cxnLst/>
                <a:rect l="l" t="t" r="r" b="b"/>
                <a:pathLst>
                  <a:path w="1114814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796307" y="0"/>
                    </a:lnTo>
                    <a:lnTo>
                      <a:pt x="1114814" y="391316"/>
                    </a:lnTo>
                    <a:lnTo>
                      <a:pt x="796307" y="782631"/>
                    </a:lnTo>
                    <a:close/>
                  </a:path>
                </a:pathLst>
              </a:custGeom>
              <a:solidFill>
                <a:srgbClr val="DEDED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 flipV="1">
                <a:off x="3759768" y="4208625"/>
                <a:ext cx="1729796" cy="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ash"/>
              </a:ln>
              <a:effectLst>
                <a:outerShdw blurRad="25400" algn="ctr" rotWithShape="0">
                  <a:prstClr val="black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788" name="TextBox 82"/>
              <p:cNvSpPr txBox="1">
                <a:spLocks noChangeArrowheads="1"/>
              </p:cNvSpPr>
              <p:nvPr/>
            </p:nvSpPr>
            <p:spPr bwMode="auto">
              <a:xfrm>
                <a:off x="4258219" y="3360446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B49650"/>
                    </a:solidFill>
                    <a:latin typeface="Algerian"/>
                    <a:ea typeface="方正姚体" pitchFamily="2" charset="-122"/>
                    <a:cs typeface="Meiryo"/>
                  </a:rPr>
                  <a:t>03</a:t>
                </a:r>
                <a:endParaRPr lang="zh-CN" altLang="en-US" sz="3600">
                  <a:solidFill>
                    <a:srgbClr val="B49650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84" name="五边形 62"/>
              <p:cNvSpPr/>
              <p:nvPr/>
            </p:nvSpPr>
            <p:spPr>
              <a:xfrm rot="16200000" flipV="1">
                <a:off x="4562753" y="3894431"/>
                <a:ext cx="123825" cy="783962"/>
              </a:xfrm>
              <a:custGeom>
                <a:avLst/>
                <a:gdLst/>
                <a:ahLst/>
                <a:cxnLst/>
                <a:rect l="l" t="t" r="r" b="b"/>
                <a:pathLst>
                  <a:path w="124352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124352" y="0"/>
                    </a:lnTo>
                    <a:lnTo>
                      <a:pt x="124352" y="782631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  <a:effectLst>
                <a:outerShdw blurRad="76200" dist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9" name="流程图: 联系 65"/>
              <p:cNvSpPr/>
              <p:nvPr/>
            </p:nvSpPr>
            <p:spPr>
              <a:xfrm>
                <a:off x="4527860" y="3910174"/>
                <a:ext cx="195197" cy="193675"/>
              </a:xfrm>
              <a:custGeom>
                <a:avLst/>
                <a:gdLst/>
                <a:ahLst/>
                <a:cxnLst/>
                <a:rect l="l" t="t" r="r" b="b"/>
                <a:pathLst>
                  <a:path w="324036" h="324036">
                    <a:moveTo>
                      <a:pt x="142355" y="54006"/>
                    </a:moveTo>
                    <a:lnTo>
                      <a:pt x="142355" y="142355"/>
                    </a:lnTo>
                    <a:lnTo>
                      <a:pt x="54006" y="142355"/>
                    </a:lnTo>
                    <a:lnTo>
                      <a:pt x="54006" y="181681"/>
                    </a:lnTo>
                    <a:lnTo>
                      <a:pt x="142355" y="181681"/>
                    </a:lnTo>
                    <a:lnTo>
                      <a:pt x="142355" y="270030"/>
                    </a:lnTo>
                    <a:lnTo>
                      <a:pt x="181681" y="270030"/>
                    </a:lnTo>
                    <a:lnTo>
                      <a:pt x="181681" y="181681"/>
                    </a:lnTo>
                    <a:lnTo>
                      <a:pt x="270030" y="181681"/>
                    </a:lnTo>
                    <a:lnTo>
                      <a:pt x="270030" y="142355"/>
                    </a:lnTo>
                    <a:lnTo>
                      <a:pt x="181681" y="142355"/>
                    </a:lnTo>
                    <a:lnTo>
                      <a:pt x="181681" y="54006"/>
                    </a:lnTo>
                    <a:close/>
                    <a:moveTo>
                      <a:pt x="162018" y="0"/>
                    </a:moveTo>
                    <a:cubicBezTo>
                      <a:pt x="251498" y="0"/>
                      <a:pt x="324036" y="72538"/>
                      <a:pt x="324036" y="162018"/>
                    </a:cubicBezTo>
                    <a:cubicBezTo>
                      <a:pt x="324036" y="251498"/>
                      <a:pt x="251498" y="324036"/>
                      <a:pt x="162018" y="324036"/>
                    </a:cubicBezTo>
                    <a:cubicBezTo>
                      <a:pt x="72538" y="324036"/>
                      <a:pt x="0" y="251498"/>
                      <a:pt x="0" y="162018"/>
                    </a:cubicBezTo>
                    <a:cubicBezTo>
                      <a:pt x="0" y="72538"/>
                      <a:pt x="72538" y="0"/>
                      <a:pt x="162018" y="0"/>
                    </a:cubicBezTo>
                    <a:close/>
                  </a:path>
                </a:pathLst>
              </a:custGeom>
              <a:pattFill prst="pct50">
                <a:fgClr>
                  <a:srgbClr val="A38841"/>
                </a:fgClr>
                <a:bgClr>
                  <a:srgbClr val="B49650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/>
                  <a:t>·</a:t>
                </a:r>
                <a:endParaRPr lang="zh-CN" altLang="en-US" dirty="0"/>
              </a:p>
            </p:txBody>
          </p:sp>
        </p:grpSp>
        <p:sp>
          <p:nvSpPr>
            <p:cNvPr id="92" name="等腰三角形 91"/>
            <p:cNvSpPr/>
            <p:nvPr/>
          </p:nvSpPr>
          <p:spPr>
            <a:xfrm rot="5400000" flipH="1">
              <a:off x="2553204" y="1540858"/>
              <a:ext cx="442913" cy="190436"/>
            </a:xfrm>
            <a:prstGeom prst="triangle">
              <a:avLst/>
            </a:prstGeom>
            <a:pattFill prst="pct50">
              <a:fgClr>
                <a:srgbClr val="8C9EA2"/>
              </a:fgClr>
              <a:bgClr>
                <a:srgbClr val="B6B6B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7" name="等腰三角形 96"/>
            <p:cNvSpPr/>
            <p:nvPr/>
          </p:nvSpPr>
          <p:spPr>
            <a:xfrm rot="5400000" flipH="1">
              <a:off x="2553203" y="2358422"/>
              <a:ext cx="442914" cy="190436"/>
            </a:xfrm>
            <a:prstGeom prst="triangle">
              <a:avLst/>
            </a:prstGeom>
            <a:pattFill prst="pct50">
              <a:fgClr>
                <a:srgbClr val="C97D7D"/>
              </a:fgClr>
              <a:bgClr>
                <a:srgbClr val="D2969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0" name="等腰三角形 99"/>
            <p:cNvSpPr/>
            <p:nvPr/>
          </p:nvSpPr>
          <p:spPr>
            <a:xfrm rot="5400000" flipH="1">
              <a:off x="2553203" y="3177574"/>
              <a:ext cx="442914" cy="190436"/>
            </a:xfrm>
            <a:prstGeom prst="triangle">
              <a:avLst/>
            </a:prstGeom>
            <a:pattFill prst="pct50">
              <a:fgClr>
                <a:srgbClr val="A38841"/>
              </a:fgClr>
              <a:bgClr>
                <a:srgbClr val="B4965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78" name="矩形 94"/>
            <p:cNvSpPr>
              <a:spLocks noChangeArrowheads="1"/>
            </p:cNvSpPr>
            <p:nvPr/>
          </p:nvSpPr>
          <p:spPr bwMode="auto">
            <a:xfrm>
              <a:off x="2679443" y="1816978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70828A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rgbClr val="70828A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32779" name="矩形 97"/>
            <p:cNvSpPr>
              <a:spLocks noChangeArrowheads="1"/>
            </p:cNvSpPr>
            <p:nvPr/>
          </p:nvSpPr>
          <p:spPr bwMode="auto">
            <a:xfrm>
              <a:off x="2931453" y="2297060"/>
              <a:ext cx="134684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A26E6E"/>
                  </a:solidFill>
                  <a:latin typeface="Batang" pitchFamily="18" charset="-127"/>
                  <a:ea typeface="Batang" pitchFamily="18" charset="-127"/>
                  <a:cs typeface="Meiryo"/>
                </a:rPr>
                <a:t>Sample title</a:t>
              </a:r>
              <a:endParaRPr lang="zh-CN" altLang="en-US" sz="1600" b="1">
                <a:solidFill>
                  <a:srgbClr val="A26E6E"/>
                </a:solidFill>
                <a:latin typeface="Batang" pitchFamily="18" charset="-127"/>
                <a:ea typeface="Batang" pitchFamily="18" charset="-127"/>
                <a:cs typeface="Meiryo"/>
              </a:endParaRPr>
            </a:p>
          </p:txBody>
        </p:sp>
        <p:sp>
          <p:nvSpPr>
            <p:cNvPr id="32780" name="矩形 100"/>
            <p:cNvSpPr>
              <a:spLocks noChangeArrowheads="1"/>
            </p:cNvSpPr>
            <p:nvPr/>
          </p:nvSpPr>
          <p:spPr bwMode="auto">
            <a:xfrm>
              <a:off x="2679443" y="2777143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B9A063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rgbClr val="B9A063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4617495" y="2369765"/>
              <a:ext cx="168747" cy="16874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20000"/>
                    <a:lumMod val="95000"/>
                    <a:lumOff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905000">
                <a:schemeClr val="bg1">
                  <a:alpha val="5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3467100"/>
          </a:xfrm>
          <a:custGeom>
            <a:avLst/>
            <a:gdLst/>
            <a:ahLst/>
            <a:cxnLst/>
            <a:rect l="l" t="t" r="r" b="b"/>
            <a:pathLst>
              <a:path w="9144000" h="3452775">
                <a:moveTo>
                  <a:pt x="0" y="0"/>
                </a:moveTo>
                <a:lnTo>
                  <a:pt x="9144000" y="0"/>
                </a:lnTo>
                <a:lnTo>
                  <a:pt x="9144000" y="1876515"/>
                </a:lnTo>
                <a:lnTo>
                  <a:pt x="4935079" y="1876515"/>
                </a:lnTo>
                <a:lnTo>
                  <a:pt x="5336439" y="3449117"/>
                </a:lnTo>
                <a:lnTo>
                  <a:pt x="3814877" y="3452775"/>
                </a:lnTo>
                <a:lnTo>
                  <a:pt x="4216241" y="1876515"/>
                </a:lnTo>
                <a:lnTo>
                  <a:pt x="0" y="1876515"/>
                </a:lnTo>
                <a:close/>
              </a:path>
            </a:pathLst>
          </a:custGeom>
          <a:solidFill>
            <a:srgbClr val="BE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794" name="组合 16"/>
          <p:cNvGrpSpPr>
            <a:grpSpLocks/>
          </p:cNvGrpSpPr>
          <p:nvPr/>
        </p:nvGrpSpPr>
        <p:grpSpPr bwMode="auto">
          <a:xfrm>
            <a:off x="6675438" y="4092575"/>
            <a:ext cx="2449512" cy="638175"/>
            <a:chOff x="6587004" y="4092562"/>
            <a:chExt cx="2449492" cy="638931"/>
          </a:xfrm>
        </p:grpSpPr>
        <p:sp>
          <p:nvSpPr>
            <p:cNvPr id="57" name="矩形 56"/>
            <p:cNvSpPr/>
            <p:nvPr/>
          </p:nvSpPr>
          <p:spPr>
            <a:xfrm>
              <a:off x="7471234" y="4663150"/>
              <a:ext cx="196848" cy="68343"/>
            </a:xfrm>
            <a:prstGeom prst="rect">
              <a:avLst/>
            </a:prstGeom>
            <a:solidFill>
              <a:srgbClr val="FFD1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712532" y="4663150"/>
              <a:ext cx="198436" cy="68343"/>
            </a:xfrm>
            <a:prstGeom prst="rect">
              <a:avLst/>
            </a:prstGeom>
            <a:solidFill>
              <a:srgbClr val="70828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7955418" y="4663150"/>
              <a:ext cx="196848" cy="68343"/>
            </a:xfrm>
            <a:prstGeom prst="rect">
              <a:avLst/>
            </a:prstGeom>
            <a:solidFill>
              <a:srgbClr val="A26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587004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  <p:sp>
        <p:nvSpPr>
          <p:cNvPr id="69" name="矩形 4"/>
          <p:cNvSpPr/>
          <p:nvPr/>
        </p:nvSpPr>
        <p:spPr>
          <a:xfrm flipH="1">
            <a:off x="5557838" y="939800"/>
            <a:ext cx="2184400" cy="949325"/>
          </a:xfrm>
          <a:custGeom>
            <a:avLst/>
            <a:gdLst>
              <a:gd name="connsiteX0" fmla="*/ 590388 w 2184701"/>
              <a:gd name="connsiteY0" fmla="*/ 2594 h 949842"/>
              <a:gd name="connsiteX1" fmla="*/ 589850 w 2184701"/>
              <a:gd name="connsiteY1" fmla="*/ 2595 h 949842"/>
              <a:gd name="connsiteX2" fmla="*/ 590388 w 2184701"/>
              <a:gd name="connsiteY2" fmla="*/ 2594 h 949842"/>
              <a:gd name="connsiteX3" fmla="*/ 1981368 w 2184701"/>
              <a:gd name="connsiteY3" fmla="*/ 129 h 949842"/>
              <a:gd name="connsiteX4" fmla="*/ 2114672 w 2184701"/>
              <a:gd name="connsiteY4" fmla="*/ 65304 h 949842"/>
              <a:gd name="connsiteX5" fmla="*/ 2180570 w 2184701"/>
              <a:gd name="connsiteY5" fmla="*/ 266162 h 949842"/>
              <a:gd name="connsiteX6" fmla="*/ 2016608 w 2184701"/>
              <a:gd name="connsiteY6" fmla="*/ 936720 h 949842"/>
              <a:gd name="connsiteX7" fmla="*/ 2016007 w 2184701"/>
              <a:gd name="connsiteY7" fmla="*/ 936573 h 949842"/>
              <a:gd name="connsiteX8" fmla="*/ 2012762 w 2184701"/>
              <a:gd name="connsiteY8" fmla="*/ 949842 h 949842"/>
              <a:gd name="connsiteX9" fmla="*/ 669807 w 2184701"/>
              <a:gd name="connsiteY9" fmla="*/ 949842 h 949842"/>
              <a:gd name="connsiteX10" fmla="*/ 596199 w 2184701"/>
              <a:gd name="connsiteY10" fmla="*/ 949842 h 949842"/>
              <a:gd name="connsiteX11" fmla="*/ 0 w 2184701"/>
              <a:gd name="connsiteY11" fmla="*/ 949842 h 949842"/>
              <a:gd name="connsiteX12" fmla="*/ 592180 w 2184701"/>
              <a:gd name="connsiteY12" fmla="*/ 357662 h 949842"/>
              <a:gd name="connsiteX13" fmla="*/ 591720 w 2184701"/>
              <a:gd name="connsiteY13" fmla="*/ 293704 h 949842"/>
              <a:gd name="connsiteX14" fmla="*/ 894379 w 2184701"/>
              <a:gd name="connsiteY14" fmla="*/ 2055 h 949842"/>
              <a:gd name="connsiteX15" fmla="*/ 1981368 w 2184701"/>
              <a:gd name="connsiteY15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92180 w 2184701"/>
              <a:gd name="connsiteY9" fmla="*/ 357662 h 949842"/>
              <a:gd name="connsiteX10" fmla="*/ 591720 w 2184701"/>
              <a:gd name="connsiteY10" fmla="*/ 293704 h 949842"/>
              <a:gd name="connsiteX11" fmla="*/ 894379 w 2184701"/>
              <a:gd name="connsiteY11" fmla="*/ 2055 h 949842"/>
              <a:gd name="connsiteX12" fmla="*/ 1981368 w 2184701"/>
              <a:gd name="connsiteY12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92180 w 2184701"/>
              <a:gd name="connsiteY9" fmla="*/ 357662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894379 w 2184701"/>
              <a:gd name="connsiteY9" fmla="*/ 2055 h 949842"/>
              <a:gd name="connsiteX10" fmla="*/ 1981368 w 2184701"/>
              <a:gd name="connsiteY10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894379 w 2184701"/>
              <a:gd name="connsiteY9" fmla="*/ 2055 h 949842"/>
              <a:gd name="connsiteX10" fmla="*/ 1981368 w 2184701"/>
              <a:gd name="connsiteY10" fmla="*/ 129 h 94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4701" h="949842">
                <a:moveTo>
                  <a:pt x="1981368" y="129"/>
                </a:moveTo>
                <a:cubicBezTo>
                  <a:pt x="2031865" y="-2158"/>
                  <a:pt x="2091790" y="26125"/>
                  <a:pt x="2114672" y="65304"/>
                </a:cubicBezTo>
                <a:cubicBezTo>
                  <a:pt x="2148769" y="132770"/>
                  <a:pt x="2199572" y="192068"/>
                  <a:pt x="2180570" y="266162"/>
                </a:cubicBezTo>
                <a:lnTo>
                  <a:pt x="2016608" y="936720"/>
                </a:lnTo>
                <a:lnTo>
                  <a:pt x="2016007" y="936573"/>
                </a:lnTo>
                <a:lnTo>
                  <a:pt x="2012762" y="949842"/>
                </a:lnTo>
                <a:lnTo>
                  <a:pt x="669807" y="949842"/>
                </a:lnTo>
                <a:lnTo>
                  <a:pt x="596199" y="949842"/>
                </a:lnTo>
                <a:lnTo>
                  <a:pt x="0" y="949842"/>
                </a:lnTo>
                <a:cubicBezTo>
                  <a:pt x="298126" y="633913"/>
                  <a:pt x="324791" y="6040"/>
                  <a:pt x="894379" y="2055"/>
                </a:cubicBezTo>
                <a:lnTo>
                  <a:pt x="1981368" y="129"/>
                </a:lnTo>
                <a:close/>
              </a:path>
            </a:pathLst>
          </a:custGeom>
          <a:gradFill flip="none" rotWithShape="1">
            <a:gsLst>
              <a:gs pos="62000">
                <a:srgbClr val="FBC753"/>
              </a:gs>
              <a:gs pos="36000">
                <a:srgbClr val="F9B41B"/>
              </a:gs>
              <a:gs pos="92000">
                <a:srgbClr val="F9B61F"/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矩形 4"/>
          <p:cNvSpPr/>
          <p:nvPr/>
        </p:nvSpPr>
        <p:spPr>
          <a:xfrm>
            <a:off x="1400175" y="939800"/>
            <a:ext cx="2184400" cy="949325"/>
          </a:xfrm>
          <a:custGeom>
            <a:avLst/>
            <a:gdLst>
              <a:gd name="connsiteX0" fmla="*/ 590388 w 2184701"/>
              <a:gd name="connsiteY0" fmla="*/ 2594 h 949842"/>
              <a:gd name="connsiteX1" fmla="*/ 589850 w 2184701"/>
              <a:gd name="connsiteY1" fmla="*/ 2595 h 949842"/>
              <a:gd name="connsiteX2" fmla="*/ 590388 w 2184701"/>
              <a:gd name="connsiteY2" fmla="*/ 2594 h 949842"/>
              <a:gd name="connsiteX3" fmla="*/ 1981368 w 2184701"/>
              <a:gd name="connsiteY3" fmla="*/ 129 h 949842"/>
              <a:gd name="connsiteX4" fmla="*/ 2114672 w 2184701"/>
              <a:gd name="connsiteY4" fmla="*/ 65304 h 949842"/>
              <a:gd name="connsiteX5" fmla="*/ 2180570 w 2184701"/>
              <a:gd name="connsiteY5" fmla="*/ 266162 h 949842"/>
              <a:gd name="connsiteX6" fmla="*/ 2016608 w 2184701"/>
              <a:gd name="connsiteY6" fmla="*/ 936720 h 949842"/>
              <a:gd name="connsiteX7" fmla="*/ 2016007 w 2184701"/>
              <a:gd name="connsiteY7" fmla="*/ 936573 h 949842"/>
              <a:gd name="connsiteX8" fmla="*/ 2012762 w 2184701"/>
              <a:gd name="connsiteY8" fmla="*/ 949842 h 949842"/>
              <a:gd name="connsiteX9" fmla="*/ 669807 w 2184701"/>
              <a:gd name="connsiteY9" fmla="*/ 949842 h 949842"/>
              <a:gd name="connsiteX10" fmla="*/ 596199 w 2184701"/>
              <a:gd name="connsiteY10" fmla="*/ 949842 h 949842"/>
              <a:gd name="connsiteX11" fmla="*/ 0 w 2184701"/>
              <a:gd name="connsiteY11" fmla="*/ 949842 h 949842"/>
              <a:gd name="connsiteX12" fmla="*/ 592180 w 2184701"/>
              <a:gd name="connsiteY12" fmla="*/ 357662 h 949842"/>
              <a:gd name="connsiteX13" fmla="*/ 591720 w 2184701"/>
              <a:gd name="connsiteY13" fmla="*/ 293704 h 949842"/>
              <a:gd name="connsiteX14" fmla="*/ 894379 w 2184701"/>
              <a:gd name="connsiteY14" fmla="*/ 2055 h 949842"/>
              <a:gd name="connsiteX15" fmla="*/ 1981368 w 2184701"/>
              <a:gd name="connsiteY15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92180 w 2184701"/>
              <a:gd name="connsiteY9" fmla="*/ 357662 h 949842"/>
              <a:gd name="connsiteX10" fmla="*/ 591720 w 2184701"/>
              <a:gd name="connsiteY10" fmla="*/ 293704 h 949842"/>
              <a:gd name="connsiteX11" fmla="*/ 894379 w 2184701"/>
              <a:gd name="connsiteY11" fmla="*/ 2055 h 949842"/>
              <a:gd name="connsiteX12" fmla="*/ 1981368 w 2184701"/>
              <a:gd name="connsiteY12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92180 w 2184701"/>
              <a:gd name="connsiteY9" fmla="*/ 357662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894379 w 2184701"/>
              <a:gd name="connsiteY9" fmla="*/ 2055 h 949842"/>
              <a:gd name="connsiteX10" fmla="*/ 1981368 w 2184701"/>
              <a:gd name="connsiteY10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894379 w 2184701"/>
              <a:gd name="connsiteY9" fmla="*/ 2055 h 949842"/>
              <a:gd name="connsiteX10" fmla="*/ 1981368 w 2184701"/>
              <a:gd name="connsiteY10" fmla="*/ 129 h 94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4701" h="949842">
                <a:moveTo>
                  <a:pt x="1981368" y="129"/>
                </a:moveTo>
                <a:cubicBezTo>
                  <a:pt x="2031865" y="-2158"/>
                  <a:pt x="2091790" y="26125"/>
                  <a:pt x="2114672" y="65304"/>
                </a:cubicBezTo>
                <a:cubicBezTo>
                  <a:pt x="2148769" y="132770"/>
                  <a:pt x="2199572" y="192068"/>
                  <a:pt x="2180570" y="266162"/>
                </a:cubicBezTo>
                <a:lnTo>
                  <a:pt x="2016608" y="936720"/>
                </a:lnTo>
                <a:lnTo>
                  <a:pt x="2016007" y="936573"/>
                </a:lnTo>
                <a:lnTo>
                  <a:pt x="2012762" y="949842"/>
                </a:lnTo>
                <a:lnTo>
                  <a:pt x="669807" y="949842"/>
                </a:lnTo>
                <a:lnTo>
                  <a:pt x="596199" y="949842"/>
                </a:lnTo>
                <a:lnTo>
                  <a:pt x="0" y="949842"/>
                </a:lnTo>
                <a:cubicBezTo>
                  <a:pt x="298126" y="633913"/>
                  <a:pt x="324791" y="6040"/>
                  <a:pt x="894379" y="2055"/>
                </a:cubicBezTo>
                <a:lnTo>
                  <a:pt x="1981368" y="129"/>
                </a:lnTo>
                <a:close/>
              </a:path>
            </a:pathLst>
          </a:custGeom>
          <a:gradFill flip="none" rotWithShape="1">
            <a:gsLst>
              <a:gs pos="62000">
                <a:srgbClr val="FBC753"/>
              </a:gs>
              <a:gs pos="36000">
                <a:srgbClr val="F9B41B"/>
              </a:gs>
              <a:gs pos="92000">
                <a:srgbClr val="F9B61F"/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797" name="组合 70"/>
          <p:cNvGrpSpPr>
            <a:grpSpLocks/>
          </p:cNvGrpSpPr>
          <p:nvPr/>
        </p:nvGrpSpPr>
        <p:grpSpPr bwMode="auto">
          <a:xfrm>
            <a:off x="2270125" y="952500"/>
            <a:ext cx="1042988" cy="1617663"/>
            <a:chOff x="2314802" y="864810"/>
            <a:chExt cx="1042273" cy="1616760"/>
          </a:xfrm>
        </p:grpSpPr>
        <p:sp>
          <p:nvSpPr>
            <p:cNvPr id="33821" name="TextBox 74"/>
            <p:cNvSpPr txBox="1">
              <a:spLocks noChangeArrowheads="1"/>
            </p:cNvSpPr>
            <p:nvPr/>
          </p:nvSpPr>
          <p:spPr bwMode="auto">
            <a:xfrm>
              <a:off x="2332435" y="864810"/>
              <a:ext cx="1007007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rPr>
                <a:t>02</a:t>
              </a:r>
              <a:endParaRPr lang="zh-CN" altLang="en-US" sz="5400">
                <a:solidFill>
                  <a:schemeClr val="bg1"/>
                </a:solidFill>
                <a:latin typeface="Algerian"/>
                <a:ea typeface="方正姚体" pitchFamily="2" charset="-122"/>
                <a:cs typeface="Meiryo"/>
              </a:endParaRPr>
            </a:p>
          </p:txBody>
        </p:sp>
        <p:sp>
          <p:nvSpPr>
            <p:cNvPr id="33822" name="矩形 75"/>
            <p:cNvSpPr>
              <a:spLocks noChangeArrowheads="1"/>
            </p:cNvSpPr>
            <p:nvPr/>
          </p:nvSpPr>
          <p:spPr bwMode="auto">
            <a:xfrm>
              <a:off x="2314802" y="1835239"/>
              <a:ext cx="10422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1C0F"/>
                  </a:solidFill>
                  <a:latin typeface="Batang" pitchFamily="18" charset="-127"/>
                  <a:ea typeface="Batang" pitchFamily="18" charset="-127"/>
                </a:rPr>
                <a:t>Sample </a:t>
              </a:r>
            </a:p>
            <a:p>
              <a:pPr algn="ctr"/>
              <a:r>
                <a:rPr lang="en-US" altLang="zh-CN" b="1">
                  <a:solidFill>
                    <a:srgbClr val="331C0F"/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b="1">
                <a:solidFill>
                  <a:srgbClr val="331C0F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3798" name="组合 71"/>
          <p:cNvGrpSpPr>
            <a:grpSpLocks/>
          </p:cNvGrpSpPr>
          <p:nvPr/>
        </p:nvGrpSpPr>
        <p:grpSpPr bwMode="auto">
          <a:xfrm>
            <a:off x="5834063" y="952500"/>
            <a:ext cx="1041400" cy="1617663"/>
            <a:chOff x="2317184" y="864810"/>
            <a:chExt cx="1042273" cy="1616760"/>
          </a:xfrm>
        </p:grpSpPr>
        <p:sp>
          <p:nvSpPr>
            <p:cNvPr id="33819" name="TextBox 72"/>
            <p:cNvSpPr txBox="1">
              <a:spLocks noChangeArrowheads="1"/>
            </p:cNvSpPr>
            <p:nvPr/>
          </p:nvSpPr>
          <p:spPr bwMode="auto">
            <a:xfrm>
              <a:off x="2334817" y="864810"/>
              <a:ext cx="1007007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rPr>
                <a:t>03</a:t>
              </a:r>
              <a:endParaRPr lang="zh-CN" altLang="en-US" sz="5400">
                <a:solidFill>
                  <a:schemeClr val="bg1"/>
                </a:solidFill>
                <a:latin typeface="Algerian"/>
                <a:ea typeface="方正姚体" pitchFamily="2" charset="-122"/>
                <a:cs typeface="Meiryo"/>
              </a:endParaRPr>
            </a:p>
          </p:txBody>
        </p:sp>
        <p:sp>
          <p:nvSpPr>
            <p:cNvPr id="33820" name="矩形 73"/>
            <p:cNvSpPr>
              <a:spLocks noChangeArrowheads="1"/>
            </p:cNvSpPr>
            <p:nvPr/>
          </p:nvSpPr>
          <p:spPr bwMode="auto">
            <a:xfrm>
              <a:off x="2317184" y="1835239"/>
              <a:ext cx="10422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1C0F"/>
                  </a:solidFill>
                  <a:latin typeface="Batang" pitchFamily="18" charset="-127"/>
                  <a:ea typeface="Batang" pitchFamily="18" charset="-127"/>
                </a:rPr>
                <a:t>Sample </a:t>
              </a:r>
            </a:p>
            <a:p>
              <a:pPr algn="ctr"/>
              <a:r>
                <a:rPr lang="en-US" altLang="zh-CN" b="1">
                  <a:solidFill>
                    <a:srgbClr val="331C0F"/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b="1">
                <a:solidFill>
                  <a:srgbClr val="331C0F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3799" name="组合 3"/>
          <p:cNvGrpSpPr>
            <a:grpSpLocks/>
          </p:cNvGrpSpPr>
          <p:nvPr/>
        </p:nvGrpSpPr>
        <p:grpSpPr bwMode="auto">
          <a:xfrm>
            <a:off x="3062288" y="1063625"/>
            <a:ext cx="1055687" cy="2416175"/>
            <a:chOff x="9344881" y="683595"/>
            <a:chExt cx="1055799" cy="2415114"/>
          </a:xfrm>
        </p:grpSpPr>
        <p:sp>
          <p:nvSpPr>
            <p:cNvPr id="32" name="矩形 4"/>
            <p:cNvSpPr/>
            <p:nvPr/>
          </p:nvSpPr>
          <p:spPr>
            <a:xfrm rot="17024406" flipV="1">
              <a:off x="8736668" y="1434698"/>
              <a:ext cx="2415114" cy="912909"/>
            </a:xfrm>
            <a:custGeom>
              <a:avLst/>
              <a:gdLst/>
              <a:ahLst/>
              <a:cxnLst/>
              <a:rect l="l" t="t" r="r" b="b"/>
              <a:pathLst>
                <a:path w="2415114" h="913003">
                  <a:moveTo>
                    <a:pt x="2415114" y="913003"/>
                  </a:moveTo>
                  <a:lnTo>
                    <a:pt x="2414066" y="910195"/>
                  </a:lnTo>
                  <a:lnTo>
                    <a:pt x="1826287" y="98976"/>
                  </a:lnTo>
                  <a:lnTo>
                    <a:pt x="1780153" y="35304"/>
                  </a:lnTo>
                  <a:cubicBezTo>
                    <a:pt x="1758919" y="16809"/>
                    <a:pt x="1733370" y="3628"/>
                    <a:pt x="1704794" y="0"/>
                  </a:cubicBezTo>
                  <a:lnTo>
                    <a:pt x="928320" y="2342"/>
                  </a:lnTo>
                  <a:lnTo>
                    <a:pt x="928320" y="1544"/>
                  </a:lnTo>
                  <a:lnTo>
                    <a:pt x="301774" y="1544"/>
                  </a:lnTo>
                  <a:lnTo>
                    <a:pt x="301774" y="2163"/>
                  </a:lnTo>
                  <a:lnTo>
                    <a:pt x="142933" y="2164"/>
                  </a:lnTo>
                  <a:lnTo>
                    <a:pt x="4132" y="569820"/>
                  </a:lnTo>
                  <a:cubicBezTo>
                    <a:pt x="-14795" y="643621"/>
                    <a:pt x="35530" y="702741"/>
                    <a:pt x="69593" y="769890"/>
                  </a:cubicBezTo>
                  <a:cubicBezTo>
                    <a:pt x="90100" y="787604"/>
                    <a:pt x="114808" y="799954"/>
                    <a:pt x="142322" y="803447"/>
                  </a:cubicBezTo>
                  <a:lnTo>
                    <a:pt x="918796" y="801103"/>
                  </a:lnTo>
                  <a:lnTo>
                    <a:pt x="918796" y="801901"/>
                  </a:lnTo>
                  <a:lnTo>
                    <a:pt x="1545342" y="801901"/>
                  </a:lnTo>
                  <a:lnTo>
                    <a:pt x="1545342" y="801282"/>
                  </a:lnTo>
                  <a:lnTo>
                    <a:pt x="2235654" y="801283"/>
                  </a:lnTo>
                  <a:cubicBezTo>
                    <a:pt x="2312142" y="800422"/>
                    <a:pt x="2357676" y="863857"/>
                    <a:pt x="2415114" y="913003"/>
                  </a:cubicBez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2" name="矩形 4"/>
            <p:cNvSpPr/>
            <p:nvPr/>
          </p:nvSpPr>
          <p:spPr>
            <a:xfrm rot="17024406" flipV="1">
              <a:off x="9360018" y="2796361"/>
              <a:ext cx="199937" cy="230211"/>
            </a:xfrm>
            <a:custGeom>
              <a:avLst/>
              <a:gdLst/>
              <a:ahLst/>
              <a:cxnLst/>
              <a:rect l="l" t="t" r="r" b="b"/>
              <a:pathLst>
                <a:path w="199064" h="229832">
                  <a:moveTo>
                    <a:pt x="199064" y="229659"/>
                  </a:moveTo>
                  <a:lnTo>
                    <a:pt x="3504" y="0"/>
                  </a:lnTo>
                  <a:cubicBezTo>
                    <a:pt x="-13586" y="71957"/>
                    <a:pt x="35646" y="130233"/>
                    <a:pt x="69148" y="196275"/>
                  </a:cubicBezTo>
                  <a:cubicBezTo>
                    <a:pt x="89655" y="213989"/>
                    <a:pt x="114363" y="226339"/>
                    <a:pt x="141877" y="229832"/>
                  </a:cubicBezTo>
                  <a:close/>
                </a:path>
              </a:pathLst>
            </a:custGeom>
            <a:solidFill>
              <a:srgbClr val="361E10">
                <a:alpha val="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8" name="矩形 4"/>
            <p:cNvSpPr/>
            <p:nvPr/>
          </p:nvSpPr>
          <p:spPr>
            <a:xfrm rot="17083796" flipV="1">
              <a:off x="9382339" y="2502714"/>
              <a:ext cx="544273" cy="552509"/>
            </a:xfrm>
            <a:custGeom>
              <a:avLst/>
              <a:gdLst/>
              <a:ahLst/>
              <a:cxnLst/>
              <a:rect l="l" t="t" r="r" b="b"/>
              <a:pathLst>
                <a:path w="545325" h="552626">
                  <a:moveTo>
                    <a:pt x="545325" y="551591"/>
                  </a:moveTo>
                  <a:lnTo>
                    <a:pt x="405698" y="387617"/>
                  </a:lnTo>
                  <a:lnTo>
                    <a:pt x="406344" y="387066"/>
                  </a:lnTo>
                  <a:lnTo>
                    <a:pt x="76750" y="0"/>
                  </a:lnTo>
                  <a:lnTo>
                    <a:pt x="0" y="313884"/>
                  </a:lnTo>
                  <a:lnTo>
                    <a:pt x="197791" y="546164"/>
                  </a:lnTo>
                  <a:lnTo>
                    <a:pt x="197145" y="546714"/>
                  </a:lnTo>
                  <a:lnTo>
                    <a:pt x="202180" y="55262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60000">
                  <a:srgbClr val="FFFFFF">
                    <a:alpha val="0"/>
                  </a:srgbClr>
                </a:gs>
                <a:gs pos="3344">
                  <a:srgbClr val="FFFFFF">
                    <a:alpha val="20000"/>
                  </a:srgbClr>
                </a:gs>
                <a:gs pos="28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19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grpSp>
        <p:nvGrpSpPr>
          <p:cNvPr id="33800" name="组合 60"/>
          <p:cNvGrpSpPr>
            <a:grpSpLocks/>
          </p:cNvGrpSpPr>
          <p:nvPr/>
        </p:nvGrpSpPr>
        <p:grpSpPr bwMode="auto">
          <a:xfrm flipH="1">
            <a:off x="5029200" y="1063625"/>
            <a:ext cx="1055688" cy="2416175"/>
            <a:chOff x="9344881" y="683595"/>
            <a:chExt cx="1055799" cy="2415114"/>
          </a:xfrm>
        </p:grpSpPr>
        <p:sp>
          <p:nvSpPr>
            <p:cNvPr id="62" name="矩形 4"/>
            <p:cNvSpPr/>
            <p:nvPr/>
          </p:nvSpPr>
          <p:spPr>
            <a:xfrm rot="17024406" flipV="1">
              <a:off x="8736669" y="1434698"/>
              <a:ext cx="2415114" cy="912909"/>
            </a:xfrm>
            <a:custGeom>
              <a:avLst/>
              <a:gdLst/>
              <a:ahLst/>
              <a:cxnLst/>
              <a:rect l="l" t="t" r="r" b="b"/>
              <a:pathLst>
                <a:path w="2415114" h="913003">
                  <a:moveTo>
                    <a:pt x="2415114" y="913003"/>
                  </a:moveTo>
                  <a:lnTo>
                    <a:pt x="2414066" y="910195"/>
                  </a:lnTo>
                  <a:lnTo>
                    <a:pt x="1826287" y="98976"/>
                  </a:lnTo>
                  <a:lnTo>
                    <a:pt x="1780153" y="35304"/>
                  </a:lnTo>
                  <a:cubicBezTo>
                    <a:pt x="1758919" y="16809"/>
                    <a:pt x="1733370" y="3628"/>
                    <a:pt x="1704794" y="0"/>
                  </a:cubicBezTo>
                  <a:lnTo>
                    <a:pt x="928320" y="2342"/>
                  </a:lnTo>
                  <a:lnTo>
                    <a:pt x="928320" y="1544"/>
                  </a:lnTo>
                  <a:lnTo>
                    <a:pt x="301774" y="1544"/>
                  </a:lnTo>
                  <a:lnTo>
                    <a:pt x="301774" y="2163"/>
                  </a:lnTo>
                  <a:lnTo>
                    <a:pt x="142933" y="2164"/>
                  </a:lnTo>
                  <a:lnTo>
                    <a:pt x="4132" y="569820"/>
                  </a:lnTo>
                  <a:cubicBezTo>
                    <a:pt x="-14795" y="643621"/>
                    <a:pt x="35530" y="702741"/>
                    <a:pt x="69593" y="769890"/>
                  </a:cubicBezTo>
                  <a:cubicBezTo>
                    <a:pt x="90100" y="787604"/>
                    <a:pt x="114808" y="799954"/>
                    <a:pt x="142322" y="803447"/>
                  </a:cubicBezTo>
                  <a:lnTo>
                    <a:pt x="918796" y="801103"/>
                  </a:lnTo>
                  <a:lnTo>
                    <a:pt x="918796" y="801901"/>
                  </a:lnTo>
                  <a:lnTo>
                    <a:pt x="1545342" y="801901"/>
                  </a:lnTo>
                  <a:lnTo>
                    <a:pt x="1545342" y="801282"/>
                  </a:lnTo>
                  <a:lnTo>
                    <a:pt x="2235654" y="801283"/>
                  </a:lnTo>
                  <a:cubicBezTo>
                    <a:pt x="2312142" y="800422"/>
                    <a:pt x="2357676" y="863857"/>
                    <a:pt x="2415114" y="913003"/>
                  </a:cubicBez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3" name="矩形 4"/>
            <p:cNvSpPr/>
            <p:nvPr/>
          </p:nvSpPr>
          <p:spPr>
            <a:xfrm rot="17024406" flipV="1">
              <a:off x="9360019" y="2796361"/>
              <a:ext cx="199937" cy="230212"/>
            </a:xfrm>
            <a:custGeom>
              <a:avLst/>
              <a:gdLst/>
              <a:ahLst/>
              <a:cxnLst/>
              <a:rect l="l" t="t" r="r" b="b"/>
              <a:pathLst>
                <a:path w="199064" h="229832">
                  <a:moveTo>
                    <a:pt x="199064" y="229659"/>
                  </a:moveTo>
                  <a:lnTo>
                    <a:pt x="3504" y="0"/>
                  </a:lnTo>
                  <a:cubicBezTo>
                    <a:pt x="-13586" y="71957"/>
                    <a:pt x="35646" y="130233"/>
                    <a:pt x="69148" y="196275"/>
                  </a:cubicBezTo>
                  <a:cubicBezTo>
                    <a:pt x="89655" y="213989"/>
                    <a:pt x="114363" y="226339"/>
                    <a:pt x="141877" y="229832"/>
                  </a:cubicBezTo>
                  <a:close/>
                </a:path>
              </a:pathLst>
            </a:custGeom>
            <a:solidFill>
              <a:srgbClr val="361E10">
                <a:alpha val="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4" name="矩形 4"/>
            <p:cNvSpPr/>
            <p:nvPr/>
          </p:nvSpPr>
          <p:spPr>
            <a:xfrm rot="17083796" flipV="1">
              <a:off x="9382340" y="2502714"/>
              <a:ext cx="544273" cy="552508"/>
            </a:xfrm>
            <a:custGeom>
              <a:avLst/>
              <a:gdLst/>
              <a:ahLst/>
              <a:cxnLst/>
              <a:rect l="l" t="t" r="r" b="b"/>
              <a:pathLst>
                <a:path w="545325" h="552626">
                  <a:moveTo>
                    <a:pt x="545325" y="551591"/>
                  </a:moveTo>
                  <a:lnTo>
                    <a:pt x="405698" y="387617"/>
                  </a:lnTo>
                  <a:lnTo>
                    <a:pt x="406344" y="387066"/>
                  </a:lnTo>
                  <a:lnTo>
                    <a:pt x="76750" y="0"/>
                  </a:lnTo>
                  <a:lnTo>
                    <a:pt x="0" y="313884"/>
                  </a:lnTo>
                  <a:lnTo>
                    <a:pt x="197791" y="546164"/>
                  </a:lnTo>
                  <a:lnTo>
                    <a:pt x="197145" y="546714"/>
                  </a:lnTo>
                  <a:lnTo>
                    <a:pt x="202180" y="55262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60000">
                  <a:srgbClr val="FFFFFF">
                    <a:alpha val="0"/>
                  </a:srgbClr>
                </a:gs>
                <a:gs pos="3344">
                  <a:srgbClr val="FFFFFF">
                    <a:alpha val="20000"/>
                  </a:srgbClr>
                </a:gs>
                <a:gs pos="28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19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65" name="矩形 113"/>
          <p:cNvSpPr/>
          <p:nvPr/>
        </p:nvSpPr>
        <p:spPr>
          <a:xfrm rot="13784479" flipH="1">
            <a:off x="3190995" y="1440326"/>
            <a:ext cx="1292108" cy="228525"/>
          </a:xfrm>
          <a:custGeom>
            <a:avLst/>
            <a:gdLst/>
            <a:ahLst/>
            <a:cxnLst/>
            <a:rect l="l" t="t" r="r" b="b"/>
            <a:pathLst>
              <a:path w="1292108" h="228525">
                <a:moveTo>
                  <a:pt x="0" y="226298"/>
                </a:moveTo>
                <a:lnTo>
                  <a:pt x="2888" y="227100"/>
                </a:lnTo>
                <a:lnTo>
                  <a:pt x="1004665" y="228421"/>
                </a:lnTo>
                <a:lnTo>
                  <a:pt x="1083294" y="228525"/>
                </a:lnTo>
                <a:cubicBezTo>
                  <a:pt x="1110737" y="222218"/>
                  <a:pt x="1136419" y="209296"/>
                  <a:pt x="1156151" y="188311"/>
                </a:cubicBezTo>
                <a:lnTo>
                  <a:pt x="1292108" y="0"/>
                </a:lnTo>
                <a:lnTo>
                  <a:pt x="302518" y="0"/>
                </a:lnTo>
                <a:lnTo>
                  <a:pt x="195869" y="146783"/>
                </a:lnTo>
                <a:cubicBezTo>
                  <a:pt x="151605" y="209168"/>
                  <a:pt x="73521" y="208718"/>
                  <a:pt x="0" y="226298"/>
                </a:cubicBezTo>
                <a:close/>
              </a:path>
            </a:pathLst>
          </a:custGeom>
          <a:gradFill flip="none" rotWithShape="1">
            <a:gsLst>
              <a:gs pos="19000">
                <a:schemeClr val="bg1">
                  <a:alpha val="200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98000">
                <a:schemeClr val="bg1">
                  <a:lumMod val="0"/>
                  <a:lumOff val="100000"/>
                  <a:alpha val="4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矩形 113"/>
          <p:cNvSpPr/>
          <p:nvPr/>
        </p:nvSpPr>
        <p:spPr>
          <a:xfrm rot="7815521">
            <a:off x="4664971" y="1440326"/>
            <a:ext cx="1292108" cy="228525"/>
          </a:xfrm>
          <a:custGeom>
            <a:avLst/>
            <a:gdLst/>
            <a:ahLst/>
            <a:cxnLst/>
            <a:rect l="l" t="t" r="r" b="b"/>
            <a:pathLst>
              <a:path w="1292108" h="228525">
                <a:moveTo>
                  <a:pt x="0" y="226298"/>
                </a:moveTo>
                <a:lnTo>
                  <a:pt x="2888" y="227100"/>
                </a:lnTo>
                <a:lnTo>
                  <a:pt x="1004665" y="228421"/>
                </a:lnTo>
                <a:lnTo>
                  <a:pt x="1083294" y="228525"/>
                </a:lnTo>
                <a:cubicBezTo>
                  <a:pt x="1110737" y="222218"/>
                  <a:pt x="1136419" y="209296"/>
                  <a:pt x="1156151" y="188311"/>
                </a:cubicBezTo>
                <a:lnTo>
                  <a:pt x="1292108" y="0"/>
                </a:lnTo>
                <a:lnTo>
                  <a:pt x="302518" y="0"/>
                </a:lnTo>
                <a:lnTo>
                  <a:pt x="195869" y="146783"/>
                </a:lnTo>
                <a:cubicBezTo>
                  <a:pt x="151605" y="209168"/>
                  <a:pt x="73521" y="208718"/>
                  <a:pt x="0" y="226298"/>
                </a:cubicBezTo>
                <a:close/>
              </a:path>
            </a:pathLst>
          </a:custGeom>
          <a:gradFill flip="none" rotWithShape="1">
            <a:gsLst>
              <a:gs pos="19000">
                <a:schemeClr val="bg1">
                  <a:alpha val="200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98000">
                <a:schemeClr val="bg1">
                  <a:lumMod val="0"/>
                  <a:lumOff val="100000"/>
                  <a:alpha val="4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4"/>
          <p:cNvSpPr/>
          <p:nvPr/>
        </p:nvSpPr>
        <p:spPr>
          <a:xfrm rot="10800000">
            <a:off x="3087688" y="3300413"/>
            <a:ext cx="2973387" cy="914400"/>
          </a:xfrm>
          <a:custGeom>
            <a:avLst/>
            <a:gdLst/>
            <a:ahLst/>
            <a:cxnLst/>
            <a:rect l="l" t="t" r="r" b="b"/>
            <a:pathLst>
              <a:path w="2973586" h="913003">
                <a:moveTo>
                  <a:pt x="2973586" y="913003"/>
                </a:moveTo>
                <a:cubicBezTo>
                  <a:pt x="2916148" y="863857"/>
                  <a:pt x="2870614" y="800423"/>
                  <a:pt x="2794126" y="801283"/>
                </a:cubicBezTo>
                <a:lnTo>
                  <a:pt x="2103814" y="801283"/>
                </a:lnTo>
                <a:lnTo>
                  <a:pt x="2103814" y="801902"/>
                </a:lnTo>
                <a:lnTo>
                  <a:pt x="1496318" y="801902"/>
                </a:lnTo>
                <a:lnTo>
                  <a:pt x="1477268" y="801902"/>
                </a:lnTo>
                <a:lnTo>
                  <a:pt x="869772" y="801902"/>
                </a:lnTo>
                <a:lnTo>
                  <a:pt x="869772" y="801283"/>
                </a:lnTo>
                <a:lnTo>
                  <a:pt x="179460" y="801283"/>
                </a:lnTo>
                <a:cubicBezTo>
                  <a:pt x="102972" y="800423"/>
                  <a:pt x="57438" y="863857"/>
                  <a:pt x="0" y="913003"/>
                </a:cubicBezTo>
                <a:lnTo>
                  <a:pt x="1048" y="910195"/>
                </a:lnTo>
                <a:lnTo>
                  <a:pt x="588827" y="98976"/>
                </a:lnTo>
                <a:lnTo>
                  <a:pt x="634961" y="35305"/>
                </a:lnTo>
                <a:cubicBezTo>
                  <a:pt x="656195" y="16810"/>
                  <a:pt x="681744" y="3628"/>
                  <a:pt x="710320" y="0"/>
                </a:cubicBezTo>
                <a:lnTo>
                  <a:pt x="1486793" y="2343"/>
                </a:lnTo>
                <a:lnTo>
                  <a:pt x="2263266" y="0"/>
                </a:lnTo>
                <a:cubicBezTo>
                  <a:pt x="2291842" y="3628"/>
                  <a:pt x="2317391" y="16810"/>
                  <a:pt x="2338625" y="35305"/>
                </a:cubicBezTo>
                <a:lnTo>
                  <a:pt x="2384759" y="98976"/>
                </a:lnTo>
                <a:lnTo>
                  <a:pt x="2972538" y="910195"/>
                </a:lnTo>
                <a:close/>
              </a:path>
            </a:pathLst>
          </a:custGeom>
          <a:solidFill>
            <a:srgbClr val="A26E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5" name="矩形 113"/>
          <p:cNvSpPr/>
          <p:nvPr/>
        </p:nvSpPr>
        <p:spPr>
          <a:xfrm rot="3249309" flipH="1">
            <a:off x="2958306" y="3556794"/>
            <a:ext cx="1412875" cy="401638"/>
          </a:xfrm>
          <a:custGeom>
            <a:avLst/>
            <a:gdLst/>
            <a:ahLst/>
            <a:cxnLst/>
            <a:rect l="l" t="t" r="r" b="b"/>
            <a:pathLst>
              <a:path w="1413710" h="402021">
                <a:moveTo>
                  <a:pt x="1413710" y="402021"/>
                </a:moveTo>
                <a:cubicBezTo>
                  <a:pt x="1340720" y="384569"/>
                  <a:pt x="1263450" y="384350"/>
                  <a:pt x="1219677" y="322300"/>
                </a:cubicBezTo>
                <a:lnTo>
                  <a:pt x="986844" y="0"/>
                </a:lnTo>
                <a:lnTo>
                  <a:pt x="0" y="1"/>
                </a:lnTo>
                <a:lnTo>
                  <a:pt x="259285" y="361207"/>
                </a:lnTo>
                <a:cubicBezTo>
                  <a:pt x="278960" y="382247"/>
                  <a:pt x="304607" y="395238"/>
                  <a:pt x="332033" y="401619"/>
                </a:cubicBezTo>
                <a:lnTo>
                  <a:pt x="410661" y="401731"/>
                </a:lnTo>
                <a:lnTo>
                  <a:pt x="616505" y="402021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bg1">
                  <a:lumMod val="0"/>
                  <a:lumOff val="100000"/>
                  <a:alpha val="34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113"/>
          <p:cNvSpPr/>
          <p:nvPr/>
        </p:nvSpPr>
        <p:spPr>
          <a:xfrm rot="18350691">
            <a:off x="4777581" y="3556794"/>
            <a:ext cx="1412875" cy="401638"/>
          </a:xfrm>
          <a:custGeom>
            <a:avLst/>
            <a:gdLst/>
            <a:ahLst/>
            <a:cxnLst/>
            <a:rect l="l" t="t" r="r" b="b"/>
            <a:pathLst>
              <a:path w="1413710" h="402021">
                <a:moveTo>
                  <a:pt x="1413710" y="402021"/>
                </a:moveTo>
                <a:cubicBezTo>
                  <a:pt x="1340720" y="384569"/>
                  <a:pt x="1263450" y="384350"/>
                  <a:pt x="1219677" y="322300"/>
                </a:cubicBezTo>
                <a:lnTo>
                  <a:pt x="986844" y="0"/>
                </a:lnTo>
                <a:lnTo>
                  <a:pt x="0" y="1"/>
                </a:lnTo>
                <a:lnTo>
                  <a:pt x="259285" y="361207"/>
                </a:lnTo>
                <a:cubicBezTo>
                  <a:pt x="278960" y="382247"/>
                  <a:pt x="304607" y="395238"/>
                  <a:pt x="332033" y="401619"/>
                </a:cubicBezTo>
                <a:lnTo>
                  <a:pt x="410661" y="401731"/>
                </a:lnTo>
                <a:lnTo>
                  <a:pt x="616505" y="402021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bg1">
                  <a:lumMod val="0"/>
                  <a:lumOff val="100000"/>
                  <a:alpha val="34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810" name="组合 76"/>
          <p:cNvGrpSpPr>
            <a:grpSpLocks/>
          </p:cNvGrpSpPr>
          <p:nvPr/>
        </p:nvGrpSpPr>
        <p:grpSpPr bwMode="auto">
          <a:xfrm>
            <a:off x="3979863" y="2478088"/>
            <a:ext cx="1189037" cy="1617662"/>
            <a:chOff x="2243446" y="864810"/>
            <a:chExt cx="1189749" cy="1616760"/>
          </a:xfrm>
        </p:grpSpPr>
        <p:sp>
          <p:nvSpPr>
            <p:cNvPr id="33811" name="TextBox 77"/>
            <p:cNvSpPr txBox="1">
              <a:spLocks noChangeArrowheads="1"/>
            </p:cNvSpPr>
            <p:nvPr/>
          </p:nvSpPr>
          <p:spPr bwMode="auto">
            <a:xfrm>
              <a:off x="2243446" y="864810"/>
              <a:ext cx="1189749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rPr>
                <a:t>01</a:t>
              </a:r>
              <a:endParaRPr lang="zh-CN" altLang="en-US" sz="6600">
                <a:solidFill>
                  <a:schemeClr val="bg1"/>
                </a:solidFill>
                <a:latin typeface="Algerian"/>
                <a:ea typeface="方正姚体" pitchFamily="2" charset="-122"/>
                <a:cs typeface="Meiryo"/>
              </a:endParaRPr>
            </a:p>
          </p:txBody>
        </p:sp>
        <p:sp>
          <p:nvSpPr>
            <p:cNvPr id="33812" name="矩形 78"/>
            <p:cNvSpPr>
              <a:spLocks noChangeArrowheads="1"/>
            </p:cNvSpPr>
            <p:nvPr/>
          </p:nvSpPr>
          <p:spPr bwMode="auto">
            <a:xfrm>
              <a:off x="2317184" y="1835239"/>
              <a:ext cx="10422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 </a:t>
              </a:r>
            </a:p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7"/>
          <p:cNvGrpSpPr>
            <a:grpSpLocks/>
          </p:cNvGrpSpPr>
          <p:nvPr/>
        </p:nvGrpSpPr>
        <p:grpSpPr bwMode="auto">
          <a:xfrm>
            <a:off x="1260475" y="439738"/>
            <a:ext cx="2209800" cy="1441450"/>
            <a:chOff x="1460443" y="1288306"/>
            <a:chExt cx="2649788" cy="1728192"/>
          </a:xfrm>
        </p:grpSpPr>
        <p:grpSp>
          <p:nvGrpSpPr>
            <p:cNvPr id="34846" name="组合 6"/>
            <p:cNvGrpSpPr>
              <a:grpSpLocks/>
            </p:cNvGrpSpPr>
            <p:nvPr/>
          </p:nvGrpSpPr>
          <p:grpSpPr bwMode="auto">
            <a:xfrm rot="-1812767">
              <a:off x="1936620" y="1288306"/>
              <a:ext cx="1296144" cy="1728192"/>
              <a:chOff x="1936620" y="1275606"/>
              <a:chExt cx="1296144" cy="1728192"/>
            </a:xfrm>
          </p:grpSpPr>
          <p:grpSp>
            <p:nvGrpSpPr>
              <p:cNvPr id="34848" name="组合 2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4" cy="1728192"/>
                <a:chOff x="1907704" y="1275606"/>
                <a:chExt cx="1296144" cy="1728192"/>
              </a:xfrm>
            </p:grpSpPr>
            <p:sp>
              <p:nvSpPr>
                <p:cNvPr id="2" name="圆角矩形 1"/>
                <p:cNvSpPr/>
                <p:nvPr/>
              </p:nvSpPr>
              <p:spPr>
                <a:xfrm>
                  <a:off x="1907448" y="1275514"/>
                  <a:ext cx="1296341" cy="1728192"/>
                </a:xfrm>
                <a:prstGeom prst="roundRect">
                  <a:avLst/>
                </a:prstGeom>
                <a:solidFill>
                  <a:srgbClr val="A26E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Algerian" pitchFamily="82" charset="0"/>
                    </a:rPr>
                    <a:t>01</a:t>
                  </a:r>
                  <a:endParaRPr lang="zh-CN" altLang="en-US" sz="4800" dirty="0">
                    <a:solidFill>
                      <a:schemeClr val="bg1"/>
                    </a:solidFill>
                    <a:latin typeface="Algerian" pitchFamily="82" charset="0"/>
                  </a:endParaRPr>
                </a:p>
              </p:txBody>
            </p:sp>
            <p:sp>
              <p:nvSpPr>
                <p:cNvPr id="4" name="圆角矩形 3"/>
                <p:cNvSpPr/>
                <p:nvPr/>
              </p:nvSpPr>
              <p:spPr>
                <a:xfrm>
                  <a:off x="1960748" y="1347840"/>
                  <a:ext cx="1189740" cy="1583542"/>
                </a:xfrm>
                <a:prstGeom prst="roundRect">
                  <a:avLst/>
                </a:prstGeom>
                <a:noFill/>
                <a:ln w="158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6" name="圆角矩形 5"/>
              <p:cNvSpPr/>
              <p:nvPr/>
            </p:nvSpPr>
            <p:spPr>
              <a:xfrm>
                <a:off x="1939528" y="2066376"/>
                <a:ext cx="1292533" cy="936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5400" dirty="0">
                  <a:solidFill>
                    <a:schemeClr val="bg1"/>
                  </a:solidFill>
                  <a:latin typeface="Algerian" pitchFamily="82" charset="0"/>
                </a:endParaRPr>
              </a:p>
            </p:txBody>
          </p:sp>
        </p:grpSp>
        <p:pic>
          <p:nvPicPr>
            <p:cNvPr id="34847" name="Picture 3"/>
            <p:cNvPicPr>
              <a:picLocks noChangeAspect="1" noChangeArrowheads="1"/>
            </p:cNvPicPr>
            <p:nvPr/>
          </p:nvPicPr>
          <p:blipFill>
            <a:blip r:embed="rId2">
              <a:grayscl/>
              <a:biLevel thresh="50000"/>
            </a:blip>
            <a:srcRect l="2766" r="7205" b="57680"/>
            <a:stretch>
              <a:fillRect/>
            </a:stretch>
          </p:blipFill>
          <p:spPr bwMode="auto">
            <a:xfrm flipH="1">
              <a:off x="1460443" y="2302789"/>
              <a:ext cx="2649788" cy="124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1" name="直接连接符 10"/>
          <p:cNvCxnSpPr/>
          <p:nvPr/>
        </p:nvCxnSpPr>
        <p:spPr>
          <a:xfrm>
            <a:off x="3121025" y="836613"/>
            <a:ext cx="294322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19" name="TextBox 11"/>
          <p:cNvSpPr txBox="1">
            <a:spLocks noChangeArrowheads="1"/>
          </p:cNvSpPr>
          <p:nvPr/>
        </p:nvSpPr>
        <p:spPr bwMode="auto">
          <a:xfrm>
            <a:off x="3121025" y="450850"/>
            <a:ext cx="1862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D7AFA1"/>
                </a:solidFill>
                <a:latin typeface="Batang" pitchFamily="18" charset="-127"/>
                <a:ea typeface="Batang" pitchFamily="18" charset="-127"/>
              </a:rPr>
              <a:t>Simple  title</a:t>
            </a:r>
            <a:endParaRPr lang="zh-CN" altLang="en-US" sz="2000" b="1">
              <a:solidFill>
                <a:srgbClr val="D7AFA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21025" y="836613"/>
            <a:ext cx="29432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here</a:t>
            </a: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34821" name="组合 27"/>
          <p:cNvGrpSpPr>
            <a:grpSpLocks/>
          </p:cNvGrpSpPr>
          <p:nvPr/>
        </p:nvGrpSpPr>
        <p:grpSpPr bwMode="auto">
          <a:xfrm flipH="1">
            <a:off x="2489200" y="1865313"/>
            <a:ext cx="2209800" cy="1441450"/>
            <a:chOff x="1460443" y="1288306"/>
            <a:chExt cx="2649788" cy="1728192"/>
          </a:xfrm>
        </p:grpSpPr>
        <p:grpSp>
          <p:nvGrpSpPr>
            <p:cNvPr id="34840" name="组合 31"/>
            <p:cNvGrpSpPr>
              <a:grpSpLocks/>
            </p:cNvGrpSpPr>
            <p:nvPr/>
          </p:nvGrpSpPr>
          <p:grpSpPr bwMode="auto">
            <a:xfrm rot="-1812767">
              <a:off x="1936620" y="1288306"/>
              <a:ext cx="1296144" cy="1728192"/>
              <a:chOff x="1936620" y="1275606"/>
              <a:chExt cx="1296144" cy="1728192"/>
            </a:xfrm>
          </p:grpSpPr>
          <p:grpSp>
            <p:nvGrpSpPr>
              <p:cNvPr id="34842" name="组合 33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4" cy="1728192"/>
                <a:chOff x="1907704" y="1275606"/>
                <a:chExt cx="1296144" cy="1728192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1907448" y="1275514"/>
                  <a:ext cx="1296339" cy="1728192"/>
                </a:xfrm>
                <a:prstGeom prst="roundRect">
                  <a:avLst/>
                </a:prstGeom>
                <a:solidFill>
                  <a:srgbClr val="BEA0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Algerian" pitchFamily="82" charset="0"/>
                    </a:rPr>
                    <a:t>02</a:t>
                  </a:r>
                  <a:endParaRPr lang="zh-CN" altLang="en-US" sz="4800" dirty="0">
                    <a:solidFill>
                      <a:schemeClr val="bg1"/>
                    </a:solidFill>
                    <a:latin typeface="Algerian" pitchFamily="82" charset="0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1960749" y="1347839"/>
                  <a:ext cx="1189739" cy="1583542"/>
                </a:xfrm>
                <a:prstGeom prst="roundRect">
                  <a:avLst/>
                </a:prstGeom>
                <a:noFill/>
                <a:ln w="158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35" name="圆角矩形 5"/>
              <p:cNvSpPr/>
              <p:nvPr/>
            </p:nvSpPr>
            <p:spPr>
              <a:xfrm>
                <a:off x="1941173" y="2067333"/>
                <a:ext cx="1292533" cy="936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5400" dirty="0">
                  <a:solidFill>
                    <a:schemeClr val="bg1"/>
                  </a:solidFill>
                  <a:latin typeface="Algerian" pitchFamily="82" charset="0"/>
                </a:endParaRPr>
              </a:p>
            </p:txBody>
          </p:sp>
        </p:grpSp>
        <p:pic>
          <p:nvPicPr>
            <p:cNvPr id="34841" name="Picture 3"/>
            <p:cNvPicPr>
              <a:picLocks noChangeAspect="1" noChangeArrowheads="1"/>
            </p:cNvPicPr>
            <p:nvPr/>
          </p:nvPicPr>
          <p:blipFill>
            <a:blip r:embed="rId2">
              <a:grayscl/>
              <a:biLevel thresh="50000"/>
            </a:blip>
            <a:srcRect l="2766" r="7205" b="57680"/>
            <a:stretch>
              <a:fillRect/>
            </a:stretch>
          </p:blipFill>
          <p:spPr bwMode="auto">
            <a:xfrm flipH="1">
              <a:off x="1460443" y="2302789"/>
              <a:ext cx="2649788" cy="124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9" name="直接连接符 28"/>
          <p:cNvCxnSpPr/>
          <p:nvPr/>
        </p:nvCxnSpPr>
        <p:spPr>
          <a:xfrm>
            <a:off x="4652963" y="2482850"/>
            <a:ext cx="294322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3" name="TextBox 29"/>
          <p:cNvSpPr txBox="1">
            <a:spLocks noChangeArrowheads="1"/>
          </p:cNvSpPr>
          <p:nvPr/>
        </p:nvSpPr>
        <p:spPr bwMode="auto">
          <a:xfrm>
            <a:off x="4652963" y="2098675"/>
            <a:ext cx="1862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BEA03C"/>
                </a:solidFill>
                <a:latin typeface="Batang" pitchFamily="18" charset="-127"/>
                <a:ea typeface="Batang" pitchFamily="18" charset="-127"/>
              </a:rPr>
              <a:t>Simple  title</a:t>
            </a:r>
            <a:endParaRPr lang="zh-CN" altLang="en-US" sz="2000" b="1">
              <a:solidFill>
                <a:srgbClr val="BEA03C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52963" y="2482850"/>
            <a:ext cx="29432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here</a:t>
            </a: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34825" name="组合 38"/>
          <p:cNvGrpSpPr>
            <a:grpSpLocks/>
          </p:cNvGrpSpPr>
          <p:nvPr/>
        </p:nvGrpSpPr>
        <p:grpSpPr bwMode="auto">
          <a:xfrm>
            <a:off x="1352550" y="3290888"/>
            <a:ext cx="2209800" cy="1441450"/>
            <a:chOff x="1460443" y="1288306"/>
            <a:chExt cx="2649788" cy="1728192"/>
          </a:xfrm>
        </p:grpSpPr>
        <p:grpSp>
          <p:nvGrpSpPr>
            <p:cNvPr id="34834" name="组合 42"/>
            <p:cNvGrpSpPr>
              <a:grpSpLocks/>
            </p:cNvGrpSpPr>
            <p:nvPr/>
          </p:nvGrpSpPr>
          <p:grpSpPr bwMode="auto">
            <a:xfrm rot="-1812767">
              <a:off x="1936620" y="1288306"/>
              <a:ext cx="1296144" cy="1728192"/>
              <a:chOff x="1936620" y="1275606"/>
              <a:chExt cx="1296144" cy="1728192"/>
            </a:xfrm>
          </p:grpSpPr>
          <p:grpSp>
            <p:nvGrpSpPr>
              <p:cNvPr id="34836" name="组合 44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4" cy="1728192"/>
                <a:chOff x="1907704" y="1275606"/>
                <a:chExt cx="1296144" cy="1728192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1907448" y="1275514"/>
                  <a:ext cx="1296341" cy="1728192"/>
                </a:xfrm>
                <a:prstGeom prst="roundRect">
                  <a:avLst/>
                </a:prstGeom>
                <a:solidFill>
                  <a:srgbClr val="63BED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Algerian" pitchFamily="82" charset="0"/>
                    </a:rPr>
                    <a:t>03</a:t>
                  </a:r>
                  <a:endParaRPr lang="zh-CN" altLang="en-US" sz="4800" dirty="0">
                    <a:solidFill>
                      <a:schemeClr val="bg1"/>
                    </a:solidFill>
                    <a:latin typeface="Algerian" pitchFamily="82" charset="0"/>
                  </a:endParaRPr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>
                  <a:off x="1960748" y="1347840"/>
                  <a:ext cx="1189740" cy="1583542"/>
                </a:xfrm>
                <a:prstGeom prst="roundRect">
                  <a:avLst/>
                </a:prstGeom>
                <a:noFill/>
                <a:ln w="158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46" name="圆角矩形 5"/>
              <p:cNvSpPr/>
              <p:nvPr/>
            </p:nvSpPr>
            <p:spPr>
              <a:xfrm>
                <a:off x="1939528" y="2066376"/>
                <a:ext cx="1292533" cy="936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5400" dirty="0">
                  <a:solidFill>
                    <a:schemeClr val="bg1"/>
                  </a:solidFill>
                  <a:latin typeface="Algerian" pitchFamily="82" charset="0"/>
                </a:endParaRPr>
              </a:p>
            </p:txBody>
          </p:sp>
        </p:grpSp>
        <p:pic>
          <p:nvPicPr>
            <p:cNvPr id="34835" name="Picture 3"/>
            <p:cNvPicPr>
              <a:picLocks noChangeAspect="1" noChangeArrowheads="1"/>
            </p:cNvPicPr>
            <p:nvPr/>
          </p:nvPicPr>
          <p:blipFill>
            <a:blip r:embed="rId2">
              <a:grayscl/>
              <a:biLevel thresh="50000"/>
            </a:blip>
            <a:srcRect l="2766" r="7205" b="57680"/>
            <a:stretch>
              <a:fillRect/>
            </a:stretch>
          </p:blipFill>
          <p:spPr bwMode="auto">
            <a:xfrm flipH="1">
              <a:off x="1460443" y="2302789"/>
              <a:ext cx="2649788" cy="124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0" name="直接连接符 39"/>
          <p:cNvCxnSpPr/>
          <p:nvPr/>
        </p:nvCxnSpPr>
        <p:spPr>
          <a:xfrm>
            <a:off x="3213100" y="3687763"/>
            <a:ext cx="294322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7" name="TextBox 40"/>
          <p:cNvSpPr txBox="1">
            <a:spLocks noChangeArrowheads="1"/>
          </p:cNvSpPr>
          <p:nvPr/>
        </p:nvSpPr>
        <p:spPr bwMode="auto">
          <a:xfrm>
            <a:off x="3213100" y="3302000"/>
            <a:ext cx="1862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63BED2"/>
                </a:solidFill>
                <a:latin typeface="Batang" pitchFamily="18" charset="-127"/>
                <a:ea typeface="Batang" pitchFamily="18" charset="-127"/>
              </a:rPr>
              <a:t>Simple  title</a:t>
            </a:r>
            <a:endParaRPr lang="zh-CN" altLang="en-US" sz="2000" b="1">
              <a:solidFill>
                <a:srgbClr val="63BED2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13100" y="3687763"/>
            <a:ext cx="29432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here</a:t>
            </a: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34829" name="组合 49"/>
          <p:cNvGrpSpPr>
            <a:grpSpLocks/>
          </p:cNvGrpSpPr>
          <p:nvPr/>
        </p:nvGrpSpPr>
        <p:grpSpPr bwMode="auto">
          <a:xfrm>
            <a:off x="6675438" y="4092575"/>
            <a:ext cx="2449512" cy="638175"/>
            <a:chOff x="6604196" y="88515"/>
            <a:chExt cx="2449492" cy="638932"/>
          </a:xfrm>
        </p:grpSpPr>
        <p:sp>
          <p:nvSpPr>
            <p:cNvPr id="52" name="TextBox 51"/>
            <p:cNvSpPr txBox="1"/>
            <p:nvPr/>
          </p:nvSpPr>
          <p:spPr>
            <a:xfrm>
              <a:off x="6604196" y="88515"/>
              <a:ext cx="2449492" cy="5229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488426" y="659104"/>
              <a:ext cx="196848" cy="68343"/>
            </a:xfrm>
            <a:prstGeom prst="rect">
              <a:avLst/>
            </a:prstGeom>
            <a:solidFill>
              <a:srgbClr val="D7AF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7729724" y="659104"/>
              <a:ext cx="198436" cy="68343"/>
            </a:xfrm>
            <a:prstGeom prst="rect">
              <a:avLst/>
            </a:prstGeom>
            <a:solidFill>
              <a:srgbClr val="BEA03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7972610" y="659104"/>
              <a:ext cx="196848" cy="68343"/>
            </a:xfrm>
            <a:prstGeom prst="rect">
              <a:avLst/>
            </a:prstGeom>
            <a:solidFill>
              <a:srgbClr val="63BED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2824163" y="-130175"/>
            <a:ext cx="569912" cy="860425"/>
          </a:xfrm>
          <a:prstGeom prst="roundRect">
            <a:avLst/>
          </a:prstGeom>
          <a:gradFill flip="none" rotWithShape="1">
            <a:gsLst>
              <a:gs pos="100000">
                <a:srgbClr val="CCC1BF"/>
              </a:gs>
              <a:gs pos="46000">
                <a:srgbClr val="C8BDBB"/>
              </a:gs>
              <a:gs pos="100000">
                <a:srgbClr val="988F8A"/>
              </a:gs>
              <a:gs pos="0">
                <a:srgbClr val="9990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圆角矩形 53"/>
          <p:cNvSpPr/>
          <p:nvPr/>
        </p:nvSpPr>
        <p:spPr>
          <a:xfrm flipV="1">
            <a:off x="3179763" y="-134938"/>
            <a:ext cx="569912" cy="739776"/>
          </a:xfrm>
          <a:custGeom>
            <a:avLst/>
            <a:gdLst>
              <a:gd name="connsiteX0" fmla="*/ 1585 w 571139"/>
              <a:gd name="connsiteY0" fmla="*/ 33472 h 773729"/>
              <a:gd name="connsiteX1" fmla="*/ 4612 w 571139"/>
              <a:gd name="connsiteY1" fmla="*/ 85291 h 773729"/>
              <a:gd name="connsiteX2" fmla="*/ 52737 w 571139"/>
              <a:gd name="connsiteY2" fmla="*/ 26175 h 773729"/>
              <a:gd name="connsiteX3" fmla="*/ 569657 w 571139"/>
              <a:gd name="connsiteY3" fmla="*/ 26131 h 773729"/>
              <a:gd name="connsiteX4" fmla="*/ 571139 w 571139"/>
              <a:gd name="connsiteY4" fmla="*/ 33472 h 773729"/>
              <a:gd name="connsiteX5" fmla="*/ 571139 w 571139"/>
              <a:gd name="connsiteY5" fmla="*/ 678801 h 773729"/>
              <a:gd name="connsiteX6" fmla="*/ 476211 w 571139"/>
              <a:gd name="connsiteY6" fmla="*/ 773729 h 773729"/>
              <a:gd name="connsiteX7" fmla="*/ 96513 w 571139"/>
              <a:gd name="connsiteY7" fmla="*/ 773729 h 773729"/>
              <a:gd name="connsiteX8" fmla="*/ 1585 w 571139"/>
              <a:gd name="connsiteY8" fmla="*/ 678801 h 773729"/>
              <a:gd name="connsiteX9" fmla="*/ 1585 w 571139"/>
              <a:gd name="connsiteY9" fmla="*/ 33472 h 773729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9554" h="747598">
                <a:moveTo>
                  <a:pt x="0" y="652670"/>
                </a:moveTo>
                <a:lnTo>
                  <a:pt x="3027" y="59160"/>
                </a:lnTo>
                <a:cubicBezTo>
                  <a:pt x="12903" y="40248"/>
                  <a:pt x="13358" y="11838"/>
                  <a:pt x="51152" y="44"/>
                </a:cubicBezTo>
                <a:lnTo>
                  <a:pt x="568072" y="0"/>
                </a:lnTo>
                <a:cubicBezTo>
                  <a:pt x="569457" y="2361"/>
                  <a:pt x="569554" y="4840"/>
                  <a:pt x="569554" y="7341"/>
                </a:cubicBezTo>
                <a:lnTo>
                  <a:pt x="569554" y="652670"/>
                </a:lnTo>
                <a:cubicBezTo>
                  <a:pt x="569554" y="705097"/>
                  <a:pt x="527053" y="747598"/>
                  <a:pt x="474626" y="747598"/>
                </a:cubicBezTo>
                <a:lnTo>
                  <a:pt x="94928" y="747598"/>
                </a:lnTo>
                <a:cubicBezTo>
                  <a:pt x="42501" y="747598"/>
                  <a:pt x="0" y="705097"/>
                  <a:pt x="0" y="652670"/>
                </a:cubicBezTo>
                <a:close/>
              </a:path>
            </a:pathLst>
          </a:custGeom>
          <a:gradFill flip="none" rotWithShape="1">
            <a:gsLst>
              <a:gs pos="100000">
                <a:srgbClr val="CCC1BF"/>
              </a:gs>
              <a:gs pos="46000">
                <a:srgbClr val="C8BDBB"/>
              </a:gs>
              <a:gs pos="100000">
                <a:srgbClr val="988F8A"/>
              </a:gs>
              <a:gs pos="0">
                <a:srgbClr val="9990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2908300" y="2384425"/>
            <a:ext cx="569913" cy="434975"/>
          </a:xfrm>
          <a:prstGeom prst="roundRect">
            <a:avLst/>
          </a:prstGeom>
          <a:solidFill>
            <a:srgbClr val="8C8187"/>
          </a:solidFill>
          <a:ln>
            <a:noFill/>
          </a:ln>
          <a:effectLst>
            <a:outerShdw blurRad="3429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1360000" flipH="1" flipV="1">
            <a:off x="3181350" y="1760538"/>
            <a:ext cx="3451225" cy="820737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CD7DE"/>
              </a:gs>
              <a:gs pos="100000">
                <a:srgbClr val="E0DEE3"/>
              </a:gs>
              <a:gs pos="0">
                <a:srgbClr val="BCB4B4"/>
              </a:gs>
            </a:gsLst>
            <a:lin ang="13200000" scaled="0"/>
            <a:tileRect/>
          </a:gradFill>
          <a:ln w="3175">
            <a:noFill/>
          </a:ln>
          <a:effectLst>
            <a:outerShdw blurRad="50800" dist="38100" dir="5400000" sx="96000" sy="96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832100" y="2352675"/>
            <a:ext cx="503238" cy="466725"/>
          </a:xfrm>
          <a:prstGeom prst="roundRect">
            <a:avLst/>
          </a:prstGeom>
          <a:solidFill>
            <a:srgbClr val="A1999B"/>
          </a:solidFill>
          <a:ln>
            <a:noFill/>
          </a:ln>
          <a:effectLst>
            <a:outerShdw blurRad="419100" dist="38100" sx="107000" sy="107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203950" y="1203325"/>
            <a:ext cx="569913" cy="696913"/>
          </a:xfrm>
          <a:prstGeom prst="roundRect">
            <a:avLst/>
          </a:prstGeom>
          <a:solidFill>
            <a:srgbClr val="A1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410325" y="1335088"/>
            <a:ext cx="569913" cy="436562"/>
          </a:xfrm>
          <a:prstGeom prst="roundRect">
            <a:avLst/>
          </a:prstGeom>
          <a:solidFill>
            <a:srgbClr val="8C8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1394331">
            <a:off x="2808288" y="1630363"/>
            <a:ext cx="4211637" cy="825500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54000"/>
              <a:gd name="connsiteY0" fmla="*/ 666557 h 821095"/>
              <a:gd name="connsiteX1" fmla="*/ 53072 w 3554000"/>
              <a:gd name="connsiteY1" fmla="*/ 611141 h 821095"/>
              <a:gd name="connsiteX2" fmla="*/ 2943311 w 3554000"/>
              <a:gd name="connsiteY2" fmla="*/ 821095 h 821095"/>
              <a:gd name="connsiteX3" fmla="*/ 3052789 w 3554000"/>
              <a:gd name="connsiteY3" fmla="*/ 746927 h 821095"/>
              <a:gd name="connsiteX4" fmla="*/ 3523723 w 3554000"/>
              <a:gd name="connsiteY4" fmla="*/ 127600 h 821095"/>
              <a:gd name="connsiteX5" fmla="*/ 3172338 w 3554000"/>
              <a:gd name="connsiteY5" fmla="*/ 185375 h 821095"/>
              <a:gd name="connsiteX6" fmla="*/ 504142 w 3554000"/>
              <a:gd name="connsiteY6" fmla="*/ 869 h 821095"/>
              <a:gd name="connsiteX7" fmla="*/ 404982 w 3554000"/>
              <a:gd name="connsiteY7" fmla="*/ 47512 h 821095"/>
              <a:gd name="connsiteX8" fmla="*/ 0 w 3554000"/>
              <a:gd name="connsiteY8" fmla="*/ 666557 h 821095"/>
              <a:gd name="connsiteX0" fmla="*/ 0 w 3699303"/>
              <a:gd name="connsiteY0" fmla="*/ 666557 h 821095"/>
              <a:gd name="connsiteX1" fmla="*/ 53072 w 3699303"/>
              <a:gd name="connsiteY1" fmla="*/ 611141 h 821095"/>
              <a:gd name="connsiteX2" fmla="*/ 2943311 w 3699303"/>
              <a:gd name="connsiteY2" fmla="*/ 821095 h 821095"/>
              <a:gd name="connsiteX3" fmla="*/ 3052789 w 3699303"/>
              <a:gd name="connsiteY3" fmla="*/ 746927 h 821095"/>
              <a:gd name="connsiteX4" fmla="*/ 3523723 w 3699303"/>
              <a:gd name="connsiteY4" fmla="*/ 127600 h 821095"/>
              <a:gd name="connsiteX5" fmla="*/ 3449350 w 3699303"/>
              <a:gd name="connsiteY5" fmla="*/ 214815 h 821095"/>
              <a:gd name="connsiteX6" fmla="*/ 504142 w 3699303"/>
              <a:gd name="connsiteY6" fmla="*/ 869 h 821095"/>
              <a:gd name="connsiteX7" fmla="*/ 404982 w 3699303"/>
              <a:gd name="connsiteY7" fmla="*/ 47512 h 821095"/>
              <a:gd name="connsiteX8" fmla="*/ 0 w 3699303"/>
              <a:gd name="connsiteY8" fmla="*/ 666557 h 821095"/>
              <a:gd name="connsiteX0" fmla="*/ 0 w 3527873"/>
              <a:gd name="connsiteY0" fmla="*/ 666557 h 821095"/>
              <a:gd name="connsiteX1" fmla="*/ 53072 w 3527873"/>
              <a:gd name="connsiteY1" fmla="*/ 611141 h 821095"/>
              <a:gd name="connsiteX2" fmla="*/ 2943311 w 3527873"/>
              <a:gd name="connsiteY2" fmla="*/ 821095 h 821095"/>
              <a:gd name="connsiteX3" fmla="*/ 3052789 w 3527873"/>
              <a:gd name="connsiteY3" fmla="*/ 746927 h 821095"/>
              <a:gd name="connsiteX4" fmla="*/ 3523723 w 3527873"/>
              <a:gd name="connsiteY4" fmla="*/ 127600 h 821095"/>
              <a:gd name="connsiteX5" fmla="*/ 3449350 w 3527873"/>
              <a:gd name="connsiteY5" fmla="*/ 214815 h 821095"/>
              <a:gd name="connsiteX6" fmla="*/ 504142 w 3527873"/>
              <a:gd name="connsiteY6" fmla="*/ 869 h 821095"/>
              <a:gd name="connsiteX7" fmla="*/ 404982 w 3527873"/>
              <a:gd name="connsiteY7" fmla="*/ 47512 h 821095"/>
              <a:gd name="connsiteX8" fmla="*/ 0 w 3527873"/>
              <a:gd name="connsiteY8" fmla="*/ 666557 h 821095"/>
              <a:gd name="connsiteX0" fmla="*/ 0 w 3516765"/>
              <a:gd name="connsiteY0" fmla="*/ 666557 h 821095"/>
              <a:gd name="connsiteX1" fmla="*/ 53072 w 3516765"/>
              <a:gd name="connsiteY1" fmla="*/ 611141 h 821095"/>
              <a:gd name="connsiteX2" fmla="*/ 2943311 w 3516765"/>
              <a:gd name="connsiteY2" fmla="*/ 821095 h 821095"/>
              <a:gd name="connsiteX3" fmla="*/ 3052789 w 3516765"/>
              <a:gd name="connsiteY3" fmla="*/ 746927 h 821095"/>
              <a:gd name="connsiteX4" fmla="*/ 3511831 w 3516765"/>
              <a:gd name="connsiteY4" fmla="*/ 126746 h 821095"/>
              <a:gd name="connsiteX5" fmla="*/ 3449350 w 3516765"/>
              <a:gd name="connsiteY5" fmla="*/ 214815 h 821095"/>
              <a:gd name="connsiteX6" fmla="*/ 504142 w 3516765"/>
              <a:gd name="connsiteY6" fmla="*/ 869 h 821095"/>
              <a:gd name="connsiteX7" fmla="*/ 404982 w 3516765"/>
              <a:gd name="connsiteY7" fmla="*/ 47512 h 821095"/>
              <a:gd name="connsiteX8" fmla="*/ 0 w 3516765"/>
              <a:gd name="connsiteY8" fmla="*/ 666557 h 821095"/>
              <a:gd name="connsiteX0" fmla="*/ 0 w 3516765"/>
              <a:gd name="connsiteY0" fmla="*/ 666557 h 821095"/>
              <a:gd name="connsiteX1" fmla="*/ 53072 w 3516765"/>
              <a:gd name="connsiteY1" fmla="*/ 611141 h 821095"/>
              <a:gd name="connsiteX2" fmla="*/ 2943311 w 3516765"/>
              <a:gd name="connsiteY2" fmla="*/ 821095 h 821095"/>
              <a:gd name="connsiteX3" fmla="*/ 3052789 w 3516765"/>
              <a:gd name="connsiteY3" fmla="*/ 746927 h 821095"/>
              <a:gd name="connsiteX4" fmla="*/ 3511831 w 3516765"/>
              <a:gd name="connsiteY4" fmla="*/ 126746 h 821095"/>
              <a:gd name="connsiteX5" fmla="*/ 3449350 w 3516765"/>
              <a:gd name="connsiteY5" fmla="*/ 214815 h 821095"/>
              <a:gd name="connsiteX6" fmla="*/ 504142 w 3516765"/>
              <a:gd name="connsiteY6" fmla="*/ 869 h 821095"/>
              <a:gd name="connsiteX7" fmla="*/ 404982 w 3516765"/>
              <a:gd name="connsiteY7" fmla="*/ 47512 h 821095"/>
              <a:gd name="connsiteX8" fmla="*/ 0 w 3516765"/>
              <a:gd name="connsiteY8" fmla="*/ 666557 h 821095"/>
              <a:gd name="connsiteX0" fmla="*/ 0 w 3516765"/>
              <a:gd name="connsiteY0" fmla="*/ 666557 h 821224"/>
              <a:gd name="connsiteX1" fmla="*/ 53072 w 3516765"/>
              <a:gd name="connsiteY1" fmla="*/ 611141 h 821224"/>
              <a:gd name="connsiteX2" fmla="*/ 2943311 w 3516765"/>
              <a:gd name="connsiteY2" fmla="*/ 821095 h 821224"/>
              <a:gd name="connsiteX3" fmla="*/ 3052789 w 3516765"/>
              <a:gd name="connsiteY3" fmla="*/ 746927 h 821224"/>
              <a:gd name="connsiteX4" fmla="*/ 3511831 w 3516765"/>
              <a:gd name="connsiteY4" fmla="*/ 126746 h 821224"/>
              <a:gd name="connsiteX5" fmla="*/ 3449350 w 3516765"/>
              <a:gd name="connsiteY5" fmla="*/ 214815 h 821224"/>
              <a:gd name="connsiteX6" fmla="*/ 504142 w 3516765"/>
              <a:gd name="connsiteY6" fmla="*/ 869 h 821224"/>
              <a:gd name="connsiteX7" fmla="*/ 404982 w 3516765"/>
              <a:gd name="connsiteY7" fmla="*/ 47512 h 821224"/>
              <a:gd name="connsiteX8" fmla="*/ 0 w 3516765"/>
              <a:gd name="connsiteY8" fmla="*/ 666557 h 821224"/>
              <a:gd name="connsiteX0" fmla="*/ 0 w 3537826"/>
              <a:gd name="connsiteY0" fmla="*/ 666557 h 821224"/>
              <a:gd name="connsiteX1" fmla="*/ 53072 w 3537826"/>
              <a:gd name="connsiteY1" fmla="*/ 611141 h 821224"/>
              <a:gd name="connsiteX2" fmla="*/ 2943311 w 3537826"/>
              <a:gd name="connsiteY2" fmla="*/ 821095 h 821224"/>
              <a:gd name="connsiteX3" fmla="*/ 3052789 w 3537826"/>
              <a:gd name="connsiteY3" fmla="*/ 746927 h 821224"/>
              <a:gd name="connsiteX4" fmla="*/ 3534191 w 3537826"/>
              <a:gd name="connsiteY4" fmla="*/ 156978 h 821224"/>
              <a:gd name="connsiteX5" fmla="*/ 3449350 w 3537826"/>
              <a:gd name="connsiteY5" fmla="*/ 214815 h 821224"/>
              <a:gd name="connsiteX6" fmla="*/ 504142 w 3537826"/>
              <a:gd name="connsiteY6" fmla="*/ 869 h 821224"/>
              <a:gd name="connsiteX7" fmla="*/ 404982 w 3537826"/>
              <a:gd name="connsiteY7" fmla="*/ 47512 h 821224"/>
              <a:gd name="connsiteX8" fmla="*/ 0 w 3537826"/>
              <a:gd name="connsiteY8" fmla="*/ 666557 h 821224"/>
              <a:gd name="connsiteX0" fmla="*/ 0 w 3514582"/>
              <a:gd name="connsiteY0" fmla="*/ 666557 h 821224"/>
              <a:gd name="connsiteX1" fmla="*/ 53072 w 3514582"/>
              <a:gd name="connsiteY1" fmla="*/ 611141 h 821224"/>
              <a:gd name="connsiteX2" fmla="*/ 2943311 w 3514582"/>
              <a:gd name="connsiteY2" fmla="*/ 821095 h 821224"/>
              <a:gd name="connsiteX3" fmla="*/ 3052789 w 3514582"/>
              <a:gd name="connsiteY3" fmla="*/ 746927 h 821224"/>
              <a:gd name="connsiteX4" fmla="*/ 3509457 w 3514582"/>
              <a:gd name="connsiteY4" fmla="*/ 174285 h 821224"/>
              <a:gd name="connsiteX5" fmla="*/ 3449350 w 3514582"/>
              <a:gd name="connsiteY5" fmla="*/ 214815 h 821224"/>
              <a:gd name="connsiteX6" fmla="*/ 504142 w 3514582"/>
              <a:gd name="connsiteY6" fmla="*/ 869 h 821224"/>
              <a:gd name="connsiteX7" fmla="*/ 404982 w 3514582"/>
              <a:gd name="connsiteY7" fmla="*/ 47512 h 821224"/>
              <a:gd name="connsiteX8" fmla="*/ 0 w 3514582"/>
              <a:gd name="connsiteY8" fmla="*/ 666557 h 821224"/>
              <a:gd name="connsiteX0" fmla="*/ 0 w 3503899"/>
              <a:gd name="connsiteY0" fmla="*/ 666557 h 821224"/>
              <a:gd name="connsiteX1" fmla="*/ 53072 w 3503899"/>
              <a:gd name="connsiteY1" fmla="*/ 611141 h 821224"/>
              <a:gd name="connsiteX2" fmla="*/ 2943311 w 3503899"/>
              <a:gd name="connsiteY2" fmla="*/ 821095 h 821224"/>
              <a:gd name="connsiteX3" fmla="*/ 3052789 w 3503899"/>
              <a:gd name="connsiteY3" fmla="*/ 746927 h 821224"/>
              <a:gd name="connsiteX4" fmla="*/ 3497565 w 3503899"/>
              <a:gd name="connsiteY4" fmla="*/ 173431 h 821224"/>
              <a:gd name="connsiteX5" fmla="*/ 3449350 w 3503899"/>
              <a:gd name="connsiteY5" fmla="*/ 214815 h 821224"/>
              <a:gd name="connsiteX6" fmla="*/ 504142 w 3503899"/>
              <a:gd name="connsiteY6" fmla="*/ 869 h 821224"/>
              <a:gd name="connsiteX7" fmla="*/ 404982 w 3503899"/>
              <a:gd name="connsiteY7" fmla="*/ 47512 h 821224"/>
              <a:gd name="connsiteX8" fmla="*/ 0 w 3503899"/>
              <a:gd name="connsiteY8" fmla="*/ 666557 h 821224"/>
              <a:gd name="connsiteX0" fmla="*/ 0 w 3500316"/>
              <a:gd name="connsiteY0" fmla="*/ 666557 h 821224"/>
              <a:gd name="connsiteX1" fmla="*/ 53072 w 3500316"/>
              <a:gd name="connsiteY1" fmla="*/ 611141 h 821224"/>
              <a:gd name="connsiteX2" fmla="*/ 2943311 w 3500316"/>
              <a:gd name="connsiteY2" fmla="*/ 821095 h 821224"/>
              <a:gd name="connsiteX3" fmla="*/ 3052789 w 3500316"/>
              <a:gd name="connsiteY3" fmla="*/ 746927 h 821224"/>
              <a:gd name="connsiteX4" fmla="*/ 3497565 w 3500316"/>
              <a:gd name="connsiteY4" fmla="*/ 173431 h 821224"/>
              <a:gd name="connsiteX5" fmla="*/ 3385924 w 3500316"/>
              <a:gd name="connsiteY5" fmla="*/ 210259 h 821224"/>
              <a:gd name="connsiteX6" fmla="*/ 504142 w 3500316"/>
              <a:gd name="connsiteY6" fmla="*/ 869 h 821224"/>
              <a:gd name="connsiteX7" fmla="*/ 404982 w 3500316"/>
              <a:gd name="connsiteY7" fmla="*/ 47512 h 821224"/>
              <a:gd name="connsiteX8" fmla="*/ 0 w 3500316"/>
              <a:gd name="connsiteY8" fmla="*/ 666557 h 821224"/>
              <a:gd name="connsiteX0" fmla="*/ 0 w 3508292"/>
              <a:gd name="connsiteY0" fmla="*/ 666557 h 821224"/>
              <a:gd name="connsiteX1" fmla="*/ 53072 w 3508292"/>
              <a:gd name="connsiteY1" fmla="*/ 611141 h 821224"/>
              <a:gd name="connsiteX2" fmla="*/ 2943311 w 3508292"/>
              <a:gd name="connsiteY2" fmla="*/ 821095 h 821224"/>
              <a:gd name="connsiteX3" fmla="*/ 3052789 w 3508292"/>
              <a:gd name="connsiteY3" fmla="*/ 746927 h 821224"/>
              <a:gd name="connsiteX4" fmla="*/ 3505731 w 3508292"/>
              <a:gd name="connsiteY4" fmla="*/ 169246 h 821224"/>
              <a:gd name="connsiteX5" fmla="*/ 3385924 w 3508292"/>
              <a:gd name="connsiteY5" fmla="*/ 210259 h 821224"/>
              <a:gd name="connsiteX6" fmla="*/ 504142 w 3508292"/>
              <a:gd name="connsiteY6" fmla="*/ 869 h 821224"/>
              <a:gd name="connsiteX7" fmla="*/ 404982 w 3508292"/>
              <a:gd name="connsiteY7" fmla="*/ 47512 h 821224"/>
              <a:gd name="connsiteX8" fmla="*/ 0 w 3508292"/>
              <a:gd name="connsiteY8" fmla="*/ 666557 h 821224"/>
              <a:gd name="connsiteX0" fmla="*/ 0 w 3505939"/>
              <a:gd name="connsiteY0" fmla="*/ 666557 h 821224"/>
              <a:gd name="connsiteX1" fmla="*/ 53072 w 3505939"/>
              <a:gd name="connsiteY1" fmla="*/ 611141 h 821224"/>
              <a:gd name="connsiteX2" fmla="*/ 2943311 w 3505939"/>
              <a:gd name="connsiteY2" fmla="*/ 821095 h 821224"/>
              <a:gd name="connsiteX3" fmla="*/ 3052789 w 3505939"/>
              <a:gd name="connsiteY3" fmla="*/ 746927 h 821224"/>
              <a:gd name="connsiteX4" fmla="*/ 3505731 w 3505939"/>
              <a:gd name="connsiteY4" fmla="*/ 169246 h 821224"/>
              <a:gd name="connsiteX5" fmla="*/ 3385924 w 3505939"/>
              <a:gd name="connsiteY5" fmla="*/ 210259 h 821224"/>
              <a:gd name="connsiteX6" fmla="*/ 504142 w 3505939"/>
              <a:gd name="connsiteY6" fmla="*/ 869 h 821224"/>
              <a:gd name="connsiteX7" fmla="*/ 404982 w 3505939"/>
              <a:gd name="connsiteY7" fmla="*/ 47512 h 821224"/>
              <a:gd name="connsiteX8" fmla="*/ 0 w 3505939"/>
              <a:gd name="connsiteY8" fmla="*/ 666557 h 821224"/>
              <a:gd name="connsiteX0" fmla="*/ 0 w 3505939"/>
              <a:gd name="connsiteY0" fmla="*/ 666557 h 821224"/>
              <a:gd name="connsiteX1" fmla="*/ 53072 w 3505939"/>
              <a:gd name="connsiteY1" fmla="*/ 611141 h 821224"/>
              <a:gd name="connsiteX2" fmla="*/ 2943311 w 3505939"/>
              <a:gd name="connsiteY2" fmla="*/ 821095 h 821224"/>
              <a:gd name="connsiteX3" fmla="*/ 3052789 w 3505939"/>
              <a:gd name="connsiteY3" fmla="*/ 746927 h 821224"/>
              <a:gd name="connsiteX4" fmla="*/ 3505731 w 3505939"/>
              <a:gd name="connsiteY4" fmla="*/ 169246 h 821224"/>
              <a:gd name="connsiteX5" fmla="*/ 3385924 w 3505939"/>
              <a:gd name="connsiteY5" fmla="*/ 210259 h 821224"/>
              <a:gd name="connsiteX6" fmla="*/ 504142 w 3505939"/>
              <a:gd name="connsiteY6" fmla="*/ 869 h 821224"/>
              <a:gd name="connsiteX7" fmla="*/ 404982 w 3505939"/>
              <a:gd name="connsiteY7" fmla="*/ 47512 h 821224"/>
              <a:gd name="connsiteX8" fmla="*/ 0 w 3505939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85924 w 3505940"/>
              <a:gd name="connsiteY5" fmla="*/ 210259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46283 w 3505940"/>
              <a:gd name="connsiteY5" fmla="*/ 207412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46283 w 3505940"/>
              <a:gd name="connsiteY5" fmla="*/ 207412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2927"/>
              <a:gd name="connsiteY0" fmla="*/ 666557 h 821224"/>
              <a:gd name="connsiteX1" fmla="*/ 53072 w 3502927"/>
              <a:gd name="connsiteY1" fmla="*/ 611141 h 821224"/>
              <a:gd name="connsiteX2" fmla="*/ 2943311 w 3502927"/>
              <a:gd name="connsiteY2" fmla="*/ 821095 h 821224"/>
              <a:gd name="connsiteX3" fmla="*/ 3052789 w 3502927"/>
              <a:gd name="connsiteY3" fmla="*/ 746927 h 821224"/>
              <a:gd name="connsiteX4" fmla="*/ 3502717 w 3502927"/>
              <a:gd name="connsiteY4" fmla="*/ 149945 h 821224"/>
              <a:gd name="connsiteX5" fmla="*/ 3346283 w 3502927"/>
              <a:gd name="connsiteY5" fmla="*/ 207412 h 821224"/>
              <a:gd name="connsiteX6" fmla="*/ 504142 w 3502927"/>
              <a:gd name="connsiteY6" fmla="*/ 869 h 821224"/>
              <a:gd name="connsiteX7" fmla="*/ 404982 w 3502927"/>
              <a:gd name="connsiteY7" fmla="*/ 47512 h 821224"/>
              <a:gd name="connsiteX8" fmla="*/ 0 w 3502927"/>
              <a:gd name="connsiteY8" fmla="*/ 666557 h 821224"/>
              <a:gd name="connsiteX0" fmla="*/ 0 w 3502927"/>
              <a:gd name="connsiteY0" fmla="*/ 666557 h 821224"/>
              <a:gd name="connsiteX1" fmla="*/ 53072 w 3502927"/>
              <a:gd name="connsiteY1" fmla="*/ 611141 h 821224"/>
              <a:gd name="connsiteX2" fmla="*/ 2943311 w 3502927"/>
              <a:gd name="connsiteY2" fmla="*/ 821095 h 821224"/>
              <a:gd name="connsiteX3" fmla="*/ 3052789 w 3502927"/>
              <a:gd name="connsiteY3" fmla="*/ 746927 h 821224"/>
              <a:gd name="connsiteX4" fmla="*/ 3502717 w 3502927"/>
              <a:gd name="connsiteY4" fmla="*/ 149945 h 821224"/>
              <a:gd name="connsiteX5" fmla="*/ 3346283 w 3502927"/>
              <a:gd name="connsiteY5" fmla="*/ 207412 h 821224"/>
              <a:gd name="connsiteX6" fmla="*/ 504142 w 3502927"/>
              <a:gd name="connsiteY6" fmla="*/ 869 h 821224"/>
              <a:gd name="connsiteX7" fmla="*/ 404982 w 3502927"/>
              <a:gd name="connsiteY7" fmla="*/ 47512 h 821224"/>
              <a:gd name="connsiteX8" fmla="*/ 0 w 3502927"/>
              <a:gd name="connsiteY8" fmla="*/ 666557 h 821224"/>
              <a:gd name="connsiteX0" fmla="*/ 0 w 3549760"/>
              <a:gd name="connsiteY0" fmla="*/ 666557 h 821224"/>
              <a:gd name="connsiteX1" fmla="*/ 53072 w 3549760"/>
              <a:gd name="connsiteY1" fmla="*/ 611141 h 821224"/>
              <a:gd name="connsiteX2" fmla="*/ 2943311 w 3549760"/>
              <a:gd name="connsiteY2" fmla="*/ 821095 h 821224"/>
              <a:gd name="connsiteX3" fmla="*/ 3052789 w 3549760"/>
              <a:gd name="connsiteY3" fmla="*/ 746927 h 821224"/>
              <a:gd name="connsiteX4" fmla="*/ 3549573 w 3549760"/>
              <a:gd name="connsiteY4" fmla="*/ 167623 h 821224"/>
              <a:gd name="connsiteX5" fmla="*/ 3346283 w 3549760"/>
              <a:gd name="connsiteY5" fmla="*/ 207412 h 821224"/>
              <a:gd name="connsiteX6" fmla="*/ 504142 w 3549760"/>
              <a:gd name="connsiteY6" fmla="*/ 869 h 821224"/>
              <a:gd name="connsiteX7" fmla="*/ 404982 w 3549760"/>
              <a:gd name="connsiteY7" fmla="*/ 47512 h 821224"/>
              <a:gd name="connsiteX8" fmla="*/ 0 w 3549760"/>
              <a:gd name="connsiteY8" fmla="*/ 666557 h 821224"/>
              <a:gd name="connsiteX0" fmla="*/ 0 w 3549760"/>
              <a:gd name="connsiteY0" fmla="*/ 666557 h 821224"/>
              <a:gd name="connsiteX1" fmla="*/ 53072 w 3549760"/>
              <a:gd name="connsiteY1" fmla="*/ 611141 h 821224"/>
              <a:gd name="connsiteX2" fmla="*/ 2943311 w 3549760"/>
              <a:gd name="connsiteY2" fmla="*/ 821095 h 821224"/>
              <a:gd name="connsiteX3" fmla="*/ 3052789 w 3549760"/>
              <a:gd name="connsiteY3" fmla="*/ 746927 h 821224"/>
              <a:gd name="connsiteX4" fmla="*/ 3549573 w 3549760"/>
              <a:gd name="connsiteY4" fmla="*/ 167623 h 821224"/>
              <a:gd name="connsiteX5" fmla="*/ 3346283 w 3549760"/>
              <a:gd name="connsiteY5" fmla="*/ 207412 h 821224"/>
              <a:gd name="connsiteX6" fmla="*/ 504142 w 3549760"/>
              <a:gd name="connsiteY6" fmla="*/ 869 h 821224"/>
              <a:gd name="connsiteX7" fmla="*/ 404982 w 3549760"/>
              <a:gd name="connsiteY7" fmla="*/ 47512 h 821224"/>
              <a:gd name="connsiteX8" fmla="*/ 0 w 3549760"/>
              <a:gd name="connsiteY8" fmla="*/ 666557 h 821224"/>
              <a:gd name="connsiteX0" fmla="*/ 0 w 3557923"/>
              <a:gd name="connsiteY0" fmla="*/ 666557 h 821224"/>
              <a:gd name="connsiteX1" fmla="*/ 53072 w 3557923"/>
              <a:gd name="connsiteY1" fmla="*/ 611141 h 821224"/>
              <a:gd name="connsiteX2" fmla="*/ 2943311 w 3557923"/>
              <a:gd name="connsiteY2" fmla="*/ 821095 h 821224"/>
              <a:gd name="connsiteX3" fmla="*/ 3052789 w 3557923"/>
              <a:gd name="connsiteY3" fmla="*/ 746927 h 821224"/>
              <a:gd name="connsiteX4" fmla="*/ 3557739 w 3557923"/>
              <a:gd name="connsiteY4" fmla="*/ 163439 h 821224"/>
              <a:gd name="connsiteX5" fmla="*/ 3346283 w 3557923"/>
              <a:gd name="connsiteY5" fmla="*/ 207412 h 821224"/>
              <a:gd name="connsiteX6" fmla="*/ 504142 w 3557923"/>
              <a:gd name="connsiteY6" fmla="*/ 869 h 821224"/>
              <a:gd name="connsiteX7" fmla="*/ 404982 w 3557923"/>
              <a:gd name="connsiteY7" fmla="*/ 47512 h 821224"/>
              <a:gd name="connsiteX8" fmla="*/ 0 w 3557923"/>
              <a:gd name="connsiteY8" fmla="*/ 666557 h 821224"/>
              <a:gd name="connsiteX0" fmla="*/ 0 w 3558874"/>
              <a:gd name="connsiteY0" fmla="*/ 666557 h 821224"/>
              <a:gd name="connsiteX1" fmla="*/ 53072 w 3558874"/>
              <a:gd name="connsiteY1" fmla="*/ 611141 h 821224"/>
              <a:gd name="connsiteX2" fmla="*/ 2943311 w 3558874"/>
              <a:gd name="connsiteY2" fmla="*/ 821095 h 821224"/>
              <a:gd name="connsiteX3" fmla="*/ 3052789 w 3558874"/>
              <a:gd name="connsiteY3" fmla="*/ 746927 h 821224"/>
              <a:gd name="connsiteX4" fmla="*/ 3558690 w 3558874"/>
              <a:gd name="connsiteY4" fmla="*/ 144423 h 821224"/>
              <a:gd name="connsiteX5" fmla="*/ 3346283 w 3558874"/>
              <a:gd name="connsiteY5" fmla="*/ 207412 h 821224"/>
              <a:gd name="connsiteX6" fmla="*/ 504142 w 3558874"/>
              <a:gd name="connsiteY6" fmla="*/ 869 h 821224"/>
              <a:gd name="connsiteX7" fmla="*/ 404982 w 3558874"/>
              <a:gd name="connsiteY7" fmla="*/ 47512 h 821224"/>
              <a:gd name="connsiteX8" fmla="*/ 0 w 3558874"/>
              <a:gd name="connsiteY8" fmla="*/ 666557 h 821224"/>
              <a:gd name="connsiteX0" fmla="*/ 0 w 3558874"/>
              <a:gd name="connsiteY0" fmla="*/ 666557 h 821224"/>
              <a:gd name="connsiteX1" fmla="*/ 53072 w 3558874"/>
              <a:gd name="connsiteY1" fmla="*/ 611141 h 821224"/>
              <a:gd name="connsiteX2" fmla="*/ 2943311 w 3558874"/>
              <a:gd name="connsiteY2" fmla="*/ 821095 h 821224"/>
              <a:gd name="connsiteX3" fmla="*/ 3052789 w 3558874"/>
              <a:gd name="connsiteY3" fmla="*/ 746927 h 821224"/>
              <a:gd name="connsiteX4" fmla="*/ 3558690 w 3558874"/>
              <a:gd name="connsiteY4" fmla="*/ 144423 h 821224"/>
              <a:gd name="connsiteX5" fmla="*/ 3346283 w 3558874"/>
              <a:gd name="connsiteY5" fmla="*/ 207412 h 821224"/>
              <a:gd name="connsiteX6" fmla="*/ 504142 w 3558874"/>
              <a:gd name="connsiteY6" fmla="*/ 869 h 821224"/>
              <a:gd name="connsiteX7" fmla="*/ 404982 w 3558874"/>
              <a:gd name="connsiteY7" fmla="*/ 47512 h 821224"/>
              <a:gd name="connsiteX8" fmla="*/ 0 w 3558874"/>
              <a:gd name="connsiteY8" fmla="*/ 666557 h 821224"/>
              <a:gd name="connsiteX0" fmla="*/ 0 w 3514814"/>
              <a:gd name="connsiteY0" fmla="*/ 666557 h 821224"/>
              <a:gd name="connsiteX1" fmla="*/ 53072 w 3514814"/>
              <a:gd name="connsiteY1" fmla="*/ 611141 h 821224"/>
              <a:gd name="connsiteX2" fmla="*/ 2943311 w 3514814"/>
              <a:gd name="connsiteY2" fmla="*/ 821095 h 821224"/>
              <a:gd name="connsiteX3" fmla="*/ 3052789 w 3514814"/>
              <a:gd name="connsiteY3" fmla="*/ 746927 h 821224"/>
              <a:gd name="connsiteX4" fmla="*/ 3514611 w 3514814"/>
              <a:gd name="connsiteY4" fmla="*/ 150800 h 821224"/>
              <a:gd name="connsiteX5" fmla="*/ 3346283 w 3514814"/>
              <a:gd name="connsiteY5" fmla="*/ 207412 h 821224"/>
              <a:gd name="connsiteX6" fmla="*/ 504142 w 3514814"/>
              <a:gd name="connsiteY6" fmla="*/ 869 h 821224"/>
              <a:gd name="connsiteX7" fmla="*/ 404982 w 3514814"/>
              <a:gd name="connsiteY7" fmla="*/ 47512 h 821224"/>
              <a:gd name="connsiteX8" fmla="*/ 0 w 3514814"/>
              <a:gd name="connsiteY8" fmla="*/ 666557 h 821224"/>
              <a:gd name="connsiteX0" fmla="*/ 0 w 3514611"/>
              <a:gd name="connsiteY0" fmla="*/ 666557 h 821224"/>
              <a:gd name="connsiteX1" fmla="*/ 53072 w 3514611"/>
              <a:gd name="connsiteY1" fmla="*/ 611141 h 821224"/>
              <a:gd name="connsiteX2" fmla="*/ 2943311 w 3514611"/>
              <a:gd name="connsiteY2" fmla="*/ 821095 h 821224"/>
              <a:gd name="connsiteX3" fmla="*/ 3052789 w 3514611"/>
              <a:gd name="connsiteY3" fmla="*/ 746927 h 821224"/>
              <a:gd name="connsiteX4" fmla="*/ 3514611 w 3514611"/>
              <a:gd name="connsiteY4" fmla="*/ 150800 h 821224"/>
              <a:gd name="connsiteX5" fmla="*/ 3346283 w 3514611"/>
              <a:gd name="connsiteY5" fmla="*/ 207412 h 821224"/>
              <a:gd name="connsiteX6" fmla="*/ 504142 w 3514611"/>
              <a:gd name="connsiteY6" fmla="*/ 869 h 821224"/>
              <a:gd name="connsiteX7" fmla="*/ 404982 w 3514611"/>
              <a:gd name="connsiteY7" fmla="*/ 47512 h 821224"/>
              <a:gd name="connsiteX8" fmla="*/ 0 w 3514611"/>
              <a:gd name="connsiteY8" fmla="*/ 666557 h 821224"/>
              <a:gd name="connsiteX0" fmla="*/ 0 w 3542835"/>
              <a:gd name="connsiteY0" fmla="*/ 666557 h 821224"/>
              <a:gd name="connsiteX1" fmla="*/ 53072 w 3542835"/>
              <a:gd name="connsiteY1" fmla="*/ 611141 h 821224"/>
              <a:gd name="connsiteX2" fmla="*/ 2943311 w 3542835"/>
              <a:gd name="connsiteY2" fmla="*/ 821095 h 821224"/>
              <a:gd name="connsiteX3" fmla="*/ 3052789 w 3542835"/>
              <a:gd name="connsiteY3" fmla="*/ 746927 h 821224"/>
              <a:gd name="connsiteX4" fmla="*/ 3542835 w 3542835"/>
              <a:gd name="connsiteY4" fmla="*/ 143285 h 821224"/>
              <a:gd name="connsiteX5" fmla="*/ 3346283 w 3542835"/>
              <a:gd name="connsiteY5" fmla="*/ 207412 h 821224"/>
              <a:gd name="connsiteX6" fmla="*/ 504142 w 3542835"/>
              <a:gd name="connsiteY6" fmla="*/ 869 h 821224"/>
              <a:gd name="connsiteX7" fmla="*/ 404982 w 3542835"/>
              <a:gd name="connsiteY7" fmla="*/ 47512 h 821224"/>
              <a:gd name="connsiteX8" fmla="*/ 0 w 3542835"/>
              <a:gd name="connsiteY8" fmla="*/ 666557 h 821224"/>
              <a:gd name="connsiteX0" fmla="*/ 0 w 3466020"/>
              <a:gd name="connsiteY0" fmla="*/ 666557 h 821224"/>
              <a:gd name="connsiteX1" fmla="*/ 53072 w 3466020"/>
              <a:gd name="connsiteY1" fmla="*/ 611141 h 821224"/>
              <a:gd name="connsiteX2" fmla="*/ 2943311 w 3466020"/>
              <a:gd name="connsiteY2" fmla="*/ 821095 h 821224"/>
              <a:gd name="connsiteX3" fmla="*/ 3052789 w 3466020"/>
              <a:gd name="connsiteY3" fmla="*/ 746927 h 821224"/>
              <a:gd name="connsiteX4" fmla="*/ 3466020 w 3466020"/>
              <a:gd name="connsiteY4" fmla="*/ 247502 h 821224"/>
              <a:gd name="connsiteX5" fmla="*/ 3346283 w 3466020"/>
              <a:gd name="connsiteY5" fmla="*/ 207412 h 821224"/>
              <a:gd name="connsiteX6" fmla="*/ 504142 w 3466020"/>
              <a:gd name="connsiteY6" fmla="*/ 869 h 821224"/>
              <a:gd name="connsiteX7" fmla="*/ 404982 w 3466020"/>
              <a:gd name="connsiteY7" fmla="*/ 47512 h 821224"/>
              <a:gd name="connsiteX8" fmla="*/ 0 w 3466020"/>
              <a:gd name="connsiteY8" fmla="*/ 666557 h 821224"/>
              <a:gd name="connsiteX0" fmla="*/ 0 w 3546579"/>
              <a:gd name="connsiteY0" fmla="*/ 666557 h 821224"/>
              <a:gd name="connsiteX1" fmla="*/ 53072 w 3546579"/>
              <a:gd name="connsiteY1" fmla="*/ 611141 h 821224"/>
              <a:gd name="connsiteX2" fmla="*/ 2943311 w 3546579"/>
              <a:gd name="connsiteY2" fmla="*/ 821095 h 821224"/>
              <a:gd name="connsiteX3" fmla="*/ 3052789 w 3546579"/>
              <a:gd name="connsiteY3" fmla="*/ 746927 h 821224"/>
              <a:gd name="connsiteX4" fmla="*/ 3466020 w 3546579"/>
              <a:gd name="connsiteY4" fmla="*/ 247502 h 821224"/>
              <a:gd name="connsiteX5" fmla="*/ 3503568 w 3546579"/>
              <a:gd name="connsiteY5" fmla="*/ 85121 h 821224"/>
              <a:gd name="connsiteX6" fmla="*/ 504142 w 3546579"/>
              <a:gd name="connsiteY6" fmla="*/ 869 h 821224"/>
              <a:gd name="connsiteX7" fmla="*/ 404982 w 3546579"/>
              <a:gd name="connsiteY7" fmla="*/ 47512 h 821224"/>
              <a:gd name="connsiteX8" fmla="*/ 0 w 3546579"/>
              <a:gd name="connsiteY8" fmla="*/ 666557 h 821224"/>
              <a:gd name="connsiteX0" fmla="*/ 0 w 3546579"/>
              <a:gd name="connsiteY0" fmla="*/ 666557 h 821224"/>
              <a:gd name="connsiteX1" fmla="*/ 53072 w 3546579"/>
              <a:gd name="connsiteY1" fmla="*/ 611141 h 821224"/>
              <a:gd name="connsiteX2" fmla="*/ 2943311 w 3546579"/>
              <a:gd name="connsiteY2" fmla="*/ 821095 h 821224"/>
              <a:gd name="connsiteX3" fmla="*/ 3052789 w 3546579"/>
              <a:gd name="connsiteY3" fmla="*/ 746927 h 821224"/>
              <a:gd name="connsiteX4" fmla="*/ 3466020 w 3546579"/>
              <a:gd name="connsiteY4" fmla="*/ 247502 h 821224"/>
              <a:gd name="connsiteX5" fmla="*/ 3503568 w 3546579"/>
              <a:gd name="connsiteY5" fmla="*/ 85121 h 821224"/>
              <a:gd name="connsiteX6" fmla="*/ 504142 w 3546579"/>
              <a:gd name="connsiteY6" fmla="*/ 869 h 821224"/>
              <a:gd name="connsiteX7" fmla="*/ 404982 w 3546579"/>
              <a:gd name="connsiteY7" fmla="*/ 47512 h 821224"/>
              <a:gd name="connsiteX8" fmla="*/ 0 w 3546579"/>
              <a:gd name="connsiteY8" fmla="*/ 666557 h 821224"/>
              <a:gd name="connsiteX0" fmla="*/ 0 w 3511123"/>
              <a:gd name="connsiteY0" fmla="*/ 666557 h 821224"/>
              <a:gd name="connsiteX1" fmla="*/ 53072 w 3511123"/>
              <a:gd name="connsiteY1" fmla="*/ 611141 h 821224"/>
              <a:gd name="connsiteX2" fmla="*/ 2943311 w 3511123"/>
              <a:gd name="connsiteY2" fmla="*/ 821095 h 821224"/>
              <a:gd name="connsiteX3" fmla="*/ 3052789 w 3511123"/>
              <a:gd name="connsiteY3" fmla="*/ 746927 h 821224"/>
              <a:gd name="connsiteX4" fmla="*/ 3466020 w 3511123"/>
              <a:gd name="connsiteY4" fmla="*/ 247502 h 821224"/>
              <a:gd name="connsiteX5" fmla="*/ 3503568 w 3511123"/>
              <a:gd name="connsiteY5" fmla="*/ 85121 h 821224"/>
              <a:gd name="connsiteX6" fmla="*/ 504142 w 3511123"/>
              <a:gd name="connsiteY6" fmla="*/ 869 h 821224"/>
              <a:gd name="connsiteX7" fmla="*/ 404982 w 3511123"/>
              <a:gd name="connsiteY7" fmla="*/ 47512 h 821224"/>
              <a:gd name="connsiteX8" fmla="*/ 0 w 3511123"/>
              <a:gd name="connsiteY8" fmla="*/ 666557 h 821224"/>
              <a:gd name="connsiteX0" fmla="*/ 0 w 3511123"/>
              <a:gd name="connsiteY0" fmla="*/ 666557 h 821224"/>
              <a:gd name="connsiteX1" fmla="*/ 53072 w 3511123"/>
              <a:gd name="connsiteY1" fmla="*/ 611141 h 821224"/>
              <a:gd name="connsiteX2" fmla="*/ 2943311 w 3511123"/>
              <a:gd name="connsiteY2" fmla="*/ 821095 h 821224"/>
              <a:gd name="connsiteX3" fmla="*/ 3052789 w 3511123"/>
              <a:gd name="connsiteY3" fmla="*/ 746927 h 821224"/>
              <a:gd name="connsiteX4" fmla="*/ 3466020 w 3511123"/>
              <a:gd name="connsiteY4" fmla="*/ 247502 h 821224"/>
              <a:gd name="connsiteX5" fmla="*/ 3503568 w 3511123"/>
              <a:gd name="connsiteY5" fmla="*/ 85121 h 821224"/>
              <a:gd name="connsiteX6" fmla="*/ 504142 w 3511123"/>
              <a:gd name="connsiteY6" fmla="*/ 869 h 821224"/>
              <a:gd name="connsiteX7" fmla="*/ 404982 w 3511123"/>
              <a:gd name="connsiteY7" fmla="*/ 47512 h 821224"/>
              <a:gd name="connsiteX8" fmla="*/ 0 w 3511123"/>
              <a:gd name="connsiteY8" fmla="*/ 666557 h 821224"/>
              <a:gd name="connsiteX0" fmla="*/ 0 w 3589180"/>
              <a:gd name="connsiteY0" fmla="*/ 666557 h 821224"/>
              <a:gd name="connsiteX1" fmla="*/ 53072 w 3589180"/>
              <a:gd name="connsiteY1" fmla="*/ 611141 h 821224"/>
              <a:gd name="connsiteX2" fmla="*/ 2943311 w 3589180"/>
              <a:gd name="connsiteY2" fmla="*/ 821095 h 821224"/>
              <a:gd name="connsiteX3" fmla="*/ 3052789 w 3589180"/>
              <a:gd name="connsiteY3" fmla="*/ 746927 h 821224"/>
              <a:gd name="connsiteX4" fmla="*/ 3466020 w 3589180"/>
              <a:gd name="connsiteY4" fmla="*/ 247502 h 821224"/>
              <a:gd name="connsiteX5" fmla="*/ 3581828 w 3589180"/>
              <a:gd name="connsiteY5" fmla="*/ 190935 h 821224"/>
              <a:gd name="connsiteX6" fmla="*/ 504142 w 3589180"/>
              <a:gd name="connsiteY6" fmla="*/ 869 h 821224"/>
              <a:gd name="connsiteX7" fmla="*/ 404982 w 3589180"/>
              <a:gd name="connsiteY7" fmla="*/ 47512 h 821224"/>
              <a:gd name="connsiteX8" fmla="*/ 0 w 3589180"/>
              <a:gd name="connsiteY8" fmla="*/ 666557 h 821224"/>
              <a:gd name="connsiteX0" fmla="*/ 0 w 3589180"/>
              <a:gd name="connsiteY0" fmla="*/ 666557 h 821224"/>
              <a:gd name="connsiteX1" fmla="*/ 53072 w 3589180"/>
              <a:gd name="connsiteY1" fmla="*/ 611141 h 821224"/>
              <a:gd name="connsiteX2" fmla="*/ 2943311 w 3589180"/>
              <a:gd name="connsiteY2" fmla="*/ 821095 h 821224"/>
              <a:gd name="connsiteX3" fmla="*/ 3052789 w 3589180"/>
              <a:gd name="connsiteY3" fmla="*/ 746927 h 821224"/>
              <a:gd name="connsiteX4" fmla="*/ 3466020 w 3589180"/>
              <a:gd name="connsiteY4" fmla="*/ 247502 h 821224"/>
              <a:gd name="connsiteX5" fmla="*/ 3581828 w 3589180"/>
              <a:gd name="connsiteY5" fmla="*/ 190935 h 821224"/>
              <a:gd name="connsiteX6" fmla="*/ 504142 w 3589180"/>
              <a:gd name="connsiteY6" fmla="*/ 869 h 821224"/>
              <a:gd name="connsiteX7" fmla="*/ 404982 w 3589180"/>
              <a:gd name="connsiteY7" fmla="*/ 47512 h 821224"/>
              <a:gd name="connsiteX8" fmla="*/ 0 w 3589180"/>
              <a:gd name="connsiteY8" fmla="*/ 666557 h 821224"/>
              <a:gd name="connsiteX0" fmla="*/ 0 w 3581828"/>
              <a:gd name="connsiteY0" fmla="*/ 666557 h 821224"/>
              <a:gd name="connsiteX1" fmla="*/ 53072 w 3581828"/>
              <a:gd name="connsiteY1" fmla="*/ 611141 h 821224"/>
              <a:gd name="connsiteX2" fmla="*/ 2943311 w 3581828"/>
              <a:gd name="connsiteY2" fmla="*/ 821095 h 821224"/>
              <a:gd name="connsiteX3" fmla="*/ 3052789 w 3581828"/>
              <a:gd name="connsiteY3" fmla="*/ 746927 h 821224"/>
              <a:gd name="connsiteX4" fmla="*/ 3466020 w 3581828"/>
              <a:gd name="connsiteY4" fmla="*/ 247502 h 821224"/>
              <a:gd name="connsiteX5" fmla="*/ 3581828 w 3581828"/>
              <a:gd name="connsiteY5" fmla="*/ 190935 h 821224"/>
              <a:gd name="connsiteX6" fmla="*/ 504142 w 3581828"/>
              <a:gd name="connsiteY6" fmla="*/ 869 h 821224"/>
              <a:gd name="connsiteX7" fmla="*/ 404982 w 3581828"/>
              <a:gd name="connsiteY7" fmla="*/ 47512 h 821224"/>
              <a:gd name="connsiteX8" fmla="*/ 0 w 3581828"/>
              <a:gd name="connsiteY8" fmla="*/ 666557 h 821224"/>
              <a:gd name="connsiteX0" fmla="*/ 0 w 3466020"/>
              <a:gd name="connsiteY0" fmla="*/ 666557 h 821224"/>
              <a:gd name="connsiteX1" fmla="*/ 53072 w 3466020"/>
              <a:gd name="connsiteY1" fmla="*/ 611141 h 821224"/>
              <a:gd name="connsiteX2" fmla="*/ 2943311 w 3466020"/>
              <a:gd name="connsiteY2" fmla="*/ 821095 h 821224"/>
              <a:gd name="connsiteX3" fmla="*/ 3052789 w 3466020"/>
              <a:gd name="connsiteY3" fmla="*/ 746927 h 821224"/>
              <a:gd name="connsiteX4" fmla="*/ 3466020 w 3466020"/>
              <a:gd name="connsiteY4" fmla="*/ 247502 h 821224"/>
              <a:gd name="connsiteX5" fmla="*/ 3458465 w 3466020"/>
              <a:gd name="connsiteY5" fmla="*/ 191615 h 821224"/>
              <a:gd name="connsiteX6" fmla="*/ 504142 w 3466020"/>
              <a:gd name="connsiteY6" fmla="*/ 869 h 821224"/>
              <a:gd name="connsiteX7" fmla="*/ 404982 w 3466020"/>
              <a:gd name="connsiteY7" fmla="*/ 47512 h 821224"/>
              <a:gd name="connsiteX8" fmla="*/ 0 w 3466020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594534"/>
              <a:gd name="connsiteY0" fmla="*/ 666557 h 821224"/>
              <a:gd name="connsiteX1" fmla="*/ 53072 w 3594534"/>
              <a:gd name="connsiteY1" fmla="*/ 611141 h 821224"/>
              <a:gd name="connsiteX2" fmla="*/ 2943311 w 3594534"/>
              <a:gd name="connsiteY2" fmla="*/ 821095 h 821224"/>
              <a:gd name="connsiteX3" fmla="*/ 3052789 w 3594534"/>
              <a:gd name="connsiteY3" fmla="*/ 746927 h 821224"/>
              <a:gd name="connsiteX4" fmla="*/ 3594534 w 3594534"/>
              <a:gd name="connsiteY4" fmla="*/ 223336 h 821224"/>
              <a:gd name="connsiteX5" fmla="*/ 3458465 w 3594534"/>
              <a:gd name="connsiteY5" fmla="*/ 191615 h 821224"/>
              <a:gd name="connsiteX6" fmla="*/ 504142 w 3594534"/>
              <a:gd name="connsiteY6" fmla="*/ 869 h 821224"/>
              <a:gd name="connsiteX7" fmla="*/ 404982 w 3594534"/>
              <a:gd name="connsiteY7" fmla="*/ 47512 h 821224"/>
              <a:gd name="connsiteX8" fmla="*/ 0 w 3594534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326938 w 3516748"/>
              <a:gd name="connsiteY5" fmla="*/ 196481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326938 w 3516748"/>
              <a:gd name="connsiteY5" fmla="*/ 196481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262326 w 3516748"/>
              <a:gd name="connsiteY5" fmla="*/ 21569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25151"/>
              <a:gd name="connsiteY0" fmla="*/ 666557 h 821224"/>
              <a:gd name="connsiteX1" fmla="*/ 53072 w 3525151"/>
              <a:gd name="connsiteY1" fmla="*/ 611141 h 821224"/>
              <a:gd name="connsiteX2" fmla="*/ 2943311 w 3525151"/>
              <a:gd name="connsiteY2" fmla="*/ 821095 h 821224"/>
              <a:gd name="connsiteX3" fmla="*/ 3052789 w 3525151"/>
              <a:gd name="connsiteY3" fmla="*/ 746927 h 821224"/>
              <a:gd name="connsiteX4" fmla="*/ 3525151 w 3525151"/>
              <a:gd name="connsiteY4" fmla="*/ 99075 h 821224"/>
              <a:gd name="connsiteX5" fmla="*/ 3262326 w 3525151"/>
              <a:gd name="connsiteY5" fmla="*/ 215695 h 821224"/>
              <a:gd name="connsiteX6" fmla="*/ 504142 w 3525151"/>
              <a:gd name="connsiteY6" fmla="*/ 869 h 821224"/>
              <a:gd name="connsiteX7" fmla="*/ 404982 w 3525151"/>
              <a:gd name="connsiteY7" fmla="*/ 47512 h 821224"/>
              <a:gd name="connsiteX8" fmla="*/ 0 w 3525151"/>
              <a:gd name="connsiteY8" fmla="*/ 666557 h 821224"/>
              <a:gd name="connsiteX0" fmla="*/ 0 w 3528181"/>
              <a:gd name="connsiteY0" fmla="*/ 666557 h 821224"/>
              <a:gd name="connsiteX1" fmla="*/ 53072 w 3528181"/>
              <a:gd name="connsiteY1" fmla="*/ 611141 h 821224"/>
              <a:gd name="connsiteX2" fmla="*/ 2943311 w 3528181"/>
              <a:gd name="connsiteY2" fmla="*/ 821095 h 821224"/>
              <a:gd name="connsiteX3" fmla="*/ 3052789 w 3528181"/>
              <a:gd name="connsiteY3" fmla="*/ 746927 h 821224"/>
              <a:gd name="connsiteX4" fmla="*/ 3525151 w 3528181"/>
              <a:gd name="connsiteY4" fmla="*/ 99075 h 821224"/>
              <a:gd name="connsiteX5" fmla="*/ 3262326 w 3528181"/>
              <a:gd name="connsiteY5" fmla="*/ 215695 h 821224"/>
              <a:gd name="connsiteX6" fmla="*/ 504142 w 3528181"/>
              <a:gd name="connsiteY6" fmla="*/ 869 h 821224"/>
              <a:gd name="connsiteX7" fmla="*/ 404982 w 3528181"/>
              <a:gd name="connsiteY7" fmla="*/ 47512 h 821224"/>
              <a:gd name="connsiteX8" fmla="*/ 0 w 3528181"/>
              <a:gd name="connsiteY8" fmla="*/ 666557 h 821224"/>
              <a:gd name="connsiteX0" fmla="*/ 0 w 3528181"/>
              <a:gd name="connsiteY0" fmla="*/ 666557 h 821224"/>
              <a:gd name="connsiteX1" fmla="*/ 53072 w 3528181"/>
              <a:gd name="connsiteY1" fmla="*/ 611141 h 821224"/>
              <a:gd name="connsiteX2" fmla="*/ 2943311 w 3528181"/>
              <a:gd name="connsiteY2" fmla="*/ 821095 h 821224"/>
              <a:gd name="connsiteX3" fmla="*/ 3052789 w 3528181"/>
              <a:gd name="connsiteY3" fmla="*/ 746927 h 821224"/>
              <a:gd name="connsiteX4" fmla="*/ 3525151 w 3528181"/>
              <a:gd name="connsiteY4" fmla="*/ 99075 h 821224"/>
              <a:gd name="connsiteX5" fmla="*/ 3262326 w 3528181"/>
              <a:gd name="connsiteY5" fmla="*/ 215695 h 821224"/>
              <a:gd name="connsiteX6" fmla="*/ 504142 w 3528181"/>
              <a:gd name="connsiteY6" fmla="*/ 869 h 821224"/>
              <a:gd name="connsiteX7" fmla="*/ 404982 w 3528181"/>
              <a:gd name="connsiteY7" fmla="*/ 47512 h 821224"/>
              <a:gd name="connsiteX8" fmla="*/ 0 w 3528181"/>
              <a:gd name="connsiteY8" fmla="*/ 666557 h 821224"/>
              <a:gd name="connsiteX0" fmla="*/ 0 w 3525151"/>
              <a:gd name="connsiteY0" fmla="*/ 666557 h 821224"/>
              <a:gd name="connsiteX1" fmla="*/ 53072 w 3525151"/>
              <a:gd name="connsiteY1" fmla="*/ 611141 h 821224"/>
              <a:gd name="connsiteX2" fmla="*/ 2943311 w 3525151"/>
              <a:gd name="connsiteY2" fmla="*/ 821095 h 821224"/>
              <a:gd name="connsiteX3" fmla="*/ 3052789 w 3525151"/>
              <a:gd name="connsiteY3" fmla="*/ 746927 h 821224"/>
              <a:gd name="connsiteX4" fmla="*/ 3525151 w 3525151"/>
              <a:gd name="connsiteY4" fmla="*/ 99075 h 821224"/>
              <a:gd name="connsiteX5" fmla="*/ 3262326 w 3525151"/>
              <a:gd name="connsiteY5" fmla="*/ 215695 h 821224"/>
              <a:gd name="connsiteX6" fmla="*/ 504142 w 3525151"/>
              <a:gd name="connsiteY6" fmla="*/ 869 h 821224"/>
              <a:gd name="connsiteX7" fmla="*/ 404982 w 3525151"/>
              <a:gd name="connsiteY7" fmla="*/ 47512 h 821224"/>
              <a:gd name="connsiteX8" fmla="*/ 0 w 3525151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4800"/>
              <a:gd name="connsiteY0" fmla="*/ 666557 h 821224"/>
              <a:gd name="connsiteX1" fmla="*/ 53072 w 3514800"/>
              <a:gd name="connsiteY1" fmla="*/ 611141 h 821224"/>
              <a:gd name="connsiteX2" fmla="*/ 2943311 w 3514800"/>
              <a:gd name="connsiteY2" fmla="*/ 821095 h 821224"/>
              <a:gd name="connsiteX3" fmla="*/ 3052789 w 3514800"/>
              <a:gd name="connsiteY3" fmla="*/ 746927 h 821224"/>
              <a:gd name="connsiteX4" fmla="*/ 3513259 w 3514800"/>
              <a:gd name="connsiteY4" fmla="*/ 98220 h 821224"/>
              <a:gd name="connsiteX5" fmla="*/ 3262326 w 3514800"/>
              <a:gd name="connsiteY5" fmla="*/ 215695 h 821224"/>
              <a:gd name="connsiteX6" fmla="*/ 504142 w 3514800"/>
              <a:gd name="connsiteY6" fmla="*/ 869 h 821224"/>
              <a:gd name="connsiteX7" fmla="*/ 404982 w 3514800"/>
              <a:gd name="connsiteY7" fmla="*/ 47512 h 821224"/>
              <a:gd name="connsiteX8" fmla="*/ 0 w 3514800"/>
              <a:gd name="connsiteY8" fmla="*/ 666557 h 821224"/>
              <a:gd name="connsiteX0" fmla="*/ 0 w 3514109"/>
              <a:gd name="connsiteY0" fmla="*/ 666557 h 821224"/>
              <a:gd name="connsiteX1" fmla="*/ 53072 w 3514109"/>
              <a:gd name="connsiteY1" fmla="*/ 611141 h 821224"/>
              <a:gd name="connsiteX2" fmla="*/ 2943311 w 3514109"/>
              <a:gd name="connsiteY2" fmla="*/ 821095 h 821224"/>
              <a:gd name="connsiteX3" fmla="*/ 3052789 w 3514109"/>
              <a:gd name="connsiteY3" fmla="*/ 746927 h 821224"/>
              <a:gd name="connsiteX4" fmla="*/ 3512547 w 3514109"/>
              <a:gd name="connsiteY4" fmla="*/ 112482 h 821224"/>
              <a:gd name="connsiteX5" fmla="*/ 3262326 w 3514109"/>
              <a:gd name="connsiteY5" fmla="*/ 215695 h 821224"/>
              <a:gd name="connsiteX6" fmla="*/ 504142 w 3514109"/>
              <a:gd name="connsiteY6" fmla="*/ 869 h 821224"/>
              <a:gd name="connsiteX7" fmla="*/ 404982 w 3514109"/>
              <a:gd name="connsiteY7" fmla="*/ 47512 h 821224"/>
              <a:gd name="connsiteX8" fmla="*/ 0 w 3514109"/>
              <a:gd name="connsiteY8" fmla="*/ 666557 h 821224"/>
              <a:gd name="connsiteX0" fmla="*/ 0 w 3543147"/>
              <a:gd name="connsiteY0" fmla="*/ 666557 h 821224"/>
              <a:gd name="connsiteX1" fmla="*/ 53072 w 3543147"/>
              <a:gd name="connsiteY1" fmla="*/ 611141 h 821224"/>
              <a:gd name="connsiteX2" fmla="*/ 2943311 w 3543147"/>
              <a:gd name="connsiteY2" fmla="*/ 821095 h 821224"/>
              <a:gd name="connsiteX3" fmla="*/ 3052789 w 3543147"/>
              <a:gd name="connsiteY3" fmla="*/ 746927 h 821224"/>
              <a:gd name="connsiteX4" fmla="*/ 3542196 w 3543147"/>
              <a:gd name="connsiteY4" fmla="*/ 76443 h 821224"/>
              <a:gd name="connsiteX5" fmla="*/ 3262326 w 3543147"/>
              <a:gd name="connsiteY5" fmla="*/ 215695 h 821224"/>
              <a:gd name="connsiteX6" fmla="*/ 504142 w 3543147"/>
              <a:gd name="connsiteY6" fmla="*/ 869 h 821224"/>
              <a:gd name="connsiteX7" fmla="*/ 404982 w 3543147"/>
              <a:gd name="connsiteY7" fmla="*/ 47512 h 821224"/>
              <a:gd name="connsiteX8" fmla="*/ 0 w 3543147"/>
              <a:gd name="connsiteY8" fmla="*/ 666557 h 821224"/>
              <a:gd name="connsiteX0" fmla="*/ 0 w 3542504"/>
              <a:gd name="connsiteY0" fmla="*/ 666557 h 821224"/>
              <a:gd name="connsiteX1" fmla="*/ 53072 w 3542504"/>
              <a:gd name="connsiteY1" fmla="*/ 611141 h 821224"/>
              <a:gd name="connsiteX2" fmla="*/ 2943311 w 3542504"/>
              <a:gd name="connsiteY2" fmla="*/ 821095 h 821224"/>
              <a:gd name="connsiteX3" fmla="*/ 3052789 w 3542504"/>
              <a:gd name="connsiteY3" fmla="*/ 746927 h 821224"/>
              <a:gd name="connsiteX4" fmla="*/ 3542196 w 3542504"/>
              <a:gd name="connsiteY4" fmla="*/ 76443 h 821224"/>
              <a:gd name="connsiteX5" fmla="*/ 3262326 w 3542504"/>
              <a:gd name="connsiteY5" fmla="*/ 215695 h 821224"/>
              <a:gd name="connsiteX6" fmla="*/ 504142 w 3542504"/>
              <a:gd name="connsiteY6" fmla="*/ 869 h 821224"/>
              <a:gd name="connsiteX7" fmla="*/ 404982 w 3542504"/>
              <a:gd name="connsiteY7" fmla="*/ 47512 h 821224"/>
              <a:gd name="connsiteX8" fmla="*/ 0 w 3542504"/>
              <a:gd name="connsiteY8" fmla="*/ 666557 h 821224"/>
              <a:gd name="connsiteX0" fmla="*/ 0 w 3511969"/>
              <a:gd name="connsiteY0" fmla="*/ 666557 h 821224"/>
              <a:gd name="connsiteX1" fmla="*/ 53072 w 3511969"/>
              <a:gd name="connsiteY1" fmla="*/ 611141 h 821224"/>
              <a:gd name="connsiteX2" fmla="*/ 2943311 w 3511969"/>
              <a:gd name="connsiteY2" fmla="*/ 821095 h 821224"/>
              <a:gd name="connsiteX3" fmla="*/ 3052789 w 3511969"/>
              <a:gd name="connsiteY3" fmla="*/ 746927 h 821224"/>
              <a:gd name="connsiteX4" fmla="*/ 3511599 w 3511969"/>
              <a:gd name="connsiteY4" fmla="*/ 131498 h 821224"/>
              <a:gd name="connsiteX5" fmla="*/ 3262326 w 3511969"/>
              <a:gd name="connsiteY5" fmla="*/ 215695 h 821224"/>
              <a:gd name="connsiteX6" fmla="*/ 504142 w 3511969"/>
              <a:gd name="connsiteY6" fmla="*/ 869 h 821224"/>
              <a:gd name="connsiteX7" fmla="*/ 404982 w 3511969"/>
              <a:gd name="connsiteY7" fmla="*/ 47512 h 821224"/>
              <a:gd name="connsiteX8" fmla="*/ 0 w 351196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57"/>
              <a:gd name="connsiteX1" fmla="*/ 53072 w 3511599"/>
              <a:gd name="connsiteY1" fmla="*/ 611141 h 821257"/>
              <a:gd name="connsiteX2" fmla="*/ 2943311 w 3511599"/>
              <a:gd name="connsiteY2" fmla="*/ 821095 h 821257"/>
              <a:gd name="connsiteX3" fmla="*/ 3068409 w 3511599"/>
              <a:gd name="connsiteY3" fmla="*/ 752819 h 821257"/>
              <a:gd name="connsiteX4" fmla="*/ 3511599 w 3511599"/>
              <a:gd name="connsiteY4" fmla="*/ 131498 h 821257"/>
              <a:gd name="connsiteX5" fmla="*/ 3262326 w 3511599"/>
              <a:gd name="connsiteY5" fmla="*/ 215695 h 821257"/>
              <a:gd name="connsiteX6" fmla="*/ 504142 w 3511599"/>
              <a:gd name="connsiteY6" fmla="*/ 869 h 821257"/>
              <a:gd name="connsiteX7" fmla="*/ 404982 w 3511599"/>
              <a:gd name="connsiteY7" fmla="*/ 47512 h 821257"/>
              <a:gd name="connsiteX8" fmla="*/ 0 w 3511599"/>
              <a:gd name="connsiteY8" fmla="*/ 666557 h 821257"/>
              <a:gd name="connsiteX0" fmla="*/ 0 w 3511599"/>
              <a:gd name="connsiteY0" fmla="*/ 666557 h 821257"/>
              <a:gd name="connsiteX1" fmla="*/ 53072 w 3511599"/>
              <a:gd name="connsiteY1" fmla="*/ 611141 h 821257"/>
              <a:gd name="connsiteX2" fmla="*/ 2943311 w 3511599"/>
              <a:gd name="connsiteY2" fmla="*/ 821095 h 821257"/>
              <a:gd name="connsiteX3" fmla="*/ 3068409 w 3511599"/>
              <a:gd name="connsiteY3" fmla="*/ 752819 h 821257"/>
              <a:gd name="connsiteX4" fmla="*/ 3511599 w 3511599"/>
              <a:gd name="connsiteY4" fmla="*/ 131498 h 821257"/>
              <a:gd name="connsiteX5" fmla="*/ 3262326 w 3511599"/>
              <a:gd name="connsiteY5" fmla="*/ 215695 h 821257"/>
              <a:gd name="connsiteX6" fmla="*/ 504142 w 3511599"/>
              <a:gd name="connsiteY6" fmla="*/ 869 h 821257"/>
              <a:gd name="connsiteX7" fmla="*/ 404982 w 3511599"/>
              <a:gd name="connsiteY7" fmla="*/ 47512 h 821257"/>
              <a:gd name="connsiteX8" fmla="*/ 0 w 3511599"/>
              <a:gd name="connsiteY8" fmla="*/ 666557 h 821257"/>
              <a:gd name="connsiteX0" fmla="*/ 0 w 3511599"/>
              <a:gd name="connsiteY0" fmla="*/ 666557 h 821183"/>
              <a:gd name="connsiteX1" fmla="*/ 53072 w 3511599"/>
              <a:gd name="connsiteY1" fmla="*/ 611141 h 821183"/>
              <a:gd name="connsiteX2" fmla="*/ 2943311 w 3511599"/>
              <a:gd name="connsiteY2" fmla="*/ 821095 h 821183"/>
              <a:gd name="connsiteX3" fmla="*/ 3068409 w 3511599"/>
              <a:gd name="connsiteY3" fmla="*/ 752819 h 821183"/>
              <a:gd name="connsiteX4" fmla="*/ 3511599 w 3511599"/>
              <a:gd name="connsiteY4" fmla="*/ 131498 h 821183"/>
              <a:gd name="connsiteX5" fmla="*/ 3262326 w 3511599"/>
              <a:gd name="connsiteY5" fmla="*/ 215695 h 821183"/>
              <a:gd name="connsiteX6" fmla="*/ 504142 w 3511599"/>
              <a:gd name="connsiteY6" fmla="*/ 869 h 821183"/>
              <a:gd name="connsiteX7" fmla="*/ 404982 w 3511599"/>
              <a:gd name="connsiteY7" fmla="*/ 47512 h 821183"/>
              <a:gd name="connsiteX8" fmla="*/ 0 w 3511599"/>
              <a:gd name="connsiteY8" fmla="*/ 666557 h 821183"/>
              <a:gd name="connsiteX0" fmla="*/ 0 w 3511599"/>
              <a:gd name="connsiteY0" fmla="*/ 666557 h 821209"/>
              <a:gd name="connsiteX1" fmla="*/ 53072 w 3511599"/>
              <a:gd name="connsiteY1" fmla="*/ 611141 h 821209"/>
              <a:gd name="connsiteX2" fmla="*/ 2943311 w 3511599"/>
              <a:gd name="connsiteY2" fmla="*/ 821095 h 821209"/>
              <a:gd name="connsiteX3" fmla="*/ 3067934 w 3511599"/>
              <a:gd name="connsiteY3" fmla="*/ 762327 h 821209"/>
              <a:gd name="connsiteX4" fmla="*/ 3511599 w 3511599"/>
              <a:gd name="connsiteY4" fmla="*/ 131498 h 821209"/>
              <a:gd name="connsiteX5" fmla="*/ 3262326 w 3511599"/>
              <a:gd name="connsiteY5" fmla="*/ 215695 h 821209"/>
              <a:gd name="connsiteX6" fmla="*/ 504142 w 3511599"/>
              <a:gd name="connsiteY6" fmla="*/ 869 h 821209"/>
              <a:gd name="connsiteX7" fmla="*/ 404982 w 3511599"/>
              <a:gd name="connsiteY7" fmla="*/ 47512 h 821209"/>
              <a:gd name="connsiteX8" fmla="*/ 0 w 3511599"/>
              <a:gd name="connsiteY8" fmla="*/ 666557 h 821209"/>
              <a:gd name="connsiteX0" fmla="*/ 0 w 3511599"/>
              <a:gd name="connsiteY0" fmla="*/ 666557 h 821302"/>
              <a:gd name="connsiteX1" fmla="*/ 53072 w 3511599"/>
              <a:gd name="connsiteY1" fmla="*/ 611141 h 821302"/>
              <a:gd name="connsiteX2" fmla="*/ 2943311 w 3511599"/>
              <a:gd name="connsiteY2" fmla="*/ 821095 h 821302"/>
              <a:gd name="connsiteX3" fmla="*/ 3067934 w 3511599"/>
              <a:gd name="connsiteY3" fmla="*/ 762327 h 821302"/>
              <a:gd name="connsiteX4" fmla="*/ 3511599 w 3511599"/>
              <a:gd name="connsiteY4" fmla="*/ 131498 h 821302"/>
              <a:gd name="connsiteX5" fmla="*/ 3262326 w 3511599"/>
              <a:gd name="connsiteY5" fmla="*/ 215695 h 821302"/>
              <a:gd name="connsiteX6" fmla="*/ 504142 w 3511599"/>
              <a:gd name="connsiteY6" fmla="*/ 869 h 821302"/>
              <a:gd name="connsiteX7" fmla="*/ 404982 w 3511599"/>
              <a:gd name="connsiteY7" fmla="*/ 47512 h 821302"/>
              <a:gd name="connsiteX8" fmla="*/ 0 w 3511599"/>
              <a:gd name="connsiteY8" fmla="*/ 666557 h 821302"/>
              <a:gd name="connsiteX0" fmla="*/ 0 w 3511599"/>
              <a:gd name="connsiteY0" fmla="*/ 666557 h 825699"/>
              <a:gd name="connsiteX1" fmla="*/ 53072 w 3511599"/>
              <a:gd name="connsiteY1" fmla="*/ 611141 h 825699"/>
              <a:gd name="connsiteX2" fmla="*/ 2943311 w 3511599"/>
              <a:gd name="connsiteY2" fmla="*/ 821095 h 825699"/>
              <a:gd name="connsiteX3" fmla="*/ 3067934 w 3511599"/>
              <a:gd name="connsiteY3" fmla="*/ 762327 h 825699"/>
              <a:gd name="connsiteX4" fmla="*/ 3511599 w 3511599"/>
              <a:gd name="connsiteY4" fmla="*/ 131498 h 825699"/>
              <a:gd name="connsiteX5" fmla="*/ 3262326 w 3511599"/>
              <a:gd name="connsiteY5" fmla="*/ 215695 h 825699"/>
              <a:gd name="connsiteX6" fmla="*/ 504142 w 3511599"/>
              <a:gd name="connsiteY6" fmla="*/ 869 h 825699"/>
              <a:gd name="connsiteX7" fmla="*/ 404982 w 3511599"/>
              <a:gd name="connsiteY7" fmla="*/ 47512 h 825699"/>
              <a:gd name="connsiteX8" fmla="*/ 0 w 3511599"/>
              <a:gd name="connsiteY8" fmla="*/ 666557 h 82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11599" h="825699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2975788" y="837579"/>
                  <a:pt x="3031717" y="807910"/>
                  <a:pt x="3067934" y="762327"/>
                </a:cubicBezTo>
                <a:cubicBezTo>
                  <a:pt x="3414504" y="357356"/>
                  <a:pt x="3496611" y="292229"/>
                  <a:pt x="3511599" y="131498"/>
                </a:cubicBezTo>
                <a:cubicBezTo>
                  <a:pt x="3474461" y="224648"/>
                  <a:pt x="3535433" y="225055"/>
                  <a:pt x="3262326" y="215695"/>
                </a:cubicBezTo>
                <a:cubicBezTo>
                  <a:pt x="2755575" y="184779"/>
                  <a:pt x="965368" y="23846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>
            <a:gsLst>
              <a:gs pos="69000">
                <a:srgbClr val="DEDCE1"/>
              </a:gs>
              <a:gs pos="37000">
                <a:srgbClr val="DFDAE0"/>
              </a:gs>
              <a:gs pos="100000">
                <a:schemeClr val="bg1"/>
              </a:gs>
              <a:gs pos="0">
                <a:schemeClr val="bg1"/>
              </a:gs>
            </a:gsLst>
            <a:lin ang="13200000" scaled="0"/>
          </a:gradFill>
          <a:ln w="3175">
            <a:noFill/>
          </a:ln>
          <a:effectLst>
            <a:outerShdw blurRad="127000" dist="63500" dir="648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191250" y="3240088"/>
            <a:ext cx="569913" cy="696912"/>
          </a:xfrm>
          <a:prstGeom prst="roundRect">
            <a:avLst/>
          </a:prstGeom>
          <a:solidFill>
            <a:srgbClr val="A1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6403975" y="3368675"/>
            <a:ext cx="569913" cy="436563"/>
          </a:xfrm>
          <a:prstGeom prst="roundRect">
            <a:avLst/>
          </a:prstGeom>
          <a:solidFill>
            <a:srgbClr val="8C8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205669" flipV="1">
            <a:off x="2801938" y="2692400"/>
            <a:ext cx="4197350" cy="820738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FDAE0"/>
              </a:gs>
              <a:gs pos="100000">
                <a:schemeClr val="bg1"/>
              </a:gs>
              <a:gs pos="0">
                <a:schemeClr val="bg1"/>
              </a:gs>
            </a:gsLst>
            <a:lin ang="13200000" scaled="0"/>
            <a:tileRect/>
          </a:gradFill>
          <a:ln w="3175">
            <a:noFill/>
          </a:ln>
          <a:effectLst>
            <a:outerShdw blurRad="50800" dist="38100" dir="15960000" sx="94000" sy="94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832100" y="4375150"/>
            <a:ext cx="568325" cy="889000"/>
          </a:xfrm>
          <a:prstGeom prst="roundRect">
            <a:avLst/>
          </a:prstGeom>
          <a:gradFill flip="none" rotWithShape="1">
            <a:gsLst>
              <a:gs pos="100000">
                <a:srgbClr val="CCC1BF"/>
              </a:gs>
              <a:gs pos="46000">
                <a:srgbClr val="C8BDBB"/>
              </a:gs>
              <a:gs pos="100000">
                <a:srgbClr val="988F8A"/>
              </a:gs>
              <a:gs pos="0">
                <a:srgbClr val="9990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86950" flipV="1">
            <a:off x="3151188" y="509588"/>
            <a:ext cx="3348037" cy="820737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CD7DE"/>
              </a:gs>
              <a:gs pos="100000">
                <a:srgbClr val="E0DEE3"/>
              </a:gs>
              <a:gs pos="0">
                <a:srgbClr val="BCB4B4"/>
              </a:gs>
            </a:gsLst>
            <a:lin ang="132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205669" flipV="1">
            <a:off x="2808288" y="642938"/>
            <a:ext cx="4197350" cy="820737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FDAE0"/>
              </a:gs>
              <a:gs pos="100000">
                <a:schemeClr val="bg1"/>
              </a:gs>
              <a:gs pos="0">
                <a:schemeClr val="bg1"/>
              </a:gs>
            </a:gsLst>
            <a:lin ang="13200000" scaled="0"/>
            <a:tileRect/>
          </a:gradFill>
          <a:ln w="3175">
            <a:noFill/>
          </a:ln>
          <a:effectLst>
            <a:outerShdw blurRad="292100" dist="152400" dir="12540000" sx="99000" sy="99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5855" name="组合 3"/>
          <p:cNvGrpSpPr>
            <a:grpSpLocks/>
          </p:cNvGrpSpPr>
          <p:nvPr/>
        </p:nvGrpSpPr>
        <p:grpSpPr bwMode="auto">
          <a:xfrm>
            <a:off x="3297238" y="723900"/>
            <a:ext cx="2752725" cy="646113"/>
            <a:chOff x="3335501" y="781595"/>
            <a:chExt cx="2752237" cy="646331"/>
          </a:xfrm>
        </p:grpSpPr>
        <p:sp>
          <p:nvSpPr>
            <p:cNvPr id="34" name="文本框 33"/>
            <p:cNvSpPr txBox="1"/>
            <p:nvPr/>
          </p:nvSpPr>
          <p:spPr>
            <a:xfrm>
              <a:off x="3335501" y="781595"/>
              <a:ext cx="106072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rgbClr val="644444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01</a:t>
              </a:r>
              <a:endParaRPr lang="zh-CN" altLang="en-US" sz="3600" dirty="0">
                <a:solidFill>
                  <a:srgbClr val="644444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995784" y="822884"/>
              <a:ext cx="0" cy="563753"/>
            </a:xfrm>
            <a:prstGeom prst="line">
              <a:avLst/>
            </a:prstGeom>
            <a:ln w="28575">
              <a:solidFill>
                <a:srgbClr val="644444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4078319" y="897522"/>
              <a:ext cx="790435" cy="4144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64444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64444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text</a:t>
              </a:r>
              <a:endParaRPr lang="zh-CN" altLang="en-US" sz="1050" b="1" dirty="0">
                <a:solidFill>
                  <a:srgbClr val="6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705270" y="851469"/>
              <a:ext cx="1382468" cy="5065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sp>
        <p:nvSpPr>
          <p:cNvPr id="56" name="圆角矩形 53"/>
          <p:cNvSpPr/>
          <p:nvPr/>
        </p:nvSpPr>
        <p:spPr>
          <a:xfrm>
            <a:off x="3203575" y="4522788"/>
            <a:ext cx="569913" cy="741362"/>
          </a:xfrm>
          <a:custGeom>
            <a:avLst/>
            <a:gdLst>
              <a:gd name="connsiteX0" fmla="*/ 1585 w 571139"/>
              <a:gd name="connsiteY0" fmla="*/ 33472 h 773729"/>
              <a:gd name="connsiteX1" fmla="*/ 4612 w 571139"/>
              <a:gd name="connsiteY1" fmla="*/ 85291 h 773729"/>
              <a:gd name="connsiteX2" fmla="*/ 52737 w 571139"/>
              <a:gd name="connsiteY2" fmla="*/ 26175 h 773729"/>
              <a:gd name="connsiteX3" fmla="*/ 569657 w 571139"/>
              <a:gd name="connsiteY3" fmla="*/ 26131 h 773729"/>
              <a:gd name="connsiteX4" fmla="*/ 571139 w 571139"/>
              <a:gd name="connsiteY4" fmla="*/ 33472 h 773729"/>
              <a:gd name="connsiteX5" fmla="*/ 571139 w 571139"/>
              <a:gd name="connsiteY5" fmla="*/ 678801 h 773729"/>
              <a:gd name="connsiteX6" fmla="*/ 476211 w 571139"/>
              <a:gd name="connsiteY6" fmla="*/ 773729 h 773729"/>
              <a:gd name="connsiteX7" fmla="*/ 96513 w 571139"/>
              <a:gd name="connsiteY7" fmla="*/ 773729 h 773729"/>
              <a:gd name="connsiteX8" fmla="*/ 1585 w 571139"/>
              <a:gd name="connsiteY8" fmla="*/ 678801 h 773729"/>
              <a:gd name="connsiteX9" fmla="*/ 1585 w 571139"/>
              <a:gd name="connsiteY9" fmla="*/ 33472 h 773729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9554" h="747598">
                <a:moveTo>
                  <a:pt x="0" y="652670"/>
                </a:moveTo>
                <a:lnTo>
                  <a:pt x="3027" y="59160"/>
                </a:lnTo>
                <a:cubicBezTo>
                  <a:pt x="3378" y="40248"/>
                  <a:pt x="13358" y="11838"/>
                  <a:pt x="51152" y="44"/>
                </a:cubicBezTo>
                <a:lnTo>
                  <a:pt x="568072" y="0"/>
                </a:lnTo>
                <a:cubicBezTo>
                  <a:pt x="569457" y="2361"/>
                  <a:pt x="569554" y="4840"/>
                  <a:pt x="569554" y="7341"/>
                </a:cubicBezTo>
                <a:lnTo>
                  <a:pt x="569554" y="652670"/>
                </a:lnTo>
                <a:cubicBezTo>
                  <a:pt x="569554" y="705097"/>
                  <a:pt x="527053" y="747598"/>
                  <a:pt x="474626" y="747598"/>
                </a:cubicBezTo>
                <a:lnTo>
                  <a:pt x="94928" y="747598"/>
                </a:lnTo>
                <a:cubicBezTo>
                  <a:pt x="42501" y="747598"/>
                  <a:pt x="0" y="705097"/>
                  <a:pt x="0" y="652670"/>
                </a:cubicBezTo>
                <a:close/>
              </a:path>
            </a:pathLst>
          </a:custGeom>
          <a:gradFill flip="none" rotWithShape="1">
            <a:gsLst>
              <a:gs pos="100000">
                <a:srgbClr val="CCC1BF"/>
              </a:gs>
              <a:gs pos="46000">
                <a:srgbClr val="C8BDBB"/>
              </a:gs>
              <a:gs pos="100000">
                <a:srgbClr val="988F8A"/>
              </a:gs>
              <a:gs pos="0">
                <a:srgbClr val="9990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546957" flipH="1" flipV="1">
            <a:off x="3181350" y="3797300"/>
            <a:ext cx="3451225" cy="822325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CD7DE"/>
              </a:gs>
              <a:gs pos="100000">
                <a:srgbClr val="E0DEE3"/>
              </a:gs>
              <a:gs pos="0">
                <a:srgbClr val="BCB4B4"/>
              </a:gs>
            </a:gsLst>
            <a:lin ang="13200000" scaled="0"/>
            <a:tileRect/>
          </a:gradFill>
          <a:ln w="3175">
            <a:noFill/>
          </a:ln>
          <a:effectLst>
            <a:outerShdw blurRad="469900" dist="254000" dir="8340000" sx="83000" sy="83000" algn="t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21394331">
            <a:off x="2795588" y="3667125"/>
            <a:ext cx="4211637" cy="825500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54000"/>
              <a:gd name="connsiteY0" fmla="*/ 666557 h 821095"/>
              <a:gd name="connsiteX1" fmla="*/ 53072 w 3554000"/>
              <a:gd name="connsiteY1" fmla="*/ 611141 h 821095"/>
              <a:gd name="connsiteX2" fmla="*/ 2943311 w 3554000"/>
              <a:gd name="connsiteY2" fmla="*/ 821095 h 821095"/>
              <a:gd name="connsiteX3" fmla="*/ 3052789 w 3554000"/>
              <a:gd name="connsiteY3" fmla="*/ 746927 h 821095"/>
              <a:gd name="connsiteX4" fmla="*/ 3523723 w 3554000"/>
              <a:gd name="connsiteY4" fmla="*/ 127600 h 821095"/>
              <a:gd name="connsiteX5" fmla="*/ 3172338 w 3554000"/>
              <a:gd name="connsiteY5" fmla="*/ 185375 h 821095"/>
              <a:gd name="connsiteX6" fmla="*/ 504142 w 3554000"/>
              <a:gd name="connsiteY6" fmla="*/ 869 h 821095"/>
              <a:gd name="connsiteX7" fmla="*/ 404982 w 3554000"/>
              <a:gd name="connsiteY7" fmla="*/ 47512 h 821095"/>
              <a:gd name="connsiteX8" fmla="*/ 0 w 3554000"/>
              <a:gd name="connsiteY8" fmla="*/ 666557 h 821095"/>
              <a:gd name="connsiteX0" fmla="*/ 0 w 3699303"/>
              <a:gd name="connsiteY0" fmla="*/ 666557 h 821095"/>
              <a:gd name="connsiteX1" fmla="*/ 53072 w 3699303"/>
              <a:gd name="connsiteY1" fmla="*/ 611141 h 821095"/>
              <a:gd name="connsiteX2" fmla="*/ 2943311 w 3699303"/>
              <a:gd name="connsiteY2" fmla="*/ 821095 h 821095"/>
              <a:gd name="connsiteX3" fmla="*/ 3052789 w 3699303"/>
              <a:gd name="connsiteY3" fmla="*/ 746927 h 821095"/>
              <a:gd name="connsiteX4" fmla="*/ 3523723 w 3699303"/>
              <a:gd name="connsiteY4" fmla="*/ 127600 h 821095"/>
              <a:gd name="connsiteX5" fmla="*/ 3449350 w 3699303"/>
              <a:gd name="connsiteY5" fmla="*/ 214815 h 821095"/>
              <a:gd name="connsiteX6" fmla="*/ 504142 w 3699303"/>
              <a:gd name="connsiteY6" fmla="*/ 869 h 821095"/>
              <a:gd name="connsiteX7" fmla="*/ 404982 w 3699303"/>
              <a:gd name="connsiteY7" fmla="*/ 47512 h 821095"/>
              <a:gd name="connsiteX8" fmla="*/ 0 w 3699303"/>
              <a:gd name="connsiteY8" fmla="*/ 666557 h 821095"/>
              <a:gd name="connsiteX0" fmla="*/ 0 w 3527873"/>
              <a:gd name="connsiteY0" fmla="*/ 666557 h 821095"/>
              <a:gd name="connsiteX1" fmla="*/ 53072 w 3527873"/>
              <a:gd name="connsiteY1" fmla="*/ 611141 h 821095"/>
              <a:gd name="connsiteX2" fmla="*/ 2943311 w 3527873"/>
              <a:gd name="connsiteY2" fmla="*/ 821095 h 821095"/>
              <a:gd name="connsiteX3" fmla="*/ 3052789 w 3527873"/>
              <a:gd name="connsiteY3" fmla="*/ 746927 h 821095"/>
              <a:gd name="connsiteX4" fmla="*/ 3523723 w 3527873"/>
              <a:gd name="connsiteY4" fmla="*/ 127600 h 821095"/>
              <a:gd name="connsiteX5" fmla="*/ 3449350 w 3527873"/>
              <a:gd name="connsiteY5" fmla="*/ 214815 h 821095"/>
              <a:gd name="connsiteX6" fmla="*/ 504142 w 3527873"/>
              <a:gd name="connsiteY6" fmla="*/ 869 h 821095"/>
              <a:gd name="connsiteX7" fmla="*/ 404982 w 3527873"/>
              <a:gd name="connsiteY7" fmla="*/ 47512 h 821095"/>
              <a:gd name="connsiteX8" fmla="*/ 0 w 3527873"/>
              <a:gd name="connsiteY8" fmla="*/ 666557 h 821095"/>
              <a:gd name="connsiteX0" fmla="*/ 0 w 3516765"/>
              <a:gd name="connsiteY0" fmla="*/ 666557 h 821095"/>
              <a:gd name="connsiteX1" fmla="*/ 53072 w 3516765"/>
              <a:gd name="connsiteY1" fmla="*/ 611141 h 821095"/>
              <a:gd name="connsiteX2" fmla="*/ 2943311 w 3516765"/>
              <a:gd name="connsiteY2" fmla="*/ 821095 h 821095"/>
              <a:gd name="connsiteX3" fmla="*/ 3052789 w 3516765"/>
              <a:gd name="connsiteY3" fmla="*/ 746927 h 821095"/>
              <a:gd name="connsiteX4" fmla="*/ 3511831 w 3516765"/>
              <a:gd name="connsiteY4" fmla="*/ 126746 h 821095"/>
              <a:gd name="connsiteX5" fmla="*/ 3449350 w 3516765"/>
              <a:gd name="connsiteY5" fmla="*/ 214815 h 821095"/>
              <a:gd name="connsiteX6" fmla="*/ 504142 w 3516765"/>
              <a:gd name="connsiteY6" fmla="*/ 869 h 821095"/>
              <a:gd name="connsiteX7" fmla="*/ 404982 w 3516765"/>
              <a:gd name="connsiteY7" fmla="*/ 47512 h 821095"/>
              <a:gd name="connsiteX8" fmla="*/ 0 w 3516765"/>
              <a:gd name="connsiteY8" fmla="*/ 666557 h 821095"/>
              <a:gd name="connsiteX0" fmla="*/ 0 w 3516765"/>
              <a:gd name="connsiteY0" fmla="*/ 666557 h 821095"/>
              <a:gd name="connsiteX1" fmla="*/ 53072 w 3516765"/>
              <a:gd name="connsiteY1" fmla="*/ 611141 h 821095"/>
              <a:gd name="connsiteX2" fmla="*/ 2943311 w 3516765"/>
              <a:gd name="connsiteY2" fmla="*/ 821095 h 821095"/>
              <a:gd name="connsiteX3" fmla="*/ 3052789 w 3516765"/>
              <a:gd name="connsiteY3" fmla="*/ 746927 h 821095"/>
              <a:gd name="connsiteX4" fmla="*/ 3511831 w 3516765"/>
              <a:gd name="connsiteY4" fmla="*/ 126746 h 821095"/>
              <a:gd name="connsiteX5" fmla="*/ 3449350 w 3516765"/>
              <a:gd name="connsiteY5" fmla="*/ 214815 h 821095"/>
              <a:gd name="connsiteX6" fmla="*/ 504142 w 3516765"/>
              <a:gd name="connsiteY6" fmla="*/ 869 h 821095"/>
              <a:gd name="connsiteX7" fmla="*/ 404982 w 3516765"/>
              <a:gd name="connsiteY7" fmla="*/ 47512 h 821095"/>
              <a:gd name="connsiteX8" fmla="*/ 0 w 3516765"/>
              <a:gd name="connsiteY8" fmla="*/ 666557 h 821095"/>
              <a:gd name="connsiteX0" fmla="*/ 0 w 3516765"/>
              <a:gd name="connsiteY0" fmla="*/ 666557 h 821224"/>
              <a:gd name="connsiteX1" fmla="*/ 53072 w 3516765"/>
              <a:gd name="connsiteY1" fmla="*/ 611141 h 821224"/>
              <a:gd name="connsiteX2" fmla="*/ 2943311 w 3516765"/>
              <a:gd name="connsiteY2" fmla="*/ 821095 h 821224"/>
              <a:gd name="connsiteX3" fmla="*/ 3052789 w 3516765"/>
              <a:gd name="connsiteY3" fmla="*/ 746927 h 821224"/>
              <a:gd name="connsiteX4" fmla="*/ 3511831 w 3516765"/>
              <a:gd name="connsiteY4" fmla="*/ 126746 h 821224"/>
              <a:gd name="connsiteX5" fmla="*/ 3449350 w 3516765"/>
              <a:gd name="connsiteY5" fmla="*/ 214815 h 821224"/>
              <a:gd name="connsiteX6" fmla="*/ 504142 w 3516765"/>
              <a:gd name="connsiteY6" fmla="*/ 869 h 821224"/>
              <a:gd name="connsiteX7" fmla="*/ 404982 w 3516765"/>
              <a:gd name="connsiteY7" fmla="*/ 47512 h 821224"/>
              <a:gd name="connsiteX8" fmla="*/ 0 w 3516765"/>
              <a:gd name="connsiteY8" fmla="*/ 666557 h 821224"/>
              <a:gd name="connsiteX0" fmla="*/ 0 w 3537826"/>
              <a:gd name="connsiteY0" fmla="*/ 666557 h 821224"/>
              <a:gd name="connsiteX1" fmla="*/ 53072 w 3537826"/>
              <a:gd name="connsiteY1" fmla="*/ 611141 h 821224"/>
              <a:gd name="connsiteX2" fmla="*/ 2943311 w 3537826"/>
              <a:gd name="connsiteY2" fmla="*/ 821095 h 821224"/>
              <a:gd name="connsiteX3" fmla="*/ 3052789 w 3537826"/>
              <a:gd name="connsiteY3" fmla="*/ 746927 h 821224"/>
              <a:gd name="connsiteX4" fmla="*/ 3534191 w 3537826"/>
              <a:gd name="connsiteY4" fmla="*/ 156978 h 821224"/>
              <a:gd name="connsiteX5" fmla="*/ 3449350 w 3537826"/>
              <a:gd name="connsiteY5" fmla="*/ 214815 h 821224"/>
              <a:gd name="connsiteX6" fmla="*/ 504142 w 3537826"/>
              <a:gd name="connsiteY6" fmla="*/ 869 h 821224"/>
              <a:gd name="connsiteX7" fmla="*/ 404982 w 3537826"/>
              <a:gd name="connsiteY7" fmla="*/ 47512 h 821224"/>
              <a:gd name="connsiteX8" fmla="*/ 0 w 3537826"/>
              <a:gd name="connsiteY8" fmla="*/ 666557 h 821224"/>
              <a:gd name="connsiteX0" fmla="*/ 0 w 3514582"/>
              <a:gd name="connsiteY0" fmla="*/ 666557 h 821224"/>
              <a:gd name="connsiteX1" fmla="*/ 53072 w 3514582"/>
              <a:gd name="connsiteY1" fmla="*/ 611141 h 821224"/>
              <a:gd name="connsiteX2" fmla="*/ 2943311 w 3514582"/>
              <a:gd name="connsiteY2" fmla="*/ 821095 h 821224"/>
              <a:gd name="connsiteX3" fmla="*/ 3052789 w 3514582"/>
              <a:gd name="connsiteY3" fmla="*/ 746927 h 821224"/>
              <a:gd name="connsiteX4" fmla="*/ 3509457 w 3514582"/>
              <a:gd name="connsiteY4" fmla="*/ 174285 h 821224"/>
              <a:gd name="connsiteX5" fmla="*/ 3449350 w 3514582"/>
              <a:gd name="connsiteY5" fmla="*/ 214815 h 821224"/>
              <a:gd name="connsiteX6" fmla="*/ 504142 w 3514582"/>
              <a:gd name="connsiteY6" fmla="*/ 869 h 821224"/>
              <a:gd name="connsiteX7" fmla="*/ 404982 w 3514582"/>
              <a:gd name="connsiteY7" fmla="*/ 47512 h 821224"/>
              <a:gd name="connsiteX8" fmla="*/ 0 w 3514582"/>
              <a:gd name="connsiteY8" fmla="*/ 666557 h 821224"/>
              <a:gd name="connsiteX0" fmla="*/ 0 w 3503899"/>
              <a:gd name="connsiteY0" fmla="*/ 666557 h 821224"/>
              <a:gd name="connsiteX1" fmla="*/ 53072 w 3503899"/>
              <a:gd name="connsiteY1" fmla="*/ 611141 h 821224"/>
              <a:gd name="connsiteX2" fmla="*/ 2943311 w 3503899"/>
              <a:gd name="connsiteY2" fmla="*/ 821095 h 821224"/>
              <a:gd name="connsiteX3" fmla="*/ 3052789 w 3503899"/>
              <a:gd name="connsiteY3" fmla="*/ 746927 h 821224"/>
              <a:gd name="connsiteX4" fmla="*/ 3497565 w 3503899"/>
              <a:gd name="connsiteY4" fmla="*/ 173431 h 821224"/>
              <a:gd name="connsiteX5" fmla="*/ 3449350 w 3503899"/>
              <a:gd name="connsiteY5" fmla="*/ 214815 h 821224"/>
              <a:gd name="connsiteX6" fmla="*/ 504142 w 3503899"/>
              <a:gd name="connsiteY6" fmla="*/ 869 h 821224"/>
              <a:gd name="connsiteX7" fmla="*/ 404982 w 3503899"/>
              <a:gd name="connsiteY7" fmla="*/ 47512 h 821224"/>
              <a:gd name="connsiteX8" fmla="*/ 0 w 3503899"/>
              <a:gd name="connsiteY8" fmla="*/ 666557 h 821224"/>
              <a:gd name="connsiteX0" fmla="*/ 0 w 3500316"/>
              <a:gd name="connsiteY0" fmla="*/ 666557 h 821224"/>
              <a:gd name="connsiteX1" fmla="*/ 53072 w 3500316"/>
              <a:gd name="connsiteY1" fmla="*/ 611141 h 821224"/>
              <a:gd name="connsiteX2" fmla="*/ 2943311 w 3500316"/>
              <a:gd name="connsiteY2" fmla="*/ 821095 h 821224"/>
              <a:gd name="connsiteX3" fmla="*/ 3052789 w 3500316"/>
              <a:gd name="connsiteY3" fmla="*/ 746927 h 821224"/>
              <a:gd name="connsiteX4" fmla="*/ 3497565 w 3500316"/>
              <a:gd name="connsiteY4" fmla="*/ 173431 h 821224"/>
              <a:gd name="connsiteX5" fmla="*/ 3385924 w 3500316"/>
              <a:gd name="connsiteY5" fmla="*/ 210259 h 821224"/>
              <a:gd name="connsiteX6" fmla="*/ 504142 w 3500316"/>
              <a:gd name="connsiteY6" fmla="*/ 869 h 821224"/>
              <a:gd name="connsiteX7" fmla="*/ 404982 w 3500316"/>
              <a:gd name="connsiteY7" fmla="*/ 47512 h 821224"/>
              <a:gd name="connsiteX8" fmla="*/ 0 w 3500316"/>
              <a:gd name="connsiteY8" fmla="*/ 666557 h 821224"/>
              <a:gd name="connsiteX0" fmla="*/ 0 w 3508292"/>
              <a:gd name="connsiteY0" fmla="*/ 666557 h 821224"/>
              <a:gd name="connsiteX1" fmla="*/ 53072 w 3508292"/>
              <a:gd name="connsiteY1" fmla="*/ 611141 h 821224"/>
              <a:gd name="connsiteX2" fmla="*/ 2943311 w 3508292"/>
              <a:gd name="connsiteY2" fmla="*/ 821095 h 821224"/>
              <a:gd name="connsiteX3" fmla="*/ 3052789 w 3508292"/>
              <a:gd name="connsiteY3" fmla="*/ 746927 h 821224"/>
              <a:gd name="connsiteX4" fmla="*/ 3505731 w 3508292"/>
              <a:gd name="connsiteY4" fmla="*/ 169246 h 821224"/>
              <a:gd name="connsiteX5" fmla="*/ 3385924 w 3508292"/>
              <a:gd name="connsiteY5" fmla="*/ 210259 h 821224"/>
              <a:gd name="connsiteX6" fmla="*/ 504142 w 3508292"/>
              <a:gd name="connsiteY6" fmla="*/ 869 h 821224"/>
              <a:gd name="connsiteX7" fmla="*/ 404982 w 3508292"/>
              <a:gd name="connsiteY7" fmla="*/ 47512 h 821224"/>
              <a:gd name="connsiteX8" fmla="*/ 0 w 3508292"/>
              <a:gd name="connsiteY8" fmla="*/ 666557 h 821224"/>
              <a:gd name="connsiteX0" fmla="*/ 0 w 3505939"/>
              <a:gd name="connsiteY0" fmla="*/ 666557 h 821224"/>
              <a:gd name="connsiteX1" fmla="*/ 53072 w 3505939"/>
              <a:gd name="connsiteY1" fmla="*/ 611141 h 821224"/>
              <a:gd name="connsiteX2" fmla="*/ 2943311 w 3505939"/>
              <a:gd name="connsiteY2" fmla="*/ 821095 h 821224"/>
              <a:gd name="connsiteX3" fmla="*/ 3052789 w 3505939"/>
              <a:gd name="connsiteY3" fmla="*/ 746927 h 821224"/>
              <a:gd name="connsiteX4" fmla="*/ 3505731 w 3505939"/>
              <a:gd name="connsiteY4" fmla="*/ 169246 h 821224"/>
              <a:gd name="connsiteX5" fmla="*/ 3385924 w 3505939"/>
              <a:gd name="connsiteY5" fmla="*/ 210259 h 821224"/>
              <a:gd name="connsiteX6" fmla="*/ 504142 w 3505939"/>
              <a:gd name="connsiteY6" fmla="*/ 869 h 821224"/>
              <a:gd name="connsiteX7" fmla="*/ 404982 w 3505939"/>
              <a:gd name="connsiteY7" fmla="*/ 47512 h 821224"/>
              <a:gd name="connsiteX8" fmla="*/ 0 w 3505939"/>
              <a:gd name="connsiteY8" fmla="*/ 666557 h 821224"/>
              <a:gd name="connsiteX0" fmla="*/ 0 w 3505939"/>
              <a:gd name="connsiteY0" fmla="*/ 666557 h 821224"/>
              <a:gd name="connsiteX1" fmla="*/ 53072 w 3505939"/>
              <a:gd name="connsiteY1" fmla="*/ 611141 h 821224"/>
              <a:gd name="connsiteX2" fmla="*/ 2943311 w 3505939"/>
              <a:gd name="connsiteY2" fmla="*/ 821095 h 821224"/>
              <a:gd name="connsiteX3" fmla="*/ 3052789 w 3505939"/>
              <a:gd name="connsiteY3" fmla="*/ 746927 h 821224"/>
              <a:gd name="connsiteX4" fmla="*/ 3505731 w 3505939"/>
              <a:gd name="connsiteY4" fmla="*/ 169246 h 821224"/>
              <a:gd name="connsiteX5" fmla="*/ 3385924 w 3505939"/>
              <a:gd name="connsiteY5" fmla="*/ 210259 h 821224"/>
              <a:gd name="connsiteX6" fmla="*/ 504142 w 3505939"/>
              <a:gd name="connsiteY6" fmla="*/ 869 h 821224"/>
              <a:gd name="connsiteX7" fmla="*/ 404982 w 3505939"/>
              <a:gd name="connsiteY7" fmla="*/ 47512 h 821224"/>
              <a:gd name="connsiteX8" fmla="*/ 0 w 3505939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85924 w 3505940"/>
              <a:gd name="connsiteY5" fmla="*/ 210259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46283 w 3505940"/>
              <a:gd name="connsiteY5" fmla="*/ 207412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46283 w 3505940"/>
              <a:gd name="connsiteY5" fmla="*/ 207412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2927"/>
              <a:gd name="connsiteY0" fmla="*/ 666557 h 821224"/>
              <a:gd name="connsiteX1" fmla="*/ 53072 w 3502927"/>
              <a:gd name="connsiteY1" fmla="*/ 611141 h 821224"/>
              <a:gd name="connsiteX2" fmla="*/ 2943311 w 3502927"/>
              <a:gd name="connsiteY2" fmla="*/ 821095 h 821224"/>
              <a:gd name="connsiteX3" fmla="*/ 3052789 w 3502927"/>
              <a:gd name="connsiteY3" fmla="*/ 746927 h 821224"/>
              <a:gd name="connsiteX4" fmla="*/ 3502717 w 3502927"/>
              <a:gd name="connsiteY4" fmla="*/ 149945 h 821224"/>
              <a:gd name="connsiteX5" fmla="*/ 3346283 w 3502927"/>
              <a:gd name="connsiteY5" fmla="*/ 207412 h 821224"/>
              <a:gd name="connsiteX6" fmla="*/ 504142 w 3502927"/>
              <a:gd name="connsiteY6" fmla="*/ 869 h 821224"/>
              <a:gd name="connsiteX7" fmla="*/ 404982 w 3502927"/>
              <a:gd name="connsiteY7" fmla="*/ 47512 h 821224"/>
              <a:gd name="connsiteX8" fmla="*/ 0 w 3502927"/>
              <a:gd name="connsiteY8" fmla="*/ 666557 h 821224"/>
              <a:gd name="connsiteX0" fmla="*/ 0 w 3502927"/>
              <a:gd name="connsiteY0" fmla="*/ 666557 h 821224"/>
              <a:gd name="connsiteX1" fmla="*/ 53072 w 3502927"/>
              <a:gd name="connsiteY1" fmla="*/ 611141 h 821224"/>
              <a:gd name="connsiteX2" fmla="*/ 2943311 w 3502927"/>
              <a:gd name="connsiteY2" fmla="*/ 821095 h 821224"/>
              <a:gd name="connsiteX3" fmla="*/ 3052789 w 3502927"/>
              <a:gd name="connsiteY3" fmla="*/ 746927 h 821224"/>
              <a:gd name="connsiteX4" fmla="*/ 3502717 w 3502927"/>
              <a:gd name="connsiteY4" fmla="*/ 149945 h 821224"/>
              <a:gd name="connsiteX5" fmla="*/ 3346283 w 3502927"/>
              <a:gd name="connsiteY5" fmla="*/ 207412 h 821224"/>
              <a:gd name="connsiteX6" fmla="*/ 504142 w 3502927"/>
              <a:gd name="connsiteY6" fmla="*/ 869 h 821224"/>
              <a:gd name="connsiteX7" fmla="*/ 404982 w 3502927"/>
              <a:gd name="connsiteY7" fmla="*/ 47512 h 821224"/>
              <a:gd name="connsiteX8" fmla="*/ 0 w 3502927"/>
              <a:gd name="connsiteY8" fmla="*/ 666557 h 821224"/>
              <a:gd name="connsiteX0" fmla="*/ 0 w 3549760"/>
              <a:gd name="connsiteY0" fmla="*/ 666557 h 821224"/>
              <a:gd name="connsiteX1" fmla="*/ 53072 w 3549760"/>
              <a:gd name="connsiteY1" fmla="*/ 611141 h 821224"/>
              <a:gd name="connsiteX2" fmla="*/ 2943311 w 3549760"/>
              <a:gd name="connsiteY2" fmla="*/ 821095 h 821224"/>
              <a:gd name="connsiteX3" fmla="*/ 3052789 w 3549760"/>
              <a:gd name="connsiteY3" fmla="*/ 746927 h 821224"/>
              <a:gd name="connsiteX4" fmla="*/ 3549573 w 3549760"/>
              <a:gd name="connsiteY4" fmla="*/ 167623 h 821224"/>
              <a:gd name="connsiteX5" fmla="*/ 3346283 w 3549760"/>
              <a:gd name="connsiteY5" fmla="*/ 207412 h 821224"/>
              <a:gd name="connsiteX6" fmla="*/ 504142 w 3549760"/>
              <a:gd name="connsiteY6" fmla="*/ 869 h 821224"/>
              <a:gd name="connsiteX7" fmla="*/ 404982 w 3549760"/>
              <a:gd name="connsiteY7" fmla="*/ 47512 h 821224"/>
              <a:gd name="connsiteX8" fmla="*/ 0 w 3549760"/>
              <a:gd name="connsiteY8" fmla="*/ 666557 h 821224"/>
              <a:gd name="connsiteX0" fmla="*/ 0 w 3549760"/>
              <a:gd name="connsiteY0" fmla="*/ 666557 h 821224"/>
              <a:gd name="connsiteX1" fmla="*/ 53072 w 3549760"/>
              <a:gd name="connsiteY1" fmla="*/ 611141 h 821224"/>
              <a:gd name="connsiteX2" fmla="*/ 2943311 w 3549760"/>
              <a:gd name="connsiteY2" fmla="*/ 821095 h 821224"/>
              <a:gd name="connsiteX3" fmla="*/ 3052789 w 3549760"/>
              <a:gd name="connsiteY3" fmla="*/ 746927 h 821224"/>
              <a:gd name="connsiteX4" fmla="*/ 3549573 w 3549760"/>
              <a:gd name="connsiteY4" fmla="*/ 167623 h 821224"/>
              <a:gd name="connsiteX5" fmla="*/ 3346283 w 3549760"/>
              <a:gd name="connsiteY5" fmla="*/ 207412 h 821224"/>
              <a:gd name="connsiteX6" fmla="*/ 504142 w 3549760"/>
              <a:gd name="connsiteY6" fmla="*/ 869 h 821224"/>
              <a:gd name="connsiteX7" fmla="*/ 404982 w 3549760"/>
              <a:gd name="connsiteY7" fmla="*/ 47512 h 821224"/>
              <a:gd name="connsiteX8" fmla="*/ 0 w 3549760"/>
              <a:gd name="connsiteY8" fmla="*/ 666557 h 821224"/>
              <a:gd name="connsiteX0" fmla="*/ 0 w 3557923"/>
              <a:gd name="connsiteY0" fmla="*/ 666557 h 821224"/>
              <a:gd name="connsiteX1" fmla="*/ 53072 w 3557923"/>
              <a:gd name="connsiteY1" fmla="*/ 611141 h 821224"/>
              <a:gd name="connsiteX2" fmla="*/ 2943311 w 3557923"/>
              <a:gd name="connsiteY2" fmla="*/ 821095 h 821224"/>
              <a:gd name="connsiteX3" fmla="*/ 3052789 w 3557923"/>
              <a:gd name="connsiteY3" fmla="*/ 746927 h 821224"/>
              <a:gd name="connsiteX4" fmla="*/ 3557739 w 3557923"/>
              <a:gd name="connsiteY4" fmla="*/ 163439 h 821224"/>
              <a:gd name="connsiteX5" fmla="*/ 3346283 w 3557923"/>
              <a:gd name="connsiteY5" fmla="*/ 207412 h 821224"/>
              <a:gd name="connsiteX6" fmla="*/ 504142 w 3557923"/>
              <a:gd name="connsiteY6" fmla="*/ 869 h 821224"/>
              <a:gd name="connsiteX7" fmla="*/ 404982 w 3557923"/>
              <a:gd name="connsiteY7" fmla="*/ 47512 h 821224"/>
              <a:gd name="connsiteX8" fmla="*/ 0 w 3557923"/>
              <a:gd name="connsiteY8" fmla="*/ 666557 h 821224"/>
              <a:gd name="connsiteX0" fmla="*/ 0 w 3558874"/>
              <a:gd name="connsiteY0" fmla="*/ 666557 h 821224"/>
              <a:gd name="connsiteX1" fmla="*/ 53072 w 3558874"/>
              <a:gd name="connsiteY1" fmla="*/ 611141 h 821224"/>
              <a:gd name="connsiteX2" fmla="*/ 2943311 w 3558874"/>
              <a:gd name="connsiteY2" fmla="*/ 821095 h 821224"/>
              <a:gd name="connsiteX3" fmla="*/ 3052789 w 3558874"/>
              <a:gd name="connsiteY3" fmla="*/ 746927 h 821224"/>
              <a:gd name="connsiteX4" fmla="*/ 3558690 w 3558874"/>
              <a:gd name="connsiteY4" fmla="*/ 144423 h 821224"/>
              <a:gd name="connsiteX5" fmla="*/ 3346283 w 3558874"/>
              <a:gd name="connsiteY5" fmla="*/ 207412 h 821224"/>
              <a:gd name="connsiteX6" fmla="*/ 504142 w 3558874"/>
              <a:gd name="connsiteY6" fmla="*/ 869 h 821224"/>
              <a:gd name="connsiteX7" fmla="*/ 404982 w 3558874"/>
              <a:gd name="connsiteY7" fmla="*/ 47512 h 821224"/>
              <a:gd name="connsiteX8" fmla="*/ 0 w 3558874"/>
              <a:gd name="connsiteY8" fmla="*/ 666557 h 821224"/>
              <a:gd name="connsiteX0" fmla="*/ 0 w 3558874"/>
              <a:gd name="connsiteY0" fmla="*/ 666557 h 821224"/>
              <a:gd name="connsiteX1" fmla="*/ 53072 w 3558874"/>
              <a:gd name="connsiteY1" fmla="*/ 611141 h 821224"/>
              <a:gd name="connsiteX2" fmla="*/ 2943311 w 3558874"/>
              <a:gd name="connsiteY2" fmla="*/ 821095 h 821224"/>
              <a:gd name="connsiteX3" fmla="*/ 3052789 w 3558874"/>
              <a:gd name="connsiteY3" fmla="*/ 746927 h 821224"/>
              <a:gd name="connsiteX4" fmla="*/ 3558690 w 3558874"/>
              <a:gd name="connsiteY4" fmla="*/ 144423 h 821224"/>
              <a:gd name="connsiteX5" fmla="*/ 3346283 w 3558874"/>
              <a:gd name="connsiteY5" fmla="*/ 207412 h 821224"/>
              <a:gd name="connsiteX6" fmla="*/ 504142 w 3558874"/>
              <a:gd name="connsiteY6" fmla="*/ 869 h 821224"/>
              <a:gd name="connsiteX7" fmla="*/ 404982 w 3558874"/>
              <a:gd name="connsiteY7" fmla="*/ 47512 h 821224"/>
              <a:gd name="connsiteX8" fmla="*/ 0 w 3558874"/>
              <a:gd name="connsiteY8" fmla="*/ 666557 h 821224"/>
              <a:gd name="connsiteX0" fmla="*/ 0 w 3514814"/>
              <a:gd name="connsiteY0" fmla="*/ 666557 h 821224"/>
              <a:gd name="connsiteX1" fmla="*/ 53072 w 3514814"/>
              <a:gd name="connsiteY1" fmla="*/ 611141 h 821224"/>
              <a:gd name="connsiteX2" fmla="*/ 2943311 w 3514814"/>
              <a:gd name="connsiteY2" fmla="*/ 821095 h 821224"/>
              <a:gd name="connsiteX3" fmla="*/ 3052789 w 3514814"/>
              <a:gd name="connsiteY3" fmla="*/ 746927 h 821224"/>
              <a:gd name="connsiteX4" fmla="*/ 3514611 w 3514814"/>
              <a:gd name="connsiteY4" fmla="*/ 150800 h 821224"/>
              <a:gd name="connsiteX5" fmla="*/ 3346283 w 3514814"/>
              <a:gd name="connsiteY5" fmla="*/ 207412 h 821224"/>
              <a:gd name="connsiteX6" fmla="*/ 504142 w 3514814"/>
              <a:gd name="connsiteY6" fmla="*/ 869 h 821224"/>
              <a:gd name="connsiteX7" fmla="*/ 404982 w 3514814"/>
              <a:gd name="connsiteY7" fmla="*/ 47512 h 821224"/>
              <a:gd name="connsiteX8" fmla="*/ 0 w 3514814"/>
              <a:gd name="connsiteY8" fmla="*/ 666557 h 821224"/>
              <a:gd name="connsiteX0" fmla="*/ 0 w 3514611"/>
              <a:gd name="connsiteY0" fmla="*/ 666557 h 821224"/>
              <a:gd name="connsiteX1" fmla="*/ 53072 w 3514611"/>
              <a:gd name="connsiteY1" fmla="*/ 611141 h 821224"/>
              <a:gd name="connsiteX2" fmla="*/ 2943311 w 3514611"/>
              <a:gd name="connsiteY2" fmla="*/ 821095 h 821224"/>
              <a:gd name="connsiteX3" fmla="*/ 3052789 w 3514611"/>
              <a:gd name="connsiteY3" fmla="*/ 746927 h 821224"/>
              <a:gd name="connsiteX4" fmla="*/ 3514611 w 3514611"/>
              <a:gd name="connsiteY4" fmla="*/ 150800 h 821224"/>
              <a:gd name="connsiteX5" fmla="*/ 3346283 w 3514611"/>
              <a:gd name="connsiteY5" fmla="*/ 207412 h 821224"/>
              <a:gd name="connsiteX6" fmla="*/ 504142 w 3514611"/>
              <a:gd name="connsiteY6" fmla="*/ 869 h 821224"/>
              <a:gd name="connsiteX7" fmla="*/ 404982 w 3514611"/>
              <a:gd name="connsiteY7" fmla="*/ 47512 h 821224"/>
              <a:gd name="connsiteX8" fmla="*/ 0 w 3514611"/>
              <a:gd name="connsiteY8" fmla="*/ 666557 h 821224"/>
              <a:gd name="connsiteX0" fmla="*/ 0 w 3542835"/>
              <a:gd name="connsiteY0" fmla="*/ 666557 h 821224"/>
              <a:gd name="connsiteX1" fmla="*/ 53072 w 3542835"/>
              <a:gd name="connsiteY1" fmla="*/ 611141 h 821224"/>
              <a:gd name="connsiteX2" fmla="*/ 2943311 w 3542835"/>
              <a:gd name="connsiteY2" fmla="*/ 821095 h 821224"/>
              <a:gd name="connsiteX3" fmla="*/ 3052789 w 3542835"/>
              <a:gd name="connsiteY3" fmla="*/ 746927 h 821224"/>
              <a:gd name="connsiteX4" fmla="*/ 3542835 w 3542835"/>
              <a:gd name="connsiteY4" fmla="*/ 143285 h 821224"/>
              <a:gd name="connsiteX5" fmla="*/ 3346283 w 3542835"/>
              <a:gd name="connsiteY5" fmla="*/ 207412 h 821224"/>
              <a:gd name="connsiteX6" fmla="*/ 504142 w 3542835"/>
              <a:gd name="connsiteY6" fmla="*/ 869 h 821224"/>
              <a:gd name="connsiteX7" fmla="*/ 404982 w 3542835"/>
              <a:gd name="connsiteY7" fmla="*/ 47512 h 821224"/>
              <a:gd name="connsiteX8" fmla="*/ 0 w 3542835"/>
              <a:gd name="connsiteY8" fmla="*/ 666557 h 821224"/>
              <a:gd name="connsiteX0" fmla="*/ 0 w 3466020"/>
              <a:gd name="connsiteY0" fmla="*/ 666557 h 821224"/>
              <a:gd name="connsiteX1" fmla="*/ 53072 w 3466020"/>
              <a:gd name="connsiteY1" fmla="*/ 611141 h 821224"/>
              <a:gd name="connsiteX2" fmla="*/ 2943311 w 3466020"/>
              <a:gd name="connsiteY2" fmla="*/ 821095 h 821224"/>
              <a:gd name="connsiteX3" fmla="*/ 3052789 w 3466020"/>
              <a:gd name="connsiteY3" fmla="*/ 746927 h 821224"/>
              <a:gd name="connsiteX4" fmla="*/ 3466020 w 3466020"/>
              <a:gd name="connsiteY4" fmla="*/ 247502 h 821224"/>
              <a:gd name="connsiteX5" fmla="*/ 3346283 w 3466020"/>
              <a:gd name="connsiteY5" fmla="*/ 207412 h 821224"/>
              <a:gd name="connsiteX6" fmla="*/ 504142 w 3466020"/>
              <a:gd name="connsiteY6" fmla="*/ 869 h 821224"/>
              <a:gd name="connsiteX7" fmla="*/ 404982 w 3466020"/>
              <a:gd name="connsiteY7" fmla="*/ 47512 h 821224"/>
              <a:gd name="connsiteX8" fmla="*/ 0 w 3466020"/>
              <a:gd name="connsiteY8" fmla="*/ 666557 h 821224"/>
              <a:gd name="connsiteX0" fmla="*/ 0 w 3546579"/>
              <a:gd name="connsiteY0" fmla="*/ 666557 h 821224"/>
              <a:gd name="connsiteX1" fmla="*/ 53072 w 3546579"/>
              <a:gd name="connsiteY1" fmla="*/ 611141 h 821224"/>
              <a:gd name="connsiteX2" fmla="*/ 2943311 w 3546579"/>
              <a:gd name="connsiteY2" fmla="*/ 821095 h 821224"/>
              <a:gd name="connsiteX3" fmla="*/ 3052789 w 3546579"/>
              <a:gd name="connsiteY3" fmla="*/ 746927 h 821224"/>
              <a:gd name="connsiteX4" fmla="*/ 3466020 w 3546579"/>
              <a:gd name="connsiteY4" fmla="*/ 247502 h 821224"/>
              <a:gd name="connsiteX5" fmla="*/ 3503568 w 3546579"/>
              <a:gd name="connsiteY5" fmla="*/ 85121 h 821224"/>
              <a:gd name="connsiteX6" fmla="*/ 504142 w 3546579"/>
              <a:gd name="connsiteY6" fmla="*/ 869 h 821224"/>
              <a:gd name="connsiteX7" fmla="*/ 404982 w 3546579"/>
              <a:gd name="connsiteY7" fmla="*/ 47512 h 821224"/>
              <a:gd name="connsiteX8" fmla="*/ 0 w 3546579"/>
              <a:gd name="connsiteY8" fmla="*/ 666557 h 821224"/>
              <a:gd name="connsiteX0" fmla="*/ 0 w 3546579"/>
              <a:gd name="connsiteY0" fmla="*/ 666557 h 821224"/>
              <a:gd name="connsiteX1" fmla="*/ 53072 w 3546579"/>
              <a:gd name="connsiteY1" fmla="*/ 611141 h 821224"/>
              <a:gd name="connsiteX2" fmla="*/ 2943311 w 3546579"/>
              <a:gd name="connsiteY2" fmla="*/ 821095 h 821224"/>
              <a:gd name="connsiteX3" fmla="*/ 3052789 w 3546579"/>
              <a:gd name="connsiteY3" fmla="*/ 746927 h 821224"/>
              <a:gd name="connsiteX4" fmla="*/ 3466020 w 3546579"/>
              <a:gd name="connsiteY4" fmla="*/ 247502 h 821224"/>
              <a:gd name="connsiteX5" fmla="*/ 3503568 w 3546579"/>
              <a:gd name="connsiteY5" fmla="*/ 85121 h 821224"/>
              <a:gd name="connsiteX6" fmla="*/ 504142 w 3546579"/>
              <a:gd name="connsiteY6" fmla="*/ 869 h 821224"/>
              <a:gd name="connsiteX7" fmla="*/ 404982 w 3546579"/>
              <a:gd name="connsiteY7" fmla="*/ 47512 h 821224"/>
              <a:gd name="connsiteX8" fmla="*/ 0 w 3546579"/>
              <a:gd name="connsiteY8" fmla="*/ 666557 h 821224"/>
              <a:gd name="connsiteX0" fmla="*/ 0 w 3511123"/>
              <a:gd name="connsiteY0" fmla="*/ 666557 h 821224"/>
              <a:gd name="connsiteX1" fmla="*/ 53072 w 3511123"/>
              <a:gd name="connsiteY1" fmla="*/ 611141 h 821224"/>
              <a:gd name="connsiteX2" fmla="*/ 2943311 w 3511123"/>
              <a:gd name="connsiteY2" fmla="*/ 821095 h 821224"/>
              <a:gd name="connsiteX3" fmla="*/ 3052789 w 3511123"/>
              <a:gd name="connsiteY3" fmla="*/ 746927 h 821224"/>
              <a:gd name="connsiteX4" fmla="*/ 3466020 w 3511123"/>
              <a:gd name="connsiteY4" fmla="*/ 247502 h 821224"/>
              <a:gd name="connsiteX5" fmla="*/ 3503568 w 3511123"/>
              <a:gd name="connsiteY5" fmla="*/ 85121 h 821224"/>
              <a:gd name="connsiteX6" fmla="*/ 504142 w 3511123"/>
              <a:gd name="connsiteY6" fmla="*/ 869 h 821224"/>
              <a:gd name="connsiteX7" fmla="*/ 404982 w 3511123"/>
              <a:gd name="connsiteY7" fmla="*/ 47512 h 821224"/>
              <a:gd name="connsiteX8" fmla="*/ 0 w 3511123"/>
              <a:gd name="connsiteY8" fmla="*/ 666557 h 821224"/>
              <a:gd name="connsiteX0" fmla="*/ 0 w 3511123"/>
              <a:gd name="connsiteY0" fmla="*/ 666557 h 821224"/>
              <a:gd name="connsiteX1" fmla="*/ 53072 w 3511123"/>
              <a:gd name="connsiteY1" fmla="*/ 611141 h 821224"/>
              <a:gd name="connsiteX2" fmla="*/ 2943311 w 3511123"/>
              <a:gd name="connsiteY2" fmla="*/ 821095 h 821224"/>
              <a:gd name="connsiteX3" fmla="*/ 3052789 w 3511123"/>
              <a:gd name="connsiteY3" fmla="*/ 746927 h 821224"/>
              <a:gd name="connsiteX4" fmla="*/ 3466020 w 3511123"/>
              <a:gd name="connsiteY4" fmla="*/ 247502 h 821224"/>
              <a:gd name="connsiteX5" fmla="*/ 3503568 w 3511123"/>
              <a:gd name="connsiteY5" fmla="*/ 85121 h 821224"/>
              <a:gd name="connsiteX6" fmla="*/ 504142 w 3511123"/>
              <a:gd name="connsiteY6" fmla="*/ 869 h 821224"/>
              <a:gd name="connsiteX7" fmla="*/ 404982 w 3511123"/>
              <a:gd name="connsiteY7" fmla="*/ 47512 h 821224"/>
              <a:gd name="connsiteX8" fmla="*/ 0 w 3511123"/>
              <a:gd name="connsiteY8" fmla="*/ 666557 h 821224"/>
              <a:gd name="connsiteX0" fmla="*/ 0 w 3589180"/>
              <a:gd name="connsiteY0" fmla="*/ 666557 h 821224"/>
              <a:gd name="connsiteX1" fmla="*/ 53072 w 3589180"/>
              <a:gd name="connsiteY1" fmla="*/ 611141 h 821224"/>
              <a:gd name="connsiteX2" fmla="*/ 2943311 w 3589180"/>
              <a:gd name="connsiteY2" fmla="*/ 821095 h 821224"/>
              <a:gd name="connsiteX3" fmla="*/ 3052789 w 3589180"/>
              <a:gd name="connsiteY3" fmla="*/ 746927 h 821224"/>
              <a:gd name="connsiteX4" fmla="*/ 3466020 w 3589180"/>
              <a:gd name="connsiteY4" fmla="*/ 247502 h 821224"/>
              <a:gd name="connsiteX5" fmla="*/ 3581828 w 3589180"/>
              <a:gd name="connsiteY5" fmla="*/ 190935 h 821224"/>
              <a:gd name="connsiteX6" fmla="*/ 504142 w 3589180"/>
              <a:gd name="connsiteY6" fmla="*/ 869 h 821224"/>
              <a:gd name="connsiteX7" fmla="*/ 404982 w 3589180"/>
              <a:gd name="connsiteY7" fmla="*/ 47512 h 821224"/>
              <a:gd name="connsiteX8" fmla="*/ 0 w 3589180"/>
              <a:gd name="connsiteY8" fmla="*/ 666557 h 821224"/>
              <a:gd name="connsiteX0" fmla="*/ 0 w 3589180"/>
              <a:gd name="connsiteY0" fmla="*/ 666557 h 821224"/>
              <a:gd name="connsiteX1" fmla="*/ 53072 w 3589180"/>
              <a:gd name="connsiteY1" fmla="*/ 611141 h 821224"/>
              <a:gd name="connsiteX2" fmla="*/ 2943311 w 3589180"/>
              <a:gd name="connsiteY2" fmla="*/ 821095 h 821224"/>
              <a:gd name="connsiteX3" fmla="*/ 3052789 w 3589180"/>
              <a:gd name="connsiteY3" fmla="*/ 746927 h 821224"/>
              <a:gd name="connsiteX4" fmla="*/ 3466020 w 3589180"/>
              <a:gd name="connsiteY4" fmla="*/ 247502 h 821224"/>
              <a:gd name="connsiteX5" fmla="*/ 3581828 w 3589180"/>
              <a:gd name="connsiteY5" fmla="*/ 190935 h 821224"/>
              <a:gd name="connsiteX6" fmla="*/ 504142 w 3589180"/>
              <a:gd name="connsiteY6" fmla="*/ 869 h 821224"/>
              <a:gd name="connsiteX7" fmla="*/ 404982 w 3589180"/>
              <a:gd name="connsiteY7" fmla="*/ 47512 h 821224"/>
              <a:gd name="connsiteX8" fmla="*/ 0 w 3589180"/>
              <a:gd name="connsiteY8" fmla="*/ 666557 h 821224"/>
              <a:gd name="connsiteX0" fmla="*/ 0 w 3581828"/>
              <a:gd name="connsiteY0" fmla="*/ 666557 h 821224"/>
              <a:gd name="connsiteX1" fmla="*/ 53072 w 3581828"/>
              <a:gd name="connsiteY1" fmla="*/ 611141 h 821224"/>
              <a:gd name="connsiteX2" fmla="*/ 2943311 w 3581828"/>
              <a:gd name="connsiteY2" fmla="*/ 821095 h 821224"/>
              <a:gd name="connsiteX3" fmla="*/ 3052789 w 3581828"/>
              <a:gd name="connsiteY3" fmla="*/ 746927 h 821224"/>
              <a:gd name="connsiteX4" fmla="*/ 3466020 w 3581828"/>
              <a:gd name="connsiteY4" fmla="*/ 247502 h 821224"/>
              <a:gd name="connsiteX5" fmla="*/ 3581828 w 3581828"/>
              <a:gd name="connsiteY5" fmla="*/ 190935 h 821224"/>
              <a:gd name="connsiteX6" fmla="*/ 504142 w 3581828"/>
              <a:gd name="connsiteY6" fmla="*/ 869 h 821224"/>
              <a:gd name="connsiteX7" fmla="*/ 404982 w 3581828"/>
              <a:gd name="connsiteY7" fmla="*/ 47512 h 821224"/>
              <a:gd name="connsiteX8" fmla="*/ 0 w 3581828"/>
              <a:gd name="connsiteY8" fmla="*/ 666557 h 821224"/>
              <a:gd name="connsiteX0" fmla="*/ 0 w 3466020"/>
              <a:gd name="connsiteY0" fmla="*/ 666557 h 821224"/>
              <a:gd name="connsiteX1" fmla="*/ 53072 w 3466020"/>
              <a:gd name="connsiteY1" fmla="*/ 611141 h 821224"/>
              <a:gd name="connsiteX2" fmla="*/ 2943311 w 3466020"/>
              <a:gd name="connsiteY2" fmla="*/ 821095 h 821224"/>
              <a:gd name="connsiteX3" fmla="*/ 3052789 w 3466020"/>
              <a:gd name="connsiteY3" fmla="*/ 746927 h 821224"/>
              <a:gd name="connsiteX4" fmla="*/ 3466020 w 3466020"/>
              <a:gd name="connsiteY4" fmla="*/ 247502 h 821224"/>
              <a:gd name="connsiteX5" fmla="*/ 3458465 w 3466020"/>
              <a:gd name="connsiteY5" fmla="*/ 191615 h 821224"/>
              <a:gd name="connsiteX6" fmla="*/ 504142 w 3466020"/>
              <a:gd name="connsiteY6" fmla="*/ 869 h 821224"/>
              <a:gd name="connsiteX7" fmla="*/ 404982 w 3466020"/>
              <a:gd name="connsiteY7" fmla="*/ 47512 h 821224"/>
              <a:gd name="connsiteX8" fmla="*/ 0 w 3466020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594534"/>
              <a:gd name="connsiteY0" fmla="*/ 666557 h 821224"/>
              <a:gd name="connsiteX1" fmla="*/ 53072 w 3594534"/>
              <a:gd name="connsiteY1" fmla="*/ 611141 h 821224"/>
              <a:gd name="connsiteX2" fmla="*/ 2943311 w 3594534"/>
              <a:gd name="connsiteY2" fmla="*/ 821095 h 821224"/>
              <a:gd name="connsiteX3" fmla="*/ 3052789 w 3594534"/>
              <a:gd name="connsiteY3" fmla="*/ 746927 h 821224"/>
              <a:gd name="connsiteX4" fmla="*/ 3594534 w 3594534"/>
              <a:gd name="connsiteY4" fmla="*/ 223336 h 821224"/>
              <a:gd name="connsiteX5" fmla="*/ 3458465 w 3594534"/>
              <a:gd name="connsiteY5" fmla="*/ 191615 h 821224"/>
              <a:gd name="connsiteX6" fmla="*/ 504142 w 3594534"/>
              <a:gd name="connsiteY6" fmla="*/ 869 h 821224"/>
              <a:gd name="connsiteX7" fmla="*/ 404982 w 3594534"/>
              <a:gd name="connsiteY7" fmla="*/ 47512 h 821224"/>
              <a:gd name="connsiteX8" fmla="*/ 0 w 3594534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326938 w 3516748"/>
              <a:gd name="connsiteY5" fmla="*/ 196481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326938 w 3516748"/>
              <a:gd name="connsiteY5" fmla="*/ 196481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262326 w 3516748"/>
              <a:gd name="connsiteY5" fmla="*/ 21569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25151"/>
              <a:gd name="connsiteY0" fmla="*/ 666557 h 821224"/>
              <a:gd name="connsiteX1" fmla="*/ 53072 w 3525151"/>
              <a:gd name="connsiteY1" fmla="*/ 611141 h 821224"/>
              <a:gd name="connsiteX2" fmla="*/ 2943311 w 3525151"/>
              <a:gd name="connsiteY2" fmla="*/ 821095 h 821224"/>
              <a:gd name="connsiteX3" fmla="*/ 3052789 w 3525151"/>
              <a:gd name="connsiteY3" fmla="*/ 746927 h 821224"/>
              <a:gd name="connsiteX4" fmla="*/ 3525151 w 3525151"/>
              <a:gd name="connsiteY4" fmla="*/ 99075 h 821224"/>
              <a:gd name="connsiteX5" fmla="*/ 3262326 w 3525151"/>
              <a:gd name="connsiteY5" fmla="*/ 215695 h 821224"/>
              <a:gd name="connsiteX6" fmla="*/ 504142 w 3525151"/>
              <a:gd name="connsiteY6" fmla="*/ 869 h 821224"/>
              <a:gd name="connsiteX7" fmla="*/ 404982 w 3525151"/>
              <a:gd name="connsiteY7" fmla="*/ 47512 h 821224"/>
              <a:gd name="connsiteX8" fmla="*/ 0 w 3525151"/>
              <a:gd name="connsiteY8" fmla="*/ 666557 h 821224"/>
              <a:gd name="connsiteX0" fmla="*/ 0 w 3528181"/>
              <a:gd name="connsiteY0" fmla="*/ 666557 h 821224"/>
              <a:gd name="connsiteX1" fmla="*/ 53072 w 3528181"/>
              <a:gd name="connsiteY1" fmla="*/ 611141 h 821224"/>
              <a:gd name="connsiteX2" fmla="*/ 2943311 w 3528181"/>
              <a:gd name="connsiteY2" fmla="*/ 821095 h 821224"/>
              <a:gd name="connsiteX3" fmla="*/ 3052789 w 3528181"/>
              <a:gd name="connsiteY3" fmla="*/ 746927 h 821224"/>
              <a:gd name="connsiteX4" fmla="*/ 3525151 w 3528181"/>
              <a:gd name="connsiteY4" fmla="*/ 99075 h 821224"/>
              <a:gd name="connsiteX5" fmla="*/ 3262326 w 3528181"/>
              <a:gd name="connsiteY5" fmla="*/ 215695 h 821224"/>
              <a:gd name="connsiteX6" fmla="*/ 504142 w 3528181"/>
              <a:gd name="connsiteY6" fmla="*/ 869 h 821224"/>
              <a:gd name="connsiteX7" fmla="*/ 404982 w 3528181"/>
              <a:gd name="connsiteY7" fmla="*/ 47512 h 821224"/>
              <a:gd name="connsiteX8" fmla="*/ 0 w 3528181"/>
              <a:gd name="connsiteY8" fmla="*/ 666557 h 821224"/>
              <a:gd name="connsiteX0" fmla="*/ 0 w 3528181"/>
              <a:gd name="connsiteY0" fmla="*/ 666557 h 821224"/>
              <a:gd name="connsiteX1" fmla="*/ 53072 w 3528181"/>
              <a:gd name="connsiteY1" fmla="*/ 611141 h 821224"/>
              <a:gd name="connsiteX2" fmla="*/ 2943311 w 3528181"/>
              <a:gd name="connsiteY2" fmla="*/ 821095 h 821224"/>
              <a:gd name="connsiteX3" fmla="*/ 3052789 w 3528181"/>
              <a:gd name="connsiteY3" fmla="*/ 746927 h 821224"/>
              <a:gd name="connsiteX4" fmla="*/ 3525151 w 3528181"/>
              <a:gd name="connsiteY4" fmla="*/ 99075 h 821224"/>
              <a:gd name="connsiteX5" fmla="*/ 3262326 w 3528181"/>
              <a:gd name="connsiteY5" fmla="*/ 215695 h 821224"/>
              <a:gd name="connsiteX6" fmla="*/ 504142 w 3528181"/>
              <a:gd name="connsiteY6" fmla="*/ 869 h 821224"/>
              <a:gd name="connsiteX7" fmla="*/ 404982 w 3528181"/>
              <a:gd name="connsiteY7" fmla="*/ 47512 h 821224"/>
              <a:gd name="connsiteX8" fmla="*/ 0 w 3528181"/>
              <a:gd name="connsiteY8" fmla="*/ 666557 h 821224"/>
              <a:gd name="connsiteX0" fmla="*/ 0 w 3525151"/>
              <a:gd name="connsiteY0" fmla="*/ 666557 h 821224"/>
              <a:gd name="connsiteX1" fmla="*/ 53072 w 3525151"/>
              <a:gd name="connsiteY1" fmla="*/ 611141 h 821224"/>
              <a:gd name="connsiteX2" fmla="*/ 2943311 w 3525151"/>
              <a:gd name="connsiteY2" fmla="*/ 821095 h 821224"/>
              <a:gd name="connsiteX3" fmla="*/ 3052789 w 3525151"/>
              <a:gd name="connsiteY3" fmla="*/ 746927 h 821224"/>
              <a:gd name="connsiteX4" fmla="*/ 3525151 w 3525151"/>
              <a:gd name="connsiteY4" fmla="*/ 99075 h 821224"/>
              <a:gd name="connsiteX5" fmla="*/ 3262326 w 3525151"/>
              <a:gd name="connsiteY5" fmla="*/ 215695 h 821224"/>
              <a:gd name="connsiteX6" fmla="*/ 504142 w 3525151"/>
              <a:gd name="connsiteY6" fmla="*/ 869 h 821224"/>
              <a:gd name="connsiteX7" fmla="*/ 404982 w 3525151"/>
              <a:gd name="connsiteY7" fmla="*/ 47512 h 821224"/>
              <a:gd name="connsiteX8" fmla="*/ 0 w 3525151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4800"/>
              <a:gd name="connsiteY0" fmla="*/ 666557 h 821224"/>
              <a:gd name="connsiteX1" fmla="*/ 53072 w 3514800"/>
              <a:gd name="connsiteY1" fmla="*/ 611141 h 821224"/>
              <a:gd name="connsiteX2" fmla="*/ 2943311 w 3514800"/>
              <a:gd name="connsiteY2" fmla="*/ 821095 h 821224"/>
              <a:gd name="connsiteX3" fmla="*/ 3052789 w 3514800"/>
              <a:gd name="connsiteY3" fmla="*/ 746927 h 821224"/>
              <a:gd name="connsiteX4" fmla="*/ 3513259 w 3514800"/>
              <a:gd name="connsiteY4" fmla="*/ 98220 h 821224"/>
              <a:gd name="connsiteX5" fmla="*/ 3262326 w 3514800"/>
              <a:gd name="connsiteY5" fmla="*/ 215695 h 821224"/>
              <a:gd name="connsiteX6" fmla="*/ 504142 w 3514800"/>
              <a:gd name="connsiteY6" fmla="*/ 869 h 821224"/>
              <a:gd name="connsiteX7" fmla="*/ 404982 w 3514800"/>
              <a:gd name="connsiteY7" fmla="*/ 47512 h 821224"/>
              <a:gd name="connsiteX8" fmla="*/ 0 w 3514800"/>
              <a:gd name="connsiteY8" fmla="*/ 666557 h 821224"/>
              <a:gd name="connsiteX0" fmla="*/ 0 w 3514109"/>
              <a:gd name="connsiteY0" fmla="*/ 666557 h 821224"/>
              <a:gd name="connsiteX1" fmla="*/ 53072 w 3514109"/>
              <a:gd name="connsiteY1" fmla="*/ 611141 h 821224"/>
              <a:gd name="connsiteX2" fmla="*/ 2943311 w 3514109"/>
              <a:gd name="connsiteY2" fmla="*/ 821095 h 821224"/>
              <a:gd name="connsiteX3" fmla="*/ 3052789 w 3514109"/>
              <a:gd name="connsiteY3" fmla="*/ 746927 h 821224"/>
              <a:gd name="connsiteX4" fmla="*/ 3512547 w 3514109"/>
              <a:gd name="connsiteY4" fmla="*/ 112482 h 821224"/>
              <a:gd name="connsiteX5" fmla="*/ 3262326 w 3514109"/>
              <a:gd name="connsiteY5" fmla="*/ 215695 h 821224"/>
              <a:gd name="connsiteX6" fmla="*/ 504142 w 3514109"/>
              <a:gd name="connsiteY6" fmla="*/ 869 h 821224"/>
              <a:gd name="connsiteX7" fmla="*/ 404982 w 3514109"/>
              <a:gd name="connsiteY7" fmla="*/ 47512 h 821224"/>
              <a:gd name="connsiteX8" fmla="*/ 0 w 3514109"/>
              <a:gd name="connsiteY8" fmla="*/ 666557 h 821224"/>
              <a:gd name="connsiteX0" fmla="*/ 0 w 3543147"/>
              <a:gd name="connsiteY0" fmla="*/ 666557 h 821224"/>
              <a:gd name="connsiteX1" fmla="*/ 53072 w 3543147"/>
              <a:gd name="connsiteY1" fmla="*/ 611141 h 821224"/>
              <a:gd name="connsiteX2" fmla="*/ 2943311 w 3543147"/>
              <a:gd name="connsiteY2" fmla="*/ 821095 h 821224"/>
              <a:gd name="connsiteX3" fmla="*/ 3052789 w 3543147"/>
              <a:gd name="connsiteY3" fmla="*/ 746927 h 821224"/>
              <a:gd name="connsiteX4" fmla="*/ 3542196 w 3543147"/>
              <a:gd name="connsiteY4" fmla="*/ 76443 h 821224"/>
              <a:gd name="connsiteX5" fmla="*/ 3262326 w 3543147"/>
              <a:gd name="connsiteY5" fmla="*/ 215695 h 821224"/>
              <a:gd name="connsiteX6" fmla="*/ 504142 w 3543147"/>
              <a:gd name="connsiteY6" fmla="*/ 869 h 821224"/>
              <a:gd name="connsiteX7" fmla="*/ 404982 w 3543147"/>
              <a:gd name="connsiteY7" fmla="*/ 47512 h 821224"/>
              <a:gd name="connsiteX8" fmla="*/ 0 w 3543147"/>
              <a:gd name="connsiteY8" fmla="*/ 666557 h 821224"/>
              <a:gd name="connsiteX0" fmla="*/ 0 w 3542504"/>
              <a:gd name="connsiteY0" fmla="*/ 666557 h 821224"/>
              <a:gd name="connsiteX1" fmla="*/ 53072 w 3542504"/>
              <a:gd name="connsiteY1" fmla="*/ 611141 h 821224"/>
              <a:gd name="connsiteX2" fmla="*/ 2943311 w 3542504"/>
              <a:gd name="connsiteY2" fmla="*/ 821095 h 821224"/>
              <a:gd name="connsiteX3" fmla="*/ 3052789 w 3542504"/>
              <a:gd name="connsiteY3" fmla="*/ 746927 h 821224"/>
              <a:gd name="connsiteX4" fmla="*/ 3542196 w 3542504"/>
              <a:gd name="connsiteY4" fmla="*/ 76443 h 821224"/>
              <a:gd name="connsiteX5" fmla="*/ 3262326 w 3542504"/>
              <a:gd name="connsiteY5" fmla="*/ 215695 h 821224"/>
              <a:gd name="connsiteX6" fmla="*/ 504142 w 3542504"/>
              <a:gd name="connsiteY6" fmla="*/ 869 h 821224"/>
              <a:gd name="connsiteX7" fmla="*/ 404982 w 3542504"/>
              <a:gd name="connsiteY7" fmla="*/ 47512 h 821224"/>
              <a:gd name="connsiteX8" fmla="*/ 0 w 3542504"/>
              <a:gd name="connsiteY8" fmla="*/ 666557 h 821224"/>
              <a:gd name="connsiteX0" fmla="*/ 0 w 3511969"/>
              <a:gd name="connsiteY0" fmla="*/ 666557 h 821224"/>
              <a:gd name="connsiteX1" fmla="*/ 53072 w 3511969"/>
              <a:gd name="connsiteY1" fmla="*/ 611141 h 821224"/>
              <a:gd name="connsiteX2" fmla="*/ 2943311 w 3511969"/>
              <a:gd name="connsiteY2" fmla="*/ 821095 h 821224"/>
              <a:gd name="connsiteX3" fmla="*/ 3052789 w 3511969"/>
              <a:gd name="connsiteY3" fmla="*/ 746927 h 821224"/>
              <a:gd name="connsiteX4" fmla="*/ 3511599 w 3511969"/>
              <a:gd name="connsiteY4" fmla="*/ 131498 h 821224"/>
              <a:gd name="connsiteX5" fmla="*/ 3262326 w 3511969"/>
              <a:gd name="connsiteY5" fmla="*/ 215695 h 821224"/>
              <a:gd name="connsiteX6" fmla="*/ 504142 w 3511969"/>
              <a:gd name="connsiteY6" fmla="*/ 869 h 821224"/>
              <a:gd name="connsiteX7" fmla="*/ 404982 w 3511969"/>
              <a:gd name="connsiteY7" fmla="*/ 47512 h 821224"/>
              <a:gd name="connsiteX8" fmla="*/ 0 w 351196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57"/>
              <a:gd name="connsiteX1" fmla="*/ 53072 w 3511599"/>
              <a:gd name="connsiteY1" fmla="*/ 611141 h 821257"/>
              <a:gd name="connsiteX2" fmla="*/ 2943311 w 3511599"/>
              <a:gd name="connsiteY2" fmla="*/ 821095 h 821257"/>
              <a:gd name="connsiteX3" fmla="*/ 3068409 w 3511599"/>
              <a:gd name="connsiteY3" fmla="*/ 752819 h 821257"/>
              <a:gd name="connsiteX4" fmla="*/ 3511599 w 3511599"/>
              <a:gd name="connsiteY4" fmla="*/ 131498 h 821257"/>
              <a:gd name="connsiteX5" fmla="*/ 3262326 w 3511599"/>
              <a:gd name="connsiteY5" fmla="*/ 215695 h 821257"/>
              <a:gd name="connsiteX6" fmla="*/ 504142 w 3511599"/>
              <a:gd name="connsiteY6" fmla="*/ 869 h 821257"/>
              <a:gd name="connsiteX7" fmla="*/ 404982 w 3511599"/>
              <a:gd name="connsiteY7" fmla="*/ 47512 h 821257"/>
              <a:gd name="connsiteX8" fmla="*/ 0 w 3511599"/>
              <a:gd name="connsiteY8" fmla="*/ 666557 h 821257"/>
              <a:gd name="connsiteX0" fmla="*/ 0 w 3511599"/>
              <a:gd name="connsiteY0" fmla="*/ 666557 h 821257"/>
              <a:gd name="connsiteX1" fmla="*/ 53072 w 3511599"/>
              <a:gd name="connsiteY1" fmla="*/ 611141 h 821257"/>
              <a:gd name="connsiteX2" fmla="*/ 2943311 w 3511599"/>
              <a:gd name="connsiteY2" fmla="*/ 821095 h 821257"/>
              <a:gd name="connsiteX3" fmla="*/ 3068409 w 3511599"/>
              <a:gd name="connsiteY3" fmla="*/ 752819 h 821257"/>
              <a:gd name="connsiteX4" fmla="*/ 3511599 w 3511599"/>
              <a:gd name="connsiteY4" fmla="*/ 131498 h 821257"/>
              <a:gd name="connsiteX5" fmla="*/ 3262326 w 3511599"/>
              <a:gd name="connsiteY5" fmla="*/ 215695 h 821257"/>
              <a:gd name="connsiteX6" fmla="*/ 504142 w 3511599"/>
              <a:gd name="connsiteY6" fmla="*/ 869 h 821257"/>
              <a:gd name="connsiteX7" fmla="*/ 404982 w 3511599"/>
              <a:gd name="connsiteY7" fmla="*/ 47512 h 821257"/>
              <a:gd name="connsiteX8" fmla="*/ 0 w 3511599"/>
              <a:gd name="connsiteY8" fmla="*/ 666557 h 821257"/>
              <a:gd name="connsiteX0" fmla="*/ 0 w 3511599"/>
              <a:gd name="connsiteY0" fmla="*/ 666557 h 821183"/>
              <a:gd name="connsiteX1" fmla="*/ 53072 w 3511599"/>
              <a:gd name="connsiteY1" fmla="*/ 611141 h 821183"/>
              <a:gd name="connsiteX2" fmla="*/ 2943311 w 3511599"/>
              <a:gd name="connsiteY2" fmla="*/ 821095 h 821183"/>
              <a:gd name="connsiteX3" fmla="*/ 3068409 w 3511599"/>
              <a:gd name="connsiteY3" fmla="*/ 752819 h 821183"/>
              <a:gd name="connsiteX4" fmla="*/ 3511599 w 3511599"/>
              <a:gd name="connsiteY4" fmla="*/ 131498 h 821183"/>
              <a:gd name="connsiteX5" fmla="*/ 3262326 w 3511599"/>
              <a:gd name="connsiteY5" fmla="*/ 215695 h 821183"/>
              <a:gd name="connsiteX6" fmla="*/ 504142 w 3511599"/>
              <a:gd name="connsiteY6" fmla="*/ 869 h 821183"/>
              <a:gd name="connsiteX7" fmla="*/ 404982 w 3511599"/>
              <a:gd name="connsiteY7" fmla="*/ 47512 h 821183"/>
              <a:gd name="connsiteX8" fmla="*/ 0 w 3511599"/>
              <a:gd name="connsiteY8" fmla="*/ 666557 h 821183"/>
              <a:gd name="connsiteX0" fmla="*/ 0 w 3511599"/>
              <a:gd name="connsiteY0" fmla="*/ 666557 h 821209"/>
              <a:gd name="connsiteX1" fmla="*/ 53072 w 3511599"/>
              <a:gd name="connsiteY1" fmla="*/ 611141 h 821209"/>
              <a:gd name="connsiteX2" fmla="*/ 2943311 w 3511599"/>
              <a:gd name="connsiteY2" fmla="*/ 821095 h 821209"/>
              <a:gd name="connsiteX3" fmla="*/ 3067934 w 3511599"/>
              <a:gd name="connsiteY3" fmla="*/ 762327 h 821209"/>
              <a:gd name="connsiteX4" fmla="*/ 3511599 w 3511599"/>
              <a:gd name="connsiteY4" fmla="*/ 131498 h 821209"/>
              <a:gd name="connsiteX5" fmla="*/ 3262326 w 3511599"/>
              <a:gd name="connsiteY5" fmla="*/ 215695 h 821209"/>
              <a:gd name="connsiteX6" fmla="*/ 504142 w 3511599"/>
              <a:gd name="connsiteY6" fmla="*/ 869 h 821209"/>
              <a:gd name="connsiteX7" fmla="*/ 404982 w 3511599"/>
              <a:gd name="connsiteY7" fmla="*/ 47512 h 821209"/>
              <a:gd name="connsiteX8" fmla="*/ 0 w 3511599"/>
              <a:gd name="connsiteY8" fmla="*/ 666557 h 821209"/>
              <a:gd name="connsiteX0" fmla="*/ 0 w 3511599"/>
              <a:gd name="connsiteY0" fmla="*/ 666557 h 821302"/>
              <a:gd name="connsiteX1" fmla="*/ 53072 w 3511599"/>
              <a:gd name="connsiteY1" fmla="*/ 611141 h 821302"/>
              <a:gd name="connsiteX2" fmla="*/ 2943311 w 3511599"/>
              <a:gd name="connsiteY2" fmla="*/ 821095 h 821302"/>
              <a:gd name="connsiteX3" fmla="*/ 3067934 w 3511599"/>
              <a:gd name="connsiteY3" fmla="*/ 762327 h 821302"/>
              <a:gd name="connsiteX4" fmla="*/ 3511599 w 3511599"/>
              <a:gd name="connsiteY4" fmla="*/ 131498 h 821302"/>
              <a:gd name="connsiteX5" fmla="*/ 3262326 w 3511599"/>
              <a:gd name="connsiteY5" fmla="*/ 215695 h 821302"/>
              <a:gd name="connsiteX6" fmla="*/ 504142 w 3511599"/>
              <a:gd name="connsiteY6" fmla="*/ 869 h 821302"/>
              <a:gd name="connsiteX7" fmla="*/ 404982 w 3511599"/>
              <a:gd name="connsiteY7" fmla="*/ 47512 h 821302"/>
              <a:gd name="connsiteX8" fmla="*/ 0 w 3511599"/>
              <a:gd name="connsiteY8" fmla="*/ 666557 h 821302"/>
              <a:gd name="connsiteX0" fmla="*/ 0 w 3511599"/>
              <a:gd name="connsiteY0" fmla="*/ 666557 h 825699"/>
              <a:gd name="connsiteX1" fmla="*/ 53072 w 3511599"/>
              <a:gd name="connsiteY1" fmla="*/ 611141 h 825699"/>
              <a:gd name="connsiteX2" fmla="*/ 2943311 w 3511599"/>
              <a:gd name="connsiteY2" fmla="*/ 821095 h 825699"/>
              <a:gd name="connsiteX3" fmla="*/ 3067934 w 3511599"/>
              <a:gd name="connsiteY3" fmla="*/ 762327 h 825699"/>
              <a:gd name="connsiteX4" fmla="*/ 3511599 w 3511599"/>
              <a:gd name="connsiteY4" fmla="*/ 131498 h 825699"/>
              <a:gd name="connsiteX5" fmla="*/ 3262326 w 3511599"/>
              <a:gd name="connsiteY5" fmla="*/ 215695 h 825699"/>
              <a:gd name="connsiteX6" fmla="*/ 504142 w 3511599"/>
              <a:gd name="connsiteY6" fmla="*/ 869 h 825699"/>
              <a:gd name="connsiteX7" fmla="*/ 404982 w 3511599"/>
              <a:gd name="connsiteY7" fmla="*/ 47512 h 825699"/>
              <a:gd name="connsiteX8" fmla="*/ 0 w 3511599"/>
              <a:gd name="connsiteY8" fmla="*/ 666557 h 82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11599" h="825699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2975788" y="837579"/>
                  <a:pt x="3031717" y="807910"/>
                  <a:pt x="3067934" y="762327"/>
                </a:cubicBezTo>
                <a:cubicBezTo>
                  <a:pt x="3414504" y="357356"/>
                  <a:pt x="3496611" y="292229"/>
                  <a:pt x="3511599" y="131498"/>
                </a:cubicBezTo>
                <a:cubicBezTo>
                  <a:pt x="3474461" y="224648"/>
                  <a:pt x="3535433" y="225055"/>
                  <a:pt x="3262326" y="215695"/>
                </a:cubicBezTo>
                <a:cubicBezTo>
                  <a:pt x="2755575" y="184779"/>
                  <a:pt x="965368" y="23846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>
            <a:gsLst>
              <a:gs pos="69000">
                <a:srgbClr val="DEDCE1"/>
              </a:gs>
              <a:gs pos="37000">
                <a:srgbClr val="DFDAE0"/>
              </a:gs>
              <a:gs pos="100000">
                <a:schemeClr val="bg1"/>
              </a:gs>
              <a:gs pos="0">
                <a:schemeClr val="bg1"/>
              </a:gs>
            </a:gsLst>
            <a:lin ang="13200000" scaled="0"/>
          </a:gradFill>
          <a:ln w="3175">
            <a:noFill/>
          </a:ln>
          <a:effectLst>
            <a:outerShdw blurRad="127000" dist="63500" dir="648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5859" name="组合 67"/>
          <p:cNvGrpSpPr>
            <a:grpSpLocks/>
          </p:cNvGrpSpPr>
          <p:nvPr/>
        </p:nvGrpSpPr>
        <p:grpSpPr bwMode="auto">
          <a:xfrm flipH="1">
            <a:off x="3708400" y="1736725"/>
            <a:ext cx="3017838" cy="646113"/>
            <a:chOff x="3069652" y="781595"/>
            <a:chExt cx="3018086" cy="646331"/>
          </a:xfrm>
        </p:grpSpPr>
        <p:sp>
          <p:nvSpPr>
            <p:cNvPr id="69" name="文本框 33"/>
            <p:cNvSpPr txBox="1"/>
            <p:nvPr/>
          </p:nvSpPr>
          <p:spPr>
            <a:xfrm>
              <a:off x="3069652" y="781595"/>
              <a:ext cx="106072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rgbClr val="49B2CB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02</a:t>
              </a:r>
              <a:endParaRPr lang="zh-CN" altLang="en-US" sz="3600" dirty="0">
                <a:solidFill>
                  <a:srgbClr val="49B2CB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4147654" y="822884"/>
              <a:ext cx="0" cy="563753"/>
            </a:xfrm>
            <a:prstGeom prst="line">
              <a:avLst/>
            </a:prstGeom>
            <a:ln w="28575">
              <a:solidFill>
                <a:srgbClr val="49B2CB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38"/>
            <p:cNvSpPr txBox="1"/>
            <p:nvPr/>
          </p:nvSpPr>
          <p:spPr>
            <a:xfrm>
              <a:off x="4077798" y="897522"/>
              <a:ext cx="790640" cy="4144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49B2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49B2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text</a:t>
              </a:r>
              <a:endParaRPr lang="zh-CN" altLang="en-US" sz="1050" b="1" dirty="0">
                <a:solidFill>
                  <a:srgbClr val="49B2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704911" y="851469"/>
              <a:ext cx="1382827" cy="5065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5860" name="组合 72"/>
          <p:cNvGrpSpPr>
            <a:grpSpLocks/>
          </p:cNvGrpSpPr>
          <p:nvPr/>
        </p:nvGrpSpPr>
        <p:grpSpPr bwMode="auto">
          <a:xfrm>
            <a:off x="3260725" y="2767013"/>
            <a:ext cx="2752725" cy="646112"/>
            <a:chOff x="3335501" y="781595"/>
            <a:chExt cx="2752237" cy="646331"/>
          </a:xfrm>
        </p:grpSpPr>
        <p:sp>
          <p:nvSpPr>
            <p:cNvPr id="74" name="文本框 33"/>
            <p:cNvSpPr txBox="1"/>
            <p:nvPr/>
          </p:nvSpPr>
          <p:spPr>
            <a:xfrm>
              <a:off x="3335501" y="781595"/>
              <a:ext cx="106072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rgbClr val="9B8A43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03</a:t>
              </a:r>
              <a:endParaRPr lang="zh-CN" altLang="en-US" sz="3600" dirty="0">
                <a:solidFill>
                  <a:srgbClr val="9B8A43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3995784" y="822884"/>
              <a:ext cx="0" cy="563753"/>
            </a:xfrm>
            <a:prstGeom prst="line">
              <a:avLst/>
            </a:prstGeom>
            <a:ln w="28575">
              <a:solidFill>
                <a:srgbClr val="9B8A43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38"/>
            <p:cNvSpPr txBox="1"/>
            <p:nvPr/>
          </p:nvSpPr>
          <p:spPr>
            <a:xfrm>
              <a:off x="4078319" y="897521"/>
              <a:ext cx="790435" cy="4144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9B8A4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9B8A4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text</a:t>
              </a:r>
              <a:endParaRPr lang="zh-CN" altLang="en-US" sz="1050" b="1" dirty="0">
                <a:solidFill>
                  <a:srgbClr val="9B8A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4705271" y="851469"/>
              <a:ext cx="1382467" cy="5065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5861" name="组合 77"/>
          <p:cNvGrpSpPr>
            <a:grpSpLocks/>
          </p:cNvGrpSpPr>
          <p:nvPr/>
        </p:nvGrpSpPr>
        <p:grpSpPr bwMode="auto">
          <a:xfrm flipH="1">
            <a:off x="3509963" y="3760788"/>
            <a:ext cx="3017837" cy="647700"/>
            <a:chOff x="3069652" y="781595"/>
            <a:chExt cx="3018086" cy="646331"/>
          </a:xfrm>
        </p:grpSpPr>
        <p:sp>
          <p:nvSpPr>
            <p:cNvPr id="79" name="文本框 33"/>
            <p:cNvSpPr txBox="1"/>
            <p:nvPr/>
          </p:nvSpPr>
          <p:spPr>
            <a:xfrm>
              <a:off x="3069652" y="781595"/>
              <a:ext cx="106072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3">
                      <a:lumMod val="50000"/>
                    </a:schemeClr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04</a:t>
              </a:r>
              <a:endParaRPr lang="zh-CN" altLang="en-US" sz="3600" dirty="0">
                <a:solidFill>
                  <a:schemeClr val="accent3">
                    <a:lumMod val="50000"/>
                  </a:schemeClr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4147653" y="822783"/>
              <a:ext cx="0" cy="563955"/>
            </a:xfrm>
            <a:prstGeom prst="line">
              <a:avLst/>
            </a:prstGeom>
            <a:ln w="28575">
              <a:solidFill>
                <a:schemeClr val="accent3">
                  <a:lumMod val="50000"/>
                  <a:alpha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38"/>
            <p:cNvSpPr txBox="1"/>
            <p:nvPr/>
          </p:nvSpPr>
          <p:spPr>
            <a:xfrm>
              <a:off x="4077797" y="897237"/>
              <a:ext cx="790640" cy="4150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text</a:t>
              </a:r>
              <a:endParaRPr lang="zh-CN" altLang="en-US" sz="105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704912" y="851297"/>
              <a:ext cx="1382826" cy="5069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accent3">
                      <a:lumMod val="50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accent3">
                      <a:lumMod val="50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accent3">
                      <a:lumMod val="50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  <a:endParaRPr lang="en-US" altLang="zh-CN" sz="900" dirty="0">
                <a:solidFill>
                  <a:schemeClr val="accent3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5862" name="组合 1"/>
          <p:cNvGrpSpPr>
            <a:grpSpLocks/>
          </p:cNvGrpSpPr>
          <p:nvPr/>
        </p:nvGrpSpPr>
        <p:grpSpPr bwMode="auto">
          <a:xfrm>
            <a:off x="6673850" y="4092575"/>
            <a:ext cx="2449513" cy="638175"/>
            <a:chOff x="6609582" y="4092562"/>
            <a:chExt cx="2449492" cy="638931"/>
          </a:xfrm>
        </p:grpSpPr>
        <p:sp>
          <p:nvSpPr>
            <p:cNvPr id="55" name="TextBox 54"/>
            <p:cNvSpPr txBox="1"/>
            <p:nvPr/>
          </p:nvSpPr>
          <p:spPr>
            <a:xfrm>
              <a:off x="660958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35864" name="组合 4"/>
            <p:cNvGrpSpPr>
              <a:grpSpLocks/>
            </p:cNvGrpSpPr>
            <p:nvPr/>
          </p:nvGrpSpPr>
          <p:grpSpPr bwMode="auto">
            <a:xfrm>
              <a:off x="7359984" y="4663181"/>
              <a:ext cx="948689" cy="68312"/>
              <a:chOff x="7493575" y="4663181"/>
              <a:chExt cx="948689" cy="68312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7494055" y="4663150"/>
                <a:ext cx="198435" cy="68343"/>
              </a:xfrm>
              <a:prstGeom prst="rect">
                <a:avLst/>
              </a:prstGeom>
              <a:solidFill>
                <a:srgbClr val="9B8A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7735353" y="4663150"/>
                <a:ext cx="198435" cy="68343"/>
              </a:xfrm>
              <a:prstGeom prst="rect">
                <a:avLst/>
              </a:prstGeom>
              <a:solidFill>
                <a:srgbClr val="49B2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7976651" y="4663150"/>
                <a:ext cx="198435" cy="68343"/>
              </a:xfrm>
              <a:prstGeom prst="rect">
                <a:avLst/>
              </a:prstGeom>
              <a:solidFill>
                <a:srgbClr val="6444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8243349" y="4663150"/>
                <a:ext cx="198435" cy="68343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7"/>
          <p:cNvGrpSpPr>
            <a:grpSpLocks/>
          </p:cNvGrpSpPr>
          <p:nvPr/>
        </p:nvGrpSpPr>
        <p:grpSpPr bwMode="auto">
          <a:xfrm>
            <a:off x="1860550" y="1262063"/>
            <a:ext cx="1774825" cy="1116012"/>
            <a:chOff x="1860137" y="2549896"/>
            <a:chExt cx="1775759" cy="1116532"/>
          </a:xfrm>
        </p:grpSpPr>
        <p:grpSp>
          <p:nvGrpSpPr>
            <p:cNvPr id="36917" name="组合 2"/>
            <p:cNvGrpSpPr>
              <a:grpSpLocks/>
            </p:cNvGrpSpPr>
            <p:nvPr/>
          </p:nvGrpSpPr>
          <p:grpSpPr bwMode="auto">
            <a:xfrm>
              <a:off x="1860137" y="2549896"/>
              <a:ext cx="1775759" cy="1116532"/>
              <a:chOff x="1860137" y="2549896"/>
              <a:chExt cx="1775759" cy="111653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860137" y="2549896"/>
                <a:ext cx="1775759" cy="1116532"/>
              </a:xfrm>
              <a:prstGeom prst="rect">
                <a:avLst/>
              </a:prstGeom>
              <a:gradFill flip="none" rotWithShape="1">
                <a:gsLst>
                  <a:gs pos="0">
                    <a:srgbClr val="CA401F"/>
                  </a:gs>
                  <a:gs pos="100000">
                    <a:srgbClr val="E96543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36922" name="Picture 3"/>
              <p:cNvPicPr>
                <a:picLocks noChangeAspect="1" noChangeArrowheads="1"/>
              </p:cNvPicPr>
              <p:nvPr/>
            </p:nvPicPr>
            <p:blipFill>
              <a:blip r:embed="rId2"/>
              <a:srcRect l="2766" r="7205" b="57680"/>
              <a:stretch>
                <a:fillRect/>
              </a:stretch>
            </p:blipFill>
            <p:spPr bwMode="auto">
              <a:xfrm rot="-5400000">
                <a:off x="3022679" y="3052679"/>
                <a:ext cx="1116000" cy="110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6918" name="组合 6"/>
            <p:cNvGrpSpPr>
              <a:grpSpLocks/>
            </p:cNvGrpSpPr>
            <p:nvPr/>
          </p:nvGrpSpPr>
          <p:grpSpPr bwMode="auto">
            <a:xfrm>
              <a:off x="3147080" y="2992230"/>
              <a:ext cx="216024" cy="216024"/>
              <a:chOff x="3147080" y="1522110"/>
              <a:chExt cx="216024" cy="216024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146689" y="1522894"/>
                <a:ext cx="216014" cy="216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" name="L 形 5"/>
              <p:cNvSpPr/>
              <p:nvPr/>
            </p:nvSpPr>
            <p:spPr>
              <a:xfrm rot="18900000" flipH="1">
                <a:off x="3184019" y="1568155"/>
                <a:ext cx="127059" cy="125479"/>
              </a:xfrm>
              <a:prstGeom prst="corner">
                <a:avLst>
                  <a:gd name="adj1" fmla="val 20370"/>
                  <a:gd name="adj2" fmla="val 18254"/>
                </a:avLst>
              </a:prstGeom>
              <a:solidFill>
                <a:srgbClr val="CA40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36866" name="组合 13"/>
          <p:cNvGrpSpPr>
            <a:grpSpLocks/>
          </p:cNvGrpSpPr>
          <p:nvPr/>
        </p:nvGrpSpPr>
        <p:grpSpPr bwMode="auto">
          <a:xfrm flipH="1">
            <a:off x="5486400" y="1262063"/>
            <a:ext cx="1776413" cy="1116012"/>
            <a:chOff x="1860137" y="2549896"/>
            <a:chExt cx="1775759" cy="1116532"/>
          </a:xfrm>
        </p:grpSpPr>
        <p:grpSp>
          <p:nvGrpSpPr>
            <p:cNvPr id="36911" name="组合 14"/>
            <p:cNvGrpSpPr>
              <a:grpSpLocks/>
            </p:cNvGrpSpPr>
            <p:nvPr/>
          </p:nvGrpSpPr>
          <p:grpSpPr bwMode="auto">
            <a:xfrm>
              <a:off x="1860137" y="2549896"/>
              <a:ext cx="1775759" cy="1116532"/>
              <a:chOff x="1860137" y="2549896"/>
              <a:chExt cx="1775759" cy="111653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860137" y="2549896"/>
                <a:ext cx="1775759" cy="1116532"/>
              </a:xfrm>
              <a:prstGeom prst="rect">
                <a:avLst/>
              </a:prstGeom>
              <a:gradFill flip="none" rotWithShape="1">
                <a:gsLst>
                  <a:gs pos="0">
                    <a:srgbClr val="017CAA"/>
                  </a:gs>
                  <a:gs pos="100000">
                    <a:srgbClr val="0E9CB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36916" name="Picture 3"/>
              <p:cNvPicPr>
                <a:picLocks noChangeAspect="1" noChangeArrowheads="1"/>
              </p:cNvPicPr>
              <p:nvPr/>
            </p:nvPicPr>
            <p:blipFill>
              <a:blip r:embed="rId2"/>
              <a:srcRect l="2766" r="7205" b="57680"/>
              <a:stretch>
                <a:fillRect/>
              </a:stretch>
            </p:blipFill>
            <p:spPr bwMode="auto">
              <a:xfrm rot="-5400000">
                <a:off x="3022679" y="3052679"/>
                <a:ext cx="1116000" cy="110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6912" name="组合 15"/>
            <p:cNvGrpSpPr>
              <a:grpSpLocks/>
            </p:cNvGrpSpPr>
            <p:nvPr/>
          </p:nvGrpSpPr>
          <p:grpSpPr bwMode="auto">
            <a:xfrm>
              <a:off x="3147080" y="2992230"/>
              <a:ext cx="216024" cy="216024"/>
              <a:chOff x="3147080" y="1522110"/>
              <a:chExt cx="216024" cy="21602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147126" y="1522894"/>
                <a:ext cx="215820" cy="216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L 形 17"/>
              <p:cNvSpPr/>
              <p:nvPr/>
            </p:nvSpPr>
            <p:spPr>
              <a:xfrm rot="18900000" flipH="1">
                <a:off x="3184365" y="1568212"/>
                <a:ext cx="127059" cy="125366"/>
              </a:xfrm>
              <a:prstGeom prst="corner">
                <a:avLst>
                  <a:gd name="adj1" fmla="val 20370"/>
                  <a:gd name="adj2" fmla="val 18254"/>
                </a:avLst>
              </a:prstGeom>
              <a:solidFill>
                <a:srgbClr val="CA40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36867" name="组合 20"/>
          <p:cNvGrpSpPr>
            <a:grpSpLocks/>
          </p:cNvGrpSpPr>
          <p:nvPr/>
        </p:nvGrpSpPr>
        <p:grpSpPr bwMode="auto">
          <a:xfrm>
            <a:off x="1860550" y="2476500"/>
            <a:ext cx="1774825" cy="1116013"/>
            <a:chOff x="1860137" y="2549896"/>
            <a:chExt cx="1775759" cy="1116532"/>
          </a:xfrm>
        </p:grpSpPr>
        <p:grpSp>
          <p:nvGrpSpPr>
            <p:cNvPr id="36905" name="组合 21"/>
            <p:cNvGrpSpPr>
              <a:grpSpLocks/>
            </p:cNvGrpSpPr>
            <p:nvPr/>
          </p:nvGrpSpPr>
          <p:grpSpPr bwMode="auto">
            <a:xfrm>
              <a:off x="1860137" y="2549896"/>
              <a:ext cx="1775759" cy="1116532"/>
              <a:chOff x="1860137" y="2549896"/>
              <a:chExt cx="1775759" cy="111653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860137" y="2549896"/>
                <a:ext cx="1775759" cy="1116532"/>
              </a:xfrm>
              <a:prstGeom prst="rect">
                <a:avLst/>
              </a:prstGeom>
              <a:gradFill flip="none" rotWithShape="1">
                <a:gsLst>
                  <a:gs pos="0">
                    <a:srgbClr val="25333C"/>
                  </a:gs>
                  <a:gs pos="100000">
                    <a:srgbClr val="41505E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36910" name="Picture 3"/>
              <p:cNvPicPr>
                <a:picLocks noChangeAspect="1" noChangeArrowheads="1"/>
              </p:cNvPicPr>
              <p:nvPr/>
            </p:nvPicPr>
            <p:blipFill>
              <a:blip r:embed="rId2"/>
              <a:srcRect l="2766" r="7205" b="57680"/>
              <a:stretch>
                <a:fillRect/>
              </a:stretch>
            </p:blipFill>
            <p:spPr bwMode="auto">
              <a:xfrm rot="-5400000">
                <a:off x="3022679" y="3052679"/>
                <a:ext cx="1116000" cy="110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6906" name="组合 22"/>
            <p:cNvGrpSpPr>
              <a:grpSpLocks/>
            </p:cNvGrpSpPr>
            <p:nvPr/>
          </p:nvGrpSpPr>
          <p:grpSpPr bwMode="auto">
            <a:xfrm>
              <a:off x="3147080" y="2992230"/>
              <a:ext cx="216024" cy="216024"/>
              <a:chOff x="3147080" y="1522110"/>
              <a:chExt cx="216024" cy="21602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146689" y="1522895"/>
                <a:ext cx="216014" cy="216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L 形 24"/>
              <p:cNvSpPr/>
              <p:nvPr/>
            </p:nvSpPr>
            <p:spPr>
              <a:xfrm rot="18900000" flipH="1">
                <a:off x="3184020" y="1568155"/>
                <a:ext cx="127059" cy="125479"/>
              </a:xfrm>
              <a:prstGeom prst="corner">
                <a:avLst>
                  <a:gd name="adj1" fmla="val 20370"/>
                  <a:gd name="adj2" fmla="val 18254"/>
                </a:avLst>
              </a:prstGeom>
              <a:solidFill>
                <a:srgbClr val="253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8" name="平行四边形 27"/>
          <p:cNvSpPr/>
          <p:nvPr/>
        </p:nvSpPr>
        <p:spPr>
          <a:xfrm rot="5400000">
            <a:off x="3255169" y="2845594"/>
            <a:ext cx="1670050" cy="931862"/>
          </a:xfrm>
          <a:prstGeom prst="parallelogram">
            <a:avLst>
              <a:gd name="adj" fmla="val 59429"/>
            </a:avLst>
          </a:prstGeom>
          <a:gradFill flip="none" rotWithShape="1">
            <a:gsLst>
              <a:gs pos="0">
                <a:srgbClr val="25333C"/>
              </a:gs>
              <a:gs pos="100000">
                <a:srgbClr val="506775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rot="16200000" flipH="1">
            <a:off x="4186238" y="2846387"/>
            <a:ext cx="1670050" cy="930275"/>
          </a:xfrm>
          <a:prstGeom prst="parallelogram">
            <a:avLst>
              <a:gd name="adj" fmla="val 59429"/>
            </a:avLst>
          </a:prstGeom>
          <a:gradFill flip="none" rotWithShape="1">
            <a:gsLst>
              <a:gs pos="0">
                <a:srgbClr val="C0D0CE"/>
              </a:gs>
              <a:gs pos="100000">
                <a:srgbClr val="8497A4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6870" name="组合 29"/>
          <p:cNvGrpSpPr>
            <a:grpSpLocks/>
          </p:cNvGrpSpPr>
          <p:nvPr/>
        </p:nvGrpSpPr>
        <p:grpSpPr bwMode="auto">
          <a:xfrm flipH="1">
            <a:off x="5483225" y="2476500"/>
            <a:ext cx="1776413" cy="1116013"/>
            <a:chOff x="1860137" y="2549896"/>
            <a:chExt cx="1775759" cy="1116532"/>
          </a:xfrm>
        </p:grpSpPr>
        <p:grpSp>
          <p:nvGrpSpPr>
            <p:cNvPr id="36899" name="组合 30"/>
            <p:cNvGrpSpPr>
              <a:grpSpLocks/>
            </p:cNvGrpSpPr>
            <p:nvPr/>
          </p:nvGrpSpPr>
          <p:grpSpPr bwMode="auto">
            <a:xfrm>
              <a:off x="1860137" y="2549896"/>
              <a:ext cx="1775759" cy="1116532"/>
              <a:chOff x="1860137" y="2549896"/>
              <a:chExt cx="1775759" cy="1116532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860137" y="2549896"/>
                <a:ext cx="1775759" cy="1116532"/>
              </a:xfrm>
              <a:prstGeom prst="rect">
                <a:avLst/>
              </a:prstGeom>
              <a:gradFill flip="none" rotWithShape="1">
                <a:gsLst>
                  <a:gs pos="0">
                    <a:srgbClr val="8497A4"/>
                  </a:gs>
                  <a:gs pos="100000">
                    <a:srgbClr val="C0D0CE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36904" name="Picture 3"/>
              <p:cNvPicPr>
                <a:picLocks noChangeAspect="1" noChangeArrowheads="1"/>
              </p:cNvPicPr>
              <p:nvPr/>
            </p:nvPicPr>
            <p:blipFill>
              <a:blip r:embed="rId2"/>
              <a:srcRect l="2766" r="7205" b="57680"/>
              <a:stretch>
                <a:fillRect/>
              </a:stretch>
            </p:blipFill>
            <p:spPr bwMode="auto">
              <a:xfrm rot="-5400000">
                <a:off x="3022679" y="3052679"/>
                <a:ext cx="1116000" cy="110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6900" name="组合 31"/>
            <p:cNvGrpSpPr>
              <a:grpSpLocks/>
            </p:cNvGrpSpPr>
            <p:nvPr/>
          </p:nvGrpSpPr>
          <p:grpSpPr bwMode="auto">
            <a:xfrm>
              <a:off x="3147080" y="2992230"/>
              <a:ext cx="216024" cy="216024"/>
              <a:chOff x="3147080" y="1522110"/>
              <a:chExt cx="216024" cy="21602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147126" y="1522895"/>
                <a:ext cx="215820" cy="216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L 形 33"/>
              <p:cNvSpPr/>
              <p:nvPr/>
            </p:nvSpPr>
            <p:spPr>
              <a:xfrm rot="18900000" flipH="1">
                <a:off x="3184365" y="1568213"/>
                <a:ext cx="127059" cy="125366"/>
              </a:xfrm>
              <a:prstGeom prst="corner">
                <a:avLst>
                  <a:gd name="adj1" fmla="val 20370"/>
                  <a:gd name="adj2" fmla="val 18254"/>
                </a:avLst>
              </a:prstGeom>
              <a:solidFill>
                <a:srgbClr val="8497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37" name="平行四边形 11"/>
          <p:cNvSpPr/>
          <p:nvPr/>
        </p:nvSpPr>
        <p:spPr>
          <a:xfrm rot="12540000">
            <a:off x="3748088" y="1993900"/>
            <a:ext cx="1625600" cy="973138"/>
          </a:xfrm>
          <a:custGeom>
            <a:avLst/>
            <a:gdLst>
              <a:gd name="connsiteX0" fmla="*/ 0 w 1670400"/>
              <a:gd name="connsiteY0" fmla="*/ 931344 h 931344"/>
              <a:gd name="connsiteX1" fmla="*/ 574155 w 1670400"/>
              <a:gd name="connsiteY1" fmla="*/ 0 h 931344"/>
              <a:gd name="connsiteX2" fmla="*/ 1670400 w 1670400"/>
              <a:gd name="connsiteY2" fmla="*/ 0 h 931344"/>
              <a:gd name="connsiteX3" fmla="*/ 1096245 w 1670400"/>
              <a:gd name="connsiteY3" fmla="*/ 931344 h 931344"/>
              <a:gd name="connsiteX4" fmla="*/ 0 w 1670400"/>
              <a:gd name="connsiteY4" fmla="*/ 931344 h 931344"/>
              <a:gd name="connsiteX0" fmla="*/ 0 w 1670400"/>
              <a:gd name="connsiteY0" fmla="*/ 948933 h 948933"/>
              <a:gd name="connsiteX1" fmla="*/ 561682 w 1670400"/>
              <a:gd name="connsiteY1" fmla="*/ 0 h 948933"/>
              <a:gd name="connsiteX2" fmla="*/ 1670400 w 1670400"/>
              <a:gd name="connsiteY2" fmla="*/ 17589 h 948933"/>
              <a:gd name="connsiteX3" fmla="*/ 1096245 w 1670400"/>
              <a:gd name="connsiteY3" fmla="*/ 948933 h 948933"/>
              <a:gd name="connsiteX4" fmla="*/ 0 w 1670400"/>
              <a:gd name="connsiteY4" fmla="*/ 948933 h 948933"/>
              <a:gd name="connsiteX0" fmla="*/ 0 w 1655119"/>
              <a:gd name="connsiteY0" fmla="*/ 932295 h 948933"/>
              <a:gd name="connsiteX1" fmla="*/ 546401 w 1655119"/>
              <a:gd name="connsiteY1" fmla="*/ 0 h 948933"/>
              <a:gd name="connsiteX2" fmla="*/ 1655119 w 1655119"/>
              <a:gd name="connsiteY2" fmla="*/ 17589 h 948933"/>
              <a:gd name="connsiteX3" fmla="*/ 1080964 w 1655119"/>
              <a:gd name="connsiteY3" fmla="*/ 948933 h 948933"/>
              <a:gd name="connsiteX4" fmla="*/ 0 w 1655119"/>
              <a:gd name="connsiteY4" fmla="*/ 932295 h 948933"/>
              <a:gd name="connsiteX0" fmla="*/ 0 w 1617653"/>
              <a:gd name="connsiteY0" fmla="*/ 932295 h 948933"/>
              <a:gd name="connsiteX1" fmla="*/ 546401 w 1617653"/>
              <a:gd name="connsiteY1" fmla="*/ 0 h 948933"/>
              <a:gd name="connsiteX2" fmla="*/ 1617653 w 1617653"/>
              <a:gd name="connsiteY2" fmla="*/ 13852 h 948933"/>
              <a:gd name="connsiteX3" fmla="*/ 1080964 w 1617653"/>
              <a:gd name="connsiteY3" fmla="*/ 948933 h 948933"/>
              <a:gd name="connsiteX4" fmla="*/ 0 w 1617653"/>
              <a:gd name="connsiteY4" fmla="*/ 932295 h 948933"/>
              <a:gd name="connsiteX0" fmla="*/ 0 w 1553223"/>
              <a:gd name="connsiteY0" fmla="*/ 932295 h 948933"/>
              <a:gd name="connsiteX1" fmla="*/ 546401 w 1553223"/>
              <a:gd name="connsiteY1" fmla="*/ 0 h 948933"/>
              <a:gd name="connsiteX2" fmla="*/ 1553223 w 1553223"/>
              <a:gd name="connsiteY2" fmla="*/ 153027 h 948933"/>
              <a:gd name="connsiteX3" fmla="*/ 1080964 w 1553223"/>
              <a:gd name="connsiteY3" fmla="*/ 948933 h 948933"/>
              <a:gd name="connsiteX4" fmla="*/ 0 w 1553223"/>
              <a:gd name="connsiteY4" fmla="*/ 932295 h 948933"/>
              <a:gd name="connsiteX0" fmla="*/ 0 w 1621570"/>
              <a:gd name="connsiteY0" fmla="*/ 932295 h 948933"/>
              <a:gd name="connsiteX1" fmla="*/ 546401 w 1621570"/>
              <a:gd name="connsiteY1" fmla="*/ 0 h 948933"/>
              <a:gd name="connsiteX2" fmla="*/ 1621570 w 1621570"/>
              <a:gd name="connsiteY2" fmla="*/ 30741 h 948933"/>
              <a:gd name="connsiteX3" fmla="*/ 1080964 w 1621570"/>
              <a:gd name="connsiteY3" fmla="*/ 948933 h 948933"/>
              <a:gd name="connsiteX4" fmla="*/ 0 w 1621570"/>
              <a:gd name="connsiteY4" fmla="*/ 932295 h 948933"/>
              <a:gd name="connsiteX0" fmla="*/ 0 w 1621570"/>
              <a:gd name="connsiteY0" fmla="*/ 932295 h 932295"/>
              <a:gd name="connsiteX1" fmla="*/ 546401 w 1621570"/>
              <a:gd name="connsiteY1" fmla="*/ 0 h 932295"/>
              <a:gd name="connsiteX2" fmla="*/ 1621570 w 1621570"/>
              <a:gd name="connsiteY2" fmla="*/ 30741 h 932295"/>
              <a:gd name="connsiteX3" fmla="*/ 1037797 w 1621570"/>
              <a:gd name="connsiteY3" fmla="*/ 861233 h 932295"/>
              <a:gd name="connsiteX4" fmla="*/ 0 w 1621570"/>
              <a:gd name="connsiteY4" fmla="*/ 932295 h 932295"/>
              <a:gd name="connsiteX0" fmla="*/ 0 w 1621570"/>
              <a:gd name="connsiteY0" fmla="*/ 932295 h 971366"/>
              <a:gd name="connsiteX1" fmla="*/ 546401 w 1621570"/>
              <a:gd name="connsiteY1" fmla="*/ 0 h 971366"/>
              <a:gd name="connsiteX2" fmla="*/ 1621570 w 1621570"/>
              <a:gd name="connsiteY2" fmla="*/ 30741 h 971366"/>
              <a:gd name="connsiteX3" fmla="*/ 1079786 w 1621570"/>
              <a:gd name="connsiteY3" fmla="*/ 971366 h 971366"/>
              <a:gd name="connsiteX4" fmla="*/ 0 w 1621570"/>
              <a:gd name="connsiteY4" fmla="*/ 932295 h 971366"/>
              <a:gd name="connsiteX0" fmla="*/ 0 w 1621570"/>
              <a:gd name="connsiteY0" fmla="*/ 932998 h 972069"/>
              <a:gd name="connsiteX1" fmla="*/ 537844 w 1621570"/>
              <a:gd name="connsiteY1" fmla="*/ 0 h 972069"/>
              <a:gd name="connsiteX2" fmla="*/ 1621570 w 1621570"/>
              <a:gd name="connsiteY2" fmla="*/ 31444 h 972069"/>
              <a:gd name="connsiteX3" fmla="*/ 1079786 w 1621570"/>
              <a:gd name="connsiteY3" fmla="*/ 972069 h 972069"/>
              <a:gd name="connsiteX4" fmla="*/ 0 w 1621570"/>
              <a:gd name="connsiteY4" fmla="*/ 932998 h 972069"/>
              <a:gd name="connsiteX0" fmla="*/ 0 w 1625962"/>
              <a:gd name="connsiteY0" fmla="*/ 929986 h 972069"/>
              <a:gd name="connsiteX1" fmla="*/ 542236 w 1625962"/>
              <a:gd name="connsiteY1" fmla="*/ 0 h 972069"/>
              <a:gd name="connsiteX2" fmla="*/ 1625962 w 1625962"/>
              <a:gd name="connsiteY2" fmla="*/ 31444 h 972069"/>
              <a:gd name="connsiteX3" fmla="*/ 1084178 w 1625962"/>
              <a:gd name="connsiteY3" fmla="*/ 972069 h 972069"/>
              <a:gd name="connsiteX4" fmla="*/ 0 w 1625962"/>
              <a:gd name="connsiteY4" fmla="*/ 929986 h 97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962" h="972069">
                <a:moveTo>
                  <a:pt x="0" y="929986"/>
                </a:moveTo>
                <a:lnTo>
                  <a:pt x="542236" y="0"/>
                </a:lnTo>
                <a:lnTo>
                  <a:pt x="1625962" y="31444"/>
                </a:lnTo>
                <a:lnTo>
                  <a:pt x="1084178" y="972069"/>
                </a:lnTo>
                <a:lnTo>
                  <a:pt x="0" y="92998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6872" name="组合 9"/>
          <p:cNvGrpSpPr>
            <a:grpSpLocks/>
          </p:cNvGrpSpPr>
          <p:nvPr/>
        </p:nvGrpSpPr>
        <p:grpSpPr bwMode="auto">
          <a:xfrm>
            <a:off x="3624263" y="777875"/>
            <a:ext cx="1862137" cy="2154238"/>
            <a:chOff x="3624071" y="777376"/>
            <a:chExt cx="1862688" cy="2154873"/>
          </a:xfrm>
        </p:grpSpPr>
        <p:sp>
          <p:nvSpPr>
            <p:cNvPr id="9" name="平行四边形 8"/>
            <p:cNvSpPr/>
            <p:nvPr/>
          </p:nvSpPr>
          <p:spPr>
            <a:xfrm rot="5400000">
              <a:off x="3254869" y="1630909"/>
              <a:ext cx="1670542" cy="932138"/>
            </a:xfrm>
            <a:prstGeom prst="parallelogram">
              <a:avLst>
                <a:gd name="adj" fmla="val 59429"/>
              </a:avLst>
            </a:prstGeom>
            <a:gradFill flip="none" rotWithShape="1">
              <a:gsLst>
                <a:gs pos="0">
                  <a:srgbClr val="DF492D"/>
                </a:gs>
                <a:gs pos="100000">
                  <a:srgbClr val="FEB07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rot="12540000">
              <a:off x="3743168" y="777376"/>
              <a:ext cx="1626081" cy="971836"/>
            </a:xfrm>
            <a:custGeom>
              <a:avLst/>
              <a:gdLst>
                <a:gd name="connsiteX0" fmla="*/ 0 w 1670400"/>
                <a:gd name="connsiteY0" fmla="*/ 931344 h 931344"/>
                <a:gd name="connsiteX1" fmla="*/ 574155 w 1670400"/>
                <a:gd name="connsiteY1" fmla="*/ 0 h 931344"/>
                <a:gd name="connsiteX2" fmla="*/ 1670400 w 1670400"/>
                <a:gd name="connsiteY2" fmla="*/ 0 h 931344"/>
                <a:gd name="connsiteX3" fmla="*/ 1096245 w 1670400"/>
                <a:gd name="connsiteY3" fmla="*/ 931344 h 931344"/>
                <a:gd name="connsiteX4" fmla="*/ 0 w 1670400"/>
                <a:gd name="connsiteY4" fmla="*/ 931344 h 931344"/>
                <a:gd name="connsiteX0" fmla="*/ 0 w 1670400"/>
                <a:gd name="connsiteY0" fmla="*/ 948933 h 948933"/>
                <a:gd name="connsiteX1" fmla="*/ 561682 w 1670400"/>
                <a:gd name="connsiteY1" fmla="*/ 0 h 948933"/>
                <a:gd name="connsiteX2" fmla="*/ 1670400 w 1670400"/>
                <a:gd name="connsiteY2" fmla="*/ 17589 h 948933"/>
                <a:gd name="connsiteX3" fmla="*/ 1096245 w 1670400"/>
                <a:gd name="connsiteY3" fmla="*/ 948933 h 948933"/>
                <a:gd name="connsiteX4" fmla="*/ 0 w 1670400"/>
                <a:gd name="connsiteY4" fmla="*/ 948933 h 948933"/>
                <a:gd name="connsiteX0" fmla="*/ 0 w 1655119"/>
                <a:gd name="connsiteY0" fmla="*/ 932295 h 948933"/>
                <a:gd name="connsiteX1" fmla="*/ 546401 w 1655119"/>
                <a:gd name="connsiteY1" fmla="*/ 0 h 948933"/>
                <a:gd name="connsiteX2" fmla="*/ 1655119 w 1655119"/>
                <a:gd name="connsiteY2" fmla="*/ 17589 h 948933"/>
                <a:gd name="connsiteX3" fmla="*/ 1080964 w 1655119"/>
                <a:gd name="connsiteY3" fmla="*/ 948933 h 948933"/>
                <a:gd name="connsiteX4" fmla="*/ 0 w 1655119"/>
                <a:gd name="connsiteY4" fmla="*/ 932295 h 948933"/>
                <a:gd name="connsiteX0" fmla="*/ 0 w 1617653"/>
                <a:gd name="connsiteY0" fmla="*/ 932295 h 948933"/>
                <a:gd name="connsiteX1" fmla="*/ 546401 w 1617653"/>
                <a:gd name="connsiteY1" fmla="*/ 0 h 948933"/>
                <a:gd name="connsiteX2" fmla="*/ 1617653 w 1617653"/>
                <a:gd name="connsiteY2" fmla="*/ 13852 h 948933"/>
                <a:gd name="connsiteX3" fmla="*/ 1080964 w 1617653"/>
                <a:gd name="connsiteY3" fmla="*/ 948933 h 948933"/>
                <a:gd name="connsiteX4" fmla="*/ 0 w 1617653"/>
                <a:gd name="connsiteY4" fmla="*/ 932295 h 948933"/>
                <a:gd name="connsiteX0" fmla="*/ 0 w 1553223"/>
                <a:gd name="connsiteY0" fmla="*/ 932295 h 948933"/>
                <a:gd name="connsiteX1" fmla="*/ 546401 w 1553223"/>
                <a:gd name="connsiteY1" fmla="*/ 0 h 948933"/>
                <a:gd name="connsiteX2" fmla="*/ 1553223 w 1553223"/>
                <a:gd name="connsiteY2" fmla="*/ 153027 h 948933"/>
                <a:gd name="connsiteX3" fmla="*/ 1080964 w 1553223"/>
                <a:gd name="connsiteY3" fmla="*/ 948933 h 948933"/>
                <a:gd name="connsiteX4" fmla="*/ 0 w 1553223"/>
                <a:gd name="connsiteY4" fmla="*/ 932295 h 948933"/>
                <a:gd name="connsiteX0" fmla="*/ 0 w 1621570"/>
                <a:gd name="connsiteY0" fmla="*/ 932295 h 948933"/>
                <a:gd name="connsiteX1" fmla="*/ 546401 w 1621570"/>
                <a:gd name="connsiteY1" fmla="*/ 0 h 948933"/>
                <a:gd name="connsiteX2" fmla="*/ 1621570 w 1621570"/>
                <a:gd name="connsiteY2" fmla="*/ 30741 h 948933"/>
                <a:gd name="connsiteX3" fmla="*/ 1080964 w 1621570"/>
                <a:gd name="connsiteY3" fmla="*/ 948933 h 948933"/>
                <a:gd name="connsiteX4" fmla="*/ 0 w 1621570"/>
                <a:gd name="connsiteY4" fmla="*/ 932295 h 948933"/>
                <a:gd name="connsiteX0" fmla="*/ 0 w 1621570"/>
                <a:gd name="connsiteY0" fmla="*/ 932295 h 932295"/>
                <a:gd name="connsiteX1" fmla="*/ 546401 w 1621570"/>
                <a:gd name="connsiteY1" fmla="*/ 0 h 932295"/>
                <a:gd name="connsiteX2" fmla="*/ 1621570 w 1621570"/>
                <a:gd name="connsiteY2" fmla="*/ 30741 h 932295"/>
                <a:gd name="connsiteX3" fmla="*/ 1037797 w 1621570"/>
                <a:gd name="connsiteY3" fmla="*/ 861233 h 932295"/>
                <a:gd name="connsiteX4" fmla="*/ 0 w 1621570"/>
                <a:gd name="connsiteY4" fmla="*/ 932295 h 932295"/>
                <a:gd name="connsiteX0" fmla="*/ 0 w 1621570"/>
                <a:gd name="connsiteY0" fmla="*/ 932295 h 971366"/>
                <a:gd name="connsiteX1" fmla="*/ 546401 w 1621570"/>
                <a:gd name="connsiteY1" fmla="*/ 0 h 971366"/>
                <a:gd name="connsiteX2" fmla="*/ 1621570 w 1621570"/>
                <a:gd name="connsiteY2" fmla="*/ 30741 h 971366"/>
                <a:gd name="connsiteX3" fmla="*/ 1079786 w 1621570"/>
                <a:gd name="connsiteY3" fmla="*/ 971366 h 971366"/>
                <a:gd name="connsiteX4" fmla="*/ 0 w 1621570"/>
                <a:gd name="connsiteY4" fmla="*/ 932295 h 971366"/>
                <a:gd name="connsiteX0" fmla="*/ 0 w 1621570"/>
                <a:gd name="connsiteY0" fmla="*/ 932998 h 972069"/>
                <a:gd name="connsiteX1" fmla="*/ 537844 w 1621570"/>
                <a:gd name="connsiteY1" fmla="*/ 0 h 972069"/>
                <a:gd name="connsiteX2" fmla="*/ 1621570 w 1621570"/>
                <a:gd name="connsiteY2" fmla="*/ 31444 h 972069"/>
                <a:gd name="connsiteX3" fmla="*/ 1079786 w 1621570"/>
                <a:gd name="connsiteY3" fmla="*/ 972069 h 972069"/>
                <a:gd name="connsiteX4" fmla="*/ 0 w 1621570"/>
                <a:gd name="connsiteY4" fmla="*/ 932998 h 972069"/>
                <a:gd name="connsiteX0" fmla="*/ 0 w 1625962"/>
                <a:gd name="connsiteY0" fmla="*/ 929986 h 972069"/>
                <a:gd name="connsiteX1" fmla="*/ 542236 w 1625962"/>
                <a:gd name="connsiteY1" fmla="*/ 0 h 972069"/>
                <a:gd name="connsiteX2" fmla="*/ 1625962 w 1625962"/>
                <a:gd name="connsiteY2" fmla="*/ 31444 h 972069"/>
                <a:gd name="connsiteX3" fmla="*/ 1084178 w 1625962"/>
                <a:gd name="connsiteY3" fmla="*/ 972069 h 972069"/>
                <a:gd name="connsiteX4" fmla="*/ 0 w 1625962"/>
                <a:gd name="connsiteY4" fmla="*/ 929986 h 9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962" h="972069">
                  <a:moveTo>
                    <a:pt x="0" y="929986"/>
                  </a:moveTo>
                  <a:lnTo>
                    <a:pt x="542236" y="0"/>
                  </a:lnTo>
                  <a:lnTo>
                    <a:pt x="1625962" y="31444"/>
                  </a:lnTo>
                  <a:lnTo>
                    <a:pt x="1084178" y="972069"/>
                  </a:lnTo>
                  <a:lnTo>
                    <a:pt x="0" y="9299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 rot="16200000" flipH="1">
              <a:off x="4186213" y="1631702"/>
              <a:ext cx="1670542" cy="930550"/>
            </a:xfrm>
            <a:prstGeom prst="parallelogram">
              <a:avLst>
                <a:gd name="adj" fmla="val 59429"/>
              </a:avLst>
            </a:prstGeom>
            <a:gradFill flip="none" rotWithShape="1">
              <a:gsLst>
                <a:gs pos="0">
                  <a:srgbClr val="017CAA"/>
                </a:gs>
                <a:gs pos="100000">
                  <a:srgbClr val="0E9CB1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6873" name="组合 38"/>
          <p:cNvGrpSpPr>
            <a:grpSpLocks/>
          </p:cNvGrpSpPr>
          <p:nvPr/>
        </p:nvGrpSpPr>
        <p:grpSpPr bwMode="auto">
          <a:xfrm>
            <a:off x="1851025" y="1497013"/>
            <a:ext cx="1363663" cy="646112"/>
            <a:chOff x="5165435" y="476220"/>
            <a:chExt cx="1540303" cy="730467"/>
          </a:xfrm>
        </p:grpSpPr>
        <p:sp>
          <p:nvSpPr>
            <p:cNvPr id="40" name="TextBox 39"/>
            <p:cNvSpPr txBox="1"/>
            <p:nvPr/>
          </p:nvSpPr>
          <p:spPr>
            <a:xfrm flipH="1">
              <a:off x="5810953" y="476220"/>
              <a:ext cx="894785" cy="73046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endParaRPr>
            </a:p>
          </p:txBody>
        </p:sp>
        <p:sp>
          <p:nvSpPr>
            <p:cNvPr id="36895" name="矩形 40"/>
            <p:cNvSpPr>
              <a:spLocks noChangeArrowheads="1"/>
            </p:cNvSpPr>
            <p:nvPr/>
          </p:nvSpPr>
          <p:spPr bwMode="auto">
            <a:xfrm flipH="1">
              <a:off x="5165435" y="568553"/>
              <a:ext cx="79380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title</a:t>
              </a:r>
              <a:endParaRPr lang="zh-CN" altLang="en-US" sz="12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6874" name="组合 41"/>
          <p:cNvGrpSpPr>
            <a:grpSpLocks/>
          </p:cNvGrpSpPr>
          <p:nvPr/>
        </p:nvGrpSpPr>
        <p:grpSpPr bwMode="auto">
          <a:xfrm>
            <a:off x="1851025" y="2711450"/>
            <a:ext cx="1363663" cy="646113"/>
            <a:chOff x="5165435" y="476220"/>
            <a:chExt cx="1540303" cy="730467"/>
          </a:xfrm>
        </p:grpSpPr>
        <p:sp>
          <p:nvSpPr>
            <p:cNvPr id="43" name="TextBox 42"/>
            <p:cNvSpPr txBox="1"/>
            <p:nvPr/>
          </p:nvSpPr>
          <p:spPr>
            <a:xfrm flipH="1">
              <a:off x="5810953" y="476220"/>
              <a:ext cx="894785" cy="73046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endParaRPr>
            </a:p>
          </p:txBody>
        </p:sp>
        <p:sp>
          <p:nvSpPr>
            <p:cNvPr id="36893" name="矩形 43"/>
            <p:cNvSpPr>
              <a:spLocks noChangeArrowheads="1"/>
            </p:cNvSpPr>
            <p:nvPr/>
          </p:nvSpPr>
          <p:spPr bwMode="auto">
            <a:xfrm flipH="1">
              <a:off x="5165435" y="568553"/>
              <a:ext cx="79380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title</a:t>
              </a:r>
              <a:endParaRPr lang="zh-CN" altLang="en-US" sz="12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6875" name="组合 44"/>
          <p:cNvGrpSpPr>
            <a:grpSpLocks/>
          </p:cNvGrpSpPr>
          <p:nvPr/>
        </p:nvGrpSpPr>
        <p:grpSpPr bwMode="auto">
          <a:xfrm>
            <a:off x="5940425" y="1487488"/>
            <a:ext cx="1362075" cy="646112"/>
            <a:chOff x="5165435" y="476220"/>
            <a:chExt cx="1540303" cy="730467"/>
          </a:xfrm>
        </p:grpSpPr>
        <p:sp>
          <p:nvSpPr>
            <p:cNvPr id="46" name="TextBox 45"/>
            <p:cNvSpPr txBox="1"/>
            <p:nvPr/>
          </p:nvSpPr>
          <p:spPr>
            <a:xfrm flipH="1">
              <a:off x="5810953" y="476220"/>
              <a:ext cx="894785" cy="73046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endParaRPr>
            </a:p>
          </p:txBody>
        </p:sp>
        <p:sp>
          <p:nvSpPr>
            <p:cNvPr id="36891" name="矩形 46"/>
            <p:cNvSpPr>
              <a:spLocks noChangeArrowheads="1"/>
            </p:cNvSpPr>
            <p:nvPr/>
          </p:nvSpPr>
          <p:spPr bwMode="auto">
            <a:xfrm flipH="1">
              <a:off x="5165435" y="568553"/>
              <a:ext cx="79380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title</a:t>
              </a:r>
              <a:endParaRPr lang="zh-CN" altLang="en-US" sz="12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6876" name="组合 47"/>
          <p:cNvGrpSpPr>
            <a:grpSpLocks/>
          </p:cNvGrpSpPr>
          <p:nvPr/>
        </p:nvGrpSpPr>
        <p:grpSpPr bwMode="auto">
          <a:xfrm>
            <a:off x="5940425" y="2711450"/>
            <a:ext cx="1362075" cy="646113"/>
            <a:chOff x="5165435" y="476220"/>
            <a:chExt cx="1540303" cy="730467"/>
          </a:xfrm>
        </p:grpSpPr>
        <p:sp>
          <p:nvSpPr>
            <p:cNvPr id="49" name="TextBox 48"/>
            <p:cNvSpPr txBox="1"/>
            <p:nvPr/>
          </p:nvSpPr>
          <p:spPr>
            <a:xfrm flipH="1">
              <a:off x="5810953" y="476220"/>
              <a:ext cx="894785" cy="73046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endParaRPr>
            </a:p>
          </p:txBody>
        </p:sp>
        <p:sp>
          <p:nvSpPr>
            <p:cNvPr id="36889" name="矩形 49"/>
            <p:cNvSpPr>
              <a:spLocks noChangeArrowheads="1"/>
            </p:cNvSpPr>
            <p:nvPr/>
          </p:nvSpPr>
          <p:spPr bwMode="auto">
            <a:xfrm flipH="1">
              <a:off x="5165435" y="568553"/>
              <a:ext cx="79380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title</a:t>
              </a:r>
              <a:endParaRPr lang="zh-CN" altLang="en-US" sz="12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 flipH="1">
            <a:off x="4625225" y="1563638"/>
            <a:ext cx="791723" cy="1107996"/>
          </a:xfrm>
          <a:prstGeom prst="rect">
            <a:avLst/>
          </a:prstGeom>
          <a:noFill/>
          <a:effectLst/>
          <a:scene3d>
            <a:camera prst="isometricOffAxis2Righ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rPr>
              <a:t>B</a:t>
            </a:r>
            <a:endParaRPr lang="zh-CN" altLang="en-US" sz="6600" dirty="0">
              <a:solidFill>
                <a:schemeClr val="bg1"/>
              </a:solidFill>
              <a:latin typeface="Algerian" pitchFamily="82" charset="0"/>
              <a:ea typeface="宋体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4644008" y="2715766"/>
            <a:ext cx="791723" cy="1107996"/>
          </a:xfrm>
          <a:prstGeom prst="rect">
            <a:avLst/>
          </a:prstGeom>
          <a:noFill/>
          <a:effectLst/>
          <a:scene3d>
            <a:camera prst="isometricOffAxis2Righ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rgbClr val="506775"/>
                </a:solidFill>
                <a:latin typeface="Algerian" pitchFamily="82" charset="0"/>
                <a:ea typeface="宋体" pitchFamily="2" charset="-122"/>
              </a:rPr>
              <a:t>B</a:t>
            </a:r>
            <a:endParaRPr lang="zh-CN" altLang="en-US" sz="6600" dirty="0">
              <a:solidFill>
                <a:srgbClr val="506775"/>
              </a:solidFill>
              <a:latin typeface="Algerian" pitchFamily="82" charset="0"/>
              <a:ea typeface="宋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 rot="175304" flipH="1">
            <a:off x="3693881" y="1543051"/>
            <a:ext cx="791723" cy="1107996"/>
          </a:xfrm>
          <a:prstGeom prst="rect">
            <a:avLst/>
          </a:prstGeom>
          <a:noFill/>
          <a:effectLst/>
          <a:scene3d>
            <a:camera prst="isometricOffAxis1Lef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rPr>
              <a:t>A</a:t>
            </a:r>
            <a:endParaRPr lang="zh-CN" altLang="en-US" sz="6600" dirty="0">
              <a:solidFill>
                <a:schemeClr val="bg1"/>
              </a:solidFill>
              <a:latin typeface="Algerian" pitchFamily="82" charset="0"/>
              <a:ea typeface="宋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 rot="175304" flipH="1">
            <a:off x="3693881" y="2715765"/>
            <a:ext cx="791723" cy="1107996"/>
          </a:xfrm>
          <a:prstGeom prst="rect">
            <a:avLst/>
          </a:prstGeom>
          <a:noFill/>
          <a:effectLst/>
          <a:scene3d>
            <a:camera prst="isometricOffAxis1Lef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rPr>
              <a:t>A</a:t>
            </a:r>
            <a:endParaRPr lang="zh-CN" altLang="en-US" sz="6600" dirty="0">
              <a:solidFill>
                <a:schemeClr val="bg1"/>
              </a:solidFill>
              <a:latin typeface="Algerian" pitchFamily="82" charset="0"/>
              <a:ea typeface="宋体" pitchFamily="2" charset="-122"/>
            </a:endParaRPr>
          </a:p>
        </p:txBody>
      </p:sp>
      <p:grpSp>
        <p:nvGrpSpPr>
          <p:cNvPr id="36881" name="组合 54"/>
          <p:cNvGrpSpPr>
            <a:grpSpLocks/>
          </p:cNvGrpSpPr>
          <p:nvPr/>
        </p:nvGrpSpPr>
        <p:grpSpPr bwMode="auto">
          <a:xfrm>
            <a:off x="6673850" y="4092575"/>
            <a:ext cx="2449513" cy="638175"/>
            <a:chOff x="6609582" y="4092562"/>
            <a:chExt cx="2449492" cy="638931"/>
          </a:xfrm>
        </p:grpSpPr>
        <p:sp>
          <p:nvSpPr>
            <p:cNvPr id="56" name="TextBox 55"/>
            <p:cNvSpPr txBox="1"/>
            <p:nvPr/>
          </p:nvSpPr>
          <p:spPr>
            <a:xfrm>
              <a:off x="660958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36883" name="组合 56"/>
            <p:cNvGrpSpPr>
              <a:grpSpLocks/>
            </p:cNvGrpSpPr>
            <p:nvPr/>
          </p:nvGrpSpPr>
          <p:grpSpPr bwMode="auto">
            <a:xfrm>
              <a:off x="7359984" y="4663181"/>
              <a:ext cx="948689" cy="68312"/>
              <a:chOff x="7493575" y="4663181"/>
              <a:chExt cx="948689" cy="6831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7494055" y="4663150"/>
                <a:ext cx="198435" cy="683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7735353" y="4663150"/>
                <a:ext cx="198435" cy="68343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7976651" y="4663150"/>
                <a:ext cx="198435" cy="68343"/>
              </a:xfrm>
              <a:prstGeom prst="rect">
                <a:avLst/>
              </a:prstGeom>
              <a:solidFill>
                <a:srgbClr val="7082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243349" y="4663150"/>
                <a:ext cx="198435" cy="68343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39725"/>
            <a:ext cx="5859463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8138" y="1644650"/>
            <a:ext cx="1481137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任意多边形 92"/>
          <p:cNvSpPr/>
          <p:nvPr/>
        </p:nvSpPr>
        <p:spPr>
          <a:xfrm rot="10444833">
            <a:off x="4083050" y="2728913"/>
            <a:ext cx="320675" cy="365125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280895"/>
              <a:gd name="connsiteY0" fmla="*/ 55720 h 243299"/>
              <a:gd name="connsiteX1" fmla="*/ 280866 w 280895"/>
              <a:gd name="connsiteY1" fmla="*/ 243299 h 243299"/>
              <a:gd name="connsiteX0" fmla="*/ 0 w 282920"/>
              <a:gd name="connsiteY0" fmla="*/ 53225 h 240804"/>
              <a:gd name="connsiteX1" fmla="*/ 280866 w 282920"/>
              <a:gd name="connsiteY1" fmla="*/ 240804 h 240804"/>
              <a:gd name="connsiteX0" fmla="*/ 0 w 268986"/>
              <a:gd name="connsiteY0" fmla="*/ 51775 h 242968"/>
              <a:gd name="connsiteX1" fmla="*/ 266615 w 268986"/>
              <a:gd name="connsiteY1" fmla="*/ 242968 h 242968"/>
              <a:gd name="connsiteX0" fmla="*/ 0 w 265261"/>
              <a:gd name="connsiteY0" fmla="*/ 58578 h 233382"/>
              <a:gd name="connsiteX1" fmla="*/ 262788 w 265261"/>
              <a:gd name="connsiteY1" fmla="*/ 233382 h 233382"/>
              <a:gd name="connsiteX0" fmla="*/ 0 w 264743"/>
              <a:gd name="connsiteY0" fmla="*/ 52776 h 227580"/>
              <a:gd name="connsiteX1" fmla="*/ 262788 w 264743"/>
              <a:gd name="connsiteY1" fmla="*/ 227580 h 227580"/>
              <a:gd name="connsiteX0" fmla="*/ 0 w 263982"/>
              <a:gd name="connsiteY0" fmla="*/ 66081 h 240885"/>
              <a:gd name="connsiteX1" fmla="*/ 262788 w 263982"/>
              <a:gd name="connsiteY1" fmla="*/ 240885 h 240885"/>
              <a:gd name="connsiteX0" fmla="*/ 0 w 264010"/>
              <a:gd name="connsiteY0" fmla="*/ 69373 h 244177"/>
              <a:gd name="connsiteX1" fmla="*/ 262788 w 264010"/>
              <a:gd name="connsiteY1" fmla="*/ 244177 h 24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010" h="244177">
                <a:moveTo>
                  <a:pt x="0" y="69373"/>
                </a:moveTo>
                <a:cubicBezTo>
                  <a:pt x="166260" y="-21179"/>
                  <a:pt x="276979" y="-73794"/>
                  <a:pt x="262788" y="244177"/>
                </a:cubicBezTo>
              </a:path>
            </a:pathLst>
          </a:custGeom>
          <a:gradFill>
            <a:gsLst>
              <a:gs pos="0">
                <a:srgbClr val="6494C4"/>
              </a:gs>
              <a:gs pos="100000">
                <a:srgbClr val="C4D6EB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94" name="任意多边形 93"/>
          <p:cNvSpPr/>
          <p:nvPr/>
        </p:nvSpPr>
        <p:spPr>
          <a:xfrm rot="10800000">
            <a:off x="4108450" y="2776538"/>
            <a:ext cx="344488" cy="265112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332756"/>
              <a:gd name="connsiteY0" fmla="*/ 42655 h 264905"/>
              <a:gd name="connsiteX1" fmla="*/ 332740 w 332756"/>
              <a:gd name="connsiteY1" fmla="*/ 264905 h 264905"/>
              <a:gd name="connsiteX0" fmla="*/ 0 w 349423"/>
              <a:gd name="connsiteY0" fmla="*/ 41857 h 266488"/>
              <a:gd name="connsiteX1" fmla="*/ 349409 w 349423"/>
              <a:gd name="connsiteY1" fmla="*/ 266488 h 266488"/>
              <a:gd name="connsiteX0" fmla="*/ 0 w 349409"/>
              <a:gd name="connsiteY0" fmla="*/ 44521 h 269152"/>
              <a:gd name="connsiteX1" fmla="*/ 349409 w 349409"/>
              <a:gd name="connsiteY1" fmla="*/ 269152 h 269152"/>
              <a:gd name="connsiteX0" fmla="*/ 0 w 344646"/>
              <a:gd name="connsiteY0" fmla="*/ 47055 h 264543"/>
              <a:gd name="connsiteX1" fmla="*/ 344646 w 344646"/>
              <a:gd name="connsiteY1" fmla="*/ 264543 h 26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4646" h="264543">
                <a:moveTo>
                  <a:pt x="0" y="47055"/>
                </a:moveTo>
                <a:cubicBezTo>
                  <a:pt x="216394" y="-3921"/>
                  <a:pt x="301031" y="-88109"/>
                  <a:pt x="344646" y="264543"/>
                </a:cubicBezTo>
              </a:path>
            </a:pathLst>
          </a:custGeom>
          <a:solidFill>
            <a:srgbClr val="4C61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9" name="任意多边形 88"/>
          <p:cNvSpPr/>
          <p:nvPr/>
        </p:nvSpPr>
        <p:spPr>
          <a:xfrm rot="21244833">
            <a:off x="4741863" y="2046288"/>
            <a:ext cx="320675" cy="363537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280895"/>
              <a:gd name="connsiteY0" fmla="*/ 55720 h 243299"/>
              <a:gd name="connsiteX1" fmla="*/ 280866 w 280895"/>
              <a:gd name="connsiteY1" fmla="*/ 243299 h 243299"/>
              <a:gd name="connsiteX0" fmla="*/ 0 w 282920"/>
              <a:gd name="connsiteY0" fmla="*/ 53225 h 240804"/>
              <a:gd name="connsiteX1" fmla="*/ 280866 w 282920"/>
              <a:gd name="connsiteY1" fmla="*/ 240804 h 240804"/>
              <a:gd name="connsiteX0" fmla="*/ 0 w 268986"/>
              <a:gd name="connsiteY0" fmla="*/ 51775 h 242968"/>
              <a:gd name="connsiteX1" fmla="*/ 266615 w 268986"/>
              <a:gd name="connsiteY1" fmla="*/ 242968 h 242968"/>
              <a:gd name="connsiteX0" fmla="*/ 0 w 265261"/>
              <a:gd name="connsiteY0" fmla="*/ 58578 h 233382"/>
              <a:gd name="connsiteX1" fmla="*/ 262788 w 265261"/>
              <a:gd name="connsiteY1" fmla="*/ 233382 h 233382"/>
              <a:gd name="connsiteX0" fmla="*/ 0 w 264743"/>
              <a:gd name="connsiteY0" fmla="*/ 52776 h 227580"/>
              <a:gd name="connsiteX1" fmla="*/ 262788 w 264743"/>
              <a:gd name="connsiteY1" fmla="*/ 227580 h 227580"/>
              <a:gd name="connsiteX0" fmla="*/ 0 w 263982"/>
              <a:gd name="connsiteY0" fmla="*/ 66081 h 240885"/>
              <a:gd name="connsiteX1" fmla="*/ 262788 w 263982"/>
              <a:gd name="connsiteY1" fmla="*/ 240885 h 240885"/>
              <a:gd name="connsiteX0" fmla="*/ 0 w 264010"/>
              <a:gd name="connsiteY0" fmla="*/ 69373 h 244177"/>
              <a:gd name="connsiteX1" fmla="*/ 262788 w 264010"/>
              <a:gd name="connsiteY1" fmla="*/ 244177 h 24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010" h="244177">
                <a:moveTo>
                  <a:pt x="0" y="69373"/>
                </a:moveTo>
                <a:cubicBezTo>
                  <a:pt x="166260" y="-21179"/>
                  <a:pt x="276979" y="-73794"/>
                  <a:pt x="262788" y="244177"/>
                </a:cubicBezTo>
              </a:path>
            </a:pathLst>
          </a:custGeom>
          <a:gradFill>
            <a:gsLst>
              <a:gs pos="0">
                <a:srgbClr val="6494C4"/>
              </a:gs>
              <a:gs pos="100000">
                <a:srgbClr val="C4D6EB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5" name="任意多边形 74"/>
          <p:cNvSpPr/>
          <p:nvPr/>
        </p:nvSpPr>
        <p:spPr>
          <a:xfrm>
            <a:off x="4699000" y="2111375"/>
            <a:ext cx="344488" cy="254000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332756"/>
              <a:gd name="connsiteY0" fmla="*/ 42655 h 264905"/>
              <a:gd name="connsiteX1" fmla="*/ 332740 w 332756"/>
              <a:gd name="connsiteY1" fmla="*/ 264905 h 264905"/>
              <a:gd name="connsiteX0" fmla="*/ 0 w 349423"/>
              <a:gd name="connsiteY0" fmla="*/ 41857 h 266488"/>
              <a:gd name="connsiteX1" fmla="*/ 349409 w 349423"/>
              <a:gd name="connsiteY1" fmla="*/ 266488 h 266488"/>
              <a:gd name="connsiteX0" fmla="*/ 0 w 349409"/>
              <a:gd name="connsiteY0" fmla="*/ 44521 h 269152"/>
              <a:gd name="connsiteX1" fmla="*/ 349409 w 349409"/>
              <a:gd name="connsiteY1" fmla="*/ 269152 h 269152"/>
              <a:gd name="connsiteX0" fmla="*/ 0 w 344646"/>
              <a:gd name="connsiteY0" fmla="*/ 47055 h 264543"/>
              <a:gd name="connsiteX1" fmla="*/ 344646 w 344646"/>
              <a:gd name="connsiteY1" fmla="*/ 264543 h 264543"/>
              <a:gd name="connsiteX0" fmla="*/ 0 w 344646"/>
              <a:gd name="connsiteY0" fmla="*/ 24863 h 242351"/>
              <a:gd name="connsiteX1" fmla="*/ 344646 w 344646"/>
              <a:gd name="connsiteY1" fmla="*/ 242351 h 242351"/>
              <a:gd name="connsiteX0" fmla="*/ 0 w 344646"/>
              <a:gd name="connsiteY0" fmla="*/ 35877 h 253365"/>
              <a:gd name="connsiteX1" fmla="*/ 344646 w 344646"/>
              <a:gd name="connsiteY1" fmla="*/ 253365 h 25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4646" h="253365">
                <a:moveTo>
                  <a:pt x="0" y="35877"/>
                </a:moveTo>
                <a:cubicBezTo>
                  <a:pt x="287832" y="11095"/>
                  <a:pt x="301031" y="-99287"/>
                  <a:pt x="344646" y="253365"/>
                </a:cubicBezTo>
              </a:path>
            </a:pathLst>
          </a:custGeom>
          <a:solidFill>
            <a:srgbClr val="4C61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6" name="任意多边形 75"/>
          <p:cNvSpPr/>
          <p:nvPr/>
        </p:nvSpPr>
        <p:spPr>
          <a:xfrm>
            <a:off x="1977444" y="1871668"/>
            <a:ext cx="3028950" cy="2254001"/>
          </a:xfrm>
          <a:custGeom>
            <a:avLst/>
            <a:gdLst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4001 h 2254001"/>
              <a:gd name="connsiteX1" fmla="*/ 4762 w 3028950"/>
              <a:gd name="connsiteY1" fmla="*/ 1030039 h 2254001"/>
              <a:gd name="connsiteX2" fmla="*/ 2671762 w 3028950"/>
              <a:gd name="connsiteY2" fmla="*/ 1339 h 2254001"/>
              <a:gd name="connsiteX3" fmla="*/ 3028950 w 3028950"/>
              <a:gd name="connsiteY3" fmla="*/ 263276 h 2254001"/>
              <a:gd name="connsiteX4" fmla="*/ 0 w 3028950"/>
              <a:gd name="connsiteY4" fmla="*/ 2254001 h 2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2254001">
                <a:moveTo>
                  <a:pt x="0" y="2254001"/>
                </a:moveTo>
                <a:cubicBezTo>
                  <a:pt x="1587" y="1846014"/>
                  <a:pt x="3175" y="1438026"/>
                  <a:pt x="4762" y="1030039"/>
                </a:cubicBezTo>
                <a:cubicBezTo>
                  <a:pt x="1408087" y="59060"/>
                  <a:pt x="2218804" y="0"/>
                  <a:pt x="2671762" y="1339"/>
                </a:cubicBezTo>
                <a:lnTo>
                  <a:pt x="3028950" y="263276"/>
                </a:lnTo>
                <a:cubicBezTo>
                  <a:pt x="2794249" y="173410"/>
                  <a:pt x="1225426" y="913780"/>
                  <a:pt x="0" y="2254001"/>
                </a:cubicBezTo>
                <a:close/>
              </a:path>
            </a:pathLst>
          </a:custGeom>
          <a:solidFill>
            <a:srgbClr val="6A93BF"/>
          </a:solidFill>
          <a:ln w="12700">
            <a:noFill/>
          </a:ln>
          <a:effectLst>
            <a:outerShdw blurRad="647700" sx="83000" sy="83000" algn="ctr" rotWithShape="0">
              <a:prstClr val="black">
                <a:alpha val="31000"/>
              </a:prstClr>
            </a:outerShdw>
          </a:effectLst>
          <a:scene3d>
            <a:camera prst="orthographicFront"/>
            <a:lightRig rig="threePt" dir="t"/>
          </a:scene3d>
          <a:sp3d extrusionH="463550">
            <a:bevelT w="0" h="63500"/>
            <a:bevelB w="165100" h="184150"/>
            <a:extrusionClr>
              <a:srgbClr val="6A93BF"/>
            </a:extrusionClr>
            <a:contourClr>
              <a:srgbClr val="6A93BF"/>
            </a:contourClr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1984587" y="342373"/>
            <a:ext cx="1395413" cy="812005"/>
          </a:xfrm>
          <a:custGeom>
            <a:avLst/>
            <a:gdLst>
              <a:gd name="connsiteX0" fmla="*/ 0 w 1395413"/>
              <a:gd name="connsiteY0" fmla="*/ 0 h 804862"/>
              <a:gd name="connsiteX1" fmla="*/ 1395413 w 1395413"/>
              <a:gd name="connsiteY1" fmla="*/ 728662 h 804862"/>
              <a:gd name="connsiteX2" fmla="*/ 9525 w 1395413"/>
              <a:gd name="connsiteY2" fmla="*/ 804862 h 804862"/>
              <a:gd name="connsiteX3" fmla="*/ 0 w 1395413"/>
              <a:gd name="connsiteY3" fmla="*/ 0 h 804862"/>
              <a:gd name="connsiteX0" fmla="*/ 0 w 1395413"/>
              <a:gd name="connsiteY0" fmla="*/ 23837 h 828699"/>
              <a:gd name="connsiteX1" fmla="*/ 1395413 w 1395413"/>
              <a:gd name="connsiteY1" fmla="*/ 752499 h 828699"/>
              <a:gd name="connsiteX2" fmla="*/ 9525 w 1395413"/>
              <a:gd name="connsiteY2" fmla="*/ 828699 h 828699"/>
              <a:gd name="connsiteX3" fmla="*/ 0 w 1395413"/>
              <a:gd name="connsiteY3" fmla="*/ 23837 h 828699"/>
              <a:gd name="connsiteX0" fmla="*/ 0 w 1395413"/>
              <a:gd name="connsiteY0" fmla="*/ 23837 h 828699"/>
              <a:gd name="connsiteX1" fmla="*/ 1395413 w 1395413"/>
              <a:gd name="connsiteY1" fmla="*/ 752499 h 828699"/>
              <a:gd name="connsiteX2" fmla="*/ 9525 w 1395413"/>
              <a:gd name="connsiteY2" fmla="*/ 828699 h 828699"/>
              <a:gd name="connsiteX3" fmla="*/ 0 w 1395413"/>
              <a:gd name="connsiteY3" fmla="*/ 23837 h 828699"/>
              <a:gd name="connsiteX0" fmla="*/ 0 w 1395413"/>
              <a:gd name="connsiteY0" fmla="*/ 0 h 807243"/>
              <a:gd name="connsiteX1" fmla="*/ 1395413 w 1395413"/>
              <a:gd name="connsiteY1" fmla="*/ 728662 h 807243"/>
              <a:gd name="connsiteX2" fmla="*/ 2381 w 1395413"/>
              <a:gd name="connsiteY2" fmla="*/ 807243 h 807243"/>
              <a:gd name="connsiteX3" fmla="*/ 0 w 1395413"/>
              <a:gd name="connsiteY3" fmla="*/ 0 h 807243"/>
              <a:gd name="connsiteX0" fmla="*/ 0 w 1395413"/>
              <a:gd name="connsiteY0" fmla="*/ 0 h 809624"/>
              <a:gd name="connsiteX1" fmla="*/ 1395413 w 1395413"/>
              <a:gd name="connsiteY1" fmla="*/ 728662 h 809624"/>
              <a:gd name="connsiteX2" fmla="*/ 9525 w 1395413"/>
              <a:gd name="connsiteY2" fmla="*/ 809624 h 809624"/>
              <a:gd name="connsiteX3" fmla="*/ 0 w 1395413"/>
              <a:gd name="connsiteY3" fmla="*/ 0 h 809624"/>
              <a:gd name="connsiteX0" fmla="*/ 0 w 1395413"/>
              <a:gd name="connsiteY0" fmla="*/ 0 h 812005"/>
              <a:gd name="connsiteX1" fmla="*/ 1395413 w 1395413"/>
              <a:gd name="connsiteY1" fmla="*/ 728662 h 812005"/>
              <a:gd name="connsiteX2" fmla="*/ 4762 w 1395413"/>
              <a:gd name="connsiteY2" fmla="*/ 812005 h 812005"/>
              <a:gd name="connsiteX3" fmla="*/ 0 w 1395413"/>
              <a:gd name="connsiteY3" fmla="*/ 0 h 812005"/>
              <a:gd name="connsiteX0" fmla="*/ 0 w 1395413"/>
              <a:gd name="connsiteY0" fmla="*/ 0 h 812005"/>
              <a:gd name="connsiteX1" fmla="*/ 1395413 w 1395413"/>
              <a:gd name="connsiteY1" fmla="*/ 728662 h 812005"/>
              <a:gd name="connsiteX2" fmla="*/ 4762 w 1395413"/>
              <a:gd name="connsiteY2" fmla="*/ 812005 h 812005"/>
              <a:gd name="connsiteX3" fmla="*/ 0 w 1395413"/>
              <a:gd name="connsiteY3" fmla="*/ 0 h 812005"/>
              <a:gd name="connsiteX0" fmla="*/ 0 w 1395413"/>
              <a:gd name="connsiteY0" fmla="*/ 0 h 812005"/>
              <a:gd name="connsiteX1" fmla="*/ 1395413 w 1395413"/>
              <a:gd name="connsiteY1" fmla="*/ 728662 h 812005"/>
              <a:gd name="connsiteX2" fmla="*/ 4762 w 1395413"/>
              <a:gd name="connsiteY2" fmla="*/ 812005 h 812005"/>
              <a:gd name="connsiteX3" fmla="*/ 0 w 1395413"/>
              <a:gd name="connsiteY3" fmla="*/ 0 h 81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413" h="812005">
                <a:moveTo>
                  <a:pt x="0" y="0"/>
                </a:moveTo>
                <a:cubicBezTo>
                  <a:pt x="111919" y="25499"/>
                  <a:pt x="444475" y="-23837"/>
                  <a:pt x="1395413" y="728662"/>
                </a:cubicBezTo>
                <a:lnTo>
                  <a:pt x="4762" y="812005"/>
                </a:lnTo>
                <a:cubicBezTo>
                  <a:pt x="794" y="1586"/>
                  <a:pt x="3969" y="815181"/>
                  <a:pt x="0" y="0"/>
                </a:cubicBezTo>
                <a:close/>
              </a:path>
            </a:pathLst>
          </a:custGeom>
          <a:gradFill flip="none" rotWithShape="1">
            <a:gsLst>
              <a:gs pos="31000">
                <a:srgbClr val="F9B41B"/>
              </a:gs>
              <a:gs pos="65000">
                <a:schemeClr val="accent6">
                  <a:lumMod val="40000"/>
                  <a:lumOff val="60000"/>
                </a:schemeClr>
              </a:gs>
            </a:gsLst>
            <a:lin ang="19200000" scaled="0"/>
            <a:tileRect/>
          </a:gradFill>
          <a:ln>
            <a:noFill/>
          </a:ln>
          <a:effectLst>
            <a:glow rad="63500">
              <a:schemeClr val="bg1"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984375" y="966788"/>
            <a:ext cx="1985963" cy="981075"/>
          </a:xfrm>
          <a:custGeom>
            <a:avLst/>
            <a:gdLst>
              <a:gd name="connsiteX0" fmla="*/ 4763 w 1985963"/>
              <a:gd name="connsiteY0" fmla="*/ 57150 h 862013"/>
              <a:gd name="connsiteX1" fmla="*/ 0 w 1985963"/>
              <a:gd name="connsiteY1" fmla="*/ 862013 h 862013"/>
              <a:gd name="connsiteX2" fmla="*/ 1985963 w 1985963"/>
              <a:gd name="connsiteY2" fmla="*/ 361950 h 862013"/>
              <a:gd name="connsiteX3" fmla="*/ 1495425 w 1985963"/>
              <a:gd name="connsiteY3" fmla="*/ 0 h 862013"/>
              <a:gd name="connsiteX4" fmla="*/ 4763 w 1985963"/>
              <a:gd name="connsiteY4" fmla="*/ 57150 h 862013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963" h="980505">
                <a:moveTo>
                  <a:pt x="4763" y="175642"/>
                </a:moveTo>
                <a:cubicBezTo>
                  <a:pt x="3175" y="443930"/>
                  <a:pt x="1588" y="712217"/>
                  <a:pt x="0" y="980505"/>
                </a:cubicBezTo>
                <a:cubicBezTo>
                  <a:pt x="780455" y="561603"/>
                  <a:pt x="1661145" y="448445"/>
                  <a:pt x="1985963" y="480442"/>
                </a:cubicBezTo>
                <a:lnTo>
                  <a:pt x="1495425" y="118492"/>
                </a:lnTo>
                <a:cubicBezTo>
                  <a:pt x="999853" y="0"/>
                  <a:pt x="425996" y="123825"/>
                  <a:pt x="4763" y="175642"/>
                </a:cubicBezTo>
                <a:close/>
              </a:path>
            </a:pathLst>
          </a:custGeom>
          <a:gradFill>
            <a:gsLst>
              <a:gs pos="83000">
                <a:schemeClr val="bg1">
                  <a:lumMod val="95000"/>
                </a:schemeClr>
              </a:gs>
              <a:gs pos="66000">
                <a:srgbClr val="919FA5"/>
              </a:gs>
              <a:gs pos="41000">
                <a:srgbClr val="70828A"/>
              </a:gs>
              <a:gs pos="100000">
                <a:schemeClr val="bg1"/>
              </a:gs>
            </a:gsLst>
            <a:lin ang="19200000" scaled="0"/>
          </a:gradFill>
          <a:ln w="127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1984375" y="1355725"/>
            <a:ext cx="2581275" cy="1506538"/>
          </a:xfrm>
          <a:custGeom>
            <a:avLst/>
            <a:gdLst>
              <a:gd name="connsiteX0" fmla="*/ 0 w 2581275"/>
              <a:gd name="connsiteY0" fmla="*/ 1409700 h 1409700"/>
              <a:gd name="connsiteX1" fmla="*/ 0 w 2581275"/>
              <a:gd name="connsiteY1" fmla="*/ 490538 h 1409700"/>
              <a:gd name="connsiteX2" fmla="*/ 2076450 w 2581275"/>
              <a:gd name="connsiteY2" fmla="*/ 0 h 1409700"/>
              <a:gd name="connsiteX3" fmla="*/ 2581275 w 2581275"/>
              <a:gd name="connsiteY3" fmla="*/ 376238 h 1409700"/>
              <a:gd name="connsiteX4" fmla="*/ 0 w 2581275"/>
              <a:gd name="connsiteY4" fmla="*/ 1409700 h 1409700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573336 h 1573336"/>
              <a:gd name="connsiteX1" fmla="*/ 0 w 2581275"/>
              <a:gd name="connsiteY1" fmla="*/ 654174 h 1573336"/>
              <a:gd name="connsiteX2" fmla="*/ 2076450 w 2581275"/>
              <a:gd name="connsiteY2" fmla="*/ 163636 h 1573336"/>
              <a:gd name="connsiteX3" fmla="*/ 2581275 w 2581275"/>
              <a:gd name="connsiteY3" fmla="*/ 539874 h 1573336"/>
              <a:gd name="connsiteX4" fmla="*/ 0 w 2581275"/>
              <a:gd name="connsiteY4" fmla="*/ 1573336 h 1573336"/>
              <a:gd name="connsiteX0" fmla="*/ 0 w 2581275"/>
              <a:gd name="connsiteY0" fmla="*/ 1505346 h 1505346"/>
              <a:gd name="connsiteX1" fmla="*/ 0 w 2581275"/>
              <a:gd name="connsiteY1" fmla="*/ 586184 h 1505346"/>
              <a:gd name="connsiteX2" fmla="*/ 2076450 w 2581275"/>
              <a:gd name="connsiteY2" fmla="*/ 95646 h 1505346"/>
              <a:gd name="connsiteX3" fmla="*/ 2581275 w 2581275"/>
              <a:gd name="connsiteY3" fmla="*/ 471884 h 1505346"/>
              <a:gd name="connsiteX4" fmla="*/ 0 w 2581275"/>
              <a:gd name="connsiteY4" fmla="*/ 1505346 h 15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1275" h="1505346">
                <a:moveTo>
                  <a:pt x="0" y="1505346"/>
                </a:moveTo>
                <a:lnTo>
                  <a:pt x="0" y="586184"/>
                </a:lnTo>
                <a:cubicBezTo>
                  <a:pt x="1161851" y="0"/>
                  <a:pt x="2028527" y="90711"/>
                  <a:pt x="2076450" y="95646"/>
                </a:cubicBezTo>
                <a:lnTo>
                  <a:pt x="2581275" y="471884"/>
                </a:lnTo>
                <a:cubicBezTo>
                  <a:pt x="1524050" y="472132"/>
                  <a:pt x="403771" y="1233438"/>
                  <a:pt x="0" y="1505346"/>
                </a:cubicBezTo>
                <a:close/>
              </a:path>
            </a:pathLst>
          </a:custGeom>
          <a:gradFill>
            <a:gsLst>
              <a:gs pos="87000">
                <a:schemeClr val="bg1">
                  <a:lumMod val="95000"/>
                </a:schemeClr>
              </a:gs>
              <a:gs pos="81000">
                <a:schemeClr val="bg1">
                  <a:lumMod val="85000"/>
                </a:schemeClr>
              </a:gs>
              <a:gs pos="41000">
                <a:srgbClr val="D7D7D7"/>
              </a:gs>
              <a:gs pos="94000">
                <a:schemeClr val="bg1"/>
              </a:gs>
            </a:gsLst>
            <a:lin ang="18600000" scaled="0"/>
          </a:gradFill>
          <a:ln w="127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1979825" y="1807476"/>
            <a:ext cx="3028950" cy="2254001"/>
          </a:xfrm>
          <a:custGeom>
            <a:avLst/>
            <a:gdLst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4001 h 2254001"/>
              <a:gd name="connsiteX1" fmla="*/ 4762 w 3028950"/>
              <a:gd name="connsiteY1" fmla="*/ 1030039 h 2254001"/>
              <a:gd name="connsiteX2" fmla="*/ 2671762 w 3028950"/>
              <a:gd name="connsiteY2" fmla="*/ 1339 h 2254001"/>
              <a:gd name="connsiteX3" fmla="*/ 3028950 w 3028950"/>
              <a:gd name="connsiteY3" fmla="*/ 263276 h 2254001"/>
              <a:gd name="connsiteX4" fmla="*/ 0 w 3028950"/>
              <a:gd name="connsiteY4" fmla="*/ 2254001 h 2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2254001">
                <a:moveTo>
                  <a:pt x="0" y="2254001"/>
                </a:moveTo>
                <a:cubicBezTo>
                  <a:pt x="1587" y="1846014"/>
                  <a:pt x="3175" y="1438026"/>
                  <a:pt x="4762" y="1030039"/>
                </a:cubicBezTo>
                <a:cubicBezTo>
                  <a:pt x="1408087" y="59060"/>
                  <a:pt x="2218804" y="0"/>
                  <a:pt x="2671762" y="1339"/>
                </a:cubicBezTo>
                <a:lnTo>
                  <a:pt x="3028950" y="263276"/>
                </a:lnTo>
                <a:cubicBezTo>
                  <a:pt x="2794249" y="173410"/>
                  <a:pt x="1225426" y="913780"/>
                  <a:pt x="0" y="2254001"/>
                </a:cubicBezTo>
                <a:close/>
              </a:path>
            </a:pathLst>
          </a:custGeom>
          <a:gradFill>
            <a:gsLst>
              <a:gs pos="80000">
                <a:srgbClr val="63BED2"/>
              </a:gs>
              <a:gs pos="99000">
                <a:schemeClr val="accent5">
                  <a:lumMod val="20000"/>
                  <a:lumOff val="80000"/>
                </a:schemeClr>
              </a:gs>
              <a:gs pos="41000">
                <a:srgbClr val="00B0F0"/>
              </a:gs>
            </a:gsLst>
            <a:lin ang="18600000" scaled="0"/>
          </a:gradFill>
          <a:ln w="127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463550">
            <a:bevelT w="0" h="63500"/>
            <a:bevelB w="165100" h="184150"/>
            <a:extrusionClr>
              <a:srgbClr val="6A93BF"/>
            </a:extrusionClr>
            <a:contourClr>
              <a:srgbClr val="6A93BF"/>
            </a:contourClr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76" name="TextBox 107"/>
          <p:cNvSpPr txBox="1">
            <a:spLocks noChangeArrowheads="1"/>
          </p:cNvSpPr>
          <p:nvPr/>
        </p:nvSpPr>
        <p:spPr bwMode="auto">
          <a:xfrm>
            <a:off x="2003425" y="455613"/>
            <a:ext cx="7318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Algerian"/>
              </a:rPr>
              <a:t>01</a:t>
            </a:r>
          </a:p>
        </p:txBody>
      </p:sp>
      <p:sp>
        <p:nvSpPr>
          <p:cNvPr id="15377" name="TextBox 110"/>
          <p:cNvSpPr txBox="1">
            <a:spLocks noChangeArrowheads="1"/>
          </p:cNvSpPr>
          <p:nvPr/>
        </p:nvSpPr>
        <p:spPr bwMode="auto">
          <a:xfrm>
            <a:off x="2003425" y="1158875"/>
            <a:ext cx="7318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Algerian"/>
              </a:rPr>
              <a:t>02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2003425" y="1897063"/>
            <a:ext cx="731838" cy="64611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Algerian" pitchFamily="8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03</a:t>
            </a:r>
          </a:p>
        </p:txBody>
      </p:sp>
      <p:sp>
        <p:nvSpPr>
          <p:cNvPr id="15379" name="TextBox 119"/>
          <p:cNvSpPr txBox="1">
            <a:spLocks noChangeArrowheads="1"/>
          </p:cNvSpPr>
          <p:nvPr/>
        </p:nvSpPr>
        <p:spPr bwMode="auto">
          <a:xfrm>
            <a:off x="2003425" y="2686050"/>
            <a:ext cx="7318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Algerian"/>
              </a:rPr>
              <a:t>04</a:t>
            </a:r>
          </a:p>
        </p:txBody>
      </p:sp>
      <p:sp>
        <p:nvSpPr>
          <p:cNvPr id="52" name="矩形 1"/>
          <p:cNvSpPr/>
          <p:nvPr/>
        </p:nvSpPr>
        <p:spPr>
          <a:xfrm rot="19900841">
            <a:off x="2760515" y="2311382"/>
            <a:ext cx="1998028" cy="388197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>
              <a:rot lat="0" lon="900000" rev="0"/>
            </a:camera>
            <a:lightRig rig="threePt" dir="t"/>
          </a:scene3d>
        </p:spPr>
        <p:txBody>
          <a:bodyPr spcFirstLastPara="1" lIns="68580" tIns="34290" rIns="68580" bIns="34290" anchor="ctr">
            <a:prstTxWarp prst="textArchUp">
              <a:avLst>
                <a:gd name="adj" fmla="val 7880006"/>
              </a:avLst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</a:rPr>
              <a:t>INFOGRA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</a:rPr>
              <a:t>PHIC DATA</a:t>
            </a:r>
          </a:p>
        </p:txBody>
      </p:sp>
      <p:sp>
        <p:nvSpPr>
          <p:cNvPr id="54" name="矩形 1"/>
          <p:cNvSpPr/>
          <p:nvPr/>
        </p:nvSpPr>
        <p:spPr>
          <a:xfrm rot="20656130">
            <a:off x="2531094" y="1779569"/>
            <a:ext cx="1798157" cy="388197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spcFirstLastPara="1" lIns="68580" tIns="34290" rIns="68580" bIns="34290" anchor="ctr">
            <a:prstTxWarp prst="textArchUp">
              <a:avLst/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393F59"/>
                </a:solidFill>
                <a:latin typeface="+mn-lt"/>
                <a:ea typeface="+mn-ea"/>
              </a:rPr>
              <a:t>INFOGRAPHIC DATA</a:t>
            </a:r>
          </a:p>
        </p:txBody>
      </p:sp>
      <p:sp>
        <p:nvSpPr>
          <p:cNvPr id="65" name="任意多边形 64"/>
          <p:cNvSpPr/>
          <p:nvPr/>
        </p:nvSpPr>
        <p:spPr>
          <a:xfrm rot="10800000">
            <a:off x="4144749" y="1020701"/>
            <a:ext cx="3028950" cy="2254001"/>
          </a:xfrm>
          <a:custGeom>
            <a:avLst/>
            <a:gdLst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4001 h 2254001"/>
              <a:gd name="connsiteX1" fmla="*/ 4762 w 3028950"/>
              <a:gd name="connsiteY1" fmla="*/ 1030039 h 2254001"/>
              <a:gd name="connsiteX2" fmla="*/ 2671762 w 3028950"/>
              <a:gd name="connsiteY2" fmla="*/ 1339 h 2254001"/>
              <a:gd name="connsiteX3" fmla="*/ 3028950 w 3028950"/>
              <a:gd name="connsiteY3" fmla="*/ 263276 h 2254001"/>
              <a:gd name="connsiteX4" fmla="*/ 0 w 3028950"/>
              <a:gd name="connsiteY4" fmla="*/ 2254001 h 2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2254001">
                <a:moveTo>
                  <a:pt x="0" y="2254001"/>
                </a:moveTo>
                <a:cubicBezTo>
                  <a:pt x="1587" y="1846014"/>
                  <a:pt x="3175" y="1438026"/>
                  <a:pt x="4762" y="1030039"/>
                </a:cubicBezTo>
                <a:cubicBezTo>
                  <a:pt x="1408087" y="59060"/>
                  <a:pt x="2218804" y="0"/>
                  <a:pt x="2671762" y="1339"/>
                </a:cubicBezTo>
                <a:lnTo>
                  <a:pt x="3028950" y="263276"/>
                </a:lnTo>
                <a:cubicBezTo>
                  <a:pt x="2794249" y="173410"/>
                  <a:pt x="1225426" y="913780"/>
                  <a:pt x="0" y="2254001"/>
                </a:cubicBezTo>
                <a:close/>
              </a:path>
            </a:pathLst>
          </a:custGeom>
          <a:solidFill>
            <a:srgbClr val="6A93BF"/>
          </a:solidFill>
          <a:ln w="12700">
            <a:noFill/>
          </a:ln>
          <a:effectLst>
            <a:outerShdw blurRad="647700" sx="83000" sy="83000" algn="ctr" rotWithShape="0">
              <a:prstClr val="black">
                <a:alpha val="31000"/>
              </a:prstClr>
            </a:outerShdw>
          </a:effectLst>
          <a:scene3d>
            <a:camera prst="orthographicFront"/>
            <a:lightRig rig="threePt" dir="t"/>
          </a:scene3d>
          <a:sp3d extrusionH="463550">
            <a:bevelT w="0" h="63500"/>
            <a:bevelB w="165100" h="184150"/>
            <a:extrusionClr>
              <a:srgbClr val="6A93BF"/>
            </a:extrusionClr>
            <a:contourClr>
              <a:srgbClr val="6A93BF"/>
            </a:contourClr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rot="10800000">
            <a:off x="4144749" y="1084893"/>
            <a:ext cx="3028950" cy="3719104"/>
            <a:chOff x="1828800" y="290514"/>
            <a:chExt cx="3028950" cy="3719104"/>
          </a:xfrm>
          <a:effectLst>
            <a:glow rad="228600">
              <a:schemeClr val="bg1">
                <a:alpha val="40000"/>
              </a:schemeClr>
            </a:glow>
            <a:outerShdw sx="1000" sy="1000" algn="bl" rotWithShape="0">
              <a:prstClr val="black">
                <a:alpha val="0"/>
              </a:prstClr>
            </a:outerShdw>
          </a:effectLst>
        </p:grpSpPr>
        <p:sp>
          <p:nvSpPr>
            <p:cNvPr id="84" name="任意多边形 83"/>
            <p:cNvSpPr/>
            <p:nvPr/>
          </p:nvSpPr>
          <p:spPr>
            <a:xfrm>
              <a:off x="1828800" y="290514"/>
              <a:ext cx="1395413" cy="812005"/>
            </a:xfrm>
            <a:custGeom>
              <a:avLst/>
              <a:gdLst>
                <a:gd name="connsiteX0" fmla="*/ 0 w 1395413"/>
                <a:gd name="connsiteY0" fmla="*/ 0 h 804862"/>
                <a:gd name="connsiteX1" fmla="*/ 1395413 w 1395413"/>
                <a:gd name="connsiteY1" fmla="*/ 728662 h 804862"/>
                <a:gd name="connsiteX2" fmla="*/ 9525 w 1395413"/>
                <a:gd name="connsiteY2" fmla="*/ 804862 h 804862"/>
                <a:gd name="connsiteX3" fmla="*/ 0 w 1395413"/>
                <a:gd name="connsiteY3" fmla="*/ 0 h 804862"/>
                <a:gd name="connsiteX0" fmla="*/ 0 w 1395413"/>
                <a:gd name="connsiteY0" fmla="*/ 23837 h 828699"/>
                <a:gd name="connsiteX1" fmla="*/ 1395413 w 1395413"/>
                <a:gd name="connsiteY1" fmla="*/ 752499 h 828699"/>
                <a:gd name="connsiteX2" fmla="*/ 9525 w 1395413"/>
                <a:gd name="connsiteY2" fmla="*/ 828699 h 828699"/>
                <a:gd name="connsiteX3" fmla="*/ 0 w 1395413"/>
                <a:gd name="connsiteY3" fmla="*/ 23837 h 828699"/>
                <a:gd name="connsiteX0" fmla="*/ 0 w 1395413"/>
                <a:gd name="connsiteY0" fmla="*/ 23837 h 828699"/>
                <a:gd name="connsiteX1" fmla="*/ 1395413 w 1395413"/>
                <a:gd name="connsiteY1" fmla="*/ 752499 h 828699"/>
                <a:gd name="connsiteX2" fmla="*/ 9525 w 1395413"/>
                <a:gd name="connsiteY2" fmla="*/ 828699 h 828699"/>
                <a:gd name="connsiteX3" fmla="*/ 0 w 1395413"/>
                <a:gd name="connsiteY3" fmla="*/ 23837 h 828699"/>
                <a:gd name="connsiteX0" fmla="*/ 0 w 1395413"/>
                <a:gd name="connsiteY0" fmla="*/ 0 h 807243"/>
                <a:gd name="connsiteX1" fmla="*/ 1395413 w 1395413"/>
                <a:gd name="connsiteY1" fmla="*/ 728662 h 807243"/>
                <a:gd name="connsiteX2" fmla="*/ 2381 w 1395413"/>
                <a:gd name="connsiteY2" fmla="*/ 807243 h 807243"/>
                <a:gd name="connsiteX3" fmla="*/ 0 w 1395413"/>
                <a:gd name="connsiteY3" fmla="*/ 0 h 807243"/>
                <a:gd name="connsiteX0" fmla="*/ 0 w 1395413"/>
                <a:gd name="connsiteY0" fmla="*/ 0 h 809624"/>
                <a:gd name="connsiteX1" fmla="*/ 1395413 w 1395413"/>
                <a:gd name="connsiteY1" fmla="*/ 728662 h 809624"/>
                <a:gd name="connsiteX2" fmla="*/ 9525 w 1395413"/>
                <a:gd name="connsiteY2" fmla="*/ 809624 h 809624"/>
                <a:gd name="connsiteX3" fmla="*/ 0 w 1395413"/>
                <a:gd name="connsiteY3" fmla="*/ 0 h 809624"/>
                <a:gd name="connsiteX0" fmla="*/ 0 w 1395413"/>
                <a:gd name="connsiteY0" fmla="*/ 0 h 812005"/>
                <a:gd name="connsiteX1" fmla="*/ 1395413 w 1395413"/>
                <a:gd name="connsiteY1" fmla="*/ 728662 h 812005"/>
                <a:gd name="connsiteX2" fmla="*/ 4762 w 1395413"/>
                <a:gd name="connsiteY2" fmla="*/ 812005 h 812005"/>
                <a:gd name="connsiteX3" fmla="*/ 0 w 1395413"/>
                <a:gd name="connsiteY3" fmla="*/ 0 h 812005"/>
                <a:gd name="connsiteX0" fmla="*/ 0 w 1395413"/>
                <a:gd name="connsiteY0" fmla="*/ 0 h 812005"/>
                <a:gd name="connsiteX1" fmla="*/ 1395413 w 1395413"/>
                <a:gd name="connsiteY1" fmla="*/ 728662 h 812005"/>
                <a:gd name="connsiteX2" fmla="*/ 4762 w 1395413"/>
                <a:gd name="connsiteY2" fmla="*/ 812005 h 812005"/>
                <a:gd name="connsiteX3" fmla="*/ 0 w 1395413"/>
                <a:gd name="connsiteY3" fmla="*/ 0 h 812005"/>
                <a:gd name="connsiteX0" fmla="*/ 0 w 1395413"/>
                <a:gd name="connsiteY0" fmla="*/ 0 h 812005"/>
                <a:gd name="connsiteX1" fmla="*/ 1395413 w 1395413"/>
                <a:gd name="connsiteY1" fmla="*/ 728662 h 812005"/>
                <a:gd name="connsiteX2" fmla="*/ 4762 w 1395413"/>
                <a:gd name="connsiteY2" fmla="*/ 812005 h 812005"/>
                <a:gd name="connsiteX3" fmla="*/ 0 w 1395413"/>
                <a:gd name="connsiteY3" fmla="*/ 0 h 81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413" h="812005">
                  <a:moveTo>
                    <a:pt x="0" y="0"/>
                  </a:moveTo>
                  <a:cubicBezTo>
                    <a:pt x="111919" y="25499"/>
                    <a:pt x="444475" y="-23837"/>
                    <a:pt x="1395413" y="728662"/>
                  </a:cubicBezTo>
                  <a:lnTo>
                    <a:pt x="4762" y="812005"/>
                  </a:lnTo>
                  <a:cubicBezTo>
                    <a:pt x="794" y="1586"/>
                    <a:pt x="3969" y="81518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9B41B"/>
                </a:gs>
                <a:gs pos="77000">
                  <a:schemeClr val="accent6">
                    <a:lumMod val="40000"/>
                    <a:lumOff val="60000"/>
                  </a:schemeClr>
                </a:gs>
              </a:gsLst>
              <a:lin ang="19200000" scaled="0"/>
              <a:tileRect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1828800" y="915566"/>
              <a:ext cx="1985963" cy="980505"/>
            </a:xfrm>
            <a:custGeom>
              <a:avLst/>
              <a:gdLst>
                <a:gd name="connsiteX0" fmla="*/ 4763 w 1985963"/>
                <a:gd name="connsiteY0" fmla="*/ 57150 h 862013"/>
                <a:gd name="connsiteX1" fmla="*/ 0 w 1985963"/>
                <a:gd name="connsiteY1" fmla="*/ 862013 h 862013"/>
                <a:gd name="connsiteX2" fmla="*/ 1985963 w 1985963"/>
                <a:gd name="connsiteY2" fmla="*/ 361950 h 862013"/>
                <a:gd name="connsiteX3" fmla="*/ 1495425 w 1985963"/>
                <a:gd name="connsiteY3" fmla="*/ 0 h 862013"/>
                <a:gd name="connsiteX4" fmla="*/ 4763 w 1985963"/>
                <a:gd name="connsiteY4" fmla="*/ 57150 h 862013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5963" h="980505">
                  <a:moveTo>
                    <a:pt x="4763" y="175642"/>
                  </a:moveTo>
                  <a:cubicBezTo>
                    <a:pt x="3175" y="443930"/>
                    <a:pt x="1588" y="712217"/>
                    <a:pt x="0" y="980505"/>
                  </a:cubicBezTo>
                  <a:cubicBezTo>
                    <a:pt x="780455" y="561603"/>
                    <a:pt x="1661145" y="448445"/>
                    <a:pt x="1985963" y="480442"/>
                  </a:cubicBezTo>
                  <a:lnTo>
                    <a:pt x="1495425" y="118492"/>
                  </a:lnTo>
                  <a:cubicBezTo>
                    <a:pt x="999853" y="0"/>
                    <a:pt x="425996" y="123825"/>
                    <a:pt x="4763" y="175642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83000">
                  <a:srgbClr val="919FA5"/>
                </a:gs>
                <a:gs pos="59000">
                  <a:srgbClr val="70828A"/>
                </a:gs>
              </a:gsLst>
              <a:lin ang="19200000" scaled="0"/>
            </a:gra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1828800" y="1304529"/>
              <a:ext cx="2581275" cy="1505346"/>
            </a:xfrm>
            <a:custGeom>
              <a:avLst/>
              <a:gdLst>
                <a:gd name="connsiteX0" fmla="*/ 0 w 2581275"/>
                <a:gd name="connsiteY0" fmla="*/ 1409700 h 1409700"/>
                <a:gd name="connsiteX1" fmla="*/ 0 w 2581275"/>
                <a:gd name="connsiteY1" fmla="*/ 490538 h 1409700"/>
                <a:gd name="connsiteX2" fmla="*/ 2076450 w 2581275"/>
                <a:gd name="connsiteY2" fmla="*/ 0 h 1409700"/>
                <a:gd name="connsiteX3" fmla="*/ 2581275 w 2581275"/>
                <a:gd name="connsiteY3" fmla="*/ 376238 h 1409700"/>
                <a:gd name="connsiteX4" fmla="*/ 0 w 2581275"/>
                <a:gd name="connsiteY4" fmla="*/ 1409700 h 1409700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573336 h 1573336"/>
                <a:gd name="connsiteX1" fmla="*/ 0 w 2581275"/>
                <a:gd name="connsiteY1" fmla="*/ 654174 h 1573336"/>
                <a:gd name="connsiteX2" fmla="*/ 2076450 w 2581275"/>
                <a:gd name="connsiteY2" fmla="*/ 163636 h 1573336"/>
                <a:gd name="connsiteX3" fmla="*/ 2581275 w 2581275"/>
                <a:gd name="connsiteY3" fmla="*/ 539874 h 1573336"/>
                <a:gd name="connsiteX4" fmla="*/ 0 w 2581275"/>
                <a:gd name="connsiteY4" fmla="*/ 1573336 h 1573336"/>
                <a:gd name="connsiteX0" fmla="*/ 0 w 2581275"/>
                <a:gd name="connsiteY0" fmla="*/ 1505346 h 1505346"/>
                <a:gd name="connsiteX1" fmla="*/ 0 w 2581275"/>
                <a:gd name="connsiteY1" fmla="*/ 586184 h 1505346"/>
                <a:gd name="connsiteX2" fmla="*/ 2076450 w 2581275"/>
                <a:gd name="connsiteY2" fmla="*/ 95646 h 1505346"/>
                <a:gd name="connsiteX3" fmla="*/ 2581275 w 2581275"/>
                <a:gd name="connsiteY3" fmla="*/ 471884 h 1505346"/>
                <a:gd name="connsiteX4" fmla="*/ 0 w 2581275"/>
                <a:gd name="connsiteY4" fmla="*/ 1505346 h 150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75" h="1505346">
                  <a:moveTo>
                    <a:pt x="0" y="1505346"/>
                  </a:moveTo>
                  <a:lnTo>
                    <a:pt x="0" y="586184"/>
                  </a:lnTo>
                  <a:cubicBezTo>
                    <a:pt x="1161851" y="0"/>
                    <a:pt x="2028527" y="90711"/>
                    <a:pt x="2076450" y="95646"/>
                  </a:cubicBezTo>
                  <a:lnTo>
                    <a:pt x="2581275" y="471884"/>
                  </a:lnTo>
                  <a:cubicBezTo>
                    <a:pt x="1524050" y="472132"/>
                    <a:pt x="403771" y="1233438"/>
                    <a:pt x="0" y="1505346"/>
                  </a:cubicBezTo>
                  <a:close/>
                </a:path>
              </a:pathLst>
            </a:custGeom>
            <a:gradFill>
              <a:gsLst>
                <a:gs pos="99000">
                  <a:schemeClr val="bg1">
                    <a:lumMod val="95000"/>
                  </a:schemeClr>
                </a:gs>
                <a:gs pos="64000">
                  <a:srgbClr val="D7D7D7"/>
                </a:gs>
                <a:gs pos="100000">
                  <a:schemeClr val="bg1"/>
                </a:gs>
              </a:gsLst>
              <a:lin ang="18600000" scaled="0"/>
            </a:gra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1828800" y="1755617"/>
              <a:ext cx="3028950" cy="2254001"/>
            </a:xfrm>
            <a:custGeom>
              <a:avLst/>
              <a:gdLst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4001 h 2254001"/>
                <a:gd name="connsiteX1" fmla="*/ 4762 w 3028950"/>
                <a:gd name="connsiteY1" fmla="*/ 1030039 h 2254001"/>
                <a:gd name="connsiteX2" fmla="*/ 2671762 w 3028950"/>
                <a:gd name="connsiteY2" fmla="*/ 1339 h 2254001"/>
                <a:gd name="connsiteX3" fmla="*/ 3028950 w 3028950"/>
                <a:gd name="connsiteY3" fmla="*/ 263276 h 2254001"/>
                <a:gd name="connsiteX4" fmla="*/ 0 w 3028950"/>
                <a:gd name="connsiteY4" fmla="*/ 2254001 h 225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50" h="2254001">
                  <a:moveTo>
                    <a:pt x="0" y="2254001"/>
                  </a:moveTo>
                  <a:cubicBezTo>
                    <a:pt x="1587" y="1846014"/>
                    <a:pt x="3175" y="1438026"/>
                    <a:pt x="4762" y="1030039"/>
                  </a:cubicBezTo>
                  <a:cubicBezTo>
                    <a:pt x="1408087" y="59060"/>
                    <a:pt x="2218804" y="0"/>
                    <a:pt x="2671762" y="1339"/>
                  </a:cubicBezTo>
                  <a:lnTo>
                    <a:pt x="3028950" y="263276"/>
                  </a:lnTo>
                  <a:cubicBezTo>
                    <a:pt x="2794249" y="173410"/>
                    <a:pt x="1225426" y="913780"/>
                    <a:pt x="0" y="2254001"/>
                  </a:cubicBezTo>
                  <a:close/>
                </a:path>
              </a:pathLst>
            </a:custGeom>
            <a:gradFill>
              <a:gsLst>
                <a:gs pos="85000">
                  <a:srgbClr val="63BED2"/>
                </a:gs>
                <a:gs pos="99000">
                  <a:schemeClr val="accent5">
                    <a:lumMod val="20000"/>
                    <a:lumOff val="80000"/>
                  </a:schemeClr>
                </a:gs>
                <a:gs pos="64000">
                  <a:srgbClr val="00B0F0"/>
                </a:gs>
              </a:gsLst>
              <a:lin ang="18600000" scaled="0"/>
            </a:gra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463550">
              <a:bevelT w="0" h="63500"/>
              <a:bevelB w="165100" h="184150"/>
              <a:extrusionClr>
                <a:srgbClr val="6A93BF"/>
              </a:extrusionClr>
              <a:contourClr>
                <a:srgbClr val="6A93BF"/>
              </a:contourClr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5" name="Group 173"/>
          <p:cNvGrpSpPr>
            <a:grpSpLocks noChangeAspect="1"/>
          </p:cNvGrpSpPr>
          <p:nvPr/>
        </p:nvGrpSpPr>
        <p:grpSpPr>
          <a:xfrm>
            <a:off x="6581185" y="1698743"/>
            <a:ext cx="447565" cy="576065"/>
            <a:chOff x="-2773363" y="1651000"/>
            <a:chExt cx="2692401" cy="3448051"/>
          </a:xfr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96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97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98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99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00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01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02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pic>
        <p:nvPicPr>
          <p:cNvPr id="194" name="Picture 34" descr="Efficiency.png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BEBA8EAE-BF5A-486C-A8C5-ECC9F3942E4B}"/>
            </a:extLst>
          </a:blip>
          <a:srcRect/>
          <a:stretch>
            <a:fillRect/>
          </a:stretch>
        </p:blipFill>
        <p:spPr bwMode="auto">
          <a:xfrm>
            <a:off x="6516935" y="2631912"/>
            <a:ext cx="576064" cy="534647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05" name="组合 204"/>
          <p:cNvGrpSpPr/>
          <p:nvPr/>
        </p:nvGrpSpPr>
        <p:grpSpPr>
          <a:xfrm>
            <a:off x="6578703" y="3523663"/>
            <a:ext cx="452529" cy="368057"/>
            <a:chOff x="1075737" y="1609572"/>
            <a:chExt cx="541064" cy="440065"/>
          </a:xfr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206" name="Freeform 86"/>
            <p:cNvSpPr>
              <a:spLocks noEditPoints="1"/>
            </p:cNvSpPr>
            <p:nvPr/>
          </p:nvSpPr>
          <p:spPr bwMode="black">
            <a:xfrm>
              <a:off x="1075737" y="1652491"/>
              <a:ext cx="395062" cy="397146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+mn-lt"/>
                <a:ea typeface="+mn-ea"/>
              </a:endParaRPr>
            </a:p>
          </p:txBody>
        </p:sp>
        <p:sp>
          <p:nvSpPr>
            <p:cNvPr id="207" name="Freeform 88"/>
            <p:cNvSpPr>
              <a:spLocks noEditPoints="1"/>
            </p:cNvSpPr>
            <p:nvPr/>
          </p:nvSpPr>
          <p:spPr bwMode="black">
            <a:xfrm>
              <a:off x="1416407" y="1609572"/>
              <a:ext cx="200394" cy="21574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+mn-lt"/>
                <a:ea typeface="+mn-ea"/>
              </a:endParaRPr>
            </a:p>
          </p:txBody>
        </p:sp>
      </p:grpSp>
      <p:sp>
        <p:nvSpPr>
          <p:cNvPr id="203" name="Freeform 89"/>
          <p:cNvSpPr>
            <a:spLocks noEditPoints="1"/>
          </p:cNvSpPr>
          <p:nvPr/>
        </p:nvSpPr>
        <p:spPr bwMode="black">
          <a:xfrm>
            <a:off x="6573178" y="4248825"/>
            <a:ext cx="463578" cy="298340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lIns="61735" tIns="30867" rIns="61735" bIns="30867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+mn-lt"/>
              <a:ea typeface="+mn-ea"/>
            </a:endParaRPr>
          </a:p>
        </p:txBody>
      </p:sp>
      <p:pic>
        <p:nvPicPr>
          <p:cNvPr id="95" name="Picture 5" descr="\\MAGNUM\Projects\Microsoft\Cloud Power FY12\Design\ICONS_PNG\Increase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393F59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 b="16251"/>
          <a:stretch/>
        </p:blipFill>
        <p:spPr bwMode="auto">
          <a:xfrm>
            <a:off x="4294040" y="2211894"/>
            <a:ext cx="543643" cy="45517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矩形 1"/>
          <p:cNvSpPr/>
          <p:nvPr/>
        </p:nvSpPr>
        <p:spPr>
          <a:xfrm rot="19929661">
            <a:off x="4638361" y="2473782"/>
            <a:ext cx="1798157" cy="388197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spcFirstLastPara="1" lIns="68580" tIns="34290" rIns="68580" bIns="34290" anchor="ctr">
            <a:prstTxWarp prst="textArchDown">
              <a:avLst>
                <a:gd name="adj" fmla="val 131357"/>
              </a:avLst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</a:rPr>
              <a:t>INFOGRAPHIC DATA</a:t>
            </a:r>
          </a:p>
        </p:txBody>
      </p:sp>
      <p:sp>
        <p:nvSpPr>
          <p:cNvPr id="48" name="矩形 1"/>
          <p:cNvSpPr/>
          <p:nvPr/>
        </p:nvSpPr>
        <p:spPr>
          <a:xfrm rot="20330487">
            <a:off x="4884552" y="3037022"/>
            <a:ext cx="1798157" cy="388197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spcFirstLastPara="1" lIns="68580" tIns="34290" rIns="68580" bIns="34290" anchor="ctr">
            <a:prstTxWarp prst="textArchDown">
              <a:avLst>
                <a:gd name="adj" fmla="val 75031"/>
              </a:avLst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INFOGRAPHIC DATA</a:t>
            </a:r>
          </a:p>
        </p:txBody>
      </p:sp>
      <p:grpSp>
        <p:nvGrpSpPr>
          <p:cNvPr id="15393" name="组合 4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18832" y="4092562"/>
            <a:chExt cx="2449492" cy="638930"/>
          </a:xfrm>
        </p:grpSpPr>
        <p:sp>
          <p:nvSpPr>
            <p:cNvPr id="59" name="TextBox 58"/>
            <p:cNvSpPr txBox="1"/>
            <p:nvPr/>
          </p:nvSpPr>
          <p:spPr>
            <a:xfrm>
              <a:off x="18832" y="4092562"/>
              <a:ext cx="2449492" cy="5229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15395" name="组合 2"/>
            <p:cNvGrpSpPr>
              <a:grpSpLocks/>
            </p:cNvGrpSpPr>
            <p:nvPr/>
          </p:nvGrpSpPr>
          <p:grpSpPr bwMode="auto">
            <a:xfrm>
              <a:off x="782653" y="4663180"/>
              <a:ext cx="921850" cy="68312"/>
              <a:chOff x="827892" y="4663180"/>
              <a:chExt cx="921850" cy="68312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827892" y="4663181"/>
                <a:ext cx="197856" cy="68311"/>
              </a:xfrm>
              <a:prstGeom prst="rect">
                <a:avLst/>
              </a:prstGeom>
              <a:solidFill>
                <a:srgbClr val="63BED2"/>
              </a:solidFill>
              <a:ln>
                <a:noFill/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068950" y="4663149"/>
                <a:ext cx="198435" cy="68343"/>
              </a:xfrm>
              <a:prstGeom prst="rect">
                <a:avLst/>
              </a:prstGeom>
              <a:solidFill>
                <a:srgbClr val="70828A"/>
              </a:solidFill>
              <a:ln w="12700"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310248" y="4663149"/>
                <a:ext cx="198435" cy="68343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rgbClr val="D7D7D7"/>
                  </a:gs>
                </a:gsLst>
                <a:lin ang="18600000" scaled="0"/>
              </a:gradFill>
              <a:ln w="12700"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551886" y="4663180"/>
                <a:ext cx="197856" cy="68311"/>
              </a:xfrm>
              <a:prstGeom prst="rect">
                <a:avLst/>
              </a:prstGeom>
              <a:solidFill>
                <a:srgbClr val="F9B41B"/>
              </a:solidFill>
              <a:ln w="12700">
                <a:noFill/>
              </a:ln>
              <a:effectLst/>
              <a:scene3d>
                <a:camera prst="orthographicFront"/>
                <a:lightRig rig="threePt" dir="t"/>
              </a:scene3d>
              <a:sp3d extrusionH="463550">
                <a:bevelT w="0" h="63500"/>
                <a:bevelB w="165100" h="184150"/>
                <a:extrusionClr>
                  <a:srgbClr val="6A93BF"/>
                </a:extrusionClr>
                <a:contourClr>
                  <a:srgbClr val="6A93BF"/>
                </a:contourClr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41"/>
          <p:cNvGrpSpPr>
            <a:grpSpLocks/>
          </p:cNvGrpSpPr>
          <p:nvPr/>
        </p:nvGrpSpPr>
        <p:grpSpPr bwMode="auto">
          <a:xfrm>
            <a:off x="973138" y="1255713"/>
            <a:ext cx="2446337" cy="2574925"/>
            <a:chOff x="973319" y="1256350"/>
            <a:chExt cx="2446553" cy="2574975"/>
          </a:xfrm>
        </p:grpSpPr>
        <p:sp>
          <p:nvSpPr>
            <p:cNvPr id="10" name="梯形 9"/>
            <p:cNvSpPr/>
            <p:nvPr/>
          </p:nvSpPr>
          <p:spPr>
            <a:xfrm flipV="1">
              <a:off x="973319" y="1256350"/>
              <a:ext cx="2171237" cy="2574975"/>
            </a:xfrm>
            <a:custGeom>
              <a:avLst/>
              <a:gdLst>
                <a:gd name="connsiteX0" fmla="*/ 0 w 1331890"/>
                <a:gd name="connsiteY0" fmla="*/ 1577172 h 1577172"/>
                <a:gd name="connsiteX1" fmla="*/ 378710 w 1331890"/>
                <a:gd name="connsiteY1" fmla="*/ 0 h 1577172"/>
                <a:gd name="connsiteX2" fmla="*/ 953180 w 1331890"/>
                <a:gd name="connsiteY2" fmla="*/ 0 h 1577172"/>
                <a:gd name="connsiteX3" fmla="*/ 1331890 w 1331890"/>
                <a:gd name="connsiteY3" fmla="*/ 1577172 h 1577172"/>
                <a:gd name="connsiteX4" fmla="*/ 0 w 1331890"/>
                <a:gd name="connsiteY4" fmla="*/ 1577172 h 1577172"/>
                <a:gd name="connsiteX0" fmla="*/ 0 w 1331890"/>
                <a:gd name="connsiteY0" fmla="*/ 1579553 h 1579553"/>
                <a:gd name="connsiteX1" fmla="*/ 378710 w 1331890"/>
                <a:gd name="connsiteY1" fmla="*/ 2381 h 1579553"/>
                <a:gd name="connsiteX2" fmla="*/ 1110343 w 1331890"/>
                <a:gd name="connsiteY2" fmla="*/ 0 h 1579553"/>
                <a:gd name="connsiteX3" fmla="*/ 1331890 w 1331890"/>
                <a:gd name="connsiteY3" fmla="*/ 1579553 h 1579553"/>
                <a:gd name="connsiteX4" fmla="*/ 0 w 1331890"/>
                <a:gd name="connsiteY4" fmla="*/ 1579553 h 157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1890" h="1579553">
                  <a:moveTo>
                    <a:pt x="0" y="1579553"/>
                  </a:moveTo>
                  <a:lnTo>
                    <a:pt x="378710" y="2381"/>
                  </a:lnTo>
                  <a:lnTo>
                    <a:pt x="1110343" y="0"/>
                  </a:lnTo>
                  <a:lnTo>
                    <a:pt x="1331890" y="1579553"/>
                  </a:lnTo>
                  <a:lnTo>
                    <a:pt x="0" y="1579553"/>
                  </a:ln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reflection blurRad="6350" stA="30000" endPos="3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2"/>
            <p:cNvSpPr/>
            <p:nvPr/>
          </p:nvSpPr>
          <p:spPr>
            <a:xfrm>
              <a:off x="1059052" y="1545281"/>
              <a:ext cx="2086159" cy="2193968"/>
            </a:xfrm>
            <a:custGeom>
              <a:avLst/>
              <a:gdLst>
                <a:gd name="connsiteX0" fmla="*/ 0 w 1224136"/>
                <a:gd name="connsiteY0" fmla="*/ 0 h 1224136"/>
                <a:gd name="connsiteX1" fmla="*/ 1224136 w 1224136"/>
                <a:gd name="connsiteY1" fmla="*/ 0 h 1224136"/>
                <a:gd name="connsiteX2" fmla="*/ 1224136 w 1224136"/>
                <a:gd name="connsiteY2" fmla="*/ 1224136 h 1224136"/>
                <a:gd name="connsiteX3" fmla="*/ 0 w 1224136"/>
                <a:gd name="connsiteY3" fmla="*/ 1224136 h 1224136"/>
                <a:gd name="connsiteX4" fmla="*/ 0 w 1224136"/>
                <a:gd name="connsiteY4" fmla="*/ 0 h 1224136"/>
                <a:gd name="connsiteX0" fmla="*/ 0 w 1227311"/>
                <a:gd name="connsiteY0" fmla="*/ 0 h 1224136"/>
                <a:gd name="connsiteX1" fmla="*/ 1224136 w 1227311"/>
                <a:gd name="connsiteY1" fmla="*/ 0 h 1224136"/>
                <a:gd name="connsiteX2" fmla="*/ 1227311 w 1227311"/>
                <a:gd name="connsiteY2" fmla="*/ 928861 h 1224136"/>
                <a:gd name="connsiteX3" fmla="*/ 0 w 1227311"/>
                <a:gd name="connsiteY3" fmla="*/ 1224136 h 1224136"/>
                <a:gd name="connsiteX4" fmla="*/ 0 w 1227311"/>
                <a:gd name="connsiteY4" fmla="*/ 0 h 1224136"/>
                <a:gd name="connsiteX0" fmla="*/ 0 w 1260130"/>
                <a:gd name="connsiteY0" fmla="*/ 0 h 1224136"/>
                <a:gd name="connsiteX1" fmla="*/ 1224136 w 1260130"/>
                <a:gd name="connsiteY1" fmla="*/ 0 h 1224136"/>
                <a:gd name="connsiteX2" fmla="*/ 1227311 w 1260130"/>
                <a:gd name="connsiteY2" fmla="*/ 928861 h 1224136"/>
                <a:gd name="connsiteX3" fmla="*/ 0 w 1260130"/>
                <a:gd name="connsiteY3" fmla="*/ 1224136 h 1224136"/>
                <a:gd name="connsiteX4" fmla="*/ 0 w 1260130"/>
                <a:gd name="connsiteY4" fmla="*/ 0 h 1224136"/>
                <a:gd name="connsiteX0" fmla="*/ 0 w 1266322"/>
                <a:gd name="connsiteY0" fmla="*/ 0 h 1224136"/>
                <a:gd name="connsiteX1" fmla="*/ 1224136 w 1266322"/>
                <a:gd name="connsiteY1" fmla="*/ 0 h 1224136"/>
                <a:gd name="connsiteX2" fmla="*/ 1227311 w 1266322"/>
                <a:gd name="connsiteY2" fmla="*/ 928861 h 1224136"/>
                <a:gd name="connsiteX3" fmla="*/ 0 w 1266322"/>
                <a:gd name="connsiteY3" fmla="*/ 1224136 h 1224136"/>
                <a:gd name="connsiteX4" fmla="*/ 0 w 1266322"/>
                <a:gd name="connsiteY4" fmla="*/ 0 h 1224136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7251"/>
                <a:gd name="connsiteY0" fmla="*/ 339725 h 1563861"/>
                <a:gd name="connsiteX1" fmla="*/ 1189211 w 1257251"/>
                <a:gd name="connsiteY1" fmla="*/ 0 h 1563861"/>
                <a:gd name="connsiteX2" fmla="*/ 1227311 w 1257251"/>
                <a:gd name="connsiteY2" fmla="*/ 1268586 h 1563861"/>
                <a:gd name="connsiteX3" fmla="*/ 0 w 1257251"/>
                <a:gd name="connsiteY3" fmla="*/ 1563861 h 1563861"/>
                <a:gd name="connsiteX4" fmla="*/ 0 w 1257251"/>
                <a:gd name="connsiteY4" fmla="*/ 339725 h 1563861"/>
                <a:gd name="connsiteX0" fmla="*/ 0 w 1241250"/>
                <a:gd name="connsiteY0" fmla="*/ 298450 h 1522586"/>
                <a:gd name="connsiteX1" fmla="*/ 1024111 w 1241250"/>
                <a:gd name="connsiteY1" fmla="*/ 0 h 1522586"/>
                <a:gd name="connsiteX2" fmla="*/ 1227311 w 1241250"/>
                <a:gd name="connsiteY2" fmla="*/ 1227311 h 1522586"/>
                <a:gd name="connsiteX3" fmla="*/ 0 w 1241250"/>
                <a:gd name="connsiteY3" fmla="*/ 1522586 h 1522586"/>
                <a:gd name="connsiteX4" fmla="*/ 0 w 1241250"/>
                <a:gd name="connsiteY4" fmla="*/ 298450 h 1522586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390030"/>
                <a:gd name="connsiteX1" fmla="*/ 1028873 w 1241471"/>
                <a:gd name="connsiteY1" fmla="*/ 0 h 1390030"/>
                <a:gd name="connsiteX2" fmla="*/ 1227311 w 1241471"/>
                <a:gd name="connsiteY2" fmla="*/ 1243980 h 1390030"/>
                <a:gd name="connsiteX3" fmla="*/ 158750 w 1241471"/>
                <a:gd name="connsiteY3" fmla="*/ 1390030 h 1390030"/>
                <a:gd name="connsiteX4" fmla="*/ 0 w 1241471"/>
                <a:gd name="connsiteY4" fmla="*/ 315119 h 1390030"/>
                <a:gd name="connsiteX0" fmla="*/ 0 w 1241471"/>
                <a:gd name="connsiteY0" fmla="*/ 315119 h 1345580"/>
                <a:gd name="connsiteX1" fmla="*/ 1028873 w 1241471"/>
                <a:gd name="connsiteY1" fmla="*/ 0 h 1345580"/>
                <a:gd name="connsiteX2" fmla="*/ 1227311 w 1241471"/>
                <a:gd name="connsiteY2" fmla="*/ 1243980 h 1345580"/>
                <a:gd name="connsiteX3" fmla="*/ 247650 w 1241471"/>
                <a:gd name="connsiteY3" fmla="*/ 1345580 h 1345580"/>
                <a:gd name="connsiteX4" fmla="*/ 0 w 1241471"/>
                <a:gd name="connsiteY4" fmla="*/ 315119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85750 w 1279571"/>
                <a:gd name="connsiteY3" fmla="*/ 1345580 h 1345580"/>
                <a:gd name="connsiteX4" fmla="*/ 0 w 1279571"/>
                <a:gd name="connsiteY4" fmla="*/ 329407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52413 w 1279571"/>
                <a:gd name="connsiteY3" fmla="*/ 1345580 h 1345580"/>
                <a:gd name="connsiteX4" fmla="*/ 0 w 1279571"/>
                <a:gd name="connsiteY4" fmla="*/ 329407 h 134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571" h="1345580">
                  <a:moveTo>
                    <a:pt x="0" y="329407"/>
                  </a:moveTo>
                  <a:cubicBezTo>
                    <a:pt x="391376" y="146315"/>
                    <a:pt x="624796" y="67204"/>
                    <a:pt x="1066973" y="0"/>
                  </a:cubicBezTo>
                  <a:cubicBezTo>
                    <a:pt x="1093431" y="74670"/>
                    <a:pt x="1340553" y="905785"/>
                    <a:pt x="1265411" y="1243980"/>
                  </a:cubicBezTo>
                  <a:lnTo>
                    <a:pt x="252413" y="1345580"/>
                  </a:lnTo>
                  <a:lnTo>
                    <a:pt x="0" y="329407"/>
                  </a:lnTo>
                  <a:close/>
                </a:path>
              </a:pathLst>
            </a:custGeom>
            <a:gradFill>
              <a:gsLst>
                <a:gs pos="49000">
                  <a:srgbClr val="F9B61F"/>
                </a:gs>
                <a:gs pos="0">
                  <a:srgbClr val="FFB153"/>
                </a:gs>
                <a:gs pos="73000">
                  <a:srgbClr val="FBC753"/>
                </a:gs>
              </a:gsLst>
              <a:lin ang="6600000" scaled="0"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2"/>
            <p:cNvSpPr/>
            <p:nvPr/>
          </p:nvSpPr>
          <p:spPr>
            <a:xfrm>
              <a:off x="2795930" y="1545281"/>
              <a:ext cx="371508" cy="2027276"/>
            </a:xfrm>
            <a:custGeom>
              <a:avLst/>
              <a:gdLst/>
              <a:ahLst/>
              <a:cxnLst/>
              <a:rect l="l" t="t" r="r" b="b"/>
              <a:pathLst>
                <a:path w="371846" h="2027489">
                  <a:moveTo>
                    <a:pt x="5911" y="0"/>
                  </a:moveTo>
                  <a:lnTo>
                    <a:pt x="297952" y="188568"/>
                  </a:lnTo>
                  <a:cubicBezTo>
                    <a:pt x="352167" y="634733"/>
                    <a:pt x="419556" y="1592856"/>
                    <a:pt x="323110" y="2027487"/>
                  </a:cubicBezTo>
                  <a:lnTo>
                    <a:pt x="323099" y="2027489"/>
                  </a:lnTo>
                  <a:cubicBezTo>
                    <a:pt x="444970" y="1477912"/>
                    <a:pt x="45505" y="131076"/>
                    <a:pt x="0" y="1208"/>
                  </a:cubicBezTo>
                  <a:cubicBezTo>
                    <a:pt x="1948" y="688"/>
                    <a:pt x="3930" y="344"/>
                    <a:pt x="5911" y="0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rgbClr val="F9CD45"/>
                </a:gs>
                <a:gs pos="0">
                  <a:srgbClr val="FFB153"/>
                </a:gs>
                <a:gs pos="65000">
                  <a:srgbClr val="FBC753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58609" y="1256350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grpSp>
          <p:nvGrpSpPr>
            <p:cNvPr id="16416" name="组合 40"/>
            <p:cNvGrpSpPr>
              <a:grpSpLocks/>
            </p:cNvGrpSpPr>
            <p:nvPr/>
          </p:nvGrpSpPr>
          <p:grpSpPr bwMode="auto">
            <a:xfrm>
              <a:off x="1186063" y="1991836"/>
              <a:ext cx="2233809" cy="1413775"/>
              <a:chOff x="1186063" y="1991836"/>
              <a:chExt cx="2233809" cy="1413775"/>
            </a:xfrm>
          </p:grpSpPr>
          <p:sp>
            <p:nvSpPr>
              <p:cNvPr id="16417" name="TextBox 5"/>
              <p:cNvSpPr txBox="1">
                <a:spLocks noChangeArrowheads="1"/>
              </p:cNvSpPr>
              <p:nvPr/>
            </p:nvSpPr>
            <p:spPr bwMode="auto">
              <a:xfrm>
                <a:off x="1206762" y="1991836"/>
                <a:ext cx="170435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title</a:t>
                </a:r>
                <a:endParaRPr lang="zh-CN" altLang="en-US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6418" name="TextBox 7"/>
              <p:cNvSpPr txBox="1">
                <a:spLocks noChangeArrowheads="1"/>
              </p:cNvSpPr>
              <p:nvPr/>
            </p:nvSpPr>
            <p:spPr bwMode="auto">
              <a:xfrm>
                <a:off x="1186063" y="2389948"/>
                <a:ext cx="2233809" cy="1015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  Add your texts here</a:t>
                </a:r>
              </a:p>
              <a:p>
                <a:endParaRPr lang="zh-CN" altLang="en-US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</p:grpSp>
      <p:grpSp>
        <p:nvGrpSpPr>
          <p:cNvPr id="16386" name="组合 48"/>
          <p:cNvGrpSpPr>
            <a:grpSpLocks/>
          </p:cNvGrpSpPr>
          <p:nvPr/>
        </p:nvGrpSpPr>
        <p:grpSpPr bwMode="auto">
          <a:xfrm>
            <a:off x="3475038" y="1255713"/>
            <a:ext cx="2428875" cy="2574925"/>
            <a:chOff x="3474737" y="1256350"/>
            <a:chExt cx="2429411" cy="2574975"/>
          </a:xfrm>
        </p:grpSpPr>
        <p:sp>
          <p:nvSpPr>
            <p:cNvPr id="12" name="梯形 9"/>
            <p:cNvSpPr/>
            <p:nvPr/>
          </p:nvSpPr>
          <p:spPr>
            <a:xfrm flipV="1">
              <a:off x="3474737" y="1256350"/>
              <a:ext cx="2171237" cy="2574975"/>
            </a:xfrm>
            <a:custGeom>
              <a:avLst/>
              <a:gdLst>
                <a:gd name="connsiteX0" fmla="*/ 0 w 1331890"/>
                <a:gd name="connsiteY0" fmla="*/ 1577172 h 1577172"/>
                <a:gd name="connsiteX1" fmla="*/ 378710 w 1331890"/>
                <a:gd name="connsiteY1" fmla="*/ 0 h 1577172"/>
                <a:gd name="connsiteX2" fmla="*/ 953180 w 1331890"/>
                <a:gd name="connsiteY2" fmla="*/ 0 h 1577172"/>
                <a:gd name="connsiteX3" fmla="*/ 1331890 w 1331890"/>
                <a:gd name="connsiteY3" fmla="*/ 1577172 h 1577172"/>
                <a:gd name="connsiteX4" fmla="*/ 0 w 1331890"/>
                <a:gd name="connsiteY4" fmla="*/ 1577172 h 1577172"/>
                <a:gd name="connsiteX0" fmla="*/ 0 w 1331890"/>
                <a:gd name="connsiteY0" fmla="*/ 1579553 h 1579553"/>
                <a:gd name="connsiteX1" fmla="*/ 378710 w 1331890"/>
                <a:gd name="connsiteY1" fmla="*/ 2381 h 1579553"/>
                <a:gd name="connsiteX2" fmla="*/ 1110343 w 1331890"/>
                <a:gd name="connsiteY2" fmla="*/ 0 h 1579553"/>
                <a:gd name="connsiteX3" fmla="*/ 1331890 w 1331890"/>
                <a:gd name="connsiteY3" fmla="*/ 1579553 h 1579553"/>
                <a:gd name="connsiteX4" fmla="*/ 0 w 1331890"/>
                <a:gd name="connsiteY4" fmla="*/ 1579553 h 157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1890" h="1579553">
                  <a:moveTo>
                    <a:pt x="0" y="1579553"/>
                  </a:moveTo>
                  <a:lnTo>
                    <a:pt x="378710" y="2381"/>
                  </a:lnTo>
                  <a:lnTo>
                    <a:pt x="1110343" y="0"/>
                  </a:lnTo>
                  <a:lnTo>
                    <a:pt x="1331890" y="1579553"/>
                  </a:lnTo>
                  <a:lnTo>
                    <a:pt x="0" y="1579553"/>
                  </a:ln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reflection blurRad="6350" stA="30000" endPos="3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2"/>
            <p:cNvSpPr/>
            <p:nvPr/>
          </p:nvSpPr>
          <p:spPr>
            <a:xfrm>
              <a:off x="3560481" y="1545281"/>
              <a:ext cx="2084847" cy="2193968"/>
            </a:xfrm>
            <a:custGeom>
              <a:avLst/>
              <a:gdLst>
                <a:gd name="connsiteX0" fmla="*/ 0 w 1224136"/>
                <a:gd name="connsiteY0" fmla="*/ 0 h 1224136"/>
                <a:gd name="connsiteX1" fmla="*/ 1224136 w 1224136"/>
                <a:gd name="connsiteY1" fmla="*/ 0 h 1224136"/>
                <a:gd name="connsiteX2" fmla="*/ 1224136 w 1224136"/>
                <a:gd name="connsiteY2" fmla="*/ 1224136 h 1224136"/>
                <a:gd name="connsiteX3" fmla="*/ 0 w 1224136"/>
                <a:gd name="connsiteY3" fmla="*/ 1224136 h 1224136"/>
                <a:gd name="connsiteX4" fmla="*/ 0 w 1224136"/>
                <a:gd name="connsiteY4" fmla="*/ 0 h 1224136"/>
                <a:gd name="connsiteX0" fmla="*/ 0 w 1227311"/>
                <a:gd name="connsiteY0" fmla="*/ 0 h 1224136"/>
                <a:gd name="connsiteX1" fmla="*/ 1224136 w 1227311"/>
                <a:gd name="connsiteY1" fmla="*/ 0 h 1224136"/>
                <a:gd name="connsiteX2" fmla="*/ 1227311 w 1227311"/>
                <a:gd name="connsiteY2" fmla="*/ 928861 h 1224136"/>
                <a:gd name="connsiteX3" fmla="*/ 0 w 1227311"/>
                <a:gd name="connsiteY3" fmla="*/ 1224136 h 1224136"/>
                <a:gd name="connsiteX4" fmla="*/ 0 w 1227311"/>
                <a:gd name="connsiteY4" fmla="*/ 0 h 1224136"/>
                <a:gd name="connsiteX0" fmla="*/ 0 w 1260130"/>
                <a:gd name="connsiteY0" fmla="*/ 0 h 1224136"/>
                <a:gd name="connsiteX1" fmla="*/ 1224136 w 1260130"/>
                <a:gd name="connsiteY1" fmla="*/ 0 h 1224136"/>
                <a:gd name="connsiteX2" fmla="*/ 1227311 w 1260130"/>
                <a:gd name="connsiteY2" fmla="*/ 928861 h 1224136"/>
                <a:gd name="connsiteX3" fmla="*/ 0 w 1260130"/>
                <a:gd name="connsiteY3" fmla="*/ 1224136 h 1224136"/>
                <a:gd name="connsiteX4" fmla="*/ 0 w 1260130"/>
                <a:gd name="connsiteY4" fmla="*/ 0 h 1224136"/>
                <a:gd name="connsiteX0" fmla="*/ 0 w 1266322"/>
                <a:gd name="connsiteY0" fmla="*/ 0 h 1224136"/>
                <a:gd name="connsiteX1" fmla="*/ 1224136 w 1266322"/>
                <a:gd name="connsiteY1" fmla="*/ 0 h 1224136"/>
                <a:gd name="connsiteX2" fmla="*/ 1227311 w 1266322"/>
                <a:gd name="connsiteY2" fmla="*/ 928861 h 1224136"/>
                <a:gd name="connsiteX3" fmla="*/ 0 w 1266322"/>
                <a:gd name="connsiteY3" fmla="*/ 1224136 h 1224136"/>
                <a:gd name="connsiteX4" fmla="*/ 0 w 1266322"/>
                <a:gd name="connsiteY4" fmla="*/ 0 h 1224136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7251"/>
                <a:gd name="connsiteY0" fmla="*/ 339725 h 1563861"/>
                <a:gd name="connsiteX1" fmla="*/ 1189211 w 1257251"/>
                <a:gd name="connsiteY1" fmla="*/ 0 h 1563861"/>
                <a:gd name="connsiteX2" fmla="*/ 1227311 w 1257251"/>
                <a:gd name="connsiteY2" fmla="*/ 1268586 h 1563861"/>
                <a:gd name="connsiteX3" fmla="*/ 0 w 1257251"/>
                <a:gd name="connsiteY3" fmla="*/ 1563861 h 1563861"/>
                <a:gd name="connsiteX4" fmla="*/ 0 w 1257251"/>
                <a:gd name="connsiteY4" fmla="*/ 339725 h 1563861"/>
                <a:gd name="connsiteX0" fmla="*/ 0 w 1241250"/>
                <a:gd name="connsiteY0" fmla="*/ 298450 h 1522586"/>
                <a:gd name="connsiteX1" fmla="*/ 1024111 w 1241250"/>
                <a:gd name="connsiteY1" fmla="*/ 0 h 1522586"/>
                <a:gd name="connsiteX2" fmla="*/ 1227311 w 1241250"/>
                <a:gd name="connsiteY2" fmla="*/ 1227311 h 1522586"/>
                <a:gd name="connsiteX3" fmla="*/ 0 w 1241250"/>
                <a:gd name="connsiteY3" fmla="*/ 1522586 h 1522586"/>
                <a:gd name="connsiteX4" fmla="*/ 0 w 1241250"/>
                <a:gd name="connsiteY4" fmla="*/ 298450 h 1522586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390030"/>
                <a:gd name="connsiteX1" fmla="*/ 1028873 w 1241471"/>
                <a:gd name="connsiteY1" fmla="*/ 0 h 1390030"/>
                <a:gd name="connsiteX2" fmla="*/ 1227311 w 1241471"/>
                <a:gd name="connsiteY2" fmla="*/ 1243980 h 1390030"/>
                <a:gd name="connsiteX3" fmla="*/ 158750 w 1241471"/>
                <a:gd name="connsiteY3" fmla="*/ 1390030 h 1390030"/>
                <a:gd name="connsiteX4" fmla="*/ 0 w 1241471"/>
                <a:gd name="connsiteY4" fmla="*/ 315119 h 1390030"/>
                <a:gd name="connsiteX0" fmla="*/ 0 w 1241471"/>
                <a:gd name="connsiteY0" fmla="*/ 315119 h 1345580"/>
                <a:gd name="connsiteX1" fmla="*/ 1028873 w 1241471"/>
                <a:gd name="connsiteY1" fmla="*/ 0 h 1345580"/>
                <a:gd name="connsiteX2" fmla="*/ 1227311 w 1241471"/>
                <a:gd name="connsiteY2" fmla="*/ 1243980 h 1345580"/>
                <a:gd name="connsiteX3" fmla="*/ 247650 w 1241471"/>
                <a:gd name="connsiteY3" fmla="*/ 1345580 h 1345580"/>
                <a:gd name="connsiteX4" fmla="*/ 0 w 1241471"/>
                <a:gd name="connsiteY4" fmla="*/ 315119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85750 w 1279571"/>
                <a:gd name="connsiteY3" fmla="*/ 1345580 h 1345580"/>
                <a:gd name="connsiteX4" fmla="*/ 0 w 1279571"/>
                <a:gd name="connsiteY4" fmla="*/ 329407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52413 w 1279571"/>
                <a:gd name="connsiteY3" fmla="*/ 1345580 h 1345580"/>
                <a:gd name="connsiteX4" fmla="*/ 0 w 1279571"/>
                <a:gd name="connsiteY4" fmla="*/ 329407 h 134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571" h="1345580">
                  <a:moveTo>
                    <a:pt x="0" y="329407"/>
                  </a:moveTo>
                  <a:cubicBezTo>
                    <a:pt x="391376" y="146315"/>
                    <a:pt x="624796" y="67204"/>
                    <a:pt x="1066973" y="0"/>
                  </a:cubicBezTo>
                  <a:cubicBezTo>
                    <a:pt x="1093431" y="74670"/>
                    <a:pt x="1340553" y="905785"/>
                    <a:pt x="1265411" y="1243980"/>
                  </a:cubicBezTo>
                  <a:lnTo>
                    <a:pt x="252413" y="1345580"/>
                  </a:lnTo>
                  <a:lnTo>
                    <a:pt x="0" y="329407"/>
                  </a:lnTo>
                  <a:close/>
                </a:path>
              </a:pathLst>
            </a:custGeom>
            <a:gradFill flip="none" rotWithShape="1">
              <a:gsLst>
                <a:gs pos="65000">
                  <a:srgbClr val="6CB1CA"/>
                </a:gs>
                <a:gs pos="50000">
                  <a:srgbClr val="4A94AF"/>
                </a:gs>
                <a:gs pos="0">
                  <a:srgbClr val="377F99"/>
                </a:gs>
              </a:gsLst>
              <a:lin ang="6600000" scaled="0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2"/>
            <p:cNvSpPr/>
            <p:nvPr/>
          </p:nvSpPr>
          <p:spPr>
            <a:xfrm>
              <a:off x="5297589" y="1545281"/>
              <a:ext cx="371557" cy="2027276"/>
            </a:xfrm>
            <a:custGeom>
              <a:avLst/>
              <a:gdLst/>
              <a:ahLst/>
              <a:cxnLst/>
              <a:rect l="l" t="t" r="r" b="b"/>
              <a:pathLst>
                <a:path w="371846" h="2027489">
                  <a:moveTo>
                    <a:pt x="5911" y="0"/>
                  </a:moveTo>
                  <a:lnTo>
                    <a:pt x="297952" y="188568"/>
                  </a:lnTo>
                  <a:cubicBezTo>
                    <a:pt x="352167" y="634733"/>
                    <a:pt x="419556" y="1592856"/>
                    <a:pt x="323110" y="2027487"/>
                  </a:cubicBezTo>
                  <a:lnTo>
                    <a:pt x="323099" y="2027489"/>
                  </a:lnTo>
                  <a:cubicBezTo>
                    <a:pt x="444970" y="1477912"/>
                    <a:pt x="45505" y="131076"/>
                    <a:pt x="0" y="1208"/>
                  </a:cubicBezTo>
                  <a:cubicBezTo>
                    <a:pt x="1948" y="688"/>
                    <a:pt x="3930" y="344"/>
                    <a:pt x="5911" y="0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6CB1CA"/>
                </a:gs>
                <a:gs pos="15000">
                  <a:srgbClr val="4A94AF"/>
                </a:gs>
                <a:gs pos="0">
                  <a:srgbClr val="377F99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60027" y="1256350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grpSp>
          <p:nvGrpSpPr>
            <p:cNvPr id="16409" name="组合 42"/>
            <p:cNvGrpSpPr>
              <a:grpSpLocks/>
            </p:cNvGrpSpPr>
            <p:nvPr/>
          </p:nvGrpSpPr>
          <p:grpSpPr bwMode="auto">
            <a:xfrm>
              <a:off x="3670339" y="1991836"/>
              <a:ext cx="2233809" cy="1413775"/>
              <a:chOff x="1186063" y="1991836"/>
              <a:chExt cx="2233809" cy="1413775"/>
            </a:xfrm>
          </p:grpSpPr>
          <p:sp>
            <p:nvSpPr>
              <p:cNvPr id="16410" name="TextBox 43"/>
              <p:cNvSpPr txBox="1">
                <a:spLocks noChangeArrowheads="1"/>
              </p:cNvSpPr>
              <p:nvPr/>
            </p:nvSpPr>
            <p:spPr bwMode="auto">
              <a:xfrm>
                <a:off x="1206762" y="1991836"/>
                <a:ext cx="170435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title</a:t>
                </a:r>
                <a:endParaRPr lang="zh-CN" altLang="en-US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6411" name="TextBox 44"/>
              <p:cNvSpPr txBox="1">
                <a:spLocks noChangeArrowheads="1"/>
              </p:cNvSpPr>
              <p:nvPr/>
            </p:nvSpPr>
            <p:spPr bwMode="auto">
              <a:xfrm>
                <a:off x="1186063" y="2389948"/>
                <a:ext cx="2233809" cy="1015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  Add your texts here</a:t>
                </a:r>
              </a:p>
              <a:p>
                <a:endParaRPr lang="zh-CN" altLang="en-US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</p:grpSp>
      <p:grpSp>
        <p:nvGrpSpPr>
          <p:cNvPr id="16387" name="组合 49"/>
          <p:cNvGrpSpPr>
            <a:grpSpLocks/>
          </p:cNvGrpSpPr>
          <p:nvPr/>
        </p:nvGrpSpPr>
        <p:grpSpPr bwMode="auto">
          <a:xfrm>
            <a:off x="5976938" y="1255713"/>
            <a:ext cx="2411412" cy="2574925"/>
            <a:chOff x="5976156" y="1256350"/>
            <a:chExt cx="2412268" cy="2574975"/>
          </a:xfrm>
        </p:grpSpPr>
        <p:sp>
          <p:nvSpPr>
            <p:cNvPr id="17" name="梯形 9"/>
            <p:cNvSpPr/>
            <p:nvPr/>
          </p:nvSpPr>
          <p:spPr>
            <a:xfrm flipV="1">
              <a:off x="5976156" y="1256350"/>
              <a:ext cx="2171237" cy="2574975"/>
            </a:xfrm>
            <a:custGeom>
              <a:avLst/>
              <a:gdLst>
                <a:gd name="connsiteX0" fmla="*/ 0 w 1331890"/>
                <a:gd name="connsiteY0" fmla="*/ 1577172 h 1577172"/>
                <a:gd name="connsiteX1" fmla="*/ 378710 w 1331890"/>
                <a:gd name="connsiteY1" fmla="*/ 0 h 1577172"/>
                <a:gd name="connsiteX2" fmla="*/ 953180 w 1331890"/>
                <a:gd name="connsiteY2" fmla="*/ 0 h 1577172"/>
                <a:gd name="connsiteX3" fmla="*/ 1331890 w 1331890"/>
                <a:gd name="connsiteY3" fmla="*/ 1577172 h 1577172"/>
                <a:gd name="connsiteX4" fmla="*/ 0 w 1331890"/>
                <a:gd name="connsiteY4" fmla="*/ 1577172 h 1577172"/>
                <a:gd name="connsiteX0" fmla="*/ 0 w 1331890"/>
                <a:gd name="connsiteY0" fmla="*/ 1579553 h 1579553"/>
                <a:gd name="connsiteX1" fmla="*/ 378710 w 1331890"/>
                <a:gd name="connsiteY1" fmla="*/ 2381 h 1579553"/>
                <a:gd name="connsiteX2" fmla="*/ 1110343 w 1331890"/>
                <a:gd name="connsiteY2" fmla="*/ 0 h 1579553"/>
                <a:gd name="connsiteX3" fmla="*/ 1331890 w 1331890"/>
                <a:gd name="connsiteY3" fmla="*/ 1579553 h 1579553"/>
                <a:gd name="connsiteX4" fmla="*/ 0 w 1331890"/>
                <a:gd name="connsiteY4" fmla="*/ 1579553 h 157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1890" h="1579553">
                  <a:moveTo>
                    <a:pt x="0" y="1579553"/>
                  </a:moveTo>
                  <a:lnTo>
                    <a:pt x="378710" y="2381"/>
                  </a:lnTo>
                  <a:lnTo>
                    <a:pt x="1110343" y="0"/>
                  </a:lnTo>
                  <a:lnTo>
                    <a:pt x="1331890" y="1579553"/>
                  </a:lnTo>
                  <a:lnTo>
                    <a:pt x="0" y="1579553"/>
                  </a:ln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reflection blurRad="6350" stA="30000" endPos="3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2"/>
            <p:cNvSpPr/>
            <p:nvPr/>
          </p:nvSpPr>
          <p:spPr>
            <a:xfrm>
              <a:off x="6061911" y="1545281"/>
              <a:ext cx="2085127" cy="2193968"/>
            </a:xfrm>
            <a:custGeom>
              <a:avLst/>
              <a:gdLst>
                <a:gd name="connsiteX0" fmla="*/ 0 w 1224136"/>
                <a:gd name="connsiteY0" fmla="*/ 0 h 1224136"/>
                <a:gd name="connsiteX1" fmla="*/ 1224136 w 1224136"/>
                <a:gd name="connsiteY1" fmla="*/ 0 h 1224136"/>
                <a:gd name="connsiteX2" fmla="*/ 1224136 w 1224136"/>
                <a:gd name="connsiteY2" fmla="*/ 1224136 h 1224136"/>
                <a:gd name="connsiteX3" fmla="*/ 0 w 1224136"/>
                <a:gd name="connsiteY3" fmla="*/ 1224136 h 1224136"/>
                <a:gd name="connsiteX4" fmla="*/ 0 w 1224136"/>
                <a:gd name="connsiteY4" fmla="*/ 0 h 1224136"/>
                <a:gd name="connsiteX0" fmla="*/ 0 w 1227311"/>
                <a:gd name="connsiteY0" fmla="*/ 0 h 1224136"/>
                <a:gd name="connsiteX1" fmla="*/ 1224136 w 1227311"/>
                <a:gd name="connsiteY1" fmla="*/ 0 h 1224136"/>
                <a:gd name="connsiteX2" fmla="*/ 1227311 w 1227311"/>
                <a:gd name="connsiteY2" fmla="*/ 928861 h 1224136"/>
                <a:gd name="connsiteX3" fmla="*/ 0 w 1227311"/>
                <a:gd name="connsiteY3" fmla="*/ 1224136 h 1224136"/>
                <a:gd name="connsiteX4" fmla="*/ 0 w 1227311"/>
                <a:gd name="connsiteY4" fmla="*/ 0 h 1224136"/>
                <a:gd name="connsiteX0" fmla="*/ 0 w 1260130"/>
                <a:gd name="connsiteY0" fmla="*/ 0 h 1224136"/>
                <a:gd name="connsiteX1" fmla="*/ 1224136 w 1260130"/>
                <a:gd name="connsiteY1" fmla="*/ 0 h 1224136"/>
                <a:gd name="connsiteX2" fmla="*/ 1227311 w 1260130"/>
                <a:gd name="connsiteY2" fmla="*/ 928861 h 1224136"/>
                <a:gd name="connsiteX3" fmla="*/ 0 w 1260130"/>
                <a:gd name="connsiteY3" fmla="*/ 1224136 h 1224136"/>
                <a:gd name="connsiteX4" fmla="*/ 0 w 1260130"/>
                <a:gd name="connsiteY4" fmla="*/ 0 h 1224136"/>
                <a:gd name="connsiteX0" fmla="*/ 0 w 1266322"/>
                <a:gd name="connsiteY0" fmla="*/ 0 h 1224136"/>
                <a:gd name="connsiteX1" fmla="*/ 1224136 w 1266322"/>
                <a:gd name="connsiteY1" fmla="*/ 0 h 1224136"/>
                <a:gd name="connsiteX2" fmla="*/ 1227311 w 1266322"/>
                <a:gd name="connsiteY2" fmla="*/ 928861 h 1224136"/>
                <a:gd name="connsiteX3" fmla="*/ 0 w 1266322"/>
                <a:gd name="connsiteY3" fmla="*/ 1224136 h 1224136"/>
                <a:gd name="connsiteX4" fmla="*/ 0 w 1266322"/>
                <a:gd name="connsiteY4" fmla="*/ 0 h 1224136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7251"/>
                <a:gd name="connsiteY0" fmla="*/ 339725 h 1563861"/>
                <a:gd name="connsiteX1" fmla="*/ 1189211 w 1257251"/>
                <a:gd name="connsiteY1" fmla="*/ 0 h 1563861"/>
                <a:gd name="connsiteX2" fmla="*/ 1227311 w 1257251"/>
                <a:gd name="connsiteY2" fmla="*/ 1268586 h 1563861"/>
                <a:gd name="connsiteX3" fmla="*/ 0 w 1257251"/>
                <a:gd name="connsiteY3" fmla="*/ 1563861 h 1563861"/>
                <a:gd name="connsiteX4" fmla="*/ 0 w 1257251"/>
                <a:gd name="connsiteY4" fmla="*/ 339725 h 1563861"/>
                <a:gd name="connsiteX0" fmla="*/ 0 w 1241250"/>
                <a:gd name="connsiteY0" fmla="*/ 298450 h 1522586"/>
                <a:gd name="connsiteX1" fmla="*/ 1024111 w 1241250"/>
                <a:gd name="connsiteY1" fmla="*/ 0 h 1522586"/>
                <a:gd name="connsiteX2" fmla="*/ 1227311 w 1241250"/>
                <a:gd name="connsiteY2" fmla="*/ 1227311 h 1522586"/>
                <a:gd name="connsiteX3" fmla="*/ 0 w 1241250"/>
                <a:gd name="connsiteY3" fmla="*/ 1522586 h 1522586"/>
                <a:gd name="connsiteX4" fmla="*/ 0 w 1241250"/>
                <a:gd name="connsiteY4" fmla="*/ 298450 h 1522586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390030"/>
                <a:gd name="connsiteX1" fmla="*/ 1028873 w 1241471"/>
                <a:gd name="connsiteY1" fmla="*/ 0 h 1390030"/>
                <a:gd name="connsiteX2" fmla="*/ 1227311 w 1241471"/>
                <a:gd name="connsiteY2" fmla="*/ 1243980 h 1390030"/>
                <a:gd name="connsiteX3" fmla="*/ 158750 w 1241471"/>
                <a:gd name="connsiteY3" fmla="*/ 1390030 h 1390030"/>
                <a:gd name="connsiteX4" fmla="*/ 0 w 1241471"/>
                <a:gd name="connsiteY4" fmla="*/ 315119 h 1390030"/>
                <a:gd name="connsiteX0" fmla="*/ 0 w 1241471"/>
                <a:gd name="connsiteY0" fmla="*/ 315119 h 1345580"/>
                <a:gd name="connsiteX1" fmla="*/ 1028873 w 1241471"/>
                <a:gd name="connsiteY1" fmla="*/ 0 h 1345580"/>
                <a:gd name="connsiteX2" fmla="*/ 1227311 w 1241471"/>
                <a:gd name="connsiteY2" fmla="*/ 1243980 h 1345580"/>
                <a:gd name="connsiteX3" fmla="*/ 247650 w 1241471"/>
                <a:gd name="connsiteY3" fmla="*/ 1345580 h 1345580"/>
                <a:gd name="connsiteX4" fmla="*/ 0 w 1241471"/>
                <a:gd name="connsiteY4" fmla="*/ 315119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85750 w 1279571"/>
                <a:gd name="connsiteY3" fmla="*/ 1345580 h 1345580"/>
                <a:gd name="connsiteX4" fmla="*/ 0 w 1279571"/>
                <a:gd name="connsiteY4" fmla="*/ 329407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52413 w 1279571"/>
                <a:gd name="connsiteY3" fmla="*/ 1345580 h 1345580"/>
                <a:gd name="connsiteX4" fmla="*/ 0 w 1279571"/>
                <a:gd name="connsiteY4" fmla="*/ 329407 h 134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571" h="1345580">
                  <a:moveTo>
                    <a:pt x="0" y="329407"/>
                  </a:moveTo>
                  <a:cubicBezTo>
                    <a:pt x="391376" y="146315"/>
                    <a:pt x="624796" y="67204"/>
                    <a:pt x="1066973" y="0"/>
                  </a:cubicBezTo>
                  <a:cubicBezTo>
                    <a:pt x="1093431" y="74670"/>
                    <a:pt x="1340553" y="905785"/>
                    <a:pt x="1265411" y="1243980"/>
                  </a:cubicBezTo>
                  <a:lnTo>
                    <a:pt x="252413" y="1345580"/>
                  </a:lnTo>
                  <a:lnTo>
                    <a:pt x="0" y="329407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CA7F34"/>
                </a:gs>
                <a:gs pos="65000">
                  <a:srgbClr val="DCA56E"/>
                </a:gs>
                <a:gs pos="0">
                  <a:srgbClr val="9E6226"/>
                </a:gs>
              </a:gsLst>
              <a:lin ang="6600000" scaled="0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2"/>
            <p:cNvSpPr/>
            <p:nvPr/>
          </p:nvSpPr>
          <p:spPr>
            <a:xfrm>
              <a:off x="7799253" y="1545281"/>
              <a:ext cx="371607" cy="2027276"/>
            </a:xfrm>
            <a:custGeom>
              <a:avLst/>
              <a:gdLst/>
              <a:ahLst/>
              <a:cxnLst/>
              <a:rect l="l" t="t" r="r" b="b"/>
              <a:pathLst>
                <a:path w="371846" h="2027489">
                  <a:moveTo>
                    <a:pt x="5911" y="0"/>
                  </a:moveTo>
                  <a:lnTo>
                    <a:pt x="297952" y="188568"/>
                  </a:lnTo>
                  <a:cubicBezTo>
                    <a:pt x="352167" y="634733"/>
                    <a:pt x="419556" y="1592856"/>
                    <a:pt x="323110" y="2027487"/>
                  </a:cubicBezTo>
                  <a:lnTo>
                    <a:pt x="323099" y="2027489"/>
                  </a:lnTo>
                  <a:cubicBezTo>
                    <a:pt x="444970" y="1477912"/>
                    <a:pt x="45505" y="131076"/>
                    <a:pt x="0" y="1208"/>
                  </a:cubicBezTo>
                  <a:cubicBezTo>
                    <a:pt x="1948" y="688"/>
                    <a:pt x="3930" y="344"/>
                    <a:pt x="5911" y="0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rgbClr val="CA7F34"/>
                </a:gs>
                <a:gs pos="65000">
                  <a:srgbClr val="DCA56E"/>
                </a:gs>
                <a:gs pos="0">
                  <a:srgbClr val="9E6226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61446" y="1256350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grpSp>
          <p:nvGrpSpPr>
            <p:cNvPr id="16400" name="组合 45"/>
            <p:cNvGrpSpPr>
              <a:grpSpLocks/>
            </p:cNvGrpSpPr>
            <p:nvPr/>
          </p:nvGrpSpPr>
          <p:grpSpPr bwMode="auto">
            <a:xfrm>
              <a:off x="6154615" y="1991836"/>
              <a:ext cx="2233809" cy="1413775"/>
              <a:chOff x="1186063" y="1991836"/>
              <a:chExt cx="2233809" cy="1413775"/>
            </a:xfrm>
          </p:grpSpPr>
          <p:sp>
            <p:nvSpPr>
              <p:cNvPr id="16401" name="TextBox 46"/>
              <p:cNvSpPr txBox="1">
                <a:spLocks noChangeArrowheads="1"/>
              </p:cNvSpPr>
              <p:nvPr/>
            </p:nvSpPr>
            <p:spPr bwMode="auto">
              <a:xfrm>
                <a:off x="1206762" y="1991836"/>
                <a:ext cx="170435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title</a:t>
                </a:r>
                <a:endParaRPr lang="zh-CN" altLang="en-US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6402" name="TextBox 47"/>
              <p:cNvSpPr txBox="1">
                <a:spLocks noChangeArrowheads="1"/>
              </p:cNvSpPr>
              <p:nvPr/>
            </p:nvSpPr>
            <p:spPr bwMode="auto">
              <a:xfrm>
                <a:off x="1186063" y="2389948"/>
                <a:ext cx="2233809" cy="1015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  Add your texts here</a:t>
                </a:r>
              </a:p>
              <a:p>
                <a:endParaRPr lang="zh-CN" altLang="en-US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</p:grpSp>
      <p:grpSp>
        <p:nvGrpSpPr>
          <p:cNvPr id="16388" name="组合 3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18832" y="4092562"/>
            <a:chExt cx="2449492" cy="638931"/>
          </a:xfrm>
        </p:grpSpPr>
        <p:grpSp>
          <p:nvGrpSpPr>
            <p:cNvPr id="16389" name="组合 2"/>
            <p:cNvGrpSpPr>
              <a:grpSpLocks/>
            </p:cNvGrpSpPr>
            <p:nvPr/>
          </p:nvGrpSpPr>
          <p:grpSpPr bwMode="auto">
            <a:xfrm>
              <a:off x="902826" y="4663182"/>
              <a:ext cx="681505" cy="68311"/>
              <a:chOff x="902825" y="4663182"/>
              <a:chExt cx="681505" cy="68311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903061" y="4663150"/>
                <a:ext cx="198435" cy="68343"/>
              </a:xfrm>
              <a:prstGeom prst="rect">
                <a:avLst/>
              </a:prstGeom>
              <a:gradFill>
                <a:gsLst>
                  <a:gs pos="50000">
                    <a:srgbClr val="F9CD45"/>
                  </a:gs>
                  <a:gs pos="0">
                    <a:srgbClr val="FFB153"/>
                  </a:gs>
                  <a:gs pos="65000">
                    <a:srgbClr val="F2E936"/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144359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65000">
                    <a:srgbClr val="6CB1CA"/>
                  </a:gs>
                  <a:gs pos="50000">
                    <a:srgbClr val="4A94AF"/>
                  </a:gs>
                  <a:gs pos="0">
                    <a:srgbClr val="377F99"/>
                  </a:gs>
                </a:gsLst>
                <a:lin ang="6600000" scaled="0"/>
                <a:tileRect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385657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50000">
                    <a:srgbClr val="CA7F34"/>
                  </a:gs>
                  <a:gs pos="65000">
                    <a:srgbClr val="DCA56E"/>
                  </a:gs>
                  <a:gs pos="0">
                    <a:srgbClr val="9E6226"/>
                  </a:gs>
                </a:gsLst>
                <a:lin ang="6600000" scaled="0"/>
                <a:tileRect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883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1776413" y="-85725"/>
            <a:ext cx="550862" cy="3841750"/>
          </a:xfrm>
          <a:custGeom>
            <a:avLst/>
            <a:gdLst/>
            <a:ahLst/>
            <a:cxnLst/>
            <a:rect l="l" t="t" r="r" b="b"/>
            <a:pathLst>
              <a:path w="550641" h="3842062">
                <a:moveTo>
                  <a:pt x="0" y="0"/>
                </a:moveTo>
                <a:lnTo>
                  <a:pt x="550641" y="0"/>
                </a:lnTo>
                <a:lnTo>
                  <a:pt x="550641" y="509068"/>
                </a:lnTo>
                <a:lnTo>
                  <a:pt x="550641" y="606956"/>
                </a:lnTo>
                <a:lnTo>
                  <a:pt x="550641" y="3291421"/>
                </a:lnTo>
                <a:lnTo>
                  <a:pt x="0" y="3842062"/>
                </a:lnTo>
                <a:lnTo>
                  <a:pt x="0" y="606956"/>
                </a:lnTo>
                <a:lnTo>
                  <a:pt x="0" y="509068"/>
                </a:lnTo>
                <a:close/>
              </a:path>
            </a:pathLst>
          </a:custGeom>
          <a:solidFill>
            <a:srgbClr val="F9B41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327275" y="-85725"/>
            <a:ext cx="550863" cy="3290888"/>
          </a:xfrm>
          <a:custGeom>
            <a:avLst/>
            <a:gdLst/>
            <a:ahLst/>
            <a:cxnLst/>
            <a:rect l="l" t="t" r="r" b="b"/>
            <a:pathLst>
              <a:path w="550641" h="3291421">
                <a:moveTo>
                  <a:pt x="0" y="0"/>
                </a:moveTo>
                <a:lnTo>
                  <a:pt x="550641" y="0"/>
                </a:lnTo>
                <a:lnTo>
                  <a:pt x="550641" y="509068"/>
                </a:lnTo>
                <a:lnTo>
                  <a:pt x="550641" y="606956"/>
                </a:lnTo>
                <a:lnTo>
                  <a:pt x="550641" y="2740780"/>
                </a:lnTo>
                <a:lnTo>
                  <a:pt x="0" y="3291421"/>
                </a:lnTo>
                <a:lnTo>
                  <a:pt x="0" y="606956"/>
                </a:lnTo>
                <a:lnTo>
                  <a:pt x="0" y="509068"/>
                </a:lnTo>
                <a:close/>
              </a:path>
            </a:pathLst>
          </a:custGeom>
          <a:solidFill>
            <a:srgbClr val="A26E6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878138" y="-85725"/>
            <a:ext cx="550862" cy="2740025"/>
          </a:xfrm>
          <a:custGeom>
            <a:avLst/>
            <a:gdLst/>
            <a:ahLst/>
            <a:cxnLst/>
            <a:rect l="l" t="t" r="r" b="b"/>
            <a:pathLst>
              <a:path w="550641" h="2740780">
                <a:moveTo>
                  <a:pt x="0" y="0"/>
                </a:moveTo>
                <a:lnTo>
                  <a:pt x="550641" y="0"/>
                </a:lnTo>
                <a:lnTo>
                  <a:pt x="550641" y="509068"/>
                </a:lnTo>
                <a:lnTo>
                  <a:pt x="550641" y="606956"/>
                </a:lnTo>
                <a:lnTo>
                  <a:pt x="550641" y="2190139"/>
                </a:lnTo>
                <a:lnTo>
                  <a:pt x="0" y="2740780"/>
                </a:lnTo>
                <a:lnTo>
                  <a:pt x="0" y="606956"/>
                </a:lnTo>
                <a:lnTo>
                  <a:pt x="0" y="509068"/>
                </a:lnTo>
                <a:close/>
              </a:path>
            </a:pathLst>
          </a:custGeom>
          <a:solidFill>
            <a:srgbClr val="70828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矩形 3"/>
          <p:cNvSpPr/>
          <p:nvPr/>
        </p:nvSpPr>
        <p:spPr>
          <a:xfrm rot="5400000" flipH="1">
            <a:off x="4587081" y="396082"/>
            <a:ext cx="550863" cy="6172200"/>
          </a:xfrm>
          <a:custGeom>
            <a:avLst/>
            <a:gdLst/>
            <a:ahLst/>
            <a:cxnLst/>
            <a:rect l="l" t="t" r="r" b="b"/>
            <a:pathLst>
              <a:path w="550642" h="6171147">
                <a:moveTo>
                  <a:pt x="550642" y="5620506"/>
                </a:moveTo>
                <a:lnTo>
                  <a:pt x="550642" y="2838153"/>
                </a:lnTo>
                <a:lnTo>
                  <a:pt x="550641" y="2838153"/>
                </a:lnTo>
                <a:lnTo>
                  <a:pt x="550641" y="550641"/>
                </a:lnTo>
                <a:lnTo>
                  <a:pt x="0" y="0"/>
                </a:lnTo>
                <a:lnTo>
                  <a:pt x="0" y="3332994"/>
                </a:lnTo>
                <a:lnTo>
                  <a:pt x="1" y="3332994"/>
                </a:lnTo>
                <a:lnTo>
                  <a:pt x="1" y="6171147"/>
                </a:lnTo>
                <a:close/>
              </a:path>
            </a:pathLst>
          </a:custGeom>
          <a:solidFill>
            <a:srgbClr val="F9B41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矩形 24"/>
          <p:cNvSpPr/>
          <p:nvPr/>
        </p:nvSpPr>
        <p:spPr>
          <a:xfrm rot="16200000">
            <a:off x="4587082" y="396081"/>
            <a:ext cx="550862" cy="5070475"/>
          </a:xfrm>
          <a:custGeom>
            <a:avLst/>
            <a:gdLst/>
            <a:ahLst/>
            <a:cxnLst/>
            <a:rect l="l" t="t" r="r" b="b"/>
            <a:pathLst>
              <a:path w="550642" h="5069865">
                <a:moveTo>
                  <a:pt x="550642" y="550641"/>
                </a:moveTo>
                <a:lnTo>
                  <a:pt x="550642" y="2782353"/>
                </a:lnTo>
                <a:lnTo>
                  <a:pt x="550641" y="2782353"/>
                </a:lnTo>
                <a:lnTo>
                  <a:pt x="550641" y="4519224"/>
                </a:lnTo>
                <a:lnTo>
                  <a:pt x="0" y="5069865"/>
                </a:lnTo>
                <a:lnTo>
                  <a:pt x="0" y="2287512"/>
                </a:lnTo>
                <a:lnTo>
                  <a:pt x="1" y="2287512"/>
                </a:lnTo>
                <a:lnTo>
                  <a:pt x="1" y="0"/>
                </a:lnTo>
                <a:close/>
              </a:path>
            </a:pathLst>
          </a:custGeom>
          <a:solidFill>
            <a:srgbClr val="A26E6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矩形 25"/>
          <p:cNvSpPr/>
          <p:nvPr/>
        </p:nvSpPr>
        <p:spPr>
          <a:xfrm rot="16200000">
            <a:off x="4587081" y="396082"/>
            <a:ext cx="550863" cy="3968750"/>
          </a:xfrm>
          <a:custGeom>
            <a:avLst/>
            <a:gdLst/>
            <a:ahLst/>
            <a:cxnLst/>
            <a:rect l="l" t="t" r="r" b="b"/>
            <a:pathLst>
              <a:path w="550642" h="3968582">
                <a:moveTo>
                  <a:pt x="550642" y="550641"/>
                </a:moveTo>
                <a:lnTo>
                  <a:pt x="550642" y="2231712"/>
                </a:lnTo>
                <a:lnTo>
                  <a:pt x="550641" y="2231712"/>
                </a:lnTo>
                <a:lnTo>
                  <a:pt x="550641" y="3417941"/>
                </a:lnTo>
                <a:lnTo>
                  <a:pt x="0" y="3968582"/>
                </a:lnTo>
                <a:lnTo>
                  <a:pt x="0" y="1736870"/>
                </a:lnTo>
                <a:lnTo>
                  <a:pt x="1" y="1736870"/>
                </a:lnTo>
                <a:lnTo>
                  <a:pt x="1" y="0"/>
                </a:lnTo>
                <a:close/>
              </a:path>
            </a:pathLst>
          </a:custGeom>
          <a:solidFill>
            <a:srgbClr val="70828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矩形 26"/>
          <p:cNvSpPr/>
          <p:nvPr/>
        </p:nvSpPr>
        <p:spPr>
          <a:xfrm rot="16200000">
            <a:off x="4587082" y="396081"/>
            <a:ext cx="550862" cy="2867025"/>
          </a:xfrm>
          <a:custGeom>
            <a:avLst/>
            <a:gdLst/>
            <a:ahLst/>
            <a:cxnLst/>
            <a:rect l="l" t="t" r="r" b="b"/>
            <a:pathLst>
              <a:path w="550642" h="2867301">
                <a:moveTo>
                  <a:pt x="550642" y="550641"/>
                </a:moveTo>
                <a:lnTo>
                  <a:pt x="550642" y="1681071"/>
                </a:lnTo>
                <a:lnTo>
                  <a:pt x="550641" y="1681071"/>
                </a:lnTo>
                <a:lnTo>
                  <a:pt x="550641" y="2316660"/>
                </a:lnTo>
                <a:lnTo>
                  <a:pt x="0" y="2867301"/>
                </a:lnTo>
                <a:lnTo>
                  <a:pt x="0" y="1186230"/>
                </a:lnTo>
                <a:lnTo>
                  <a:pt x="1" y="1186230"/>
                </a:lnTo>
                <a:lnTo>
                  <a:pt x="1" y="0"/>
                </a:lnTo>
                <a:close/>
              </a:path>
            </a:pathLst>
          </a:custGeom>
          <a:solidFill>
            <a:srgbClr val="63BED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矩形 3"/>
          <p:cNvSpPr/>
          <p:nvPr/>
        </p:nvSpPr>
        <p:spPr>
          <a:xfrm flipV="1">
            <a:off x="5745163" y="1554163"/>
            <a:ext cx="550862" cy="3675062"/>
          </a:xfrm>
          <a:custGeom>
            <a:avLst/>
            <a:gdLst/>
            <a:ahLst/>
            <a:cxnLst/>
            <a:rect l="l" t="t" r="r" b="b"/>
            <a:pathLst>
              <a:path w="550642" h="3675291">
                <a:moveTo>
                  <a:pt x="1" y="3675291"/>
                </a:moveTo>
                <a:lnTo>
                  <a:pt x="550642" y="3124650"/>
                </a:lnTo>
                <a:lnTo>
                  <a:pt x="550642" y="342297"/>
                </a:lnTo>
                <a:lnTo>
                  <a:pt x="550641" y="342297"/>
                </a:lnTo>
                <a:lnTo>
                  <a:pt x="550641" y="0"/>
                </a:lnTo>
                <a:lnTo>
                  <a:pt x="0" y="0"/>
                </a:lnTo>
                <a:lnTo>
                  <a:pt x="0" y="606956"/>
                </a:lnTo>
                <a:lnTo>
                  <a:pt x="1" y="606956"/>
                </a:lnTo>
                <a:close/>
              </a:path>
            </a:pathLst>
          </a:custGeom>
          <a:solidFill>
            <a:srgbClr val="63BED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6296025" y="2105025"/>
            <a:ext cx="550863" cy="3124200"/>
          </a:xfrm>
          <a:custGeom>
            <a:avLst/>
            <a:gdLst/>
            <a:ahLst/>
            <a:cxnLst/>
            <a:rect l="l" t="t" r="r" b="b"/>
            <a:pathLst>
              <a:path w="550642" h="3124650">
                <a:moveTo>
                  <a:pt x="1" y="0"/>
                </a:moveTo>
                <a:lnTo>
                  <a:pt x="550642" y="550641"/>
                </a:lnTo>
                <a:lnTo>
                  <a:pt x="550642" y="2782353"/>
                </a:lnTo>
                <a:lnTo>
                  <a:pt x="550641" y="2782353"/>
                </a:lnTo>
                <a:lnTo>
                  <a:pt x="550641" y="3124650"/>
                </a:lnTo>
                <a:lnTo>
                  <a:pt x="0" y="3124650"/>
                </a:lnTo>
                <a:lnTo>
                  <a:pt x="0" y="2517694"/>
                </a:lnTo>
                <a:lnTo>
                  <a:pt x="1" y="2517694"/>
                </a:lnTo>
                <a:close/>
              </a:path>
            </a:pathLst>
          </a:custGeom>
          <a:solidFill>
            <a:srgbClr val="70828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6846888" y="2655888"/>
            <a:ext cx="550862" cy="2573337"/>
          </a:xfrm>
          <a:custGeom>
            <a:avLst/>
            <a:gdLst/>
            <a:ahLst/>
            <a:cxnLst/>
            <a:rect l="l" t="t" r="r" b="b"/>
            <a:pathLst>
              <a:path w="550642" h="2574009">
                <a:moveTo>
                  <a:pt x="1" y="0"/>
                </a:moveTo>
                <a:lnTo>
                  <a:pt x="550642" y="550641"/>
                </a:lnTo>
                <a:lnTo>
                  <a:pt x="550642" y="2231712"/>
                </a:lnTo>
                <a:lnTo>
                  <a:pt x="550641" y="2231712"/>
                </a:lnTo>
                <a:lnTo>
                  <a:pt x="550641" y="2574009"/>
                </a:lnTo>
                <a:lnTo>
                  <a:pt x="0" y="2574009"/>
                </a:lnTo>
                <a:lnTo>
                  <a:pt x="0" y="1967053"/>
                </a:lnTo>
                <a:lnTo>
                  <a:pt x="1" y="1967053"/>
                </a:lnTo>
                <a:close/>
              </a:path>
            </a:pathLst>
          </a:custGeom>
          <a:solidFill>
            <a:srgbClr val="A26E6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 rot="18900000">
            <a:off x="1195388" y="2379663"/>
            <a:ext cx="3357562" cy="231775"/>
          </a:xfrm>
          <a:custGeom>
            <a:avLst/>
            <a:gdLst/>
            <a:ahLst/>
            <a:cxnLst/>
            <a:rect l="l" t="t" r="r" b="b"/>
            <a:pathLst>
              <a:path w="3356255" h="231401">
                <a:moveTo>
                  <a:pt x="0" y="0"/>
                </a:moveTo>
                <a:lnTo>
                  <a:pt x="0" y="230653"/>
                </a:lnTo>
                <a:lnTo>
                  <a:pt x="0" y="230653"/>
                </a:lnTo>
                <a:close/>
                <a:moveTo>
                  <a:pt x="3356255" y="747"/>
                </a:moveTo>
                <a:lnTo>
                  <a:pt x="3126491" y="230512"/>
                </a:lnTo>
                <a:lnTo>
                  <a:pt x="3126491" y="230654"/>
                </a:lnTo>
                <a:lnTo>
                  <a:pt x="3126349" y="230654"/>
                </a:lnTo>
                <a:lnTo>
                  <a:pt x="3125601" y="231401"/>
                </a:lnTo>
                <a:lnTo>
                  <a:pt x="3112414" y="231401"/>
                </a:lnTo>
                <a:lnTo>
                  <a:pt x="3112414" y="230654"/>
                </a:lnTo>
                <a:lnTo>
                  <a:pt x="0" y="230654"/>
                </a:lnTo>
                <a:lnTo>
                  <a:pt x="0" y="230653"/>
                </a:lnTo>
                <a:lnTo>
                  <a:pt x="13187" y="230653"/>
                </a:lnTo>
                <a:lnTo>
                  <a:pt x="243841" y="0"/>
                </a:lnTo>
                <a:lnTo>
                  <a:pt x="3126491" y="0"/>
                </a:lnTo>
                <a:lnTo>
                  <a:pt x="3126491" y="74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tx1">
                  <a:lumMod val="85000"/>
                  <a:lumOff val="15000"/>
                  <a:alpha val="5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矩形 113"/>
          <p:cNvSpPr/>
          <p:nvPr/>
        </p:nvSpPr>
        <p:spPr>
          <a:xfrm rot="13500000" flipH="1">
            <a:off x="5163807" y="2644396"/>
            <a:ext cx="3356255" cy="231401"/>
          </a:xfrm>
          <a:custGeom>
            <a:avLst/>
            <a:gdLst/>
            <a:ahLst/>
            <a:cxnLst/>
            <a:rect l="l" t="t" r="r" b="b"/>
            <a:pathLst>
              <a:path w="3356255" h="231401">
                <a:moveTo>
                  <a:pt x="0" y="0"/>
                </a:moveTo>
                <a:lnTo>
                  <a:pt x="0" y="230653"/>
                </a:lnTo>
                <a:lnTo>
                  <a:pt x="0" y="230653"/>
                </a:lnTo>
                <a:close/>
                <a:moveTo>
                  <a:pt x="3356255" y="747"/>
                </a:moveTo>
                <a:lnTo>
                  <a:pt x="3126491" y="230512"/>
                </a:lnTo>
                <a:lnTo>
                  <a:pt x="3126491" y="230654"/>
                </a:lnTo>
                <a:lnTo>
                  <a:pt x="3126349" y="230654"/>
                </a:lnTo>
                <a:lnTo>
                  <a:pt x="3125601" y="231401"/>
                </a:lnTo>
                <a:lnTo>
                  <a:pt x="3112414" y="231401"/>
                </a:lnTo>
                <a:lnTo>
                  <a:pt x="3112414" y="230654"/>
                </a:lnTo>
                <a:lnTo>
                  <a:pt x="0" y="230654"/>
                </a:lnTo>
                <a:lnTo>
                  <a:pt x="0" y="230653"/>
                </a:lnTo>
                <a:lnTo>
                  <a:pt x="13187" y="230653"/>
                </a:lnTo>
                <a:lnTo>
                  <a:pt x="243841" y="0"/>
                </a:lnTo>
                <a:lnTo>
                  <a:pt x="3126491" y="0"/>
                </a:lnTo>
                <a:lnTo>
                  <a:pt x="3126491" y="747"/>
                </a:lnTo>
                <a:close/>
              </a:path>
            </a:pathLst>
          </a:custGeom>
          <a:gradFill flip="none" rotWithShape="1">
            <a:gsLst>
              <a:gs pos="19000">
                <a:schemeClr val="bg1">
                  <a:alpha val="200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98000">
                <a:schemeClr val="bg1">
                  <a:lumMod val="0"/>
                  <a:lumOff val="100000"/>
                  <a:alpha val="4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8" name="组合 197"/>
          <p:cNvGrpSpPr/>
          <p:nvPr/>
        </p:nvGrpSpPr>
        <p:grpSpPr>
          <a:xfrm>
            <a:off x="3862022" y="1581118"/>
            <a:ext cx="413418" cy="413418"/>
            <a:chOff x="1319543" y="1686014"/>
            <a:chExt cx="506645" cy="50664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99" name="椭圆 198"/>
            <p:cNvSpPr/>
            <p:nvPr/>
          </p:nvSpPr>
          <p:spPr>
            <a:xfrm rot="2871423">
              <a:off x="1522201" y="1888672"/>
              <a:ext cx="101329" cy="101329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0" name="弧形 199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1" name="弧形 200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2" name="弧形 201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3" name="弧形 202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" name="弧形 203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" name="弧形 204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3295844" y="2216894"/>
            <a:ext cx="337094" cy="337094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07" name="椭圆 206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12" name="直接连接符 211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4" name="组合 213"/>
          <p:cNvGrpSpPr/>
          <p:nvPr/>
        </p:nvGrpSpPr>
        <p:grpSpPr>
          <a:xfrm>
            <a:off x="2765238" y="2776346"/>
            <a:ext cx="301521" cy="325966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15" name="圆角矩形 214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7" name="圆角矩形 216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18" name="直接连接符 217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2" name="直接连接符 221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50" name="组合 223"/>
          <p:cNvGrpSpPr>
            <a:grpSpLocks/>
          </p:cNvGrpSpPr>
          <p:nvPr/>
        </p:nvGrpSpPr>
        <p:grpSpPr bwMode="auto">
          <a:xfrm>
            <a:off x="2195513" y="3324225"/>
            <a:ext cx="341312" cy="314325"/>
            <a:chOff x="4274149" y="4104491"/>
            <a:chExt cx="595703" cy="565393"/>
          </a:xfrm>
        </p:grpSpPr>
        <p:grpSp>
          <p:nvGrpSpPr>
            <p:cNvPr id="225" name="组合 224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227" name="矩形 226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8" name="矩形 227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9" name="矩形 228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0" name="矩形 229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26" name="任意多边形 225"/>
            <p:cNvSpPr/>
            <p:nvPr/>
          </p:nvSpPr>
          <p:spPr>
            <a:xfrm>
              <a:off x="4279690" y="4104491"/>
              <a:ext cx="498729" cy="368363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bg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1" name="TextBox 230"/>
          <p:cNvSpPr txBox="1"/>
          <p:nvPr/>
        </p:nvSpPr>
        <p:spPr>
          <a:xfrm>
            <a:off x="5606098" y="2427734"/>
            <a:ext cx="829275" cy="58477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Step</a:t>
            </a:r>
            <a:endParaRPr lang="zh-CN" altLang="en-US" sz="8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6154002" y="2955793"/>
            <a:ext cx="829275" cy="58477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Step</a:t>
            </a:r>
            <a:endParaRPr lang="zh-CN" altLang="en-US" sz="8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6701906" y="3483852"/>
            <a:ext cx="829275" cy="58477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Step</a:t>
            </a:r>
            <a:endParaRPr lang="zh-CN" altLang="en-US" sz="8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7249809" y="4011910"/>
            <a:ext cx="829275" cy="58477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Step</a:t>
            </a:r>
            <a:endParaRPr lang="zh-CN" altLang="en-US" sz="8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455" name="矩形 234"/>
          <p:cNvSpPr>
            <a:spLocks noChangeArrowheads="1"/>
          </p:cNvSpPr>
          <p:nvPr/>
        </p:nvSpPr>
        <p:spPr bwMode="auto">
          <a:xfrm>
            <a:off x="4302125" y="1660525"/>
            <a:ext cx="13239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456" name="矩形 235"/>
          <p:cNvSpPr>
            <a:spLocks noChangeArrowheads="1"/>
          </p:cNvSpPr>
          <p:nvPr/>
        </p:nvSpPr>
        <p:spPr bwMode="auto">
          <a:xfrm>
            <a:off x="3679825" y="2211388"/>
            <a:ext cx="13239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457" name="矩形 236"/>
          <p:cNvSpPr>
            <a:spLocks noChangeArrowheads="1"/>
          </p:cNvSpPr>
          <p:nvPr/>
        </p:nvSpPr>
        <p:spPr bwMode="auto">
          <a:xfrm>
            <a:off x="3114675" y="2787650"/>
            <a:ext cx="13239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458" name="矩形 237"/>
          <p:cNvSpPr>
            <a:spLocks noChangeArrowheads="1"/>
          </p:cNvSpPr>
          <p:nvPr/>
        </p:nvSpPr>
        <p:spPr bwMode="auto">
          <a:xfrm>
            <a:off x="2627313" y="3328988"/>
            <a:ext cx="13239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18459" name="组合 3"/>
          <p:cNvGrpSpPr>
            <a:grpSpLocks/>
          </p:cNvGrpSpPr>
          <p:nvPr/>
        </p:nvGrpSpPr>
        <p:grpSpPr bwMode="auto">
          <a:xfrm>
            <a:off x="17463" y="4092575"/>
            <a:ext cx="2449512" cy="638175"/>
            <a:chOff x="18030" y="4092562"/>
            <a:chExt cx="2449492" cy="638931"/>
          </a:xfrm>
        </p:grpSpPr>
        <p:sp>
          <p:nvSpPr>
            <p:cNvPr id="243" name="TextBox 242"/>
            <p:cNvSpPr txBox="1"/>
            <p:nvPr/>
          </p:nvSpPr>
          <p:spPr>
            <a:xfrm>
              <a:off x="18030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18466" name="组合 1"/>
            <p:cNvGrpSpPr>
              <a:grpSpLocks/>
            </p:cNvGrpSpPr>
            <p:nvPr/>
          </p:nvGrpSpPr>
          <p:grpSpPr bwMode="auto">
            <a:xfrm>
              <a:off x="785024" y="4663181"/>
              <a:ext cx="915505" cy="68312"/>
              <a:chOff x="902023" y="4663181"/>
              <a:chExt cx="915505" cy="68312"/>
            </a:xfrm>
          </p:grpSpPr>
          <p:sp>
            <p:nvSpPr>
              <p:cNvPr id="240" name="矩形 239"/>
              <p:cNvSpPr/>
              <p:nvPr/>
            </p:nvSpPr>
            <p:spPr>
              <a:xfrm>
                <a:off x="901785" y="4663150"/>
                <a:ext cx="198436" cy="68343"/>
              </a:xfrm>
              <a:prstGeom prst="rect">
                <a:avLst/>
              </a:prstGeom>
              <a:solidFill>
                <a:srgbClr val="A26E6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1" name="矩形 240"/>
              <p:cNvSpPr/>
              <p:nvPr/>
            </p:nvSpPr>
            <p:spPr>
              <a:xfrm>
                <a:off x="1141496" y="4663150"/>
                <a:ext cx="196848" cy="68343"/>
              </a:xfrm>
              <a:prstGeom prst="rect">
                <a:avLst/>
              </a:prstGeom>
              <a:solidFill>
                <a:srgbClr val="70828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2" name="矩形 241"/>
              <p:cNvSpPr/>
              <p:nvPr/>
            </p:nvSpPr>
            <p:spPr>
              <a:xfrm>
                <a:off x="1381206" y="4663150"/>
                <a:ext cx="196848" cy="68343"/>
              </a:xfrm>
              <a:prstGeom prst="rect">
                <a:avLst/>
              </a:prstGeom>
              <a:solidFill>
                <a:srgbClr val="F9B4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4" name="矩形 243"/>
              <p:cNvSpPr/>
              <p:nvPr/>
            </p:nvSpPr>
            <p:spPr>
              <a:xfrm>
                <a:off x="1619330" y="4663150"/>
                <a:ext cx="198436" cy="68343"/>
              </a:xfrm>
              <a:prstGeom prst="rect">
                <a:avLst/>
              </a:prstGeom>
              <a:solidFill>
                <a:srgbClr val="63BED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45" name="矩形 113"/>
          <p:cNvSpPr/>
          <p:nvPr/>
        </p:nvSpPr>
        <p:spPr>
          <a:xfrm rot="18899063" flipH="1">
            <a:off x="1372147" y="2538139"/>
            <a:ext cx="3356255" cy="231401"/>
          </a:xfrm>
          <a:custGeom>
            <a:avLst/>
            <a:gdLst/>
            <a:ahLst/>
            <a:cxnLst/>
            <a:rect l="l" t="t" r="r" b="b"/>
            <a:pathLst>
              <a:path w="3356255" h="231401">
                <a:moveTo>
                  <a:pt x="0" y="0"/>
                </a:moveTo>
                <a:lnTo>
                  <a:pt x="0" y="230653"/>
                </a:lnTo>
                <a:lnTo>
                  <a:pt x="0" y="230653"/>
                </a:lnTo>
                <a:close/>
                <a:moveTo>
                  <a:pt x="3356255" y="747"/>
                </a:moveTo>
                <a:lnTo>
                  <a:pt x="3126491" y="230512"/>
                </a:lnTo>
                <a:lnTo>
                  <a:pt x="3126491" y="230654"/>
                </a:lnTo>
                <a:lnTo>
                  <a:pt x="3126349" y="230654"/>
                </a:lnTo>
                <a:lnTo>
                  <a:pt x="3125601" y="231401"/>
                </a:lnTo>
                <a:lnTo>
                  <a:pt x="3112414" y="231401"/>
                </a:lnTo>
                <a:lnTo>
                  <a:pt x="3112414" y="230654"/>
                </a:lnTo>
                <a:lnTo>
                  <a:pt x="0" y="230654"/>
                </a:lnTo>
                <a:lnTo>
                  <a:pt x="0" y="230653"/>
                </a:lnTo>
                <a:lnTo>
                  <a:pt x="13187" y="230653"/>
                </a:lnTo>
                <a:lnTo>
                  <a:pt x="243841" y="0"/>
                </a:lnTo>
                <a:lnTo>
                  <a:pt x="3126491" y="0"/>
                </a:lnTo>
                <a:lnTo>
                  <a:pt x="3126491" y="747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chemeClr val="tx1">
                  <a:lumMod val="85000"/>
                  <a:lumOff val="15000"/>
                  <a:alpha val="5000"/>
                </a:schemeClr>
              </a:gs>
              <a:gs pos="0">
                <a:schemeClr val="bg1">
                  <a:alpha val="1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429000" y="-85725"/>
            <a:ext cx="550863" cy="2189163"/>
          </a:xfrm>
          <a:custGeom>
            <a:avLst/>
            <a:gdLst/>
            <a:ahLst/>
            <a:cxnLst/>
            <a:rect l="l" t="t" r="r" b="b"/>
            <a:pathLst>
              <a:path w="550641" h="2190139">
                <a:moveTo>
                  <a:pt x="0" y="0"/>
                </a:moveTo>
                <a:lnTo>
                  <a:pt x="550641" y="0"/>
                </a:lnTo>
                <a:lnTo>
                  <a:pt x="550641" y="509068"/>
                </a:lnTo>
                <a:lnTo>
                  <a:pt x="550641" y="606956"/>
                </a:lnTo>
                <a:lnTo>
                  <a:pt x="550641" y="1639498"/>
                </a:lnTo>
                <a:lnTo>
                  <a:pt x="0" y="2190139"/>
                </a:lnTo>
                <a:lnTo>
                  <a:pt x="0" y="606956"/>
                </a:lnTo>
                <a:lnTo>
                  <a:pt x="0" y="509068"/>
                </a:lnTo>
                <a:close/>
              </a:path>
            </a:pathLst>
          </a:custGeom>
          <a:solidFill>
            <a:srgbClr val="63BED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矩形 26"/>
          <p:cNvSpPr/>
          <p:nvPr/>
        </p:nvSpPr>
        <p:spPr>
          <a:xfrm flipV="1">
            <a:off x="7397750" y="3206750"/>
            <a:ext cx="550863" cy="2022475"/>
          </a:xfrm>
          <a:custGeom>
            <a:avLst/>
            <a:gdLst/>
            <a:ahLst/>
            <a:cxnLst/>
            <a:rect l="l" t="t" r="r" b="b"/>
            <a:pathLst>
              <a:path w="550642" h="2023368">
                <a:moveTo>
                  <a:pt x="1" y="2023368"/>
                </a:moveTo>
                <a:lnTo>
                  <a:pt x="550642" y="1472727"/>
                </a:lnTo>
                <a:lnTo>
                  <a:pt x="550642" y="342297"/>
                </a:lnTo>
                <a:lnTo>
                  <a:pt x="550641" y="342297"/>
                </a:lnTo>
                <a:lnTo>
                  <a:pt x="550641" y="0"/>
                </a:lnTo>
                <a:lnTo>
                  <a:pt x="0" y="0"/>
                </a:lnTo>
                <a:lnTo>
                  <a:pt x="0" y="606956"/>
                </a:lnTo>
                <a:lnTo>
                  <a:pt x="1" y="606956"/>
                </a:lnTo>
                <a:close/>
              </a:path>
            </a:pathLst>
          </a:custGeom>
          <a:solidFill>
            <a:srgbClr val="F9B41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"/>
          <p:cNvGrpSpPr>
            <a:grpSpLocks/>
          </p:cNvGrpSpPr>
          <p:nvPr/>
        </p:nvGrpSpPr>
        <p:grpSpPr bwMode="auto">
          <a:xfrm>
            <a:off x="2654300" y="669925"/>
            <a:ext cx="3835400" cy="3835400"/>
            <a:chOff x="2634496" y="669195"/>
            <a:chExt cx="3834415" cy="3836290"/>
          </a:xfrm>
        </p:grpSpPr>
        <p:sp>
          <p:nvSpPr>
            <p:cNvPr id="62" name="矩形 4"/>
            <p:cNvSpPr/>
            <p:nvPr/>
          </p:nvSpPr>
          <p:spPr>
            <a:xfrm>
              <a:off x="2663064" y="669195"/>
              <a:ext cx="2667903" cy="1336985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CA976"/>
                </a:gs>
                <a:gs pos="27000">
                  <a:srgbClr val="F9B61F"/>
                </a:gs>
                <a:gs pos="82000">
                  <a:srgbClr val="F9B61F"/>
                </a:gs>
                <a:gs pos="19000">
                  <a:srgbClr val="C98124"/>
                </a:gs>
                <a:gs pos="47000">
                  <a:srgbClr val="E89918"/>
                </a:gs>
              </a:gsLst>
              <a:lin ang="2100000" scaled="0"/>
              <a:tileRect/>
            </a:gradFill>
            <a:ln>
              <a:noFill/>
            </a:ln>
            <a:effectLst>
              <a:outerShdw blurRad="2540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6" name="矩形 4"/>
            <p:cNvSpPr/>
            <p:nvPr/>
          </p:nvSpPr>
          <p:spPr>
            <a:xfrm rot="5400000">
              <a:off x="4466936" y="1357068"/>
              <a:ext cx="2667619" cy="1336332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87CDDD"/>
                </a:gs>
                <a:gs pos="82000">
                  <a:srgbClr val="63BED2"/>
                </a:gs>
                <a:gs pos="47000">
                  <a:srgbClr val="50B7D0"/>
                </a:gs>
                <a:gs pos="30000">
                  <a:srgbClr val="278199"/>
                </a:gs>
                <a:gs pos="24000">
                  <a:srgbClr val="14A0C8"/>
                </a:gs>
              </a:gsLst>
              <a:lin ang="2400000" scaled="0"/>
              <a:tileRect/>
            </a:gradFill>
            <a:ln>
              <a:noFill/>
            </a:ln>
            <a:effectLst>
              <a:outerShdw blurRad="254000" dist="38100" dir="8100000" sx="99000" sy="99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8" name="矩形 4"/>
            <p:cNvSpPr/>
            <p:nvPr/>
          </p:nvSpPr>
          <p:spPr>
            <a:xfrm flipH="1" flipV="1">
              <a:off x="3772442" y="3168500"/>
              <a:ext cx="2667902" cy="1336985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4B47C"/>
                </a:gs>
                <a:gs pos="82000">
                  <a:srgbClr val="E1C251"/>
                </a:gs>
                <a:gs pos="47000">
                  <a:srgbClr val="E2BA26"/>
                </a:gs>
                <a:gs pos="23749">
                  <a:srgbClr val="C38E23"/>
                </a:gs>
                <a:gs pos="30000">
                  <a:srgbClr val="937019"/>
                </a:gs>
              </a:gsLst>
              <a:lin ang="2400000" scaled="0"/>
              <a:tileRect/>
            </a:gradFill>
            <a:ln>
              <a:noFill/>
            </a:ln>
            <a:effectLst>
              <a:outerShdw blurRad="254000" dist="38100" dir="13500000" sx="99000" sy="99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9" name="矩形 4"/>
            <p:cNvSpPr/>
            <p:nvPr/>
          </p:nvSpPr>
          <p:spPr>
            <a:xfrm rot="5400000" flipH="1" flipV="1">
              <a:off x="1968853" y="2481279"/>
              <a:ext cx="2667619" cy="1336332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DC9C9"/>
                </a:gs>
                <a:gs pos="43000">
                  <a:srgbClr val="D0BFC2"/>
                </a:gs>
                <a:gs pos="24000">
                  <a:srgbClr val="C29B94"/>
                </a:gs>
                <a:gs pos="30000">
                  <a:srgbClr val="967864"/>
                </a:gs>
              </a:gsLst>
              <a:lin ang="2400000" scaled="0"/>
              <a:tileRect/>
            </a:gradFill>
            <a:ln>
              <a:noFill/>
            </a:ln>
            <a:effectLst>
              <a:outerShdw blurRad="254000" dist="38100" sx="99000" sy="99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grpSp>
          <p:nvGrpSpPr>
            <p:cNvPr id="20493" name="组合 4"/>
            <p:cNvGrpSpPr>
              <a:grpSpLocks/>
            </p:cNvGrpSpPr>
            <p:nvPr/>
          </p:nvGrpSpPr>
          <p:grpSpPr bwMode="auto">
            <a:xfrm>
              <a:off x="3303886" y="997846"/>
              <a:ext cx="1886335" cy="646331"/>
              <a:chOff x="3150778" y="720295"/>
              <a:chExt cx="1886335" cy="646331"/>
            </a:xfrm>
          </p:grpSpPr>
          <p:sp>
            <p:nvSpPr>
              <p:cNvPr id="20510" name="TextBox 43"/>
              <p:cNvSpPr txBox="1">
                <a:spLocks noChangeArrowheads="1"/>
              </p:cNvSpPr>
              <p:nvPr/>
            </p:nvSpPr>
            <p:spPr bwMode="auto">
              <a:xfrm>
                <a:off x="3491023" y="720295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chemeClr val="bg1"/>
                    </a:solidFill>
                    <a:latin typeface="Algerian"/>
                    <a:ea typeface="方正姚体" pitchFamily="2" charset="-122"/>
                    <a:cs typeface="Meiryo"/>
                  </a:rPr>
                  <a:t>01</a:t>
                </a:r>
                <a:endParaRPr lang="zh-CN" altLang="en-US" sz="3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16200000">
                <a:off x="3058187" y="927614"/>
                <a:ext cx="450955" cy="265045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512" name="矩形 53"/>
              <p:cNvSpPr>
                <a:spLocks noChangeArrowheads="1"/>
              </p:cNvSpPr>
              <p:nvPr/>
            </p:nvSpPr>
            <p:spPr bwMode="auto">
              <a:xfrm>
                <a:off x="4089418" y="751072"/>
                <a:ext cx="947695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</a:t>
                </a:r>
              </a:p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title</a:t>
                </a:r>
                <a:endParaRPr lang="zh-CN" altLang="en-US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494" name="组合 3"/>
            <p:cNvGrpSpPr>
              <a:grpSpLocks/>
            </p:cNvGrpSpPr>
            <p:nvPr/>
          </p:nvGrpSpPr>
          <p:grpSpPr bwMode="auto">
            <a:xfrm>
              <a:off x="5405425" y="1511486"/>
              <a:ext cx="947695" cy="1523688"/>
              <a:chOff x="5252317" y="1233935"/>
              <a:chExt cx="947695" cy="1523688"/>
            </a:xfrm>
          </p:grpSpPr>
          <p:sp>
            <p:nvSpPr>
              <p:cNvPr id="64" name="等腰三角形 2"/>
              <p:cNvSpPr/>
              <p:nvPr/>
            </p:nvSpPr>
            <p:spPr>
              <a:xfrm>
                <a:off x="5501625" y="1233214"/>
                <a:ext cx="449147" cy="265174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508" name="TextBox 64"/>
              <p:cNvSpPr txBox="1">
                <a:spLocks noChangeArrowheads="1"/>
              </p:cNvSpPr>
              <p:nvPr/>
            </p:nvSpPr>
            <p:spPr bwMode="auto">
              <a:xfrm>
                <a:off x="5359718" y="1613573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chemeClr val="bg1"/>
                    </a:solidFill>
                    <a:latin typeface="Algerian"/>
                    <a:ea typeface="方正姚体" pitchFamily="2" charset="-122"/>
                    <a:cs typeface="Meiryo"/>
                  </a:rPr>
                  <a:t>04</a:t>
                </a:r>
                <a:endParaRPr lang="zh-CN" altLang="en-US" sz="3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20509" name="矩形 65"/>
              <p:cNvSpPr>
                <a:spLocks noChangeArrowheads="1"/>
              </p:cNvSpPr>
              <p:nvPr/>
            </p:nvSpPr>
            <p:spPr bwMode="auto">
              <a:xfrm>
                <a:off x="5252317" y="2172848"/>
                <a:ext cx="947695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</a:t>
                </a:r>
              </a:p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title</a:t>
                </a:r>
                <a:endParaRPr lang="zh-CN" altLang="en-US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495" name="组合 68"/>
            <p:cNvGrpSpPr>
              <a:grpSpLocks/>
            </p:cNvGrpSpPr>
            <p:nvPr/>
          </p:nvGrpSpPr>
          <p:grpSpPr bwMode="auto">
            <a:xfrm flipV="1">
              <a:off x="2735986" y="1980942"/>
              <a:ext cx="947695" cy="1523688"/>
              <a:chOff x="5252317" y="1233935"/>
              <a:chExt cx="947695" cy="1523688"/>
            </a:xfrm>
          </p:grpSpPr>
          <p:sp>
            <p:nvSpPr>
              <p:cNvPr id="70" name="等腰三角形 2"/>
              <p:cNvSpPr/>
              <p:nvPr/>
            </p:nvSpPr>
            <p:spPr>
              <a:xfrm>
                <a:off x="5501575" y="1233438"/>
                <a:ext cx="449147" cy="265173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505" name="TextBox 70"/>
              <p:cNvSpPr txBox="1">
                <a:spLocks noChangeArrowheads="1"/>
              </p:cNvSpPr>
              <p:nvPr/>
            </p:nvSpPr>
            <p:spPr bwMode="auto">
              <a:xfrm flipV="1">
                <a:off x="5359718" y="1623098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chemeClr val="bg1"/>
                    </a:solidFill>
                    <a:latin typeface="Algerian"/>
                    <a:ea typeface="方正姚体" pitchFamily="2" charset="-122"/>
                    <a:cs typeface="Meiryo"/>
                  </a:rPr>
                  <a:t>02</a:t>
                </a:r>
                <a:endParaRPr lang="zh-CN" altLang="en-US" sz="3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20506" name="矩形 71"/>
              <p:cNvSpPr>
                <a:spLocks noChangeArrowheads="1"/>
              </p:cNvSpPr>
              <p:nvPr/>
            </p:nvSpPr>
            <p:spPr bwMode="auto">
              <a:xfrm flipV="1">
                <a:off x="5252317" y="2172848"/>
                <a:ext cx="947695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</a:t>
                </a:r>
              </a:p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title</a:t>
                </a:r>
                <a:endParaRPr lang="zh-CN" altLang="en-US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496" name="组合 72"/>
            <p:cNvGrpSpPr>
              <a:grpSpLocks/>
            </p:cNvGrpSpPr>
            <p:nvPr/>
          </p:nvGrpSpPr>
          <p:grpSpPr bwMode="auto">
            <a:xfrm flipH="1">
              <a:off x="3911475" y="3513853"/>
              <a:ext cx="1874781" cy="646331"/>
              <a:chOff x="3150778" y="720295"/>
              <a:chExt cx="1874781" cy="646331"/>
            </a:xfrm>
          </p:grpSpPr>
          <p:sp>
            <p:nvSpPr>
              <p:cNvPr id="20501" name="TextBox 73"/>
              <p:cNvSpPr txBox="1">
                <a:spLocks noChangeArrowheads="1"/>
              </p:cNvSpPr>
              <p:nvPr/>
            </p:nvSpPr>
            <p:spPr bwMode="auto">
              <a:xfrm>
                <a:off x="3451775" y="720295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chemeClr val="bg1"/>
                    </a:solidFill>
                    <a:latin typeface="Algerian"/>
                    <a:ea typeface="方正姚体" pitchFamily="2" charset="-122"/>
                    <a:cs typeface="Meiryo"/>
                  </a:rPr>
                  <a:t>03</a:t>
                </a:r>
                <a:endParaRPr lang="zh-CN" altLang="en-US" sz="3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75" name="等腰三角形 2"/>
              <p:cNvSpPr/>
              <p:nvPr/>
            </p:nvSpPr>
            <p:spPr>
              <a:xfrm rot="16200000">
                <a:off x="3056824" y="927586"/>
                <a:ext cx="452542" cy="265044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503" name="矩形 75"/>
              <p:cNvSpPr>
                <a:spLocks noChangeArrowheads="1"/>
              </p:cNvSpPr>
              <p:nvPr/>
            </p:nvSpPr>
            <p:spPr bwMode="auto">
              <a:xfrm>
                <a:off x="4145190" y="767722"/>
                <a:ext cx="880369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497" name="组合 14"/>
            <p:cNvGrpSpPr>
              <a:grpSpLocks/>
            </p:cNvGrpSpPr>
            <p:nvPr/>
          </p:nvGrpSpPr>
          <p:grpSpPr bwMode="auto">
            <a:xfrm>
              <a:off x="4093274" y="2079906"/>
              <a:ext cx="927881" cy="696818"/>
              <a:chOff x="6471190" y="1571976"/>
              <a:chExt cx="2438557" cy="1831303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6875148" y="1570178"/>
                <a:ext cx="1655899" cy="688558"/>
              </a:xfrm>
              <a:custGeom>
                <a:avLst/>
                <a:gdLst/>
                <a:ahLst/>
                <a:cxnLst/>
                <a:rect l="l" t="t" r="r" b="b"/>
                <a:pathLst>
                  <a:path w="1653088" h="687928">
                    <a:moveTo>
                      <a:pt x="154063" y="143410"/>
                    </a:moveTo>
                    <a:cubicBezTo>
                      <a:pt x="127010" y="143410"/>
                      <a:pt x="105079" y="165341"/>
                      <a:pt x="105079" y="192394"/>
                    </a:cubicBezTo>
                    <a:lnTo>
                      <a:pt x="105079" y="495534"/>
                    </a:lnTo>
                    <a:cubicBezTo>
                      <a:pt x="105079" y="522587"/>
                      <a:pt x="127010" y="544518"/>
                      <a:pt x="154063" y="544518"/>
                    </a:cubicBezTo>
                    <a:lnTo>
                      <a:pt x="349993" y="544518"/>
                    </a:lnTo>
                    <a:cubicBezTo>
                      <a:pt x="377046" y="544518"/>
                      <a:pt x="398977" y="522587"/>
                      <a:pt x="398977" y="495534"/>
                    </a:cubicBezTo>
                    <a:lnTo>
                      <a:pt x="398977" y="192394"/>
                    </a:lnTo>
                    <a:cubicBezTo>
                      <a:pt x="398977" y="165341"/>
                      <a:pt x="377046" y="143410"/>
                      <a:pt x="349993" y="143410"/>
                    </a:cubicBezTo>
                    <a:close/>
                    <a:moveTo>
                      <a:pt x="84011" y="0"/>
                    </a:moveTo>
                    <a:lnTo>
                      <a:pt x="420045" y="0"/>
                    </a:lnTo>
                    <a:cubicBezTo>
                      <a:pt x="466443" y="0"/>
                      <a:pt x="504056" y="37613"/>
                      <a:pt x="504056" y="84011"/>
                    </a:cubicBezTo>
                    <a:lnTo>
                      <a:pt x="504056" y="278486"/>
                    </a:lnTo>
                    <a:lnTo>
                      <a:pt x="1332148" y="278486"/>
                    </a:lnTo>
                    <a:lnTo>
                      <a:pt x="1332148" y="0"/>
                    </a:lnTo>
                    <a:lnTo>
                      <a:pt x="1404156" y="0"/>
                    </a:lnTo>
                    <a:lnTo>
                      <a:pt x="1404156" y="278486"/>
                    </a:lnTo>
                    <a:lnTo>
                      <a:pt x="1581080" y="278486"/>
                    </a:lnTo>
                    <a:lnTo>
                      <a:pt x="1581080" y="0"/>
                    </a:lnTo>
                    <a:lnTo>
                      <a:pt x="1653088" y="0"/>
                    </a:lnTo>
                    <a:lnTo>
                      <a:pt x="1653088" y="278486"/>
                    </a:lnTo>
                    <a:lnTo>
                      <a:pt x="1653088" y="409442"/>
                    </a:lnTo>
                    <a:lnTo>
                      <a:pt x="504056" y="409442"/>
                    </a:lnTo>
                    <a:lnTo>
                      <a:pt x="504056" y="603917"/>
                    </a:lnTo>
                    <a:cubicBezTo>
                      <a:pt x="504056" y="650315"/>
                      <a:pt x="466443" y="687928"/>
                      <a:pt x="420045" y="687928"/>
                    </a:cubicBezTo>
                    <a:lnTo>
                      <a:pt x="84011" y="687928"/>
                    </a:lnTo>
                    <a:cubicBezTo>
                      <a:pt x="37613" y="687928"/>
                      <a:pt x="0" y="650315"/>
                      <a:pt x="0" y="603917"/>
                    </a:cubicBezTo>
                    <a:lnTo>
                      <a:pt x="0" y="84011"/>
                    </a:lnTo>
                    <a:cubicBezTo>
                      <a:pt x="0" y="37613"/>
                      <a:pt x="37613" y="0"/>
                      <a:pt x="84011" y="0"/>
                    </a:cubicBezTo>
                    <a:close/>
                  </a:path>
                </a:pathLst>
              </a:custGeom>
              <a:solidFill>
                <a:srgbClr val="4E53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6471190" y="2414822"/>
                <a:ext cx="2438557" cy="988457"/>
                <a:chOff x="-854695" y="2169995"/>
                <a:chExt cx="526158" cy="213276"/>
              </a:xfrm>
              <a:solidFill>
                <a:schemeClr val="bg1"/>
              </a:solidFill>
            </p:grpSpPr>
            <p:sp>
              <p:nvSpPr>
                <p:cNvPr id="11" name="任意多边形 10"/>
                <p:cNvSpPr/>
                <p:nvPr/>
              </p:nvSpPr>
              <p:spPr>
                <a:xfrm>
                  <a:off x="-828600" y="2169995"/>
                  <a:ext cx="500063" cy="169069"/>
                </a:xfrm>
                <a:custGeom>
                  <a:avLst/>
                  <a:gdLst>
                    <a:gd name="connsiteX0" fmla="*/ 0 w 500063"/>
                    <a:gd name="connsiteY0" fmla="*/ 71437 h 169069"/>
                    <a:gd name="connsiteX1" fmla="*/ 104775 w 500063"/>
                    <a:gd name="connsiteY1" fmla="*/ 169069 h 169069"/>
                    <a:gd name="connsiteX2" fmla="*/ 135731 w 500063"/>
                    <a:gd name="connsiteY2" fmla="*/ 152400 h 169069"/>
                    <a:gd name="connsiteX3" fmla="*/ 328613 w 500063"/>
                    <a:gd name="connsiteY3" fmla="*/ 157162 h 169069"/>
                    <a:gd name="connsiteX4" fmla="*/ 452438 w 500063"/>
                    <a:gd name="connsiteY4" fmla="*/ 78581 h 169069"/>
                    <a:gd name="connsiteX5" fmla="*/ 500063 w 500063"/>
                    <a:gd name="connsiteY5" fmla="*/ 11906 h 169069"/>
                    <a:gd name="connsiteX6" fmla="*/ 454819 w 500063"/>
                    <a:gd name="connsiteY6" fmla="*/ 4762 h 169069"/>
                    <a:gd name="connsiteX7" fmla="*/ 376238 w 500063"/>
                    <a:gd name="connsiteY7" fmla="*/ 71437 h 169069"/>
                    <a:gd name="connsiteX8" fmla="*/ 328613 w 500063"/>
                    <a:gd name="connsiteY8" fmla="*/ 90487 h 169069"/>
                    <a:gd name="connsiteX9" fmla="*/ 295275 w 500063"/>
                    <a:gd name="connsiteY9" fmla="*/ 92869 h 169069"/>
                    <a:gd name="connsiteX10" fmla="*/ 216694 w 500063"/>
                    <a:gd name="connsiteY10" fmla="*/ 83344 h 169069"/>
                    <a:gd name="connsiteX11" fmla="*/ 192881 w 500063"/>
                    <a:gd name="connsiteY11" fmla="*/ 71437 h 169069"/>
                    <a:gd name="connsiteX12" fmla="*/ 219075 w 500063"/>
                    <a:gd name="connsiteY12" fmla="*/ 71437 h 169069"/>
                    <a:gd name="connsiteX13" fmla="*/ 302419 w 500063"/>
                    <a:gd name="connsiteY13" fmla="*/ 61912 h 169069"/>
                    <a:gd name="connsiteX14" fmla="*/ 340519 w 500063"/>
                    <a:gd name="connsiteY14" fmla="*/ 54769 h 169069"/>
                    <a:gd name="connsiteX15" fmla="*/ 357188 w 500063"/>
                    <a:gd name="connsiteY15" fmla="*/ 30956 h 169069"/>
                    <a:gd name="connsiteX16" fmla="*/ 352425 w 500063"/>
                    <a:gd name="connsiteY16" fmla="*/ 16669 h 169069"/>
                    <a:gd name="connsiteX17" fmla="*/ 147638 w 500063"/>
                    <a:gd name="connsiteY17" fmla="*/ 0 h 169069"/>
                    <a:gd name="connsiteX18" fmla="*/ 107156 w 500063"/>
                    <a:gd name="connsiteY18" fmla="*/ 2381 h 169069"/>
                    <a:gd name="connsiteX19" fmla="*/ 0 w 500063"/>
                    <a:gd name="connsiteY19" fmla="*/ 71437 h 169069"/>
                    <a:gd name="connsiteX0" fmla="*/ 0 w 500063"/>
                    <a:gd name="connsiteY0" fmla="*/ 71437 h 169069"/>
                    <a:gd name="connsiteX1" fmla="*/ 104775 w 500063"/>
                    <a:gd name="connsiteY1" fmla="*/ 169069 h 169069"/>
                    <a:gd name="connsiteX2" fmla="*/ 135731 w 500063"/>
                    <a:gd name="connsiteY2" fmla="*/ 152400 h 169069"/>
                    <a:gd name="connsiteX3" fmla="*/ 328613 w 500063"/>
                    <a:gd name="connsiteY3" fmla="*/ 157162 h 169069"/>
                    <a:gd name="connsiteX4" fmla="*/ 452438 w 500063"/>
                    <a:gd name="connsiteY4" fmla="*/ 78581 h 169069"/>
                    <a:gd name="connsiteX5" fmla="*/ 500063 w 500063"/>
                    <a:gd name="connsiteY5" fmla="*/ 11906 h 169069"/>
                    <a:gd name="connsiteX6" fmla="*/ 454819 w 500063"/>
                    <a:gd name="connsiteY6" fmla="*/ 4762 h 169069"/>
                    <a:gd name="connsiteX7" fmla="*/ 376238 w 500063"/>
                    <a:gd name="connsiteY7" fmla="*/ 71437 h 169069"/>
                    <a:gd name="connsiteX8" fmla="*/ 328613 w 500063"/>
                    <a:gd name="connsiteY8" fmla="*/ 90487 h 169069"/>
                    <a:gd name="connsiteX9" fmla="*/ 295275 w 500063"/>
                    <a:gd name="connsiteY9" fmla="*/ 92869 h 169069"/>
                    <a:gd name="connsiteX10" fmla="*/ 216694 w 500063"/>
                    <a:gd name="connsiteY10" fmla="*/ 83344 h 169069"/>
                    <a:gd name="connsiteX11" fmla="*/ 192881 w 500063"/>
                    <a:gd name="connsiteY11" fmla="*/ 71437 h 169069"/>
                    <a:gd name="connsiteX12" fmla="*/ 219075 w 500063"/>
                    <a:gd name="connsiteY12" fmla="*/ 71437 h 169069"/>
                    <a:gd name="connsiteX13" fmla="*/ 302419 w 500063"/>
                    <a:gd name="connsiteY13" fmla="*/ 61912 h 169069"/>
                    <a:gd name="connsiteX14" fmla="*/ 340519 w 500063"/>
                    <a:gd name="connsiteY14" fmla="*/ 54769 h 169069"/>
                    <a:gd name="connsiteX15" fmla="*/ 357188 w 500063"/>
                    <a:gd name="connsiteY15" fmla="*/ 30956 h 169069"/>
                    <a:gd name="connsiteX16" fmla="*/ 359568 w 500063"/>
                    <a:gd name="connsiteY16" fmla="*/ 0 h 169069"/>
                    <a:gd name="connsiteX17" fmla="*/ 147638 w 500063"/>
                    <a:gd name="connsiteY17" fmla="*/ 0 h 169069"/>
                    <a:gd name="connsiteX18" fmla="*/ 107156 w 500063"/>
                    <a:gd name="connsiteY18" fmla="*/ 2381 h 169069"/>
                    <a:gd name="connsiteX19" fmla="*/ 0 w 500063"/>
                    <a:gd name="connsiteY19" fmla="*/ 71437 h 16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00063" h="169069">
                      <a:moveTo>
                        <a:pt x="0" y="71437"/>
                      </a:moveTo>
                      <a:lnTo>
                        <a:pt x="104775" y="169069"/>
                      </a:lnTo>
                      <a:lnTo>
                        <a:pt x="135731" y="152400"/>
                      </a:lnTo>
                      <a:lnTo>
                        <a:pt x="328613" y="157162"/>
                      </a:lnTo>
                      <a:lnTo>
                        <a:pt x="452438" y="78581"/>
                      </a:lnTo>
                      <a:lnTo>
                        <a:pt x="500063" y="11906"/>
                      </a:lnTo>
                      <a:lnTo>
                        <a:pt x="454819" y="4762"/>
                      </a:lnTo>
                      <a:lnTo>
                        <a:pt x="376238" y="71437"/>
                      </a:lnTo>
                      <a:lnTo>
                        <a:pt x="328613" y="90487"/>
                      </a:lnTo>
                      <a:lnTo>
                        <a:pt x="295275" y="92869"/>
                      </a:lnTo>
                      <a:lnTo>
                        <a:pt x="216694" y="83344"/>
                      </a:lnTo>
                      <a:lnTo>
                        <a:pt x="192881" y="71437"/>
                      </a:lnTo>
                      <a:lnTo>
                        <a:pt x="219075" y="71437"/>
                      </a:lnTo>
                      <a:lnTo>
                        <a:pt x="302419" y="61912"/>
                      </a:lnTo>
                      <a:lnTo>
                        <a:pt x="340519" y="54769"/>
                      </a:lnTo>
                      <a:lnTo>
                        <a:pt x="357188" y="30956"/>
                      </a:lnTo>
                      <a:lnTo>
                        <a:pt x="359568" y="0"/>
                      </a:lnTo>
                      <a:lnTo>
                        <a:pt x="147638" y="0"/>
                      </a:lnTo>
                      <a:lnTo>
                        <a:pt x="107156" y="2381"/>
                      </a:lnTo>
                      <a:lnTo>
                        <a:pt x="0" y="71437"/>
                      </a:lnTo>
                      <a:close/>
                    </a:path>
                  </a:pathLst>
                </a:custGeom>
                <a:solidFill>
                  <a:srgbClr val="4E53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平行四边形 11"/>
                <p:cNvSpPr/>
                <p:nvPr/>
              </p:nvSpPr>
              <p:spPr>
                <a:xfrm rot="19611732" flipV="1">
                  <a:off x="-854695" y="2244718"/>
                  <a:ext cx="88104" cy="138553"/>
                </a:xfrm>
                <a:prstGeom prst="parallelogram">
                  <a:avLst>
                    <a:gd name="adj" fmla="val 38754"/>
                  </a:avLst>
                </a:prstGeom>
                <a:solidFill>
                  <a:srgbClr val="4E53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79" name="TextBox 78"/>
            <p:cNvSpPr txBox="1"/>
            <p:nvPr/>
          </p:nvSpPr>
          <p:spPr>
            <a:xfrm>
              <a:off x="3856557" y="2760418"/>
              <a:ext cx="1401403" cy="40014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  <a:t>CONTENTS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</a:endParaRPr>
            </a:p>
          </p:txBody>
        </p:sp>
      </p:grpSp>
      <p:grpSp>
        <p:nvGrpSpPr>
          <p:cNvPr id="20482" name="组合 17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64071" y="4092562"/>
            <a:chExt cx="2449492" cy="638931"/>
          </a:xfrm>
        </p:grpSpPr>
        <p:sp>
          <p:nvSpPr>
            <p:cNvPr id="84" name="TextBox 83"/>
            <p:cNvSpPr txBox="1"/>
            <p:nvPr/>
          </p:nvSpPr>
          <p:spPr>
            <a:xfrm>
              <a:off x="64071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20484" name="组合 16"/>
            <p:cNvGrpSpPr>
              <a:grpSpLocks/>
            </p:cNvGrpSpPr>
            <p:nvPr/>
          </p:nvGrpSpPr>
          <p:grpSpPr bwMode="auto">
            <a:xfrm>
              <a:off x="818081" y="4663182"/>
              <a:ext cx="941472" cy="68311"/>
              <a:chOff x="948064" y="4663182"/>
              <a:chExt cx="941472" cy="68311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948111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100000">
                    <a:srgbClr val="DCA976"/>
                  </a:gs>
                  <a:gs pos="82000">
                    <a:srgbClr val="D68C32"/>
                  </a:gs>
                  <a:gs pos="25000">
                    <a:srgbClr val="C98124"/>
                  </a:gs>
                  <a:gs pos="47000">
                    <a:srgbClr val="E89918"/>
                  </a:gs>
                </a:gsLst>
                <a:lin ang="2100000" scaled="0"/>
                <a:tileRect/>
              </a:gradFill>
              <a:ln>
                <a:noFill/>
              </a:ln>
              <a:effectLst>
                <a:outerShdw blurRad="254000" dist="38100" dir="2700000" sx="99000" sy="99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195759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100000">
                    <a:srgbClr val="87CDDD"/>
                  </a:gs>
                  <a:gs pos="82000">
                    <a:srgbClr val="63BED2"/>
                  </a:gs>
                  <a:gs pos="47000">
                    <a:srgbClr val="50B7D0"/>
                  </a:gs>
                  <a:gs pos="24000">
                    <a:srgbClr val="14A0C8"/>
                  </a:gs>
                </a:gsLst>
                <a:lin ang="2400000" scaled="0"/>
                <a:tileRect/>
              </a:gradFill>
              <a:ln>
                <a:noFill/>
              </a:ln>
              <a:effectLst>
                <a:outerShdw blurRad="254000" dist="38100" dir="8100000" sx="99000" sy="99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443407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100000">
                    <a:srgbClr val="C4B47C"/>
                  </a:gs>
                  <a:gs pos="82000">
                    <a:srgbClr val="E1C251"/>
                  </a:gs>
                  <a:gs pos="47000">
                    <a:srgbClr val="E2BA26"/>
                  </a:gs>
                  <a:gs pos="23749">
                    <a:srgbClr val="C38E23"/>
                  </a:gs>
                </a:gsLst>
                <a:lin ang="2400000" scaled="0"/>
                <a:tileRect/>
              </a:gradFill>
              <a:ln>
                <a:noFill/>
              </a:ln>
              <a:effectLst>
                <a:outerShdw blurRad="254000" dist="38100" dir="13500000" sx="99000" sy="99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691055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100000">
                    <a:srgbClr val="EDC9C9"/>
                  </a:gs>
                  <a:gs pos="43000">
                    <a:srgbClr val="D0BFC2"/>
                  </a:gs>
                  <a:gs pos="22000">
                    <a:srgbClr val="BD918A"/>
                  </a:gs>
                </a:gsLst>
                <a:lin ang="2400000" scaled="0"/>
                <a:tileRect/>
              </a:gradFill>
              <a:ln>
                <a:noFill/>
              </a:ln>
              <a:effectLst>
                <a:outerShdw blurRad="254000" dist="38100" sx="99000" sy="99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</a:blip>
          <a:srcRect l="2766" r="7205" b="57680"/>
          <a:stretch>
            <a:fillRect/>
          </a:stretch>
        </p:blipFill>
        <p:spPr bwMode="auto">
          <a:xfrm>
            <a:off x="1619250" y="2603500"/>
            <a:ext cx="1763713" cy="9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</a:blip>
          <a:srcRect l="2766" r="7205" b="57680"/>
          <a:stretch>
            <a:fillRect/>
          </a:stretch>
        </p:blipFill>
        <p:spPr bwMode="auto">
          <a:xfrm>
            <a:off x="5381625" y="815975"/>
            <a:ext cx="1566863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椭圆 32"/>
          <p:cNvSpPr/>
          <p:nvPr/>
        </p:nvSpPr>
        <p:spPr>
          <a:xfrm flipH="1">
            <a:off x="6056313" y="622300"/>
            <a:ext cx="234950" cy="265113"/>
          </a:xfrm>
          <a:custGeom>
            <a:avLst/>
            <a:gdLst>
              <a:gd name="connsiteX0" fmla="*/ 135654 w 234105"/>
              <a:gd name="connsiteY0" fmla="*/ 1836 h 259269"/>
              <a:gd name="connsiteX1" fmla="*/ 136115 w 234105"/>
              <a:gd name="connsiteY1" fmla="*/ 1923 h 259269"/>
              <a:gd name="connsiteX2" fmla="*/ 234105 w 234105"/>
              <a:gd name="connsiteY2" fmla="*/ 218385 h 259269"/>
              <a:gd name="connsiteX3" fmla="*/ 234036 w 234105"/>
              <a:gd name="connsiteY3" fmla="*/ 218371 h 259269"/>
              <a:gd name="connsiteX4" fmla="*/ 233847 w 234105"/>
              <a:gd name="connsiteY4" fmla="*/ 259269 h 259269"/>
              <a:gd name="connsiteX5" fmla="*/ 488 w 234105"/>
              <a:gd name="connsiteY5" fmla="*/ 259269 h 259269"/>
              <a:gd name="connsiteX6" fmla="*/ 0 w 234105"/>
              <a:gd name="connsiteY6" fmla="*/ 254767 h 259269"/>
              <a:gd name="connsiteX7" fmla="*/ 135654 w 234105"/>
              <a:gd name="connsiteY7" fmla="*/ 1836 h 259269"/>
              <a:gd name="connsiteX0" fmla="*/ 135654 w 234105"/>
              <a:gd name="connsiteY0" fmla="*/ 7872 h 265305"/>
              <a:gd name="connsiteX1" fmla="*/ 136115 w 234105"/>
              <a:gd name="connsiteY1" fmla="*/ 7959 h 265305"/>
              <a:gd name="connsiteX2" fmla="*/ 234105 w 234105"/>
              <a:gd name="connsiteY2" fmla="*/ 224421 h 265305"/>
              <a:gd name="connsiteX3" fmla="*/ 234036 w 234105"/>
              <a:gd name="connsiteY3" fmla="*/ 224407 h 265305"/>
              <a:gd name="connsiteX4" fmla="*/ 233847 w 234105"/>
              <a:gd name="connsiteY4" fmla="*/ 265305 h 265305"/>
              <a:gd name="connsiteX5" fmla="*/ 488 w 234105"/>
              <a:gd name="connsiteY5" fmla="*/ 265305 h 265305"/>
              <a:gd name="connsiteX6" fmla="*/ 0 w 234105"/>
              <a:gd name="connsiteY6" fmla="*/ 260803 h 265305"/>
              <a:gd name="connsiteX7" fmla="*/ 135654 w 234105"/>
              <a:gd name="connsiteY7" fmla="*/ 7872 h 265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105" h="265305">
                <a:moveTo>
                  <a:pt x="135654" y="7872"/>
                </a:moveTo>
                <a:lnTo>
                  <a:pt x="136115" y="7959"/>
                </a:lnTo>
                <a:cubicBezTo>
                  <a:pt x="191516" y="68746"/>
                  <a:pt x="226826" y="144366"/>
                  <a:pt x="234105" y="224421"/>
                </a:cubicBezTo>
                <a:cubicBezTo>
                  <a:pt x="234082" y="224416"/>
                  <a:pt x="234059" y="224412"/>
                  <a:pt x="234036" y="224407"/>
                </a:cubicBezTo>
                <a:lnTo>
                  <a:pt x="233847" y="265305"/>
                </a:lnTo>
                <a:lnTo>
                  <a:pt x="488" y="265305"/>
                </a:lnTo>
                <a:cubicBezTo>
                  <a:pt x="7" y="263811"/>
                  <a:pt x="0" y="262308"/>
                  <a:pt x="0" y="260803"/>
                </a:cubicBezTo>
                <a:cubicBezTo>
                  <a:pt x="0" y="121113"/>
                  <a:pt x="51210" y="-37372"/>
                  <a:pt x="135654" y="7872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等腰三角形 7"/>
          <p:cNvSpPr/>
          <p:nvPr/>
        </p:nvSpPr>
        <p:spPr>
          <a:xfrm rot="10800000">
            <a:off x="3260725" y="3649663"/>
            <a:ext cx="250825" cy="120650"/>
          </a:xfrm>
          <a:custGeom>
            <a:avLst/>
            <a:gdLst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215155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08368" y="143702"/>
                  <a:pt x="250041" y="215553"/>
                </a:cubicBezTo>
                <a:cubicBezTo>
                  <a:pt x="7211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等腰三角形 7"/>
          <p:cNvSpPr/>
          <p:nvPr/>
        </p:nvSpPr>
        <p:spPr>
          <a:xfrm rot="10800000">
            <a:off x="5119688" y="4154488"/>
            <a:ext cx="249237" cy="120650"/>
          </a:xfrm>
          <a:custGeom>
            <a:avLst/>
            <a:gdLst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215155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08368" y="143702"/>
                  <a:pt x="250041" y="215553"/>
                </a:cubicBezTo>
                <a:cubicBezTo>
                  <a:pt x="7211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等腰三角形 7"/>
          <p:cNvSpPr/>
          <p:nvPr/>
        </p:nvSpPr>
        <p:spPr>
          <a:xfrm rot="10800000" flipV="1">
            <a:off x="4192588" y="1393825"/>
            <a:ext cx="250825" cy="120650"/>
          </a:xfrm>
          <a:custGeom>
            <a:avLst/>
            <a:gdLst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215155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20275" y="109596"/>
                  <a:pt x="250041" y="215553"/>
                </a:cubicBezTo>
                <a:cubicBezTo>
                  <a:pt x="7449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335213" y="2422525"/>
            <a:ext cx="234950" cy="265113"/>
          </a:xfrm>
          <a:custGeom>
            <a:avLst/>
            <a:gdLst>
              <a:gd name="connsiteX0" fmla="*/ 135654 w 234105"/>
              <a:gd name="connsiteY0" fmla="*/ 1836 h 259269"/>
              <a:gd name="connsiteX1" fmla="*/ 136115 w 234105"/>
              <a:gd name="connsiteY1" fmla="*/ 1923 h 259269"/>
              <a:gd name="connsiteX2" fmla="*/ 234105 w 234105"/>
              <a:gd name="connsiteY2" fmla="*/ 218385 h 259269"/>
              <a:gd name="connsiteX3" fmla="*/ 234036 w 234105"/>
              <a:gd name="connsiteY3" fmla="*/ 218371 h 259269"/>
              <a:gd name="connsiteX4" fmla="*/ 233847 w 234105"/>
              <a:gd name="connsiteY4" fmla="*/ 259269 h 259269"/>
              <a:gd name="connsiteX5" fmla="*/ 488 w 234105"/>
              <a:gd name="connsiteY5" fmla="*/ 259269 h 259269"/>
              <a:gd name="connsiteX6" fmla="*/ 0 w 234105"/>
              <a:gd name="connsiteY6" fmla="*/ 254767 h 259269"/>
              <a:gd name="connsiteX7" fmla="*/ 135654 w 234105"/>
              <a:gd name="connsiteY7" fmla="*/ 1836 h 259269"/>
              <a:gd name="connsiteX0" fmla="*/ 135654 w 234105"/>
              <a:gd name="connsiteY0" fmla="*/ 7872 h 265305"/>
              <a:gd name="connsiteX1" fmla="*/ 136115 w 234105"/>
              <a:gd name="connsiteY1" fmla="*/ 7959 h 265305"/>
              <a:gd name="connsiteX2" fmla="*/ 234105 w 234105"/>
              <a:gd name="connsiteY2" fmla="*/ 224421 h 265305"/>
              <a:gd name="connsiteX3" fmla="*/ 234036 w 234105"/>
              <a:gd name="connsiteY3" fmla="*/ 224407 h 265305"/>
              <a:gd name="connsiteX4" fmla="*/ 233847 w 234105"/>
              <a:gd name="connsiteY4" fmla="*/ 265305 h 265305"/>
              <a:gd name="connsiteX5" fmla="*/ 488 w 234105"/>
              <a:gd name="connsiteY5" fmla="*/ 265305 h 265305"/>
              <a:gd name="connsiteX6" fmla="*/ 0 w 234105"/>
              <a:gd name="connsiteY6" fmla="*/ 260803 h 265305"/>
              <a:gd name="connsiteX7" fmla="*/ 135654 w 234105"/>
              <a:gd name="connsiteY7" fmla="*/ 7872 h 265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105" h="265305">
                <a:moveTo>
                  <a:pt x="135654" y="7872"/>
                </a:moveTo>
                <a:lnTo>
                  <a:pt x="136115" y="7959"/>
                </a:lnTo>
                <a:cubicBezTo>
                  <a:pt x="191516" y="68746"/>
                  <a:pt x="226826" y="144366"/>
                  <a:pt x="234105" y="224421"/>
                </a:cubicBezTo>
                <a:cubicBezTo>
                  <a:pt x="234082" y="224416"/>
                  <a:pt x="234059" y="224412"/>
                  <a:pt x="234036" y="224407"/>
                </a:cubicBezTo>
                <a:lnTo>
                  <a:pt x="233847" y="265305"/>
                </a:lnTo>
                <a:lnTo>
                  <a:pt x="488" y="265305"/>
                </a:lnTo>
                <a:cubicBezTo>
                  <a:pt x="7" y="263811"/>
                  <a:pt x="0" y="262308"/>
                  <a:pt x="0" y="260803"/>
                </a:cubicBezTo>
                <a:cubicBezTo>
                  <a:pt x="0" y="121113"/>
                  <a:pt x="51210" y="-37372"/>
                  <a:pt x="135654" y="7872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9"/>
          <p:cNvSpPr/>
          <p:nvPr/>
        </p:nvSpPr>
        <p:spPr>
          <a:xfrm>
            <a:off x="3390900" y="1393825"/>
            <a:ext cx="919163" cy="2376488"/>
          </a:xfrm>
          <a:custGeom>
            <a:avLst/>
            <a:gdLst>
              <a:gd name="connsiteX0" fmla="*/ 1679363 w 1679363"/>
              <a:gd name="connsiteY0" fmla="*/ 0 h 4031979"/>
              <a:gd name="connsiteX1" fmla="*/ 1499611 w 1679363"/>
              <a:gd name="connsiteY1" fmla="*/ 368414 h 4031979"/>
              <a:gd name="connsiteX2" fmla="*/ 1499737 w 1679363"/>
              <a:gd name="connsiteY2" fmla="*/ 368391 h 4031979"/>
              <a:gd name="connsiteX3" fmla="*/ 1504573 w 1679363"/>
              <a:gd name="connsiteY3" fmla="*/ 3435216 h 4031979"/>
              <a:gd name="connsiteX4" fmla="*/ 1500753 w 1679363"/>
              <a:gd name="connsiteY4" fmla="*/ 3435916 h 4031979"/>
              <a:gd name="connsiteX5" fmla="*/ 1315212 w 1679363"/>
              <a:gd name="connsiteY5" fmla="*/ 3792435 h 4031979"/>
              <a:gd name="connsiteX6" fmla="*/ 0 w 1679363"/>
              <a:gd name="connsiteY6" fmla="*/ 4031979 h 4031979"/>
              <a:gd name="connsiteX7" fmla="*/ 178548 w 1679363"/>
              <a:gd name="connsiteY7" fmla="*/ 3669861 h 4031979"/>
              <a:gd name="connsiteX8" fmla="*/ 176177 w 1679363"/>
              <a:gd name="connsiteY8" fmla="*/ 611163 h 4031979"/>
              <a:gd name="connsiteX9" fmla="*/ 175546 w 1679363"/>
              <a:gd name="connsiteY9" fmla="*/ 611278 h 4031979"/>
              <a:gd name="connsiteX10" fmla="*/ 176175 w 1679363"/>
              <a:gd name="connsiteY10" fmla="*/ 608158 h 4031979"/>
              <a:gd name="connsiteX11" fmla="*/ 176173 w 1679363"/>
              <a:gd name="connsiteY11" fmla="*/ 606516 h 4031979"/>
              <a:gd name="connsiteX12" fmla="*/ 176518 w 1679363"/>
              <a:gd name="connsiteY12" fmla="*/ 606454 h 4031979"/>
              <a:gd name="connsiteX13" fmla="*/ 364151 w 1679363"/>
              <a:gd name="connsiteY13" fmla="*/ 239544 h 4031979"/>
              <a:gd name="connsiteX14" fmla="*/ 1679363 w 1679363"/>
              <a:gd name="connsiteY14" fmla="*/ 0 h 4031979"/>
              <a:gd name="connsiteX0" fmla="*/ 1679363 w 1679363"/>
              <a:gd name="connsiteY0" fmla="*/ 0 h 4031979"/>
              <a:gd name="connsiteX1" fmla="*/ 1499611 w 1679363"/>
              <a:gd name="connsiteY1" fmla="*/ 368414 h 4031979"/>
              <a:gd name="connsiteX2" fmla="*/ 1499737 w 1679363"/>
              <a:gd name="connsiteY2" fmla="*/ 368391 h 4031979"/>
              <a:gd name="connsiteX3" fmla="*/ 1504573 w 1679363"/>
              <a:gd name="connsiteY3" fmla="*/ 3435216 h 4031979"/>
              <a:gd name="connsiteX4" fmla="*/ 1500753 w 1679363"/>
              <a:gd name="connsiteY4" fmla="*/ 3435916 h 4031979"/>
              <a:gd name="connsiteX5" fmla="*/ 1315212 w 1679363"/>
              <a:gd name="connsiteY5" fmla="*/ 3792435 h 4031979"/>
              <a:gd name="connsiteX6" fmla="*/ 0 w 1679363"/>
              <a:gd name="connsiteY6" fmla="*/ 4031979 h 4031979"/>
              <a:gd name="connsiteX7" fmla="*/ 178548 w 1679363"/>
              <a:gd name="connsiteY7" fmla="*/ 3669861 h 4031979"/>
              <a:gd name="connsiteX8" fmla="*/ 176177 w 1679363"/>
              <a:gd name="connsiteY8" fmla="*/ 611163 h 4031979"/>
              <a:gd name="connsiteX9" fmla="*/ 175546 w 1679363"/>
              <a:gd name="connsiteY9" fmla="*/ 611278 h 4031979"/>
              <a:gd name="connsiteX10" fmla="*/ 176175 w 1679363"/>
              <a:gd name="connsiteY10" fmla="*/ 608158 h 4031979"/>
              <a:gd name="connsiteX11" fmla="*/ 176173 w 1679363"/>
              <a:gd name="connsiteY11" fmla="*/ 606516 h 4031979"/>
              <a:gd name="connsiteX12" fmla="*/ 176518 w 1679363"/>
              <a:gd name="connsiteY12" fmla="*/ 606454 h 4031979"/>
              <a:gd name="connsiteX13" fmla="*/ 364151 w 1679363"/>
              <a:gd name="connsiteY13" fmla="*/ 239544 h 4031979"/>
              <a:gd name="connsiteX14" fmla="*/ 1679363 w 1679363"/>
              <a:gd name="connsiteY14" fmla="*/ 0 h 4031979"/>
              <a:gd name="connsiteX0" fmla="*/ 1679363 w 1679363"/>
              <a:gd name="connsiteY0" fmla="*/ 0 h 4031979"/>
              <a:gd name="connsiteX1" fmla="*/ 1499611 w 1679363"/>
              <a:gd name="connsiteY1" fmla="*/ 368414 h 4031979"/>
              <a:gd name="connsiteX2" fmla="*/ 1499737 w 1679363"/>
              <a:gd name="connsiteY2" fmla="*/ 368391 h 4031979"/>
              <a:gd name="connsiteX3" fmla="*/ 1504573 w 1679363"/>
              <a:gd name="connsiteY3" fmla="*/ 3435216 h 4031979"/>
              <a:gd name="connsiteX4" fmla="*/ 1500753 w 1679363"/>
              <a:gd name="connsiteY4" fmla="*/ 3435916 h 4031979"/>
              <a:gd name="connsiteX5" fmla="*/ 1315212 w 1679363"/>
              <a:gd name="connsiteY5" fmla="*/ 3792435 h 4031979"/>
              <a:gd name="connsiteX6" fmla="*/ 0 w 1679363"/>
              <a:gd name="connsiteY6" fmla="*/ 4031979 h 4031979"/>
              <a:gd name="connsiteX7" fmla="*/ 178548 w 1679363"/>
              <a:gd name="connsiteY7" fmla="*/ 3669861 h 4031979"/>
              <a:gd name="connsiteX8" fmla="*/ 176177 w 1679363"/>
              <a:gd name="connsiteY8" fmla="*/ 611163 h 4031979"/>
              <a:gd name="connsiteX9" fmla="*/ 175546 w 1679363"/>
              <a:gd name="connsiteY9" fmla="*/ 611278 h 4031979"/>
              <a:gd name="connsiteX10" fmla="*/ 176175 w 1679363"/>
              <a:gd name="connsiteY10" fmla="*/ 608158 h 4031979"/>
              <a:gd name="connsiteX11" fmla="*/ 176173 w 1679363"/>
              <a:gd name="connsiteY11" fmla="*/ 606516 h 4031979"/>
              <a:gd name="connsiteX12" fmla="*/ 176518 w 1679363"/>
              <a:gd name="connsiteY12" fmla="*/ 606454 h 4031979"/>
              <a:gd name="connsiteX13" fmla="*/ 364151 w 1679363"/>
              <a:gd name="connsiteY13" fmla="*/ 239544 h 4031979"/>
              <a:gd name="connsiteX14" fmla="*/ 1679363 w 1679363"/>
              <a:gd name="connsiteY14" fmla="*/ 0 h 40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79363" h="4031979">
                <a:moveTo>
                  <a:pt x="1679363" y="0"/>
                </a:moveTo>
                <a:cubicBezTo>
                  <a:pt x="1577760" y="103402"/>
                  <a:pt x="1512941" y="232120"/>
                  <a:pt x="1499611" y="368414"/>
                </a:cubicBezTo>
                <a:lnTo>
                  <a:pt x="1499737" y="368391"/>
                </a:lnTo>
                <a:lnTo>
                  <a:pt x="1504573" y="3435216"/>
                </a:lnTo>
                <a:lnTo>
                  <a:pt x="1500753" y="3435916"/>
                </a:lnTo>
                <a:cubicBezTo>
                  <a:pt x="1484513" y="3568386"/>
                  <a:pt x="1495902" y="3761538"/>
                  <a:pt x="1315212" y="3792435"/>
                </a:cubicBezTo>
                <a:lnTo>
                  <a:pt x="0" y="4031979"/>
                </a:lnTo>
                <a:cubicBezTo>
                  <a:pt x="100022" y="3930187"/>
                  <a:pt x="164395" y="3803859"/>
                  <a:pt x="178548" y="3669861"/>
                </a:cubicBezTo>
                <a:cubicBezTo>
                  <a:pt x="177758" y="2650295"/>
                  <a:pt x="176967" y="1630729"/>
                  <a:pt x="176177" y="611163"/>
                </a:cubicBezTo>
                <a:lnTo>
                  <a:pt x="175546" y="611278"/>
                </a:lnTo>
                <a:lnTo>
                  <a:pt x="176175" y="608158"/>
                </a:lnTo>
                <a:cubicBezTo>
                  <a:pt x="176174" y="607611"/>
                  <a:pt x="176174" y="607064"/>
                  <a:pt x="176173" y="606516"/>
                </a:cubicBezTo>
                <a:lnTo>
                  <a:pt x="176518" y="606454"/>
                </a:lnTo>
                <a:cubicBezTo>
                  <a:pt x="191341" y="470188"/>
                  <a:pt x="176408" y="281156"/>
                  <a:pt x="364151" y="239544"/>
                </a:cubicBezTo>
                <a:lnTo>
                  <a:pt x="1679363" y="0"/>
                </a:lnTo>
                <a:close/>
              </a:path>
            </a:pathLst>
          </a:custGeom>
          <a:gradFill flip="none" rotWithShape="1">
            <a:gsLst>
              <a:gs pos="100000">
                <a:srgbClr val="F88F11"/>
              </a:gs>
              <a:gs pos="50000">
                <a:srgbClr val="FF9B21">
                  <a:alpha val="50000"/>
                </a:srgbClr>
              </a:gs>
              <a:gs pos="0">
                <a:srgbClr val="F08200"/>
              </a:gs>
            </a:gsLst>
            <a:lin ang="5400000" scaled="1"/>
            <a:tileRect/>
          </a:gradFill>
          <a:ln>
            <a:noFill/>
          </a:ln>
          <a:effectLst>
            <a:outerShdw blurRad="38100" dist="127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9"/>
          <p:cNvSpPr/>
          <p:nvPr/>
        </p:nvSpPr>
        <p:spPr>
          <a:xfrm rot="10800000" flipH="1">
            <a:off x="2459038" y="2425700"/>
            <a:ext cx="919162" cy="1344613"/>
          </a:xfrm>
          <a:custGeom>
            <a:avLst/>
            <a:gdLst>
              <a:gd name="connsiteX0" fmla="*/ 0 w 919353"/>
              <a:gd name="connsiteY0" fmla="*/ 1344426 h 1344426"/>
              <a:gd name="connsiteX1" fmla="*/ 720338 w 919353"/>
              <a:gd name="connsiteY1" fmla="*/ 1203300 h 1344426"/>
              <a:gd name="connsiteX2" fmla="*/ 823104 w 919353"/>
              <a:gd name="connsiteY2" fmla="*/ 987136 h 1344426"/>
              <a:gd name="connsiteX3" fmla="*/ 823293 w 919353"/>
              <a:gd name="connsiteY3" fmla="*/ 987099 h 1344426"/>
              <a:gd name="connsiteX4" fmla="*/ 823292 w 919353"/>
              <a:gd name="connsiteY4" fmla="*/ 986132 h 1344426"/>
              <a:gd name="connsiteX5" fmla="*/ 823637 w 919353"/>
              <a:gd name="connsiteY5" fmla="*/ 984294 h 1344426"/>
              <a:gd name="connsiteX6" fmla="*/ 823291 w 919353"/>
              <a:gd name="connsiteY6" fmla="*/ 984362 h 1344426"/>
              <a:gd name="connsiteX7" fmla="*/ 823064 w 919353"/>
              <a:gd name="connsiteY7" fmla="*/ 668641 h 1344426"/>
              <a:gd name="connsiteX8" fmla="*/ 821635 w 919353"/>
              <a:gd name="connsiteY8" fmla="*/ 668641 h 1344426"/>
              <a:gd name="connsiteX9" fmla="*/ 820972 w 919353"/>
              <a:gd name="connsiteY9" fmla="*/ 217036 h 1344426"/>
              <a:gd name="connsiteX10" fmla="*/ 820903 w 919353"/>
              <a:gd name="connsiteY10" fmla="*/ 217050 h 1344426"/>
              <a:gd name="connsiteX11" fmla="*/ 919353 w 919353"/>
              <a:gd name="connsiteY11" fmla="*/ 0 h 1344426"/>
              <a:gd name="connsiteX12" fmla="*/ 199015 w 919353"/>
              <a:gd name="connsiteY12" fmla="*/ 141126 h 1344426"/>
              <a:gd name="connsiteX13" fmla="*/ 96249 w 919353"/>
              <a:gd name="connsiteY13" fmla="*/ 357290 h 1344426"/>
              <a:gd name="connsiteX14" fmla="*/ 96060 w 919353"/>
              <a:gd name="connsiteY14" fmla="*/ 357327 h 1344426"/>
              <a:gd name="connsiteX15" fmla="*/ 96061 w 919353"/>
              <a:gd name="connsiteY15" fmla="*/ 358294 h 1344426"/>
              <a:gd name="connsiteX16" fmla="*/ 95716 w 919353"/>
              <a:gd name="connsiteY16" fmla="*/ 360132 h 1344426"/>
              <a:gd name="connsiteX17" fmla="*/ 96062 w 919353"/>
              <a:gd name="connsiteY17" fmla="*/ 360064 h 1344426"/>
              <a:gd name="connsiteX18" fmla="*/ 96289 w 919353"/>
              <a:gd name="connsiteY18" fmla="*/ 675785 h 1344426"/>
              <a:gd name="connsiteX19" fmla="*/ 98381 w 919353"/>
              <a:gd name="connsiteY19" fmla="*/ 1127390 h 1344426"/>
              <a:gd name="connsiteX20" fmla="*/ 98450 w 919353"/>
              <a:gd name="connsiteY20" fmla="*/ 1127376 h 1344426"/>
              <a:gd name="connsiteX21" fmla="*/ 0 w 919353"/>
              <a:gd name="connsiteY21" fmla="*/ 1344426 h 1344426"/>
              <a:gd name="connsiteX0" fmla="*/ 0 w 919353"/>
              <a:gd name="connsiteY0" fmla="*/ 1344426 h 1344426"/>
              <a:gd name="connsiteX1" fmla="*/ 720338 w 919353"/>
              <a:gd name="connsiteY1" fmla="*/ 1203300 h 1344426"/>
              <a:gd name="connsiteX2" fmla="*/ 823104 w 919353"/>
              <a:gd name="connsiteY2" fmla="*/ 987136 h 1344426"/>
              <a:gd name="connsiteX3" fmla="*/ 823293 w 919353"/>
              <a:gd name="connsiteY3" fmla="*/ 987099 h 1344426"/>
              <a:gd name="connsiteX4" fmla="*/ 823292 w 919353"/>
              <a:gd name="connsiteY4" fmla="*/ 986132 h 1344426"/>
              <a:gd name="connsiteX5" fmla="*/ 823637 w 919353"/>
              <a:gd name="connsiteY5" fmla="*/ 984294 h 1344426"/>
              <a:gd name="connsiteX6" fmla="*/ 823291 w 919353"/>
              <a:gd name="connsiteY6" fmla="*/ 984362 h 1344426"/>
              <a:gd name="connsiteX7" fmla="*/ 823064 w 919353"/>
              <a:gd name="connsiteY7" fmla="*/ 668641 h 1344426"/>
              <a:gd name="connsiteX8" fmla="*/ 820972 w 919353"/>
              <a:gd name="connsiteY8" fmla="*/ 217036 h 1344426"/>
              <a:gd name="connsiteX9" fmla="*/ 820903 w 919353"/>
              <a:gd name="connsiteY9" fmla="*/ 217050 h 1344426"/>
              <a:gd name="connsiteX10" fmla="*/ 919353 w 919353"/>
              <a:gd name="connsiteY10" fmla="*/ 0 h 1344426"/>
              <a:gd name="connsiteX11" fmla="*/ 199015 w 919353"/>
              <a:gd name="connsiteY11" fmla="*/ 141126 h 1344426"/>
              <a:gd name="connsiteX12" fmla="*/ 96249 w 919353"/>
              <a:gd name="connsiteY12" fmla="*/ 357290 h 1344426"/>
              <a:gd name="connsiteX13" fmla="*/ 96060 w 919353"/>
              <a:gd name="connsiteY13" fmla="*/ 357327 h 1344426"/>
              <a:gd name="connsiteX14" fmla="*/ 96061 w 919353"/>
              <a:gd name="connsiteY14" fmla="*/ 358294 h 1344426"/>
              <a:gd name="connsiteX15" fmla="*/ 95716 w 919353"/>
              <a:gd name="connsiteY15" fmla="*/ 360132 h 1344426"/>
              <a:gd name="connsiteX16" fmla="*/ 96062 w 919353"/>
              <a:gd name="connsiteY16" fmla="*/ 360064 h 1344426"/>
              <a:gd name="connsiteX17" fmla="*/ 96289 w 919353"/>
              <a:gd name="connsiteY17" fmla="*/ 675785 h 1344426"/>
              <a:gd name="connsiteX18" fmla="*/ 98381 w 919353"/>
              <a:gd name="connsiteY18" fmla="*/ 1127390 h 1344426"/>
              <a:gd name="connsiteX19" fmla="*/ 98450 w 919353"/>
              <a:gd name="connsiteY19" fmla="*/ 1127376 h 1344426"/>
              <a:gd name="connsiteX20" fmla="*/ 0 w 919353"/>
              <a:gd name="connsiteY20" fmla="*/ 1344426 h 134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19353" h="1344426">
                <a:moveTo>
                  <a:pt x="0" y="1344426"/>
                </a:moveTo>
                <a:lnTo>
                  <a:pt x="720338" y="1203300"/>
                </a:lnTo>
                <a:cubicBezTo>
                  <a:pt x="823165" y="1178784"/>
                  <a:pt x="814986" y="1067417"/>
                  <a:pt x="823104" y="987136"/>
                </a:cubicBezTo>
                <a:lnTo>
                  <a:pt x="823293" y="987099"/>
                </a:lnTo>
                <a:cubicBezTo>
                  <a:pt x="823293" y="986777"/>
                  <a:pt x="823293" y="986454"/>
                  <a:pt x="823292" y="986132"/>
                </a:cubicBezTo>
                <a:lnTo>
                  <a:pt x="823637" y="984294"/>
                </a:lnTo>
                <a:lnTo>
                  <a:pt x="823291" y="984362"/>
                </a:lnTo>
                <a:cubicBezTo>
                  <a:pt x="823215" y="879121"/>
                  <a:pt x="823140" y="773881"/>
                  <a:pt x="823064" y="668641"/>
                </a:cubicBezTo>
                <a:cubicBezTo>
                  <a:pt x="822367" y="518106"/>
                  <a:pt x="821669" y="367571"/>
                  <a:pt x="820972" y="217036"/>
                </a:cubicBezTo>
                <a:cubicBezTo>
                  <a:pt x="820949" y="217041"/>
                  <a:pt x="820926" y="217045"/>
                  <a:pt x="820903" y="217050"/>
                </a:cubicBezTo>
                <a:cubicBezTo>
                  <a:pt x="828204" y="136753"/>
                  <a:pt x="863705" y="60919"/>
                  <a:pt x="919353" y="0"/>
                </a:cubicBezTo>
                <a:lnTo>
                  <a:pt x="199015" y="141126"/>
                </a:lnTo>
                <a:cubicBezTo>
                  <a:pt x="96188" y="165642"/>
                  <a:pt x="104367" y="277009"/>
                  <a:pt x="96249" y="357290"/>
                </a:cubicBezTo>
                <a:lnTo>
                  <a:pt x="96060" y="357327"/>
                </a:lnTo>
                <a:cubicBezTo>
                  <a:pt x="96060" y="357649"/>
                  <a:pt x="96060" y="357972"/>
                  <a:pt x="96061" y="358294"/>
                </a:cubicBezTo>
                <a:lnTo>
                  <a:pt x="95716" y="360132"/>
                </a:lnTo>
                <a:lnTo>
                  <a:pt x="96062" y="360064"/>
                </a:lnTo>
                <a:cubicBezTo>
                  <a:pt x="96138" y="465305"/>
                  <a:pt x="96213" y="570545"/>
                  <a:pt x="96289" y="675785"/>
                </a:cubicBezTo>
                <a:cubicBezTo>
                  <a:pt x="96986" y="826320"/>
                  <a:pt x="97684" y="976855"/>
                  <a:pt x="98381" y="1127390"/>
                </a:cubicBezTo>
                <a:cubicBezTo>
                  <a:pt x="98404" y="1127385"/>
                  <a:pt x="98427" y="1127381"/>
                  <a:pt x="98450" y="1127376"/>
                </a:cubicBezTo>
                <a:cubicBezTo>
                  <a:pt x="91149" y="1207673"/>
                  <a:pt x="55648" y="1283507"/>
                  <a:pt x="0" y="1344426"/>
                </a:cubicBezTo>
                <a:close/>
              </a:path>
            </a:pathLst>
          </a:custGeom>
          <a:gradFill flip="none" rotWithShape="1">
            <a:gsLst>
              <a:gs pos="50000">
                <a:srgbClr val="E5BC93"/>
              </a:gs>
              <a:gs pos="100000">
                <a:srgbClr val="9E5C44"/>
              </a:gs>
              <a:gs pos="0">
                <a:srgbClr val="740E00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685339" flipH="1">
            <a:off x="2551719" y="2567816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11485339" flipH="1">
            <a:off x="2562006" y="3568191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10114661" flipH="1" flipV="1">
            <a:off x="3489107" y="1536820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20914661" flipH="1" flipV="1">
            <a:off x="3486527" y="3566771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39" name="矩形 9"/>
          <p:cNvSpPr/>
          <p:nvPr/>
        </p:nvSpPr>
        <p:spPr>
          <a:xfrm rot="10800000" flipH="1">
            <a:off x="4322763" y="1395413"/>
            <a:ext cx="919162" cy="2879725"/>
          </a:xfrm>
          <a:custGeom>
            <a:avLst/>
            <a:gdLst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6289 w 919927"/>
              <a:gd name="connsiteY23" fmla="*/ 2211458 h 2880099"/>
              <a:gd name="connsiteX24" fmla="*/ 96290 w 919927"/>
              <a:gd name="connsiteY24" fmla="*/ 2211672 h 2880099"/>
              <a:gd name="connsiteX25" fmla="*/ 96290 w 919927"/>
              <a:gd name="connsiteY25" fmla="*/ 2212773 h 2880099"/>
              <a:gd name="connsiteX26" fmla="*/ 96295 w 919927"/>
              <a:gd name="connsiteY26" fmla="*/ 2212773 h 2880099"/>
              <a:gd name="connsiteX27" fmla="*/ 98381 w 919927"/>
              <a:gd name="connsiteY27" fmla="*/ 2663063 h 2880099"/>
              <a:gd name="connsiteX28" fmla="*/ 98450 w 919927"/>
              <a:gd name="connsiteY28" fmla="*/ 2663049 h 2880099"/>
              <a:gd name="connsiteX29" fmla="*/ 0 w 919927"/>
              <a:gd name="connsiteY29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6289 w 919927"/>
              <a:gd name="connsiteY23" fmla="*/ 2211458 h 2880099"/>
              <a:gd name="connsiteX24" fmla="*/ 96290 w 919927"/>
              <a:gd name="connsiteY24" fmla="*/ 2211672 h 2880099"/>
              <a:gd name="connsiteX25" fmla="*/ 96290 w 919927"/>
              <a:gd name="connsiteY25" fmla="*/ 2212773 h 2880099"/>
              <a:gd name="connsiteX26" fmla="*/ 98381 w 919927"/>
              <a:gd name="connsiteY26" fmla="*/ 2663063 h 2880099"/>
              <a:gd name="connsiteX27" fmla="*/ 98450 w 919927"/>
              <a:gd name="connsiteY27" fmla="*/ 2663049 h 2880099"/>
              <a:gd name="connsiteX28" fmla="*/ 0 w 919927"/>
              <a:gd name="connsiteY28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6289 w 919927"/>
              <a:gd name="connsiteY23" fmla="*/ 2211458 h 2880099"/>
              <a:gd name="connsiteX24" fmla="*/ 96290 w 919927"/>
              <a:gd name="connsiteY24" fmla="*/ 2211672 h 2880099"/>
              <a:gd name="connsiteX25" fmla="*/ 98381 w 919927"/>
              <a:gd name="connsiteY25" fmla="*/ 2663063 h 2880099"/>
              <a:gd name="connsiteX26" fmla="*/ 98450 w 919927"/>
              <a:gd name="connsiteY26" fmla="*/ 2663049 h 2880099"/>
              <a:gd name="connsiteX27" fmla="*/ 0 w 919927"/>
              <a:gd name="connsiteY27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6289 w 919927"/>
              <a:gd name="connsiteY23" fmla="*/ 2211458 h 2880099"/>
              <a:gd name="connsiteX24" fmla="*/ 98381 w 919927"/>
              <a:gd name="connsiteY24" fmla="*/ 2663063 h 2880099"/>
              <a:gd name="connsiteX25" fmla="*/ 98450 w 919927"/>
              <a:gd name="connsiteY25" fmla="*/ 2663049 h 2880099"/>
              <a:gd name="connsiteX26" fmla="*/ 0 w 919927"/>
              <a:gd name="connsiteY26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8381 w 919927"/>
              <a:gd name="connsiteY23" fmla="*/ 2663063 h 2880099"/>
              <a:gd name="connsiteX24" fmla="*/ 98450 w 919927"/>
              <a:gd name="connsiteY24" fmla="*/ 2663049 h 2880099"/>
              <a:gd name="connsiteX25" fmla="*/ 0 w 919927"/>
              <a:gd name="connsiteY25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8381 w 919927"/>
              <a:gd name="connsiteY22" fmla="*/ 2663063 h 2880099"/>
              <a:gd name="connsiteX23" fmla="*/ 98450 w 919927"/>
              <a:gd name="connsiteY23" fmla="*/ 2663049 h 2880099"/>
              <a:gd name="connsiteX24" fmla="*/ 0 w 919927"/>
              <a:gd name="connsiteY24" fmla="*/ 2880099 h 288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9927" h="2880099">
                <a:moveTo>
                  <a:pt x="0" y="2880099"/>
                </a:moveTo>
                <a:lnTo>
                  <a:pt x="720338" y="2738973"/>
                </a:lnTo>
                <a:cubicBezTo>
                  <a:pt x="823165" y="2714457"/>
                  <a:pt x="814986" y="2603090"/>
                  <a:pt x="823104" y="2522809"/>
                </a:cubicBezTo>
                <a:lnTo>
                  <a:pt x="823293" y="2522772"/>
                </a:lnTo>
                <a:cubicBezTo>
                  <a:pt x="823293" y="2522450"/>
                  <a:pt x="823293" y="2522127"/>
                  <a:pt x="823292" y="2521805"/>
                </a:cubicBezTo>
                <a:lnTo>
                  <a:pt x="823637" y="2519967"/>
                </a:lnTo>
                <a:lnTo>
                  <a:pt x="823291" y="2520035"/>
                </a:lnTo>
                <a:cubicBezTo>
                  <a:pt x="823217" y="2417614"/>
                  <a:pt x="823144" y="2315194"/>
                  <a:pt x="823070" y="2212773"/>
                </a:cubicBezTo>
                <a:lnTo>
                  <a:pt x="824594" y="666358"/>
                </a:lnTo>
                <a:lnTo>
                  <a:pt x="823628" y="666358"/>
                </a:lnTo>
                <a:lnTo>
                  <a:pt x="821546" y="217036"/>
                </a:lnTo>
                <a:cubicBezTo>
                  <a:pt x="821523" y="217041"/>
                  <a:pt x="821500" y="217045"/>
                  <a:pt x="821477" y="217050"/>
                </a:cubicBezTo>
                <a:cubicBezTo>
                  <a:pt x="828778" y="136753"/>
                  <a:pt x="864279" y="60919"/>
                  <a:pt x="919927" y="0"/>
                </a:cubicBezTo>
                <a:lnTo>
                  <a:pt x="199589" y="141126"/>
                </a:lnTo>
                <a:cubicBezTo>
                  <a:pt x="96762" y="165642"/>
                  <a:pt x="104941" y="277009"/>
                  <a:pt x="96823" y="357290"/>
                </a:cubicBezTo>
                <a:lnTo>
                  <a:pt x="96634" y="357327"/>
                </a:lnTo>
                <a:cubicBezTo>
                  <a:pt x="96634" y="357649"/>
                  <a:pt x="96634" y="357972"/>
                  <a:pt x="96635" y="358294"/>
                </a:cubicBezTo>
                <a:lnTo>
                  <a:pt x="96290" y="360132"/>
                </a:lnTo>
                <a:lnTo>
                  <a:pt x="96636" y="360064"/>
                </a:lnTo>
                <a:cubicBezTo>
                  <a:pt x="96709" y="462162"/>
                  <a:pt x="96783" y="564260"/>
                  <a:pt x="96856" y="666358"/>
                </a:cubicBezTo>
                <a:lnTo>
                  <a:pt x="96290" y="666358"/>
                </a:lnTo>
                <a:lnTo>
                  <a:pt x="96290" y="2200074"/>
                </a:lnTo>
                <a:lnTo>
                  <a:pt x="98381" y="2663063"/>
                </a:lnTo>
                <a:cubicBezTo>
                  <a:pt x="98404" y="2663058"/>
                  <a:pt x="98427" y="2663054"/>
                  <a:pt x="98450" y="2663049"/>
                </a:cubicBezTo>
                <a:cubicBezTo>
                  <a:pt x="91149" y="2743346"/>
                  <a:pt x="55648" y="2819180"/>
                  <a:pt x="0" y="2880099"/>
                </a:cubicBezTo>
                <a:close/>
              </a:path>
            </a:pathLst>
          </a:custGeom>
          <a:gradFill flip="none" rotWithShape="1">
            <a:gsLst>
              <a:gs pos="100000">
                <a:srgbClr val="CA7F34"/>
              </a:gs>
              <a:gs pos="50000">
                <a:srgbClr val="DCA56E">
                  <a:alpha val="50000"/>
                </a:srgbClr>
              </a:gs>
              <a:gs pos="0">
                <a:srgbClr val="9E6226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8100000" sx="96000" sy="9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685339" flipH="1">
            <a:off x="4406095" y="1536819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2544" name="Picture 3"/>
          <p:cNvPicPr>
            <a:picLocks noChangeAspect="1" noChangeArrowheads="1"/>
          </p:cNvPicPr>
          <p:nvPr/>
        </p:nvPicPr>
        <p:blipFill>
          <a:blip r:embed="rId6"/>
          <a:srcRect l="2766" r="7205" b="57680"/>
          <a:stretch>
            <a:fillRect/>
          </a:stretch>
        </p:blipFill>
        <p:spPr bwMode="auto">
          <a:xfrm rot="11485339" flipH="1">
            <a:off x="4410075" y="4071938"/>
            <a:ext cx="73501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矩形 9"/>
          <p:cNvSpPr/>
          <p:nvPr/>
        </p:nvSpPr>
        <p:spPr>
          <a:xfrm>
            <a:off x="5254625" y="622300"/>
            <a:ext cx="919163" cy="3652838"/>
          </a:xfrm>
          <a:custGeom>
            <a:avLst/>
            <a:gdLst/>
            <a:ahLst/>
            <a:cxnLst/>
            <a:rect l="l" t="t" r="r" b="b"/>
            <a:pathLst>
              <a:path w="919391" h="3652965">
                <a:moveTo>
                  <a:pt x="919391" y="0"/>
                </a:moveTo>
                <a:cubicBezTo>
                  <a:pt x="864609" y="59970"/>
                  <a:pt x="829352" y="134396"/>
                  <a:pt x="821600" y="213340"/>
                </a:cubicBezTo>
                <a:lnTo>
                  <a:pt x="822220" y="1071993"/>
                </a:lnTo>
                <a:lnTo>
                  <a:pt x="823644" y="1071993"/>
                </a:lnTo>
                <a:lnTo>
                  <a:pt x="823644" y="2666512"/>
                </a:lnTo>
                <a:lnTo>
                  <a:pt x="823121" y="2666512"/>
                </a:lnTo>
                <a:lnTo>
                  <a:pt x="824051" y="3301385"/>
                </a:lnTo>
                <a:lnTo>
                  <a:pt x="821959" y="3301797"/>
                </a:lnTo>
                <a:cubicBezTo>
                  <a:pt x="813064" y="3379841"/>
                  <a:pt x="819302" y="3493636"/>
                  <a:pt x="720339" y="3511839"/>
                </a:cubicBezTo>
                <a:lnTo>
                  <a:pt x="0" y="3652965"/>
                </a:lnTo>
                <a:cubicBezTo>
                  <a:pt x="54782" y="3592995"/>
                  <a:pt x="90039" y="3518569"/>
                  <a:pt x="97791" y="3439625"/>
                </a:cubicBezTo>
                <a:lnTo>
                  <a:pt x="97233" y="2666512"/>
                </a:lnTo>
                <a:lnTo>
                  <a:pt x="95341" y="2666512"/>
                </a:lnTo>
                <a:lnTo>
                  <a:pt x="95341" y="1071993"/>
                </a:lnTo>
                <a:lnTo>
                  <a:pt x="96396" y="1071993"/>
                </a:lnTo>
                <a:lnTo>
                  <a:pt x="95340" y="351580"/>
                </a:lnTo>
                <a:lnTo>
                  <a:pt x="97432" y="351168"/>
                </a:lnTo>
                <a:cubicBezTo>
                  <a:pt x="106327" y="273124"/>
                  <a:pt x="100089" y="159329"/>
                  <a:pt x="199052" y="141126"/>
                </a:cubicBezTo>
                <a:close/>
              </a:path>
            </a:pathLst>
          </a:custGeom>
          <a:gradFill flip="none" rotWithShape="1">
            <a:gsLst>
              <a:gs pos="100000">
                <a:srgbClr val="3CAFCD"/>
              </a:gs>
              <a:gs pos="53000">
                <a:srgbClr val="63BED2">
                  <a:alpha val="50000"/>
                </a:srgbClr>
              </a:gs>
              <a:gs pos="0">
                <a:srgbClr val="14A0C8"/>
              </a:gs>
            </a:gsLst>
            <a:lin ang="5400000" scaled="1"/>
            <a:tileRect/>
          </a:gradFill>
          <a:ln>
            <a:noFill/>
          </a:ln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20914661" flipH="1" flipV="1">
            <a:off x="5340057" y="4072242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10114661" flipH="1" flipV="1">
            <a:off x="5339861" y="771747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62" name="TextBox 61"/>
          <p:cNvSpPr txBox="1"/>
          <p:nvPr/>
        </p:nvSpPr>
        <p:spPr>
          <a:xfrm>
            <a:off x="2514259" y="2685720"/>
            <a:ext cx="829275" cy="52322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Algerian" pitchFamily="82" charset="0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42617" y="2257817"/>
            <a:ext cx="829275" cy="52322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Algerian" pitchFamily="82" charset="0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70975" y="1829913"/>
            <a:ext cx="829275" cy="52322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Algerian" pitchFamily="82" charset="0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99333" y="1402009"/>
            <a:ext cx="829275" cy="52322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Algerian" pitchFamily="82" charset="0"/>
              <a:ea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532063" y="3079750"/>
            <a:ext cx="7937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Sample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title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460750" y="2692400"/>
            <a:ext cx="7937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Sample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title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389438" y="2305050"/>
            <a:ext cx="793750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Sample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title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316538" y="1916113"/>
            <a:ext cx="7937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Sample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title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22556" name="组合 74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64071" y="4092562"/>
            <a:chExt cx="2449492" cy="638931"/>
          </a:xfrm>
        </p:grpSpPr>
        <p:sp>
          <p:nvSpPr>
            <p:cNvPr id="80" name="TextBox 79"/>
            <p:cNvSpPr txBox="1"/>
            <p:nvPr/>
          </p:nvSpPr>
          <p:spPr>
            <a:xfrm>
              <a:off x="64071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27652" y="4663150"/>
              <a:ext cx="198435" cy="68343"/>
            </a:xfrm>
            <a:prstGeom prst="rect">
              <a:avLst/>
            </a:prstGeom>
            <a:gradFill flip="none" rotWithShape="1">
              <a:gsLst>
                <a:gs pos="50000">
                  <a:srgbClr val="E5BC93"/>
                </a:gs>
                <a:gs pos="100000">
                  <a:srgbClr val="9E5C44"/>
                </a:gs>
                <a:gs pos="0">
                  <a:srgbClr val="740E00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069409" y="4663182"/>
              <a:ext cx="197856" cy="68311"/>
            </a:xfrm>
            <a:prstGeom prst="rect">
              <a:avLst/>
            </a:prstGeom>
            <a:gradFill flip="none" rotWithShape="1">
              <a:gsLst>
                <a:gs pos="100000">
                  <a:srgbClr val="F88F11"/>
                </a:gs>
                <a:gs pos="50000">
                  <a:srgbClr val="FF9B21">
                    <a:alpha val="50000"/>
                  </a:srgbClr>
                </a:gs>
                <a:gs pos="0">
                  <a:srgbClr val="F08200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1311233" y="4663182"/>
              <a:ext cx="197856" cy="68311"/>
            </a:xfrm>
            <a:prstGeom prst="rect">
              <a:avLst/>
            </a:prstGeom>
            <a:gradFill flip="none" rotWithShape="1">
              <a:gsLst>
                <a:gs pos="100000">
                  <a:srgbClr val="CA7F34"/>
                </a:gs>
                <a:gs pos="50000">
                  <a:srgbClr val="DCA56E">
                    <a:alpha val="50000"/>
                  </a:srgbClr>
                </a:gs>
                <a:gs pos="0">
                  <a:srgbClr val="9E6226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1553058" y="4663182"/>
              <a:ext cx="197856" cy="68311"/>
            </a:xfrm>
            <a:prstGeom prst="rect">
              <a:avLst/>
            </a:prstGeom>
            <a:gradFill flip="none" rotWithShape="1">
              <a:gsLst>
                <a:gs pos="100000">
                  <a:srgbClr val="3CAFCD"/>
                </a:gs>
                <a:gs pos="50000">
                  <a:srgbClr val="63BED2">
                    <a:alpha val="50000"/>
                  </a:srgbClr>
                </a:gs>
                <a:gs pos="0">
                  <a:srgbClr val="14A0C8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57053" y="550863"/>
            <a:ext cx="4229894" cy="4200525"/>
            <a:chOff x="2405856" y="550863"/>
            <a:chExt cx="4229894" cy="4200525"/>
          </a:xfrm>
          <a:effectLst>
            <a:outerShdw blurRad="444500" dir="18900000" sy="23000" kx="-1200000" algn="bl" rotWithShape="0">
              <a:prstClr val="black">
                <a:alpha val="25000"/>
              </a:prstClr>
            </a:outerShdw>
          </a:effectLst>
        </p:grpSpPr>
        <p:sp>
          <p:nvSpPr>
            <p:cNvPr id="13" name="平行四边形 2"/>
            <p:cNvSpPr/>
            <p:nvPr/>
          </p:nvSpPr>
          <p:spPr>
            <a:xfrm rot="2353060">
              <a:off x="2967664" y="2766359"/>
              <a:ext cx="902694" cy="649287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  <a:gd name="connsiteX0" fmla="*/ 0 w 894278"/>
                <a:gd name="connsiteY0" fmla="*/ 612000 h 612000"/>
                <a:gd name="connsiteX1" fmla="*/ 143655 w 894278"/>
                <a:gd name="connsiteY1" fmla="*/ 0 h 612000"/>
                <a:gd name="connsiteX2" fmla="*/ 894278 w 894278"/>
                <a:gd name="connsiteY2" fmla="*/ 10138 h 612000"/>
                <a:gd name="connsiteX3" fmla="*/ 889602 w 894278"/>
                <a:gd name="connsiteY3" fmla="*/ 590004 h 612000"/>
                <a:gd name="connsiteX4" fmla="*/ 0 w 894278"/>
                <a:gd name="connsiteY4" fmla="*/ 612000 h 612000"/>
                <a:gd name="connsiteX0" fmla="*/ 0 w 901763"/>
                <a:gd name="connsiteY0" fmla="*/ 612000 h 612000"/>
                <a:gd name="connsiteX1" fmla="*/ 143655 w 901763"/>
                <a:gd name="connsiteY1" fmla="*/ 0 h 612000"/>
                <a:gd name="connsiteX2" fmla="*/ 894278 w 901763"/>
                <a:gd name="connsiteY2" fmla="*/ 10138 h 612000"/>
                <a:gd name="connsiteX3" fmla="*/ 901487 w 901763"/>
                <a:gd name="connsiteY3" fmla="*/ 589544 h 612000"/>
                <a:gd name="connsiteX4" fmla="*/ 0 w 901763"/>
                <a:gd name="connsiteY4" fmla="*/ 612000 h 612000"/>
                <a:gd name="connsiteX0" fmla="*/ 0 w 901770"/>
                <a:gd name="connsiteY0" fmla="*/ 612000 h 612000"/>
                <a:gd name="connsiteX1" fmla="*/ 143655 w 901770"/>
                <a:gd name="connsiteY1" fmla="*/ 0 h 612000"/>
                <a:gd name="connsiteX2" fmla="*/ 894617 w 901770"/>
                <a:gd name="connsiteY2" fmla="*/ 6980 h 612000"/>
                <a:gd name="connsiteX3" fmla="*/ 901487 w 901770"/>
                <a:gd name="connsiteY3" fmla="*/ 589544 h 612000"/>
                <a:gd name="connsiteX4" fmla="*/ 0 w 901770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770" h="612000">
                  <a:moveTo>
                    <a:pt x="0" y="612000"/>
                  </a:moveTo>
                  <a:lnTo>
                    <a:pt x="143655" y="0"/>
                  </a:lnTo>
                  <a:lnTo>
                    <a:pt x="894617" y="6980"/>
                  </a:lnTo>
                  <a:cubicBezTo>
                    <a:pt x="892431" y="197573"/>
                    <a:pt x="903673" y="398951"/>
                    <a:pt x="901487" y="58954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B8D65"/>
                </a:gs>
                <a:gs pos="100000">
                  <a:srgbClr val="D36553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平行四边形 2"/>
            <p:cNvSpPr/>
            <p:nvPr/>
          </p:nvSpPr>
          <p:spPr>
            <a:xfrm rot="8460000" flipV="1">
              <a:off x="5016500" y="2609850"/>
              <a:ext cx="1619250" cy="612775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0000" h="612081">
                  <a:moveTo>
                    <a:pt x="0" y="612000"/>
                  </a:moveTo>
                  <a:lnTo>
                    <a:pt x="143655" y="0"/>
                  </a:lnTo>
                  <a:lnTo>
                    <a:pt x="1620000" y="0"/>
                  </a:lnTo>
                  <a:lnTo>
                    <a:pt x="1525434" y="612081"/>
                  </a:lnTo>
                  <a:lnTo>
                    <a:pt x="0" y="612000"/>
                  </a:lnTo>
                  <a:close/>
                </a:path>
              </a:pathLst>
            </a:custGeom>
            <a:gradFill>
              <a:gsLst>
                <a:gs pos="0">
                  <a:srgbClr val="513E38"/>
                </a:gs>
                <a:gs pos="100000">
                  <a:srgbClr val="614B4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2"/>
            <p:cNvSpPr/>
            <p:nvPr/>
          </p:nvSpPr>
          <p:spPr>
            <a:xfrm rot="7740000">
              <a:off x="3617913" y="1263650"/>
              <a:ext cx="920750" cy="647700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393" h="612000">
                  <a:moveTo>
                    <a:pt x="0" y="612000"/>
                  </a:moveTo>
                  <a:lnTo>
                    <a:pt x="143655" y="0"/>
                  </a:lnTo>
                  <a:lnTo>
                    <a:pt x="921393" y="9538"/>
                  </a:lnTo>
                  <a:cubicBezTo>
                    <a:pt x="919207" y="200131"/>
                    <a:pt x="891788" y="399411"/>
                    <a:pt x="889602" y="59000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A6AD"/>
                </a:gs>
                <a:gs pos="100000">
                  <a:srgbClr val="1E839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平行四边形 2"/>
            <p:cNvSpPr/>
            <p:nvPr/>
          </p:nvSpPr>
          <p:spPr>
            <a:xfrm rot="13140000">
              <a:off x="5133975" y="1903413"/>
              <a:ext cx="920750" cy="647700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393" h="612000">
                  <a:moveTo>
                    <a:pt x="0" y="612000"/>
                  </a:moveTo>
                  <a:lnTo>
                    <a:pt x="143655" y="0"/>
                  </a:lnTo>
                  <a:lnTo>
                    <a:pt x="921393" y="9538"/>
                  </a:lnTo>
                  <a:cubicBezTo>
                    <a:pt x="919207" y="200131"/>
                    <a:pt x="891788" y="399411"/>
                    <a:pt x="889602" y="59000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04544"/>
                </a:gs>
                <a:gs pos="100000">
                  <a:srgbClr val="412E3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平行四边形 2"/>
            <p:cNvSpPr/>
            <p:nvPr/>
          </p:nvSpPr>
          <p:spPr>
            <a:xfrm rot="18540000">
              <a:off x="4496594" y="3420269"/>
              <a:ext cx="920750" cy="649288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393" h="612000">
                  <a:moveTo>
                    <a:pt x="0" y="612000"/>
                  </a:moveTo>
                  <a:lnTo>
                    <a:pt x="143655" y="0"/>
                  </a:lnTo>
                  <a:lnTo>
                    <a:pt x="921393" y="9538"/>
                  </a:lnTo>
                  <a:cubicBezTo>
                    <a:pt x="919207" y="200131"/>
                    <a:pt x="891788" y="399411"/>
                    <a:pt x="889602" y="59000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5D09B"/>
                </a:gs>
                <a:gs pos="100000">
                  <a:srgbClr val="60C19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5" name="组合 15"/>
            <p:cNvGrpSpPr>
              <a:grpSpLocks/>
            </p:cNvGrpSpPr>
            <p:nvPr/>
          </p:nvGrpSpPr>
          <p:grpSpPr bwMode="auto">
            <a:xfrm rot="-2367933">
              <a:off x="5116513" y="2628900"/>
              <a:ext cx="1363662" cy="646113"/>
              <a:chOff x="5165435" y="476220"/>
              <a:chExt cx="1540303" cy="730467"/>
            </a:xfrm>
          </p:grpSpPr>
          <p:sp>
            <p:nvSpPr>
              <p:cNvPr id="17" name="TextBox 16"/>
              <p:cNvSpPr txBox="1"/>
              <p:nvPr/>
            </p:nvSpPr>
            <p:spPr>
              <a:xfrm flipH="1">
                <a:off x="5810953" y="476220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Algerian" pitchFamily="82" charset="0"/>
                    <a:ea typeface="宋体" pitchFamily="2" charset="-122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endParaRPr>
              </a:p>
            </p:txBody>
          </p:sp>
          <p:sp>
            <p:nvSpPr>
              <p:cNvPr id="2071" name="矩形 17"/>
              <p:cNvSpPr>
                <a:spLocks noChangeArrowheads="1"/>
              </p:cNvSpPr>
              <p:nvPr/>
            </p:nvSpPr>
            <p:spPr bwMode="auto">
              <a:xfrm flipH="1">
                <a:off x="5165435" y="568553"/>
                <a:ext cx="79380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sp>
          <p:nvSpPr>
            <p:cNvPr id="3" name="平行四边形 2"/>
            <p:cNvSpPr/>
            <p:nvPr/>
          </p:nvSpPr>
          <p:spPr>
            <a:xfrm rot="3060000" flipV="1">
              <a:off x="3957638" y="1054100"/>
              <a:ext cx="1619250" cy="612775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0000" h="612081">
                  <a:moveTo>
                    <a:pt x="0" y="612000"/>
                  </a:moveTo>
                  <a:lnTo>
                    <a:pt x="143655" y="0"/>
                  </a:lnTo>
                  <a:lnTo>
                    <a:pt x="1620000" y="0"/>
                  </a:lnTo>
                  <a:lnTo>
                    <a:pt x="1525434" y="612081"/>
                  </a:ln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3B8B9"/>
                </a:gs>
                <a:gs pos="100000">
                  <a:srgbClr val="84CDC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7" name="组合 18"/>
            <p:cNvGrpSpPr>
              <a:grpSpLocks/>
            </p:cNvGrpSpPr>
            <p:nvPr/>
          </p:nvGrpSpPr>
          <p:grpSpPr bwMode="auto">
            <a:xfrm rot="-7704752">
              <a:off x="4098302" y="1050666"/>
              <a:ext cx="1369537" cy="646112"/>
              <a:chOff x="5150817" y="505674"/>
              <a:chExt cx="1548738" cy="730467"/>
            </a:xfrm>
          </p:grpSpPr>
          <p:sp>
            <p:nvSpPr>
              <p:cNvPr id="20" name="TextBox 19"/>
              <p:cNvSpPr txBox="1"/>
              <p:nvPr/>
            </p:nvSpPr>
            <p:spPr>
              <a:xfrm rot="10827248" flipH="1">
                <a:off x="5804770" y="505674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Algerian" pitchFamily="82" charset="0"/>
                    <a:ea typeface="宋体" pitchFamily="2" charset="-122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endParaRPr>
              </a:p>
            </p:txBody>
          </p:sp>
          <p:sp>
            <p:nvSpPr>
              <p:cNvPr id="2069" name="矩形 20"/>
              <p:cNvSpPr>
                <a:spLocks noChangeArrowheads="1"/>
              </p:cNvSpPr>
              <p:nvPr/>
            </p:nvSpPr>
            <p:spPr bwMode="auto">
              <a:xfrm rot="10768705" flipH="1">
                <a:off x="5150817" y="591319"/>
                <a:ext cx="793805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2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58" name="组合 5"/>
            <p:cNvGrpSpPr>
              <a:grpSpLocks/>
            </p:cNvGrpSpPr>
            <p:nvPr/>
          </p:nvGrpSpPr>
          <p:grpSpPr bwMode="auto">
            <a:xfrm>
              <a:off x="3925888" y="3130550"/>
              <a:ext cx="671512" cy="1620838"/>
              <a:chOff x="3920725" y="3159900"/>
              <a:chExt cx="672416" cy="1620000"/>
            </a:xfrm>
          </p:grpSpPr>
          <p:sp>
            <p:nvSpPr>
              <p:cNvPr id="9" name="平行四边形 2"/>
              <p:cNvSpPr/>
              <p:nvPr/>
            </p:nvSpPr>
            <p:spPr>
              <a:xfrm rot="3060000" flipV="1">
                <a:off x="3416730" y="3663895"/>
                <a:ext cx="1620000" cy="612010"/>
              </a:xfrm>
              <a:custGeom>
                <a:avLst/>
                <a:gdLst>
                  <a:gd name="connsiteX0" fmla="*/ 0 w 1620000"/>
                  <a:gd name="connsiteY0" fmla="*/ 612000 h 612000"/>
                  <a:gd name="connsiteX1" fmla="*/ 143655 w 1620000"/>
                  <a:gd name="connsiteY1" fmla="*/ 0 h 612000"/>
                  <a:gd name="connsiteX2" fmla="*/ 1620000 w 1620000"/>
                  <a:gd name="connsiteY2" fmla="*/ 0 h 612000"/>
                  <a:gd name="connsiteX3" fmla="*/ 1476345 w 1620000"/>
                  <a:gd name="connsiteY3" fmla="*/ 612000 h 612000"/>
                  <a:gd name="connsiteX4" fmla="*/ 0 w 1620000"/>
                  <a:gd name="connsiteY4" fmla="*/ 612000 h 612000"/>
                  <a:gd name="connsiteX0" fmla="*/ 0 w 1620000"/>
                  <a:gd name="connsiteY0" fmla="*/ 612000 h 612081"/>
                  <a:gd name="connsiteX1" fmla="*/ 143655 w 1620000"/>
                  <a:gd name="connsiteY1" fmla="*/ 0 h 612081"/>
                  <a:gd name="connsiteX2" fmla="*/ 1620000 w 1620000"/>
                  <a:gd name="connsiteY2" fmla="*/ 0 h 612081"/>
                  <a:gd name="connsiteX3" fmla="*/ 1525434 w 1620000"/>
                  <a:gd name="connsiteY3" fmla="*/ 612081 h 612081"/>
                  <a:gd name="connsiteX4" fmla="*/ 0 w 1620000"/>
                  <a:gd name="connsiteY4" fmla="*/ 612000 h 61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00" h="612081">
                    <a:moveTo>
                      <a:pt x="0" y="612000"/>
                    </a:moveTo>
                    <a:lnTo>
                      <a:pt x="143655" y="0"/>
                    </a:lnTo>
                    <a:lnTo>
                      <a:pt x="1620000" y="0"/>
                    </a:lnTo>
                    <a:lnTo>
                      <a:pt x="1525434" y="612081"/>
                    </a:lnTo>
                    <a:lnTo>
                      <a:pt x="0" y="612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3D09D"/>
                  </a:gs>
                  <a:gs pos="100000">
                    <a:srgbClr val="C2E6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65" name="组合 22"/>
              <p:cNvGrpSpPr>
                <a:grpSpLocks/>
              </p:cNvGrpSpPr>
              <p:nvPr/>
            </p:nvGrpSpPr>
            <p:grpSpPr bwMode="auto">
              <a:xfrm rot="2980596">
                <a:off x="3588531" y="3697322"/>
                <a:ext cx="1362890" cy="646331"/>
                <a:chOff x="5165435" y="476220"/>
                <a:chExt cx="1540303" cy="730467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 flipH="1">
                  <a:off x="5810953" y="476220"/>
                  <a:ext cx="894785" cy="730467"/>
                </a:xfrm>
                <a:prstGeom prst="rect">
                  <a:avLst/>
                </a:prstGeom>
                <a:noFill/>
                <a:effectLst/>
                <a:scene3d>
                  <a:camera prst="orthographicFront"/>
                  <a:lightRig rig="threePt" dir="t"/>
                </a:scene3d>
                <a:sp3d prstMaterial="matte"/>
              </p:spPr>
              <p:txBody>
                <a:bodyPr>
                  <a:spAutoFit/>
                  <a:sp3d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Algerian" pitchFamily="82" charset="0"/>
                      <a:ea typeface="宋体" pitchFamily="2" charset="-122"/>
                    </a:rPr>
                    <a:t>03</a:t>
                  </a:r>
                  <a:endParaRPr lang="zh-CN" altLang="en-US" sz="3600" dirty="0">
                    <a:solidFill>
                      <a:schemeClr val="bg1"/>
                    </a:solidFill>
                    <a:latin typeface="Algerian" pitchFamily="82" charset="0"/>
                    <a:ea typeface="宋体" pitchFamily="2" charset="-122"/>
                  </a:endParaRPr>
                </a:p>
              </p:txBody>
            </p:sp>
            <p:sp>
              <p:nvSpPr>
                <p:cNvPr id="2067" name="矩形 24"/>
                <p:cNvSpPr>
                  <a:spLocks noChangeArrowheads="1"/>
                </p:cNvSpPr>
                <p:nvPr/>
              </p:nvSpPr>
              <p:spPr bwMode="auto">
                <a:xfrm flipH="1">
                  <a:off x="5165435" y="568553"/>
                  <a:ext cx="793807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/>
                  <a:ext uri="{91240B29-F687-4F45-9708-019B960494DF}"/>
                </a:extLst>
              </p:spPr>
              <p:txBody>
                <a:bodyPr wrap="none"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 dirty="0">
                      <a:solidFill>
                        <a:schemeClr val="bg1"/>
                      </a:solidFill>
                      <a:latin typeface="Batang" pitchFamily="18" charset="-127"/>
                      <a:ea typeface="Batang" pitchFamily="18" charset="-127"/>
                    </a:rPr>
                    <a:t>Sample</a:t>
                  </a: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 dirty="0">
                      <a:solidFill>
                        <a:schemeClr val="bg1"/>
                      </a:solidFill>
                      <a:latin typeface="Batang" pitchFamily="18" charset="-127"/>
                      <a:ea typeface="Batang" pitchFamily="18" charset="-127"/>
                    </a:rPr>
                    <a:t> title</a:t>
                  </a:r>
                  <a:endParaRPr lang="zh-CN" altLang="en-US" sz="12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endParaRPr>
                </a:p>
              </p:txBody>
            </p:sp>
          </p:grpSp>
        </p:grpSp>
        <p:grpSp>
          <p:nvGrpSpPr>
            <p:cNvPr id="2059" name="组合 7"/>
            <p:cNvGrpSpPr>
              <a:grpSpLocks/>
            </p:cNvGrpSpPr>
            <p:nvPr/>
          </p:nvGrpSpPr>
          <p:grpSpPr bwMode="auto">
            <a:xfrm>
              <a:off x="2405856" y="2109790"/>
              <a:ext cx="1620838" cy="651001"/>
              <a:chOff x="2399571" y="2109096"/>
              <a:chExt cx="1620000" cy="652075"/>
            </a:xfrm>
          </p:grpSpPr>
          <p:sp>
            <p:nvSpPr>
              <p:cNvPr id="10" name="平行四边形 2"/>
              <p:cNvSpPr/>
              <p:nvPr/>
            </p:nvSpPr>
            <p:spPr>
              <a:xfrm rot="8460000" flipH="1">
                <a:off x="2399571" y="2109096"/>
                <a:ext cx="1620000" cy="612197"/>
              </a:xfrm>
              <a:custGeom>
                <a:avLst/>
                <a:gdLst>
                  <a:gd name="connsiteX0" fmla="*/ 0 w 1620000"/>
                  <a:gd name="connsiteY0" fmla="*/ 612000 h 612000"/>
                  <a:gd name="connsiteX1" fmla="*/ 143655 w 1620000"/>
                  <a:gd name="connsiteY1" fmla="*/ 0 h 612000"/>
                  <a:gd name="connsiteX2" fmla="*/ 1620000 w 1620000"/>
                  <a:gd name="connsiteY2" fmla="*/ 0 h 612000"/>
                  <a:gd name="connsiteX3" fmla="*/ 1476345 w 1620000"/>
                  <a:gd name="connsiteY3" fmla="*/ 612000 h 612000"/>
                  <a:gd name="connsiteX4" fmla="*/ 0 w 1620000"/>
                  <a:gd name="connsiteY4" fmla="*/ 612000 h 612000"/>
                  <a:gd name="connsiteX0" fmla="*/ 0 w 1620000"/>
                  <a:gd name="connsiteY0" fmla="*/ 612000 h 612081"/>
                  <a:gd name="connsiteX1" fmla="*/ 143655 w 1620000"/>
                  <a:gd name="connsiteY1" fmla="*/ 0 h 612081"/>
                  <a:gd name="connsiteX2" fmla="*/ 1620000 w 1620000"/>
                  <a:gd name="connsiteY2" fmla="*/ 0 h 612081"/>
                  <a:gd name="connsiteX3" fmla="*/ 1525434 w 1620000"/>
                  <a:gd name="connsiteY3" fmla="*/ 612081 h 612081"/>
                  <a:gd name="connsiteX4" fmla="*/ 0 w 1620000"/>
                  <a:gd name="connsiteY4" fmla="*/ 612000 h 61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00" h="612081">
                    <a:moveTo>
                      <a:pt x="0" y="612000"/>
                    </a:moveTo>
                    <a:lnTo>
                      <a:pt x="143655" y="0"/>
                    </a:lnTo>
                    <a:lnTo>
                      <a:pt x="1620000" y="0"/>
                    </a:lnTo>
                    <a:lnTo>
                      <a:pt x="1525434" y="612081"/>
                    </a:lnTo>
                    <a:lnTo>
                      <a:pt x="0" y="612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EBC8B"/>
                  </a:gs>
                  <a:gs pos="100000">
                    <a:srgbClr val="F59A5F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2061" name="组合 25"/>
              <p:cNvGrpSpPr>
                <a:grpSpLocks/>
              </p:cNvGrpSpPr>
              <p:nvPr/>
            </p:nvGrpSpPr>
            <p:grpSpPr bwMode="auto">
              <a:xfrm rot="8537105">
                <a:off x="2505220" y="2114840"/>
                <a:ext cx="1367685" cy="646331"/>
                <a:chOff x="5160017" y="476220"/>
                <a:chExt cx="1545721" cy="730467"/>
              </a:xfrm>
            </p:grpSpPr>
            <p:sp>
              <p:nvSpPr>
                <p:cNvPr id="27" name="TextBox 26"/>
                <p:cNvSpPr txBox="1"/>
                <p:nvPr/>
              </p:nvSpPr>
              <p:spPr>
                <a:xfrm rot="10690976" flipH="1">
                  <a:off x="5810953" y="476220"/>
                  <a:ext cx="894785" cy="730467"/>
                </a:xfrm>
                <a:prstGeom prst="rect">
                  <a:avLst/>
                </a:prstGeom>
                <a:noFill/>
                <a:effectLst/>
                <a:scene3d>
                  <a:camera prst="orthographicFront"/>
                  <a:lightRig rig="threePt" dir="t"/>
                </a:scene3d>
                <a:sp3d prstMaterial="matte"/>
              </p:spPr>
              <p:txBody>
                <a:bodyPr>
                  <a:spAutoFit/>
                  <a:sp3d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Algerian" pitchFamily="82" charset="0"/>
                      <a:ea typeface="宋体" pitchFamily="2" charset="-122"/>
                    </a:rPr>
                    <a:t>04</a:t>
                  </a:r>
                  <a:endParaRPr lang="zh-CN" altLang="en-US" sz="3600" dirty="0">
                    <a:solidFill>
                      <a:schemeClr val="bg1"/>
                    </a:solidFill>
                    <a:latin typeface="Algerian" pitchFamily="82" charset="0"/>
                    <a:ea typeface="宋体" pitchFamily="2" charset="-122"/>
                  </a:endParaRPr>
                </a:p>
              </p:txBody>
            </p:sp>
            <p:sp>
              <p:nvSpPr>
                <p:cNvPr id="2063" name="矩形 27"/>
                <p:cNvSpPr>
                  <a:spLocks noChangeArrowheads="1"/>
                </p:cNvSpPr>
                <p:nvPr/>
              </p:nvSpPr>
              <p:spPr bwMode="auto">
                <a:xfrm rot="10732351" flipH="1">
                  <a:off x="5160017" y="571167"/>
                  <a:ext cx="793808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/>
                  <a:ext uri="{91240B29-F687-4F45-9708-019B960494DF}"/>
                </a:extLst>
              </p:spPr>
              <p:txBody>
                <a:bodyPr wrap="none"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 dirty="0">
                      <a:solidFill>
                        <a:schemeClr val="bg1"/>
                      </a:solidFill>
                      <a:latin typeface="Batang" pitchFamily="18" charset="-127"/>
                      <a:ea typeface="Batang" pitchFamily="18" charset="-127"/>
                    </a:rPr>
                    <a:t>Sample</a:t>
                  </a: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 dirty="0">
                      <a:solidFill>
                        <a:schemeClr val="bg1"/>
                      </a:solidFill>
                      <a:latin typeface="Batang" pitchFamily="18" charset="-127"/>
                      <a:ea typeface="Batang" pitchFamily="18" charset="-127"/>
                    </a:rPr>
                    <a:t> title</a:t>
                  </a:r>
                  <a:endParaRPr lang="zh-CN" altLang="en-US" sz="12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endParaRPr>
                </a:p>
              </p:txBody>
            </p:sp>
          </p:grpSp>
        </p:grpSp>
      </p:grpSp>
      <p:grpSp>
        <p:nvGrpSpPr>
          <p:cNvPr id="24578" name="组合 3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18832" y="4092562"/>
            <a:chExt cx="2449492" cy="638931"/>
          </a:xfrm>
        </p:grpSpPr>
        <p:sp>
          <p:nvSpPr>
            <p:cNvPr id="26" name="TextBox 25"/>
            <p:cNvSpPr txBox="1"/>
            <p:nvPr/>
          </p:nvSpPr>
          <p:spPr>
            <a:xfrm>
              <a:off x="1883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24580" name="组合 1"/>
            <p:cNvGrpSpPr>
              <a:grpSpLocks/>
            </p:cNvGrpSpPr>
            <p:nvPr/>
          </p:nvGrpSpPr>
          <p:grpSpPr bwMode="auto">
            <a:xfrm>
              <a:off x="772842" y="4663182"/>
              <a:ext cx="941472" cy="68311"/>
              <a:chOff x="772842" y="4663182"/>
              <a:chExt cx="941472" cy="68311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772889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0">
                    <a:srgbClr val="604544"/>
                  </a:gs>
                  <a:gs pos="100000">
                    <a:srgbClr val="412E3C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020537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0">
                    <a:srgbClr val="95D09B"/>
                  </a:gs>
                  <a:gs pos="100000">
                    <a:srgbClr val="60C199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268185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0">
                    <a:srgbClr val="FB8D65"/>
                  </a:gs>
                  <a:gs pos="100000">
                    <a:srgbClr val="D36553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515833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0">
                    <a:srgbClr val="34A6AD"/>
                  </a:gs>
                  <a:gs pos="100000">
                    <a:srgbClr val="1E8394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5"/>
          <p:cNvSpPr/>
          <p:nvPr/>
        </p:nvSpPr>
        <p:spPr>
          <a:xfrm rot="14398930">
            <a:off x="2499519" y="2383632"/>
            <a:ext cx="2192337" cy="1981200"/>
          </a:xfrm>
          <a:custGeom>
            <a:avLst/>
            <a:gdLst/>
            <a:ahLst/>
            <a:cxnLst/>
            <a:rect l="l" t="t" r="r" b="b"/>
            <a:pathLst>
              <a:path w="2532508" h="2287660">
                <a:moveTo>
                  <a:pt x="1266254" y="0"/>
                </a:moveTo>
                <a:cubicBezTo>
                  <a:pt x="1965587" y="0"/>
                  <a:pt x="2532508" y="566921"/>
                  <a:pt x="2532508" y="1266254"/>
                </a:cubicBezTo>
                <a:cubicBezTo>
                  <a:pt x="2532508" y="1686211"/>
                  <a:pt x="2328070" y="2058418"/>
                  <a:pt x="2012465" y="2287660"/>
                </a:cubicBezTo>
                <a:lnTo>
                  <a:pt x="1774621" y="1877585"/>
                </a:lnTo>
                <a:cubicBezTo>
                  <a:pt x="1952954" y="1733884"/>
                  <a:pt x="2064978" y="1513151"/>
                  <a:pt x="2064978" y="1266254"/>
                </a:cubicBezTo>
                <a:cubicBezTo>
                  <a:pt x="2064978" y="825131"/>
                  <a:pt x="1707377" y="467530"/>
                  <a:pt x="1266254" y="467530"/>
                </a:cubicBezTo>
                <a:cubicBezTo>
                  <a:pt x="825131" y="467530"/>
                  <a:pt x="467530" y="825131"/>
                  <a:pt x="467530" y="1266254"/>
                </a:cubicBezTo>
                <a:cubicBezTo>
                  <a:pt x="467530" y="1513151"/>
                  <a:pt x="579554" y="1733884"/>
                  <a:pt x="757887" y="1877585"/>
                </a:cubicBezTo>
                <a:lnTo>
                  <a:pt x="520044" y="2287660"/>
                </a:lnTo>
                <a:cubicBezTo>
                  <a:pt x="204439" y="2058418"/>
                  <a:pt x="0" y="1686211"/>
                  <a:pt x="0" y="1266254"/>
                </a:cubicBezTo>
                <a:cubicBezTo>
                  <a:pt x="0" y="566921"/>
                  <a:pt x="566921" y="0"/>
                  <a:pt x="1266254" y="0"/>
                </a:cubicBezTo>
                <a:close/>
              </a:path>
            </a:pathLst>
          </a:custGeom>
          <a:gradFill>
            <a:gsLst>
              <a:gs pos="53000">
                <a:srgbClr val="63BED2"/>
              </a:gs>
              <a:gs pos="0">
                <a:srgbClr val="14A0C8"/>
              </a:gs>
            </a:gsLst>
            <a:lin ang="5400000" scaled="0"/>
          </a:gra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5"/>
          <p:cNvSpPr/>
          <p:nvPr/>
        </p:nvSpPr>
        <p:spPr>
          <a:xfrm rot="7201070" flipH="1">
            <a:off x="4453731" y="2378869"/>
            <a:ext cx="2192338" cy="1981200"/>
          </a:xfrm>
          <a:custGeom>
            <a:avLst/>
            <a:gdLst/>
            <a:ahLst/>
            <a:cxnLst/>
            <a:rect l="l" t="t" r="r" b="b"/>
            <a:pathLst>
              <a:path w="2532508" h="2287660">
                <a:moveTo>
                  <a:pt x="1266254" y="0"/>
                </a:moveTo>
                <a:cubicBezTo>
                  <a:pt x="1965587" y="0"/>
                  <a:pt x="2532508" y="566921"/>
                  <a:pt x="2532508" y="1266254"/>
                </a:cubicBezTo>
                <a:cubicBezTo>
                  <a:pt x="2532508" y="1686211"/>
                  <a:pt x="2328070" y="2058418"/>
                  <a:pt x="2012465" y="2287660"/>
                </a:cubicBezTo>
                <a:lnTo>
                  <a:pt x="1774621" y="1877585"/>
                </a:lnTo>
                <a:cubicBezTo>
                  <a:pt x="1952954" y="1733884"/>
                  <a:pt x="2064978" y="1513151"/>
                  <a:pt x="2064978" y="1266254"/>
                </a:cubicBezTo>
                <a:cubicBezTo>
                  <a:pt x="2064978" y="825131"/>
                  <a:pt x="1707377" y="467530"/>
                  <a:pt x="1266254" y="467530"/>
                </a:cubicBezTo>
                <a:cubicBezTo>
                  <a:pt x="825131" y="467530"/>
                  <a:pt x="467530" y="825131"/>
                  <a:pt x="467530" y="1266254"/>
                </a:cubicBezTo>
                <a:cubicBezTo>
                  <a:pt x="467530" y="1513151"/>
                  <a:pt x="579554" y="1733884"/>
                  <a:pt x="757887" y="1877585"/>
                </a:cubicBezTo>
                <a:lnTo>
                  <a:pt x="520044" y="2287660"/>
                </a:lnTo>
                <a:cubicBezTo>
                  <a:pt x="204439" y="2058418"/>
                  <a:pt x="0" y="1686211"/>
                  <a:pt x="0" y="1266254"/>
                </a:cubicBezTo>
                <a:cubicBezTo>
                  <a:pt x="0" y="566921"/>
                  <a:pt x="566921" y="0"/>
                  <a:pt x="1266254" y="0"/>
                </a:cubicBezTo>
                <a:close/>
              </a:path>
            </a:pathLst>
          </a:custGeom>
          <a:gradFill>
            <a:gsLst>
              <a:gs pos="60000">
                <a:srgbClr val="81898B"/>
              </a:gs>
              <a:gs pos="3000">
                <a:srgbClr val="57646D"/>
              </a:gs>
            </a:gsLst>
            <a:lin ang="5400000" scaled="0"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475038" y="692150"/>
            <a:ext cx="2192337" cy="1981200"/>
          </a:xfrm>
          <a:custGeom>
            <a:avLst/>
            <a:gdLst/>
            <a:ahLst/>
            <a:cxnLst/>
            <a:rect l="l" t="t" r="r" b="b"/>
            <a:pathLst>
              <a:path w="2532508" h="2287660">
                <a:moveTo>
                  <a:pt x="1266254" y="0"/>
                </a:moveTo>
                <a:cubicBezTo>
                  <a:pt x="1965587" y="0"/>
                  <a:pt x="2532508" y="566921"/>
                  <a:pt x="2532508" y="1266254"/>
                </a:cubicBezTo>
                <a:cubicBezTo>
                  <a:pt x="2532508" y="1686211"/>
                  <a:pt x="2328070" y="2058418"/>
                  <a:pt x="2012465" y="2287660"/>
                </a:cubicBezTo>
                <a:lnTo>
                  <a:pt x="1774621" y="1877585"/>
                </a:lnTo>
                <a:cubicBezTo>
                  <a:pt x="1952954" y="1733884"/>
                  <a:pt x="2064978" y="1513151"/>
                  <a:pt x="2064978" y="1266254"/>
                </a:cubicBezTo>
                <a:cubicBezTo>
                  <a:pt x="2064978" y="825131"/>
                  <a:pt x="1707377" y="467530"/>
                  <a:pt x="1266254" y="467530"/>
                </a:cubicBezTo>
                <a:cubicBezTo>
                  <a:pt x="825131" y="467530"/>
                  <a:pt x="467530" y="825131"/>
                  <a:pt x="467530" y="1266254"/>
                </a:cubicBezTo>
                <a:cubicBezTo>
                  <a:pt x="467530" y="1513151"/>
                  <a:pt x="579554" y="1733884"/>
                  <a:pt x="757887" y="1877585"/>
                </a:cubicBezTo>
                <a:lnTo>
                  <a:pt x="520044" y="2287660"/>
                </a:lnTo>
                <a:cubicBezTo>
                  <a:pt x="204439" y="2058418"/>
                  <a:pt x="0" y="1686211"/>
                  <a:pt x="0" y="1266254"/>
                </a:cubicBezTo>
                <a:cubicBezTo>
                  <a:pt x="0" y="566921"/>
                  <a:pt x="566921" y="0"/>
                  <a:pt x="1266254" y="0"/>
                </a:cubicBezTo>
                <a:close/>
              </a:path>
            </a:pathLst>
          </a:custGeom>
          <a:gradFill>
            <a:gsLst>
              <a:gs pos="29000">
                <a:srgbClr val="FF9B21"/>
              </a:gs>
              <a:gs pos="0">
                <a:srgbClr val="F08200"/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5"/>
          <p:cNvSpPr/>
          <p:nvPr/>
        </p:nvSpPr>
        <p:spPr>
          <a:xfrm rot="14398930">
            <a:off x="3520281" y="2082007"/>
            <a:ext cx="568325" cy="665162"/>
          </a:xfrm>
          <a:custGeom>
            <a:avLst/>
            <a:gdLst/>
            <a:ahLst/>
            <a:cxnLst/>
            <a:rect l="l" t="t" r="r" b="b"/>
            <a:pathLst>
              <a:path w="657873" h="768688">
                <a:moveTo>
                  <a:pt x="616217" y="329503"/>
                </a:moveTo>
                <a:cubicBezTo>
                  <a:pt x="525657" y="503705"/>
                  <a:pt x="395646" y="654067"/>
                  <a:pt x="237844" y="768688"/>
                </a:cubicBezTo>
                <a:lnTo>
                  <a:pt x="0" y="358613"/>
                </a:lnTo>
                <a:cubicBezTo>
                  <a:pt x="114455" y="266385"/>
                  <a:pt x="201597" y="142425"/>
                  <a:pt x="248795" y="0"/>
                </a:cubicBezTo>
                <a:lnTo>
                  <a:pt x="657873" y="236351"/>
                </a:lnTo>
                <a:cubicBezTo>
                  <a:pt x="646352" y="268555"/>
                  <a:pt x="631874" y="299385"/>
                  <a:pt x="616217" y="329503"/>
                </a:cubicBezTo>
                <a:close/>
              </a:path>
            </a:pathLst>
          </a:custGeom>
          <a:gradFill>
            <a:gsLst>
              <a:gs pos="0">
                <a:srgbClr val="63BED2"/>
              </a:gs>
              <a:gs pos="100000">
                <a:srgbClr val="76C5D8"/>
              </a:gs>
            </a:gsLst>
            <a:lin ang="5400000" scaled="0"/>
          </a:gradFill>
          <a:ln>
            <a:noFill/>
          </a:ln>
          <a:effectLst>
            <a:outerShdw blurRad="25400" dist="25400" dir="19800000" sx="98000" sy="98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 rot="-2928990">
            <a:off x="4998244" y="2059781"/>
            <a:ext cx="6683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Algerian"/>
              </a:rPr>
              <a:t>01</a:t>
            </a:r>
            <a:endParaRPr lang="zh-CN" altLang="en-US" sz="2200">
              <a:solidFill>
                <a:schemeClr val="bg1"/>
              </a:solidFill>
              <a:latin typeface="Algerian"/>
            </a:endParaRPr>
          </a:p>
        </p:txBody>
      </p:sp>
      <p:sp>
        <p:nvSpPr>
          <p:cNvPr id="26630" name="TextBox 11"/>
          <p:cNvSpPr txBox="1">
            <a:spLocks noChangeArrowheads="1"/>
          </p:cNvSpPr>
          <p:nvPr/>
        </p:nvSpPr>
        <p:spPr bwMode="auto">
          <a:xfrm>
            <a:off x="3371850" y="2211388"/>
            <a:ext cx="6905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Algerian"/>
              </a:rPr>
              <a:t>02</a:t>
            </a:r>
            <a:endParaRPr lang="zh-CN" altLang="en-US" sz="2200">
              <a:solidFill>
                <a:schemeClr val="bg1"/>
              </a:solidFill>
              <a:latin typeface="Algerian"/>
            </a:endParaRPr>
          </a:p>
        </p:txBody>
      </p:sp>
      <p:sp>
        <p:nvSpPr>
          <p:cNvPr id="26631" name="TextBox 12"/>
          <p:cNvSpPr txBox="1">
            <a:spLocks noChangeArrowheads="1"/>
          </p:cNvSpPr>
          <p:nvPr/>
        </p:nvSpPr>
        <p:spPr bwMode="auto">
          <a:xfrm rot="4214599">
            <a:off x="4333081" y="3458370"/>
            <a:ext cx="6381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Algerian"/>
              </a:rPr>
              <a:t>03</a:t>
            </a:r>
            <a:endParaRPr lang="zh-CN" altLang="en-US" sz="2200">
              <a:solidFill>
                <a:schemeClr val="bg1"/>
              </a:solidFill>
              <a:latin typeface="Algeri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0100" y="2916238"/>
            <a:ext cx="668338" cy="327025"/>
          </a:xfrm>
          <a:custGeom>
            <a:avLst/>
            <a:gdLst/>
            <a:ahLst/>
            <a:cxnLst/>
            <a:rect l="l" t="t" r="r" b="b"/>
            <a:pathLst>
              <a:path w="677541" h="331433">
                <a:moveTo>
                  <a:pt x="677541" y="0"/>
                </a:moveTo>
                <a:lnTo>
                  <a:pt x="677541" y="331433"/>
                </a:lnTo>
                <a:lnTo>
                  <a:pt x="0" y="331433"/>
                </a:lnTo>
                <a:lnTo>
                  <a:pt x="260548" y="176506"/>
                </a:lnTo>
                <a:lnTo>
                  <a:pt x="301427" y="240450"/>
                </a:lnTo>
                <a:close/>
              </a:path>
            </a:pathLst>
          </a:custGeom>
          <a:pattFill prst="wdUpDiag">
            <a:fgClr>
              <a:srgbClr val="57646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336925" y="2892425"/>
            <a:ext cx="674688" cy="330200"/>
          </a:xfrm>
          <a:custGeom>
            <a:avLst/>
            <a:gdLst>
              <a:gd name="connsiteX0" fmla="*/ 0 w 659607"/>
              <a:gd name="connsiteY0" fmla="*/ 323850 h 323850"/>
              <a:gd name="connsiteX1" fmla="*/ 266700 w 659607"/>
              <a:gd name="connsiteY1" fmla="*/ 159544 h 323850"/>
              <a:gd name="connsiteX2" fmla="*/ 307182 w 659607"/>
              <a:gd name="connsiteY2" fmla="*/ 219075 h 323850"/>
              <a:gd name="connsiteX3" fmla="*/ 659607 w 659607"/>
              <a:gd name="connsiteY3" fmla="*/ 0 h 323850"/>
              <a:gd name="connsiteX0" fmla="*/ 0 w 683419"/>
              <a:gd name="connsiteY0" fmla="*/ 335756 h 335756"/>
              <a:gd name="connsiteX1" fmla="*/ 290512 w 683419"/>
              <a:gd name="connsiteY1" fmla="*/ 159544 h 335756"/>
              <a:gd name="connsiteX2" fmla="*/ 330994 w 683419"/>
              <a:gd name="connsiteY2" fmla="*/ 219075 h 335756"/>
              <a:gd name="connsiteX3" fmla="*/ 683419 w 683419"/>
              <a:gd name="connsiteY3" fmla="*/ 0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419" h="335756">
                <a:moveTo>
                  <a:pt x="0" y="335756"/>
                </a:moveTo>
                <a:lnTo>
                  <a:pt x="290512" y="159544"/>
                </a:lnTo>
                <a:lnTo>
                  <a:pt x="330994" y="219075"/>
                </a:lnTo>
                <a:lnTo>
                  <a:pt x="683419" y="0"/>
                </a:lnTo>
              </a:path>
            </a:pathLst>
          </a:custGeom>
          <a:ln w="22225">
            <a:solidFill>
              <a:srgbClr val="57646D"/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02125" y="1250950"/>
            <a:ext cx="538163" cy="538163"/>
          </a:xfrm>
          <a:custGeom>
            <a:avLst/>
            <a:gdLst/>
            <a:ahLst/>
            <a:cxnLst/>
            <a:rect l="l" t="t" r="r" b="b"/>
            <a:pathLst>
              <a:path w="896114" h="896114">
                <a:moveTo>
                  <a:pt x="331065" y="214073"/>
                </a:moveTo>
                <a:lnTo>
                  <a:pt x="331065" y="331065"/>
                </a:lnTo>
                <a:lnTo>
                  <a:pt x="214073" y="331065"/>
                </a:lnTo>
                <a:lnTo>
                  <a:pt x="214073" y="565048"/>
                </a:lnTo>
                <a:lnTo>
                  <a:pt x="331065" y="565048"/>
                </a:lnTo>
                <a:lnTo>
                  <a:pt x="331065" y="682040"/>
                </a:lnTo>
                <a:lnTo>
                  <a:pt x="565048" y="682040"/>
                </a:lnTo>
                <a:lnTo>
                  <a:pt x="565048" y="565048"/>
                </a:lnTo>
                <a:lnTo>
                  <a:pt x="682040" y="565048"/>
                </a:lnTo>
                <a:lnTo>
                  <a:pt x="682040" y="331065"/>
                </a:lnTo>
                <a:lnTo>
                  <a:pt x="565048" y="331065"/>
                </a:lnTo>
                <a:lnTo>
                  <a:pt x="565048" y="214073"/>
                </a:lnTo>
                <a:close/>
                <a:moveTo>
                  <a:pt x="448057" y="0"/>
                </a:moveTo>
                <a:cubicBezTo>
                  <a:pt x="695512" y="0"/>
                  <a:pt x="896114" y="200602"/>
                  <a:pt x="896114" y="448057"/>
                </a:cubicBezTo>
                <a:cubicBezTo>
                  <a:pt x="896114" y="695512"/>
                  <a:pt x="695512" y="896114"/>
                  <a:pt x="448057" y="896114"/>
                </a:cubicBezTo>
                <a:cubicBezTo>
                  <a:pt x="200602" y="896114"/>
                  <a:pt x="0" y="695512"/>
                  <a:pt x="0" y="448057"/>
                </a:cubicBezTo>
                <a:cubicBezTo>
                  <a:pt x="0" y="200602"/>
                  <a:pt x="200602" y="0"/>
                  <a:pt x="448057" y="0"/>
                </a:cubicBezTo>
                <a:close/>
              </a:path>
            </a:pathLst>
          </a:custGeom>
          <a:pattFill prst="dkHorz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10175" y="3108325"/>
            <a:ext cx="80963" cy="142875"/>
          </a:xfrm>
          <a:prstGeom prst="rect">
            <a:avLst/>
          </a:prstGeom>
          <a:pattFill prst="narVert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476875" y="2973388"/>
            <a:ext cx="80963" cy="277812"/>
          </a:xfrm>
          <a:prstGeom prst="rect">
            <a:avLst/>
          </a:prstGeom>
          <a:pattFill prst="narVert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610225" y="2882900"/>
            <a:ext cx="79375" cy="368300"/>
          </a:xfrm>
          <a:prstGeom prst="rect">
            <a:avLst/>
          </a:prstGeom>
          <a:pattFill prst="narVert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343525" y="3038475"/>
            <a:ext cx="80963" cy="209550"/>
          </a:xfrm>
          <a:prstGeom prst="rect">
            <a:avLst/>
          </a:prstGeom>
          <a:pattFill prst="narVert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3937883" y="2317768"/>
            <a:ext cx="1268235" cy="1095973"/>
          </a:xfrm>
          <a:custGeom>
            <a:avLst/>
            <a:gdLst/>
            <a:ahLst/>
            <a:cxnLst/>
            <a:rect l="l" t="t" r="r" b="b"/>
            <a:pathLst>
              <a:path w="1095615" h="961048">
                <a:moveTo>
                  <a:pt x="178526" y="0"/>
                </a:moveTo>
                <a:cubicBezTo>
                  <a:pt x="278720" y="82542"/>
                  <a:pt x="407363" y="130592"/>
                  <a:pt x="547229" y="130592"/>
                </a:cubicBezTo>
                <a:cubicBezTo>
                  <a:pt x="686636" y="130592"/>
                  <a:pt x="814895" y="82857"/>
                  <a:pt x="914952" y="810"/>
                </a:cubicBezTo>
                <a:lnTo>
                  <a:pt x="1095615" y="312297"/>
                </a:lnTo>
                <a:cubicBezTo>
                  <a:pt x="871706" y="397439"/>
                  <a:pt x="713331" y="614376"/>
                  <a:pt x="713331" y="868304"/>
                </a:cubicBezTo>
                <a:cubicBezTo>
                  <a:pt x="713331" y="899966"/>
                  <a:pt x="715794" y="931053"/>
                  <a:pt x="722681" y="961048"/>
                </a:cubicBezTo>
                <a:lnTo>
                  <a:pt x="371495" y="961048"/>
                </a:lnTo>
                <a:lnTo>
                  <a:pt x="381327" y="863513"/>
                </a:lnTo>
                <a:cubicBezTo>
                  <a:pt x="381327" y="609939"/>
                  <a:pt x="223393" y="393252"/>
                  <a:pt x="0" y="307803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"/>
          <p:cNvSpPr/>
          <p:nvPr/>
        </p:nvSpPr>
        <p:spPr>
          <a:xfrm rot="7195113">
            <a:off x="4328319" y="3328194"/>
            <a:ext cx="569912" cy="666750"/>
          </a:xfrm>
          <a:custGeom>
            <a:avLst/>
            <a:gdLst/>
            <a:ahLst/>
            <a:cxnLst/>
            <a:rect l="l" t="t" r="r" b="b"/>
            <a:pathLst>
              <a:path w="657873" h="768688">
                <a:moveTo>
                  <a:pt x="616217" y="329503"/>
                </a:moveTo>
                <a:cubicBezTo>
                  <a:pt x="525657" y="503705"/>
                  <a:pt x="395646" y="654067"/>
                  <a:pt x="237844" y="768688"/>
                </a:cubicBezTo>
                <a:lnTo>
                  <a:pt x="0" y="358613"/>
                </a:lnTo>
                <a:cubicBezTo>
                  <a:pt x="114455" y="266385"/>
                  <a:pt x="201597" y="142425"/>
                  <a:pt x="248795" y="0"/>
                </a:cubicBezTo>
                <a:lnTo>
                  <a:pt x="657873" y="236351"/>
                </a:lnTo>
                <a:cubicBezTo>
                  <a:pt x="646352" y="268555"/>
                  <a:pt x="631874" y="299385"/>
                  <a:pt x="616217" y="329503"/>
                </a:cubicBezTo>
                <a:close/>
              </a:path>
            </a:pathLst>
          </a:custGeom>
          <a:solidFill>
            <a:srgbClr val="81898B"/>
          </a:solidFill>
          <a:ln>
            <a:noFill/>
          </a:ln>
          <a:effectLst>
            <a:outerShdw blurRad="25400" dist="25400" dir="13500000" sx="98000" sy="98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3" name="TextBox 26"/>
          <p:cNvSpPr txBox="1">
            <a:spLocks noChangeArrowheads="1"/>
          </p:cNvSpPr>
          <p:nvPr/>
        </p:nvSpPr>
        <p:spPr bwMode="auto">
          <a:xfrm rot="4054594">
            <a:off x="4304506" y="3471069"/>
            <a:ext cx="6683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Algerian"/>
              </a:rPr>
              <a:t>03</a:t>
            </a:r>
            <a:endParaRPr lang="zh-CN" altLang="en-US" sz="2200">
              <a:solidFill>
                <a:schemeClr val="bg1"/>
              </a:solidFill>
              <a:latin typeface="Algerian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08425" y="1803400"/>
            <a:ext cx="1325563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21013" y="3287713"/>
            <a:ext cx="1325562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02188" y="3287713"/>
            <a:ext cx="1323975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26647" name="组合 2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64071" y="4092562"/>
            <a:chExt cx="2449492" cy="638931"/>
          </a:xfrm>
        </p:grpSpPr>
        <p:grpSp>
          <p:nvGrpSpPr>
            <p:cNvPr id="26648" name="组合 10"/>
            <p:cNvGrpSpPr>
              <a:grpSpLocks/>
            </p:cNvGrpSpPr>
            <p:nvPr/>
          </p:nvGrpSpPr>
          <p:grpSpPr bwMode="auto">
            <a:xfrm>
              <a:off x="948064" y="4663182"/>
              <a:ext cx="681505" cy="68311"/>
              <a:chOff x="565269" y="4697338"/>
              <a:chExt cx="797231" cy="79911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65546" y="4697301"/>
                <a:ext cx="232131" cy="79948"/>
              </a:xfrm>
              <a:prstGeom prst="rect">
                <a:avLst/>
              </a:prstGeom>
              <a:gradFill>
                <a:gsLst>
                  <a:gs pos="29000">
                    <a:srgbClr val="FF9B21"/>
                  </a:gs>
                  <a:gs pos="0">
                    <a:srgbClr val="F08200"/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127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47819" y="4697301"/>
                <a:ext cx="232131" cy="79948"/>
              </a:xfrm>
              <a:prstGeom prst="rect">
                <a:avLst/>
              </a:prstGeom>
              <a:gradFill>
                <a:gsLst>
                  <a:gs pos="60000">
                    <a:srgbClr val="81898B"/>
                  </a:gs>
                  <a:gs pos="3000">
                    <a:srgbClr val="57646D"/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127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130091" y="4697301"/>
                <a:ext cx="232131" cy="79948"/>
              </a:xfrm>
              <a:prstGeom prst="rect">
                <a:avLst/>
              </a:prstGeom>
              <a:gradFill>
                <a:gsLst>
                  <a:gs pos="53000">
                    <a:srgbClr val="63BED2"/>
                  </a:gs>
                  <a:gs pos="0">
                    <a:srgbClr val="14A0C8"/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127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64071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</a:blip>
          <a:srcRect l="57680" t="7205" b="2766"/>
          <a:stretch>
            <a:fillRect/>
          </a:stretch>
        </p:blipFill>
        <p:spPr bwMode="auto">
          <a:xfrm>
            <a:off x="6915150" y="0"/>
            <a:ext cx="1222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弧形 41"/>
          <p:cNvSpPr/>
          <p:nvPr/>
        </p:nvSpPr>
        <p:spPr>
          <a:xfrm flipH="1">
            <a:off x="6676462" y="2746425"/>
            <a:ext cx="695279" cy="695279"/>
          </a:xfrm>
          <a:prstGeom prst="arc">
            <a:avLst>
              <a:gd name="adj1" fmla="val 5258951"/>
              <a:gd name="adj2" fmla="val 16255764"/>
            </a:avLst>
          </a:prstGeom>
          <a:solidFill>
            <a:srgbClr val="7D1E0A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弧形 56"/>
          <p:cNvSpPr/>
          <p:nvPr/>
        </p:nvSpPr>
        <p:spPr>
          <a:xfrm flipH="1">
            <a:off x="6685988" y="3914907"/>
            <a:ext cx="695279" cy="695279"/>
          </a:xfrm>
          <a:prstGeom prst="arc">
            <a:avLst>
              <a:gd name="adj1" fmla="val 5376329"/>
              <a:gd name="adj2" fmla="val 16208600"/>
            </a:avLst>
          </a:prstGeom>
          <a:solidFill>
            <a:srgbClr val="4DACC6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弧形 95"/>
          <p:cNvSpPr/>
          <p:nvPr/>
        </p:nvSpPr>
        <p:spPr>
          <a:xfrm flipH="1">
            <a:off x="6676462" y="1582983"/>
            <a:ext cx="695279" cy="695279"/>
          </a:xfrm>
          <a:prstGeom prst="arc">
            <a:avLst>
              <a:gd name="adj1" fmla="val 5258951"/>
              <a:gd name="adj2" fmla="val 16255764"/>
            </a:avLst>
          </a:prstGeom>
          <a:gradFill flip="none" rotWithShape="1">
            <a:gsLst>
              <a:gs pos="52000">
                <a:srgbClr val="B46300"/>
              </a:gs>
              <a:gs pos="0">
                <a:srgbClr val="F08200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矩形 9"/>
          <p:cNvSpPr/>
          <p:nvPr/>
        </p:nvSpPr>
        <p:spPr>
          <a:xfrm rot="16200000" flipH="1" flipV="1">
            <a:off x="5217319" y="-150019"/>
            <a:ext cx="1411288" cy="2917825"/>
          </a:xfrm>
          <a:custGeom>
            <a:avLst/>
            <a:gdLst/>
            <a:ahLst/>
            <a:cxnLst/>
            <a:rect l="l" t="t" r="r" b="b"/>
            <a:pathLst>
              <a:path w="1411266" h="2916614">
                <a:moveTo>
                  <a:pt x="1387505" y="9814"/>
                </a:moveTo>
                <a:lnTo>
                  <a:pt x="1396996" y="11194"/>
                </a:lnTo>
                <a:cubicBezTo>
                  <a:pt x="1401683" y="9973"/>
                  <a:pt x="1406445" y="9964"/>
                  <a:pt x="1411266" y="10018"/>
                </a:cubicBezTo>
                <a:close/>
                <a:moveTo>
                  <a:pt x="0" y="312207"/>
                </a:moveTo>
                <a:lnTo>
                  <a:pt x="501" y="1008112"/>
                </a:lnTo>
                <a:lnTo>
                  <a:pt x="1" y="1008112"/>
                </a:lnTo>
                <a:lnTo>
                  <a:pt x="1" y="2016224"/>
                </a:lnTo>
                <a:cubicBezTo>
                  <a:pt x="86" y="2134875"/>
                  <a:pt x="172" y="2253527"/>
                  <a:pt x="257" y="2372178"/>
                </a:cubicBezTo>
                <a:cubicBezTo>
                  <a:pt x="3098" y="2555513"/>
                  <a:pt x="75654" y="2726511"/>
                  <a:pt x="229348" y="2828880"/>
                </a:cubicBezTo>
                <a:cubicBezTo>
                  <a:pt x="400137" y="2942634"/>
                  <a:pt x="622453" y="2946031"/>
                  <a:pt x="796695" y="2837550"/>
                </a:cubicBezTo>
                <a:cubicBezTo>
                  <a:pt x="970401" y="2729403"/>
                  <a:pt x="1033707" y="2533768"/>
                  <a:pt x="1035082" y="2329608"/>
                </a:cubicBezTo>
                <a:cubicBezTo>
                  <a:pt x="1035730" y="2238127"/>
                  <a:pt x="1035859" y="2129995"/>
                  <a:pt x="1035579" y="2016224"/>
                </a:cubicBezTo>
                <a:lnTo>
                  <a:pt x="1035719" y="2016224"/>
                </a:lnTo>
                <a:lnTo>
                  <a:pt x="1035719" y="1108487"/>
                </a:lnTo>
                <a:lnTo>
                  <a:pt x="1036151" y="1108487"/>
                </a:lnTo>
                <a:cubicBezTo>
                  <a:pt x="1035627" y="835720"/>
                  <a:pt x="1032958" y="530544"/>
                  <a:pt x="1030299" y="344740"/>
                </a:cubicBezTo>
                <a:cubicBezTo>
                  <a:pt x="1033304" y="326873"/>
                  <a:pt x="1037285" y="308116"/>
                  <a:pt x="1042543" y="289000"/>
                </a:cubicBezTo>
                <a:cubicBezTo>
                  <a:pt x="1056353" y="210076"/>
                  <a:pt x="1098912" y="139111"/>
                  <a:pt x="1163037" y="90469"/>
                </a:cubicBezTo>
                <a:cubicBezTo>
                  <a:pt x="1170235" y="82470"/>
                  <a:pt x="1178850" y="75928"/>
                  <a:pt x="1188650" y="70791"/>
                </a:cubicBezTo>
                <a:lnTo>
                  <a:pt x="1208422" y="55602"/>
                </a:lnTo>
                <a:cubicBezTo>
                  <a:pt x="1215505" y="51540"/>
                  <a:pt x="1222695" y="47746"/>
                  <a:pt x="1231033" y="46403"/>
                </a:cubicBezTo>
                <a:cubicBezTo>
                  <a:pt x="1238208" y="41893"/>
                  <a:pt x="1246089" y="38537"/>
                  <a:pt x="1254754" y="36752"/>
                </a:cubicBezTo>
                <a:cubicBezTo>
                  <a:pt x="1295403" y="17323"/>
                  <a:pt x="1339619" y="9228"/>
                  <a:pt x="1383765" y="9782"/>
                </a:cubicBezTo>
                <a:lnTo>
                  <a:pt x="246732" y="0"/>
                </a:lnTo>
                <a:cubicBezTo>
                  <a:pt x="130077" y="1655"/>
                  <a:pt x="1853" y="207096"/>
                  <a:pt x="266" y="308250"/>
                </a:cubicBezTo>
                <a:cubicBezTo>
                  <a:pt x="178" y="309569"/>
                  <a:pt x="88" y="310888"/>
                  <a:pt x="0" y="312207"/>
                </a:cubicBezTo>
                <a:close/>
              </a:path>
            </a:pathLst>
          </a:custGeom>
          <a:gradFill flip="none" rotWithShape="1">
            <a:gsLst>
              <a:gs pos="100000">
                <a:srgbClr val="F88F11"/>
              </a:gs>
              <a:gs pos="50000">
                <a:srgbClr val="FF9B21">
                  <a:alpha val="66000"/>
                </a:srgbClr>
              </a:gs>
              <a:gs pos="0">
                <a:srgbClr val="F08200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9"/>
          <p:cNvSpPr/>
          <p:nvPr/>
        </p:nvSpPr>
        <p:spPr>
          <a:xfrm rot="16200000" flipH="1" flipV="1">
            <a:off x="4542631" y="359569"/>
            <a:ext cx="1411288" cy="4267200"/>
          </a:xfrm>
          <a:custGeom>
            <a:avLst/>
            <a:gdLst/>
            <a:ahLst/>
            <a:cxnLst/>
            <a:rect l="l" t="t" r="r" b="b"/>
            <a:pathLst>
              <a:path w="1411266" h="4267201">
                <a:moveTo>
                  <a:pt x="1387505" y="9814"/>
                </a:moveTo>
                <a:lnTo>
                  <a:pt x="1396996" y="11194"/>
                </a:lnTo>
                <a:cubicBezTo>
                  <a:pt x="1401683" y="9973"/>
                  <a:pt x="1406445" y="9964"/>
                  <a:pt x="1411266" y="10018"/>
                </a:cubicBezTo>
                <a:close/>
                <a:moveTo>
                  <a:pt x="1" y="3366811"/>
                </a:moveTo>
                <a:cubicBezTo>
                  <a:pt x="86" y="3485462"/>
                  <a:pt x="172" y="3604114"/>
                  <a:pt x="257" y="3722765"/>
                </a:cubicBezTo>
                <a:cubicBezTo>
                  <a:pt x="3098" y="3906100"/>
                  <a:pt x="75654" y="4077098"/>
                  <a:pt x="229348" y="4179467"/>
                </a:cubicBezTo>
                <a:cubicBezTo>
                  <a:pt x="400137" y="4293221"/>
                  <a:pt x="622453" y="4296618"/>
                  <a:pt x="796695" y="4188137"/>
                </a:cubicBezTo>
                <a:cubicBezTo>
                  <a:pt x="970401" y="4079990"/>
                  <a:pt x="1033707" y="3884355"/>
                  <a:pt x="1035082" y="3680195"/>
                </a:cubicBezTo>
                <a:cubicBezTo>
                  <a:pt x="1035730" y="3588714"/>
                  <a:pt x="1035859" y="3480582"/>
                  <a:pt x="1035579" y="3366811"/>
                </a:cubicBezTo>
                <a:close/>
                <a:moveTo>
                  <a:pt x="0" y="312207"/>
                </a:moveTo>
                <a:lnTo>
                  <a:pt x="501" y="1008112"/>
                </a:lnTo>
                <a:lnTo>
                  <a:pt x="1" y="1008112"/>
                </a:lnTo>
                <a:lnTo>
                  <a:pt x="1" y="1376354"/>
                </a:lnTo>
                <a:lnTo>
                  <a:pt x="0" y="1376354"/>
                </a:lnTo>
                <a:lnTo>
                  <a:pt x="0" y="3366810"/>
                </a:lnTo>
                <a:lnTo>
                  <a:pt x="1035718" y="3366810"/>
                </a:lnTo>
                <a:lnTo>
                  <a:pt x="1035718" y="2016224"/>
                </a:lnTo>
                <a:lnTo>
                  <a:pt x="1035719" y="2016224"/>
                </a:lnTo>
                <a:lnTo>
                  <a:pt x="1035719" y="1108487"/>
                </a:lnTo>
                <a:lnTo>
                  <a:pt x="1036151" y="1108487"/>
                </a:lnTo>
                <a:cubicBezTo>
                  <a:pt x="1035627" y="835720"/>
                  <a:pt x="1032958" y="530544"/>
                  <a:pt x="1030299" y="344740"/>
                </a:cubicBezTo>
                <a:cubicBezTo>
                  <a:pt x="1033304" y="326873"/>
                  <a:pt x="1037285" y="308116"/>
                  <a:pt x="1042543" y="289000"/>
                </a:cubicBezTo>
                <a:cubicBezTo>
                  <a:pt x="1056353" y="210076"/>
                  <a:pt x="1098912" y="139111"/>
                  <a:pt x="1163037" y="90469"/>
                </a:cubicBezTo>
                <a:cubicBezTo>
                  <a:pt x="1170235" y="82470"/>
                  <a:pt x="1178850" y="75928"/>
                  <a:pt x="1188650" y="70791"/>
                </a:cubicBezTo>
                <a:lnTo>
                  <a:pt x="1208422" y="55602"/>
                </a:lnTo>
                <a:cubicBezTo>
                  <a:pt x="1215505" y="51540"/>
                  <a:pt x="1222695" y="47746"/>
                  <a:pt x="1231033" y="46403"/>
                </a:cubicBezTo>
                <a:cubicBezTo>
                  <a:pt x="1238208" y="41893"/>
                  <a:pt x="1246089" y="38537"/>
                  <a:pt x="1254754" y="36752"/>
                </a:cubicBezTo>
                <a:cubicBezTo>
                  <a:pt x="1295403" y="17323"/>
                  <a:pt x="1339619" y="9228"/>
                  <a:pt x="1383765" y="9782"/>
                </a:cubicBezTo>
                <a:lnTo>
                  <a:pt x="246732" y="0"/>
                </a:lnTo>
                <a:cubicBezTo>
                  <a:pt x="130077" y="1655"/>
                  <a:pt x="1853" y="207096"/>
                  <a:pt x="266" y="308250"/>
                </a:cubicBezTo>
                <a:cubicBezTo>
                  <a:pt x="178" y="309569"/>
                  <a:pt x="88" y="310888"/>
                  <a:pt x="0" y="312207"/>
                </a:cubicBezTo>
                <a:close/>
              </a:path>
            </a:pathLst>
          </a:custGeom>
          <a:gradFill flip="none" rotWithShape="1">
            <a:gsLst>
              <a:gs pos="32000">
                <a:srgbClr val="DEA974">
                  <a:alpha val="89804"/>
                </a:srgbClr>
              </a:gs>
              <a:gs pos="100000">
                <a:srgbClr val="9E5C44"/>
              </a:gs>
              <a:gs pos="0">
                <a:srgbClr val="740E00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矩形 9"/>
          <p:cNvSpPr/>
          <p:nvPr/>
        </p:nvSpPr>
        <p:spPr>
          <a:xfrm rot="16200000" flipH="1" flipV="1">
            <a:off x="3938587" y="941388"/>
            <a:ext cx="1412875" cy="5473700"/>
          </a:xfrm>
          <a:custGeom>
            <a:avLst/>
            <a:gdLst/>
            <a:ahLst/>
            <a:cxnLst/>
            <a:rect l="l" t="t" r="r" b="b"/>
            <a:pathLst>
              <a:path w="1411747" h="5473562">
                <a:moveTo>
                  <a:pt x="1387986" y="9814"/>
                </a:moveTo>
                <a:lnTo>
                  <a:pt x="1397477" y="11194"/>
                </a:lnTo>
                <a:cubicBezTo>
                  <a:pt x="1402164" y="9973"/>
                  <a:pt x="1406926" y="9964"/>
                  <a:pt x="1411747" y="10018"/>
                </a:cubicBezTo>
                <a:close/>
                <a:moveTo>
                  <a:pt x="0" y="4573172"/>
                </a:moveTo>
                <a:cubicBezTo>
                  <a:pt x="85" y="4691823"/>
                  <a:pt x="171" y="4810475"/>
                  <a:pt x="256" y="4929126"/>
                </a:cubicBezTo>
                <a:cubicBezTo>
                  <a:pt x="3097" y="5112461"/>
                  <a:pt x="75653" y="5283459"/>
                  <a:pt x="229347" y="5385828"/>
                </a:cubicBezTo>
                <a:cubicBezTo>
                  <a:pt x="400136" y="5499582"/>
                  <a:pt x="622452" y="5502979"/>
                  <a:pt x="796694" y="5394498"/>
                </a:cubicBezTo>
                <a:cubicBezTo>
                  <a:pt x="970400" y="5286351"/>
                  <a:pt x="1033706" y="5090716"/>
                  <a:pt x="1035081" y="4886556"/>
                </a:cubicBezTo>
                <a:cubicBezTo>
                  <a:pt x="1035729" y="4795075"/>
                  <a:pt x="1035858" y="4686943"/>
                  <a:pt x="1035578" y="4573172"/>
                </a:cubicBezTo>
                <a:lnTo>
                  <a:pt x="1035719" y="4573172"/>
                </a:lnTo>
                <a:lnTo>
                  <a:pt x="1035719" y="3641524"/>
                </a:lnTo>
                <a:cubicBezTo>
                  <a:pt x="1036239" y="3558857"/>
                  <a:pt x="1036302" y="3464932"/>
                  <a:pt x="1036060" y="3366812"/>
                </a:cubicBezTo>
                <a:lnTo>
                  <a:pt x="1035719" y="3366812"/>
                </a:lnTo>
                <a:lnTo>
                  <a:pt x="1035719" y="3366811"/>
                </a:lnTo>
                <a:lnTo>
                  <a:pt x="1036199" y="3366811"/>
                </a:lnTo>
                <a:lnTo>
                  <a:pt x="1036199" y="2016225"/>
                </a:lnTo>
                <a:lnTo>
                  <a:pt x="1036200" y="2016225"/>
                </a:lnTo>
                <a:lnTo>
                  <a:pt x="1036200" y="1108487"/>
                </a:lnTo>
                <a:lnTo>
                  <a:pt x="1036632" y="1108487"/>
                </a:lnTo>
                <a:cubicBezTo>
                  <a:pt x="1036108" y="835720"/>
                  <a:pt x="1033439" y="530544"/>
                  <a:pt x="1030780" y="344740"/>
                </a:cubicBezTo>
                <a:cubicBezTo>
                  <a:pt x="1033785" y="326873"/>
                  <a:pt x="1037766" y="308116"/>
                  <a:pt x="1043024" y="289000"/>
                </a:cubicBezTo>
                <a:cubicBezTo>
                  <a:pt x="1056834" y="210076"/>
                  <a:pt x="1099393" y="139111"/>
                  <a:pt x="1163518" y="90469"/>
                </a:cubicBezTo>
                <a:cubicBezTo>
                  <a:pt x="1170716" y="82470"/>
                  <a:pt x="1179331" y="75928"/>
                  <a:pt x="1189131" y="70791"/>
                </a:cubicBezTo>
                <a:lnTo>
                  <a:pt x="1208903" y="55602"/>
                </a:lnTo>
                <a:cubicBezTo>
                  <a:pt x="1215986" y="51540"/>
                  <a:pt x="1223176" y="47746"/>
                  <a:pt x="1231514" y="46403"/>
                </a:cubicBezTo>
                <a:cubicBezTo>
                  <a:pt x="1238689" y="41893"/>
                  <a:pt x="1246570" y="38537"/>
                  <a:pt x="1255235" y="36752"/>
                </a:cubicBezTo>
                <a:cubicBezTo>
                  <a:pt x="1295884" y="17323"/>
                  <a:pt x="1340100" y="9228"/>
                  <a:pt x="1384246" y="9782"/>
                </a:cubicBezTo>
                <a:lnTo>
                  <a:pt x="247213" y="0"/>
                </a:lnTo>
                <a:cubicBezTo>
                  <a:pt x="130558" y="1655"/>
                  <a:pt x="2334" y="207096"/>
                  <a:pt x="747" y="308250"/>
                </a:cubicBezTo>
                <a:cubicBezTo>
                  <a:pt x="659" y="309569"/>
                  <a:pt x="569" y="310888"/>
                  <a:pt x="481" y="312207"/>
                </a:cubicBezTo>
                <a:lnTo>
                  <a:pt x="982" y="1008112"/>
                </a:lnTo>
                <a:lnTo>
                  <a:pt x="482" y="1008112"/>
                </a:lnTo>
                <a:lnTo>
                  <a:pt x="482" y="1376354"/>
                </a:lnTo>
                <a:lnTo>
                  <a:pt x="481" y="1376354"/>
                </a:lnTo>
                <a:lnTo>
                  <a:pt x="481" y="2582716"/>
                </a:lnTo>
                <a:lnTo>
                  <a:pt x="0" y="2582716"/>
                </a:lnTo>
                <a:lnTo>
                  <a:pt x="0" y="4573172"/>
                </a:lnTo>
                <a:close/>
              </a:path>
            </a:pathLst>
          </a:custGeom>
          <a:gradFill flip="none" rotWithShape="1">
            <a:gsLst>
              <a:gs pos="100000">
                <a:srgbClr val="3CAFCD"/>
              </a:gs>
              <a:gs pos="12000">
                <a:srgbClr val="63BED2">
                  <a:alpha val="90000"/>
                </a:srgbClr>
              </a:gs>
              <a:gs pos="0">
                <a:srgbClr val="14A0C8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686" name="组合 4"/>
          <p:cNvGrpSpPr>
            <a:grpSpLocks/>
          </p:cNvGrpSpPr>
          <p:nvPr/>
        </p:nvGrpSpPr>
        <p:grpSpPr bwMode="auto">
          <a:xfrm>
            <a:off x="4503738" y="715963"/>
            <a:ext cx="2671762" cy="830262"/>
            <a:chOff x="4545962" y="715654"/>
            <a:chExt cx="2672872" cy="830997"/>
          </a:xfrm>
        </p:grpSpPr>
        <p:sp>
          <p:nvSpPr>
            <p:cNvPr id="58" name="TextBox 57"/>
            <p:cNvSpPr txBox="1"/>
            <p:nvPr/>
          </p:nvSpPr>
          <p:spPr>
            <a:xfrm>
              <a:off x="4545962" y="715654"/>
              <a:ext cx="920262" cy="83099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28699" name="TextBox 3"/>
            <p:cNvSpPr txBox="1">
              <a:spLocks noChangeArrowheads="1"/>
            </p:cNvSpPr>
            <p:nvPr/>
          </p:nvSpPr>
          <p:spPr bwMode="auto">
            <a:xfrm>
              <a:off x="5302761" y="900321"/>
              <a:ext cx="191607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Simple title</a:t>
              </a:r>
              <a:endParaRPr lang="zh-CN" altLang="en-US" sz="240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8687" name="组合 67"/>
          <p:cNvGrpSpPr>
            <a:grpSpLocks/>
          </p:cNvGrpSpPr>
          <p:nvPr/>
        </p:nvGrpSpPr>
        <p:grpSpPr bwMode="auto">
          <a:xfrm>
            <a:off x="3154363" y="1890713"/>
            <a:ext cx="2673350" cy="830262"/>
            <a:chOff x="4545962" y="715654"/>
            <a:chExt cx="2672872" cy="830997"/>
          </a:xfrm>
        </p:grpSpPr>
        <p:sp>
          <p:nvSpPr>
            <p:cNvPr id="69" name="TextBox 68"/>
            <p:cNvSpPr txBox="1"/>
            <p:nvPr/>
          </p:nvSpPr>
          <p:spPr>
            <a:xfrm>
              <a:off x="4545962" y="715654"/>
              <a:ext cx="920262" cy="83099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28697" name="TextBox 75"/>
            <p:cNvSpPr txBox="1">
              <a:spLocks noChangeArrowheads="1"/>
            </p:cNvSpPr>
            <p:nvPr/>
          </p:nvSpPr>
          <p:spPr bwMode="auto">
            <a:xfrm>
              <a:off x="5302761" y="900321"/>
              <a:ext cx="191607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Simple title</a:t>
              </a:r>
              <a:endParaRPr lang="zh-CN" altLang="en-US" sz="240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8688" name="组合 76"/>
          <p:cNvGrpSpPr>
            <a:grpSpLocks/>
          </p:cNvGrpSpPr>
          <p:nvPr/>
        </p:nvGrpSpPr>
        <p:grpSpPr bwMode="auto">
          <a:xfrm>
            <a:off x="1949450" y="3082925"/>
            <a:ext cx="2671763" cy="831850"/>
            <a:chOff x="4545962" y="715654"/>
            <a:chExt cx="2672872" cy="830997"/>
          </a:xfrm>
        </p:grpSpPr>
        <p:sp>
          <p:nvSpPr>
            <p:cNvPr id="78" name="TextBox 77"/>
            <p:cNvSpPr txBox="1"/>
            <p:nvPr/>
          </p:nvSpPr>
          <p:spPr>
            <a:xfrm>
              <a:off x="4545962" y="715654"/>
              <a:ext cx="920262" cy="83099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28695" name="TextBox 78"/>
            <p:cNvSpPr txBox="1">
              <a:spLocks noChangeArrowheads="1"/>
            </p:cNvSpPr>
            <p:nvPr/>
          </p:nvSpPr>
          <p:spPr bwMode="auto">
            <a:xfrm>
              <a:off x="5302761" y="900321"/>
              <a:ext cx="191607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Simple title</a:t>
              </a:r>
              <a:endParaRPr lang="zh-CN" altLang="en-US" sz="240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8689" name="组合 5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64071" y="4092562"/>
            <a:chExt cx="2449492" cy="638932"/>
          </a:xfrm>
        </p:grpSpPr>
        <p:sp>
          <p:nvSpPr>
            <p:cNvPr id="86" name="TextBox 85"/>
            <p:cNvSpPr txBox="1"/>
            <p:nvPr/>
          </p:nvSpPr>
          <p:spPr>
            <a:xfrm>
              <a:off x="64071" y="4092562"/>
              <a:ext cx="2449492" cy="5229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948301" y="4663151"/>
              <a:ext cx="196848" cy="68343"/>
            </a:xfrm>
            <a:prstGeom prst="rect">
              <a:avLst/>
            </a:prstGeom>
            <a:gradFill flip="none" rotWithShape="1">
              <a:gsLst>
                <a:gs pos="100000">
                  <a:srgbClr val="F88F11"/>
                </a:gs>
                <a:gs pos="50000">
                  <a:srgbClr val="FF9B21">
                    <a:alpha val="50000"/>
                  </a:srgbClr>
                </a:gs>
                <a:gs pos="0">
                  <a:srgbClr val="F0820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8100" dist="12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1189599" y="4663151"/>
              <a:ext cx="198435" cy="68343"/>
            </a:xfrm>
            <a:prstGeom prst="rect">
              <a:avLst/>
            </a:prstGeom>
            <a:gradFill flip="none" rotWithShape="1">
              <a:gsLst>
                <a:gs pos="50000">
                  <a:srgbClr val="E5BC93"/>
                </a:gs>
                <a:gs pos="100000">
                  <a:srgbClr val="9E5C44"/>
                </a:gs>
                <a:gs pos="0">
                  <a:srgbClr val="740E00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1432484" y="4663151"/>
              <a:ext cx="196848" cy="68343"/>
            </a:xfrm>
            <a:prstGeom prst="rect">
              <a:avLst/>
            </a:prstGeom>
            <a:gradFill flip="none" rotWithShape="1">
              <a:gsLst>
                <a:gs pos="100000">
                  <a:srgbClr val="3CAFCD"/>
                </a:gs>
                <a:gs pos="50000">
                  <a:srgbClr val="63BED2">
                    <a:alpha val="50000"/>
                  </a:srgbClr>
                </a:gs>
                <a:gs pos="0">
                  <a:srgbClr val="14A0C8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127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2595</TotalTime>
  <Words>359</Words>
  <Application>Microsoft Office PowerPoint</Application>
  <PresentationFormat>全屏显示(16:9)</PresentationFormat>
  <Paragraphs>166</Paragraphs>
  <Slides>17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Calibri</vt:lpstr>
      <vt:lpstr>宋体</vt:lpstr>
      <vt:lpstr>Arial</vt:lpstr>
      <vt:lpstr>Algerian</vt:lpstr>
      <vt:lpstr>Cambria Math</vt:lpstr>
      <vt:lpstr>Batang</vt:lpstr>
      <vt:lpstr>方正姚体</vt:lpstr>
      <vt:lpstr>Meiryo</vt:lpstr>
      <vt:lpstr>Times New Roman</vt:lpstr>
      <vt:lpstr>Gungsuh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站长PPT</dc:creator>
  <cp:keywords>微信：seusky</cp:keywords>
  <cp:lastModifiedBy>微软用户</cp:lastModifiedBy>
  <cp:revision>381</cp:revision>
  <dcterms:created xsi:type="dcterms:W3CDTF">2013-08-05T14:50:09Z</dcterms:created>
  <dcterms:modified xsi:type="dcterms:W3CDTF">2013-11-07T03:19:52Z</dcterms:modified>
</cp:coreProperties>
</file>