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2" r:id="rId4"/>
    <p:sldId id="261" r:id="rId5"/>
    <p:sldId id="264" r:id="rId6"/>
    <p:sldId id="267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orient="horz" pos="2750">
          <p15:clr>
            <a:srgbClr val="A4A3A4"/>
          </p15:clr>
        </p15:guide>
        <p15:guide id="5" orient="horz" pos="3521">
          <p15:clr>
            <a:srgbClr val="A4A3A4"/>
          </p15:clr>
        </p15:guide>
        <p15:guide id="6" orient="horz" pos="3203">
          <p15:clr>
            <a:srgbClr val="A4A3A4"/>
          </p15:clr>
        </p15:guide>
        <p15:guide id="7" orient="horz" pos="1616">
          <p15:clr>
            <a:srgbClr val="A4A3A4"/>
          </p15:clr>
        </p15:guide>
        <p15:guide id="8" pos="2880">
          <p15:clr>
            <a:srgbClr val="A4A3A4"/>
          </p15:clr>
        </p15:guide>
        <p15:guide id="9" pos="567">
          <p15:clr>
            <a:srgbClr val="A4A3A4"/>
          </p15:clr>
        </p15:guide>
        <p15:guide id="10" pos="5556">
          <p15:clr>
            <a:srgbClr val="A4A3A4"/>
          </p15:clr>
        </p15:guide>
        <p15:guide id="11" pos="5193">
          <p15:clr>
            <a:srgbClr val="A4A3A4"/>
          </p15:clr>
        </p15:guide>
        <p15:guide id="12" pos="2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25"/>
    <a:srgbClr val="BACD05"/>
    <a:srgbClr val="C0D406"/>
    <a:srgbClr val="CFE406"/>
    <a:srgbClr val="B1C305"/>
    <a:srgbClr val="C89800"/>
    <a:srgbClr val="B08600"/>
    <a:srgbClr val="B88C00"/>
    <a:srgbClr val="F26A40"/>
    <a:srgbClr val="F373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97" autoAdjust="0"/>
  </p:normalViewPr>
  <p:slideViewPr>
    <p:cSldViewPr>
      <p:cViewPr varScale="1">
        <p:scale>
          <a:sx n="84" d="100"/>
          <a:sy n="84" d="100"/>
        </p:scale>
        <p:origin x="1182" y="78"/>
      </p:cViewPr>
      <p:guideLst>
        <p:guide orient="horz" pos="2160"/>
        <p:guide orient="horz" pos="346"/>
        <p:guide orient="horz" pos="3974"/>
        <p:guide orient="horz" pos="2750"/>
        <p:guide orient="horz" pos="3521"/>
        <p:guide orient="horz" pos="3203"/>
        <p:guide orient="horz" pos="1616"/>
        <p:guide pos="2880"/>
        <p:guide pos="567"/>
        <p:guide pos="5556"/>
        <p:guide pos="5193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3671900" y="644662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www.yanj.com</a:t>
            </a:r>
            <a:endParaRPr lang="zh-CN" altLang="en-US" sz="20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98" name="组合 9597"/>
          <p:cNvGrpSpPr/>
          <p:nvPr/>
        </p:nvGrpSpPr>
        <p:grpSpPr>
          <a:xfrm>
            <a:off x="900113" y="1718295"/>
            <a:ext cx="3279480" cy="3421410"/>
            <a:chOff x="2932260" y="1718295"/>
            <a:chExt cx="3279480" cy="3421410"/>
          </a:xfrm>
        </p:grpSpPr>
        <p:grpSp>
          <p:nvGrpSpPr>
            <p:cNvPr id="9594" name="组合 9593"/>
            <p:cNvGrpSpPr/>
            <p:nvPr/>
          </p:nvGrpSpPr>
          <p:grpSpPr>
            <a:xfrm>
              <a:off x="2932260" y="1718295"/>
              <a:ext cx="3279480" cy="3421410"/>
              <a:chOff x="1169567" y="1268413"/>
              <a:chExt cx="3832312" cy="3998168"/>
            </a:xfrm>
          </p:grpSpPr>
          <p:sp>
            <p:nvSpPr>
              <p:cNvPr id="9393" name="Freeform 6"/>
              <p:cNvSpPr>
                <a:spLocks noEditPoints="1"/>
              </p:cNvSpPr>
              <p:nvPr/>
            </p:nvSpPr>
            <p:spPr bwMode="auto">
              <a:xfrm>
                <a:off x="2452450" y="1268413"/>
                <a:ext cx="1275344" cy="1907360"/>
              </a:xfrm>
              <a:custGeom>
                <a:avLst/>
                <a:gdLst>
                  <a:gd name="T0" fmla="*/ 152 w 153"/>
                  <a:gd name="T1" fmla="*/ 77 h 229"/>
                  <a:gd name="T2" fmla="*/ 76 w 153"/>
                  <a:gd name="T3" fmla="*/ 1 h 229"/>
                  <a:gd name="T4" fmla="*/ 0 w 153"/>
                  <a:gd name="T5" fmla="*/ 76 h 229"/>
                  <a:gd name="T6" fmla="*/ 10 w 153"/>
                  <a:gd name="T7" fmla="*/ 115 h 229"/>
                  <a:gd name="T8" fmla="*/ 10 w 153"/>
                  <a:gd name="T9" fmla="*/ 115 h 229"/>
                  <a:gd name="T10" fmla="*/ 76 w 153"/>
                  <a:gd name="T11" fmla="*/ 229 h 229"/>
                  <a:gd name="T12" fmla="*/ 142 w 153"/>
                  <a:gd name="T13" fmla="*/ 115 h 229"/>
                  <a:gd name="T14" fmla="*/ 142 w 153"/>
                  <a:gd name="T15" fmla="*/ 115 h 229"/>
                  <a:gd name="T16" fmla="*/ 152 w 153"/>
                  <a:gd name="T17" fmla="*/ 77 h 229"/>
                  <a:gd name="T18" fmla="*/ 76 w 153"/>
                  <a:gd name="T19" fmla="*/ 140 h 229"/>
                  <a:gd name="T20" fmla="*/ 13 w 153"/>
                  <a:gd name="T21" fmla="*/ 76 h 229"/>
                  <a:gd name="T22" fmla="*/ 77 w 153"/>
                  <a:gd name="T23" fmla="*/ 13 h 229"/>
                  <a:gd name="T24" fmla="*/ 140 w 153"/>
                  <a:gd name="T25" fmla="*/ 77 h 229"/>
                  <a:gd name="T26" fmla="*/ 76 w 153"/>
                  <a:gd name="T27" fmla="*/ 14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3" h="229">
                    <a:moveTo>
                      <a:pt x="152" y="77"/>
                    </a:moveTo>
                    <a:cubicBezTo>
                      <a:pt x="153" y="35"/>
                      <a:pt x="119" y="1"/>
                      <a:pt x="76" y="1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90"/>
                      <a:pt x="4" y="103"/>
                      <a:pt x="10" y="115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76" y="229"/>
                      <a:pt x="76" y="229"/>
                      <a:pt x="76" y="229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9" y="104"/>
                      <a:pt x="152" y="91"/>
                      <a:pt x="152" y="77"/>
                    </a:cubicBezTo>
                    <a:close/>
                    <a:moveTo>
                      <a:pt x="76" y="140"/>
                    </a:moveTo>
                    <a:cubicBezTo>
                      <a:pt x="41" y="140"/>
                      <a:pt x="13" y="111"/>
                      <a:pt x="13" y="76"/>
                    </a:cubicBezTo>
                    <a:cubicBezTo>
                      <a:pt x="13" y="42"/>
                      <a:pt x="42" y="13"/>
                      <a:pt x="77" y="13"/>
                    </a:cubicBezTo>
                    <a:cubicBezTo>
                      <a:pt x="111" y="13"/>
                      <a:pt x="140" y="42"/>
                      <a:pt x="140" y="77"/>
                    </a:cubicBezTo>
                    <a:cubicBezTo>
                      <a:pt x="140" y="112"/>
                      <a:pt x="111" y="140"/>
                      <a:pt x="76" y="140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94" name="Freeform 7"/>
              <p:cNvSpPr>
                <a:spLocks noEditPoints="1"/>
              </p:cNvSpPr>
              <p:nvPr/>
            </p:nvSpPr>
            <p:spPr bwMode="auto">
              <a:xfrm>
                <a:off x="2452450" y="3359221"/>
                <a:ext cx="1266548" cy="1907360"/>
              </a:xfrm>
              <a:custGeom>
                <a:avLst/>
                <a:gdLst>
                  <a:gd name="T0" fmla="*/ 0 w 152"/>
                  <a:gd name="T1" fmla="*/ 153 h 229"/>
                  <a:gd name="T2" fmla="*/ 76 w 152"/>
                  <a:gd name="T3" fmla="*/ 229 h 229"/>
                  <a:gd name="T4" fmla="*/ 152 w 152"/>
                  <a:gd name="T5" fmla="*/ 153 h 229"/>
                  <a:gd name="T6" fmla="*/ 142 w 152"/>
                  <a:gd name="T7" fmla="*/ 115 h 229"/>
                  <a:gd name="T8" fmla="*/ 142 w 152"/>
                  <a:gd name="T9" fmla="*/ 115 h 229"/>
                  <a:gd name="T10" fmla="*/ 76 w 152"/>
                  <a:gd name="T11" fmla="*/ 0 h 229"/>
                  <a:gd name="T12" fmla="*/ 11 w 152"/>
                  <a:gd name="T13" fmla="*/ 114 h 229"/>
                  <a:gd name="T14" fmla="*/ 11 w 152"/>
                  <a:gd name="T15" fmla="*/ 114 h 229"/>
                  <a:gd name="T16" fmla="*/ 0 w 152"/>
                  <a:gd name="T17" fmla="*/ 153 h 229"/>
                  <a:gd name="T18" fmla="*/ 76 w 152"/>
                  <a:gd name="T19" fmla="*/ 89 h 229"/>
                  <a:gd name="T20" fmla="*/ 140 w 152"/>
                  <a:gd name="T21" fmla="*/ 153 h 229"/>
                  <a:gd name="T22" fmla="*/ 76 w 152"/>
                  <a:gd name="T23" fmla="*/ 216 h 229"/>
                  <a:gd name="T24" fmla="*/ 13 w 152"/>
                  <a:gd name="T25" fmla="*/ 153 h 229"/>
                  <a:gd name="T26" fmla="*/ 76 w 152"/>
                  <a:gd name="T27" fmla="*/ 8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229">
                    <a:moveTo>
                      <a:pt x="0" y="153"/>
                    </a:moveTo>
                    <a:cubicBezTo>
                      <a:pt x="0" y="195"/>
                      <a:pt x="34" y="229"/>
                      <a:pt x="76" y="229"/>
                    </a:cubicBezTo>
                    <a:cubicBezTo>
                      <a:pt x="118" y="229"/>
                      <a:pt x="152" y="195"/>
                      <a:pt x="152" y="153"/>
                    </a:cubicBezTo>
                    <a:cubicBezTo>
                      <a:pt x="152" y="139"/>
                      <a:pt x="149" y="126"/>
                      <a:pt x="142" y="115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4" y="126"/>
                      <a:pt x="0" y="139"/>
                      <a:pt x="0" y="153"/>
                    </a:cubicBezTo>
                    <a:close/>
                    <a:moveTo>
                      <a:pt x="76" y="89"/>
                    </a:moveTo>
                    <a:cubicBezTo>
                      <a:pt x="111" y="89"/>
                      <a:pt x="140" y="118"/>
                      <a:pt x="140" y="153"/>
                    </a:cubicBezTo>
                    <a:cubicBezTo>
                      <a:pt x="139" y="188"/>
                      <a:pt x="111" y="216"/>
                      <a:pt x="76" y="216"/>
                    </a:cubicBezTo>
                    <a:cubicBezTo>
                      <a:pt x="41" y="216"/>
                      <a:pt x="13" y="187"/>
                      <a:pt x="13" y="153"/>
                    </a:cubicBezTo>
                    <a:cubicBezTo>
                      <a:pt x="13" y="118"/>
                      <a:pt x="41" y="89"/>
                      <a:pt x="76" y="89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5" name="Freeform 8"/>
              <p:cNvSpPr>
                <a:spLocks noEditPoints="1"/>
              </p:cNvSpPr>
              <p:nvPr/>
            </p:nvSpPr>
            <p:spPr bwMode="auto">
              <a:xfrm>
                <a:off x="1185902" y="1860223"/>
                <a:ext cx="1816893" cy="1365811"/>
              </a:xfrm>
              <a:custGeom>
                <a:avLst/>
                <a:gdLst>
                  <a:gd name="T0" fmla="*/ 125 w 218"/>
                  <a:gd name="T1" fmla="*/ 21 h 164"/>
                  <a:gd name="T2" fmla="*/ 21 w 218"/>
                  <a:gd name="T3" fmla="*/ 49 h 164"/>
                  <a:gd name="T4" fmla="*/ 49 w 218"/>
                  <a:gd name="T5" fmla="*/ 153 h 164"/>
                  <a:gd name="T6" fmla="*/ 87 w 218"/>
                  <a:gd name="T7" fmla="*/ 163 h 164"/>
                  <a:gd name="T8" fmla="*/ 87 w 218"/>
                  <a:gd name="T9" fmla="*/ 163 h 164"/>
                  <a:gd name="T10" fmla="*/ 218 w 218"/>
                  <a:gd name="T11" fmla="*/ 164 h 164"/>
                  <a:gd name="T12" fmla="*/ 153 w 218"/>
                  <a:gd name="T13" fmla="*/ 50 h 164"/>
                  <a:gd name="T14" fmla="*/ 153 w 218"/>
                  <a:gd name="T15" fmla="*/ 50 h 164"/>
                  <a:gd name="T16" fmla="*/ 125 w 218"/>
                  <a:gd name="T17" fmla="*/ 21 h 164"/>
                  <a:gd name="T18" fmla="*/ 142 w 218"/>
                  <a:gd name="T19" fmla="*/ 119 h 164"/>
                  <a:gd name="T20" fmla="*/ 55 w 218"/>
                  <a:gd name="T21" fmla="*/ 142 h 164"/>
                  <a:gd name="T22" fmla="*/ 32 w 218"/>
                  <a:gd name="T23" fmla="*/ 55 h 164"/>
                  <a:gd name="T24" fmla="*/ 119 w 218"/>
                  <a:gd name="T25" fmla="*/ 32 h 164"/>
                  <a:gd name="T26" fmla="*/ 142 w 218"/>
                  <a:gd name="T27" fmla="*/ 1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8" h="164">
                    <a:moveTo>
                      <a:pt x="125" y="21"/>
                    </a:moveTo>
                    <a:cubicBezTo>
                      <a:pt x="89" y="0"/>
                      <a:pt x="42" y="13"/>
                      <a:pt x="21" y="49"/>
                    </a:cubicBezTo>
                    <a:cubicBezTo>
                      <a:pt x="0" y="85"/>
                      <a:pt x="12" y="132"/>
                      <a:pt x="49" y="153"/>
                    </a:cubicBezTo>
                    <a:cubicBezTo>
                      <a:pt x="61" y="160"/>
                      <a:pt x="74" y="163"/>
                      <a:pt x="87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153" y="50"/>
                      <a:pt x="153" y="50"/>
                      <a:pt x="153" y="50"/>
                    </a:cubicBezTo>
                    <a:cubicBezTo>
                      <a:pt x="153" y="50"/>
                      <a:pt x="153" y="50"/>
                      <a:pt x="153" y="50"/>
                    </a:cubicBezTo>
                    <a:cubicBezTo>
                      <a:pt x="146" y="38"/>
                      <a:pt x="137" y="28"/>
                      <a:pt x="125" y="21"/>
                    </a:cubicBezTo>
                    <a:close/>
                    <a:moveTo>
                      <a:pt x="142" y="119"/>
                    </a:moveTo>
                    <a:cubicBezTo>
                      <a:pt x="124" y="149"/>
                      <a:pt x="85" y="160"/>
                      <a:pt x="55" y="142"/>
                    </a:cubicBezTo>
                    <a:cubicBezTo>
                      <a:pt x="25" y="124"/>
                      <a:pt x="14" y="86"/>
                      <a:pt x="32" y="55"/>
                    </a:cubicBezTo>
                    <a:cubicBezTo>
                      <a:pt x="50" y="25"/>
                      <a:pt x="88" y="15"/>
                      <a:pt x="119" y="32"/>
                    </a:cubicBezTo>
                    <a:cubicBezTo>
                      <a:pt x="149" y="50"/>
                      <a:pt x="159" y="89"/>
                      <a:pt x="142" y="119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6" name="Freeform 9"/>
              <p:cNvSpPr>
                <a:spLocks noEditPoints="1"/>
              </p:cNvSpPr>
              <p:nvPr/>
            </p:nvSpPr>
            <p:spPr bwMode="auto">
              <a:xfrm>
                <a:off x="3169908" y="3317757"/>
                <a:ext cx="1824432" cy="1358272"/>
              </a:xfrm>
              <a:custGeom>
                <a:avLst/>
                <a:gdLst>
                  <a:gd name="T0" fmla="*/ 94 w 219"/>
                  <a:gd name="T1" fmla="*/ 142 h 163"/>
                  <a:gd name="T2" fmla="*/ 198 w 219"/>
                  <a:gd name="T3" fmla="*/ 114 h 163"/>
                  <a:gd name="T4" fmla="*/ 170 w 219"/>
                  <a:gd name="T5" fmla="*/ 10 h 163"/>
                  <a:gd name="T6" fmla="*/ 132 w 219"/>
                  <a:gd name="T7" fmla="*/ 0 h 163"/>
                  <a:gd name="T8" fmla="*/ 132 w 219"/>
                  <a:gd name="T9" fmla="*/ 0 h 163"/>
                  <a:gd name="T10" fmla="*/ 0 w 219"/>
                  <a:gd name="T11" fmla="*/ 0 h 163"/>
                  <a:gd name="T12" fmla="*/ 66 w 219"/>
                  <a:gd name="T13" fmla="*/ 114 h 163"/>
                  <a:gd name="T14" fmla="*/ 66 w 219"/>
                  <a:gd name="T15" fmla="*/ 114 h 163"/>
                  <a:gd name="T16" fmla="*/ 94 w 219"/>
                  <a:gd name="T17" fmla="*/ 142 h 163"/>
                  <a:gd name="T18" fmla="*/ 77 w 219"/>
                  <a:gd name="T19" fmla="*/ 44 h 163"/>
                  <a:gd name="T20" fmla="*/ 164 w 219"/>
                  <a:gd name="T21" fmla="*/ 21 h 163"/>
                  <a:gd name="T22" fmla="*/ 186 w 219"/>
                  <a:gd name="T23" fmla="*/ 108 h 163"/>
                  <a:gd name="T24" fmla="*/ 100 w 219"/>
                  <a:gd name="T25" fmla="*/ 131 h 163"/>
                  <a:gd name="T26" fmla="*/ 77 w 219"/>
                  <a:gd name="T27" fmla="*/ 4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9" h="163">
                    <a:moveTo>
                      <a:pt x="94" y="142"/>
                    </a:moveTo>
                    <a:cubicBezTo>
                      <a:pt x="130" y="163"/>
                      <a:pt x="177" y="151"/>
                      <a:pt x="198" y="114"/>
                    </a:cubicBezTo>
                    <a:cubicBezTo>
                      <a:pt x="219" y="78"/>
                      <a:pt x="206" y="31"/>
                      <a:pt x="170" y="10"/>
                    </a:cubicBezTo>
                    <a:cubicBezTo>
                      <a:pt x="158" y="3"/>
                      <a:pt x="145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72" y="125"/>
                      <a:pt x="82" y="135"/>
                      <a:pt x="94" y="142"/>
                    </a:cubicBezTo>
                    <a:close/>
                    <a:moveTo>
                      <a:pt x="77" y="44"/>
                    </a:moveTo>
                    <a:cubicBezTo>
                      <a:pt x="95" y="14"/>
                      <a:pt x="133" y="4"/>
                      <a:pt x="164" y="21"/>
                    </a:cubicBezTo>
                    <a:cubicBezTo>
                      <a:pt x="194" y="39"/>
                      <a:pt x="204" y="78"/>
                      <a:pt x="186" y="108"/>
                    </a:cubicBezTo>
                    <a:cubicBezTo>
                      <a:pt x="169" y="138"/>
                      <a:pt x="130" y="148"/>
                      <a:pt x="100" y="131"/>
                    </a:cubicBezTo>
                    <a:cubicBezTo>
                      <a:pt x="70" y="113"/>
                      <a:pt x="59" y="74"/>
                      <a:pt x="77" y="44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7" name="Freeform 10"/>
              <p:cNvSpPr>
                <a:spLocks noEditPoints="1"/>
              </p:cNvSpPr>
              <p:nvPr/>
            </p:nvSpPr>
            <p:spPr bwMode="auto">
              <a:xfrm>
                <a:off x="1169567" y="3301422"/>
                <a:ext cx="1833228" cy="1357015"/>
              </a:xfrm>
              <a:custGeom>
                <a:avLst/>
                <a:gdLst>
                  <a:gd name="T0" fmla="*/ 51 w 220"/>
                  <a:gd name="T1" fmla="*/ 9 h 163"/>
                  <a:gd name="T2" fmla="*/ 21 w 220"/>
                  <a:gd name="T3" fmla="*/ 113 h 163"/>
                  <a:gd name="T4" fmla="*/ 124 w 220"/>
                  <a:gd name="T5" fmla="*/ 142 h 163"/>
                  <a:gd name="T6" fmla="*/ 153 w 220"/>
                  <a:gd name="T7" fmla="*/ 115 h 163"/>
                  <a:gd name="T8" fmla="*/ 153 w 220"/>
                  <a:gd name="T9" fmla="*/ 115 h 163"/>
                  <a:gd name="T10" fmla="*/ 220 w 220"/>
                  <a:gd name="T11" fmla="*/ 2 h 163"/>
                  <a:gd name="T12" fmla="*/ 89 w 220"/>
                  <a:gd name="T13" fmla="*/ 0 h 163"/>
                  <a:gd name="T14" fmla="*/ 89 w 220"/>
                  <a:gd name="T15" fmla="*/ 0 h 163"/>
                  <a:gd name="T16" fmla="*/ 51 w 220"/>
                  <a:gd name="T17" fmla="*/ 9 h 163"/>
                  <a:gd name="T18" fmla="*/ 143 w 220"/>
                  <a:gd name="T19" fmla="*/ 45 h 163"/>
                  <a:gd name="T20" fmla="*/ 118 w 220"/>
                  <a:gd name="T21" fmla="*/ 131 h 163"/>
                  <a:gd name="T22" fmla="*/ 32 w 220"/>
                  <a:gd name="T23" fmla="*/ 106 h 163"/>
                  <a:gd name="T24" fmla="*/ 57 w 220"/>
                  <a:gd name="T25" fmla="*/ 20 h 163"/>
                  <a:gd name="T26" fmla="*/ 143 w 220"/>
                  <a:gd name="T27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0" h="163">
                    <a:moveTo>
                      <a:pt x="51" y="9"/>
                    </a:moveTo>
                    <a:cubicBezTo>
                      <a:pt x="14" y="30"/>
                      <a:pt x="0" y="76"/>
                      <a:pt x="21" y="113"/>
                    </a:cubicBezTo>
                    <a:cubicBezTo>
                      <a:pt x="41" y="150"/>
                      <a:pt x="88" y="163"/>
                      <a:pt x="124" y="142"/>
                    </a:cubicBezTo>
                    <a:cubicBezTo>
                      <a:pt x="137" y="136"/>
                      <a:pt x="146" y="126"/>
                      <a:pt x="153" y="115"/>
                    </a:cubicBezTo>
                    <a:cubicBezTo>
                      <a:pt x="153" y="115"/>
                      <a:pt x="153" y="115"/>
                      <a:pt x="153" y="115"/>
                    </a:cubicBezTo>
                    <a:cubicBezTo>
                      <a:pt x="220" y="2"/>
                      <a:pt x="220" y="2"/>
                      <a:pt x="220" y="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76" y="0"/>
                      <a:pt x="63" y="2"/>
                      <a:pt x="51" y="9"/>
                    </a:cubicBezTo>
                    <a:close/>
                    <a:moveTo>
                      <a:pt x="143" y="45"/>
                    </a:moveTo>
                    <a:cubicBezTo>
                      <a:pt x="160" y="76"/>
                      <a:pt x="149" y="114"/>
                      <a:pt x="118" y="131"/>
                    </a:cubicBezTo>
                    <a:cubicBezTo>
                      <a:pt x="88" y="148"/>
                      <a:pt x="49" y="137"/>
                      <a:pt x="32" y="106"/>
                    </a:cubicBezTo>
                    <a:cubicBezTo>
                      <a:pt x="15" y="76"/>
                      <a:pt x="26" y="37"/>
                      <a:pt x="57" y="20"/>
                    </a:cubicBezTo>
                    <a:cubicBezTo>
                      <a:pt x="87" y="3"/>
                      <a:pt x="126" y="14"/>
                      <a:pt x="143" y="45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8" name="Freeform 11"/>
              <p:cNvSpPr>
                <a:spLocks noEditPoints="1"/>
              </p:cNvSpPr>
              <p:nvPr/>
            </p:nvSpPr>
            <p:spPr bwMode="auto">
              <a:xfrm>
                <a:off x="3169908" y="1885353"/>
                <a:ext cx="1831971" cy="1357015"/>
              </a:xfrm>
              <a:custGeom>
                <a:avLst/>
                <a:gdLst>
                  <a:gd name="T0" fmla="*/ 170 w 220"/>
                  <a:gd name="T1" fmla="*/ 153 h 163"/>
                  <a:gd name="T2" fmla="*/ 200 w 220"/>
                  <a:gd name="T3" fmla="*/ 50 h 163"/>
                  <a:gd name="T4" fmla="*/ 96 w 220"/>
                  <a:gd name="T5" fmla="*/ 20 h 163"/>
                  <a:gd name="T6" fmla="*/ 68 w 220"/>
                  <a:gd name="T7" fmla="*/ 48 h 163"/>
                  <a:gd name="T8" fmla="*/ 68 w 220"/>
                  <a:gd name="T9" fmla="*/ 47 h 163"/>
                  <a:gd name="T10" fmla="*/ 0 w 220"/>
                  <a:gd name="T11" fmla="*/ 160 h 163"/>
                  <a:gd name="T12" fmla="*/ 132 w 220"/>
                  <a:gd name="T13" fmla="*/ 163 h 163"/>
                  <a:gd name="T14" fmla="*/ 132 w 220"/>
                  <a:gd name="T15" fmla="*/ 162 h 163"/>
                  <a:gd name="T16" fmla="*/ 170 w 220"/>
                  <a:gd name="T17" fmla="*/ 153 h 163"/>
                  <a:gd name="T18" fmla="*/ 78 w 220"/>
                  <a:gd name="T19" fmla="*/ 117 h 163"/>
                  <a:gd name="T20" fmla="*/ 102 w 220"/>
                  <a:gd name="T21" fmla="*/ 31 h 163"/>
                  <a:gd name="T22" fmla="*/ 188 w 220"/>
                  <a:gd name="T23" fmla="*/ 56 h 163"/>
                  <a:gd name="T24" fmla="*/ 164 w 220"/>
                  <a:gd name="T25" fmla="*/ 142 h 163"/>
                  <a:gd name="T26" fmla="*/ 78 w 220"/>
                  <a:gd name="T27" fmla="*/ 11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0" h="163">
                    <a:moveTo>
                      <a:pt x="170" y="153"/>
                    </a:moveTo>
                    <a:cubicBezTo>
                      <a:pt x="207" y="133"/>
                      <a:pt x="220" y="86"/>
                      <a:pt x="200" y="50"/>
                    </a:cubicBezTo>
                    <a:cubicBezTo>
                      <a:pt x="179" y="13"/>
                      <a:pt x="133" y="0"/>
                      <a:pt x="96" y="20"/>
                    </a:cubicBezTo>
                    <a:cubicBezTo>
                      <a:pt x="84" y="27"/>
                      <a:pt x="74" y="36"/>
                      <a:pt x="68" y="48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32" y="163"/>
                      <a:pt x="132" y="163"/>
                      <a:pt x="132" y="163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45" y="163"/>
                      <a:pt x="158" y="160"/>
                      <a:pt x="170" y="153"/>
                    </a:cubicBezTo>
                    <a:close/>
                    <a:moveTo>
                      <a:pt x="78" y="117"/>
                    </a:moveTo>
                    <a:cubicBezTo>
                      <a:pt x="61" y="87"/>
                      <a:pt x="72" y="48"/>
                      <a:pt x="102" y="31"/>
                    </a:cubicBezTo>
                    <a:cubicBezTo>
                      <a:pt x="133" y="14"/>
                      <a:pt x="171" y="25"/>
                      <a:pt x="188" y="56"/>
                    </a:cubicBezTo>
                    <a:cubicBezTo>
                      <a:pt x="205" y="86"/>
                      <a:pt x="194" y="125"/>
                      <a:pt x="164" y="142"/>
                    </a:cubicBezTo>
                    <a:cubicBezTo>
                      <a:pt x="133" y="159"/>
                      <a:pt x="95" y="148"/>
                      <a:pt x="78" y="117"/>
                    </a:cubicBezTo>
                    <a:close/>
                  </a:path>
                </a:pathLst>
              </a:custGeom>
              <a:gradFill flip="none" rotWithShape="1">
                <a:gsLst>
                  <a:gs pos="8000">
                    <a:srgbClr val="5F9127"/>
                  </a:gs>
                  <a:gs pos="28000">
                    <a:srgbClr val="70AC2E"/>
                  </a:gs>
                  <a:gs pos="96000">
                    <a:srgbClr val="A4DD47"/>
                  </a:gs>
                  <a:gs pos="67000">
                    <a:srgbClr val="92D050"/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6" name="TextBox 415"/>
            <p:cNvSpPr txBox="1"/>
            <p:nvPr/>
          </p:nvSpPr>
          <p:spPr>
            <a:xfrm>
              <a:off x="4274189" y="4172679"/>
              <a:ext cx="5956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方正粗宋_GBK" panose="03000509000000000000" pitchFamily="65" charset="-122"/>
                  <a:ea typeface="方正粗宋_GBK" panose="03000509000000000000" pitchFamily="65" charset="-122"/>
                </a:rPr>
                <a:t>01</a:t>
              </a:r>
              <a:endParaRPr lang="zh-CN" altLang="en-US" sz="2400" dirty="0">
                <a:latin typeface="方正粗宋_GBK" panose="03000509000000000000" pitchFamily="65" charset="-122"/>
                <a:ea typeface="方正粗宋_GBK" panose="03000509000000000000" pitchFamily="65" charset="-122"/>
              </a:endParaRPr>
            </a:p>
          </p:txBody>
        </p:sp>
        <p:grpSp>
          <p:nvGrpSpPr>
            <p:cNvPr id="9597" name="组合 9596"/>
            <p:cNvGrpSpPr/>
            <p:nvPr/>
          </p:nvGrpSpPr>
          <p:grpSpPr>
            <a:xfrm>
              <a:off x="4211960" y="1809262"/>
              <a:ext cx="717679" cy="918822"/>
              <a:chOff x="4211960" y="1809262"/>
              <a:chExt cx="717679" cy="918822"/>
            </a:xfrm>
          </p:grpSpPr>
          <p:sp>
            <p:nvSpPr>
              <p:cNvPr id="9595" name="TextBox 9594"/>
              <p:cNvSpPr txBox="1"/>
              <p:nvPr/>
            </p:nvSpPr>
            <p:spPr>
              <a:xfrm>
                <a:off x="4274189" y="1809262"/>
                <a:ext cx="595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方正粗宋_GBK" panose="03000509000000000000" pitchFamily="65" charset="-122"/>
                    <a:ea typeface="方正粗宋_GBK" panose="03000509000000000000" pitchFamily="65" charset="-122"/>
                  </a:rPr>
                  <a:t>01</a:t>
                </a:r>
                <a:endParaRPr lang="zh-CN" altLang="en-US" sz="2400" dirty="0">
                  <a:latin typeface="方正粗宋_GBK" panose="03000509000000000000" pitchFamily="65" charset="-122"/>
                  <a:ea typeface="方正粗宋_GBK" panose="03000509000000000000" pitchFamily="65" charset="-122"/>
                </a:endParaRPr>
              </a:p>
            </p:txBody>
          </p:sp>
          <p:sp>
            <p:nvSpPr>
              <p:cNvPr id="9596" name="TextBox 9595"/>
              <p:cNvSpPr txBox="1"/>
              <p:nvPr/>
            </p:nvSpPr>
            <p:spPr>
              <a:xfrm>
                <a:off x="4211960" y="2204864"/>
                <a:ext cx="7176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latin typeface="方正行楷_GBK" panose="03000509000000000000" pitchFamily="65" charset="-122"/>
                    <a:ea typeface="方正行楷_GBK" panose="03000509000000000000" pitchFamily="65" charset="-122"/>
                  </a:rPr>
                  <a:t>点击输入文字</a:t>
                </a:r>
                <a:endParaRPr lang="zh-CN" altLang="en-US" sz="1400" dirty="0">
                  <a:latin typeface="方正行楷_GBK" panose="03000509000000000000" pitchFamily="65" charset="-122"/>
                  <a:ea typeface="方正行楷_GBK" panose="03000509000000000000" pitchFamily="65" charset="-122"/>
                </a:endParaRPr>
              </a:p>
            </p:txBody>
          </p:sp>
        </p:grpSp>
        <p:sp>
          <p:nvSpPr>
            <p:cNvPr id="418" name="TextBox 417"/>
            <p:cNvSpPr txBox="1"/>
            <p:nvPr/>
          </p:nvSpPr>
          <p:spPr>
            <a:xfrm>
              <a:off x="4211960" y="4509120"/>
              <a:ext cx="7176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行楷_GBK" panose="03000509000000000000" pitchFamily="65" charset="-122"/>
                  <a:ea typeface="方正行楷_GBK" panose="03000509000000000000" pitchFamily="65" charset="-122"/>
                </a:rPr>
                <a:t>点击输入文字</a:t>
              </a:r>
              <a:endParaRPr lang="zh-CN" altLang="en-US" sz="1400" dirty="0">
                <a:latin typeface="方正行楷_GBK" panose="03000509000000000000" pitchFamily="65" charset="-122"/>
                <a:ea typeface="方正行楷_GBK" panose="03000509000000000000" pitchFamily="65" charset="-122"/>
              </a:endParaRPr>
            </a:p>
          </p:txBody>
        </p:sp>
        <p:grpSp>
          <p:nvGrpSpPr>
            <p:cNvPr id="423" name="组合 422"/>
            <p:cNvGrpSpPr/>
            <p:nvPr/>
          </p:nvGrpSpPr>
          <p:grpSpPr>
            <a:xfrm>
              <a:off x="5220072" y="2420888"/>
              <a:ext cx="717679" cy="918822"/>
              <a:chOff x="4211960" y="1809262"/>
              <a:chExt cx="717679" cy="918822"/>
            </a:xfrm>
          </p:grpSpPr>
          <p:sp>
            <p:nvSpPr>
              <p:cNvPr id="424" name="TextBox 423"/>
              <p:cNvSpPr txBox="1"/>
              <p:nvPr/>
            </p:nvSpPr>
            <p:spPr>
              <a:xfrm>
                <a:off x="4274189" y="1809262"/>
                <a:ext cx="595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方正粗宋_GBK" panose="03000509000000000000" pitchFamily="65" charset="-122"/>
                    <a:ea typeface="方正粗宋_GBK" panose="03000509000000000000" pitchFamily="65" charset="-122"/>
                  </a:rPr>
                  <a:t>02</a:t>
                </a:r>
                <a:endParaRPr lang="zh-CN" altLang="en-US" sz="2400" dirty="0">
                  <a:latin typeface="方正粗宋_GBK" panose="03000509000000000000" pitchFamily="65" charset="-122"/>
                  <a:ea typeface="方正粗宋_GBK" panose="03000509000000000000" pitchFamily="65" charset="-122"/>
                </a:endParaRPr>
              </a:p>
            </p:txBody>
          </p:sp>
          <p:sp>
            <p:nvSpPr>
              <p:cNvPr id="425" name="TextBox 424"/>
              <p:cNvSpPr txBox="1"/>
              <p:nvPr/>
            </p:nvSpPr>
            <p:spPr>
              <a:xfrm>
                <a:off x="4211960" y="2204864"/>
                <a:ext cx="7176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latin typeface="方正行楷_GBK" panose="03000509000000000000" pitchFamily="65" charset="-122"/>
                    <a:ea typeface="方正行楷_GBK" panose="03000509000000000000" pitchFamily="65" charset="-122"/>
                  </a:rPr>
                  <a:t>点击输入文字</a:t>
                </a:r>
                <a:endParaRPr lang="zh-CN" altLang="en-US" sz="1400" dirty="0">
                  <a:latin typeface="方正行楷_GBK" panose="03000509000000000000" pitchFamily="65" charset="-122"/>
                  <a:ea typeface="方正行楷_GBK" panose="03000509000000000000" pitchFamily="65" charset="-122"/>
                </a:endParaRPr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5220072" y="3573016"/>
              <a:ext cx="717679" cy="918822"/>
              <a:chOff x="4211960" y="1809262"/>
              <a:chExt cx="717679" cy="918822"/>
            </a:xfrm>
          </p:grpSpPr>
          <p:sp>
            <p:nvSpPr>
              <p:cNvPr id="427" name="TextBox 426"/>
              <p:cNvSpPr txBox="1"/>
              <p:nvPr/>
            </p:nvSpPr>
            <p:spPr>
              <a:xfrm>
                <a:off x="4274189" y="1809262"/>
                <a:ext cx="595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方正粗宋_GBK" panose="03000509000000000000" pitchFamily="65" charset="-122"/>
                    <a:ea typeface="方正粗宋_GBK" panose="03000509000000000000" pitchFamily="65" charset="-122"/>
                  </a:rPr>
                  <a:t>03</a:t>
                </a:r>
                <a:endParaRPr lang="zh-CN" altLang="en-US" sz="2400" dirty="0">
                  <a:latin typeface="方正粗宋_GBK" panose="03000509000000000000" pitchFamily="65" charset="-122"/>
                  <a:ea typeface="方正粗宋_GBK" panose="03000509000000000000" pitchFamily="65" charset="-122"/>
                </a:endParaRPr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4211960" y="2204864"/>
                <a:ext cx="7176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latin typeface="方正行楷_GBK" panose="03000509000000000000" pitchFamily="65" charset="-122"/>
                    <a:ea typeface="方正行楷_GBK" panose="03000509000000000000" pitchFamily="65" charset="-122"/>
                  </a:rPr>
                  <a:t>点击输入文字</a:t>
                </a:r>
                <a:endParaRPr lang="zh-CN" altLang="en-US" sz="1400" dirty="0">
                  <a:latin typeface="方正行楷_GBK" panose="03000509000000000000" pitchFamily="65" charset="-122"/>
                  <a:ea typeface="方正行楷_GBK" panose="03000509000000000000" pitchFamily="65" charset="-122"/>
                </a:endParaRPr>
              </a:p>
            </p:txBody>
          </p:sp>
        </p:grpSp>
        <p:grpSp>
          <p:nvGrpSpPr>
            <p:cNvPr id="429" name="组合 428"/>
            <p:cNvGrpSpPr/>
            <p:nvPr/>
          </p:nvGrpSpPr>
          <p:grpSpPr>
            <a:xfrm>
              <a:off x="3203848" y="2366162"/>
              <a:ext cx="717679" cy="918822"/>
              <a:chOff x="4211960" y="1809262"/>
              <a:chExt cx="717679" cy="918822"/>
            </a:xfrm>
          </p:grpSpPr>
          <p:sp>
            <p:nvSpPr>
              <p:cNvPr id="430" name="TextBox 429"/>
              <p:cNvSpPr txBox="1"/>
              <p:nvPr/>
            </p:nvSpPr>
            <p:spPr>
              <a:xfrm>
                <a:off x="4274189" y="1809262"/>
                <a:ext cx="595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方正粗宋_GBK" panose="03000509000000000000" pitchFamily="65" charset="-122"/>
                    <a:ea typeface="方正粗宋_GBK" panose="03000509000000000000" pitchFamily="65" charset="-122"/>
                  </a:rPr>
                  <a:t>06</a:t>
                </a:r>
                <a:endParaRPr lang="zh-CN" altLang="en-US" sz="2400" dirty="0">
                  <a:latin typeface="方正粗宋_GBK" panose="03000509000000000000" pitchFamily="65" charset="-122"/>
                  <a:ea typeface="方正粗宋_GBK" panose="03000509000000000000" pitchFamily="65" charset="-122"/>
                </a:endParaRPr>
              </a:p>
            </p:txBody>
          </p:sp>
          <p:sp>
            <p:nvSpPr>
              <p:cNvPr id="431" name="TextBox 430"/>
              <p:cNvSpPr txBox="1"/>
              <p:nvPr/>
            </p:nvSpPr>
            <p:spPr>
              <a:xfrm>
                <a:off x="4211960" y="2204864"/>
                <a:ext cx="7176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latin typeface="方正行楷_GBK" panose="03000509000000000000" pitchFamily="65" charset="-122"/>
                    <a:ea typeface="方正行楷_GBK" panose="03000509000000000000" pitchFamily="65" charset="-122"/>
                  </a:rPr>
                  <a:t>点击输入文字</a:t>
                </a:r>
                <a:endParaRPr lang="zh-CN" altLang="en-US" sz="1400" dirty="0">
                  <a:latin typeface="方正行楷_GBK" panose="03000509000000000000" pitchFamily="65" charset="-122"/>
                  <a:ea typeface="方正行楷_GBK" panose="03000509000000000000" pitchFamily="65" charset="-122"/>
                </a:endParaRPr>
              </a:p>
            </p:txBody>
          </p:sp>
        </p:grpSp>
        <p:grpSp>
          <p:nvGrpSpPr>
            <p:cNvPr id="432" name="组合 431"/>
            <p:cNvGrpSpPr/>
            <p:nvPr/>
          </p:nvGrpSpPr>
          <p:grpSpPr>
            <a:xfrm>
              <a:off x="3203848" y="3573016"/>
              <a:ext cx="717679" cy="918822"/>
              <a:chOff x="4211960" y="1809262"/>
              <a:chExt cx="717679" cy="918822"/>
            </a:xfrm>
          </p:grpSpPr>
          <p:sp>
            <p:nvSpPr>
              <p:cNvPr id="433" name="TextBox 432"/>
              <p:cNvSpPr txBox="1"/>
              <p:nvPr/>
            </p:nvSpPr>
            <p:spPr>
              <a:xfrm>
                <a:off x="4274189" y="1809262"/>
                <a:ext cx="595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方正粗宋_GBK" panose="03000509000000000000" pitchFamily="65" charset="-122"/>
                    <a:ea typeface="方正粗宋_GBK" panose="03000509000000000000" pitchFamily="65" charset="-122"/>
                  </a:rPr>
                  <a:t>05</a:t>
                </a:r>
                <a:endParaRPr lang="zh-CN" altLang="en-US" sz="2400" dirty="0">
                  <a:latin typeface="方正粗宋_GBK" panose="03000509000000000000" pitchFamily="65" charset="-122"/>
                  <a:ea typeface="方正粗宋_GBK" panose="03000509000000000000" pitchFamily="65" charset="-122"/>
                </a:endParaRPr>
              </a:p>
            </p:txBody>
          </p:sp>
          <p:sp>
            <p:nvSpPr>
              <p:cNvPr id="434" name="TextBox 433"/>
              <p:cNvSpPr txBox="1"/>
              <p:nvPr/>
            </p:nvSpPr>
            <p:spPr>
              <a:xfrm>
                <a:off x="4211960" y="2204864"/>
                <a:ext cx="7176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latin typeface="方正行楷_GBK" panose="03000509000000000000" pitchFamily="65" charset="-122"/>
                    <a:ea typeface="方正行楷_GBK" panose="03000509000000000000" pitchFamily="65" charset="-122"/>
                  </a:rPr>
                  <a:t>点击输入文字</a:t>
                </a:r>
                <a:endParaRPr lang="zh-CN" altLang="en-US" sz="1400" dirty="0">
                  <a:latin typeface="方正行楷_GBK" panose="03000509000000000000" pitchFamily="65" charset="-122"/>
                  <a:ea typeface="方正行楷_GBK" panose="03000509000000000000" pitchFamily="65" charset="-122"/>
                </a:endParaRPr>
              </a:p>
            </p:txBody>
          </p:sp>
        </p:grpSp>
      </p:grpSp>
      <p:sp>
        <p:nvSpPr>
          <p:cNvPr id="9599" name="TextBox 9598"/>
          <p:cNvSpPr txBox="1"/>
          <p:nvPr/>
        </p:nvSpPr>
        <p:spPr>
          <a:xfrm>
            <a:off x="4572000" y="2136339"/>
            <a:ext cx="3671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       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点击输入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字</a:t>
            </a:r>
            <a:endParaRPr lang="en-US" altLang="zh-CN" dirty="0" smtClean="0">
              <a:latin typeface="方正楷体_GBK" panose="03000509000000000000" pitchFamily="65" charset="-122"/>
              <a:ea typeface="方正楷体_GBK" panose="03000509000000000000" pitchFamily="65" charset="-122"/>
            </a:endParaRPr>
          </a:p>
          <a:p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点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点击输入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点击输入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文字点击</a:t>
            </a:r>
            <a:r>
              <a:rPr lang="zh-CN" altLang="en-US" dirty="0">
                <a:latin typeface="方正楷体_GBK" panose="03000509000000000000" pitchFamily="65" charset="-122"/>
                <a:ea typeface="方正楷体_GBK" panose="03000509000000000000" pitchFamily="65" charset="-122"/>
              </a:rPr>
              <a:t>输入</a:t>
            </a:r>
            <a:r>
              <a:rPr lang="zh-CN" altLang="en-US" dirty="0" smtClean="0">
                <a:latin typeface="方正楷体_GBK" panose="03000509000000000000" pitchFamily="65" charset="-122"/>
                <a:ea typeface="方正楷体_GBK" panose="03000509000000000000" pitchFamily="65" charset="-122"/>
              </a:rPr>
              <a:t>文字</a:t>
            </a:r>
            <a:endParaRPr lang="zh-CN" altLang="en-US" dirty="0">
              <a:latin typeface="方正楷体_GBK" panose="03000509000000000000" pitchFamily="65" charset="-122"/>
              <a:ea typeface="方正楷体_GBK" panose="03000509000000000000" pitchFamily="65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24089" y="1268760"/>
            <a:ext cx="309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请在此输入标题</a:t>
            </a:r>
            <a:endParaRPr lang="zh-CN" altLang="en-US" sz="32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021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6" name="组合 5235"/>
          <p:cNvGrpSpPr/>
          <p:nvPr/>
        </p:nvGrpSpPr>
        <p:grpSpPr>
          <a:xfrm>
            <a:off x="1017328" y="2123700"/>
            <a:ext cx="3914712" cy="3465540"/>
            <a:chOff x="892245" y="1696230"/>
            <a:chExt cx="3914712" cy="3465540"/>
          </a:xfrm>
        </p:grpSpPr>
        <p:grpSp>
          <p:nvGrpSpPr>
            <p:cNvPr id="5229" name="组合 5228"/>
            <p:cNvGrpSpPr/>
            <p:nvPr/>
          </p:nvGrpSpPr>
          <p:grpSpPr>
            <a:xfrm>
              <a:off x="892245" y="1696230"/>
              <a:ext cx="3914712" cy="3465540"/>
              <a:chOff x="367339" y="1761177"/>
              <a:chExt cx="3767982" cy="3335646"/>
            </a:xfrm>
          </p:grpSpPr>
          <p:sp>
            <p:nvSpPr>
              <p:cNvPr id="24" name="Freeform 26"/>
              <p:cNvSpPr>
                <a:spLocks noEditPoints="1"/>
              </p:cNvSpPr>
              <p:nvPr/>
            </p:nvSpPr>
            <p:spPr bwMode="auto">
              <a:xfrm>
                <a:off x="368618" y="1761177"/>
                <a:ext cx="686976" cy="674015"/>
              </a:xfrm>
              <a:custGeom>
                <a:avLst/>
                <a:gdLst>
                  <a:gd name="T0" fmla="*/ 56 w 112"/>
                  <a:gd name="T1" fmla="*/ 110 h 110"/>
                  <a:gd name="T2" fmla="*/ 0 w 112"/>
                  <a:gd name="T3" fmla="*/ 55 h 110"/>
                  <a:gd name="T4" fmla="*/ 56 w 112"/>
                  <a:gd name="T5" fmla="*/ 0 h 110"/>
                  <a:gd name="T6" fmla="*/ 112 w 112"/>
                  <a:gd name="T7" fmla="*/ 55 h 110"/>
                  <a:gd name="T8" fmla="*/ 56 w 112"/>
                  <a:gd name="T9" fmla="*/ 110 h 110"/>
                  <a:gd name="T10" fmla="*/ 56 w 112"/>
                  <a:gd name="T11" fmla="*/ 5 h 110"/>
                  <a:gd name="T12" fmla="*/ 5 w 112"/>
                  <a:gd name="T13" fmla="*/ 55 h 110"/>
                  <a:gd name="T14" fmla="*/ 56 w 112"/>
                  <a:gd name="T15" fmla="*/ 105 h 110"/>
                  <a:gd name="T16" fmla="*/ 107 w 112"/>
                  <a:gd name="T17" fmla="*/ 55 h 110"/>
                  <a:gd name="T18" fmla="*/ 56 w 112"/>
                  <a:gd name="T1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0">
                    <a:moveTo>
                      <a:pt x="56" y="110"/>
                    </a:moveTo>
                    <a:cubicBezTo>
                      <a:pt x="25" y="110"/>
                      <a:pt x="0" y="86"/>
                      <a:pt x="0" y="55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7" y="0"/>
                      <a:pt x="112" y="25"/>
                      <a:pt x="112" y="55"/>
                    </a:cubicBezTo>
                    <a:cubicBezTo>
                      <a:pt x="112" y="86"/>
                      <a:pt x="87" y="110"/>
                      <a:pt x="56" y="110"/>
                    </a:cubicBezTo>
                    <a:close/>
                    <a:moveTo>
                      <a:pt x="56" y="5"/>
                    </a:moveTo>
                    <a:cubicBezTo>
                      <a:pt x="28" y="5"/>
                      <a:pt x="5" y="28"/>
                      <a:pt x="5" y="55"/>
                    </a:cubicBezTo>
                    <a:cubicBezTo>
                      <a:pt x="5" y="83"/>
                      <a:pt x="28" y="105"/>
                      <a:pt x="56" y="105"/>
                    </a:cubicBezTo>
                    <a:cubicBezTo>
                      <a:pt x="84" y="105"/>
                      <a:pt x="107" y="83"/>
                      <a:pt x="107" y="55"/>
                    </a:cubicBezTo>
                    <a:cubicBezTo>
                      <a:pt x="107" y="28"/>
                      <a:pt x="84" y="5"/>
                      <a:pt x="56" y="5"/>
                    </a:cubicBezTo>
                    <a:close/>
                  </a:path>
                </a:pathLst>
              </a:custGeom>
              <a:solidFill>
                <a:srgbClr val="63A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228" name="组合 5227"/>
              <p:cNvGrpSpPr/>
              <p:nvPr/>
            </p:nvGrpSpPr>
            <p:grpSpPr>
              <a:xfrm>
                <a:off x="367339" y="1779324"/>
                <a:ext cx="3767982" cy="3317499"/>
                <a:chOff x="367339" y="1779324"/>
                <a:chExt cx="3767982" cy="3317499"/>
              </a:xfrm>
            </p:grpSpPr>
            <p:sp>
              <p:nvSpPr>
                <p:cNvPr id="3" name="AutoShape 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7339" y="1900436"/>
                  <a:ext cx="3766703" cy="31963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" name="Freeform 6"/>
                <p:cNvSpPr>
                  <a:spLocks/>
                </p:cNvSpPr>
                <p:nvPr/>
              </p:nvSpPr>
              <p:spPr bwMode="auto">
                <a:xfrm>
                  <a:off x="931160" y="2803308"/>
                  <a:ext cx="1949457" cy="1856133"/>
                </a:xfrm>
                <a:custGeom>
                  <a:avLst/>
                  <a:gdLst>
                    <a:gd name="T0" fmla="*/ 104 w 318"/>
                    <a:gd name="T1" fmla="*/ 303 h 303"/>
                    <a:gd name="T2" fmla="*/ 0 w 318"/>
                    <a:gd name="T3" fmla="*/ 303 h 303"/>
                    <a:gd name="T4" fmla="*/ 0 w 318"/>
                    <a:gd name="T5" fmla="*/ 290 h 303"/>
                    <a:gd name="T6" fmla="*/ 104 w 318"/>
                    <a:gd name="T7" fmla="*/ 290 h 303"/>
                    <a:gd name="T8" fmla="*/ 131 w 318"/>
                    <a:gd name="T9" fmla="*/ 283 h 303"/>
                    <a:gd name="T10" fmla="*/ 141 w 318"/>
                    <a:gd name="T11" fmla="*/ 272 h 303"/>
                    <a:gd name="T12" fmla="*/ 163 w 318"/>
                    <a:gd name="T13" fmla="*/ 219 h 303"/>
                    <a:gd name="T14" fmla="*/ 176 w 318"/>
                    <a:gd name="T15" fmla="*/ 132 h 303"/>
                    <a:gd name="T16" fmla="*/ 194 w 318"/>
                    <a:gd name="T17" fmla="*/ 37 h 303"/>
                    <a:gd name="T18" fmla="*/ 208 w 318"/>
                    <a:gd name="T19" fmla="*/ 14 h 303"/>
                    <a:gd name="T20" fmla="*/ 223 w 318"/>
                    <a:gd name="T21" fmla="*/ 4 h 303"/>
                    <a:gd name="T22" fmla="*/ 251 w 318"/>
                    <a:gd name="T23" fmla="*/ 0 h 303"/>
                    <a:gd name="T24" fmla="*/ 257 w 318"/>
                    <a:gd name="T25" fmla="*/ 0 h 303"/>
                    <a:gd name="T26" fmla="*/ 318 w 318"/>
                    <a:gd name="T27" fmla="*/ 0 h 303"/>
                    <a:gd name="T28" fmla="*/ 318 w 318"/>
                    <a:gd name="T29" fmla="*/ 13 h 303"/>
                    <a:gd name="T30" fmla="*/ 251 w 318"/>
                    <a:gd name="T31" fmla="*/ 13 h 303"/>
                    <a:gd name="T32" fmla="*/ 229 w 318"/>
                    <a:gd name="T33" fmla="*/ 16 h 303"/>
                    <a:gd name="T34" fmla="*/ 217 w 318"/>
                    <a:gd name="T35" fmla="*/ 23 h 303"/>
                    <a:gd name="T36" fmla="*/ 206 w 318"/>
                    <a:gd name="T37" fmla="*/ 41 h 303"/>
                    <a:gd name="T38" fmla="*/ 189 w 318"/>
                    <a:gd name="T39" fmla="*/ 133 h 303"/>
                    <a:gd name="T40" fmla="*/ 176 w 318"/>
                    <a:gd name="T41" fmla="*/ 222 h 303"/>
                    <a:gd name="T42" fmla="*/ 152 w 318"/>
                    <a:gd name="T43" fmla="*/ 279 h 303"/>
                    <a:gd name="T44" fmla="*/ 139 w 318"/>
                    <a:gd name="T45" fmla="*/ 293 h 303"/>
                    <a:gd name="T46" fmla="*/ 104 w 318"/>
                    <a:gd name="T47" fmla="*/ 303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18" h="303">
                      <a:moveTo>
                        <a:pt x="104" y="303"/>
                      </a:moveTo>
                      <a:cubicBezTo>
                        <a:pt x="0" y="303"/>
                        <a:pt x="0" y="303"/>
                        <a:pt x="0" y="303"/>
                      </a:cubicBezTo>
                      <a:cubicBezTo>
                        <a:pt x="0" y="290"/>
                        <a:pt x="0" y="290"/>
                        <a:pt x="0" y="290"/>
                      </a:cubicBezTo>
                      <a:cubicBezTo>
                        <a:pt x="104" y="290"/>
                        <a:pt x="104" y="290"/>
                        <a:pt x="104" y="290"/>
                      </a:cubicBezTo>
                      <a:cubicBezTo>
                        <a:pt x="115" y="290"/>
                        <a:pt x="124" y="289"/>
                        <a:pt x="131" y="283"/>
                      </a:cubicBezTo>
                      <a:cubicBezTo>
                        <a:pt x="134" y="280"/>
                        <a:pt x="138" y="277"/>
                        <a:pt x="141" y="272"/>
                      </a:cubicBezTo>
                      <a:cubicBezTo>
                        <a:pt x="153" y="255"/>
                        <a:pt x="159" y="235"/>
                        <a:pt x="163" y="219"/>
                      </a:cubicBezTo>
                      <a:cubicBezTo>
                        <a:pt x="169" y="194"/>
                        <a:pt x="173" y="167"/>
                        <a:pt x="176" y="132"/>
                      </a:cubicBezTo>
                      <a:cubicBezTo>
                        <a:pt x="178" y="105"/>
                        <a:pt x="181" y="69"/>
                        <a:pt x="194" y="37"/>
                      </a:cubicBezTo>
                      <a:cubicBezTo>
                        <a:pt x="197" y="29"/>
                        <a:pt x="201" y="20"/>
                        <a:pt x="208" y="14"/>
                      </a:cubicBezTo>
                      <a:cubicBezTo>
                        <a:pt x="212" y="10"/>
                        <a:pt x="217" y="7"/>
                        <a:pt x="223" y="4"/>
                      </a:cubicBezTo>
                      <a:cubicBezTo>
                        <a:pt x="233" y="0"/>
                        <a:pt x="242" y="0"/>
                        <a:pt x="251" y="0"/>
                      </a:cubicBezTo>
                      <a:cubicBezTo>
                        <a:pt x="257" y="0"/>
                        <a:pt x="257" y="0"/>
                        <a:pt x="257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13"/>
                        <a:pt x="318" y="13"/>
                        <a:pt x="318" y="13"/>
                      </a:cubicBezTo>
                      <a:cubicBezTo>
                        <a:pt x="251" y="13"/>
                        <a:pt x="251" y="13"/>
                        <a:pt x="251" y="13"/>
                      </a:cubicBezTo>
                      <a:cubicBezTo>
                        <a:pt x="242" y="13"/>
                        <a:pt x="235" y="13"/>
                        <a:pt x="229" y="16"/>
                      </a:cubicBezTo>
                      <a:cubicBezTo>
                        <a:pt x="224" y="18"/>
                        <a:pt x="220" y="20"/>
                        <a:pt x="217" y="23"/>
                      </a:cubicBezTo>
                      <a:cubicBezTo>
                        <a:pt x="212" y="28"/>
                        <a:pt x="209" y="35"/>
                        <a:pt x="206" y="41"/>
                      </a:cubicBezTo>
                      <a:cubicBezTo>
                        <a:pt x="194" y="72"/>
                        <a:pt x="191" y="107"/>
                        <a:pt x="189" y="133"/>
                      </a:cubicBezTo>
                      <a:cubicBezTo>
                        <a:pt x="186" y="168"/>
                        <a:pt x="182" y="197"/>
                        <a:pt x="176" y="222"/>
                      </a:cubicBezTo>
                      <a:cubicBezTo>
                        <a:pt x="171" y="239"/>
                        <a:pt x="165" y="261"/>
                        <a:pt x="152" y="279"/>
                      </a:cubicBezTo>
                      <a:cubicBezTo>
                        <a:pt x="148" y="285"/>
                        <a:pt x="144" y="290"/>
                        <a:pt x="139" y="293"/>
                      </a:cubicBezTo>
                      <a:cubicBezTo>
                        <a:pt x="129" y="302"/>
                        <a:pt x="116" y="303"/>
                        <a:pt x="104" y="303"/>
                      </a:cubicBezTo>
                      <a:close/>
                    </a:path>
                  </a:pathLst>
                </a:custGeom>
                <a:solidFill>
                  <a:srgbClr val="C6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" name="Oval 7"/>
                <p:cNvSpPr>
                  <a:spLocks noChangeArrowheads="1"/>
                </p:cNvSpPr>
                <p:nvPr/>
              </p:nvSpPr>
              <p:spPr bwMode="auto">
                <a:xfrm>
                  <a:off x="381579" y="4296510"/>
                  <a:ext cx="655867" cy="642906"/>
                </a:xfrm>
                <a:prstGeom prst="ellipse">
                  <a:avLst/>
                </a:pr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Freeform 8"/>
                <p:cNvSpPr>
                  <a:spLocks noEditPoints="1"/>
                </p:cNvSpPr>
                <p:nvPr/>
              </p:nvSpPr>
              <p:spPr bwMode="auto">
                <a:xfrm>
                  <a:off x="368618" y="4278364"/>
                  <a:ext cx="686976" cy="679200"/>
                </a:xfrm>
                <a:custGeom>
                  <a:avLst/>
                  <a:gdLst>
                    <a:gd name="T0" fmla="*/ 56 w 112"/>
                    <a:gd name="T1" fmla="*/ 111 h 111"/>
                    <a:gd name="T2" fmla="*/ 0 w 112"/>
                    <a:gd name="T3" fmla="*/ 55 h 111"/>
                    <a:gd name="T4" fmla="*/ 56 w 112"/>
                    <a:gd name="T5" fmla="*/ 0 h 111"/>
                    <a:gd name="T6" fmla="*/ 112 w 112"/>
                    <a:gd name="T7" fmla="*/ 55 h 111"/>
                    <a:gd name="T8" fmla="*/ 56 w 112"/>
                    <a:gd name="T9" fmla="*/ 111 h 111"/>
                    <a:gd name="T10" fmla="*/ 56 w 112"/>
                    <a:gd name="T11" fmla="*/ 5 h 111"/>
                    <a:gd name="T12" fmla="*/ 5 w 112"/>
                    <a:gd name="T13" fmla="*/ 55 h 111"/>
                    <a:gd name="T14" fmla="*/ 56 w 112"/>
                    <a:gd name="T15" fmla="*/ 105 h 111"/>
                    <a:gd name="T16" fmla="*/ 107 w 112"/>
                    <a:gd name="T17" fmla="*/ 55 h 111"/>
                    <a:gd name="T18" fmla="*/ 56 w 112"/>
                    <a:gd name="T19" fmla="*/ 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2" h="111">
                      <a:moveTo>
                        <a:pt x="56" y="111"/>
                      </a:moveTo>
                      <a:cubicBezTo>
                        <a:pt x="25" y="111"/>
                        <a:pt x="0" y="86"/>
                        <a:pt x="0" y="55"/>
                      </a:cubicBezTo>
                      <a:cubicBezTo>
                        <a:pt x="0" y="25"/>
                        <a:pt x="25" y="0"/>
                        <a:pt x="56" y="0"/>
                      </a:cubicBezTo>
                      <a:cubicBezTo>
                        <a:pt x="87" y="0"/>
                        <a:pt x="112" y="25"/>
                        <a:pt x="112" y="55"/>
                      </a:cubicBezTo>
                      <a:cubicBezTo>
                        <a:pt x="112" y="86"/>
                        <a:pt x="87" y="111"/>
                        <a:pt x="56" y="111"/>
                      </a:cubicBezTo>
                      <a:close/>
                      <a:moveTo>
                        <a:pt x="56" y="5"/>
                      </a:moveTo>
                      <a:cubicBezTo>
                        <a:pt x="28" y="5"/>
                        <a:pt x="5" y="28"/>
                        <a:pt x="5" y="55"/>
                      </a:cubicBezTo>
                      <a:cubicBezTo>
                        <a:pt x="5" y="83"/>
                        <a:pt x="28" y="105"/>
                        <a:pt x="56" y="105"/>
                      </a:cubicBezTo>
                      <a:cubicBezTo>
                        <a:pt x="84" y="105"/>
                        <a:pt x="107" y="83"/>
                        <a:pt x="107" y="55"/>
                      </a:cubicBezTo>
                      <a:cubicBezTo>
                        <a:pt x="107" y="28"/>
                        <a:pt x="84" y="5"/>
                        <a:pt x="56" y="5"/>
                      </a:cubicBezTo>
                      <a:close/>
                    </a:path>
                  </a:pathLst>
                </a:custGeom>
                <a:solidFill>
                  <a:srgbClr val="C6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2"/>
                <p:cNvSpPr>
                  <a:spLocks/>
                </p:cNvSpPr>
                <p:nvPr/>
              </p:nvSpPr>
              <p:spPr bwMode="auto">
                <a:xfrm>
                  <a:off x="902645" y="2619251"/>
                  <a:ext cx="1933903" cy="1200266"/>
                </a:xfrm>
                <a:custGeom>
                  <a:avLst/>
                  <a:gdLst>
                    <a:gd name="T0" fmla="*/ 78 w 316"/>
                    <a:gd name="T1" fmla="*/ 196 h 196"/>
                    <a:gd name="T2" fmla="*/ 73 w 316"/>
                    <a:gd name="T3" fmla="*/ 196 h 196"/>
                    <a:gd name="T4" fmla="*/ 0 w 316"/>
                    <a:gd name="T5" fmla="*/ 196 h 196"/>
                    <a:gd name="T6" fmla="*/ 0 w 316"/>
                    <a:gd name="T7" fmla="*/ 183 h 196"/>
                    <a:gd name="T8" fmla="*/ 73 w 316"/>
                    <a:gd name="T9" fmla="*/ 183 h 196"/>
                    <a:gd name="T10" fmla="*/ 107 w 316"/>
                    <a:gd name="T11" fmla="*/ 177 h 196"/>
                    <a:gd name="T12" fmla="*/ 132 w 316"/>
                    <a:gd name="T13" fmla="*/ 126 h 196"/>
                    <a:gd name="T14" fmla="*/ 142 w 316"/>
                    <a:gd name="T15" fmla="*/ 75 h 196"/>
                    <a:gd name="T16" fmla="*/ 152 w 316"/>
                    <a:gd name="T17" fmla="*/ 37 h 196"/>
                    <a:gd name="T18" fmla="*/ 178 w 316"/>
                    <a:gd name="T19" fmla="*/ 7 h 196"/>
                    <a:gd name="T20" fmla="*/ 216 w 316"/>
                    <a:gd name="T21" fmla="*/ 0 h 196"/>
                    <a:gd name="T22" fmla="*/ 316 w 316"/>
                    <a:gd name="T23" fmla="*/ 0 h 196"/>
                    <a:gd name="T24" fmla="*/ 316 w 316"/>
                    <a:gd name="T25" fmla="*/ 13 h 196"/>
                    <a:gd name="T26" fmla="*/ 216 w 316"/>
                    <a:gd name="T27" fmla="*/ 13 h 196"/>
                    <a:gd name="T28" fmla="*/ 185 w 316"/>
                    <a:gd name="T29" fmla="*/ 18 h 196"/>
                    <a:gd name="T30" fmla="*/ 164 w 316"/>
                    <a:gd name="T31" fmla="*/ 41 h 196"/>
                    <a:gd name="T32" fmla="*/ 155 w 316"/>
                    <a:gd name="T33" fmla="*/ 77 h 196"/>
                    <a:gd name="T34" fmla="*/ 145 w 316"/>
                    <a:gd name="T35" fmla="*/ 128 h 196"/>
                    <a:gd name="T36" fmla="*/ 115 w 316"/>
                    <a:gd name="T37" fmla="*/ 187 h 196"/>
                    <a:gd name="T38" fmla="*/ 78 w 316"/>
                    <a:gd name="T39" fmla="*/ 19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6" h="196">
                      <a:moveTo>
                        <a:pt x="78" y="196"/>
                      </a:moveTo>
                      <a:cubicBezTo>
                        <a:pt x="77" y="196"/>
                        <a:pt x="75" y="196"/>
                        <a:pt x="73" y="196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73" y="183"/>
                        <a:pt x="73" y="183"/>
                        <a:pt x="73" y="183"/>
                      </a:cubicBezTo>
                      <a:cubicBezTo>
                        <a:pt x="85" y="183"/>
                        <a:pt x="99" y="183"/>
                        <a:pt x="107" y="177"/>
                      </a:cubicBezTo>
                      <a:cubicBezTo>
                        <a:pt x="123" y="165"/>
                        <a:pt x="128" y="145"/>
                        <a:pt x="132" y="126"/>
                      </a:cubicBezTo>
                      <a:cubicBezTo>
                        <a:pt x="137" y="109"/>
                        <a:pt x="140" y="92"/>
                        <a:pt x="142" y="75"/>
                      </a:cubicBezTo>
                      <a:cubicBezTo>
                        <a:pt x="145" y="62"/>
                        <a:pt x="147" y="49"/>
                        <a:pt x="152" y="37"/>
                      </a:cubicBezTo>
                      <a:cubicBezTo>
                        <a:pt x="156" y="25"/>
                        <a:pt x="166" y="14"/>
                        <a:pt x="178" y="7"/>
                      </a:cubicBezTo>
                      <a:cubicBezTo>
                        <a:pt x="191" y="0"/>
                        <a:pt x="203" y="0"/>
                        <a:pt x="216" y="0"/>
                      </a:cubicBezTo>
                      <a:cubicBezTo>
                        <a:pt x="316" y="0"/>
                        <a:pt x="316" y="0"/>
                        <a:pt x="316" y="0"/>
                      </a:cubicBezTo>
                      <a:cubicBezTo>
                        <a:pt x="316" y="13"/>
                        <a:pt x="316" y="13"/>
                        <a:pt x="316" y="13"/>
                      </a:cubicBezTo>
                      <a:cubicBezTo>
                        <a:pt x="216" y="13"/>
                        <a:pt x="216" y="13"/>
                        <a:pt x="216" y="13"/>
                      </a:cubicBezTo>
                      <a:cubicBezTo>
                        <a:pt x="204" y="13"/>
                        <a:pt x="194" y="13"/>
                        <a:pt x="185" y="18"/>
                      </a:cubicBezTo>
                      <a:cubicBezTo>
                        <a:pt x="175" y="24"/>
                        <a:pt x="168" y="32"/>
                        <a:pt x="164" y="41"/>
                      </a:cubicBezTo>
                      <a:cubicBezTo>
                        <a:pt x="160" y="53"/>
                        <a:pt x="158" y="65"/>
                        <a:pt x="155" y="77"/>
                      </a:cubicBezTo>
                      <a:cubicBezTo>
                        <a:pt x="153" y="94"/>
                        <a:pt x="150" y="111"/>
                        <a:pt x="145" y="128"/>
                      </a:cubicBezTo>
                      <a:cubicBezTo>
                        <a:pt x="140" y="149"/>
                        <a:pt x="134" y="173"/>
                        <a:pt x="115" y="187"/>
                      </a:cubicBezTo>
                      <a:cubicBezTo>
                        <a:pt x="105" y="195"/>
                        <a:pt x="91" y="196"/>
                        <a:pt x="78" y="196"/>
                      </a:cubicBezTo>
                      <a:close/>
                    </a:path>
                  </a:pathLst>
                </a:custGeom>
                <a:solidFill>
                  <a:srgbClr val="DD86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Oval 13"/>
                <p:cNvSpPr>
                  <a:spLocks noChangeArrowheads="1"/>
                </p:cNvSpPr>
                <p:nvPr/>
              </p:nvSpPr>
              <p:spPr bwMode="auto">
                <a:xfrm>
                  <a:off x="381579" y="3459177"/>
                  <a:ext cx="655867" cy="642906"/>
                </a:xfrm>
                <a:prstGeom prst="ellipse">
                  <a:avLst/>
                </a:pr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4"/>
                <p:cNvSpPr>
                  <a:spLocks noEditPoints="1"/>
                </p:cNvSpPr>
                <p:nvPr/>
              </p:nvSpPr>
              <p:spPr bwMode="auto">
                <a:xfrm>
                  <a:off x="368618" y="3438438"/>
                  <a:ext cx="686976" cy="681793"/>
                </a:xfrm>
                <a:custGeom>
                  <a:avLst/>
                  <a:gdLst>
                    <a:gd name="T0" fmla="*/ 56 w 112"/>
                    <a:gd name="T1" fmla="*/ 111 h 111"/>
                    <a:gd name="T2" fmla="*/ 0 w 112"/>
                    <a:gd name="T3" fmla="*/ 55 h 111"/>
                    <a:gd name="T4" fmla="*/ 56 w 112"/>
                    <a:gd name="T5" fmla="*/ 0 h 111"/>
                    <a:gd name="T6" fmla="*/ 112 w 112"/>
                    <a:gd name="T7" fmla="*/ 55 h 111"/>
                    <a:gd name="T8" fmla="*/ 56 w 112"/>
                    <a:gd name="T9" fmla="*/ 111 h 111"/>
                    <a:gd name="T10" fmla="*/ 56 w 112"/>
                    <a:gd name="T11" fmla="*/ 5 h 111"/>
                    <a:gd name="T12" fmla="*/ 5 w 112"/>
                    <a:gd name="T13" fmla="*/ 55 h 111"/>
                    <a:gd name="T14" fmla="*/ 56 w 112"/>
                    <a:gd name="T15" fmla="*/ 105 h 111"/>
                    <a:gd name="T16" fmla="*/ 107 w 112"/>
                    <a:gd name="T17" fmla="*/ 55 h 111"/>
                    <a:gd name="T18" fmla="*/ 56 w 112"/>
                    <a:gd name="T19" fmla="*/ 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2" h="111">
                      <a:moveTo>
                        <a:pt x="56" y="111"/>
                      </a:moveTo>
                      <a:cubicBezTo>
                        <a:pt x="25" y="111"/>
                        <a:pt x="0" y="86"/>
                        <a:pt x="0" y="55"/>
                      </a:cubicBezTo>
                      <a:cubicBezTo>
                        <a:pt x="0" y="25"/>
                        <a:pt x="25" y="0"/>
                        <a:pt x="56" y="0"/>
                      </a:cubicBezTo>
                      <a:cubicBezTo>
                        <a:pt x="87" y="0"/>
                        <a:pt x="112" y="25"/>
                        <a:pt x="112" y="55"/>
                      </a:cubicBezTo>
                      <a:cubicBezTo>
                        <a:pt x="112" y="86"/>
                        <a:pt x="87" y="111"/>
                        <a:pt x="56" y="111"/>
                      </a:cubicBezTo>
                      <a:close/>
                      <a:moveTo>
                        <a:pt x="56" y="5"/>
                      </a:moveTo>
                      <a:cubicBezTo>
                        <a:pt x="28" y="5"/>
                        <a:pt x="5" y="28"/>
                        <a:pt x="5" y="55"/>
                      </a:cubicBezTo>
                      <a:cubicBezTo>
                        <a:pt x="5" y="83"/>
                        <a:pt x="28" y="105"/>
                        <a:pt x="56" y="105"/>
                      </a:cubicBezTo>
                      <a:cubicBezTo>
                        <a:pt x="84" y="105"/>
                        <a:pt x="107" y="83"/>
                        <a:pt x="107" y="55"/>
                      </a:cubicBezTo>
                      <a:cubicBezTo>
                        <a:pt x="107" y="28"/>
                        <a:pt x="84" y="5"/>
                        <a:pt x="56" y="5"/>
                      </a:cubicBezTo>
                      <a:close/>
                    </a:path>
                  </a:pathLst>
                </a:custGeom>
                <a:solidFill>
                  <a:srgbClr val="DD86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8"/>
                <p:cNvSpPr>
                  <a:spLocks/>
                </p:cNvSpPr>
                <p:nvPr/>
              </p:nvSpPr>
              <p:spPr bwMode="auto">
                <a:xfrm>
                  <a:off x="902645" y="2435192"/>
                  <a:ext cx="1902795" cy="544397"/>
                </a:xfrm>
                <a:custGeom>
                  <a:avLst/>
                  <a:gdLst>
                    <a:gd name="T0" fmla="*/ 83 w 311"/>
                    <a:gd name="T1" fmla="*/ 89 h 89"/>
                    <a:gd name="T2" fmla="*/ 80 w 311"/>
                    <a:gd name="T3" fmla="*/ 89 h 89"/>
                    <a:gd name="T4" fmla="*/ 0 w 311"/>
                    <a:gd name="T5" fmla="*/ 89 h 89"/>
                    <a:gd name="T6" fmla="*/ 0 w 311"/>
                    <a:gd name="T7" fmla="*/ 76 h 89"/>
                    <a:gd name="T8" fmla="*/ 81 w 311"/>
                    <a:gd name="T9" fmla="*/ 76 h 89"/>
                    <a:gd name="T10" fmla="*/ 125 w 311"/>
                    <a:gd name="T11" fmla="*/ 43 h 89"/>
                    <a:gd name="T12" fmla="*/ 181 w 311"/>
                    <a:gd name="T13" fmla="*/ 2 h 89"/>
                    <a:gd name="T14" fmla="*/ 311 w 311"/>
                    <a:gd name="T15" fmla="*/ 2 h 89"/>
                    <a:gd name="T16" fmla="*/ 311 w 311"/>
                    <a:gd name="T17" fmla="*/ 15 h 89"/>
                    <a:gd name="T18" fmla="*/ 181 w 311"/>
                    <a:gd name="T19" fmla="*/ 15 h 89"/>
                    <a:gd name="T20" fmla="*/ 137 w 311"/>
                    <a:gd name="T21" fmla="*/ 48 h 89"/>
                    <a:gd name="T22" fmla="*/ 83 w 311"/>
                    <a:gd name="T23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1" h="89">
                      <a:moveTo>
                        <a:pt x="83" y="89"/>
                      </a:moveTo>
                      <a:cubicBezTo>
                        <a:pt x="81" y="89"/>
                        <a:pt x="80" y="89"/>
                        <a:pt x="80" y="89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81" y="76"/>
                        <a:pt x="81" y="76"/>
                        <a:pt x="81" y="76"/>
                      </a:cubicBezTo>
                      <a:cubicBezTo>
                        <a:pt x="83" y="76"/>
                        <a:pt x="110" y="78"/>
                        <a:pt x="125" y="43"/>
                      </a:cubicBezTo>
                      <a:cubicBezTo>
                        <a:pt x="142" y="0"/>
                        <a:pt x="179" y="2"/>
                        <a:pt x="181" y="2"/>
                      </a:cubicBezTo>
                      <a:cubicBezTo>
                        <a:pt x="311" y="2"/>
                        <a:pt x="311" y="2"/>
                        <a:pt x="311" y="2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181" y="15"/>
                        <a:pt x="181" y="15"/>
                        <a:pt x="181" y="15"/>
                      </a:cubicBezTo>
                      <a:cubicBezTo>
                        <a:pt x="179" y="15"/>
                        <a:pt x="151" y="14"/>
                        <a:pt x="137" y="48"/>
                      </a:cubicBezTo>
                      <a:cubicBezTo>
                        <a:pt x="121" y="86"/>
                        <a:pt x="92" y="89"/>
                        <a:pt x="83" y="89"/>
                      </a:cubicBezTo>
                      <a:close/>
                    </a:path>
                  </a:pathLst>
                </a:custGeom>
                <a:solidFill>
                  <a:srgbClr val="6A99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Oval 19"/>
                <p:cNvSpPr>
                  <a:spLocks noChangeArrowheads="1"/>
                </p:cNvSpPr>
                <p:nvPr/>
              </p:nvSpPr>
              <p:spPr bwMode="auto">
                <a:xfrm>
                  <a:off x="381579" y="2619251"/>
                  <a:ext cx="655867" cy="642906"/>
                </a:xfrm>
                <a:prstGeom prst="ellipse">
                  <a:avLst/>
                </a:pr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20"/>
                <p:cNvSpPr>
                  <a:spLocks noEditPoints="1"/>
                </p:cNvSpPr>
                <p:nvPr/>
              </p:nvSpPr>
              <p:spPr bwMode="auto">
                <a:xfrm>
                  <a:off x="368618" y="2601103"/>
                  <a:ext cx="686976" cy="674015"/>
                </a:xfrm>
                <a:custGeom>
                  <a:avLst/>
                  <a:gdLst>
                    <a:gd name="T0" fmla="*/ 56 w 112"/>
                    <a:gd name="T1" fmla="*/ 110 h 110"/>
                    <a:gd name="T2" fmla="*/ 0 w 112"/>
                    <a:gd name="T3" fmla="*/ 55 h 110"/>
                    <a:gd name="T4" fmla="*/ 56 w 112"/>
                    <a:gd name="T5" fmla="*/ 0 h 110"/>
                    <a:gd name="T6" fmla="*/ 112 w 112"/>
                    <a:gd name="T7" fmla="*/ 55 h 110"/>
                    <a:gd name="T8" fmla="*/ 56 w 112"/>
                    <a:gd name="T9" fmla="*/ 110 h 110"/>
                    <a:gd name="T10" fmla="*/ 56 w 112"/>
                    <a:gd name="T11" fmla="*/ 5 h 110"/>
                    <a:gd name="T12" fmla="*/ 5 w 112"/>
                    <a:gd name="T13" fmla="*/ 55 h 110"/>
                    <a:gd name="T14" fmla="*/ 56 w 112"/>
                    <a:gd name="T15" fmla="*/ 105 h 110"/>
                    <a:gd name="T16" fmla="*/ 107 w 112"/>
                    <a:gd name="T17" fmla="*/ 55 h 110"/>
                    <a:gd name="T18" fmla="*/ 56 w 112"/>
                    <a:gd name="T19" fmla="*/ 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2" h="110">
                      <a:moveTo>
                        <a:pt x="56" y="110"/>
                      </a:moveTo>
                      <a:cubicBezTo>
                        <a:pt x="25" y="110"/>
                        <a:pt x="0" y="86"/>
                        <a:pt x="0" y="55"/>
                      </a:cubicBezTo>
                      <a:cubicBezTo>
                        <a:pt x="0" y="25"/>
                        <a:pt x="25" y="0"/>
                        <a:pt x="56" y="0"/>
                      </a:cubicBezTo>
                      <a:cubicBezTo>
                        <a:pt x="87" y="0"/>
                        <a:pt x="112" y="25"/>
                        <a:pt x="112" y="55"/>
                      </a:cubicBezTo>
                      <a:cubicBezTo>
                        <a:pt x="112" y="86"/>
                        <a:pt x="87" y="110"/>
                        <a:pt x="56" y="110"/>
                      </a:cubicBezTo>
                      <a:close/>
                      <a:moveTo>
                        <a:pt x="56" y="5"/>
                      </a:moveTo>
                      <a:cubicBezTo>
                        <a:pt x="28" y="5"/>
                        <a:pt x="5" y="28"/>
                        <a:pt x="5" y="55"/>
                      </a:cubicBezTo>
                      <a:cubicBezTo>
                        <a:pt x="5" y="83"/>
                        <a:pt x="28" y="105"/>
                        <a:pt x="56" y="105"/>
                      </a:cubicBezTo>
                      <a:cubicBezTo>
                        <a:pt x="84" y="105"/>
                        <a:pt x="107" y="83"/>
                        <a:pt x="107" y="55"/>
                      </a:cubicBezTo>
                      <a:cubicBezTo>
                        <a:pt x="107" y="28"/>
                        <a:pt x="84" y="5"/>
                        <a:pt x="56" y="5"/>
                      </a:cubicBezTo>
                      <a:close/>
                    </a:path>
                  </a:pathLst>
                </a:custGeom>
                <a:solidFill>
                  <a:srgbClr val="6A99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4"/>
                <p:cNvSpPr>
                  <a:spLocks/>
                </p:cNvSpPr>
                <p:nvPr/>
              </p:nvSpPr>
              <p:spPr bwMode="auto">
                <a:xfrm>
                  <a:off x="902645" y="2085223"/>
                  <a:ext cx="1952049" cy="264421"/>
                </a:xfrm>
                <a:custGeom>
                  <a:avLst/>
                  <a:gdLst>
                    <a:gd name="T0" fmla="*/ 319 w 319"/>
                    <a:gd name="T1" fmla="*/ 43 h 43"/>
                    <a:gd name="T2" fmla="*/ 189 w 319"/>
                    <a:gd name="T3" fmla="*/ 43 h 43"/>
                    <a:gd name="T4" fmla="*/ 140 w 319"/>
                    <a:gd name="T5" fmla="*/ 26 h 43"/>
                    <a:gd name="T6" fmla="*/ 91 w 319"/>
                    <a:gd name="T7" fmla="*/ 13 h 43"/>
                    <a:gd name="T8" fmla="*/ 0 w 319"/>
                    <a:gd name="T9" fmla="*/ 13 h 43"/>
                    <a:gd name="T10" fmla="*/ 0 w 319"/>
                    <a:gd name="T11" fmla="*/ 0 h 43"/>
                    <a:gd name="T12" fmla="*/ 91 w 319"/>
                    <a:gd name="T13" fmla="*/ 0 h 43"/>
                    <a:gd name="T14" fmla="*/ 148 w 319"/>
                    <a:gd name="T15" fmla="*/ 16 h 43"/>
                    <a:gd name="T16" fmla="*/ 189 w 319"/>
                    <a:gd name="T17" fmla="*/ 30 h 43"/>
                    <a:gd name="T18" fmla="*/ 319 w 319"/>
                    <a:gd name="T19" fmla="*/ 30 h 43"/>
                    <a:gd name="T20" fmla="*/ 319 w 319"/>
                    <a:gd name="T2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43">
                      <a:moveTo>
                        <a:pt x="319" y="43"/>
                      </a:moveTo>
                      <a:cubicBezTo>
                        <a:pt x="189" y="43"/>
                        <a:pt x="189" y="43"/>
                        <a:pt x="189" y="43"/>
                      </a:cubicBezTo>
                      <a:cubicBezTo>
                        <a:pt x="171" y="43"/>
                        <a:pt x="152" y="37"/>
                        <a:pt x="140" y="26"/>
                      </a:cubicBezTo>
                      <a:cubicBezTo>
                        <a:pt x="126" y="14"/>
                        <a:pt x="109" y="13"/>
                        <a:pt x="91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111" y="0"/>
                        <a:pt x="131" y="1"/>
                        <a:pt x="148" y="16"/>
                      </a:cubicBezTo>
                      <a:cubicBezTo>
                        <a:pt x="159" y="25"/>
                        <a:pt x="174" y="30"/>
                        <a:pt x="189" y="30"/>
                      </a:cubicBezTo>
                      <a:cubicBezTo>
                        <a:pt x="319" y="30"/>
                        <a:pt x="319" y="30"/>
                        <a:pt x="319" y="30"/>
                      </a:cubicBezTo>
                      <a:lnTo>
                        <a:pt x="319" y="43"/>
                      </a:lnTo>
                      <a:close/>
                    </a:path>
                  </a:pathLst>
                </a:custGeom>
                <a:solidFill>
                  <a:srgbClr val="63A5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Oval 25"/>
                <p:cNvSpPr>
                  <a:spLocks noChangeArrowheads="1"/>
                </p:cNvSpPr>
                <p:nvPr/>
              </p:nvSpPr>
              <p:spPr bwMode="auto">
                <a:xfrm>
                  <a:off x="381579" y="1779324"/>
                  <a:ext cx="655867" cy="642906"/>
                </a:xfrm>
                <a:prstGeom prst="ellipse">
                  <a:avLst/>
                </a:pr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30"/>
                <p:cNvSpPr>
                  <a:spLocks noEditPoints="1"/>
                </p:cNvSpPr>
                <p:nvPr/>
              </p:nvSpPr>
              <p:spPr bwMode="auto">
                <a:xfrm>
                  <a:off x="2678413" y="1846726"/>
                  <a:ext cx="1456908" cy="1428394"/>
                </a:xfrm>
                <a:custGeom>
                  <a:avLst/>
                  <a:gdLst>
                    <a:gd name="T0" fmla="*/ 238 w 238"/>
                    <a:gd name="T1" fmla="*/ 118 h 233"/>
                    <a:gd name="T2" fmla="*/ 220 w 238"/>
                    <a:gd name="T3" fmla="*/ 92 h 233"/>
                    <a:gd name="T4" fmla="*/ 230 w 238"/>
                    <a:gd name="T5" fmla="*/ 75 h 233"/>
                    <a:gd name="T6" fmla="*/ 202 w 238"/>
                    <a:gd name="T7" fmla="*/ 55 h 233"/>
                    <a:gd name="T8" fmla="*/ 204 w 238"/>
                    <a:gd name="T9" fmla="*/ 35 h 233"/>
                    <a:gd name="T10" fmla="*/ 173 w 238"/>
                    <a:gd name="T11" fmla="*/ 29 h 233"/>
                    <a:gd name="T12" fmla="*/ 167 w 238"/>
                    <a:gd name="T13" fmla="*/ 10 h 233"/>
                    <a:gd name="T14" fmla="*/ 133 w 238"/>
                    <a:gd name="T15" fmla="*/ 15 h 233"/>
                    <a:gd name="T16" fmla="*/ 120 w 238"/>
                    <a:gd name="T17" fmla="*/ 0 h 233"/>
                    <a:gd name="T18" fmla="*/ 94 w 238"/>
                    <a:gd name="T19" fmla="*/ 17 h 233"/>
                    <a:gd name="T20" fmla="*/ 76 w 238"/>
                    <a:gd name="T21" fmla="*/ 8 h 233"/>
                    <a:gd name="T22" fmla="*/ 56 w 238"/>
                    <a:gd name="T23" fmla="*/ 35 h 233"/>
                    <a:gd name="T24" fmla="*/ 36 w 238"/>
                    <a:gd name="T25" fmla="*/ 33 h 233"/>
                    <a:gd name="T26" fmla="*/ 29 w 238"/>
                    <a:gd name="T27" fmla="*/ 64 h 233"/>
                    <a:gd name="T28" fmla="*/ 10 w 238"/>
                    <a:gd name="T29" fmla="*/ 70 h 233"/>
                    <a:gd name="T30" fmla="*/ 15 w 238"/>
                    <a:gd name="T31" fmla="*/ 103 h 233"/>
                    <a:gd name="T32" fmla="*/ 0 w 238"/>
                    <a:gd name="T33" fmla="*/ 115 h 233"/>
                    <a:gd name="T34" fmla="*/ 18 w 238"/>
                    <a:gd name="T35" fmla="*/ 142 h 233"/>
                    <a:gd name="T36" fmla="*/ 8 w 238"/>
                    <a:gd name="T37" fmla="*/ 159 h 233"/>
                    <a:gd name="T38" fmla="*/ 36 w 238"/>
                    <a:gd name="T39" fmla="*/ 179 h 233"/>
                    <a:gd name="T40" fmla="*/ 34 w 238"/>
                    <a:gd name="T41" fmla="*/ 198 h 233"/>
                    <a:gd name="T42" fmla="*/ 65 w 238"/>
                    <a:gd name="T43" fmla="*/ 205 h 233"/>
                    <a:gd name="T44" fmla="*/ 71 w 238"/>
                    <a:gd name="T45" fmla="*/ 223 h 233"/>
                    <a:gd name="T46" fmla="*/ 105 w 238"/>
                    <a:gd name="T47" fmla="*/ 219 h 233"/>
                    <a:gd name="T48" fmla="*/ 118 w 238"/>
                    <a:gd name="T49" fmla="*/ 233 h 233"/>
                    <a:gd name="T50" fmla="*/ 144 w 238"/>
                    <a:gd name="T51" fmla="*/ 216 h 233"/>
                    <a:gd name="T52" fmla="*/ 162 w 238"/>
                    <a:gd name="T53" fmla="*/ 226 h 233"/>
                    <a:gd name="T54" fmla="*/ 182 w 238"/>
                    <a:gd name="T55" fmla="*/ 199 h 233"/>
                    <a:gd name="T56" fmla="*/ 202 w 238"/>
                    <a:gd name="T57" fmla="*/ 200 h 233"/>
                    <a:gd name="T58" fmla="*/ 208 w 238"/>
                    <a:gd name="T59" fmla="*/ 170 h 233"/>
                    <a:gd name="T60" fmla="*/ 227 w 238"/>
                    <a:gd name="T61" fmla="*/ 164 h 233"/>
                    <a:gd name="T62" fmla="*/ 222 w 238"/>
                    <a:gd name="T63" fmla="*/ 131 h 233"/>
                    <a:gd name="T64" fmla="*/ 146 w 238"/>
                    <a:gd name="T65" fmla="*/ 198 h 233"/>
                    <a:gd name="T66" fmla="*/ 92 w 238"/>
                    <a:gd name="T67" fmla="*/ 36 h 233"/>
                    <a:gd name="T68" fmla="*/ 146 w 238"/>
                    <a:gd name="T69" fmla="*/ 198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8" h="233">
                      <a:moveTo>
                        <a:pt x="237" y="132"/>
                      </a:moveTo>
                      <a:cubicBezTo>
                        <a:pt x="238" y="118"/>
                        <a:pt x="238" y="118"/>
                        <a:pt x="238" y="118"/>
                      </a:cubicBezTo>
                      <a:cubicBezTo>
                        <a:pt x="223" y="117"/>
                        <a:pt x="223" y="117"/>
                        <a:pt x="223" y="117"/>
                      </a:cubicBezTo>
                      <a:cubicBezTo>
                        <a:pt x="223" y="109"/>
                        <a:pt x="222" y="100"/>
                        <a:pt x="220" y="92"/>
                      </a:cubicBezTo>
                      <a:cubicBezTo>
                        <a:pt x="234" y="88"/>
                        <a:pt x="234" y="88"/>
                        <a:pt x="234" y="88"/>
                      </a:cubicBezTo>
                      <a:cubicBezTo>
                        <a:pt x="230" y="75"/>
                        <a:pt x="230" y="75"/>
                        <a:pt x="230" y="75"/>
                      </a:cubicBezTo>
                      <a:cubicBezTo>
                        <a:pt x="216" y="79"/>
                        <a:pt x="216" y="79"/>
                        <a:pt x="216" y="79"/>
                      </a:cubicBezTo>
                      <a:cubicBezTo>
                        <a:pt x="212" y="70"/>
                        <a:pt x="208" y="62"/>
                        <a:pt x="202" y="55"/>
                      </a:cubicBezTo>
                      <a:cubicBezTo>
                        <a:pt x="213" y="46"/>
                        <a:pt x="213" y="46"/>
                        <a:pt x="213" y="46"/>
                      </a:cubicBezTo>
                      <a:cubicBezTo>
                        <a:pt x="204" y="35"/>
                        <a:pt x="204" y="35"/>
                        <a:pt x="204" y="35"/>
                      </a:cubicBezTo>
                      <a:cubicBezTo>
                        <a:pt x="193" y="44"/>
                        <a:pt x="193" y="44"/>
                        <a:pt x="193" y="44"/>
                      </a:cubicBezTo>
                      <a:cubicBezTo>
                        <a:pt x="187" y="38"/>
                        <a:pt x="180" y="33"/>
                        <a:pt x="173" y="29"/>
                      </a:cubicBezTo>
                      <a:cubicBezTo>
                        <a:pt x="179" y="16"/>
                        <a:pt x="179" y="16"/>
                        <a:pt x="179" y="16"/>
                      </a:cubicBezTo>
                      <a:cubicBezTo>
                        <a:pt x="167" y="10"/>
                        <a:pt x="167" y="10"/>
                        <a:pt x="167" y="10"/>
                      </a:cubicBezTo>
                      <a:cubicBezTo>
                        <a:pt x="161" y="22"/>
                        <a:pt x="161" y="22"/>
                        <a:pt x="161" y="22"/>
                      </a:cubicBezTo>
                      <a:cubicBezTo>
                        <a:pt x="152" y="19"/>
                        <a:pt x="143" y="16"/>
                        <a:pt x="133" y="15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1" y="14"/>
                        <a:pt x="102" y="15"/>
                        <a:pt x="94" y="17"/>
                      </a:cubicBezTo>
                      <a:cubicBezTo>
                        <a:pt x="89" y="4"/>
                        <a:pt x="89" y="4"/>
                        <a:pt x="89" y="4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72" y="25"/>
                        <a:pt x="63" y="29"/>
                        <a:pt x="56" y="35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39" y="50"/>
                        <a:pt x="34" y="57"/>
                        <a:pt x="29" y="64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0" y="70"/>
                        <a:pt x="10" y="70"/>
                        <a:pt x="10" y="70"/>
                      </a:cubicBezTo>
                      <a:cubicBezTo>
                        <a:pt x="23" y="76"/>
                        <a:pt x="23" y="76"/>
                        <a:pt x="23" y="76"/>
                      </a:cubicBezTo>
                      <a:cubicBezTo>
                        <a:pt x="19" y="85"/>
                        <a:pt x="17" y="93"/>
                        <a:pt x="15" y="103"/>
                      </a:cubicBezTo>
                      <a:cubicBezTo>
                        <a:pt x="1" y="102"/>
                        <a:pt x="1" y="102"/>
                        <a:pt x="1" y="102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25"/>
                        <a:pt x="15" y="133"/>
                        <a:pt x="18" y="142"/>
                      </a:cubicBezTo>
                      <a:cubicBezTo>
                        <a:pt x="4" y="146"/>
                        <a:pt x="4" y="146"/>
                        <a:pt x="4" y="146"/>
                      </a:cubicBezTo>
                      <a:cubicBezTo>
                        <a:pt x="8" y="159"/>
                        <a:pt x="8" y="159"/>
                        <a:pt x="8" y="159"/>
                      </a:cubicBezTo>
                      <a:cubicBezTo>
                        <a:pt x="22" y="155"/>
                        <a:pt x="22" y="155"/>
                        <a:pt x="22" y="155"/>
                      </a:cubicBezTo>
                      <a:cubicBezTo>
                        <a:pt x="25" y="163"/>
                        <a:pt x="30" y="172"/>
                        <a:pt x="36" y="179"/>
                      </a:cubicBezTo>
                      <a:cubicBezTo>
                        <a:pt x="25" y="188"/>
                        <a:pt x="25" y="188"/>
                        <a:pt x="25" y="188"/>
                      </a:cubicBezTo>
                      <a:cubicBezTo>
                        <a:pt x="34" y="198"/>
                        <a:pt x="34" y="198"/>
                        <a:pt x="34" y="198"/>
                      </a:cubicBezTo>
                      <a:cubicBezTo>
                        <a:pt x="45" y="189"/>
                        <a:pt x="45" y="189"/>
                        <a:pt x="45" y="189"/>
                      </a:cubicBezTo>
                      <a:cubicBezTo>
                        <a:pt x="51" y="195"/>
                        <a:pt x="58" y="200"/>
                        <a:pt x="65" y="205"/>
                      </a:cubicBezTo>
                      <a:cubicBezTo>
                        <a:pt x="59" y="217"/>
                        <a:pt x="59" y="217"/>
                        <a:pt x="59" y="217"/>
                      </a:cubicBezTo>
                      <a:cubicBezTo>
                        <a:pt x="71" y="223"/>
                        <a:pt x="71" y="223"/>
                        <a:pt x="71" y="223"/>
                      </a:cubicBezTo>
                      <a:cubicBezTo>
                        <a:pt x="77" y="211"/>
                        <a:pt x="77" y="211"/>
                        <a:pt x="77" y="211"/>
                      </a:cubicBezTo>
                      <a:cubicBezTo>
                        <a:pt x="86" y="215"/>
                        <a:pt x="95" y="217"/>
                        <a:pt x="105" y="219"/>
                      </a:cubicBezTo>
                      <a:cubicBezTo>
                        <a:pt x="104" y="233"/>
                        <a:pt x="104" y="233"/>
                        <a:pt x="104" y="233"/>
                      </a:cubicBezTo>
                      <a:cubicBezTo>
                        <a:pt x="118" y="233"/>
                        <a:pt x="118" y="233"/>
                        <a:pt x="118" y="233"/>
                      </a:cubicBezTo>
                      <a:cubicBezTo>
                        <a:pt x="119" y="220"/>
                        <a:pt x="119" y="220"/>
                        <a:pt x="119" y="220"/>
                      </a:cubicBezTo>
                      <a:cubicBezTo>
                        <a:pt x="127" y="220"/>
                        <a:pt x="136" y="219"/>
                        <a:pt x="144" y="216"/>
                      </a:cubicBezTo>
                      <a:cubicBezTo>
                        <a:pt x="148" y="230"/>
                        <a:pt x="148" y="230"/>
                        <a:pt x="148" y="230"/>
                      </a:cubicBezTo>
                      <a:cubicBezTo>
                        <a:pt x="162" y="226"/>
                        <a:pt x="162" y="226"/>
                        <a:pt x="162" y="226"/>
                      </a:cubicBezTo>
                      <a:cubicBezTo>
                        <a:pt x="158" y="212"/>
                        <a:pt x="158" y="212"/>
                        <a:pt x="158" y="212"/>
                      </a:cubicBezTo>
                      <a:cubicBezTo>
                        <a:pt x="166" y="209"/>
                        <a:pt x="175" y="204"/>
                        <a:pt x="182" y="199"/>
                      </a:cubicBezTo>
                      <a:cubicBezTo>
                        <a:pt x="191" y="209"/>
                        <a:pt x="191" y="209"/>
                        <a:pt x="191" y="209"/>
                      </a:cubicBezTo>
                      <a:cubicBezTo>
                        <a:pt x="202" y="200"/>
                        <a:pt x="202" y="200"/>
                        <a:pt x="202" y="200"/>
                      </a:cubicBezTo>
                      <a:cubicBezTo>
                        <a:pt x="193" y="190"/>
                        <a:pt x="193" y="190"/>
                        <a:pt x="193" y="190"/>
                      </a:cubicBezTo>
                      <a:cubicBezTo>
                        <a:pt x="199" y="184"/>
                        <a:pt x="204" y="177"/>
                        <a:pt x="208" y="170"/>
                      </a:cubicBezTo>
                      <a:cubicBezTo>
                        <a:pt x="221" y="176"/>
                        <a:pt x="221" y="176"/>
                        <a:pt x="221" y="176"/>
                      </a:cubicBezTo>
                      <a:cubicBezTo>
                        <a:pt x="227" y="164"/>
                        <a:pt x="227" y="164"/>
                        <a:pt x="227" y="164"/>
                      </a:cubicBezTo>
                      <a:cubicBezTo>
                        <a:pt x="215" y="158"/>
                        <a:pt x="215" y="158"/>
                        <a:pt x="215" y="158"/>
                      </a:cubicBezTo>
                      <a:cubicBezTo>
                        <a:pt x="219" y="149"/>
                        <a:pt x="221" y="140"/>
                        <a:pt x="222" y="131"/>
                      </a:cubicBezTo>
                      <a:lnTo>
                        <a:pt x="237" y="132"/>
                      </a:lnTo>
                      <a:close/>
                      <a:moveTo>
                        <a:pt x="146" y="198"/>
                      </a:moveTo>
                      <a:cubicBezTo>
                        <a:pt x="100" y="212"/>
                        <a:pt x="51" y="188"/>
                        <a:pt x="36" y="143"/>
                      </a:cubicBezTo>
                      <a:cubicBezTo>
                        <a:pt x="22" y="98"/>
                        <a:pt x="47" y="50"/>
                        <a:pt x="92" y="36"/>
                      </a:cubicBezTo>
                      <a:cubicBezTo>
                        <a:pt x="138" y="21"/>
                        <a:pt x="187" y="46"/>
                        <a:pt x="201" y="91"/>
                      </a:cubicBezTo>
                      <a:cubicBezTo>
                        <a:pt x="216" y="136"/>
                        <a:pt x="191" y="184"/>
                        <a:pt x="146" y="198"/>
                      </a:cubicBezTo>
                      <a:close/>
                    </a:path>
                  </a:pathLst>
                </a:custGeom>
                <a:solidFill>
                  <a:srgbClr val="7EAF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2916910" y="2080039"/>
                  <a:ext cx="979913" cy="961768"/>
                </a:xfrm>
                <a:custGeom>
                  <a:avLst/>
                  <a:gdLst>
                    <a:gd name="T0" fmla="*/ 148 w 160"/>
                    <a:gd name="T1" fmla="*/ 57 h 157"/>
                    <a:gd name="T2" fmla="*/ 102 w 160"/>
                    <a:gd name="T3" fmla="*/ 146 h 157"/>
                    <a:gd name="T4" fmla="*/ 12 w 160"/>
                    <a:gd name="T5" fmla="*/ 100 h 157"/>
                    <a:gd name="T6" fmla="*/ 58 w 160"/>
                    <a:gd name="T7" fmla="*/ 12 h 157"/>
                    <a:gd name="T8" fmla="*/ 148 w 160"/>
                    <a:gd name="T9" fmla="*/ 57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0" h="157">
                      <a:moveTo>
                        <a:pt x="148" y="57"/>
                      </a:moveTo>
                      <a:cubicBezTo>
                        <a:pt x="160" y="94"/>
                        <a:pt x="139" y="134"/>
                        <a:pt x="102" y="146"/>
                      </a:cubicBezTo>
                      <a:cubicBezTo>
                        <a:pt x="64" y="157"/>
                        <a:pt x="24" y="137"/>
                        <a:pt x="12" y="100"/>
                      </a:cubicBezTo>
                      <a:cubicBezTo>
                        <a:pt x="0" y="63"/>
                        <a:pt x="21" y="24"/>
                        <a:pt x="58" y="12"/>
                      </a:cubicBezTo>
                      <a:cubicBezTo>
                        <a:pt x="96" y="0"/>
                        <a:pt x="136" y="20"/>
                        <a:pt x="148" y="57"/>
                      </a:cubicBezTo>
                      <a:close/>
                    </a:path>
                  </a:pathLst>
                </a:custGeom>
                <a:solidFill>
                  <a:srgbClr val="7EAF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7" name="TextBox 5226"/>
                <p:cNvSpPr txBox="1"/>
                <p:nvPr/>
              </p:nvSpPr>
              <p:spPr>
                <a:xfrm>
                  <a:off x="385590" y="1844824"/>
                  <a:ext cx="87404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30</a:t>
                  </a:r>
                  <a:r>
                    <a:rPr lang="en-US" altLang="zh-CN" sz="1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%</a:t>
                  </a:r>
                  <a:endParaRPr lang="zh-CN" altLang="en-US" sz="1400" dirty="0">
                    <a:latin typeface="Cambria Math" panose="02040503050406030204" pitchFamily="18" charset="0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385590" y="2723414"/>
                  <a:ext cx="87404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4</a:t>
                  </a:r>
                  <a:r>
                    <a:rPr lang="en-US" altLang="zh-CN" sz="2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0</a:t>
                  </a:r>
                  <a:r>
                    <a:rPr lang="en-US" altLang="zh-CN" sz="1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%</a:t>
                  </a:r>
                  <a:endParaRPr lang="zh-CN" altLang="en-US" sz="1400" dirty="0">
                    <a:latin typeface="Cambria Math" panose="02040503050406030204" pitchFamily="18" charset="0"/>
                  </a:endParaRPr>
                </a:p>
              </p:txBody>
            </p:sp>
            <p:sp>
              <p:nvSpPr>
                <p:cNvPr id="142" name="TextBox 141"/>
                <p:cNvSpPr txBox="1"/>
                <p:nvPr/>
              </p:nvSpPr>
              <p:spPr>
                <a:xfrm>
                  <a:off x="385590" y="3548501"/>
                  <a:ext cx="87404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65</a:t>
                  </a:r>
                  <a:r>
                    <a:rPr lang="en-US" altLang="zh-CN" sz="1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%</a:t>
                  </a:r>
                  <a:endParaRPr lang="zh-CN" altLang="en-US" sz="1400" dirty="0">
                    <a:latin typeface="Cambria Math" panose="02040503050406030204" pitchFamily="18" charset="0"/>
                  </a:endParaRPr>
                </a:p>
              </p:txBody>
            </p:sp>
            <p:sp>
              <p:nvSpPr>
                <p:cNvPr id="143" name="TextBox 142"/>
                <p:cNvSpPr txBox="1"/>
                <p:nvPr/>
              </p:nvSpPr>
              <p:spPr>
                <a:xfrm>
                  <a:off x="385590" y="4387130"/>
                  <a:ext cx="87404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17</a:t>
                  </a:r>
                  <a:r>
                    <a:rPr lang="en-US" altLang="zh-CN" sz="14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%</a:t>
                  </a:r>
                  <a:endParaRPr lang="zh-CN" altLang="en-US" sz="1400" dirty="0">
                    <a:latin typeface="Cambria Math" panose="02040503050406030204" pitchFamily="18" charset="0"/>
                  </a:endParaRPr>
                </a:p>
              </p:txBody>
            </p:sp>
          </p:grpSp>
        </p:grpSp>
        <p:sp>
          <p:nvSpPr>
            <p:cNvPr id="5230" name="TextBox 5229"/>
            <p:cNvSpPr txBox="1"/>
            <p:nvPr/>
          </p:nvSpPr>
          <p:spPr>
            <a:xfrm>
              <a:off x="3554739" y="2190955"/>
              <a:ext cx="1097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rPr>
                <a:t>项目成本投入</a:t>
              </a:r>
            </a:p>
          </p:txBody>
        </p:sp>
      </p:grpSp>
      <p:grpSp>
        <p:nvGrpSpPr>
          <p:cNvPr id="5235" name="组合 5234"/>
          <p:cNvGrpSpPr/>
          <p:nvPr/>
        </p:nvGrpSpPr>
        <p:grpSpPr>
          <a:xfrm>
            <a:off x="6084168" y="2469842"/>
            <a:ext cx="2015704" cy="2773257"/>
            <a:chOff x="6228184" y="2022956"/>
            <a:chExt cx="2015704" cy="2773257"/>
          </a:xfrm>
        </p:grpSpPr>
        <p:grpSp>
          <p:nvGrpSpPr>
            <p:cNvPr id="5232" name="组合 5231"/>
            <p:cNvGrpSpPr/>
            <p:nvPr/>
          </p:nvGrpSpPr>
          <p:grpSpPr>
            <a:xfrm>
              <a:off x="6228184" y="2170254"/>
              <a:ext cx="936104" cy="2487555"/>
              <a:chOff x="6588224" y="2170254"/>
              <a:chExt cx="936104" cy="2487555"/>
            </a:xfrm>
          </p:grpSpPr>
          <p:sp>
            <p:nvSpPr>
              <p:cNvPr id="5231" name="圆角矩形 5230"/>
              <p:cNvSpPr/>
              <p:nvPr/>
            </p:nvSpPr>
            <p:spPr>
              <a:xfrm>
                <a:off x="6588224" y="2170254"/>
                <a:ext cx="936104" cy="92524"/>
              </a:xfrm>
              <a:prstGeom prst="roundRect">
                <a:avLst/>
              </a:prstGeom>
              <a:solidFill>
                <a:srgbClr val="63A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>
                <a:off x="6588224" y="2968598"/>
                <a:ext cx="936104" cy="92524"/>
              </a:xfrm>
              <a:prstGeom prst="roundRect">
                <a:avLst/>
              </a:prstGeom>
              <a:solidFill>
                <a:srgbClr val="6A99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圆角矩形 147"/>
              <p:cNvSpPr/>
              <p:nvPr/>
            </p:nvSpPr>
            <p:spPr>
              <a:xfrm>
                <a:off x="6588224" y="3766942"/>
                <a:ext cx="936104" cy="92524"/>
              </a:xfrm>
              <a:prstGeom prst="roundRect">
                <a:avLst/>
              </a:prstGeom>
              <a:solidFill>
                <a:srgbClr val="DD86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>
                <a:off x="6588224" y="4565285"/>
                <a:ext cx="936104" cy="92524"/>
              </a:xfrm>
              <a:prstGeom prst="roundRect">
                <a:avLst/>
              </a:prstGeom>
              <a:solidFill>
                <a:srgbClr val="C6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34" name="TextBox 5233"/>
            <p:cNvSpPr txBox="1"/>
            <p:nvPr/>
          </p:nvSpPr>
          <p:spPr>
            <a:xfrm>
              <a:off x="7164288" y="2022956"/>
              <a:ext cx="10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材料</a:t>
              </a:r>
              <a:endParaRPr lang="zh-CN" altLang="en-US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7164288" y="2830194"/>
              <a:ext cx="10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时间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7164288" y="3628538"/>
              <a:ext cx="10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资金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7164288" y="4426881"/>
              <a:ext cx="10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人员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024089" y="1332057"/>
            <a:ext cx="309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请在此输入标题</a:t>
            </a:r>
            <a:endParaRPr lang="zh-CN" altLang="en-US" sz="32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52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Freeform 11"/>
          <p:cNvSpPr>
            <a:spLocks noEditPoints="1"/>
          </p:cNvSpPr>
          <p:nvPr/>
        </p:nvSpPr>
        <p:spPr bwMode="auto">
          <a:xfrm>
            <a:off x="179512" y="692696"/>
            <a:ext cx="371658" cy="435493"/>
          </a:xfrm>
          <a:custGeom>
            <a:avLst/>
            <a:gdLst>
              <a:gd name="T0" fmla="*/ 23 w 40"/>
              <a:gd name="T1" fmla="*/ 28 h 47"/>
              <a:gd name="T2" fmla="*/ 22 w 40"/>
              <a:gd name="T3" fmla="*/ 29 h 47"/>
              <a:gd name="T4" fmla="*/ 37 w 40"/>
              <a:gd name="T5" fmla="*/ 47 h 47"/>
              <a:gd name="T6" fmla="*/ 40 w 40"/>
              <a:gd name="T7" fmla="*/ 44 h 47"/>
              <a:gd name="T8" fmla="*/ 26 w 40"/>
              <a:gd name="T9" fmla="*/ 26 h 47"/>
              <a:gd name="T10" fmla="*/ 25 w 40"/>
              <a:gd name="T11" fmla="*/ 27 h 47"/>
              <a:gd name="T12" fmla="*/ 23 w 40"/>
              <a:gd name="T13" fmla="*/ 23 h 47"/>
              <a:gd name="T14" fmla="*/ 24 w 40"/>
              <a:gd name="T15" fmla="*/ 6 h 47"/>
              <a:gd name="T16" fmla="*/ 6 w 40"/>
              <a:gd name="T17" fmla="*/ 4 h 47"/>
              <a:gd name="T18" fmla="*/ 4 w 40"/>
              <a:gd name="T19" fmla="*/ 22 h 47"/>
              <a:gd name="T20" fmla="*/ 20 w 40"/>
              <a:gd name="T21" fmla="*/ 25 h 47"/>
              <a:gd name="T22" fmla="*/ 23 w 40"/>
              <a:gd name="T23" fmla="*/ 28 h 47"/>
              <a:gd name="T24" fmla="*/ 6 w 40"/>
              <a:gd name="T25" fmla="*/ 20 h 47"/>
              <a:gd name="T26" fmla="*/ 8 w 40"/>
              <a:gd name="T27" fmla="*/ 7 h 47"/>
              <a:gd name="T28" fmla="*/ 21 w 40"/>
              <a:gd name="T29" fmla="*/ 8 h 47"/>
              <a:gd name="T30" fmla="*/ 20 w 40"/>
              <a:gd name="T31" fmla="*/ 22 h 47"/>
              <a:gd name="T32" fmla="*/ 6 w 40"/>
              <a:gd name="T33" fmla="*/ 2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47">
                <a:moveTo>
                  <a:pt x="23" y="28"/>
                </a:moveTo>
                <a:cubicBezTo>
                  <a:pt x="22" y="29"/>
                  <a:pt x="22" y="29"/>
                  <a:pt x="22" y="29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4"/>
                  <a:pt x="40" y="44"/>
                  <a:pt x="40" y="44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3" y="23"/>
                  <a:pt x="23" y="23"/>
                  <a:pt x="23" y="23"/>
                </a:cubicBezTo>
                <a:cubicBezTo>
                  <a:pt x="27" y="19"/>
                  <a:pt x="28" y="12"/>
                  <a:pt x="24" y="6"/>
                </a:cubicBezTo>
                <a:cubicBezTo>
                  <a:pt x="19" y="1"/>
                  <a:pt x="11" y="0"/>
                  <a:pt x="6" y="4"/>
                </a:cubicBezTo>
                <a:cubicBezTo>
                  <a:pt x="1" y="9"/>
                  <a:pt x="0" y="17"/>
                  <a:pt x="4" y="22"/>
                </a:cubicBezTo>
                <a:cubicBezTo>
                  <a:pt x="8" y="27"/>
                  <a:pt x="15" y="28"/>
                  <a:pt x="20" y="25"/>
                </a:cubicBezTo>
                <a:lnTo>
                  <a:pt x="23" y="28"/>
                </a:lnTo>
                <a:close/>
                <a:moveTo>
                  <a:pt x="6" y="20"/>
                </a:moveTo>
                <a:cubicBezTo>
                  <a:pt x="3" y="16"/>
                  <a:pt x="3" y="10"/>
                  <a:pt x="8" y="7"/>
                </a:cubicBezTo>
                <a:cubicBezTo>
                  <a:pt x="12" y="3"/>
                  <a:pt x="18" y="4"/>
                  <a:pt x="21" y="8"/>
                </a:cubicBezTo>
                <a:cubicBezTo>
                  <a:pt x="25" y="12"/>
                  <a:pt x="24" y="19"/>
                  <a:pt x="20" y="22"/>
                </a:cubicBezTo>
                <a:cubicBezTo>
                  <a:pt x="16" y="25"/>
                  <a:pt x="9" y="25"/>
                  <a:pt x="6" y="20"/>
                </a:cubicBezTo>
                <a:close/>
              </a:path>
            </a:pathLst>
          </a:custGeom>
          <a:ln/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7450" y="1980025"/>
            <a:ext cx="6769100" cy="4185279"/>
            <a:chOff x="1187450" y="1691993"/>
            <a:chExt cx="6769100" cy="4185279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87450" y="1978372"/>
              <a:ext cx="6769100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2" name="Freeform 6"/>
            <p:cNvSpPr>
              <a:spLocks/>
            </p:cNvSpPr>
            <p:nvPr/>
          </p:nvSpPr>
          <p:spPr bwMode="auto">
            <a:xfrm>
              <a:off x="2290981" y="1785617"/>
              <a:ext cx="5286914" cy="882334"/>
            </a:xfrm>
            <a:custGeom>
              <a:avLst/>
              <a:gdLst>
                <a:gd name="T0" fmla="*/ 528 w 569"/>
                <a:gd name="T1" fmla="*/ 0 h 95"/>
                <a:gd name="T2" fmla="*/ 280 w 569"/>
                <a:gd name="T3" fmla="*/ 0 h 95"/>
                <a:gd name="T4" fmla="*/ 250 w 569"/>
                <a:gd name="T5" fmla="*/ 0 h 95"/>
                <a:gd name="T6" fmla="*/ 2 w 569"/>
                <a:gd name="T7" fmla="*/ 0 h 95"/>
                <a:gd name="T8" fmla="*/ 28 w 569"/>
                <a:gd name="T9" fmla="*/ 48 h 95"/>
                <a:gd name="T10" fmla="*/ 0 w 569"/>
                <a:gd name="T11" fmla="*/ 95 h 95"/>
                <a:gd name="T12" fmla="*/ 248 w 569"/>
                <a:gd name="T13" fmla="*/ 95 h 95"/>
                <a:gd name="T14" fmla="*/ 280 w 569"/>
                <a:gd name="T15" fmla="*/ 95 h 95"/>
                <a:gd name="T16" fmla="*/ 528 w 569"/>
                <a:gd name="T17" fmla="*/ 95 h 95"/>
                <a:gd name="T18" fmla="*/ 569 w 569"/>
                <a:gd name="T19" fmla="*/ 48 h 95"/>
                <a:gd name="T20" fmla="*/ 528 w 569"/>
                <a:gd name="T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95">
                  <a:moveTo>
                    <a:pt x="528" y="0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8" y="19"/>
                    <a:pt x="28" y="48"/>
                  </a:cubicBezTo>
                  <a:cubicBezTo>
                    <a:pt x="28" y="80"/>
                    <a:pt x="0" y="95"/>
                    <a:pt x="0" y="95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528" y="95"/>
                    <a:pt x="528" y="95"/>
                    <a:pt x="528" y="95"/>
                  </a:cubicBezTo>
                  <a:cubicBezTo>
                    <a:pt x="551" y="95"/>
                    <a:pt x="569" y="74"/>
                    <a:pt x="569" y="48"/>
                  </a:cubicBezTo>
                  <a:cubicBezTo>
                    <a:pt x="569" y="21"/>
                    <a:pt x="551" y="0"/>
                    <a:pt x="528" y="0"/>
                  </a:cubicBezTo>
                  <a:close/>
                </a:path>
              </a:pathLst>
            </a:custGeom>
            <a:solidFill>
              <a:srgbClr val="FF7D2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33" name="Freeform 7"/>
            <p:cNvSpPr>
              <a:spLocks noEditPoints="1"/>
            </p:cNvSpPr>
            <p:nvPr/>
          </p:nvSpPr>
          <p:spPr bwMode="auto">
            <a:xfrm>
              <a:off x="2244169" y="1775688"/>
              <a:ext cx="5352167" cy="900776"/>
            </a:xfrm>
            <a:custGeom>
              <a:avLst/>
              <a:gdLst>
                <a:gd name="T0" fmla="*/ 533 w 576"/>
                <a:gd name="T1" fmla="*/ 97 h 97"/>
                <a:gd name="T2" fmla="*/ 0 w 576"/>
                <a:gd name="T3" fmla="*/ 97 h 97"/>
                <a:gd name="T4" fmla="*/ 4 w 576"/>
                <a:gd name="T5" fmla="*/ 95 h 97"/>
                <a:gd name="T6" fmla="*/ 31 w 576"/>
                <a:gd name="T7" fmla="*/ 49 h 97"/>
                <a:gd name="T8" fmla="*/ 6 w 576"/>
                <a:gd name="T9" fmla="*/ 2 h 97"/>
                <a:gd name="T10" fmla="*/ 3 w 576"/>
                <a:gd name="T11" fmla="*/ 0 h 97"/>
                <a:gd name="T12" fmla="*/ 533 w 576"/>
                <a:gd name="T13" fmla="*/ 0 h 97"/>
                <a:gd name="T14" fmla="*/ 576 w 576"/>
                <a:gd name="T15" fmla="*/ 49 h 97"/>
                <a:gd name="T16" fmla="*/ 533 w 576"/>
                <a:gd name="T17" fmla="*/ 97 h 97"/>
                <a:gd name="T18" fmla="*/ 10 w 576"/>
                <a:gd name="T19" fmla="*/ 94 h 97"/>
                <a:gd name="T20" fmla="*/ 533 w 576"/>
                <a:gd name="T21" fmla="*/ 94 h 97"/>
                <a:gd name="T22" fmla="*/ 573 w 576"/>
                <a:gd name="T23" fmla="*/ 49 h 97"/>
                <a:gd name="T24" fmla="*/ 533 w 576"/>
                <a:gd name="T25" fmla="*/ 3 h 97"/>
                <a:gd name="T26" fmla="*/ 11 w 576"/>
                <a:gd name="T27" fmla="*/ 3 h 97"/>
                <a:gd name="T28" fmla="*/ 34 w 576"/>
                <a:gd name="T29" fmla="*/ 49 h 97"/>
                <a:gd name="T30" fmla="*/ 10 w 576"/>
                <a:gd name="T31" fmla="*/ 9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6" h="97">
                  <a:moveTo>
                    <a:pt x="533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5" y="94"/>
                    <a:pt x="31" y="80"/>
                    <a:pt x="31" y="49"/>
                  </a:cubicBezTo>
                  <a:cubicBezTo>
                    <a:pt x="31" y="21"/>
                    <a:pt x="6" y="3"/>
                    <a:pt x="6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57" y="0"/>
                    <a:pt x="576" y="22"/>
                    <a:pt x="576" y="49"/>
                  </a:cubicBezTo>
                  <a:cubicBezTo>
                    <a:pt x="576" y="75"/>
                    <a:pt x="557" y="97"/>
                    <a:pt x="533" y="97"/>
                  </a:cubicBezTo>
                  <a:close/>
                  <a:moveTo>
                    <a:pt x="10" y="94"/>
                  </a:moveTo>
                  <a:cubicBezTo>
                    <a:pt x="533" y="94"/>
                    <a:pt x="533" y="94"/>
                    <a:pt x="533" y="94"/>
                  </a:cubicBezTo>
                  <a:cubicBezTo>
                    <a:pt x="555" y="94"/>
                    <a:pt x="573" y="74"/>
                    <a:pt x="573" y="49"/>
                  </a:cubicBezTo>
                  <a:cubicBezTo>
                    <a:pt x="573" y="23"/>
                    <a:pt x="555" y="3"/>
                    <a:pt x="53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8" y="9"/>
                    <a:pt x="34" y="26"/>
                    <a:pt x="34" y="49"/>
                  </a:cubicBezTo>
                  <a:cubicBezTo>
                    <a:pt x="34" y="74"/>
                    <a:pt x="18" y="89"/>
                    <a:pt x="10" y="94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34" name="Freeform 8"/>
            <p:cNvSpPr>
              <a:spLocks noEditPoints="1"/>
            </p:cNvSpPr>
            <p:nvPr/>
          </p:nvSpPr>
          <p:spPr bwMode="auto">
            <a:xfrm>
              <a:off x="1547664" y="1691993"/>
              <a:ext cx="1068164" cy="1068164"/>
            </a:xfrm>
            <a:custGeom>
              <a:avLst/>
              <a:gdLst>
                <a:gd name="T0" fmla="*/ 58 w 115"/>
                <a:gd name="T1" fmla="*/ 0 h 115"/>
                <a:gd name="T2" fmla="*/ 0 w 115"/>
                <a:gd name="T3" fmla="*/ 58 h 115"/>
                <a:gd name="T4" fmla="*/ 58 w 115"/>
                <a:gd name="T5" fmla="*/ 115 h 115"/>
                <a:gd name="T6" fmla="*/ 115 w 115"/>
                <a:gd name="T7" fmla="*/ 58 h 115"/>
                <a:gd name="T8" fmla="*/ 58 w 115"/>
                <a:gd name="T9" fmla="*/ 0 h 115"/>
                <a:gd name="T10" fmla="*/ 58 w 115"/>
                <a:gd name="T11" fmla="*/ 103 h 115"/>
                <a:gd name="T12" fmla="*/ 12 w 115"/>
                <a:gd name="T13" fmla="*/ 58 h 115"/>
                <a:gd name="T14" fmla="*/ 58 w 115"/>
                <a:gd name="T15" fmla="*/ 12 h 115"/>
                <a:gd name="T16" fmla="*/ 103 w 115"/>
                <a:gd name="T17" fmla="*/ 58 h 115"/>
                <a:gd name="T18" fmla="*/ 58 w 115"/>
                <a:gd name="T19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90" y="115"/>
                    <a:pt x="115" y="89"/>
                    <a:pt x="115" y="58"/>
                  </a:cubicBezTo>
                  <a:cubicBezTo>
                    <a:pt x="115" y="26"/>
                    <a:pt x="90" y="0"/>
                    <a:pt x="58" y="0"/>
                  </a:cubicBezTo>
                  <a:close/>
                  <a:moveTo>
                    <a:pt x="58" y="103"/>
                  </a:moveTo>
                  <a:cubicBezTo>
                    <a:pt x="33" y="103"/>
                    <a:pt x="12" y="83"/>
                    <a:pt x="12" y="58"/>
                  </a:cubicBezTo>
                  <a:cubicBezTo>
                    <a:pt x="12" y="33"/>
                    <a:pt x="33" y="12"/>
                    <a:pt x="58" y="12"/>
                  </a:cubicBezTo>
                  <a:cubicBezTo>
                    <a:pt x="83" y="12"/>
                    <a:pt x="103" y="33"/>
                    <a:pt x="103" y="58"/>
                  </a:cubicBezTo>
                  <a:cubicBezTo>
                    <a:pt x="103" y="83"/>
                    <a:pt x="83" y="103"/>
                    <a:pt x="58" y="103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35" name="Freeform 9"/>
            <p:cNvSpPr>
              <a:spLocks noEditPoints="1"/>
            </p:cNvSpPr>
            <p:nvPr/>
          </p:nvSpPr>
          <p:spPr bwMode="auto">
            <a:xfrm>
              <a:off x="1576035" y="1720364"/>
              <a:ext cx="1021352" cy="1021351"/>
            </a:xfrm>
            <a:custGeom>
              <a:avLst/>
              <a:gdLst>
                <a:gd name="T0" fmla="*/ 55 w 110"/>
                <a:gd name="T1" fmla="*/ 0 h 110"/>
                <a:gd name="T2" fmla="*/ 0 w 110"/>
                <a:gd name="T3" fmla="*/ 55 h 110"/>
                <a:gd name="T4" fmla="*/ 55 w 110"/>
                <a:gd name="T5" fmla="*/ 110 h 110"/>
                <a:gd name="T6" fmla="*/ 110 w 110"/>
                <a:gd name="T7" fmla="*/ 55 h 110"/>
                <a:gd name="T8" fmla="*/ 55 w 110"/>
                <a:gd name="T9" fmla="*/ 0 h 110"/>
                <a:gd name="T10" fmla="*/ 55 w 110"/>
                <a:gd name="T11" fmla="*/ 98 h 110"/>
                <a:gd name="T12" fmla="*/ 11 w 110"/>
                <a:gd name="T13" fmla="*/ 55 h 110"/>
                <a:gd name="T14" fmla="*/ 55 w 110"/>
                <a:gd name="T15" fmla="*/ 11 h 110"/>
                <a:gd name="T16" fmla="*/ 98 w 110"/>
                <a:gd name="T17" fmla="*/ 55 h 110"/>
                <a:gd name="T18" fmla="*/ 55 w 110"/>
                <a:gd name="T19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cubicBezTo>
                    <a:pt x="0" y="85"/>
                    <a:pt x="24" y="110"/>
                    <a:pt x="55" y="110"/>
                  </a:cubicBezTo>
                  <a:cubicBezTo>
                    <a:pt x="85" y="110"/>
                    <a:pt x="110" y="85"/>
                    <a:pt x="110" y="55"/>
                  </a:cubicBezTo>
                  <a:cubicBezTo>
                    <a:pt x="110" y="24"/>
                    <a:pt x="85" y="0"/>
                    <a:pt x="55" y="0"/>
                  </a:cubicBezTo>
                  <a:close/>
                  <a:moveTo>
                    <a:pt x="55" y="98"/>
                  </a:moveTo>
                  <a:cubicBezTo>
                    <a:pt x="31" y="98"/>
                    <a:pt x="11" y="78"/>
                    <a:pt x="11" y="55"/>
                  </a:cubicBezTo>
                  <a:cubicBezTo>
                    <a:pt x="11" y="31"/>
                    <a:pt x="31" y="11"/>
                    <a:pt x="55" y="11"/>
                  </a:cubicBezTo>
                  <a:cubicBezTo>
                    <a:pt x="79" y="11"/>
                    <a:pt x="98" y="31"/>
                    <a:pt x="98" y="55"/>
                  </a:cubicBezTo>
                  <a:cubicBezTo>
                    <a:pt x="98" y="78"/>
                    <a:pt x="79" y="98"/>
                    <a:pt x="55" y="98"/>
                  </a:cubicBezTo>
                  <a:close/>
                </a:path>
              </a:pathLst>
            </a:custGeom>
            <a:solidFill>
              <a:srgbClr val="FF7D2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36" name="Oval 10"/>
            <p:cNvSpPr>
              <a:spLocks noChangeArrowheads="1"/>
            </p:cNvSpPr>
            <p:nvPr/>
          </p:nvSpPr>
          <p:spPr bwMode="auto">
            <a:xfrm>
              <a:off x="1761864" y="1906194"/>
              <a:ext cx="639764" cy="641182"/>
            </a:xfrm>
            <a:prstGeom prst="ellipse">
              <a:avLst/>
            </a:prstGeom>
            <a:solidFill>
              <a:srgbClr val="FF7D2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33" name="组合 8632"/>
            <p:cNvGrpSpPr/>
            <p:nvPr/>
          </p:nvGrpSpPr>
          <p:grpSpPr>
            <a:xfrm>
              <a:off x="1547664" y="2890663"/>
              <a:ext cx="6048672" cy="1076675"/>
              <a:chOff x="1187450" y="2824163"/>
              <a:chExt cx="6769101" cy="1204913"/>
            </a:xfrm>
          </p:grpSpPr>
          <p:sp>
            <p:nvSpPr>
              <p:cNvPr id="8438" name="Freeform 12"/>
              <p:cNvSpPr>
                <a:spLocks/>
              </p:cNvSpPr>
              <p:nvPr/>
            </p:nvSpPr>
            <p:spPr bwMode="auto">
              <a:xfrm>
                <a:off x="2019300" y="2938463"/>
                <a:ext cx="5916613" cy="976313"/>
              </a:xfrm>
              <a:custGeom>
                <a:avLst/>
                <a:gdLst>
                  <a:gd name="T0" fmla="*/ 528 w 569"/>
                  <a:gd name="T1" fmla="*/ 0 h 94"/>
                  <a:gd name="T2" fmla="*/ 280 w 569"/>
                  <a:gd name="T3" fmla="*/ 0 h 94"/>
                  <a:gd name="T4" fmla="*/ 250 w 569"/>
                  <a:gd name="T5" fmla="*/ 0 h 94"/>
                  <a:gd name="T6" fmla="*/ 2 w 569"/>
                  <a:gd name="T7" fmla="*/ 0 h 94"/>
                  <a:gd name="T8" fmla="*/ 28 w 569"/>
                  <a:gd name="T9" fmla="*/ 47 h 94"/>
                  <a:gd name="T10" fmla="*/ 0 w 569"/>
                  <a:gd name="T11" fmla="*/ 94 h 94"/>
                  <a:gd name="T12" fmla="*/ 248 w 569"/>
                  <a:gd name="T13" fmla="*/ 94 h 94"/>
                  <a:gd name="T14" fmla="*/ 280 w 569"/>
                  <a:gd name="T15" fmla="*/ 94 h 94"/>
                  <a:gd name="T16" fmla="*/ 528 w 569"/>
                  <a:gd name="T17" fmla="*/ 94 h 94"/>
                  <a:gd name="T18" fmla="*/ 569 w 569"/>
                  <a:gd name="T19" fmla="*/ 47 h 94"/>
                  <a:gd name="T20" fmla="*/ 528 w 569"/>
                  <a:gd name="T2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94">
                    <a:moveTo>
                      <a:pt x="528" y="0"/>
                    </a:moveTo>
                    <a:cubicBezTo>
                      <a:pt x="280" y="0"/>
                      <a:pt x="280" y="0"/>
                      <a:pt x="280" y="0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8" y="19"/>
                      <a:pt x="28" y="47"/>
                    </a:cubicBezTo>
                    <a:cubicBezTo>
                      <a:pt x="28" y="80"/>
                      <a:pt x="0" y="94"/>
                      <a:pt x="0" y="94"/>
                    </a:cubicBezTo>
                    <a:cubicBezTo>
                      <a:pt x="248" y="94"/>
                      <a:pt x="248" y="94"/>
                      <a:pt x="248" y="94"/>
                    </a:cubicBezTo>
                    <a:cubicBezTo>
                      <a:pt x="280" y="94"/>
                      <a:pt x="280" y="94"/>
                      <a:pt x="280" y="94"/>
                    </a:cubicBezTo>
                    <a:cubicBezTo>
                      <a:pt x="528" y="94"/>
                      <a:pt x="528" y="94"/>
                      <a:pt x="528" y="94"/>
                    </a:cubicBezTo>
                    <a:cubicBezTo>
                      <a:pt x="551" y="94"/>
                      <a:pt x="569" y="73"/>
                      <a:pt x="569" y="47"/>
                    </a:cubicBezTo>
                    <a:cubicBezTo>
                      <a:pt x="569" y="21"/>
                      <a:pt x="551" y="0"/>
                      <a:pt x="528" y="0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39" name="Freeform 13"/>
              <p:cNvSpPr>
                <a:spLocks noEditPoints="1"/>
              </p:cNvSpPr>
              <p:nvPr/>
            </p:nvSpPr>
            <p:spPr bwMode="auto">
              <a:xfrm>
                <a:off x="1966913" y="2917825"/>
                <a:ext cx="5989638" cy="1017588"/>
              </a:xfrm>
              <a:custGeom>
                <a:avLst/>
                <a:gdLst>
                  <a:gd name="T0" fmla="*/ 533 w 576"/>
                  <a:gd name="T1" fmla="*/ 98 h 98"/>
                  <a:gd name="T2" fmla="*/ 0 w 576"/>
                  <a:gd name="T3" fmla="*/ 98 h 98"/>
                  <a:gd name="T4" fmla="*/ 4 w 576"/>
                  <a:gd name="T5" fmla="*/ 95 h 98"/>
                  <a:gd name="T6" fmla="*/ 31 w 576"/>
                  <a:gd name="T7" fmla="*/ 49 h 98"/>
                  <a:gd name="T8" fmla="*/ 6 w 576"/>
                  <a:gd name="T9" fmla="*/ 3 h 98"/>
                  <a:gd name="T10" fmla="*/ 3 w 576"/>
                  <a:gd name="T11" fmla="*/ 0 h 98"/>
                  <a:gd name="T12" fmla="*/ 533 w 576"/>
                  <a:gd name="T13" fmla="*/ 0 h 98"/>
                  <a:gd name="T14" fmla="*/ 576 w 576"/>
                  <a:gd name="T15" fmla="*/ 49 h 98"/>
                  <a:gd name="T16" fmla="*/ 533 w 576"/>
                  <a:gd name="T17" fmla="*/ 98 h 98"/>
                  <a:gd name="T18" fmla="*/ 10 w 576"/>
                  <a:gd name="T19" fmla="*/ 95 h 98"/>
                  <a:gd name="T20" fmla="*/ 533 w 576"/>
                  <a:gd name="T21" fmla="*/ 95 h 98"/>
                  <a:gd name="T22" fmla="*/ 573 w 576"/>
                  <a:gd name="T23" fmla="*/ 49 h 98"/>
                  <a:gd name="T24" fmla="*/ 533 w 576"/>
                  <a:gd name="T25" fmla="*/ 3 h 98"/>
                  <a:gd name="T26" fmla="*/ 11 w 576"/>
                  <a:gd name="T27" fmla="*/ 3 h 98"/>
                  <a:gd name="T28" fmla="*/ 34 w 576"/>
                  <a:gd name="T29" fmla="*/ 49 h 98"/>
                  <a:gd name="T30" fmla="*/ 10 w 576"/>
                  <a:gd name="T31" fmla="*/ 9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6" h="98">
                    <a:moveTo>
                      <a:pt x="533" y="98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5" y="95"/>
                      <a:pt x="31" y="80"/>
                      <a:pt x="31" y="49"/>
                    </a:cubicBezTo>
                    <a:cubicBezTo>
                      <a:pt x="31" y="22"/>
                      <a:pt x="6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57" y="0"/>
                      <a:pt x="576" y="22"/>
                      <a:pt x="576" y="49"/>
                    </a:cubicBezTo>
                    <a:cubicBezTo>
                      <a:pt x="576" y="76"/>
                      <a:pt x="557" y="98"/>
                      <a:pt x="533" y="98"/>
                    </a:cubicBezTo>
                    <a:close/>
                    <a:moveTo>
                      <a:pt x="10" y="95"/>
                    </a:moveTo>
                    <a:cubicBezTo>
                      <a:pt x="533" y="95"/>
                      <a:pt x="533" y="95"/>
                      <a:pt x="533" y="95"/>
                    </a:cubicBezTo>
                    <a:cubicBezTo>
                      <a:pt x="555" y="95"/>
                      <a:pt x="573" y="74"/>
                      <a:pt x="573" y="49"/>
                    </a:cubicBezTo>
                    <a:cubicBezTo>
                      <a:pt x="573" y="24"/>
                      <a:pt x="555" y="3"/>
                      <a:pt x="53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8" y="9"/>
                      <a:pt x="34" y="26"/>
                      <a:pt x="34" y="49"/>
                    </a:cubicBezTo>
                    <a:cubicBezTo>
                      <a:pt x="34" y="74"/>
                      <a:pt x="18" y="89"/>
                      <a:pt x="10" y="95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0" name="Freeform 14"/>
              <p:cNvSpPr>
                <a:spLocks noEditPoints="1"/>
              </p:cNvSpPr>
              <p:nvPr/>
            </p:nvSpPr>
            <p:spPr bwMode="auto">
              <a:xfrm>
                <a:off x="1187450" y="2824163"/>
                <a:ext cx="1195388" cy="1204913"/>
              </a:xfrm>
              <a:custGeom>
                <a:avLst/>
                <a:gdLst>
                  <a:gd name="T0" fmla="*/ 58 w 115"/>
                  <a:gd name="T1" fmla="*/ 0 h 116"/>
                  <a:gd name="T2" fmla="*/ 0 w 115"/>
                  <a:gd name="T3" fmla="*/ 58 h 116"/>
                  <a:gd name="T4" fmla="*/ 58 w 115"/>
                  <a:gd name="T5" fmla="*/ 116 h 116"/>
                  <a:gd name="T6" fmla="*/ 115 w 115"/>
                  <a:gd name="T7" fmla="*/ 58 h 116"/>
                  <a:gd name="T8" fmla="*/ 58 w 115"/>
                  <a:gd name="T9" fmla="*/ 0 h 116"/>
                  <a:gd name="T10" fmla="*/ 58 w 115"/>
                  <a:gd name="T11" fmla="*/ 103 h 116"/>
                  <a:gd name="T12" fmla="*/ 12 w 115"/>
                  <a:gd name="T13" fmla="*/ 58 h 116"/>
                  <a:gd name="T14" fmla="*/ 58 w 115"/>
                  <a:gd name="T15" fmla="*/ 13 h 116"/>
                  <a:gd name="T16" fmla="*/ 103 w 115"/>
                  <a:gd name="T17" fmla="*/ 58 h 116"/>
                  <a:gd name="T18" fmla="*/ 58 w 115"/>
                  <a:gd name="T19" fmla="*/ 10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16">
                    <a:moveTo>
                      <a:pt x="58" y="0"/>
                    </a:moveTo>
                    <a:cubicBezTo>
                      <a:pt x="26" y="0"/>
                      <a:pt x="0" y="26"/>
                      <a:pt x="0" y="58"/>
                    </a:cubicBezTo>
                    <a:cubicBezTo>
                      <a:pt x="0" y="90"/>
                      <a:pt x="26" y="116"/>
                      <a:pt x="58" y="116"/>
                    </a:cubicBezTo>
                    <a:cubicBezTo>
                      <a:pt x="90" y="116"/>
                      <a:pt x="115" y="90"/>
                      <a:pt x="115" y="58"/>
                    </a:cubicBezTo>
                    <a:cubicBezTo>
                      <a:pt x="115" y="26"/>
                      <a:pt x="90" y="0"/>
                      <a:pt x="58" y="0"/>
                    </a:cubicBezTo>
                    <a:close/>
                    <a:moveTo>
                      <a:pt x="58" y="103"/>
                    </a:moveTo>
                    <a:cubicBezTo>
                      <a:pt x="33" y="103"/>
                      <a:pt x="12" y="83"/>
                      <a:pt x="12" y="58"/>
                    </a:cubicBezTo>
                    <a:cubicBezTo>
                      <a:pt x="12" y="33"/>
                      <a:pt x="33" y="13"/>
                      <a:pt x="58" y="13"/>
                    </a:cubicBezTo>
                    <a:cubicBezTo>
                      <a:pt x="83" y="13"/>
                      <a:pt x="103" y="33"/>
                      <a:pt x="103" y="58"/>
                    </a:cubicBezTo>
                    <a:cubicBezTo>
                      <a:pt x="103" y="83"/>
                      <a:pt x="83" y="103"/>
                      <a:pt x="58" y="103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1" name="Freeform 15"/>
              <p:cNvSpPr>
                <a:spLocks noEditPoints="1"/>
              </p:cNvSpPr>
              <p:nvPr/>
            </p:nvSpPr>
            <p:spPr bwMode="auto">
              <a:xfrm>
                <a:off x="1219200" y="2854325"/>
                <a:ext cx="1143000" cy="1144588"/>
              </a:xfrm>
              <a:custGeom>
                <a:avLst/>
                <a:gdLst>
                  <a:gd name="T0" fmla="*/ 55 w 110"/>
                  <a:gd name="T1" fmla="*/ 0 h 110"/>
                  <a:gd name="T2" fmla="*/ 0 w 110"/>
                  <a:gd name="T3" fmla="*/ 55 h 110"/>
                  <a:gd name="T4" fmla="*/ 55 w 110"/>
                  <a:gd name="T5" fmla="*/ 110 h 110"/>
                  <a:gd name="T6" fmla="*/ 110 w 110"/>
                  <a:gd name="T7" fmla="*/ 55 h 110"/>
                  <a:gd name="T8" fmla="*/ 55 w 110"/>
                  <a:gd name="T9" fmla="*/ 0 h 110"/>
                  <a:gd name="T10" fmla="*/ 55 w 110"/>
                  <a:gd name="T11" fmla="*/ 98 h 110"/>
                  <a:gd name="T12" fmla="*/ 11 w 110"/>
                  <a:gd name="T13" fmla="*/ 55 h 110"/>
                  <a:gd name="T14" fmla="*/ 55 w 110"/>
                  <a:gd name="T15" fmla="*/ 12 h 110"/>
                  <a:gd name="T16" fmla="*/ 98 w 110"/>
                  <a:gd name="T17" fmla="*/ 55 h 110"/>
                  <a:gd name="T18" fmla="*/ 55 w 110"/>
                  <a:gd name="T19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0">
                    <a:moveTo>
                      <a:pt x="55" y="0"/>
                    </a:moveTo>
                    <a:cubicBezTo>
                      <a:pt x="24" y="0"/>
                      <a:pt x="0" y="25"/>
                      <a:pt x="0" y="55"/>
                    </a:cubicBezTo>
                    <a:cubicBezTo>
                      <a:pt x="0" y="85"/>
                      <a:pt x="24" y="110"/>
                      <a:pt x="55" y="110"/>
                    </a:cubicBezTo>
                    <a:cubicBezTo>
                      <a:pt x="85" y="110"/>
                      <a:pt x="110" y="85"/>
                      <a:pt x="110" y="55"/>
                    </a:cubicBezTo>
                    <a:cubicBezTo>
                      <a:pt x="110" y="25"/>
                      <a:pt x="85" y="0"/>
                      <a:pt x="55" y="0"/>
                    </a:cubicBezTo>
                    <a:close/>
                    <a:moveTo>
                      <a:pt x="55" y="98"/>
                    </a:moveTo>
                    <a:cubicBezTo>
                      <a:pt x="31" y="98"/>
                      <a:pt x="11" y="79"/>
                      <a:pt x="11" y="55"/>
                    </a:cubicBezTo>
                    <a:cubicBezTo>
                      <a:pt x="11" y="31"/>
                      <a:pt x="31" y="12"/>
                      <a:pt x="55" y="12"/>
                    </a:cubicBezTo>
                    <a:cubicBezTo>
                      <a:pt x="79" y="12"/>
                      <a:pt x="98" y="31"/>
                      <a:pt x="98" y="55"/>
                    </a:cubicBezTo>
                    <a:cubicBezTo>
                      <a:pt x="98" y="79"/>
                      <a:pt x="79" y="98"/>
                      <a:pt x="55" y="98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2" name="Oval 16"/>
              <p:cNvSpPr>
                <a:spLocks noChangeArrowheads="1"/>
              </p:cNvSpPr>
              <p:nvPr/>
            </p:nvSpPr>
            <p:spPr bwMode="auto">
              <a:xfrm>
                <a:off x="1427163" y="3062288"/>
                <a:ext cx="715963" cy="717550"/>
              </a:xfrm>
              <a:prstGeom prst="ellipse">
                <a:avLst/>
              </a:pr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3" name="Freeform 17"/>
              <p:cNvSpPr>
                <a:spLocks/>
              </p:cNvSpPr>
              <p:nvPr/>
            </p:nvSpPr>
            <p:spPr bwMode="auto">
              <a:xfrm>
                <a:off x="1685925" y="3541713"/>
                <a:ext cx="198438" cy="134938"/>
              </a:xfrm>
              <a:custGeom>
                <a:avLst/>
                <a:gdLst>
                  <a:gd name="T0" fmla="*/ 18 w 19"/>
                  <a:gd name="T1" fmla="*/ 4 h 13"/>
                  <a:gd name="T2" fmla="*/ 18 w 19"/>
                  <a:gd name="T3" fmla="*/ 3 h 13"/>
                  <a:gd name="T4" fmla="*/ 18 w 19"/>
                  <a:gd name="T5" fmla="*/ 2 h 13"/>
                  <a:gd name="T6" fmla="*/ 19 w 19"/>
                  <a:gd name="T7" fmla="*/ 1 h 13"/>
                  <a:gd name="T8" fmla="*/ 17 w 19"/>
                  <a:gd name="T9" fmla="*/ 0 h 13"/>
                  <a:gd name="T10" fmla="*/ 2 w 19"/>
                  <a:gd name="T11" fmla="*/ 0 h 13"/>
                  <a:gd name="T12" fmla="*/ 0 w 19"/>
                  <a:gd name="T13" fmla="*/ 1 h 13"/>
                  <a:gd name="T14" fmla="*/ 1 w 19"/>
                  <a:gd name="T15" fmla="*/ 2 h 13"/>
                  <a:gd name="T16" fmla="*/ 1 w 19"/>
                  <a:gd name="T17" fmla="*/ 2 h 13"/>
                  <a:gd name="T18" fmla="*/ 0 w 19"/>
                  <a:gd name="T19" fmla="*/ 3 h 13"/>
                  <a:gd name="T20" fmla="*/ 1 w 19"/>
                  <a:gd name="T21" fmla="*/ 5 h 13"/>
                  <a:gd name="T22" fmla="*/ 2 w 19"/>
                  <a:gd name="T23" fmla="*/ 5 h 13"/>
                  <a:gd name="T24" fmla="*/ 1 w 19"/>
                  <a:gd name="T25" fmla="*/ 6 h 13"/>
                  <a:gd name="T26" fmla="*/ 2 w 19"/>
                  <a:gd name="T27" fmla="*/ 8 h 13"/>
                  <a:gd name="T28" fmla="*/ 2 w 19"/>
                  <a:gd name="T29" fmla="*/ 8 h 13"/>
                  <a:gd name="T30" fmla="*/ 1 w 19"/>
                  <a:gd name="T31" fmla="*/ 9 h 13"/>
                  <a:gd name="T32" fmla="*/ 2 w 19"/>
                  <a:gd name="T33" fmla="*/ 10 h 13"/>
                  <a:gd name="T34" fmla="*/ 5 w 19"/>
                  <a:gd name="T35" fmla="*/ 11 h 13"/>
                  <a:gd name="T36" fmla="*/ 9 w 19"/>
                  <a:gd name="T37" fmla="*/ 13 h 13"/>
                  <a:gd name="T38" fmla="*/ 13 w 19"/>
                  <a:gd name="T39" fmla="*/ 11 h 13"/>
                  <a:gd name="T40" fmla="*/ 17 w 19"/>
                  <a:gd name="T41" fmla="*/ 10 h 13"/>
                  <a:gd name="T42" fmla="*/ 17 w 19"/>
                  <a:gd name="T43" fmla="*/ 9 h 13"/>
                  <a:gd name="T44" fmla="*/ 17 w 19"/>
                  <a:gd name="T45" fmla="*/ 8 h 13"/>
                  <a:gd name="T46" fmla="*/ 17 w 19"/>
                  <a:gd name="T47" fmla="*/ 8 h 13"/>
                  <a:gd name="T48" fmla="*/ 18 w 19"/>
                  <a:gd name="T49" fmla="*/ 6 h 13"/>
                  <a:gd name="T50" fmla="*/ 17 w 19"/>
                  <a:gd name="T51" fmla="*/ 5 h 13"/>
                  <a:gd name="T52" fmla="*/ 18 w 19"/>
                  <a:gd name="T53" fmla="*/ 5 h 13"/>
                  <a:gd name="T54" fmla="*/ 18 w 19"/>
                  <a:gd name="T5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13">
                    <a:moveTo>
                      <a:pt x="18" y="4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9" y="2"/>
                      <a:pt x="19" y="1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9" y="2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8"/>
                      <a:pt x="1" y="9"/>
                    </a:cubicBezTo>
                    <a:cubicBezTo>
                      <a:pt x="1" y="9"/>
                      <a:pt x="1" y="10"/>
                      <a:pt x="2" y="10"/>
                    </a:cubicBezTo>
                    <a:cubicBezTo>
                      <a:pt x="2" y="10"/>
                      <a:pt x="3" y="11"/>
                      <a:pt x="5" y="11"/>
                    </a:cubicBezTo>
                    <a:cubicBezTo>
                      <a:pt x="6" y="12"/>
                      <a:pt x="8" y="13"/>
                      <a:pt x="9" y="13"/>
                    </a:cubicBezTo>
                    <a:cubicBezTo>
                      <a:pt x="11" y="13"/>
                      <a:pt x="12" y="12"/>
                      <a:pt x="13" y="11"/>
                    </a:cubicBezTo>
                    <a:cubicBezTo>
                      <a:pt x="14" y="11"/>
                      <a:pt x="15" y="11"/>
                      <a:pt x="17" y="10"/>
                    </a:cubicBezTo>
                    <a:cubicBezTo>
                      <a:pt x="17" y="10"/>
                      <a:pt x="18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7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ubicBezTo>
                      <a:pt x="17" y="5"/>
                      <a:pt x="18" y="5"/>
                      <a:pt x="18" y="5"/>
                    </a:cubicBezTo>
                    <a:cubicBezTo>
                      <a:pt x="18" y="5"/>
                      <a:pt x="19" y="4"/>
                      <a:pt x="18" y="4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34" name="组合 8633"/>
            <p:cNvGrpSpPr/>
            <p:nvPr/>
          </p:nvGrpSpPr>
          <p:grpSpPr>
            <a:xfrm>
              <a:off x="1547664" y="4097843"/>
              <a:ext cx="6048672" cy="1068164"/>
              <a:chOff x="1187450" y="4175125"/>
              <a:chExt cx="6769101" cy="1195388"/>
            </a:xfrm>
          </p:grpSpPr>
          <p:sp>
            <p:nvSpPr>
              <p:cNvPr id="8448" name="Freeform 22"/>
              <p:cNvSpPr>
                <a:spLocks/>
              </p:cNvSpPr>
              <p:nvPr/>
            </p:nvSpPr>
            <p:spPr bwMode="auto">
              <a:xfrm>
                <a:off x="2019300" y="4279900"/>
                <a:ext cx="5916613" cy="987425"/>
              </a:xfrm>
              <a:custGeom>
                <a:avLst/>
                <a:gdLst>
                  <a:gd name="T0" fmla="*/ 528 w 569"/>
                  <a:gd name="T1" fmla="*/ 0 h 95"/>
                  <a:gd name="T2" fmla="*/ 280 w 569"/>
                  <a:gd name="T3" fmla="*/ 0 h 95"/>
                  <a:gd name="T4" fmla="*/ 250 w 569"/>
                  <a:gd name="T5" fmla="*/ 0 h 95"/>
                  <a:gd name="T6" fmla="*/ 2 w 569"/>
                  <a:gd name="T7" fmla="*/ 0 h 95"/>
                  <a:gd name="T8" fmla="*/ 28 w 569"/>
                  <a:gd name="T9" fmla="*/ 47 h 95"/>
                  <a:gd name="T10" fmla="*/ 0 w 569"/>
                  <a:gd name="T11" fmla="*/ 95 h 95"/>
                  <a:gd name="T12" fmla="*/ 248 w 569"/>
                  <a:gd name="T13" fmla="*/ 95 h 95"/>
                  <a:gd name="T14" fmla="*/ 280 w 569"/>
                  <a:gd name="T15" fmla="*/ 95 h 95"/>
                  <a:gd name="T16" fmla="*/ 528 w 569"/>
                  <a:gd name="T17" fmla="*/ 95 h 95"/>
                  <a:gd name="T18" fmla="*/ 569 w 569"/>
                  <a:gd name="T19" fmla="*/ 47 h 95"/>
                  <a:gd name="T20" fmla="*/ 528 w 569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95">
                    <a:moveTo>
                      <a:pt x="528" y="0"/>
                    </a:moveTo>
                    <a:cubicBezTo>
                      <a:pt x="280" y="0"/>
                      <a:pt x="280" y="0"/>
                      <a:pt x="280" y="0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8" y="19"/>
                      <a:pt x="28" y="47"/>
                    </a:cubicBezTo>
                    <a:cubicBezTo>
                      <a:pt x="28" y="80"/>
                      <a:pt x="0" y="95"/>
                      <a:pt x="0" y="95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280" y="95"/>
                      <a:pt x="280" y="95"/>
                      <a:pt x="280" y="95"/>
                    </a:cubicBezTo>
                    <a:cubicBezTo>
                      <a:pt x="528" y="95"/>
                      <a:pt x="528" y="95"/>
                      <a:pt x="528" y="95"/>
                    </a:cubicBezTo>
                    <a:cubicBezTo>
                      <a:pt x="551" y="95"/>
                      <a:pt x="569" y="73"/>
                      <a:pt x="569" y="47"/>
                    </a:cubicBezTo>
                    <a:cubicBezTo>
                      <a:pt x="569" y="21"/>
                      <a:pt x="551" y="0"/>
                      <a:pt x="528" y="0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9" name="Freeform 23"/>
              <p:cNvSpPr>
                <a:spLocks noEditPoints="1"/>
              </p:cNvSpPr>
              <p:nvPr/>
            </p:nvSpPr>
            <p:spPr bwMode="auto">
              <a:xfrm>
                <a:off x="1966913" y="4268788"/>
                <a:ext cx="5989638" cy="1008063"/>
              </a:xfrm>
              <a:custGeom>
                <a:avLst/>
                <a:gdLst>
                  <a:gd name="T0" fmla="*/ 533 w 576"/>
                  <a:gd name="T1" fmla="*/ 97 h 97"/>
                  <a:gd name="T2" fmla="*/ 0 w 576"/>
                  <a:gd name="T3" fmla="*/ 97 h 97"/>
                  <a:gd name="T4" fmla="*/ 4 w 576"/>
                  <a:gd name="T5" fmla="*/ 94 h 97"/>
                  <a:gd name="T6" fmla="*/ 31 w 576"/>
                  <a:gd name="T7" fmla="*/ 48 h 97"/>
                  <a:gd name="T8" fmla="*/ 6 w 576"/>
                  <a:gd name="T9" fmla="*/ 2 h 97"/>
                  <a:gd name="T10" fmla="*/ 3 w 576"/>
                  <a:gd name="T11" fmla="*/ 0 h 97"/>
                  <a:gd name="T12" fmla="*/ 533 w 576"/>
                  <a:gd name="T13" fmla="*/ 0 h 97"/>
                  <a:gd name="T14" fmla="*/ 576 w 576"/>
                  <a:gd name="T15" fmla="*/ 48 h 97"/>
                  <a:gd name="T16" fmla="*/ 533 w 576"/>
                  <a:gd name="T17" fmla="*/ 97 h 97"/>
                  <a:gd name="T18" fmla="*/ 10 w 576"/>
                  <a:gd name="T19" fmla="*/ 94 h 97"/>
                  <a:gd name="T20" fmla="*/ 533 w 576"/>
                  <a:gd name="T21" fmla="*/ 94 h 97"/>
                  <a:gd name="T22" fmla="*/ 573 w 576"/>
                  <a:gd name="T23" fmla="*/ 48 h 97"/>
                  <a:gd name="T24" fmla="*/ 533 w 576"/>
                  <a:gd name="T25" fmla="*/ 2 h 97"/>
                  <a:gd name="T26" fmla="*/ 11 w 576"/>
                  <a:gd name="T27" fmla="*/ 2 h 97"/>
                  <a:gd name="T28" fmla="*/ 34 w 576"/>
                  <a:gd name="T29" fmla="*/ 48 h 97"/>
                  <a:gd name="T30" fmla="*/ 10 w 576"/>
                  <a:gd name="T31" fmla="*/ 9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6" h="97">
                    <a:moveTo>
                      <a:pt x="533" y="97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4" y="94"/>
                      <a:pt x="4" y="94"/>
                      <a:pt x="4" y="94"/>
                    </a:cubicBezTo>
                    <a:cubicBezTo>
                      <a:pt x="5" y="94"/>
                      <a:pt x="31" y="80"/>
                      <a:pt x="31" y="48"/>
                    </a:cubicBezTo>
                    <a:cubicBezTo>
                      <a:pt x="31" y="21"/>
                      <a:pt x="6" y="2"/>
                      <a:pt x="6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57" y="0"/>
                      <a:pt x="576" y="21"/>
                      <a:pt x="576" y="48"/>
                    </a:cubicBezTo>
                    <a:cubicBezTo>
                      <a:pt x="576" y="75"/>
                      <a:pt x="557" y="97"/>
                      <a:pt x="533" y="97"/>
                    </a:cubicBezTo>
                    <a:close/>
                    <a:moveTo>
                      <a:pt x="10" y="94"/>
                    </a:moveTo>
                    <a:cubicBezTo>
                      <a:pt x="533" y="94"/>
                      <a:pt x="533" y="94"/>
                      <a:pt x="533" y="94"/>
                    </a:cubicBezTo>
                    <a:cubicBezTo>
                      <a:pt x="555" y="94"/>
                      <a:pt x="573" y="74"/>
                      <a:pt x="573" y="48"/>
                    </a:cubicBezTo>
                    <a:cubicBezTo>
                      <a:pt x="573" y="23"/>
                      <a:pt x="555" y="2"/>
                      <a:pt x="533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8" y="8"/>
                      <a:pt x="34" y="25"/>
                      <a:pt x="34" y="48"/>
                    </a:cubicBezTo>
                    <a:cubicBezTo>
                      <a:pt x="34" y="74"/>
                      <a:pt x="18" y="89"/>
                      <a:pt x="10" y="94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0" name="Freeform 24"/>
              <p:cNvSpPr>
                <a:spLocks noEditPoints="1"/>
              </p:cNvSpPr>
              <p:nvPr/>
            </p:nvSpPr>
            <p:spPr bwMode="auto">
              <a:xfrm>
                <a:off x="1187450" y="4175125"/>
                <a:ext cx="1195388" cy="1195388"/>
              </a:xfrm>
              <a:custGeom>
                <a:avLst/>
                <a:gdLst>
                  <a:gd name="T0" fmla="*/ 58 w 115"/>
                  <a:gd name="T1" fmla="*/ 0 h 115"/>
                  <a:gd name="T2" fmla="*/ 0 w 115"/>
                  <a:gd name="T3" fmla="*/ 57 h 115"/>
                  <a:gd name="T4" fmla="*/ 58 w 115"/>
                  <a:gd name="T5" fmla="*/ 115 h 115"/>
                  <a:gd name="T6" fmla="*/ 115 w 115"/>
                  <a:gd name="T7" fmla="*/ 57 h 115"/>
                  <a:gd name="T8" fmla="*/ 58 w 115"/>
                  <a:gd name="T9" fmla="*/ 0 h 115"/>
                  <a:gd name="T10" fmla="*/ 58 w 115"/>
                  <a:gd name="T11" fmla="*/ 103 h 115"/>
                  <a:gd name="T12" fmla="*/ 12 w 115"/>
                  <a:gd name="T13" fmla="*/ 57 h 115"/>
                  <a:gd name="T14" fmla="*/ 58 w 115"/>
                  <a:gd name="T15" fmla="*/ 12 h 115"/>
                  <a:gd name="T16" fmla="*/ 103 w 115"/>
                  <a:gd name="T17" fmla="*/ 57 h 115"/>
                  <a:gd name="T18" fmla="*/ 58 w 115"/>
                  <a:gd name="T19" fmla="*/ 10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15">
                    <a:moveTo>
                      <a:pt x="58" y="0"/>
                    </a:moveTo>
                    <a:cubicBezTo>
                      <a:pt x="26" y="0"/>
                      <a:pt x="0" y="25"/>
                      <a:pt x="0" y="57"/>
                    </a:cubicBezTo>
                    <a:cubicBezTo>
                      <a:pt x="0" y="89"/>
                      <a:pt x="26" y="115"/>
                      <a:pt x="58" y="115"/>
                    </a:cubicBezTo>
                    <a:cubicBezTo>
                      <a:pt x="90" y="115"/>
                      <a:pt x="115" y="89"/>
                      <a:pt x="115" y="57"/>
                    </a:cubicBezTo>
                    <a:cubicBezTo>
                      <a:pt x="115" y="25"/>
                      <a:pt x="90" y="0"/>
                      <a:pt x="58" y="0"/>
                    </a:cubicBezTo>
                    <a:close/>
                    <a:moveTo>
                      <a:pt x="58" y="103"/>
                    </a:moveTo>
                    <a:cubicBezTo>
                      <a:pt x="33" y="103"/>
                      <a:pt x="12" y="82"/>
                      <a:pt x="12" y="57"/>
                    </a:cubicBezTo>
                    <a:cubicBezTo>
                      <a:pt x="12" y="32"/>
                      <a:pt x="33" y="12"/>
                      <a:pt x="58" y="12"/>
                    </a:cubicBezTo>
                    <a:cubicBezTo>
                      <a:pt x="83" y="12"/>
                      <a:pt x="103" y="32"/>
                      <a:pt x="103" y="57"/>
                    </a:cubicBezTo>
                    <a:cubicBezTo>
                      <a:pt x="103" y="82"/>
                      <a:pt x="83" y="103"/>
                      <a:pt x="58" y="103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1" name="Freeform 25"/>
              <p:cNvSpPr>
                <a:spLocks noEditPoints="1"/>
              </p:cNvSpPr>
              <p:nvPr/>
            </p:nvSpPr>
            <p:spPr bwMode="auto">
              <a:xfrm>
                <a:off x="1219200" y="4195763"/>
                <a:ext cx="1143000" cy="1143000"/>
              </a:xfrm>
              <a:custGeom>
                <a:avLst/>
                <a:gdLst>
                  <a:gd name="T0" fmla="*/ 55 w 110"/>
                  <a:gd name="T1" fmla="*/ 0 h 110"/>
                  <a:gd name="T2" fmla="*/ 0 w 110"/>
                  <a:gd name="T3" fmla="*/ 55 h 110"/>
                  <a:gd name="T4" fmla="*/ 55 w 110"/>
                  <a:gd name="T5" fmla="*/ 110 h 110"/>
                  <a:gd name="T6" fmla="*/ 110 w 110"/>
                  <a:gd name="T7" fmla="*/ 55 h 110"/>
                  <a:gd name="T8" fmla="*/ 55 w 110"/>
                  <a:gd name="T9" fmla="*/ 0 h 110"/>
                  <a:gd name="T10" fmla="*/ 55 w 110"/>
                  <a:gd name="T11" fmla="*/ 98 h 110"/>
                  <a:gd name="T12" fmla="*/ 11 w 110"/>
                  <a:gd name="T13" fmla="*/ 55 h 110"/>
                  <a:gd name="T14" fmla="*/ 55 w 110"/>
                  <a:gd name="T15" fmla="*/ 12 h 110"/>
                  <a:gd name="T16" fmla="*/ 98 w 110"/>
                  <a:gd name="T17" fmla="*/ 55 h 110"/>
                  <a:gd name="T18" fmla="*/ 55 w 110"/>
                  <a:gd name="T19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0">
                    <a:moveTo>
                      <a:pt x="55" y="0"/>
                    </a:moveTo>
                    <a:cubicBezTo>
                      <a:pt x="24" y="0"/>
                      <a:pt x="0" y="25"/>
                      <a:pt x="0" y="55"/>
                    </a:cubicBezTo>
                    <a:cubicBezTo>
                      <a:pt x="0" y="86"/>
                      <a:pt x="24" y="110"/>
                      <a:pt x="55" y="110"/>
                    </a:cubicBezTo>
                    <a:cubicBezTo>
                      <a:pt x="85" y="110"/>
                      <a:pt x="110" y="86"/>
                      <a:pt x="110" y="55"/>
                    </a:cubicBezTo>
                    <a:cubicBezTo>
                      <a:pt x="110" y="25"/>
                      <a:pt x="85" y="0"/>
                      <a:pt x="55" y="0"/>
                    </a:cubicBezTo>
                    <a:close/>
                    <a:moveTo>
                      <a:pt x="55" y="98"/>
                    </a:moveTo>
                    <a:cubicBezTo>
                      <a:pt x="31" y="98"/>
                      <a:pt x="11" y="79"/>
                      <a:pt x="11" y="55"/>
                    </a:cubicBezTo>
                    <a:cubicBezTo>
                      <a:pt x="11" y="31"/>
                      <a:pt x="31" y="12"/>
                      <a:pt x="55" y="12"/>
                    </a:cubicBezTo>
                    <a:cubicBezTo>
                      <a:pt x="79" y="12"/>
                      <a:pt x="98" y="31"/>
                      <a:pt x="98" y="55"/>
                    </a:cubicBezTo>
                    <a:cubicBezTo>
                      <a:pt x="98" y="79"/>
                      <a:pt x="79" y="98"/>
                      <a:pt x="55" y="98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2" name="Oval 26"/>
              <p:cNvSpPr>
                <a:spLocks noChangeArrowheads="1"/>
              </p:cNvSpPr>
              <p:nvPr/>
            </p:nvSpPr>
            <p:spPr bwMode="auto">
              <a:xfrm>
                <a:off x="1427163" y="4414838"/>
                <a:ext cx="715963" cy="717550"/>
              </a:xfrm>
              <a:prstGeom prst="ellipse">
                <a:avLst/>
              </a:pr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3" name="Freeform 27"/>
              <p:cNvSpPr>
                <a:spLocks/>
              </p:cNvSpPr>
              <p:nvPr/>
            </p:nvSpPr>
            <p:spPr bwMode="auto">
              <a:xfrm>
                <a:off x="1884363" y="4695825"/>
                <a:ext cx="134938" cy="144463"/>
              </a:xfrm>
              <a:custGeom>
                <a:avLst/>
                <a:gdLst>
                  <a:gd name="T0" fmla="*/ 0 w 13"/>
                  <a:gd name="T1" fmla="*/ 4 h 14"/>
                  <a:gd name="T2" fmla="*/ 4 w 13"/>
                  <a:gd name="T3" fmla="*/ 13 h 14"/>
                  <a:gd name="T4" fmla="*/ 13 w 13"/>
                  <a:gd name="T5" fmla="*/ 8 h 14"/>
                  <a:gd name="T6" fmla="*/ 9 w 13"/>
                  <a:gd name="T7" fmla="*/ 0 h 14"/>
                  <a:gd name="T8" fmla="*/ 0 w 13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0" y="4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11" y="14"/>
                      <a:pt x="13" y="8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4" name="Freeform 28"/>
              <p:cNvSpPr>
                <a:spLocks/>
              </p:cNvSpPr>
              <p:nvPr/>
            </p:nvSpPr>
            <p:spPr bwMode="auto">
              <a:xfrm>
                <a:off x="1800225" y="4799013"/>
                <a:ext cx="228600" cy="196850"/>
              </a:xfrm>
              <a:custGeom>
                <a:avLst/>
                <a:gdLst>
                  <a:gd name="T0" fmla="*/ 22 w 22"/>
                  <a:gd name="T1" fmla="*/ 0 h 19"/>
                  <a:gd name="T2" fmla="*/ 13 w 22"/>
                  <a:gd name="T3" fmla="*/ 4 h 19"/>
                  <a:gd name="T4" fmla="*/ 7 w 22"/>
                  <a:gd name="T5" fmla="*/ 4 h 19"/>
                  <a:gd name="T6" fmla="*/ 7 w 22"/>
                  <a:gd name="T7" fmla="*/ 1 h 19"/>
                  <a:gd name="T8" fmla="*/ 0 w 22"/>
                  <a:gd name="T9" fmla="*/ 10 h 19"/>
                  <a:gd name="T10" fmla="*/ 6 w 22"/>
                  <a:gd name="T11" fmla="*/ 19 h 19"/>
                  <a:gd name="T12" fmla="*/ 6 w 22"/>
                  <a:gd name="T13" fmla="*/ 16 h 19"/>
                  <a:gd name="T14" fmla="*/ 11 w 22"/>
                  <a:gd name="T15" fmla="*/ 16 h 19"/>
                  <a:gd name="T16" fmla="*/ 14 w 22"/>
                  <a:gd name="T17" fmla="*/ 14 h 19"/>
                  <a:gd name="T18" fmla="*/ 21 w 22"/>
                  <a:gd name="T19" fmla="*/ 3 h 19"/>
                  <a:gd name="T20" fmla="*/ 22 w 22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cubicBezTo>
                      <a:pt x="22" y="0"/>
                      <a:pt x="21" y="4"/>
                      <a:pt x="1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3" y="16"/>
                      <a:pt x="14" y="1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2" y="2"/>
                      <a:pt x="22" y="0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5" name="Freeform 29"/>
              <p:cNvSpPr>
                <a:spLocks/>
              </p:cNvSpPr>
              <p:nvPr/>
            </p:nvSpPr>
            <p:spPr bwMode="auto">
              <a:xfrm>
                <a:off x="1635125" y="4851400"/>
                <a:ext cx="134938" cy="114300"/>
              </a:xfrm>
              <a:custGeom>
                <a:avLst/>
                <a:gdLst>
                  <a:gd name="T0" fmla="*/ 13 w 13"/>
                  <a:gd name="T1" fmla="*/ 0 h 11"/>
                  <a:gd name="T2" fmla="*/ 4 w 13"/>
                  <a:gd name="T3" fmla="*/ 0 h 11"/>
                  <a:gd name="T4" fmla="*/ 4 w 13"/>
                  <a:gd name="T5" fmla="*/ 11 h 11"/>
                  <a:gd name="T6" fmla="*/ 13 w 13"/>
                  <a:gd name="T7" fmla="*/ 11 h 11"/>
                  <a:gd name="T8" fmla="*/ 13 w 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0" y="6"/>
                      <a:pt x="4" y="11"/>
                    </a:cubicBezTo>
                    <a:cubicBezTo>
                      <a:pt x="13" y="11"/>
                      <a:pt x="13" y="11"/>
                      <a:pt x="13" y="11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6" name="Freeform 30"/>
              <p:cNvSpPr>
                <a:spLocks/>
              </p:cNvSpPr>
              <p:nvPr/>
            </p:nvSpPr>
            <p:spPr bwMode="auto">
              <a:xfrm>
                <a:off x="1550988" y="4716463"/>
                <a:ext cx="166688" cy="249238"/>
              </a:xfrm>
              <a:custGeom>
                <a:avLst/>
                <a:gdLst>
                  <a:gd name="T0" fmla="*/ 10 w 16"/>
                  <a:gd name="T1" fmla="*/ 24 h 24"/>
                  <a:gd name="T2" fmla="*/ 10 w 16"/>
                  <a:gd name="T3" fmla="*/ 13 h 24"/>
                  <a:gd name="T4" fmla="*/ 13 w 16"/>
                  <a:gd name="T5" fmla="*/ 8 h 24"/>
                  <a:gd name="T6" fmla="*/ 16 w 16"/>
                  <a:gd name="T7" fmla="*/ 10 h 24"/>
                  <a:gd name="T8" fmla="*/ 11 w 16"/>
                  <a:gd name="T9" fmla="*/ 0 h 24"/>
                  <a:gd name="T10" fmla="*/ 0 w 16"/>
                  <a:gd name="T11" fmla="*/ 1 h 24"/>
                  <a:gd name="T12" fmla="*/ 3 w 16"/>
                  <a:gd name="T13" fmla="*/ 3 h 24"/>
                  <a:gd name="T14" fmla="*/ 1 w 16"/>
                  <a:gd name="T15" fmla="*/ 7 h 24"/>
                  <a:gd name="T16" fmla="*/ 1 w 16"/>
                  <a:gd name="T17" fmla="*/ 11 h 24"/>
                  <a:gd name="T18" fmla="*/ 7 w 16"/>
                  <a:gd name="T19" fmla="*/ 21 h 24"/>
                  <a:gd name="T20" fmla="*/ 10 w 16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4">
                    <a:moveTo>
                      <a:pt x="10" y="24"/>
                    </a:moveTo>
                    <a:cubicBezTo>
                      <a:pt x="10" y="24"/>
                      <a:pt x="7" y="21"/>
                      <a:pt x="10" y="1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8"/>
                      <a:pt x="1" y="1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2"/>
                      <a:pt x="10" y="24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8" name="Freeform 32"/>
              <p:cNvSpPr>
                <a:spLocks/>
              </p:cNvSpPr>
              <p:nvPr/>
            </p:nvSpPr>
            <p:spPr bwMode="auto">
              <a:xfrm>
                <a:off x="1697038" y="4538663"/>
                <a:ext cx="249238" cy="157163"/>
              </a:xfrm>
              <a:custGeom>
                <a:avLst/>
                <a:gdLst>
                  <a:gd name="T0" fmla="*/ 0 w 24"/>
                  <a:gd name="T1" fmla="*/ 1 h 15"/>
                  <a:gd name="T2" fmla="*/ 8 w 24"/>
                  <a:gd name="T3" fmla="*/ 7 h 15"/>
                  <a:gd name="T4" fmla="*/ 11 w 24"/>
                  <a:gd name="T5" fmla="*/ 12 h 15"/>
                  <a:gd name="T6" fmla="*/ 8 w 24"/>
                  <a:gd name="T7" fmla="*/ 14 h 15"/>
                  <a:gd name="T8" fmla="*/ 20 w 24"/>
                  <a:gd name="T9" fmla="*/ 15 h 15"/>
                  <a:gd name="T10" fmla="*/ 24 w 24"/>
                  <a:gd name="T11" fmla="*/ 5 h 15"/>
                  <a:gd name="T12" fmla="*/ 21 w 24"/>
                  <a:gd name="T13" fmla="*/ 6 h 15"/>
                  <a:gd name="T14" fmla="*/ 19 w 24"/>
                  <a:gd name="T15" fmla="*/ 2 h 15"/>
                  <a:gd name="T16" fmla="*/ 15 w 24"/>
                  <a:gd name="T17" fmla="*/ 1 h 15"/>
                  <a:gd name="T18" fmla="*/ 3 w 24"/>
                  <a:gd name="T19" fmla="*/ 0 h 15"/>
                  <a:gd name="T20" fmla="*/ 0 w 24"/>
                  <a:gd name="T2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5">
                    <a:moveTo>
                      <a:pt x="0" y="1"/>
                    </a:moveTo>
                    <a:cubicBezTo>
                      <a:pt x="0" y="1"/>
                      <a:pt x="4" y="0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1"/>
                      <a:pt x="1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F7D2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36" name="TextBox 8635"/>
            <p:cNvSpPr txBox="1"/>
            <p:nvPr/>
          </p:nvSpPr>
          <p:spPr>
            <a:xfrm>
              <a:off x="2597386" y="1785617"/>
              <a:ext cx="1668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标题一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1501" name="TextBox 1500"/>
            <p:cNvSpPr txBox="1"/>
            <p:nvPr/>
          </p:nvSpPr>
          <p:spPr>
            <a:xfrm>
              <a:off x="2615828" y="2958470"/>
              <a:ext cx="1668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标题二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1502" name="TextBox 1501"/>
            <p:cNvSpPr txBox="1"/>
            <p:nvPr/>
          </p:nvSpPr>
          <p:spPr>
            <a:xfrm>
              <a:off x="2615828" y="4191467"/>
              <a:ext cx="1668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标题三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8637" name="TextBox 8636"/>
            <p:cNvSpPr txBox="1"/>
            <p:nvPr/>
          </p:nvSpPr>
          <p:spPr>
            <a:xfrm>
              <a:off x="2597386" y="2060848"/>
              <a:ext cx="485493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      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点击输入文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字</a:t>
              </a:r>
              <a:endParaRPr lang="zh-CN" altLang="en-US" dirty="0">
                <a:solidFill>
                  <a:schemeClr val="bg1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endParaRPr>
            </a:p>
          </p:txBody>
        </p:sp>
        <p:sp>
          <p:nvSpPr>
            <p:cNvPr id="1504" name="TextBox 1503"/>
            <p:cNvSpPr txBox="1"/>
            <p:nvPr/>
          </p:nvSpPr>
          <p:spPr>
            <a:xfrm>
              <a:off x="2597386" y="3248980"/>
              <a:ext cx="485493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      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点击输入文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字</a:t>
              </a:r>
              <a:endParaRPr lang="zh-CN" altLang="en-US" dirty="0">
                <a:solidFill>
                  <a:schemeClr val="bg1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endParaRPr>
            </a:p>
          </p:txBody>
        </p:sp>
        <p:sp>
          <p:nvSpPr>
            <p:cNvPr id="1505" name="TextBox 1504"/>
            <p:cNvSpPr txBox="1"/>
            <p:nvPr/>
          </p:nvSpPr>
          <p:spPr>
            <a:xfrm>
              <a:off x="2597386" y="4437112"/>
              <a:ext cx="485493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      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文字点击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文字</a:t>
              </a:r>
              <a:r>
                <a:rPr lang="zh-CN" altLang="en-US" dirty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点击输入文</a:t>
              </a:r>
              <a:r>
                <a:rPr lang="zh-CN" altLang="en-US" dirty="0" smtClean="0">
                  <a:solidFill>
                    <a:schemeClr val="bg1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字</a:t>
              </a:r>
              <a:endParaRPr lang="zh-CN" altLang="en-US" dirty="0">
                <a:solidFill>
                  <a:schemeClr val="bg1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024089" y="1332057"/>
            <a:ext cx="309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请在此输入标题</a:t>
            </a:r>
            <a:endParaRPr lang="zh-CN" altLang="en-US" sz="32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pic>
        <p:nvPicPr>
          <p:cNvPr id="41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778" b="97778" l="3436" r="34708">
                        <a14:foregroundMark x1="25086" y1="64444" x2="25086" y2="60741"/>
                        <a14:foregroundMark x1="31271" y1="61852" x2="26460" y2="57037"/>
                        <a14:foregroundMark x1="28179" y1="59259" x2="31271" y2="63333"/>
                        <a14:foregroundMark x1="13402" y1="80741" x2="8935" y2="87778"/>
                        <a14:foregroundMark x1="20619" y1="82593" x2="23024" y2="95556"/>
                        <a14:foregroundMark x1="22680" y1="71481" x2="21993" y2="79259"/>
                        <a14:foregroundMark x1="24742" y1="64074" x2="23024" y2="70000"/>
                        <a14:foregroundMark x1="25773" y1="58148" x2="31271" y2="62963"/>
                        <a14:foregroundMark x1="12027" y1="81852" x2="7560" y2="91852"/>
                        <a14:foregroundMark x1="23024" y1="87778" x2="24055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95" t="48048" r="63771" b="3903"/>
          <a:stretch/>
        </p:blipFill>
        <p:spPr bwMode="auto">
          <a:xfrm flipH="1">
            <a:off x="1899132" y="2258315"/>
            <a:ext cx="338275" cy="46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778" b="97778" l="3436" r="34708">
                        <a14:foregroundMark x1="25086" y1="64444" x2="25086" y2="60741"/>
                        <a14:foregroundMark x1="31271" y1="61852" x2="26460" y2="57037"/>
                        <a14:foregroundMark x1="28179" y1="59259" x2="31271" y2="63333"/>
                        <a14:foregroundMark x1="13402" y1="80741" x2="8935" y2="87778"/>
                        <a14:foregroundMark x1="20619" y1="82593" x2="23024" y2="95556"/>
                        <a14:foregroundMark x1="22680" y1="71481" x2="21993" y2="79259"/>
                        <a14:foregroundMark x1="24742" y1="64074" x2="23024" y2="70000"/>
                        <a14:foregroundMark x1="25773" y1="58148" x2="31271" y2="62963"/>
                        <a14:foregroundMark x1="12027" y1="81852" x2="7560" y2="91852"/>
                        <a14:foregroundMark x1="23024" y1="87778" x2="24055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95" t="48048" r="63771" b="3903"/>
          <a:stretch/>
        </p:blipFill>
        <p:spPr bwMode="auto">
          <a:xfrm flipH="1">
            <a:off x="1899132" y="3473637"/>
            <a:ext cx="338275" cy="46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778" b="97778" l="3436" r="34708">
                        <a14:foregroundMark x1="25086" y1="64444" x2="25086" y2="60741"/>
                        <a14:foregroundMark x1="31271" y1="61852" x2="26460" y2="57037"/>
                        <a14:foregroundMark x1="28179" y1="59259" x2="31271" y2="63333"/>
                        <a14:foregroundMark x1="13402" y1="80741" x2="8935" y2="87778"/>
                        <a14:foregroundMark x1="20619" y1="82593" x2="23024" y2="95556"/>
                        <a14:foregroundMark x1="22680" y1="71481" x2="21993" y2="79259"/>
                        <a14:foregroundMark x1="24742" y1="64074" x2="23024" y2="70000"/>
                        <a14:foregroundMark x1="25773" y1="58148" x2="31271" y2="62963"/>
                        <a14:foregroundMark x1="12027" y1="81852" x2="7560" y2="91852"/>
                        <a14:foregroundMark x1="23024" y1="87778" x2="24055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95" t="48048" r="63771" b="3903"/>
          <a:stretch/>
        </p:blipFill>
        <p:spPr bwMode="auto">
          <a:xfrm flipH="1">
            <a:off x="1899132" y="4664165"/>
            <a:ext cx="338275" cy="46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94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671900" y="644662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www.yanj.com</a:t>
            </a:r>
            <a:endParaRPr lang="zh-CN" altLang="en-US" sz="2000" dirty="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6421" y="1774398"/>
            <a:ext cx="3677303" cy="3814842"/>
            <a:chOff x="1086421" y="1556792"/>
            <a:chExt cx="3677303" cy="3814842"/>
          </a:xfrm>
        </p:grpSpPr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094358" y="5182643"/>
              <a:ext cx="131762" cy="131763"/>
            </a:xfrm>
            <a:custGeom>
              <a:avLst/>
              <a:gdLst>
                <a:gd name="T0" fmla="*/ 15 w 15"/>
                <a:gd name="T1" fmla="*/ 12 h 15"/>
                <a:gd name="T2" fmla="*/ 13 w 15"/>
                <a:gd name="T3" fmla="*/ 15 h 15"/>
                <a:gd name="T4" fmla="*/ 2 w 15"/>
                <a:gd name="T5" fmla="*/ 15 h 15"/>
                <a:gd name="T6" fmla="*/ 0 w 15"/>
                <a:gd name="T7" fmla="*/ 12 h 15"/>
                <a:gd name="T8" fmla="*/ 0 w 15"/>
                <a:gd name="T9" fmla="*/ 2 h 15"/>
                <a:gd name="T10" fmla="*/ 2 w 15"/>
                <a:gd name="T11" fmla="*/ 0 h 15"/>
                <a:gd name="T12" fmla="*/ 13 w 15"/>
                <a:gd name="T13" fmla="*/ 0 h 15"/>
                <a:gd name="T14" fmla="*/ 15 w 15"/>
                <a:gd name="T15" fmla="*/ 2 h 15"/>
                <a:gd name="T16" fmla="*/ 15 w 15"/>
                <a:gd name="T1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1086421" y="5173118"/>
              <a:ext cx="139700" cy="141288"/>
            </a:xfrm>
            <a:custGeom>
              <a:avLst/>
              <a:gdLst>
                <a:gd name="T0" fmla="*/ 14 w 16"/>
                <a:gd name="T1" fmla="*/ 16 h 16"/>
                <a:gd name="T2" fmla="*/ 3 w 16"/>
                <a:gd name="T3" fmla="*/ 16 h 16"/>
                <a:gd name="T4" fmla="*/ 0 w 16"/>
                <a:gd name="T5" fmla="*/ 13 h 16"/>
                <a:gd name="T6" fmla="*/ 0 w 16"/>
                <a:gd name="T7" fmla="*/ 3 h 16"/>
                <a:gd name="T8" fmla="*/ 3 w 16"/>
                <a:gd name="T9" fmla="*/ 0 h 16"/>
                <a:gd name="T10" fmla="*/ 14 w 16"/>
                <a:gd name="T11" fmla="*/ 0 h 16"/>
                <a:gd name="T12" fmla="*/ 16 w 16"/>
                <a:gd name="T13" fmla="*/ 3 h 16"/>
                <a:gd name="T14" fmla="*/ 16 w 16"/>
                <a:gd name="T15" fmla="*/ 13 h 16"/>
                <a:gd name="T16" fmla="*/ 14 w 16"/>
                <a:gd name="T17" fmla="*/ 16 h 16"/>
                <a:gd name="T18" fmla="*/ 3 w 16"/>
                <a:gd name="T19" fmla="*/ 1 h 16"/>
                <a:gd name="T20" fmla="*/ 1 w 16"/>
                <a:gd name="T21" fmla="*/ 3 h 16"/>
                <a:gd name="T22" fmla="*/ 1 w 16"/>
                <a:gd name="T23" fmla="*/ 13 h 16"/>
                <a:gd name="T24" fmla="*/ 3 w 16"/>
                <a:gd name="T25" fmla="*/ 15 h 16"/>
                <a:gd name="T26" fmla="*/ 14 w 16"/>
                <a:gd name="T27" fmla="*/ 15 h 16"/>
                <a:gd name="T28" fmla="*/ 15 w 16"/>
                <a:gd name="T29" fmla="*/ 13 h 16"/>
                <a:gd name="T30" fmla="*/ 15 w 16"/>
                <a:gd name="T31" fmla="*/ 3 h 16"/>
                <a:gd name="T32" fmla="*/ 14 w 16"/>
                <a:gd name="T33" fmla="*/ 1 h 16"/>
                <a:gd name="T34" fmla="*/ 3 w 16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3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2" name="Freeform 30"/>
            <p:cNvSpPr>
              <a:spLocks/>
            </p:cNvSpPr>
            <p:nvPr/>
          </p:nvSpPr>
          <p:spPr bwMode="auto">
            <a:xfrm>
              <a:off x="1094358" y="4973093"/>
              <a:ext cx="131762" cy="130175"/>
            </a:xfrm>
            <a:custGeom>
              <a:avLst/>
              <a:gdLst>
                <a:gd name="T0" fmla="*/ 15 w 15"/>
                <a:gd name="T1" fmla="*/ 13 h 15"/>
                <a:gd name="T2" fmla="*/ 13 w 15"/>
                <a:gd name="T3" fmla="*/ 15 h 15"/>
                <a:gd name="T4" fmla="*/ 2 w 15"/>
                <a:gd name="T5" fmla="*/ 15 h 15"/>
                <a:gd name="T6" fmla="*/ 0 w 15"/>
                <a:gd name="T7" fmla="*/ 13 h 15"/>
                <a:gd name="T8" fmla="*/ 0 w 15"/>
                <a:gd name="T9" fmla="*/ 2 h 15"/>
                <a:gd name="T10" fmla="*/ 2 w 15"/>
                <a:gd name="T11" fmla="*/ 0 h 15"/>
                <a:gd name="T12" fmla="*/ 13 w 15"/>
                <a:gd name="T13" fmla="*/ 0 h 15"/>
                <a:gd name="T14" fmla="*/ 15 w 15"/>
                <a:gd name="T15" fmla="*/ 2 h 15"/>
                <a:gd name="T16" fmla="*/ 15 w 15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3" name="Freeform 31"/>
            <p:cNvSpPr>
              <a:spLocks noEditPoints="1"/>
            </p:cNvSpPr>
            <p:nvPr/>
          </p:nvSpPr>
          <p:spPr bwMode="auto">
            <a:xfrm>
              <a:off x="1086421" y="4963568"/>
              <a:ext cx="139700" cy="139700"/>
            </a:xfrm>
            <a:custGeom>
              <a:avLst/>
              <a:gdLst>
                <a:gd name="T0" fmla="*/ 14 w 16"/>
                <a:gd name="T1" fmla="*/ 16 h 16"/>
                <a:gd name="T2" fmla="*/ 3 w 16"/>
                <a:gd name="T3" fmla="*/ 16 h 16"/>
                <a:gd name="T4" fmla="*/ 0 w 16"/>
                <a:gd name="T5" fmla="*/ 14 h 16"/>
                <a:gd name="T6" fmla="*/ 0 w 16"/>
                <a:gd name="T7" fmla="*/ 3 h 16"/>
                <a:gd name="T8" fmla="*/ 3 w 16"/>
                <a:gd name="T9" fmla="*/ 0 h 16"/>
                <a:gd name="T10" fmla="*/ 14 w 16"/>
                <a:gd name="T11" fmla="*/ 0 h 16"/>
                <a:gd name="T12" fmla="*/ 16 w 16"/>
                <a:gd name="T13" fmla="*/ 3 h 16"/>
                <a:gd name="T14" fmla="*/ 16 w 16"/>
                <a:gd name="T15" fmla="*/ 14 h 16"/>
                <a:gd name="T16" fmla="*/ 14 w 16"/>
                <a:gd name="T17" fmla="*/ 16 h 16"/>
                <a:gd name="T18" fmla="*/ 3 w 16"/>
                <a:gd name="T19" fmla="*/ 1 h 16"/>
                <a:gd name="T20" fmla="*/ 1 w 16"/>
                <a:gd name="T21" fmla="*/ 3 h 16"/>
                <a:gd name="T22" fmla="*/ 1 w 16"/>
                <a:gd name="T23" fmla="*/ 14 h 16"/>
                <a:gd name="T24" fmla="*/ 3 w 16"/>
                <a:gd name="T25" fmla="*/ 16 h 16"/>
                <a:gd name="T26" fmla="*/ 14 w 16"/>
                <a:gd name="T27" fmla="*/ 16 h 16"/>
                <a:gd name="T28" fmla="*/ 15 w 16"/>
                <a:gd name="T29" fmla="*/ 14 h 16"/>
                <a:gd name="T30" fmla="*/ 15 w 16"/>
                <a:gd name="T31" fmla="*/ 3 h 16"/>
                <a:gd name="T32" fmla="*/ 14 w 16"/>
                <a:gd name="T33" fmla="*/ 1 h 16"/>
                <a:gd name="T34" fmla="*/ 3 w 16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2"/>
                    <a:pt x="16" y="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3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4" name="Freeform 42"/>
            <p:cNvSpPr>
              <a:spLocks/>
            </p:cNvSpPr>
            <p:nvPr/>
          </p:nvSpPr>
          <p:spPr bwMode="auto">
            <a:xfrm>
              <a:off x="1094358" y="4761955"/>
              <a:ext cx="131762" cy="131763"/>
            </a:xfrm>
            <a:custGeom>
              <a:avLst/>
              <a:gdLst>
                <a:gd name="T0" fmla="*/ 15 w 15"/>
                <a:gd name="T1" fmla="*/ 13 h 15"/>
                <a:gd name="T2" fmla="*/ 13 w 15"/>
                <a:gd name="T3" fmla="*/ 15 h 15"/>
                <a:gd name="T4" fmla="*/ 2 w 15"/>
                <a:gd name="T5" fmla="*/ 15 h 15"/>
                <a:gd name="T6" fmla="*/ 0 w 15"/>
                <a:gd name="T7" fmla="*/ 13 h 15"/>
                <a:gd name="T8" fmla="*/ 0 w 15"/>
                <a:gd name="T9" fmla="*/ 2 h 15"/>
                <a:gd name="T10" fmla="*/ 2 w 15"/>
                <a:gd name="T11" fmla="*/ 0 h 15"/>
                <a:gd name="T12" fmla="*/ 13 w 15"/>
                <a:gd name="T13" fmla="*/ 0 h 15"/>
                <a:gd name="T14" fmla="*/ 15 w 15"/>
                <a:gd name="T15" fmla="*/ 2 h 15"/>
                <a:gd name="T16" fmla="*/ 15 w 15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5" name="Freeform 43"/>
            <p:cNvSpPr>
              <a:spLocks noEditPoints="1"/>
            </p:cNvSpPr>
            <p:nvPr/>
          </p:nvSpPr>
          <p:spPr bwMode="auto">
            <a:xfrm>
              <a:off x="1086421" y="4761955"/>
              <a:ext cx="139700" cy="139700"/>
            </a:xfrm>
            <a:custGeom>
              <a:avLst/>
              <a:gdLst>
                <a:gd name="T0" fmla="*/ 14 w 16"/>
                <a:gd name="T1" fmla="*/ 16 h 16"/>
                <a:gd name="T2" fmla="*/ 3 w 16"/>
                <a:gd name="T3" fmla="*/ 16 h 16"/>
                <a:gd name="T4" fmla="*/ 0 w 16"/>
                <a:gd name="T5" fmla="*/ 13 h 16"/>
                <a:gd name="T6" fmla="*/ 0 w 16"/>
                <a:gd name="T7" fmla="*/ 2 h 16"/>
                <a:gd name="T8" fmla="*/ 3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3 h 16"/>
                <a:gd name="T16" fmla="*/ 14 w 16"/>
                <a:gd name="T17" fmla="*/ 16 h 16"/>
                <a:gd name="T18" fmla="*/ 3 w 16"/>
                <a:gd name="T19" fmla="*/ 1 h 16"/>
                <a:gd name="T20" fmla="*/ 1 w 16"/>
                <a:gd name="T21" fmla="*/ 2 h 16"/>
                <a:gd name="T22" fmla="*/ 1 w 16"/>
                <a:gd name="T23" fmla="*/ 13 h 16"/>
                <a:gd name="T24" fmla="*/ 3 w 16"/>
                <a:gd name="T25" fmla="*/ 15 h 16"/>
                <a:gd name="T26" fmla="*/ 14 w 16"/>
                <a:gd name="T27" fmla="*/ 15 h 16"/>
                <a:gd name="T28" fmla="*/ 15 w 16"/>
                <a:gd name="T29" fmla="*/ 13 h 16"/>
                <a:gd name="T30" fmla="*/ 15 w 16"/>
                <a:gd name="T31" fmla="*/ 2 h 16"/>
                <a:gd name="T32" fmla="*/ 14 w 16"/>
                <a:gd name="T33" fmla="*/ 1 h 16"/>
                <a:gd name="T34" fmla="*/ 3 w 16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3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6" name="Freeform 54"/>
            <p:cNvSpPr>
              <a:spLocks/>
            </p:cNvSpPr>
            <p:nvPr/>
          </p:nvSpPr>
          <p:spPr bwMode="auto">
            <a:xfrm>
              <a:off x="1094358" y="4560343"/>
              <a:ext cx="131762" cy="131763"/>
            </a:xfrm>
            <a:custGeom>
              <a:avLst/>
              <a:gdLst>
                <a:gd name="T0" fmla="*/ 15 w 15"/>
                <a:gd name="T1" fmla="*/ 12 h 15"/>
                <a:gd name="T2" fmla="*/ 13 w 15"/>
                <a:gd name="T3" fmla="*/ 15 h 15"/>
                <a:gd name="T4" fmla="*/ 2 w 15"/>
                <a:gd name="T5" fmla="*/ 15 h 15"/>
                <a:gd name="T6" fmla="*/ 0 w 15"/>
                <a:gd name="T7" fmla="*/ 12 h 15"/>
                <a:gd name="T8" fmla="*/ 0 w 15"/>
                <a:gd name="T9" fmla="*/ 2 h 15"/>
                <a:gd name="T10" fmla="*/ 2 w 15"/>
                <a:gd name="T11" fmla="*/ 0 h 15"/>
                <a:gd name="T12" fmla="*/ 13 w 15"/>
                <a:gd name="T13" fmla="*/ 0 h 15"/>
                <a:gd name="T14" fmla="*/ 15 w 15"/>
                <a:gd name="T15" fmla="*/ 2 h 15"/>
                <a:gd name="T16" fmla="*/ 15 w 15"/>
                <a:gd name="T1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7" name="Freeform 55"/>
            <p:cNvSpPr>
              <a:spLocks noEditPoints="1"/>
            </p:cNvSpPr>
            <p:nvPr/>
          </p:nvSpPr>
          <p:spPr bwMode="auto">
            <a:xfrm>
              <a:off x="1086421" y="4552405"/>
              <a:ext cx="139700" cy="139700"/>
            </a:xfrm>
            <a:custGeom>
              <a:avLst/>
              <a:gdLst>
                <a:gd name="T0" fmla="*/ 14 w 16"/>
                <a:gd name="T1" fmla="*/ 16 h 16"/>
                <a:gd name="T2" fmla="*/ 3 w 16"/>
                <a:gd name="T3" fmla="*/ 16 h 16"/>
                <a:gd name="T4" fmla="*/ 0 w 16"/>
                <a:gd name="T5" fmla="*/ 13 h 16"/>
                <a:gd name="T6" fmla="*/ 0 w 16"/>
                <a:gd name="T7" fmla="*/ 3 h 16"/>
                <a:gd name="T8" fmla="*/ 3 w 16"/>
                <a:gd name="T9" fmla="*/ 0 h 16"/>
                <a:gd name="T10" fmla="*/ 14 w 16"/>
                <a:gd name="T11" fmla="*/ 0 h 16"/>
                <a:gd name="T12" fmla="*/ 16 w 16"/>
                <a:gd name="T13" fmla="*/ 3 h 16"/>
                <a:gd name="T14" fmla="*/ 16 w 16"/>
                <a:gd name="T15" fmla="*/ 13 h 16"/>
                <a:gd name="T16" fmla="*/ 14 w 16"/>
                <a:gd name="T17" fmla="*/ 16 h 16"/>
                <a:gd name="T18" fmla="*/ 3 w 16"/>
                <a:gd name="T19" fmla="*/ 1 h 16"/>
                <a:gd name="T20" fmla="*/ 1 w 16"/>
                <a:gd name="T21" fmla="*/ 3 h 16"/>
                <a:gd name="T22" fmla="*/ 1 w 16"/>
                <a:gd name="T23" fmla="*/ 13 h 16"/>
                <a:gd name="T24" fmla="*/ 3 w 16"/>
                <a:gd name="T25" fmla="*/ 15 h 16"/>
                <a:gd name="T26" fmla="*/ 14 w 16"/>
                <a:gd name="T27" fmla="*/ 15 h 16"/>
                <a:gd name="T28" fmla="*/ 15 w 16"/>
                <a:gd name="T29" fmla="*/ 13 h 16"/>
                <a:gd name="T30" fmla="*/ 15 w 16"/>
                <a:gd name="T31" fmla="*/ 3 h 16"/>
                <a:gd name="T32" fmla="*/ 14 w 16"/>
                <a:gd name="T33" fmla="*/ 1 h 16"/>
                <a:gd name="T34" fmla="*/ 3 w 16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3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8" name="Freeform 66"/>
            <p:cNvSpPr>
              <a:spLocks/>
            </p:cNvSpPr>
            <p:nvPr/>
          </p:nvSpPr>
          <p:spPr bwMode="auto">
            <a:xfrm>
              <a:off x="1094358" y="4350793"/>
              <a:ext cx="131762" cy="131763"/>
            </a:xfrm>
            <a:custGeom>
              <a:avLst/>
              <a:gdLst>
                <a:gd name="T0" fmla="*/ 15 w 15"/>
                <a:gd name="T1" fmla="*/ 13 h 15"/>
                <a:gd name="T2" fmla="*/ 13 w 15"/>
                <a:gd name="T3" fmla="*/ 15 h 15"/>
                <a:gd name="T4" fmla="*/ 2 w 15"/>
                <a:gd name="T5" fmla="*/ 15 h 15"/>
                <a:gd name="T6" fmla="*/ 0 w 15"/>
                <a:gd name="T7" fmla="*/ 13 h 15"/>
                <a:gd name="T8" fmla="*/ 0 w 15"/>
                <a:gd name="T9" fmla="*/ 2 h 15"/>
                <a:gd name="T10" fmla="*/ 2 w 15"/>
                <a:gd name="T11" fmla="*/ 0 h 15"/>
                <a:gd name="T12" fmla="*/ 13 w 15"/>
                <a:gd name="T13" fmla="*/ 0 h 15"/>
                <a:gd name="T14" fmla="*/ 15 w 15"/>
                <a:gd name="T15" fmla="*/ 2 h 15"/>
                <a:gd name="T16" fmla="*/ 15 w 15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9" name="Freeform 67"/>
            <p:cNvSpPr>
              <a:spLocks noEditPoints="1"/>
            </p:cNvSpPr>
            <p:nvPr/>
          </p:nvSpPr>
          <p:spPr bwMode="auto">
            <a:xfrm>
              <a:off x="1086421" y="4341268"/>
              <a:ext cx="139700" cy="141288"/>
            </a:xfrm>
            <a:custGeom>
              <a:avLst/>
              <a:gdLst>
                <a:gd name="T0" fmla="*/ 14 w 16"/>
                <a:gd name="T1" fmla="*/ 16 h 16"/>
                <a:gd name="T2" fmla="*/ 3 w 16"/>
                <a:gd name="T3" fmla="*/ 16 h 16"/>
                <a:gd name="T4" fmla="*/ 0 w 16"/>
                <a:gd name="T5" fmla="*/ 14 h 16"/>
                <a:gd name="T6" fmla="*/ 0 w 16"/>
                <a:gd name="T7" fmla="*/ 3 h 16"/>
                <a:gd name="T8" fmla="*/ 3 w 16"/>
                <a:gd name="T9" fmla="*/ 0 h 16"/>
                <a:gd name="T10" fmla="*/ 14 w 16"/>
                <a:gd name="T11" fmla="*/ 0 h 16"/>
                <a:gd name="T12" fmla="*/ 16 w 16"/>
                <a:gd name="T13" fmla="*/ 3 h 16"/>
                <a:gd name="T14" fmla="*/ 16 w 16"/>
                <a:gd name="T15" fmla="*/ 14 h 16"/>
                <a:gd name="T16" fmla="*/ 14 w 16"/>
                <a:gd name="T17" fmla="*/ 16 h 16"/>
                <a:gd name="T18" fmla="*/ 3 w 16"/>
                <a:gd name="T19" fmla="*/ 1 h 16"/>
                <a:gd name="T20" fmla="*/ 1 w 16"/>
                <a:gd name="T21" fmla="*/ 3 h 16"/>
                <a:gd name="T22" fmla="*/ 1 w 16"/>
                <a:gd name="T23" fmla="*/ 14 h 16"/>
                <a:gd name="T24" fmla="*/ 3 w 16"/>
                <a:gd name="T25" fmla="*/ 16 h 16"/>
                <a:gd name="T26" fmla="*/ 14 w 16"/>
                <a:gd name="T27" fmla="*/ 16 h 16"/>
                <a:gd name="T28" fmla="*/ 15 w 16"/>
                <a:gd name="T29" fmla="*/ 14 h 16"/>
                <a:gd name="T30" fmla="*/ 15 w 16"/>
                <a:gd name="T31" fmla="*/ 3 h 16"/>
                <a:gd name="T32" fmla="*/ 14 w 16"/>
                <a:gd name="T33" fmla="*/ 1 h 16"/>
                <a:gd name="T34" fmla="*/ 3 w 16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2"/>
                    <a:pt x="16" y="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3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1" name="Freeform 79"/>
            <p:cNvSpPr>
              <a:spLocks noEditPoints="1"/>
            </p:cNvSpPr>
            <p:nvPr/>
          </p:nvSpPr>
          <p:spPr bwMode="auto">
            <a:xfrm>
              <a:off x="2242121" y="2590255"/>
              <a:ext cx="1411287" cy="1419225"/>
            </a:xfrm>
            <a:custGeom>
              <a:avLst/>
              <a:gdLst>
                <a:gd name="T0" fmla="*/ 161 w 161"/>
                <a:gd name="T1" fmla="*/ 81 h 162"/>
                <a:gd name="T2" fmla="*/ 81 w 161"/>
                <a:gd name="T3" fmla="*/ 0 h 162"/>
                <a:gd name="T4" fmla="*/ 0 w 161"/>
                <a:gd name="T5" fmla="*/ 81 h 162"/>
                <a:gd name="T6" fmla="*/ 81 w 161"/>
                <a:gd name="T7" fmla="*/ 162 h 162"/>
                <a:gd name="T8" fmla="*/ 161 w 161"/>
                <a:gd name="T9" fmla="*/ 81 h 162"/>
                <a:gd name="T10" fmla="*/ 40 w 161"/>
                <a:gd name="T11" fmla="*/ 81 h 162"/>
                <a:gd name="T12" fmla="*/ 81 w 161"/>
                <a:gd name="T13" fmla="*/ 41 h 162"/>
                <a:gd name="T14" fmla="*/ 121 w 161"/>
                <a:gd name="T15" fmla="*/ 81 h 162"/>
                <a:gd name="T16" fmla="*/ 81 w 161"/>
                <a:gd name="T17" fmla="*/ 121 h 162"/>
                <a:gd name="T18" fmla="*/ 40 w 161"/>
                <a:gd name="T19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2">
                  <a:moveTo>
                    <a:pt x="161" y="81"/>
                  </a:move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25"/>
                    <a:pt x="36" y="162"/>
                    <a:pt x="81" y="162"/>
                  </a:cubicBezTo>
                  <a:cubicBezTo>
                    <a:pt x="125" y="162"/>
                    <a:pt x="161" y="125"/>
                    <a:pt x="161" y="81"/>
                  </a:cubicBezTo>
                  <a:close/>
                  <a:moveTo>
                    <a:pt x="40" y="81"/>
                  </a:moveTo>
                  <a:cubicBezTo>
                    <a:pt x="40" y="59"/>
                    <a:pt x="59" y="41"/>
                    <a:pt x="81" y="41"/>
                  </a:cubicBezTo>
                  <a:cubicBezTo>
                    <a:pt x="103" y="41"/>
                    <a:pt x="121" y="59"/>
                    <a:pt x="121" y="81"/>
                  </a:cubicBezTo>
                  <a:cubicBezTo>
                    <a:pt x="121" y="103"/>
                    <a:pt x="103" y="121"/>
                    <a:pt x="81" y="121"/>
                  </a:cubicBezTo>
                  <a:cubicBezTo>
                    <a:pt x="59" y="121"/>
                    <a:pt x="40" y="103"/>
                    <a:pt x="40" y="81"/>
                  </a:cubicBezTo>
                  <a:close/>
                </a:path>
              </a:pathLst>
            </a:custGeom>
            <a:solidFill>
              <a:srgbClr val="B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2" name="Freeform 80"/>
            <p:cNvSpPr>
              <a:spLocks noEditPoints="1"/>
            </p:cNvSpPr>
            <p:nvPr/>
          </p:nvSpPr>
          <p:spPr bwMode="auto">
            <a:xfrm>
              <a:off x="1892871" y="2239417"/>
              <a:ext cx="2119312" cy="2119313"/>
            </a:xfrm>
            <a:custGeom>
              <a:avLst/>
              <a:gdLst>
                <a:gd name="T0" fmla="*/ 242 w 242"/>
                <a:gd name="T1" fmla="*/ 121 h 242"/>
                <a:gd name="T2" fmla="*/ 121 w 242"/>
                <a:gd name="T3" fmla="*/ 0 h 242"/>
                <a:gd name="T4" fmla="*/ 0 w 242"/>
                <a:gd name="T5" fmla="*/ 121 h 242"/>
                <a:gd name="T6" fmla="*/ 121 w 242"/>
                <a:gd name="T7" fmla="*/ 242 h 242"/>
                <a:gd name="T8" fmla="*/ 242 w 242"/>
                <a:gd name="T9" fmla="*/ 121 h 242"/>
                <a:gd name="T10" fmla="*/ 62 w 242"/>
                <a:gd name="T11" fmla="*/ 121 h 242"/>
                <a:gd name="T12" fmla="*/ 121 w 242"/>
                <a:gd name="T13" fmla="*/ 62 h 242"/>
                <a:gd name="T14" fmla="*/ 179 w 242"/>
                <a:gd name="T15" fmla="*/ 121 h 242"/>
                <a:gd name="T16" fmla="*/ 121 w 242"/>
                <a:gd name="T17" fmla="*/ 179 h 242"/>
                <a:gd name="T18" fmla="*/ 62 w 242"/>
                <a:gd name="T19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242" y="121"/>
                  </a:moveTo>
                  <a:cubicBezTo>
                    <a:pt x="242" y="54"/>
                    <a:pt x="188" y="0"/>
                    <a:pt x="121" y="0"/>
                  </a:cubicBez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lose/>
                  <a:moveTo>
                    <a:pt x="62" y="121"/>
                  </a:moveTo>
                  <a:cubicBezTo>
                    <a:pt x="62" y="89"/>
                    <a:pt x="88" y="62"/>
                    <a:pt x="121" y="62"/>
                  </a:cubicBezTo>
                  <a:cubicBezTo>
                    <a:pt x="153" y="62"/>
                    <a:pt x="179" y="89"/>
                    <a:pt x="179" y="121"/>
                  </a:cubicBezTo>
                  <a:cubicBezTo>
                    <a:pt x="179" y="153"/>
                    <a:pt x="153" y="179"/>
                    <a:pt x="121" y="179"/>
                  </a:cubicBezTo>
                  <a:cubicBezTo>
                    <a:pt x="88" y="179"/>
                    <a:pt x="62" y="153"/>
                    <a:pt x="62" y="121"/>
                  </a:cubicBezTo>
                  <a:close/>
                </a:path>
              </a:pathLst>
            </a:cu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3" name="Freeform 81"/>
            <p:cNvSpPr>
              <a:spLocks/>
            </p:cNvSpPr>
            <p:nvPr/>
          </p:nvSpPr>
          <p:spPr bwMode="auto">
            <a:xfrm>
              <a:off x="2321496" y="3412580"/>
              <a:ext cx="1296987" cy="596900"/>
            </a:xfrm>
            <a:custGeom>
              <a:avLst/>
              <a:gdLst>
                <a:gd name="T0" fmla="*/ 148 w 148"/>
                <a:gd name="T1" fmla="*/ 12 h 68"/>
                <a:gd name="T2" fmla="*/ 110 w 148"/>
                <a:gd name="T3" fmla="*/ 0 h 68"/>
                <a:gd name="T4" fmla="*/ 72 w 148"/>
                <a:gd name="T5" fmla="*/ 27 h 68"/>
                <a:gd name="T6" fmla="*/ 36 w 148"/>
                <a:gd name="T7" fmla="*/ 5 h 68"/>
                <a:gd name="T8" fmla="*/ 0 w 148"/>
                <a:gd name="T9" fmla="*/ 23 h 68"/>
                <a:gd name="T10" fmla="*/ 72 w 148"/>
                <a:gd name="T11" fmla="*/ 68 h 68"/>
                <a:gd name="T12" fmla="*/ 148 w 148"/>
                <a:gd name="T13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68">
                  <a:moveTo>
                    <a:pt x="148" y="12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05" y="16"/>
                    <a:pt x="90" y="27"/>
                    <a:pt x="72" y="27"/>
                  </a:cubicBezTo>
                  <a:cubicBezTo>
                    <a:pt x="56" y="27"/>
                    <a:pt x="42" y="18"/>
                    <a:pt x="36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3" y="49"/>
                    <a:pt x="40" y="68"/>
                    <a:pt x="72" y="68"/>
                  </a:cubicBezTo>
                  <a:cubicBezTo>
                    <a:pt x="107" y="68"/>
                    <a:pt x="138" y="44"/>
                    <a:pt x="148" y="12"/>
                  </a:cubicBezTo>
                  <a:close/>
                </a:path>
              </a:pathLst>
            </a:custGeom>
            <a:solidFill>
              <a:srgbClr val="AD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4" name="Freeform 82"/>
            <p:cNvSpPr>
              <a:spLocks/>
            </p:cNvSpPr>
            <p:nvPr/>
          </p:nvSpPr>
          <p:spPr bwMode="auto">
            <a:xfrm>
              <a:off x="2005583" y="3457030"/>
              <a:ext cx="1946275" cy="901700"/>
            </a:xfrm>
            <a:custGeom>
              <a:avLst/>
              <a:gdLst>
                <a:gd name="T0" fmla="*/ 108 w 222"/>
                <a:gd name="T1" fmla="*/ 103 h 103"/>
                <a:gd name="T2" fmla="*/ 222 w 222"/>
                <a:gd name="T3" fmla="*/ 20 h 103"/>
                <a:gd name="T4" fmla="*/ 163 w 222"/>
                <a:gd name="T5" fmla="*/ 0 h 103"/>
                <a:gd name="T6" fmla="*/ 108 w 222"/>
                <a:gd name="T7" fmla="*/ 40 h 103"/>
                <a:gd name="T8" fmla="*/ 55 w 222"/>
                <a:gd name="T9" fmla="*/ 8 h 103"/>
                <a:gd name="T10" fmla="*/ 0 w 222"/>
                <a:gd name="T11" fmla="*/ 36 h 103"/>
                <a:gd name="T12" fmla="*/ 108 w 222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03">
                  <a:moveTo>
                    <a:pt x="108" y="103"/>
                  </a:moveTo>
                  <a:cubicBezTo>
                    <a:pt x="161" y="103"/>
                    <a:pt x="206" y="68"/>
                    <a:pt x="222" y="2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6" y="24"/>
                    <a:pt x="134" y="40"/>
                    <a:pt x="108" y="40"/>
                  </a:cubicBezTo>
                  <a:cubicBezTo>
                    <a:pt x="85" y="40"/>
                    <a:pt x="65" y="27"/>
                    <a:pt x="55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0" y="76"/>
                    <a:pt x="60" y="103"/>
                    <a:pt x="108" y="103"/>
                  </a:cubicBez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5" name="Freeform 83"/>
            <p:cNvSpPr>
              <a:spLocks/>
            </p:cNvSpPr>
            <p:nvPr/>
          </p:nvSpPr>
          <p:spPr bwMode="auto">
            <a:xfrm>
              <a:off x="2242121" y="2615655"/>
              <a:ext cx="622300" cy="1077913"/>
            </a:xfrm>
            <a:custGeom>
              <a:avLst/>
              <a:gdLst>
                <a:gd name="T0" fmla="*/ 47 w 71"/>
                <a:gd name="T1" fmla="*/ 100 h 123"/>
                <a:gd name="T2" fmla="*/ 40 w 71"/>
                <a:gd name="T3" fmla="*/ 78 h 123"/>
                <a:gd name="T4" fmla="*/ 71 w 71"/>
                <a:gd name="T5" fmla="*/ 39 h 123"/>
                <a:gd name="T6" fmla="*/ 62 w 71"/>
                <a:gd name="T7" fmla="*/ 0 h 123"/>
                <a:gd name="T8" fmla="*/ 0 w 71"/>
                <a:gd name="T9" fmla="*/ 78 h 123"/>
                <a:gd name="T10" fmla="*/ 14 w 71"/>
                <a:gd name="T11" fmla="*/ 123 h 123"/>
                <a:gd name="T12" fmla="*/ 47 w 71"/>
                <a:gd name="T13" fmla="*/ 10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23">
                  <a:moveTo>
                    <a:pt x="47" y="100"/>
                  </a:moveTo>
                  <a:cubicBezTo>
                    <a:pt x="43" y="94"/>
                    <a:pt x="40" y="86"/>
                    <a:pt x="40" y="78"/>
                  </a:cubicBezTo>
                  <a:cubicBezTo>
                    <a:pt x="40" y="59"/>
                    <a:pt x="54" y="43"/>
                    <a:pt x="71" y="3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7" y="8"/>
                    <a:pt x="0" y="40"/>
                    <a:pt x="0" y="78"/>
                  </a:cubicBezTo>
                  <a:cubicBezTo>
                    <a:pt x="0" y="94"/>
                    <a:pt x="5" y="110"/>
                    <a:pt x="14" y="123"/>
                  </a:cubicBezTo>
                  <a:lnTo>
                    <a:pt x="47" y="100"/>
                  </a:lnTo>
                  <a:close/>
                </a:path>
              </a:pathLst>
            </a:custGeom>
            <a:solidFill>
              <a:srgbClr val="4C7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6" name="Freeform 84"/>
            <p:cNvSpPr>
              <a:spLocks/>
            </p:cNvSpPr>
            <p:nvPr/>
          </p:nvSpPr>
          <p:spPr bwMode="auto">
            <a:xfrm>
              <a:off x="1892871" y="2266405"/>
              <a:ext cx="936625" cy="1619250"/>
            </a:xfrm>
            <a:custGeom>
              <a:avLst/>
              <a:gdLst>
                <a:gd name="T0" fmla="*/ 0 w 107"/>
                <a:gd name="T1" fmla="*/ 118 h 185"/>
                <a:gd name="T2" fmla="*/ 20 w 107"/>
                <a:gd name="T3" fmla="*/ 185 h 185"/>
                <a:gd name="T4" fmla="*/ 72 w 107"/>
                <a:gd name="T5" fmla="*/ 150 h 185"/>
                <a:gd name="T6" fmla="*/ 62 w 107"/>
                <a:gd name="T7" fmla="*/ 118 h 185"/>
                <a:gd name="T8" fmla="*/ 107 w 107"/>
                <a:gd name="T9" fmla="*/ 61 h 185"/>
                <a:gd name="T10" fmla="*/ 93 w 107"/>
                <a:gd name="T11" fmla="*/ 0 h 185"/>
                <a:gd name="T12" fmla="*/ 0 w 107"/>
                <a:gd name="T13" fmla="*/ 1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85">
                  <a:moveTo>
                    <a:pt x="0" y="118"/>
                  </a:moveTo>
                  <a:cubicBezTo>
                    <a:pt x="0" y="143"/>
                    <a:pt x="7" y="166"/>
                    <a:pt x="20" y="185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6" y="141"/>
                    <a:pt x="62" y="130"/>
                    <a:pt x="62" y="118"/>
                  </a:cubicBezTo>
                  <a:cubicBezTo>
                    <a:pt x="62" y="90"/>
                    <a:pt x="81" y="67"/>
                    <a:pt x="107" y="6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39" y="13"/>
                    <a:pt x="0" y="61"/>
                    <a:pt x="0" y="118"/>
                  </a:cubicBez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7" name="Freeform 85"/>
            <p:cNvSpPr>
              <a:spLocks/>
            </p:cNvSpPr>
            <p:nvPr/>
          </p:nvSpPr>
          <p:spPr bwMode="auto">
            <a:xfrm>
              <a:off x="2777108" y="2590255"/>
              <a:ext cx="341312" cy="368300"/>
            </a:xfrm>
            <a:custGeom>
              <a:avLst/>
              <a:gdLst>
                <a:gd name="T0" fmla="*/ 20 w 39"/>
                <a:gd name="T1" fmla="*/ 41 h 42"/>
                <a:gd name="T2" fmla="*/ 30 w 39"/>
                <a:gd name="T3" fmla="*/ 42 h 42"/>
                <a:gd name="T4" fmla="*/ 39 w 39"/>
                <a:gd name="T5" fmla="*/ 3 h 42"/>
                <a:gd name="T6" fmla="*/ 20 w 39"/>
                <a:gd name="T7" fmla="*/ 0 h 42"/>
                <a:gd name="T8" fmla="*/ 0 w 39"/>
                <a:gd name="T9" fmla="*/ 3 h 42"/>
                <a:gd name="T10" fmla="*/ 10 w 39"/>
                <a:gd name="T11" fmla="*/ 42 h 42"/>
                <a:gd name="T12" fmla="*/ 20 w 39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2">
                  <a:moveTo>
                    <a:pt x="20" y="41"/>
                  </a:moveTo>
                  <a:cubicBezTo>
                    <a:pt x="23" y="41"/>
                    <a:pt x="26" y="41"/>
                    <a:pt x="30" y="42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"/>
                    <a:pt x="27" y="0"/>
                    <a:pt x="20" y="0"/>
                  </a:cubicBezTo>
                  <a:cubicBezTo>
                    <a:pt x="13" y="0"/>
                    <a:pt x="6" y="1"/>
                    <a:pt x="0" y="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3" y="41"/>
                    <a:pt x="16" y="41"/>
                    <a:pt x="20" y="41"/>
                  </a:cubicBezTo>
                  <a:close/>
                </a:path>
              </a:pathLst>
            </a:custGeom>
            <a:solidFill>
              <a:srgbClr val="D6C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8" name="Freeform 86"/>
            <p:cNvSpPr>
              <a:spLocks/>
            </p:cNvSpPr>
            <p:nvPr/>
          </p:nvSpPr>
          <p:spPr bwMode="auto">
            <a:xfrm>
              <a:off x="2689796" y="2239417"/>
              <a:ext cx="517525" cy="560388"/>
            </a:xfrm>
            <a:custGeom>
              <a:avLst/>
              <a:gdLst>
                <a:gd name="T0" fmla="*/ 30 w 59"/>
                <a:gd name="T1" fmla="*/ 62 h 64"/>
                <a:gd name="T2" fmla="*/ 44 w 59"/>
                <a:gd name="T3" fmla="*/ 64 h 64"/>
                <a:gd name="T4" fmla="*/ 59 w 59"/>
                <a:gd name="T5" fmla="*/ 4 h 64"/>
                <a:gd name="T6" fmla="*/ 30 w 59"/>
                <a:gd name="T7" fmla="*/ 0 h 64"/>
                <a:gd name="T8" fmla="*/ 0 w 59"/>
                <a:gd name="T9" fmla="*/ 4 h 64"/>
                <a:gd name="T10" fmla="*/ 15 w 59"/>
                <a:gd name="T11" fmla="*/ 64 h 64"/>
                <a:gd name="T12" fmla="*/ 30 w 59"/>
                <a:gd name="T13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4">
                  <a:moveTo>
                    <a:pt x="30" y="62"/>
                  </a:moveTo>
                  <a:cubicBezTo>
                    <a:pt x="35" y="62"/>
                    <a:pt x="39" y="63"/>
                    <a:pt x="44" y="6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0" y="1"/>
                    <a:pt x="40" y="0"/>
                    <a:pt x="30" y="0"/>
                  </a:cubicBezTo>
                  <a:cubicBezTo>
                    <a:pt x="20" y="0"/>
                    <a:pt x="10" y="1"/>
                    <a:pt x="0" y="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20" y="63"/>
                    <a:pt x="25" y="62"/>
                    <a:pt x="30" y="62"/>
                  </a:cubicBez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9" name="Freeform 87"/>
            <p:cNvSpPr>
              <a:spLocks/>
            </p:cNvSpPr>
            <p:nvPr/>
          </p:nvSpPr>
          <p:spPr bwMode="auto">
            <a:xfrm>
              <a:off x="3031108" y="2607717"/>
              <a:ext cx="622300" cy="692150"/>
            </a:xfrm>
            <a:custGeom>
              <a:avLst/>
              <a:gdLst>
                <a:gd name="T0" fmla="*/ 8 w 71"/>
                <a:gd name="T1" fmla="*/ 0 h 79"/>
                <a:gd name="T2" fmla="*/ 0 w 71"/>
                <a:gd name="T3" fmla="*/ 40 h 79"/>
                <a:gd name="T4" fmla="*/ 31 w 71"/>
                <a:gd name="T5" fmla="*/ 79 h 79"/>
                <a:gd name="T6" fmla="*/ 71 w 71"/>
                <a:gd name="T7" fmla="*/ 79 h 79"/>
                <a:gd name="T8" fmla="*/ 8 w 7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9">
                  <a:moveTo>
                    <a:pt x="8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8" y="44"/>
                    <a:pt x="31" y="60"/>
                    <a:pt x="31" y="79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40"/>
                    <a:pt x="44" y="8"/>
                    <a:pt x="8" y="0"/>
                  </a:cubicBezTo>
                  <a:close/>
                </a:path>
              </a:pathLst>
            </a:custGeom>
            <a:solidFill>
              <a:srgbClr val="C97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0" name="Freeform 88"/>
            <p:cNvSpPr>
              <a:spLocks/>
            </p:cNvSpPr>
            <p:nvPr/>
          </p:nvSpPr>
          <p:spPr bwMode="auto">
            <a:xfrm>
              <a:off x="3066033" y="2266405"/>
              <a:ext cx="946150" cy="1033463"/>
            </a:xfrm>
            <a:custGeom>
              <a:avLst/>
              <a:gdLst>
                <a:gd name="T0" fmla="*/ 13 w 108"/>
                <a:gd name="T1" fmla="*/ 0 h 118"/>
                <a:gd name="T2" fmla="*/ 0 w 108"/>
                <a:gd name="T3" fmla="*/ 61 h 118"/>
                <a:gd name="T4" fmla="*/ 45 w 108"/>
                <a:gd name="T5" fmla="*/ 118 h 118"/>
                <a:gd name="T6" fmla="*/ 108 w 108"/>
                <a:gd name="T7" fmla="*/ 118 h 118"/>
                <a:gd name="T8" fmla="*/ 13 w 108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8">
                  <a:moveTo>
                    <a:pt x="13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26" y="67"/>
                    <a:pt x="45" y="90"/>
                    <a:pt x="45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60"/>
                    <a:pt x="67" y="12"/>
                    <a:pt x="13" y="0"/>
                  </a:cubicBez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1" name="Freeform 89"/>
            <p:cNvSpPr>
              <a:spLocks noEditPoints="1"/>
            </p:cNvSpPr>
            <p:nvPr/>
          </p:nvSpPr>
          <p:spPr bwMode="auto">
            <a:xfrm>
              <a:off x="3793108" y="2107655"/>
              <a:ext cx="579437" cy="490538"/>
            </a:xfrm>
            <a:custGeom>
              <a:avLst/>
              <a:gdLst>
                <a:gd name="T0" fmla="*/ 53 w 66"/>
                <a:gd name="T1" fmla="*/ 46 h 56"/>
                <a:gd name="T2" fmla="*/ 58 w 66"/>
                <a:gd name="T3" fmla="*/ 12 h 56"/>
                <a:gd name="T4" fmla="*/ 24 w 66"/>
                <a:gd name="T5" fmla="*/ 8 h 56"/>
                <a:gd name="T6" fmla="*/ 16 w 66"/>
                <a:gd name="T7" fmla="*/ 18 h 56"/>
                <a:gd name="T8" fmla="*/ 16 w 66"/>
                <a:gd name="T9" fmla="*/ 18 h 56"/>
                <a:gd name="T10" fmla="*/ 0 w 66"/>
                <a:gd name="T11" fmla="*/ 56 h 56"/>
                <a:gd name="T12" fmla="*/ 42 w 66"/>
                <a:gd name="T13" fmla="*/ 51 h 56"/>
                <a:gd name="T14" fmla="*/ 42 w 66"/>
                <a:gd name="T15" fmla="*/ 51 h 56"/>
                <a:gd name="T16" fmla="*/ 53 w 66"/>
                <a:gd name="T17" fmla="*/ 46 h 56"/>
                <a:gd name="T18" fmla="*/ 23 w 66"/>
                <a:gd name="T19" fmla="*/ 39 h 56"/>
                <a:gd name="T20" fmla="*/ 26 w 66"/>
                <a:gd name="T21" fmla="*/ 11 h 56"/>
                <a:gd name="T22" fmla="*/ 55 w 66"/>
                <a:gd name="T23" fmla="*/ 15 h 56"/>
                <a:gd name="T24" fmla="*/ 51 w 66"/>
                <a:gd name="T25" fmla="*/ 43 h 56"/>
                <a:gd name="T26" fmla="*/ 23 w 66"/>
                <a:gd name="T27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56">
                  <a:moveTo>
                    <a:pt x="53" y="46"/>
                  </a:moveTo>
                  <a:cubicBezTo>
                    <a:pt x="64" y="38"/>
                    <a:pt x="66" y="23"/>
                    <a:pt x="58" y="12"/>
                  </a:cubicBezTo>
                  <a:cubicBezTo>
                    <a:pt x="50" y="2"/>
                    <a:pt x="35" y="0"/>
                    <a:pt x="24" y="8"/>
                  </a:cubicBezTo>
                  <a:cubicBezTo>
                    <a:pt x="20" y="11"/>
                    <a:pt x="18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6" y="50"/>
                    <a:pt x="50" y="49"/>
                    <a:pt x="53" y="46"/>
                  </a:cubicBezTo>
                  <a:close/>
                  <a:moveTo>
                    <a:pt x="23" y="39"/>
                  </a:moveTo>
                  <a:cubicBezTo>
                    <a:pt x="16" y="30"/>
                    <a:pt x="18" y="18"/>
                    <a:pt x="26" y="11"/>
                  </a:cubicBezTo>
                  <a:cubicBezTo>
                    <a:pt x="35" y="4"/>
                    <a:pt x="48" y="6"/>
                    <a:pt x="55" y="15"/>
                  </a:cubicBezTo>
                  <a:cubicBezTo>
                    <a:pt x="61" y="24"/>
                    <a:pt x="60" y="36"/>
                    <a:pt x="51" y="43"/>
                  </a:cubicBezTo>
                  <a:cubicBezTo>
                    <a:pt x="42" y="50"/>
                    <a:pt x="30" y="48"/>
                    <a:pt x="23" y="39"/>
                  </a:cubicBez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5" name="Freeform 93"/>
            <p:cNvSpPr>
              <a:spLocks noEditPoints="1"/>
            </p:cNvSpPr>
            <p:nvPr/>
          </p:nvSpPr>
          <p:spPr bwMode="auto">
            <a:xfrm>
              <a:off x="2750121" y="1556792"/>
              <a:ext cx="420687" cy="630238"/>
            </a:xfrm>
            <a:custGeom>
              <a:avLst/>
              <a:gdLst>
                <a:gd name="T0" fmla="*/ 48 w 48"/>
                <a:gd name="T1" fmla="*/ 24 h 72"/>
                <a:gd name="T2" fmla="*/ 24 w 48"/>
                <a:gd name="T3" fmla="*/ 0 h 72"/>
                <a:gd name="T4" fmla="*/ 0 w 48"/>
                <a:gd name="T5" fmla="*/ 24 h 72"/>
                <a:gd name="T6" fmla="*/ 3 w 48"/>
                <a:gd name="T7" fmla="*/ 36 h 72"/>
                <a:gd name="T8" fmla="*/ 3 w 48"/>
                <a:gd name="T9" fmla="*/ 36 h 72"/>
                <a:gd name="T10" fmla="*/ 23 w 48"/>
                <a:gd name="T11" fmla="*/ 72 h 72"/>
                <a:gd name="T12" fmla="*/ 44 w 48"/>
                <a:gd name="T13" fmla="*/ 36 h 72"/>
                <a:gd name="T14" fmla="*/ 44 w 48"/>
                <a:gd name="T15" fmla="*/ 36 h 72"/>
                <a:gd name="T16" fmla="*/ 48 w 48"/>
                <a:gd name="T17" fmla="*/ 24 h 72"/>
                <a:gd name="T18" fmla="*/ 23 w 48"/>
                <a:gd name="T19" fmla="*/ 44 h 72"/>
                <a:gd name="T20" fmla="*/ 4 w 48"/>
                <a:gd name="T21" fmla="*/ 24 h 72"/>
                <a:gd name="T22" fmla="*/ 24 w 48"/>
                <a:gd name="T23" fmla="*/ 4 h 72"/>
                <a:gd name="T24" fmla="*/ 44 w 48"/>
                <a:gd name="T25" fmla="*/ 24 h 72"/>
                <a:gd name="T26" fmla="*/ 23 w 48"/>
                <a:gd name="T27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72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8"/>
                    <a:pt x="1" y="32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7" y="33"/>
                    <a:pt x="48" y="29"/>
                    <a:pt x="48" y="24"/>
                  </a:cubicBezTo>
                  <a:close/>
                  <a:moveTo>
                    <a:pt x="23" y="44"/>
                  </a:moveTo>
                  <a:cubicBezTo>
                    <a:pt x="12" y="44"/>
                    <a:pt x="3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3" y="44"/>
                  </a:cubicBez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9" name="Freeform 97"/>
            <p:cNvSpPr>
              <a:spLocks noEditPoints="1"/>
            </p:cNvSpPr>
            <p:nvPr/>
          </p:nvSpPr>
          <p:spPr bwMode="auto">
            <a:xfrm>
              <a:off x="1313433" y="2493417"/>
              <a:ext cx="631825" cy="455613"/>
            </a:xfrm>
            <a:custGeom>
              <a:avLst/>
              <a:gdLst>
                <a:gd name="T0" fmla="*/ 37 w 72"/>
                <a:gd name="T1" fmla="*/ 6 h 52"/>
                <a:gd name="T2" fmla="*/ 5 w 72"/>
                <a:gd name="T3" fmla="*/ 18 h 52"/>
                <a:gd name="T4" fmla="*/ 18 w 72"/>
                <a:gd name="T5" fmla="*/ 50 h 52"/>
                <a:gd name="T6" fmla="*/ 30 w 72"/>
                <a:gd name="T7" fmla="*/ 52 h 52"/>
                <a:gd name="T8" fmla="*/ 30 w 72"/>
                <a:gd name="T9" fmla="*/ 52 h 52"/>
                <a:gd name="T10" fmla="*/ 72 w 72"/>
                <a:gd name="T11" fmla="*/ 47 h 52"/>
                <a:gd name="T12" fmla="*/ 47 w 72"/>
                <a:gd name="T13" fmla="*/ 13 h 52"/>
                <a:gd name="T14" fmla="*/ 47 w 72"/>
                <a:gd name="T15" fmla="*/ 13 h 52"/>
                <a:gd name="T16" fmla="*/ 37 w 72"/>
                <a:gd name="T17" fmla="*/ 6 h 52"/>
                <a:gd name="T18" fmla="*/ 46 w 72"/>
                <a:gd name="T19" fmla="*/ 36 h 52"/>
                <a:gd name="T20" fmla="*/ 19 w 72"/>
                <a:gd name="T21" fmla="*/ 46 h 52"/>
                <a:gd name="T22" fmla="*/ 9 w 72"/>
                <a:gd name="T23" fmla="*/ 20 h 52"/>
                <a:gd name="T24" fmla="*/ 35 w 72"/>
                <a:gd name="T25" fmla="*/ 9 h 52"/>
                <a:gd name="T26" fmla="*/ 46 w 72"/>
                <a:gd name="T27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2">
                  <a:moveTo>
                    <a:pt x="37" y="6"/>
                  </a:moveTo>
                  <a:cubicBezTo>
                    <a:pt x="25" y="0"/>
                    <a:pt x="10" y="6"/>
                    <a:pt x="5" y="18"/>
                  </a:cubicBezTo>
                  <a:cubicBezTo>
                    <a:pt x="0" y="31"/>
                    <a:pt x="5" y="45"/>
                    <a:pt x="18" y="50"/>
                  </a:cubicBezTo>
                  <a:cubicBezTo>
                    <a:pt x="22" y="52"/>
                    <a:pt x="26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0"/>
                    <a:pt x="41" y="7"/>
                    <a:pt x="37" y="6"/>
                  </a:cubicBezTo>
                  <a:close/>
                  <a:moveTo>
                    <a:pt x="46" y="36"/>
                  </a:moveTo>
                  <a:cubicBezTo>
                    <a:pt x="41" y="46"/>
                    <a:pt x="30" y="51"/>
                    <a:pt x="19" y="46"/>
                  </a:cubicBezTo>
                  <a:cubicBezTo>
                    <a:pt x="9" y="42"/>
                    <a:pt x="4" y="30"/>
                    <a:pt x="9" y="20"/>
                  </a:cubicBezTo>
                  <a:cubicBezTo>
                    <a:pt x="13" y="10"/>
                    <a:pt x="25" y="5"/>
                    <a:pt x="35" y="9"/>
                  </a:cubicBezTo>
                  <a:cubicBezTo>
                    <a:pt x="45" y="14"/>
                    <a:pt x="50" y="26"/>
                    <a:pt x="46" y="36"/>
                  </a:cubicBez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3" name="Freeform 101"/>
            <p:cNvSpPr>
              <a:spLocks noEditPoints="1"/>
            </p:cNvSpPr>
            <p:nvPr/>
          </p:nvSpPr>
          <p:spPr bwMode="auto">
            <a:xfrm>
              <a:off x="2891408" y="4376193"/>
              <a:ext cx="438150" cy="649288"/>
            </a:xfrm>
            <a:custGeom>
              <a:avLst/>
              <a:gdLst>
                <a:gd name="T0" fmla="*/ 1 w 50"/>
                <a:gd name="T1" fmla="*/ 51 h 74"/>
                <a:gd name="T2" fmla="*/ 27 w 50"/>
                <a:gd name="T3" fmla="*/ 72 h 74"/>
                <a:gd name="T4" fmla="*/ 49 w 50"/>
                <a:gd name="T5" fmla="*/ 46 h 74"/>
                <a:gd name="T6" fmla="*/ 44 w 50"/>
                <a:gd name="T7" fmla="*/ 34 h 74"/>
                <a:gd name="T8" fmla="*/ 44 w 50"/>
                <a:gd name="T9" fmla="*/ 34 h 74"/>
                <a:gd name="T10" fmla="*/ 19 w 50"/>
                <a:gd name="T11" fmla="*/ 0 h 74"/>
                <a:gd name="T12" fmla="*/ 2 w 50"/>
                <a:gd name="T13" fmla="*/ 39 h 74"/>
                <a:gd name="T14" fmla="*/ 2 w 50"/>
                <a:gd name="T15" fmla="*/ 39 h 74"/>
                <a:gd name="T16" fmla="*/ 1 w 50"/>
                <a:gd name="T17" fmla="*/ 51 h 74"/>
                <a:gd name="T18" fmla="*/ 22 w 50"/>
                <a:gd name="T19" fmla="*/ 28 h 74"/>
                <a:gd name="T20" fmla="*/ 45 w 50"/>
                <a:gd name="T21" fmla="*/ 46 h 74"/>
                <a:gd name="T22" fmla="*/ 27 w 50"/>
                <a:gd name="T23" fmla="*/ 68 h 74"/>
                <a:gd name="T24" fmla="*/ 5 w 50"/>
                <a:gd name="T25" fmla="*/ 51 h 74"/>
                <a:gd name="T26" fmla="*/ 22 w 50"/>
                <a:gd name="T2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74">
                  <a:moveTo>
                    <a:pt x="1" y="51"/>
                  </a:moveTo>
                  <a:cubicBezTo>
                    <a:pt x="2" y="65"/>
                    <a:pt x="14" y="74"/>
                    <a:pt x="27" y="72"/>
                  </a:cubicBezTo>
                  <a:cubicBezTo>
                    <a:pt x="41" y="71"/>
                    <a:pt x="50" y="59"/>
                    <a:pt x="49" y="46"/>
                  </a:cubicBezTo>
                  <a:cubicBezTo>
                    <a:pt x="48" y="41"/>
                    <a:pt x="46" y="37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3"/>
                    <a:pt x="0" y="47"/>
                    <a:pt x="1" y="51"/>
                  </a:cubicBezTo>
                  <a:close/>
                  <a:moveTo>
                    <a:pt x="22" y="28"/>
                  </a:moveTo>
                  <a:cubicBezTo>
                    <a:pt x="33" y="27"/>
                    <a:pt x="43" y="35"/>
                    <a:pt x="45" y="46"/>
                  </a:cubicBezTo>
                  <a:cubicBezTo>
                    <a:pt x="46" y="57"/>
                    <a:pt x="38" y="67"/>
                    <a:pt x="27" y="68"/>
                  </a:cubicBezTo>
                  <a:cubicBezTo>
                    <a:pt x="16" y="70"/>
                    <a:pt x="6" y="62"/>
                    <a:pt x="5" y="51"/>
                  </a:cubicBezTo>
                  <a:cubicBezTo>
                    <a:pt x="3" y="40"/>
                    <a:pt x="11" y="30"/>
                    <a:pt x="22" y="28"/>
                  </a:cubicBez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7" name="Freeform 105"/>
            <p:cNvSpPr>
              <a:spLocks noEditPoints="1"/>
            </p:cNvSpPr>
            <p:nvPr/>
          </p:nvSpPr>
          <p:spPr bwMode="auto">
            <a:xfrm>
              <a:off x="4021708" y="3369717"/>
              <a:ext cx="647700" cy="446088"/>
            </a:xfrm>
            <a:custGeom>
              <a:avLst/>
              <a:gdLst>
                <a:gd name="T0" fmla="*/ 42 w 74"/>
                <a:gd name="T1" fmla="*/ 48 h 51"/>
                <a:gd name="T2" fmla="*/ 71 w 74"/>
                <a:gd name="T3" fmla="*/ 30 h 51"/>
                <a:gd name="T4" fmla="*/ 53 w 74"/>
                <a:gd name="T5" fmla="*/ 1 h 51"/>
                <a:gd name="T6" fmla="*/ 40 w 74"/>
                <a:gd name="T7" fmla="*/ 1 h 51"/>
                <a:gd name="T8" fmla="*/ 40 w 74"/>
                <a:gd name="T9" fmla="*/ 1 h 51"/>
                <a:gd name="T10" fmla="*/ 0 w 74"/>
                <a:gd name="T11" fmla="*/ 13 h 51"/>
                <a:gd name="T12" fmla="*/ 31 w 74"/>
                <a:gd name="T13" fmla="*/ 42 h 51"/>
                <a:gd name="T14" fmla="*/ 31 w 74"/>
                <a:gd name="T15" fmla="*/ 42 h 51"/>
                <a:gd name="T16" fmla="*/ 42 w 74"/>
                <a:gd name="T17" fmla="*/ 48 h 51"/>
                <a:gd name="T18" fmla="*/ 28 w 74"/>
                <a:gd name="T19" fmla="*/ 20 h 51"/>
                <a:gd name="T20" fmla="*/ 52 w 74"/>
                <a:gd name="T21" fmla="*/ 5 h 51"/>
                <a:gd name="T22" fmla="*/ 67 w 74"/>
                <a:gd name="T23" fmla="*/ 29 h 51"/>
                <a:gd name="T24" fmla="*/ 43 w 74"/>
                <a:gd name="T25" fmla="*/ 44 h 51"/>
                <a:gd name="T26" fmla="*/ 28 w 74"/>
                <a:gd name="T27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51">
                  <a:moveTo>
                    <a:pt x="42" y="48"/>
                  </a:moveTo>
                  <a:cubicBezTo>
                    <a:pt x="55" y="51"/>
                    <a:pt x="68" y="43"/>
                    <a:pt x="71" y="30"/>
                  </a:cubicBezTo>
                  <a:cubicBezTo>
                    <a:pt x="74" y="17"/>
                    <a:pt x="66" y="4"/>
                    <a:pt x="53" y="1"/>
                  </a:cubicBezTo>
                  <a:cubicBezTo>
                    <a:pt x="48" y="0"/>
                    <a:pt x="44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4" y="45"/>
                    <a:pt x="37" y="47"/>
                    <a:pt x="42" y="48"/>
                  </a:cubicBezTo>
                  <a:close/>
                  <a:moveTo>
                    <a:pt x="28" y="20"/>
                  </a:moveTo>
                  <a:cubicBezTo>
                    <a:pt x="30" y="9"/>
                    <a:pt x="41" y="2"/>
                    <a:pt x="52" y="5"/>
                  </a:cubicBezTo>
                  <a:cubicBezTo>
                    <a:pt x="63" y="7"/>
                    <a:pt x="69" y="18"/>
                    <a:pt x="67" y="29"/>
                  </a:cubicBezTo>
                  <a:cubicBezTo>
                    <a:pt x="64" y="40"/>
                    <a:pt x="53" y="46"/>
                    <a:pt x="43" y="44"/>
                  </a:cubicBezTo>
                  <a:cubicBezTo>
                    <a:pt x="32" y="41"/>
                    <a:pt x="25" y="31"/>
                    <a:pt x="28" y="20"/>
                  </a:cubicBezTo>
                  <a:close/>
                </a:path>
              </a:pathLst>
            </a:custGeom>
            <a:solidFill>
              <a:srgbClr val="C6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0" name="TextBox 6229"/>
            <p:cNvSpPr txBox="1"/>
            <p:nvPr/>
          </p:nvSpPr>
          <p:spPr>
            <a:xfrm>
              <a:off x="4187660" y="3429000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C6C5C4"/>
                  </a:solidFill>
                </a:rPr>
                <a:t>10%</a:t>
              </a:r>
              <a:endParaRPr lang="zh-CN" altLang="en-US" sz="1200" dirty="0">
                <a:solidFill>
                  <a:srgbClr val="C6C5C4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705448" y="1575489"/>
              <a:ext cx="56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AE05E"/>
                  </a:solidFill>
                </a:rPr>
                <a:t>15</a:t>
              </a:r>
              <a:r>
                <a:rPr lang="en-US" altLang="zh-CN" sz="1200" dirty="0" smtClean="0">
                  <a:solidFill>
                    <a:srgbClr val="EAE05E"/>
                  </a:solidFill>
                </a:rPr>
                <a:t>%</a:t>
              </a:r>
              <a:endParaRPr lang="zh-CN" altLang="en-US" sz="1200" dirty="0">
                <a:solidFill>
                  <a:srgbClr val="EAE05E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895926" y="2159527"/>
              <a:ext cx="56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DD8637"/>
                  </a:solidFill>
                </a:rPr>
                <a:t>20</a:t>
              </a:r>
              <a:r>
                <a:rPr lang="en-US" altLang="zh-CN" sz="1200" dirty="0" smtClean="0">
                  <a:solidFill>
                    <a:srgbClr val="DD8637"/>
                  </a:solidFill>
                </a:rPr>
                <a:t>%</a:t>
              </a:r>
              <a:endParaRPr lang="zh-CN" altLang="en-US" sz="1200" dirty="0">
                <a:solidFill>
                  <a:srgbClr val="DD8637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854722" y="4662528"/>
              <a:ext cx="56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64242"/>
                  </a:solidFill>
                </a:rPr>
                <a:t>35</a:t>
              </a:r>
              <a:r>
                <a:rPr lang="en-US" altLang="zh-CN" sz="1200" dirty="0" smtClean="0">
                  <a:solidFill>
                    <a:srgbClr val="C64242"/>
                  </a:solidFill>
                </a:rPr>
                <a:t>%</a:t>
              </a:r>
              <a:endParaRPr lang="zh-CN" altLang="en-US" sz="1200" dirty="0">
                <a:solidFill>
                  <a:srgbClr val="C64242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313433" y="2551946"/>
              <a:ext cx="56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DD8637"/>
                  </a:solidFill>
                </a:rPr>
                <a:t>20</a:t>
              </a:r>
              <a:r>
                <a:rPr lang="en-US" altLang="zh-CN" sz="1200" dirty="0" smtClean="0">
                  <a:solidFill>
                    <a:srgbClr val="DD8637"/>
                  </a:solidFill>
                </a:rPr>
                <a:t>%</a:t>
              </a:r>
              <a:endParaRPr lang="zh-CN" altLang="en-US" sz="1200" dirty="0">
                <a:solidFill>
                  <a:srgbClr val="DD8637"/>
                </a:solidFill>
              </a:endParaRPr>
            </a:p>
          </p:txBody>
        </p:sp>
        <p:sp>
          <p:nvSpPr>
            <p:cNvPr id="6231" name="TextBox 6230"/>
            <p:cNvSpPr txBox="1"/>
            <p:nvPr/>
          </p:nvSpPr>
          <p:spPr>
            <a:xfrm>
              <a:off x="1328266" y="4288801"/>
              <a:ext cx="5794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类别</a:t>
              </a:r>
              <a:r>
                <a:rPr lang="en-US" altLang="zh-CN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1</a:t>
              </a:r>
              <a:endParaRPr lang="zh-CN" altLang="en-US" sz="10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328266" y="4499144"/>
              <a:ext cx="5794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类别</a:t>
              </a:r>
              <a:r>
                <a:rPr lang="en-US" altLang="zh-CN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2</a:t>
              </a:r>
              <a:endParaRPr lang="zh-CN" altLang="en-US" sz="10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1328266" y="4708694"/>
              <a:ext cx="5794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类别</a:t>
              </a:r>
              <a:r>
                <a:rPr lang="en-US" altLang="zh-CN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3</a:t>
              </a:r>
              <a:endParaRPr lang="zh-CN" altLang="en-US" sz="10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328266" y="4910307"/>
              <a:ext cx="5794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类别</a:t>
              </a:r>
              <a:r>
                <a:rPr lang="en-US" altLang="zh-CN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4</a:t>
              </a:r>
              <a:endParaRPr lang="zh-CN" altLang="en-US" sz="10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328266" y="5125413"/>
              <a:ext cx="5794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类别</a:t>
              </a:r>
              <a:r>
                <a:rPr lang="en-US" altLang="zh-CN" sz="1000" dirty="0" smtClean="0">
                  <a:latin typeface="方正华隶_GBK" panose="03000509000000000000" pitchFamily="65" charset="-122"/>
                  <a:ea typeface="方正华隶_GBK" panose="03000509000000000000" pitchFamily="65" charset="-122"/>
                </a:rPr>
                <a:t>5</a:t>
              </a:r>
              <a:endParaRPr lang="zh-CN" altLang="en-US" sz="10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</p:grpSp>
      <p:sp>
        <p:nvSpPr>
          <p:cNvPr id="6232" name="TextBox 6231"/>
          <p:cNvSpPr txBox="1"/>
          <p:nvPr/>
        </p:nvSpPr>
        <p:spPr>
          <a:xfrm>
            <a:off x="4763724" y="2369334"/>
            <a:ext cx="34801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       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点击输入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点击输入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文字点击</a:t>
            </a:r>
            <a:r>
              <a:rPr lang="zh-CN" altLang="en-US" sz="1600" dirty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输入</a:t>
            </a:r>
            <a:r>
              <a:rPr lang="zh-CN" altLang="en-US" sz="1600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文字</a:t>
            </a:r>
            <a:endParaRPr lang="zh-CN" altLang="en-US" sz="1600" dirty="0"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sz="1600" dirty="0"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24089" y="1332057"/>
            <a:ext cx="309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请在此输入标题</a:t>
            </a:r>
            <a:endParaRPr lang="zh-CN" altLang="en-US" sz="32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50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7" name="组合 10276"/>
          <p:cNvGrpSpPr/>
          <p:nvPr/>
        </p:nvGrpSpPr>
        <p:grpSpPr>
          <a:xfrm>
            <a:off x="1763688" y="2166318"/>
            <a:ext cx="5760640" cy="2918866"/>
            <a:chOff x="1763688" y="1374230"/>
            <a:chExt cx="5760640" cy="2918866"/>
          </a:xfrm>
        </p:grpSpPr>
        <p:grpSp>
          <p:nvGrpSpPr>
            <p:cNvPr id="10266" name="组合 10265"/>
            <p:cNvGrpSpPr/>
            <p:nvPr/>
          </p:nvGrpSpPr>
          <p:grpSpPr>
            <a:xfrm>
              <a:off x="4189198" y="1374230"/>
              <a:ext cx="766831" cy="2918866"/>
              <a:chOff x="4187971" y="1340768"/>
              <a:chExt cx="766831" cy="2918866"/>
            </a:xfrm>
          </p:grpSpPr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4187971" y="1519900"/>
                <a:ext cx="384029" cy="2739734"/>
              </a:xfrm>
              <a:custGeom>
                <a:avLst/>
                <a:gdLst>
                  <a:gd name="T0" fmla="*/ 0 w 313"/>
                  <a:gd name="T1" fmla="*/ 0 h 2233"/>
                  <a:gd name="T2" fmla="*/ 0 w 313"/>
                  <a:gd name="T3" fmla="*/ 2066 h 2233"/>
                  <a:gd name="T4" fmla="*/ 313 w 313"/>
                  <a:gd name="T5" fmla="*/ 2233 h 2233"/>
                  <a:gd name="T6" fmla="*/ 313 w 313"/>
                  <a:gd name="T7" fmla="*/ 167 h 2233"/>
                  <a:gd name="T8" fmla="*/ 0 w 313"/>
                  <a:gd name="T9" fmla="*/ 0 h 2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2233">
                    <a:moveTo>
                      <a:pt x="0" y="0"/>
                    </a:moveTo>
                    <a:lnTo>
                      <a:pt x="0" y="2066"/>
                    </a:lnTo>
                    <a:lnTo>
                      <a:pt x="313" y="2233"/>
                    </a:lnTo>
                    <a:lnTo>
                      <a:pt x="313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4572000" y="1519900"/>
                <a:ext cx="382802" cy="2739734"/>
              </a:xfrm>
              <a:custGeom>
                <a:avLst/>
                <a:gdLst>
                  <a:gd name="T0" fmla="*/ 0 w 312"/>
                  <a:gd name="T1" fmla="*/ 167 h 2233"/>
                  <a:gd name="T2" fmla="*/ 312 w 312"/>
                  <a:gd name="T3" fmla="*/ 0 h 2233"/>
                  <a:gd name="T4" fmla="*/ 312 w 312"/>
                  <a:gd name="T5" fmla="*/ 2066 h 2233"/>
                  <a:gd name="T6" fmla="*/ 0 w 312"/>
                  <a:gd name="T7" fmla="*/ 2233 h 2233"/>
                  <a:gd name="T8" fmla="*/ 0 w 312"/>
                  <a:gd name="T9" fmla="*/ 167 h 2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233">
                    <a:moveTo>
                      <a:pt x="0" y="167"/>
                    </a:moveTo>
                    <a:lnTo>
                      <a:pt x="312" y="0"/>
                    </a:lnTo>
                    <a:lnTo>
                      <a:pt x="312" y="2066"/>
                    </a:lnTo>
                    <a:lnTo>
                      <a:pt x="0" y="2233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4187971" y="1340768"/>
                <a:ext cx="766831" cy="384029"/>
              </a:xfrm>
              <a:custGeom>
                <a:avLst/>
                <a:gdLst>
                  <a:gd name="T0" fmla="*/ 0 w 625"/>
                  <a:gd name="T1" fmla="*/ 146 h 313"/>
                  <a:gd name="T2" fmla="*/ 313 w 625"/>
                  <a:gd name="T3" fmla="*/ 0 h 313"/>
                  <a:gd name="T4" fmla="*/ 625 w 625"/>
                  <a:gd name="T5" fmla="*/ 146 h 313"/>
                  <a:gd name="T6" fmla="*/ 313 w 625"/>
                  <a:gd name="T7" fmla="*/ 313 h 313"/>
                  <a:gd name="T8" fmla="*/ 0 w 625"/>
                  <a:gd name="T9" fmla="*/ 14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5" h="313">
                    <a:moveTo>
                      <a:pt x="0" y="146"/>
                    </a:moveTo>
                    <a:lnTo>
                      <a:pt x="313" y="0"/>
                    </a:lnTo>
                    <a:lnTo>
                      <a:pt x="625" y="146"/>
                    </a:lnTo>
                    <a:lnTo>
                      <a:pt x="313" y="313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CFCBC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4187971" y="2108826"/>
                <a:ext cx="384029" cy="2150808"/>
              </a:xfrm>
              <a:custGeom>
                <a:avLst/>
                <a:gdLst>
                  <a:gd name="T0" fmla="*/ 0 w 313"/>
                  <a:gd name="T1" fmla="*/ 0 h 1753"/>
                  <a:gd name="T2" fmla="*/ 0 w 313"/>
                  <a:gd name="T3" fmla="*/ 1586 h 1753"/>
                  <a:gd name="T4" fmla="*/ 313 w 313"/>
                  <a:gd name="T5" fmla="*/ 1753 h 1753"/>
                  <a:gd name="T6" fmla="*/ 313 w 313"/>
                  <a:gd name="T7" fmla="*/ 167 h 1753"/>
                  <a:gd name="T8" fmla="*/ 0 w 313"/>
                  <a:gd name="T9" fmla="*/ 0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1753">
                    <a:moveTo>
                      <a:pt x="0" y="0"/>
                    </a:moveTo>
                    <a:lnTo>
                      <a:pt x="0" y="1586"/>
                    </a:lnTo>
                    <a:lnTo>
                      <a:pt x="313" y="1753"/>
                    </a:lnTo>
                    <a:lnTo>
                      <a:pt x="313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199FF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4572000" y="2108826"/>
                <a:ext cx="382802" cy="2150808"/>
              </a:xfrm>
              <a:custGeom>
                <a:avLst/>
                <a:gdLst>
                  <a:gd name="T0" fmla="*/ 0 w 312"/>
                  <a:gd name="T1" fmla="*/ 167 h 1753"/>
                  <a:gd name="T2" fmla="*/ 312 w 312"/>
                  <a:gd name="T3" fmla="*/ 0 h 1753"/>
                  <a:gd name="T4" fmla="*/ 312 w 312"/>
                  <a:gd name="T5" fmla="*/ 1586 h 1753"/>
                  <a:gd name="T6" fmla="*/ 0 w 312"/>
                  <a:gd name="T7" fmla="*/ 1753 h 1753"/>
                  <a:gd name="T8" fmla="*/ 0 w 312"/>
                  <a:gd name="T9" fmla="*/ 167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1753">
                    <a:moveTo>
                      <a:pt x="0" y="167"/>
                    </a:moveTo>
                    <a:lnTo>
                      <a:pt x="312" y="0"/>
                    </a:lnTo>
                    <a:lnTo>
                      <a:pt x="312" y="1586"/>
                    </a:lnTo>
                    <a:lnTo>
                      <a:pt x="0" y="1753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0088EE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4187971" y="1929694"/>
                <a:ext cx="384029" cy="384029"/>
              </a:xfrm>
              <a:custGeom>
                <a:avLst/>
                <a:gdLst>
                  <a:gd name="T0" fmla="*/ 0 w 313"/>
                  <a:gd name="T1" fmla="*/ 146 h 313"/>
                  <a:gd name="T2" fmla="*/ 313 w 313"/>
                  <a:gd name="T3" fmla="*/ 0 h 313"/>
                  <a:gd name="T4" fmla="*/ 313 w 313"/>
                  <a:gd name="T5" fmla="*/ 313 h 313"/>
                  <a:gd name="T6" fmla="*/ 0 w 313"/>
                  <a:gd name="T7" fmla="*/ 14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313">
                    <a:moveTo>
                      <a:pt x="0" y="146"/>
                    </a:moveTo>
                    <a:lnTo>
                      <a:pt x="313" y="0"/>
                    </a:lnTo>
                    <a:lnTo>
                      <a:pt x="313" y="313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6B9BB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4572000" y="1929694"/>
                <a:ext cx="382802" cy="384029"/>
              </a:xfrm>
              <a:custGeom>
                <a:avLst/>
                <a:gdLst>
                  <a:gd name="T0" fmla="*/ 0 w 312"/>
                  <a:gd name="T1" fmla="*/ 0 h 313"/>
                  <a:gd name="T2" fmla="*/ 312 w 312"/>
                  <a:gd name="T3" fmla="*/ 146 h 313"/>
                  <a:gd name="T4" fmla="*/ 0 w 312"/>
                  <a:gd name="T5" fmla="*/ 313 h 313"/>
                  <a:gd name="T6" fmla="*/ 0 w 312"/>
                  <a:gd name="T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313">
                    <a:moveTo>
                      <a:pt x="0" y="0"/>
                    </a:moveTo>
                    <a:lnTo>
                      <a:pt x="312" y="146"/>
                    </a:lnTo>
                    <a:lnTo>
                      <a:pt x="0" y="3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8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273" name="组合 10272"/>
            <p:cNvGrpSpPr/>
            <p:nvPr/>
          </p:nvGrpSpPr>
          <p:grpSpPr>
            <a:xfrm>
              <a:off x="1763688" y="1374230"/>
              <a:ext cx="864096" cy="2918866"/>
              <a:chOff x="1763688" y="1374230"/>
              <a:chExt cx="864096" cy="2918866"/>
            </a:xfrm>
          </p:grpSpPr>
          <p:grpSp>
            <p:nvGrpSpPr>
              <p:cNvPr id="10268" name="组合 10267"/>
              <p:cNvGrpSpPr/>
              <p:nvPr/>
            </p:nvGrpSpPr>
            <p:grpSpPr>
              <a:xfrm>
                <a:off x="1763688" y="1374230"/>
                <a:ext cx="766831" cy="2918866"/>
                <a:chOff x="2246969" y="1340768"/>
                <a:chExt cx="766831" cy="2918866"/>
              </a:xfrm>
            </p:grpSpPr>
            <p:sp>
              <p:nvSpPr>
                <p:cNvPr id="4" name="Freeform 5"/>
                <p:cNvSpPr>
                  <a:spLocks/>
                </p:cNvSpPr>
                <p:nvPr/>
              </p:nvSpPr>
              <p:spPr bwMode="auto">
                <a:xfrm>
                  <a:off x="2246969" y="1519900"/>
                  <a:ext cx="382802" cy="2739734"/>
                </a:xfrm>
                <a:custGeom>
                  <a:avLst/>
                  <a:gdLst>
                    <a:gd name="T0" fmla="*/ 0 w 312"/>
                    <a:gd name="T1" fmla="*/ 0 h 2233"/>
                    <a:gd name="T2" fmla="*/ 0 w 312"/>
                    <a:gd name="T3" fmla="*/ 2066 h 2233"/>
                    <a:gd name="T4" fmla="*/ 312 w 312"/>
                    <a:gd name="T5" fmla="*/ 2233 h 2233"/>
                    <a:gd name="T6" fmla="*/ 312 w 312"/>
                    <a:gd name="T7" fmla="*/ 167 h 2233"/>
                    <a:gd name="T8" fmla="*/ 0 w 312"/>
                    <a:gd name="T9" fmla="*/ 0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2233">
                      <a:moveTo>
                        <a:pt x="0" y="0"/>
                      </a:moveTo>
                      <a:lnTo>
                        <a:pt x="0" y="2066"/>
                      </a:lnTo>
                      <a:lnTo>
                        <a:pt x="312" y="2233"/>
                      </a:lnTo>
                      <a:lnTo>
                        <a:pt x="312" y="1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" name="Freeform 6"/>
                <p:cNvSpPr>
                  <a:spLocks/>
                </p:cNvSpPr>
                <p:nvPr/>
              </p:nvSpPr>
              <p:spPr bwMode="auto">
                <a:xfrm>
                  <a:off x="2629771" y="1519900"/>
                  <a:ext cx="384029" cy="2739734"/>
                </a:xfrm>
                <a:custGeom>
                  <a:avLst/>
                  <a:gdLst>
                    <a:gd name="T0" fmla="*/ 0 w 313"/>
                    <a:gd name="T1" fmla="*/ 167 h 2233"/>
                    <a:gd name="T2" fmla="*/ 313 w 313"/>
                    <a:gd name="T3" fmla="*/ 0 h 2233"/>
                    <a:gd name="T4" fmla="*/ 313 w 313"/>
                    <a:gd name="T5" fmla="*/ 2066 h 2233"/>
                    <a:gd name="T6" fmla="*/ 0 w 313"/>
                    <a:gd name="T7" fmla="*/ 2233 h 2233"/>
                    <a:gd name="T8" fmla="*/ 0 w 313"/>
                    <a:gd name="T9" fmla="*/ 167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2233">
                      <a:moveTo>
                        <a:pt x="0" y="167"/>
                      </a:moveTo>
                      <a:lnTo>
                        <a:pt x="313" y="0"/>
                      </a:lnTo>
                      <a:lnTo>
                        <a:pt x="313" y="2066"/>
                      </a:lnTo>
                      <a:lnTo>
                        <a:pt x="0" y="223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Freeform 7"/>
                <p:cNvSpPr>
                  <a:spLocks/>
                </p:cNvSpPr>
                <p:nvPr/>
              </p:nvSpPr>
              <p:spPr bwMode="auto">
                <a:xfrm>
                  <a:off x="2246969" y="1340768"/>
                  <a:ext cx="766831" cy="384029"/>
                </a:xfrm>
                <a:custGeom>
                  <a:avLst/>
                  <a:gdLst>
                    <a:gd name="T0" fmla="*/ 0 w 625"/>
                    <a:gd name="T1" fmla="*/ 146 h 313"/>
                    <a:gd name="T2" fmla="*/ 312 w 625"/>
                    <a:gd name="T3" fmla="*/ 0 h 313"/>
                    <a:gd name="T4" fmla="*/ 625 w 625"/>
                    <a:gd name="T5" fmla="*/ 146 h 313"/>
                    <a:gd name="T6" fmla="*/ 312 w 625"/>
                    <a:gd name="T7" fmla="*/ 313 h 313"/>
                    <a:gd name="T8" fmla="*/ 0 w 625"/>
                    <a:gd name="T9" fmla="*/ 14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5" h="313">
                      <a:moveTo>
                        <a:pt x="0" y="146"/>
                      </a:moveTo>
                      <a:lnTo>
                        <a:pt x="312" y="0"/>
                      </a:lnTo>
                      <a:lnTo>
                        <a:pt x="625" y="146"/>
                      </a:lnTo>
                      <a:lnTo>
                        <a:pt x="312" y="313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CFCBC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8"/>
                <p:cNvSpPr>
                  <a:spLocks/>
                </p:cNvSpPr>
                <p:nvPr/>
              </p:nvSpPr>
              <p:spPr bwMode="auto">
                <a:xfrm>
                  <a:off x="2246969" y="2902650"/>
                  <a:ext cx="382802" cy="1356984"/>
                </a:xfrm>
                <a:custGeom>
                  <a:avLst/>
                  <a:gdLst>
                    <a:gd name="T0" fmla="*/ 0 w 312"/>
                    <a:gd name="T1" fmla="*/ 0 h 1106"/>
                    <a:gd name="T2" fmla="*/ 0 w 312"/>
                    <a:gd name="T3" fmla="*/ 939 h 1106"/>
                    <a:gd name="T4" fmla="*/ 312 w 312"/>
                    <a:gd name="T5" fmla="*/ 1106 h 1106"/>
                    <a:gd name="T6" fmla="*/ 312 w 312"/>
                    <a:gd name="T7" fmla="*/ 146 h 1106"/>
                    <a:gd name="T8" fmla="*/ 0 w 312"/>
                    <a:gd name="T9" fmla="*/ 0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1106">
                      <a:moveTo>
                        <a:pt x="0" y="0"/>
                      </a:moveTo>
                      <a:lnTo>
                        <a:pt x="0" y="939"/>
                      </a:lnTo>
                      <a:lnTo>
                        <a:pt x="312" y="1106"/>
                      </a:lnTo>
                      <a:lnTo>
                        <a:pt x="312" y="1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" name="Freeform 9"/>
                <p:cNvSpPr>
                  <a:spLocks/>
                </p:cNvSpPr>
                <p:nvPr/>
              </p:nvSpPr>
              <p:spPr bwMode="auto">
                <a:xfrm>
                  <a:off x="2629771" y="2902650"/>
                  <a:ext cx="384029" cy="1356984"/>
                </a:xfrm>
                <a:custGeom>
                  <a:avLst/>
                  <a:gdLst>
                    <a:gd name="T0" fmla="*/ 0 w 313"/>
                    <a:gd name="T1" fmla="*/ 146 h 1106"/>
                    <a:gd name="T2" fmla="*/ 313 w 313"/>
                    <a:gd name="T3" fmla="*/ 0 h 1106"/>
                    <a:gd name="T4" fmla="*/ 313 w 313"/>
                    <a:gd name="T5" fmla="*/ 939 h 1106"/>
                    <a:gd name="T6" fmla="*/ 0 w 313"/>
                    <a:gd name="T7" fmla="*/ 1106 h 1106"/>
                    <a:gd name="T8" fmla="*/ 0 w 313"/>
                    <a:gd name="T9" fmla="*/ 146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1106">
                      <a:moveTo>
                        <a:pt x="0" y="146"/>
                      </a:moveTo>
                      <a:lnTo>
                        <a:pt x="313" y="0"/>
                      </a:lnTo>
                      <a:lnTo>
                        <a:pt x="313" y="939"/>
                      </a:lnTo>
                      <a:lnTo>
                        <a:pt x="0" y="1106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E2AC00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" name="Freeform 10"/>
                <p:cNvSpPr>
                  <a:spLocks/>
                </p:cNvSpPr>
                <p:nvPr/>
              </p:nvSpPr>
              <p:spPr bwMode="auto">
                <a:xfrm>
                  <a:off x="2246969" y="2697752"/>
                  <a:ext cx="382802" cy="384029"/>
                </a:xfrm>
                <a:custGeom>
                  <a:avLst/>
                  <a:gdLst>
                    <a:gd name="T0" fmla="*/ 0 w 312"/>
                    <a:gd name="T1" fmla="*/ 167 h 313"/>
                    <a:gd name="T2" fmla="*/ 312 w 312"/>
                    <a:gd name="T3" fmla="*/ 0 h 313"/>
                    <a:gd name="T4" fmla="*/ 312 w 312"/>
                    <a:gd name="T5" fmla="*/ 313 h 313"/>
                    <a:gd name="T6" fmla="*/ 0 w 312"/>
                    <a:gd name="T7" fmla="*/ 167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2" h="313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31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B88C00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Freeform 11"/>
                <p:cNvSpPr>
                  <a:spLocks/>
                </p:cNvSpPr>
                <p:nvPr/>
              </p:nvSpPr>
              <p:spPr bwMode="auto">
                <a:xfrm>
                  <a:off x="2629771" y="2697752"/>
                  <a:ext cx="384029" cy="384029"/>
                </a:xfrm>
                <a:custGeom>
                  <a:avLst/>
                  <a:gdLst>
                    <a:gd name="T0" fmla="*/ 0 w 313"/>
                    <a:gd name="T1" fmla="*/ 0 h 313"/>
                    <a:gd name="T2" fmla="*/ 313 w 313"/>
                    <a:gd name="T3" fmla="*/ 167 h 313"/>
                    <a:gd name="T4" fmla="*/ 0 w 313"/>
                    <a:gd name="T5" fmla="*/ 313 h 313"/>
                    <a:gd name="T6" fmla="*/ 0 w 313"/>
                    <a:gd name="T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13">
                      <a:moveTo>
                        <a:pt x="0" y="0"/>
                      </a:moveTo>
                      <a:lnTo>
                        <a:pt x="313" y="167"/>
                      </a:lnTo>
                      <a:lnTo>
                        <a:pt x="0" y="3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08600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272" name="TextBox 10271"/>
              <p:cNvSpPr txBox="1"/>
              <p:nvPr/>
            </p:nvSpPr>
            <p:spPr>
              <a:xfrm>
                <a:off x="1883081" y="1374230"/>
                <a:ext cx="7447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30</a:t>
                </a:r>
                <a:r>
                  <a:rPr lang="en-US" altLang="zh-CN" sz="1000" dirty="0" smtClean="0"/>
                  <a:t>%</a:t>
                </a:r>
                <a:endParaRPr lang="zh-CN" altLang="en-US" sz="1000" dirty="0"/>
              </a:p>
            </p:txBody>
          </p:sp>
        </p:grpSp>
        <p:grpSp>
          <p:nvGrpSpPr>
            <p:cNvPr id="10274" name="组合 10273"/>
            <p:cNvGrpSpPr/>
            <p:nvPr/>
          </p:nvGrpSpPr>
          <p:grpSpPr>
            <a:xfrm>
              <a:off x="2976443" y="1374230"/>
              <a:ext cx="875477" cy="2918866"/>
              <a:chOff x="2976443" y="1374230"/>
              <a:chExt cx="875477" cy="2918866"/>
            </a:xfrm>
          </p:grpSpPr>
          <p:grpSp>
            <p:nvGrpSpPr>
              <p:cNvPr id="10267" name="组合 10266"/>
              <p:cNvGrpSpPr/>
              <p:nvPr/>
            </p:nvGrpSpPr>
            <p:grpSpPr>
              <a:xfrm>
                <a:off x="2976443" y="1374230"/>
                <a:ext cx="766831" cy="2918866"/>
                <a:chOff x="3217470" y="1340768"/>
                <a:chExt cx="766831" cy="2918866"/>
              </a:xfrm>
            </p:grpSpPr>
            <p:sp>
              <p:nvSpPr>
                <p:cNvPr id="11" name="Freeform 12"/>
                <p:cNvSpPr>
                  <a:spLocks/>
                </p:cNvSpPr>
                <p:nvPr/>
              </p:nvSpPr>
              <p:spPr bwMode="auto">
                <a:xfrm>
                  <a:off x="3217470" y="1519900"/>
                  <a:ext cx="382802" cy="2739734"/>
                </a:xfrm>
                <a:custGeom>
                  <a:avLst/>
                  <a:gdLst>
                    <a:gd name="T0" fmla="*/ 0 w 312"/>
                    <a:gd name="T1" fmla="*/ 0 h 2233"/>
                    <a:gd name="T2" fmla="*/ 0 w 312"/>
                    <a:gd name="T3" fmla="*/ 2066 h 2233"/>
                    <a:gd name="T4" fmla="*/ 312 w 312"/>
                    <a:gd name="T5" fmla="*/ 2233 h 2233"/>
                    <a:gd name="T6" fmla="*/ 312 w 312"/>
                    <a:gd name="T7" fmla="*/ 167 h 2233"/>
                    <a:gd name="T8" fmla="*/ 0 w 312"/>
                    <a:gd name="T9" fmla="*/ 0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2233">
                      <a:moveTo>
                        <a:pt x="0" y="0"/>
                      </a:moveTo>
                      <a:lnTo>
                        <a:pt x="0" y="2066"/>
                      </a:lnTo>
                      <a:lnTo>
                        <a:pt x="312" y="2233"/>
                      </a:lnTo>
                      <a:lnTo>
                        <a:pt x="312" y="1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3"/>
                <p:cNvSpPr>
                  <a:spLocks/>
                </p:cNvSpPr>
                <p:nvPr/>
              </p:nvSpPr>
              <p:spPr bwMode="auto">
                <a:xfrm>
                  <a:off x="3600272" y="1519900"/>
                  <a:ext cx="384029" cy="2739734"/>
                </a:xfrm>
                <a:custGeom>
                  <a:avLst/>
                  <a:gdLst>
                    <a:gd name="T0" fmla="*/ 0 w 313"/>
                    <a:gd name="T1" fmla="*/ 167 h 2233"/>
                    <a:gd name="T2" fmla="*/ 313 w 313"/>
                    <a:gd name="T3" fmla="*/ 0 h 2233"/>
                    <a:gd name="T4" fmla="*/ 313 w 313"/>
                    <a:gd name="T5" fmla="*/ 2066 h 2233"/>
                    <a:gd name="T6" fmla="*/ 0 w 313"/>
                    <a:gd name="T7" fmla="*/ 2233 h 2233"/>
                    <a:gd name="T8" fmla="*/ 0 w 313"/>
                    <a:gd name="T9" fmla="*/ 167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2233">
                      <a:moveTo>
                        <a:pt x="0" y="167"/>
                      </a:moveTo>
                      <a:lnTo>
                        <a:pt x="313" y="0"/>
                      </a:lnTo>
                      <a:lnTo>
                        <a:pt x="313" y="2066"/>
                      </a:lnTo>
                      <a:lnTo>
                        <a:pt x="0" y="223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4"/>
                <p:cNvSpPr>
                  <a:spLocks/>
                </p:cNvSpPr>
                <p:nvPr/>
              </p:nvSpPr>
              <p:spPr bwMode="auto">
                <a:xfrm>
                  <a:off x="3217470" y="1340768"/>
                  <a:ext cx="766831" cy="384029"/>
                </a:xfrm>
                <a:custGeom>
                  <a:avLst/>
                  <a:gdLst>
                    <a:gd name="T0" fmla="*/ 0 w 625"/>
                    <a:gd name="T1" fmla="*/ 146 h 313"/>
                    <a:gd name="T2" fmla="*/ 312 w 625"/>
                    <a:gd name="T3" fmla="*/ 0 h 313"/>
                    <a:gd name="T4" fmla="*/ 625 w 625"/>
                    <a:gd name="T5" fmla="*/ 146 h 313"/>
                    <a:gd name="T6" fmla="*/ 312 w 625"/>
                    <a:gd name="T7" fmla="*/ 313 h 313"/>
                    <a:gd name="T8" fmla="*/ 0 w 625"/>
                    <a:gd name="T9" fmla="*/ 14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5" h="313">
                      <a:moveTo>
                        <a:pt x="0" y="146"/>
                      </a:moveTo>
                      <a:lnTo>
                        <a:pt x="312" y="0"/>
                      </a:lnTo>
                      <a:lnTo>
                        <a:pt x="625" y="146"/>
                      </a:lnTo>
                      <a:lnTo>
                        <a:pt x="312" y="313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CFCBC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5"/>
                <p:cNvSpPr>
                  <a:spLocks/>
                </p:cNvSpPr>
                <p:nvPr/>
              </p:nvSpPr>
              <p:spPr bwMode="auto">
                <a:xfrm>
                  <a:off x="3217470" y="3286678"/>
                  <a:ext cx="382802" cy="972956"/>
                </a:xfrm>
                <a:custGeom>
                  <a:avLst/>
                  <a:gdLst>
                    <a:gd name="T0" fmla="*/ 0 w 312"/>
                    <a:gd name="T1" fmla="*/ 0 h 793"/>
                    <a:gd name="T2" fmla="*/ 0 w 312"/>
                    <a:gd name="T3" fmla="*/ 626 h 793"/>
                    <a:gd name="T4" fmla="*/ 312 w 312"/>
                    <a:gd name="T5" fmla="*/ 793 h 793"/>
                    <a:gd name="T6" fmla="*/ 312 w 312"/>
                    <a:gd name="T7" fmla="*/ 146 h 793"/>
                    <a:gd name="T8" fmla="*/ 0 w 312"/>
                    <a:gd name="T9" fmla="*/ 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793">
                      <a:moveTo>
                        <a:pt x="0" y="0"/>
                      </a:moveTo>
                      <a:lnTo>
                        <a:pt x="0" y="626"/>
                      </a:lnTo>
                      <a:lnTo>
                        <a:pt x="312" y="793"/>
                      </a:lnTo>
                      <a:lnTo>
                        <a:pt x="312" y="1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1CB61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6"/>
                <p:cNvSpPr>
                  <a:spLocks/>
                </p:cNvSpPr>
                <p:nvPr/>
              </p:nvSpPr>
              <p:spPr bwMode="auto">
                <a:xfrm>
                  <a:off x="3600272" y="3286678"/>
                  <a:ext cx="384029" cy="972956"/>
                </a:xfrm>
                <a:custGeom>
                  <a:avLst/>
                  <a:gdLst>
                    <a:gd name="T0" fmla="*/ 0 w 313"/>
                    <a:gd name="T1" fmla="*/ 146 h 793"/>
                    <a:gd name="T2" fmla="*/ 313 w 313"/>
                    <a:gd name="T3" fmla="*/ 0 h 793"/>
                    <a:gd name="T4" fmla="*/ 313 w 313"/>
                    <a:gd name="T5" fmla="*/ 626 h 793"/>
                    <a:gd name="T6" fmla="*/ 0 w 313"/>
                    <a:gd name="T7" fmla="*/ 793 h 793"/>
                    <a:gd name="T8" fmla="*/ 0 w 313"/>
                    <a:gd name="T9" fmla="*/ 146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793">
                      <a:moveTo>
                        <a:pt x="0" y="146"/>
                      </a:moveTo>
                      <a:lnTo>
                        <a:pt x="313" y="0"/>
                      </a:lnTo>
                      <a:lnTo>
                        <a:pt x="313" y="626"/>
                      </a:lnTo>
                      <a:lnTo>
                        <a:pt x="0" y="793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7BC143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7"/>
                <p:cNvSpPr>
                  <a:spLocks/>
                </p:cNvSpPr>
                <p:nvPr/>
              </p:nvSpPr>
              <p:spPr bwMode="auto">
                <a:xfrm>
                  <a:off x="3217470" y="3081782"/>
                  <a:ext cx="382802" cy="384029"/>
                </a:xfrm>
                <a:custGeom>
                  <a:avLst/>
                  <a:gdLst>
                    <a:gd name="T0" fmla="*/ 0 w 312"/>
                    <a:gd name="T1" fmla="*/ 167 h 313"/>
                    <a:gd name="T2" fmla="*/ 312 w 312"/>
                    <a:gd name="T3" fmla="*/ 0 h 313"/>
                    <a:gd name="T4" fmla="*/ 312 w 312"/>
                    <a:gd name="T5" fmla="*/ 313 h 313"/>
                    <a:gd name="T6" fmla="*/ 0 w 312"/>
                    <a:gd name="T7" fmla="*/ 167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2" h="313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31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68A535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8"/>
                <p:cNvSpPr>
                  <a:spLocks/>
                </p:cNvSpPr>
                <p:nvPr/>
              </p:nvSpPr>
              <p:spPr bwMode="auto">
                <a:xfrm>
                  <a:off x="3600272" y="3081782"/>
                  <a:ext cx="384029" cy="384029"/>
                </a:xfrm>
                <a:custGeom>
                  <a:avLst/>
                  <a:gdLst>
                    <a:gd name="T0" fmla="*/ 0 w 313"/>
                    <a:gd name="T1" fmla="*/ 0 h 313"/>
                    <a:gd name="T2" fmla="*/ 313 w 313"/>
                    <a:gd name="T3" fmla="*/ 167 h 313"/>
                    <a:gd name="T4" fmla="*/ 0 w 313"/>
                    <a:gd name="T5" fmla="*/ 313 h 313"/>
                    <a:gd name="T6" fmla="*/ 0 w 313"/>
                    <a:gd name="T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13">
                      <a:moveTo>
                        <a:pt x="0" y="0"/>
                      </a:moveTo>
                      <a:lnTo>
                        <a:pt x="313" y="167"/>
                      </a:lnTo>
                      <a:lnTo>
                        <a:pt x="0" y="3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98E2E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TextBox 64"/>
              <p:cNvSpPr txBox="1"/>
              <p:nvPr/>
            </p:nvSpPr>
            <p:spPr>
              <a:xfrm>
                <a:off x="3107217" y="1374230"/>
                <a:ext cx="7447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30</a:t>
                </a:r>
                <a:r>
                  <a:rPr lang="en-US" altLang="zh-CN" sz="1000" dirty="0" smtClean="0"/>
                  <a:t>%</a:t>
                </a:r>
                <a:endParaRPr lang="zh-CN" altLang="en-US" sz="1000" dirty="0"/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4355976" y="1374230"/>
              <a:ext cx="744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30</a:t>
              </a:r>
              <a:r>
                <a:rPr lang="en-US" altLang="zh-CN" sz="1000" dirty="0" smtClean="0"/>
                <a:t>%</a:t>
              </a:r>
              <a:endParaRPr lang="zh-CN" altLang="en-US" sz="1000" dirty="0"/>
            </a:p>
          </p:txBody>
        </p:sp>
        <p:grpSp>
          <p:nvGrpSpPr>
            <p:cNvPr id="10275" name="组合 10274"/>
            <p:cNvGrpSpPr/>
            <p:nvPr/>
          </p:nvGrpSpPr>
          <p:grpSpPr>
            <a:xfrm>
              <a:off x="5401953" y="1374230"/>
              <a:ext cx="898239" cy="2918866"/>
              <a:chOff x="5401953" y="1374230"/>
              <a:chExt cx="898239" cy="2918866"/>
            </a:xfrm>
          </p:grpSpPr>
          <p:grpSp>
            <p:nvGrpSpPr>
              <p:cNvPr id="10265" name="组合 10264"/>
              <p:cNvGrpSpPr/>
              <p:nvPr/>
            </p:nvGrpSpPr>
            <p:grpSpPr>
              <a:xfrm>
                <a:off x="5401953" y="1374230"/>
                <a:ext cx="765604" cy="2918866"/>
                <a:chOff x="5159699" y="1340768"/>
                <a:chExt cx="765604" cy="2918866"/>
              </a:xfrm>
            </p:grpSpPr>
            <p:sp>
              <p:nvSpPr>
                <p:cNvPr id="25" name="Freeform 26"/>
                <p:cNvSpPr>
                  <a:spLocks/>
                </p:cNvSpPr>
                <p:nvPr/>
              </p:nvSpPr>
              <p:spPr bwMode="auto">
                <a:xfrm>
                  <a:off x="5159699" y="1519900"/>
                  <a:ext cx="382802" cy="2739734"/>
                </a:xfrm>
                <a:custGeom>
                  <a:avLst/>
                  <a:gdLst>
                    <a:gd name="T0" fmla="*/ 0 w 312"/>
                    <a:gd name="T1" fmla="*/ 0 h 2233"/>
                    <a:gd name="T2" fmla="*/ 0 w 312"/>
                    <a:gd name="T3" fmla="*/ 2066 h 2233"/>
                    <a:gd name="T4" fmla="*/ 312 w 312"/>
                    <a:gd name="T5" fmla="*/ 2233 h 2233"/>
                    <a:gd name="T6" fmla="*/ 312 w 312"/>
                    <a:gd name="T7" fmla="*/ 167 h 2233"/>
                    <a:gd name="T8" fmla="*/ 0 w 312"/>
                    <a:gd name="T9" fmla="*/ 0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2233">
                      <a:moveTo>
                        <a:pt x="0" y="0"/>
                      </a:moveTo>
                      <a:lnTo>
                        <a:pt x="0" y="2066"/>
                      </a:lnTo>
                      <a:lnTo>
                        <a:pt x="312" y="2233"/>
                      </a:lnTo>
                      <a:lnTo>
                        <a:pt x="312" y="1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7"/>
                <p:cNvSpPr>
                  <a:spLocks/>
                </p:cNvSpPr>
                <p:nvPr/>
              </p:nvSpPr>
              <p:spPr bwMode="auto">
                <a:xfrm>
                  <a:off x="5542501" y="1519900"/>
                  <a:ext cx="382802" cy="2739734"/>
                </a:xfrm>
                <a:custGeom>
                  <a:avLst/>
                  <a:gdLst>
                    <a:gd name="T0" fmla="*/ 0 w 312"/>
                    <a:gd name="T1" fmla="*/ 167 h 2233"/>
                    <a:gd name="T2" fmla="*/ 312 w 312"/>
                    <a:gd name="T3" fmla="*/ 0 h 2233"/>
                    <a:gd name="T4" fmla="*/ 312 w 312"/>
                    <a:gd name="T5" fmla="*/ 2066 h 2233"/>
                    <a:gd name="T6" fmla="*/ 0 w 312"/>
                    <a:gd name="T7" fmla="*/ 2233 h 2233"/>
                    <a:gd name="T8" fmla="*/ 0 w 312"/>
                    <a:gd name="T9" fmla="*/ 167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2233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2066"/>
                      </a:lnTo>
                      <a:lnTo>
                        <a:pt x="0" y="223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8"/>
                <p:cNvSpPr>
                  <a:spLocks/>
                </p:cNvSpPr>
                <p:nvPr/>
              </p:nvSpPr>
              <p:spPr bwMode="auto">
                <a:xfrm>
                  <a:off x="5159699" y="1340768"/>
                  <a:ext cx="765604" cy="384029"/>
                </a:xfrm>
                <a:custGeom>
                  <a:avLst/>
                  <a:gdLst>
                    <a:gd name="T0" fmla="*/ 0 w 624"/>
                    <a:gd name="T1" fmla="*/ 146 h 313"/>
                    <a:gd name="T2" fmla="*/ 312 w 624"/>
                    <a:gd name="T3" fmla="*/ 0 h 313"/>
                    <a:gd name="T4" fmla="*/ 624 w 624"/>
                    <a:gd name="T5" fmla="*/ 146 h 313"/>
                    <a:gd name="T6" fmla="*/ 312 w 624"/>
                    <a:gd name="T7" fmla="*/ 313 h 313"/>
                    <a:gd name="T8" fmla="*/ 0 w 624"/>
                    <a:gd name="T9" fmla="*/ 14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4" h="313">
                      <a:moveTo>
                        <a:pt x="0" y="146"/>
                      </a:moveTo>
                      <a:lnTo>
                        <a:pt x="312" y="0"/>
                      </a:lnTo>
                      <a:lnTo>
                        <a:pt x="624" y="146"/>
                      </a:lnTo>
                      <a:lnTo>
                        <a:pt x="312" y="313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CFCBC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/>
                </p:cNvSpPr>
                <p:nvPr/>
              </p:nvSpPr>
              <p:spPr bwMode="auto">
                <a:xfrm>
                  <a:off x="5159699" y="2697752"/>
                  <a:ext cx="382802" cy="1561882"/>
                </a:xfrm>
                <a:custGeom>
                  <a:avLst/>
                  <a:gdLst>
                    <a:gd name="T0" fmla="*/ 0 w 312"/>
                    <a:gd name="T1" fmla="*/ 0 h 1273"/>
                    <a:gd name="T2" fmla="*/ 0 w 312"/>
                    <a:gd name="T3" fmla="*/ 1106 h 1273"/>
                    <a:gd name="T4" fmla="*/ 312 w 312"/>
                    <a:gd name="T5" fmla="*/ 1273 h 1273"/>
                    <a:gd name="T6" fmla="*/ 312 w 312"/>
                    <a:gd name="T7" fmla="*/ 167 h 1273"/>
                    <a:gd name="T8" fmla="*/ 0 w 312"/>
                    <a:gd name="T9" fmla="*/ 0 h 1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1273">
                      <a:moveTo>
                        <a:pt x="0" y="0"/>
                      </a:moveTo>
                      <a:lnTo>
                        <a:pt x="0" y="1106"/>
                      </a:lnTo>
                      <a:lnTo>
                        <a:pt x="312" y="1273"/>
                      </a:lnTo>
                      <a:lnTo>
                        <a:pt x="312" y="1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3734B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9" name="Freeform 30"/>
                <p:cNvSpPr>
                  <a:spLocks/>
                </p:cNvSpPr>
                <p:nvPr/>
              </p:nvSpPr>
              <p:spPr bwMode="auto">
                <a:xfrm>
                  <a:off x="5542501" y="2697752"/>
                  <a:ext cx="382802" cy="1561882"/>
                </a:xfrm>
                <a:custGeom>
                  <a:avLst/>
                  <a:gdLst>
                    <a:gd name="T0" fmla="*/ 0 w 312"/>
                    <a:gd name="T1" fmla="*/ 167 h 1273"/>
                    <a:gd name="T2" fmla="*/ 312 w 312"/>
                    <a:gd name="T3" fmla="*/ 0 h 1273"/>
                    <a:gd name="T4" fmla="*/ 312 w 312"/>
                    <a:gd name="T5" fmla="*/ 1106 h 1273"/>
                    <a:gd name="T6" fmla="*/ 0 w 312"/>
                    <a:gd name="T7" fmla="*/ 1273 h 1273"/>
                    <a:gd name="T8" fmla="*/ 0 w 312"/>
                    <a:gd name="T9" fmla="*/ 167 h 1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1273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1106"/>
                      </a:lnTo>
                      <a:lnTo>
                        <a:pt x="0" y="127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F26A40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Freeform 31"/>
                <p:cNvSpPr>
                  <a:spLocks/>
                </p:cNvSpPr>
                <p:nvPr/>
              </p:nvSpPr>
              <p:spPr bwMode="auto">
                <a:xfrm>
                  <a:off x="5159699" y="2492855"/>
                  <a:ext cx="382802" cy="409794"/>
                </a:xfrm>
                <a:custGeom>
                  <a:avLst/>
                  <a:gdLst>
                    <a:gd name="T0" fmla="*/ 0 w 312"/>
                    <a:gd name="T1" fmla="*/ 167 h 334"/>
                    <a:gd name="T2" fmla="*/ 312 w 312"/>
                    <a:gd name="T3" fmla="*/ 0 h 334"/>
                    <a:gd name="T4" fmla="*/ 312 w 312"/>
                    <a:gd name="T5" fmla="*/ 334 h 334"/>
                    <a:gd name="T6" fmla="*/ 0 w 312"/>
                    <a:gd name="T7" fmla="*/ 167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2" h="334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334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F37953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32"/>
                <p:cNvSpPr>
                  <a:spLocks/>
                </p:cNvSpPr>
                <p:nvPr/>
              </p:nvSpPr>
              <p:spPr bwMode="auto">
                <a:xfrm>
                  <a:off x="5542501" y="2492855"/>
                  <a:ext cx="382802" cy="409794"/>
                </a:xfrm>
                <a:custGeom>
                  <a:avLst/>
                  <a:gdLst>
                    <a:gd name="T0" fmla="*/ 0 w 312"/>
                    <a:gd name="T1" fmla="*/ 0 h 334"/>
                    <a:gd name="T2" fmla="*/ 312 w 312"/>
                    <a:gd name="T3" fmla="*/ 167 h 334"/>
                    <a:gd name="T4" fmla="*/ 0 w 312"/>
                    <a:gd name="T5" fmla="*/ 334 h 334"/>
                    <a:gd name="T6" fmla="*/ 0 w 312"/>
                    <a:gd name="T7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2" h="334">
                      <a:moveTo>
                        <a:pt x="0" y="0"/>
                      </a:moveTo>
                      <a:lnTo>
                        <a:pt x="312" y="167"/>
                      </a:lnTo>
                      <a:lnTo>
                        <a:pt x="0" y="3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6D44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67" name="TextBox 66"/>
              <p:cNvSpPr txBox="1"/>
              <p:nvPr/>
            </p:nvSpPr>
            <p:spPr>
              <a:xfrm>
                <a:off x="5555489" y="1374230"/>
                <a:ext cx="7447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30</a:t>
                </a:r>
                <a:r>
                  <a:rPr lang="en-US" altLang="zh-CN" sz="1000" dirty="0" smtClean="0"/>
                  <a:t>%</a:t>
                </a:r>
                <a:endParaRPr lang="zh-CN" altLang="en-US" sz="1000" dirty="0"/>
              </a:p>
            </p:txBody>
          </p:sp>
        </p:grpSp>
        <p:grpSp>
          <p:nvGrpSpPr>
            <p:cNvPr id="10276" name="组合 10275"/>
            <p:cNvGrpSpPr/>
            <p:nvPr/>
          </p:nvGrpSpPr>
          <p:grpSpPr>
            <a:xfrm>
              <a:off x="6613481" y="1374230"/>
              <a:ext cx="910847" cy="2918866"/>
              <a:chOff x="6613481" y="1374230"/>
              <a:chExt cx="910847" cy="2918866"/>
            </a:xfrm>
          </p:grpSpPr>
          <p:grpSp>
            <p:nvGrpSpPr>
              <p:cNvPr id="10264" name="组合 10263"/>
              <p:cNvGrpSpPr/>
              <p:nvPr/>
            </p:nvGrpSpPr>
            <p:grpSpPr>
              <a:xfrm>
                <a:off x="6613481" y="1374230"/>
                <a:ext cx="766831" cy="2918866"/>
                <a:chOff x="6130200" y="1340768"/>
                <a:chExt cx="766831" cy="2918866"/>
              </a:xfrm>
            </p:grpSpPr>
            <p:sp>
              <p:nvSpPr>
                <p:cNvPr id="10240" name="Freeform 33"/>
                <p:cNvSpPr>
                  <a:spLocks/>
                </p:cNvSpPr>
                <p:nvPr/>
              </p:nvSpPr>
              <p:spPr bwMode="auto">
                <a:xfrm>
                  <a:off x="6130200" y="1519900"/>
                  <a:ext cx="382802" cy="2739734"/>
                </a:xfrm>
                <a:custGeom>
                  <a:avLst/>
                  <a:gdLst>
                    <a:gd name="T0" fmla="*/ 0 w 312"/>
                    <a:gd name="T1" fmla="*/ 0 h 2233"/>
                    <a:gd name="T2" fmla="*/ 0 w 312"/>
                    <a:gd name="T3" fmla="*/ 2066 h 2233"/>
                    <a:gd name="T4" fmla="*/ 312 w 312"/>
                    <a:gd name="T5" fmla="*/ 2233 h 2233"/>
                    <a:gd name="T6" fmla="*/ 312 w 312"/>
                    <a:gd name="T7" fmla="*/ 167 h 2233"/>
                    <a:gd name="T8" fmla="*/ 0 w 312"/>
                    <a:gd name="T9" fmla="*/ 0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2233">
                      <a:moveTo>
                        <a:pt x="0" y="0"/>
                      </a:moveTo>
                      <a:lnTo>
                        <a:pt x="0" y="2066"/>
                      </a:lnTo>
                      <a:lnTo>
                        <a:pt x="312" y="2233"/>
                      </a:lnTo>
                      <a:lnTo>
                        <a:pt x="312" y="1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1" name="Freeform 34"/>
                <p:cNvSpPr>
                  <a:spLocks/>
                </p:cNvSpPr>
                <p:nvPr/>
              </p:nvSpPr>
              <p:spPr bwMode="auto">
                <a:xfrm>
                  <a:off x="6513002" y="1519900"/>
                  <a:ext cx="384029" cy="2739734"/>
                </a:xfrm>
                <a:custGeom>
                  <a:avLst/>
                  <a:gdLst>
                    <a:gd name="T0" fmla="*/ 0 w 313"/>
                    <a:gd name="T1" fmla="*/ 167 h 2233"/>
                    <a:gd name="T2" fmla="*/ 313 w 313"/>
                    <a:gd name="T3" fmla="*/ 0 h 2233"/>
                    <a:gd name="T4" fmla="*/ 313 w 313"/>
                    <a:gd name="T5" fmla="*/ 2066 h 2233"/>
                    <a:gd name="T6" fmla="*/ 0 w 313"/>
                    <a:gd name="T7" fmla="*/ 2233 h 2233"/>
                    <a:gd name="T8" fmla="*/ 0 w 313"/>
                    <a:gd name="T9" fmla="*/ 167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2233">
                      <a:moveTo>
                        <a:pt x="0" y="167"/>
                      </a:moveTo>
                      <a:lnTo>
                        <a:pt x="313" y="0"/>
                      </a:lnTo>
                      <a:lnTo>
                        <a:pt x="313" y="2066"/>
                      </a:lnTo>
                      <a:lnTo>
                        <a:pt x="0" y="223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3" name="Freeform 35"/>
                <p:cNvSpPr>
                  <a:spLocks/>
                </p:cNvSpPr>
                <p:nvPr/>
              </p:nvSpPr>
              <p:spPr bwMode="auto">
                <a:xfrm>
                  <a:off x="6130200" y="1340768"/>
                  <a:ext cx="766831" cy="384029"/>
                </a:xfrm>
                <a:custGeom>
                  <a:avLst/>
                  <a:gdLst>
                    <a:gd name="T0" fmla="*/ 0 w 625"/>
                    <a:gd name="T1" fmla="*/ 146 h 313"/>
                    <a:gd name="T2" fmla="*/ 312 w 625"/>
                    <a:gd name="T3" fmla="*/ 0 h 313"/>
                    <a:gd name="T4" fmla="*/ 625 w 625"/>
                    <a:gd name="T5" fmla="*/ 146 h 313"/>
                    <a:gd name="T6" fmla="*/ 312 w 625"/>
                    <a:gd name="T7" fmla="*/ 313 h 313"/>
                    <a:gd name="T8" fmla="*/ 0 w 625"/>
                    <a:gd name="T9" fmla="*/ 14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5" h="313">
                      <a:moveTo>
                        <a:pt x="0" y="146"/>
                      </a:moveTo>
                      <a:lnTo>
                        <a:pt x="312" y="0"/>
                      </a:lnTo>
                      <a:lnTo>
                        <a:pt x="625" y="146"/>
                      </a:lnTo>
                      <a:lnTo>
                        <a:pt x="312" y="313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CFCBC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4" name="Freeform 36"/>
                <p:cNvSpPr>
                  <a:spLocks/>
                </p:cNvSpPr>
                <p:nvPr/>
              </p:nvSpPr>
              <p:spPr bwMode="auto">
                <a:xfrm>
                  <a:off x="6130200" y="2902650"/>
                  <a:ext cx="382802" cy="1356984"/>
                </a:xfrm>
                <a:custGeom>
                  <a:avLst/>
                  <a:gdLst>
                    <a:gd name="T0" fmla="*/ 0 w 312"/>
                    <a:gd name="T1" fmla="*/ 0 h 1106"/>
                    <a:gd name="T2" fmla="*/ 0 w 312"/>
                    <a:gd name="T3" fmla="*/ 939 h 1106"/>
                    <a:gd name="T4" fmla="*/ 312 w 312"/>
                    <a:gd name="T5" fmla="*/ 1106 h 1106"/>
                    <a:gd name="T6" fmla="*/ 312 w 312"/>
                    <a:gd name="T7" fmla="*/ 146 h 1106"/>
                    <a:gd name="T8" fmla="*/ 0 w 312"/>
                    <a:gd name="T9" fmla="*/ 0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1106">
                      <a:moveTo>
                        <a:pt x="0" y="0"/>
                      </a:moveTo>
                      <a:lnTo>
                        <a:pt x="0" y="939"/>
                      </a:lnTo>
                      <a:lnTo>
                        <a:pt x="312" y="1106"/>
                      </a:lnTo>
                      <a:lnTo>
                        <a:pt x="312" y="1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FE406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45" name="Freeform 37"/>
                <p:cNvSpPr>
                  <a:spLocks/>
                </p:cNvSpPr>
                <p:nvPr/>
              </p:nvSpPr>
              <p:spPr bwMode="auto">
                <a:xfrm>
                  <a:off x="6513002" y="2902650"/>
                  <a:ext cx="384029" cy="1356984"/>
                </a:xfrm>
                <a:custGeom>
                  <a:avLst/>
                  <a:gdLst>
                    <a:gd name="T0" fmla="*/ 0 w 313"/>
                    <a:gd name="T1" fmla="*/ 146 h 1106"/>
                    <a:gd name="T2" fmla="*/ 313 w 313"/>
                    <a:gd name="T3" fmla="*/ 0 h 1106"/>
                    <a:gd name="T4" fmla="*/ 313 w 313"/>
                    <a:gd name="T5" fmla="*/ 939 h 1106"/>
                    <a:gd name="T6" fmla="*/ 0 w 313"/>
                    <a:gd name="T7" fmla="*/ 1106 h 1106"/>
                    <a:gd name="T8" fmla="*/ 0 w 313"/>
                    <a:gd name="T9" fmla="*/ 146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3" h="1106">
                      <a:moveTo>
                        <a:pt x="0" y="146"/>
                      </a:moveTo>
                      <a:lnTo>
                        <a:pt x="313" y="0"/>
                      </a:lnTo>
                      <a:lnTo>
                        <a:pt x="313" y="939"/>
                      </a:lnTo>
                      <a:lnTo>
                        <a:pt x="0" y="1106"/>
                      </a:lnTo>
                      <a:lnTo>
                        <a:pt x="0" y="146"/>
                      </a:lnTo>
                      <a:close/>
                    </a:path>
                  </a:pathLst>
                </a:custGeom>
                <a:solidFill>
                  <a:srgbClr val="C0D406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246" name="Freeform 38"/>
                <p:cNvSpPr>
                  <a:spLocks/>
                </p:cNvSpPr>
                <p:nvPr/>
              </p:nvSpPr>
              <p:spPr bwMode="auto">
                <a:xfrm>
                  <a:off x="6130200" y="2697752"/>
                  <a:ext cx="382802" cy="384029"/>
                </a:xfrm>
                <a:custGeom>
                  <a:avLst/>
                  <a:gdLst>
                    <a:gd name="T0" fmla="*/ 0 w 312"/>
                    <a:gd name="T1" fmla="*/ 167 h 313"/>
                    <a:gd name="T2" fmla="*/ 312 w 312"/>
                    <a:gd name="T3" fmla="*/ 0 h 313"/>
                    <a:gd name="T4" fmla="*/ 312 w 312"/>
                    <a:gd name="T5" fmla="*/ 313 h 313"/>
                    <a:gd name="T6" fmla="*/ 0 w 312"/>
                    <a:gd name="T7" fmla="*/ 167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2" h="313">
                      <a:moveTo>
                        <a:pt x="0" y="167"/>
                      </a:moveTo>
                      <a:lnTo>
                        <a:pt x="312" y="0"/>
                      </a:lnTo>
                      <a:lnTo>
                        <a:pt x="312" y="313"/>
                      </a:lnTo>
                      <a:lnTo>
                        <a:pt x="0" y="167"/>
                      </a:lnTo>
                      <a:close/>
                    </a:path>
                  </a:pathLst>
                </a:custGeom>
                <a:solidFill>
                  <a:srgbClr val="BACD05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47" name="Freeform 39"/>
                <p:cNvSpPr>
                  <a:spLocks/>
                </p:cNvSpPr>
                <p:nvPr/>
              </p:nvSpPr>
              <p:spPr bwMode="auto">
                <a:xfrm>
                  <a:off x="6513002" y="2697752"/>
                  <a:ext cx="384029" cy="384029"/>
                </a:xfrm>
                <a:custGeom>
                  <a:avLst/>
                  <a:gdLst>
                    <a:gd name="T0" fmla="*/ 0 w 313"/>
                    <a:gd name="T1" fmla="*/ 0 h 313"/>
                    <a:gd name="T2" fmla="*/ 313 w 313"/>
                    <a:gd name="T3" fmla="*/ 167 h 313"/>
                    <a:gd name="T4" fmla="*/ 0 w 313"/>
                    <a:gd name="T5" fmla="*/ 313 h 313"/>
                    <a:gd name="T6" fmla="*/ 0 w 313"/>
                    <a:gd name="T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13">
                      <a:moveTo>
                        <a:pt x="0" y="0"/>
                      </a:moveTo>
                      <a:lnTo>
                        <a:pt x="313" y="167"/>
                      </a:lnTo>
                      <a:lnTo>
                        <a:pt x="0" y="3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1C305"/>
                </a:solidFill>
                <a:ln>
                  <a:noFill/>
                </a:ln>
                <a:effectLst>
                  <a:reflection stA="76000" endPos="14000" dist="254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8" name="TextBox 67"/>
              <p:cNvSpPr txBox="1"/>
              <p:nvPr/>
            </p:nvSpPr>
            <p:spPr>
              <a:xfrm>
                <a:off x="6779625" y="1374230"/>
                <a:ext cx="7447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30</a:t>
                </a:r>
                <a:r>
                  <a:rPr lang="en-US" altLang="zh-CN" sz="1000" dirty="0" smtClean="0"/>
                  <a:t>%</a:t>
                </a:r>
                <a:endParaRPr lang="zh-CN" altLang="en-US" sz="1000" dirty="0"/>
              </a:p>
            </p:txBody>
          </p:sp>
        </p:grpSp>
      </p:grpSp>
      <p:sp>
        <p:nvSpPr>
          <p:cNvPr id="10278" name="TextBox 10277"/>
          <p:cNvSpPr txBox="1"/>
          <p:nvPr/>
        </p:nvSpPr>
        <p:spPr>
          <a:xfrm>
            <a:off x="3341708" y="1268413"/>
            <a:ext cx="2460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请在此输入标题</a:t>
            </a:r>
            <a:endParaRPr lang="zh-CN" altLang="en-US" sz="24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81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116013" y="2708275"/>
            <a:ext cx="6911975" cy="1439863"/>
            <a:chOff x="1195" y="1706"/>
            <a:chExt cx="4354" cy="907"/>
          </a:xfrm>
        </p:grpSpPr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346" y="1857"/>
              <a:ext cx="625" cy="604"/>
            </a:xfrm>
            <a:custGeom>
              <a:avLst/>
              <a:gdLst>
                <a:gd name="T0" fmla="*/ 16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6 h 32"/>
                <a:gd name="T8" fmla="*/ 16 w 33"/>
                <a:gd name="T9" fmla="*/ 0 h 32"/>
                <a:gd name="T10" fmla="*/ 16 w 33"/>
                <a:gd name="T11" fmla="*/ 24 h 32"/>
                <a:gd name="T12" fmla="*/ 8 w 33"/>
                <a:gd name="T13" fmla="*/ 16 h 32"/>
                <a:gd name="T14" fmla="*/ 16 w 33"/>
                <a:gd name="T15" fmla="*/ 8 h 32"/>
                <a:gd name="T16" fmla="*/ 24 w 33"/>
                <a:gd name="T17" fmla="*/ 16 h 32"/>
                <a:gd name="T18" fmla="*/ 16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3" y="25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21" y="8"/>
                    <a:pt x="24" y="11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195" y="1706"/>
              <a:ext cx="454" cy="453"/>
            </a:xfrm>
            <a:custGeom>
              <a:avLst/>
              <a:gdLst>
                <a:gd name="T0" fmla="*/ 24 w 24"/>
                <a:gd name="T1" fmla="*/ 12 h 24"/>
                <a:gd name="T2" fmla="*/ 24 w 24"/>
                <a:gd name="T3" fmla="*/ 0 h 24"/>
                <a:gd name="T4" fmla="*/ 0 w 24"/>
                <a:gd name="T5" fmla="*/ 24 h 24"/>
                <a:gd name="T6" fmla="*/ 12 w 24"/>
                <a:gd name="T7" fmla="*/ 24 h 24"/>
                <a:gd name="T8" fmla="*/ 24 w 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2482" y="1857"/>
              <a:ext cx="625" cy="604"/>
            </a:xfrm>
            <a:custGeom>
              <a:avLst/>
              <a:gdLst>
                <a:gd name="T0" fmla="*/ 17 w 33"/>
                <a:gd name="T1" fmla="*/ 0 h 32"/>
                <a:gd name="T2" fmla="*/ 0 w 33"/>
                <a:gd name="T3" fmla="*/ 16 h 32"/>
                <a:gd name="T4" fmla="*/ 17 w 33"/>
                <a:gd name="T5" fmla="*/ 32 h 32"/>
                <a:gd name="T6" fmla="*/ 33 w 33"/>
                <a:gd name="T7" fmla="*/ 16 h 32"/>
                <a:gd name="T8" fmla="*/ 17 w 33"/>
                <a:gd name="T9" fmla="*/ 0 h 32"/>
                <a:gd name="T10" fmla="*/ 17 w 33"/>
                <a:gd name="T11" fmla="*/ 24 h 32"/>
                <a:gd name="T12" fmla="*/ 9 w 33"/>
                <a:gd name="T13" fmla="*/ 16 h 32"/>
                <a:gd name="T14" fmla="*/ 17 w 33"/>
                <a:gd name="T15" fmla="*/ 8 h 32"/>
                <a:gd name="T16" fmla="*/ 25 w 33"/>
                <a:gd name="T17" fmla="*/ 16 h 32"/>
                <a:gd name="T18" fmla="*/ 17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7" y="32"/>
                  </a:cubicBezTo>
                  <a:cubicBezTo>
                    <a:pt x="26" y="32"/>
                    <a:pt x="33" y="25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4"/>
                  </a:moveTo>
                  <a:cubicBezTo>
                    <a:pt x="12" y="24"/>
                    <a:pt x="9" y="21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1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349" y="1706"/>
              <a:ext cx="455" cy="907"/>
            </a:xfrm>
            <a:custGeom>
              <a:avLst/>
              <a:gdLst>
                <a:gd name="T0" fmla="*/ 12 w 24"/>
                <a:gd name="T1" fmla="*/ 24 h 48"/>
                <a:gd name="T2" fmla="*/ 24 w 24"/>
                <a:gd name="T3" fmla="*/ 12 h 48"/>
                <a:gd name="T4" fmla="*/ 24 w 24"/>
                <a:gd name="T5" fmla="*/ 0 h 48"/>
                <a:gd name="T6" fmla="*/ 0 w 24"/>
                <a:gd name="T7" fmla="*/ 24 h 48"/>
                <a:gd name="T8" fmla="*/ 24 w 24"/>
                <a:gd name="T9" fmla="*/ 48 h 48"/>
                <a:gd name="T10" fmla="*/ 24 w 24"/>
                <a:gd name="T11" fmla="*/ 36 h 48"/>
                <a:gd name="T12" fmla="*/ 12 w 2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8">
                  <a:moveTo>
                    <a:pt x="12" y="24"/>
                  </a:moveTo>
                  <a:cubicBezTo>
                    <a:pt x="12" y="17"/>
                    <a:pt x="17" y="12"/>
                    <a:pt x="24" y="1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4" y="4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7" y="36"/>
                    <a:pt x="12" y="31"/>
                    <a:pt x="12" y="24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3637" y="1857"/>
              <a:ext cx="625" cy="604"/>
            </a:xfrm>
            <a:custGeom>
              <a:avLst/>
              <a:gdLst>
                <a:gd name="T0" fmla="*/ 17 w 33"/>
                <a:gd name="T1" fmla="*/ 0 h 32"/>
                <a:gd name="T2" fmla="*/ 0 w 33"/>
                <a:gd name="T3" fmla="*/ 16 h 32"/>
                <a:gd name="T4" fmla="*/ 17 w 33"/>
                <a:gd name="T5" fmla="*/ 32 h 32"/>
                <a:gd name="T6" fmla="*/ 33 w 33"/>
                <a:gd name="T7" fmla="*/ 16 h 32"/>
                <a:gd name="T8" fmla="*/ 17 w 33"/>
                <a:gd name="T9" fmla="*/ 0 h 32"/>
                <a:gd name="T10" fmla="*/ 17 w 33"/>
                <a:gd name="T11" fmla="*/ 24 h 32"/>
                <a:gd name="T12" fmla="*/ 8 w 33"/>
                <a:gd name="T13" fmla="*/ 16 h 32"/>
                <a:gd name="T14" fmla="*/ 17 w 33"/>
                <a:gd name="T15" fmla="*/ 8 h 32"/>
                <a:gd name="T16" fmla="*/ 25 w 33"/>
                <a:gd name="T17" fmla="*/ 16 h 32"/>
                <a:gd name="T18" fmla="*/ 17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6" y="32"/>
                    <a:pt x="33" y="25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1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485" y="1706"/>
              <a:ext cx="928" cy="907"/>
            </a:xfrm>
            <a:custGeom>
              <a:avLst/>
              <a:gdLst>
                <a:gd name="T0" fmla="*/ 49 w 49"/>
                <a:gd name="T1" fmla="*/ 24 h 48"/>
                <a:gd name="T2" fmla="*/ 37 w 49"/>
                <a:gd name="T3" fmla="*/ 24 h 48"/>
                <a:gd name="T4" fmla="*/ 37 w 49"/>
                <a:gd name="T5" fmla="*/ 24 h 48"/>
                <a:gd name="T6" fmla="*/ 25 w 49"/>
                <a:gd name="T7" fmla="*/ 36 h 48"/>
                <a:gd name="T8" fmla="*/ 12 w 49"/>
                <a:gd name="T9" fmla="*/ 24 h 48"/>
                <a:gd name="T10" fmla="*/ 25 w 49"/>
                <a:gd name="T11" fmla="*/ 12 h 48"/>
                <a:gd name="T12" fmla="*/ 25 w 49"/>
                <a:gd name="T13" fmla="*/ 0 h 48"/>
                <a:gd name="T14" fmla="*/ 0 w 49"/>
                <a:gd name="T15" fmla="*/ 24 h 48"/>
                <a:gd name="T16" fmla="*/ 25 w 49"/>
                <a:gd name="T17" fmla="*/ 48 h 48"/>
                <a:gd name="T18" fmla="*/ 49 w 49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49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31"/>
                    <a:pt x="31" y="36"/>
                    <a:pt x="25" y="36"/>
                  </a:cubicBezTo>
                  <a:cubicBezTo>
                    <a:pt x="18" y="36"/>
                    <a:pt x="12" y="31"/>
                    <a:pt x="12" y="24"/>
                  </a:cubicBezTo>
                  <a:cubicBezTo>
                    <a:pt x="12" y="17"/>
                    <a:pt x="18" y="12"/>
                    <a:pt x="25" y="1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5" y="48"/>
                  </a:cubicBezTo>
                  <a:cubicBezTo>
                    <a:pt x="38" y="48"/>
                    <a:pt x="49" y="37"/>
                    <a:pt x="49" y="24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4792" y="1857"/>
              <a:ext cx="625" cy="604"/>
            </a:xfrm>
            <a:custGeom>
              <a:avLst/>
              <a:gdLst>
                <a:gd name="T0" fmla="*/ 16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6 h 32"/>
                <a:gd name="T8" fmla="*/ 16 w 33"/>
                <a:gd name="T9" fmla="*/ 0 h 32"/>
                <a:gd name="T10" fmla="*/ 16 w 33"/>
                <a:gd name="T11" fmla="*/ 24 h 32"/>
                <a:gd name="T12" fmla="*/ 8 w 33"/>
                <a:gd name="T13" fmla="*/ 16 h 32"/>
                <a:gd name="T14" fmla="*/ 16 w 33"/>
                <a:gd name="T15" fmla="*/ 8 h 32"/>
                <a:gd name="T16" fmla="*/ 24 w 33"/>
                <a:gd name="T17" fmla="*/ 16 h 32"/>
                <a:gd name="T18" fmla="*/ 16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3" y="25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21" y="8"/>
                    <a:pt x="24" y="11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4640" y="1706"/>
              <a:ext cx="909" cy="90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6 h 48"/>
                <a:gd name="T12" fmla="*/ 12 w 48"/>
                <a:gd name="T13" fmla="*/ 24 h 48"/>
                <a:gd name="T14" fmla="*/ 24 w 48"/>
                <a:gd name="T15" fmla="*/ 12 h 48"/>
                <a:gd name="T16" fmla="*/ 36 w 48"/>
                <a:gd name="T17" fmla="*/ 24 h 48"/>
                <a:gd name="T18" fmla="*/ 24 w 48"/>
                <a:gd name="T1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8" y="48"/>
                    <a:pt x="48" y="37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lose/>
                  <a:moveTo>
                    <a:pt x="24" y="36"/>
                  </a:moveTo>
                  <a:cubicBezTo>
                    <a:pt x="17" y="36"/>
                    <a:pt x="12" y="31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cubicBezTo>
                    <a:pt x="31" y="12"/>
                    <a:pt x="36" y="17"/>
                    <a:pt x="36" y="24"/>
                  </a:cubicBezTo>
                  <a:cubicBezTo>
                    <a:pt x="36" y="31"/>
                    <a:pt x="31" y="36"/>
                    <a:pt x="24" y="36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19672" y="324433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</a:t>
            </a:r>
            <a:r>
              <a:rPr lang="en-US" altLang="zh-CN" sz="1000" dirty="0" smtClean="0"/>
              <a:t>%</a:t>
            </a:r>
            <a:endParaRPr lang="zh-CN" altLang="en-US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3439196" y="3244334"/>
            <a:ext cx="556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</a:t>
            </a:r>
            <a:r>
              <a:rPr lang="en-US" altLang="zh-CN" sz="1000" dirty="0" smtClean="0"/>
              <a:t>%</a:t>
            </a:r>
            <a:endParaRPr lang="zh-CN" altLang="en-US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5239396" y="3244334"/>
            <a:ext cx="556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</a:t>
            </a:r>
            <a:r>
              <a:rPr lang="en-US" altLang="zh-CN" sz="1000" dirty="0" smtClean="0"/>
              <a:t>%</a:t>
            </a:r>
            <a:endParaRPr lang="zh-CN" alt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7039596" y="3244334"/>
            <a:ext cx="700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100</a:t>
            </a:r>
            <a:r>
              <a:rPr lang="en-US" altLang="zh-CN" sz="1000" dirty="0" smtClean="0"/>
              <a:t>%</a:t>
            </a:r>
            <a:endParaRPr lang="zh-CN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3024089" y="1551141"/>
            <a:ext cx="309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每月任务完成量</a:t>
            </a:r>
            <a:endParaRPr lang="zh-CN" altLang="en-US" sz="32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0113" y="4542219"/>
            <a:ext cx="7343775" cy="881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点击输入说明文字点击输入说明文字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点击输入说明文字点击输入说明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输入说明文字点击输入说明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输入说明文字点击输入说明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输入说明文字点击输入说明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输入说明文字点击输入说明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4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639</Words>
  <Application>Microsoft Office PowerPoint</Application>
  <PresentationFormat>全屏显示(4:3)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方正粗宋_GBK</vt:lpstr>
      <vt:lpstr>方正大黑简体</vt:lpstr>
      <vt:lpstr>方正行楷_GBK</vt:lpstr>
      <vt:lpstr>方正黑体_GBK</vt:lpstr>
      <vt:lpstr>方正华隶_GBK</vt:lpstr>
      <vt:lpstr>方正楷体_GBK</vt:lpstr>
      <vt:lpstr>方正楷体简体</vt:lpstr>
      <vt:lpstr>宋体</vt:lpstr>
      <vt:lpstr>微软雅黑</vt:lpstr>
      <vt:lpstr>Arial</vt:lpstr>
      <vt:lpstr>Calibri</vt:lpstr>
      <vt:lpstr>Cambria Math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31</cp:revision>
  <dcterms:created xsi:type="dcterms:W3CDTF">2014-06-28T12:00:02Z</dcterms:created>
  <dcterms:modified xsi:type="dcterms:W3CDTF">2014-08-26T01:32:06Z</dcterms:modified>
</cp:coreProperties>
</file>