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041" autoAdjust="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2015/6/10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39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8570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144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693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90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383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713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668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705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31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958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52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775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2015/6/10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02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组合 3"/>
          <p:cNvGrpSpPr/>
          <p:nvPr/>
        </p:nvGrpSpPr>
        <p:grpSpPr>
          <a:xfrm>
            <a:off x="1978026" y="1939131"/>
            <a:ext cx="5164137" cy="4218121"/>
            <a:chOff x="1978026" y="1939131"/>
            <a:chExt cx="5164137" cy="4218121"/>
          </a:xfrm>
        </p:grpSpPr>
        <p:sp>
          <p:nvSpPr>
            <p:cNvPr id="5" name="AutoShape 2"/>
            <p:cNvSpPr>
              <a:spLocks noChangeArrowheads="1"/>
            </p:cNvSpPr>
            <p:nvPr/>
          </p:nvSpPr>
          <p:spPr bwMode="auto">
            <a:xfrm>
              <a:off x="1978026" y="2069306"/>
              <a:ext cx="5164137" cy="3972396"/>
            </a:xfrm>
            <a:prstGeom prst="roundRect">
              <a:avLst>
                <a:gd name="adj" fmla="val 9694"/>
              </a:avLst>
            </a:prstGeom>
            <a:noFill/>
            <a:ln w="19050" algn="ctr">
              <a:solidFill>
                <a:srgbClr val="2676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87313" tIns="44450" rIns="87313" bIns="4445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AutoShape 51"/>
            <p:cNvSpPr>
              <a:spLocks noChangeArrowheads="1"/>
            </p:cNvSpPr>
            <p:nvPr/>
          </p:nvSpPr>
          <p:spPr bwMode="auto">
            <a:xfrm rot="16200000">
              <a:off x="6564313" y="5881027"/>
              <a:ext cx="246062" cy="306387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AutoShape 52"/>
            <p:cNvSpPr>
              <a:spLocks noChangeArrowheads="1"/>
            </p:cNvSpPr>
            <p:nvPr/>
          </p:nvSpPr>
          <p:spPr bwMode="auto">
            <a:xfrm rot="5400000">
              <a:off x="6564313" y="1908969"/>
              <a:ext cx="246063" cy="306387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AutoShape 52"/>
            <p:cNvSpPr>
              <a:spLocks noChangeArrowheads="1"/>
            </p:cNvSpPr>
            <p:nvPr/>
          </p:nvSpPr>
          <p:spPr bwMode="auto">
            <a:xfrm rot="5400000">
              <a:off x="2346325" y="1908969"/>
              <a:ext cx="246063" cy="306388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AutoShape 51"/>
            <p:cNvSpPr>
              <a:spLocks noChangeArrowheads="1"/>
            </p:cNvSpPr>
            <p:nvPr/>
          </p:nvSpPr>
          <p:spPr bwMode="auto">
            <a:xfrm rot="16200000">
              <a:off x="2346325" y="5881027"/>
              <a:ext cx="246062" cy="306387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6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1001713" y="3139880"/>
            <a:ext cx="3178175" cy="1377950"/>
            <a:chOff x="1001713" y="3139880"/>
            <a:chExt cx="3178175" cy="1377950"/>
          </a:xfrm>
        </p:grpSpPr>
        <p:grpSp>
          <p:nvGrpSpPr>
            <p:cNvPr id="10" name="组合 10"/>
            <p:cNvGrpSpPr/>
            <p:nvPr/>
          </p:nvGrpSpPr>
          <p:grpSpPr>
            <a:xfrm>
              <a:off x="1001713" y="3649467"/>
              <a:ext cx="3178175" cy="868363"/>
              <a:chOff x="1001713" y="3649467"/>
              <a:chExt cx="3178175" cy="868363"/>
            </a:xfrm>
          </p:grpSpPr>
          <p:pic>
            <p:nvPicPr>
              <p:cNvPr id="23" name="Picture 21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1713" y="4351142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AutoShape 22"/>
              <p:cNvSpPr>
                <a:spLocks noChangeArrowheads="1"/>
              </p:cNvSpPr>
              <p:nvPr/>
            </p:nvSpPr>
            <p:spPr bwMode="auto">
              <a:xfrm>
                <a:off x="1023938" y="3649467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" name="组合 11"/>
            <p:cNvGrpSpPr/>
            <p:nvPr/>
          </p:nvGrpSpPr>
          <p:grpSpPr>
            <a:xfrm>
              <a:off x="1139826" y="3139880"/>
              <a:ext cx="569912" cy="727075"/>
              <a:chOff x="1139826" y="3139880"/>
              <a:chExt cx="569912" cy="727075"/>
            </a:xfrm>
          </p:grpSpPr>
          <p:sp>
            <p:nvSpPr>
              <p:cNvPr id="14" name="Oval 8"/>
              <p:cNvSpPr>
                <a:spLocks noChangeAspect="1" noChangeArrowheads="1"/>
              </p:cNvSpPr>
              <p:nvPr/>
            </p:nvSpPr>
            <p:spPr bwMode="gray">
              <a:xfrm>
                <a:off x="1139826" y="3590730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Arc 9"/>
              <p:cNvSpPr>
                <a:spLocks/>
              </p:cNvSpPr>
              <p:nvPr/>
            </p:nvSpPr>
            <p:spPr bwMode="auto">
              <a:xfrm>
                <a:off x="1150938" y="3473255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Oval 10"/>
              <p:cNvSpPr>
                <a:spLocks noChangeAspect="1" noChangeArrowheads="1"/>
              </p:cNvSpPr>
              <p:nvPr/>
            </p:nvSpPr>
            <p:spPr bwMode="gray">
              <a:xfrm>
                <a:off x="1139826" y="3360542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2" name="Group 11"/>
              <p:cNvGrpSpPr>
                <a:grpSpLocks/>
              </p:cNvGrpSpPr>
              <p:nvPr/>
            </p:nvGrpSpPr>
            <p:grpSpPr bwMode="auto">
              <a:xfrm>
                <a:off x="1363663" y="3139880"/>
                <a:ext cx="128588" cy="355600"/>
                <a:chOff x="3288" y="2455"/>
                <a:chExt cx="203" cy="567"/>
              </a:xfrm>
            </p:grpSpPr>
            <p:grpSp>
              <p:nvGrpSpPr>
                <p:cNvPr id="17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21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22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19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0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13" name="AutoShape 32"/>
            <p:cNvSpPr>
              <a:spLocks noChangeArrowheads="1"/>
            </p:cNvSpPr>
            <p:nvPr/>
          </p:nvSpPr>
          <p:spPr bwMode="auto">
            <a:xfrm>
              <a:off x="1870076" y="3439917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18" name="组合 24"/>
          <p:cNvGrpSpPr/>
          <p:nvPr/>
        </p:nvGrpSpPr>
        <p:grpSpPr>
          <a:xfrm>
            <a:off x="4964113" y="3139880"/>
            <a:ext cx="3178175" cy="1377950"/>
            <a:chOff x="4964113" y="3139880"/>
            <a:chExt cx="3178175" cy="1377950"/>
          </a:xfrm>
        </p:grpSpPr>
        <p:grpSp>
          <p:nvGrpSpPr>
            <p:cNvPr id="25" name="组合 25"/>
            <p:cNvGrpSpPr/>
            <p:nvPr/>
          </p:nvGrpSpPr>
          <p:grpSpPr>
            <a:xfrm>
              <a:off x="4964113" y="3649467"/>
              <a:ext cx="3178175" cy="868363"/>
              <a:chOff x="4964113" y="3649467"/>
              <a:chExt cx="3178175" cy="868363"/>
            </a:xfrm>
          </p:grpSpPr>
          <p:pic>
            <p:nvPicPr>
              <p:cNvPr id="38" name="Picture 47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64113" y="4351142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" name="AutoShape 48"/>
              <p:cNvSpPr>
                <a:spLocks noChangeArrowheads="1"/>
              </p:cNvSpPr>
              <p:nvPr/>
            </p:nvSpPr>
            <p:spPr bwMode="auto">
              <a:xfrm>
                <a:off x="4986338" y="3649467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" name="组合 26"/>
            <p:cNvGrpSpPr/>
            <p:nvPr/>
          </p:nvGrpSpPr>
          <p:grpSpPr>
            <a:xfrm>
              <a:off x="5102226" y="3139880"/>
              <a:ext cx="569912" cy="727075"/>
              <a:chOff x="5102226" y="3139880"/>
              <a:chExt cx="569912" cy="727075"/>
            </a:xfrm>
          </p:grpSpPr>
          <p:sp>
            <p:nvSpPr>
              <p:cNvPr id="29" name="Oval 8"/>
              <p:cNvSpPr>
                <a:spLocks noChangeAspect="1" noChangeArrowheads="1"/>
              </p:cNvSpPr>
              <p:nvPr/>
            </p:nvSpPr>
            <p:spPr bwMode="gray">
              <a:xfrm>
                <a:off x="5102226" y="3590730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Arc 9"/>
              <p:cNvSpPr>
                <a:spLocks/>
              </p:cNvSpPr>
              <p:nvPr/>
            </p:nvSpPr>
            <p:spPr bwMode="auto">
              <a:xfrm>
                <a:off x="5113338" y="3473255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Oval 10"/>
              <p:cNvSpPr>
                <a:spLocks noChangeAspect="1" noChangeArrowheads="1"/>
              </p:cNvSpPr>
              <p:nvPr/>
            </p:nvSpPr>
            <p:spPr bwMode="gray">
              <a:xfrm>
                <a:off x="5102226" y="3360542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7" name="Group 11"/>
              <p:cNvGrpSpPr>
                <a:grpSpLocks/>
              </p:cNvGrpSpPr>
              <p:nvPr/>
            </p:nvGrpSpPr>
            <p:grpSpPr bwMode="auto">
              <a:xfrm>
                <a:off x="5326063" y="3139880"/>
                <a:ext cx="128588" cy="355600"/>
                <a:chOff x="3288" y="2455"/>
                <a:chExt cx="203" cy="567"/>
              </a:xfrm>
            </p:grpSpPr>
            <p:grpSp>
              <p:nvGrpSpPr>
                <p:cNvPr id="32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36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37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34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5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28" name="AutoShape 58"/>
            <p:cNvSpPr>
              <a:spLocks noChangeArrowheads="1"/>
            </p:cNvSpPr>
            <p:nvPr/>
          </p:nvSpPr>
          <p:spPr bwMode="auto">
            <a:xfrm>
              <a:off x="5832476" y="3439917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33" name="组合 39"/>
          <p:cNvGrpSpPr/>
          <p:nvPr/>
        </p:nvGrpSpPr>
        <p:grpSpPr>
          <a:xfrm>
            <a:off x="2906713" y="1124744"/>
            <a:ext cx="3178175" cy="1377950"/>
            <a:chOff x="2906713" y="1124744"/>
            <a:chExt cx="3178175" cy="1377950"/>
          </a:xfrm>
        </p:grpSpPr>
        <p:grpSp>
          <p:nvGrpSpPr>
            <p:cNvPr id="40" name="组合 40"/>
            <p:cNvGrpSpPr/>
            <p:nvPr/>
          </p:nvGrpSpPr>
          <p:grpSpPr>
            <a:xfrm>
              <a:off x="2906713" y="1634331"/>
              <a:ext cx="3178175" cy="868363"/>
              <a:chOff x="2906713" y="1634331"/>
              <a:chExt cx="3178175" cy="868363"/>
            </a:xfrm>
          </p:grpSpPr>
          <p:pic>
            <p:nvPicPr>
              <p:cNvPr id="53" name="Picture 8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713" y="2336006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4" name="AutoShape 9"/>
              <p:cNvSpPr>
                <a:spLocks noChangeArrowheads="1"/>
              </p:cNvSpPr>
              <p:nvPr/>
            </p:nvSpPr>
            <p:spPr bwMode="auto">
              <a:xfrm>
                <a:off x="2928938" y="1634331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1" name="组合 41"/>
            <p:cNvGrpSpPr/>
            <p:nvPr/>
          </p:nvGrpSpPr>
          <p:grpSpPr>
            <a:xfrm>
              <a:off x="3044826" y="1124744"/>
              <a:ext cx="569912" cy="727075"/>
              <a:chOff x="3044826" y="1124744"/>
              <a:chExt cx="569912" cy="727075"/>
            </a:xfrm>
          </p:grpSpPr>
          <p:sp>
            <p:nvSpPr>
              <p:cNvPr id="44" name="Oval 8"/>
              <p:cNvSpPr>
                <a:spLocks noChangeAspect="1" noChangeArrowheads="1"/>
              </p:cNvSpPr>
              <p:nvPr/>
            </p:nvSpPr>
            <p:spPr bwMode="gray">
              <a:xfrm>
                <a:off x="3044826" y="1575594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Arc 9"/>
              <p:cNvSpPr>
                <a:spLocks/>
              </p:cNvSpPr>
              <p:nvPr/>
            </p:nvSpPr>
            <p:spPr bwMode="auto">
              <a:xfrm>
                <a:off x="3055938" y="1458119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Oval 10"/>
              <p:cNvSpPr>
                <a:spLocks noChangeAspect="1" noChangeArrowheads="1"/>
              </p:cNvSpPr>
              <p:nvPr/>
            </p:nvSpPr>
            <p:spPr bwMode="auto">
              <a:xfrm>
                <a:off x="3044826" y="1345406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2" name="Group 11"/>
              <p:cNvGrpSpPr>
                <a:grpSpLocks/>
              </p:cNvGrpSpPr>
              <p:nvPr/>
            </p:nvGrpSpPr>
            <p:grpSpPr bwMode="auto">
              <a:xfrm>
                <a:off x="3268663" y="1124744"/>
                <a:ext cx="128588" cy="355600"/>
                <a:chOff x="3288" y="2455"/>
                <a:chExt cx="203" cy="567"/>
              </a:xfrm>
            </p:grpSpPr>
            <p:grpSp>
              <p:nvGrpSpPr>
                <p:cNvPr id="47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51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52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49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0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43" name="AutoShape 19"/>
            <p:cNvSpPr>
              <a:spLocks noChangeArrowheads="1"/>
            </p:cNvSpPr>
            <p:nvPr/>
          </p:nvSpPr>
          <p:spPr bwMode="auto">
            <a:xfrm>
              <a:off x="3775076" y="1424781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  <p:grpSp>
        <p:nvGrpSpPr>
          <p:cNvPr id="48" name="组合 54"/>
          <p:cNvGrpSpPr/>
          <p:nvPr/>
        </p:nvGrpSpPr>
        <p:grpSpPr>
          <a:xfrm>
            <a:off x="2906713" y="5083299"/>
            <a:ext cx="3178175" cy="1377950"/>
            <a:chOff x="2906713" y="5083299"/>
            <a:chExt cx="3178175" cy="1377950"/>
          </a:xfrm>
        </p:grpSpPr>
        <p:grpSp>
          <p:nvGrpSpPr>
            <p:cNvPr id="55" name="组合 55"/>
            <p:cNvGrpSpPr/>
            <p:nvPr/>
          </p:nvGrpSpPr>
          <p:grpSpPr>
            <a:xfrm>
              <a:off x="2906713" y="5592886"/>
              <a:ext cx="3178175" cy="868363"/>
              <a:chOff x="2906713" y="5592886"/>
              <a:chExt cx="3178175" cy="868363"/>
            </a:xfrm>
          </p:grpSpPr>
          <p:pic>
            <p:nvPicPr>
              <p:cNvPr id="68" name="Picture 21" descr="阴影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713" y="6294561"/>
                <a:ext cx="3178175" cy="166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9" name="AutoShape 22"/>
              <p:cNvSpPr>
                <a:spLocks noChangeArrowheads="1"/>
              </p:cNvSpPr>
              <p:nvPr/>
            </p:nvSpPr>
            <p:spPr bwMode="auto">
              <a:xfrm>
                <a:off x="2928938" y="5592886"/>
                <a:ext cx="3098800" cy="796925"/>
              </a:xfrm>
              <a:prstGeom prst="roundRect">
                <a:avLst>
                  <a:gd name="adj" fmla="val 5630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8D8D8"/>
                  </a:gs>
                </a:gsLst>
                <a:lin ang="5400000" scaled="1"/>
              </a:gradFill>
              <a:ln w="6350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>
                    <a:srgbClr val="E1B40C"/>
                  </a:buClr>
                  <a:buSzTx/>
                  <a:buFont typeface="微软雅黑" pitchFamily="34" charset="-122"/>
                  <a:buNone/>
                  <a:tabLst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单击此处添加文字内容   单击此处添加文字内容</a:t>
                </a:r>
                <a:endParaRPr kumimoji="0" lang="zh-CN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6" name="组合 56"/>
            <p:cNvGrpSpPr/>
            <p:nvPr/>
          </p:nvGrpSpPr>
          <p:grpSpPr>
            <a:xfrm>
              <a:off x="3044826" y="5083299"/>
              <a:ext cx="569912" cy="727075"/>
              <a:chOff x="3044826" y="5083299"/>
              <a:chExt cx="569912" cy="727075"/>
            </a:xfrm>
          </p:grpSpPr>
          <p:sp>
            <p:nvSpPr>
              <p:cNvPr id="59" name="Oval 8"/>
              <p:cNvSpPr>
                <a:spLocks noChangeAspect="1" noChangeArrowheads="1"/>
              </p:cNvSpPr>
              <p:nvPr/>
            </p:nvSpPr>
            <p:spPr bwMode="gray">
              <a:xfrm>
                <a:off x="3044826" y="5534149"/>
                <a:ext cx="569912" cy="276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60001"/>
                    </a:srgbClr>
                  </a:gs>
                  <a:gs pos="100000">
                    <a:srgbClr val="000000">
                      <a:gamma/>
                      <a:tint val="0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Arc 9"/>
              <p:cNvSpPr>
                <a:spLocks/>
              </p:cNvSpPr>
              <p:nvPr/>
            </p:nvSpPr>
            <p:spPr bwMode="auto">
              <a:xfrm>
                <a:off x="3055938" y="5416674"/>
                <a:ext cx="550863" cy="303212"/>
              </a:xfrm>
              <a:custGeom>
                <a:avLst/>
                <a:gdLst>
                  <a:gd name="T0" fmla="*/ 2147483647 w 43195"/>
                  <a:gd name="T1" fmla="*/ 2147483647 h 23732"/>
                  <a:gd name="T2" fmla="*/ 1004921612 w 43195"/>
                  <a:gd name="T3" fmla="*/ 0 h 23732"/>
                  <a:gd name="T4" fmla="*/ 2147483647 w 43195"/>
                  <a:gd name="T5" fmla="*/ 2147483647 h 23732"/>
                  <a:gd name="T6" fmla="*/ 0 60000 65536"/>
                  <a:gd name="T7" fmla="*/ 0 60000 65536"/>
                  <a:gd name="T8" fmla="*/ 0 60000 65536"/>
                  <a:gd name="T9" fmla="*/ 0 w 43195"/>
                  <a:gd name="T10" fmla="*/ 0 h 23732"/>
                  <a:gd name="T11" fmla="*/ 43195 w 43195"/>
                  <a:gd name="T12" fmla="*/ 23732 h 2373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195" h="23732" fill="none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</a:path>
                  <a:path w="43195" h="23732" stroke="0" extrusionOk="0">
                    <a:moveTo>
                      <a:pt x="43194" y="2602"/>
                    </a:moveTo>
                    <a:cubicBezTo>
                      <a:pt x="42938" y="14346"/>
                      <a:pt x="33345" y="23731"/>
                      <a:pt x="21600" y="23732"/>
                    </a:cubicBezTo>
                    <a:cubicBezTo>
                      <a:pt x="9670" y="23732"/>
                      <a:pt x="0" y="14061"/>
                      <a:pt x="0" y="2132"/>
                    </a:cubicBezTo>
                    <a:cubicBezTo>
                      <a:pt x="-1" y="1420"/>
                      <a:pt x="35" y="708"/>
                      <a:pt x="105" y="0"/>
                    </a:cubicBezTo>
                    <a:lnTo>
                      <a:pt x="21600" y="2132"/>
                    </a:lnTo>
                    <a:lnTo>
                      <a:pt x="43194" y="2602"/>
                    </a:lnTo>
                    <a:close/>
                  </a:path>
                </a:pathLst>
              </a:cu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Oval 10"/>
              <p:cNvSpPr>
                <a:spLocks noChangeAspect="1" noChangeArrowheads="1"/>
              </p:cNvSpPr>
              <p:nvPr/>
            </p:nvSpPr>
            <p:spPr bwMode="gray">
              <a:xfrm>
                <a:off x="3044826" y="5303961"/>
                <a:ext cx="569912" cy="277813"/>
              </a:xfrm>
              <a:prstGeom prst="ellipse">
                <a:avLst/>
              </a:prstGeom>
              <a:gradFill>
                <a:gsLst>
                  <a:gs pos="0">
                    <a:srgbClr val="2676FF">
                      <a:lumMod val="40000"/>
                      <a:lumOff val="60000"/>
                    </a:srgbClr>
                  </a:gs>
                  <a:gs pos="50000">
                    <a:srgbClr val="2676FF"/>
                  </a:gs>
                  <a:gs pos="100000">
                    <a:srgbClr val="2676FF">
                      <a:lumMod val="75000"/>
                    </a:srgbClr>
                  </a:gs>
                </a:gsLst>
                <a:lin ang="5400000" scaled="0"/>
              </a:gradFill>
              <a:ln w="9525" cap="rnd">
                <a:solidFill>
                  <a:srgbClr val="2676FF">
                    <a:lumMod val="40000"/>
                    <a:lumOff val="60000"/>
                  </a:srgb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6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7" name="Group 11"/>
              <p:cNvGrpSpPr>
                <a:grpSpLocks/>
              </p:cNvGrpSpPr>
              <p:nvPr/>
            </p:nvGrpSpPr>
            <p:grpSpPr bwMode="auto">
              <a:xfrm>
                <a:off x="3268663" y="5083299"/>
                <a:ext cx="128588" cy="355600"/>
                <a:chOff x="3288" y="2455"/>
                <a:chExt cx="203" cy="567"/>
              </a:xfrm>
            </p:grpSpPr>
            <p:grpSp>
              <p:nvGrpSpPr>
                <p:cNvPr id="62" name="Group 12"/>
                <p:cNvGrpSpPr>
                  <a:grpSpLocks/>
                </p:cNvGrpSpPr>
                <p:nvPr/>
              </p:nvGrpSpPr>
              <p:grpSpPr bwMode="auto">
                <a:xfrm>
                  <a:off x="3335" y="2700"/>
                  <a:ext cx="108" cy="322"/>
                  <a:chOff x="3243" y="2500"/>
                  <a:chExt cx="567" cy="1701"/>
                </a:xfrm>
              </p:grpSpPr>
              <p:sp>
                <p:nvSpPr>
                  <p:cNvPr id="66" name="AutoShape 13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517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  <p:sp>
                <p:nvSpPr>
                  <p:cNvPr id="67" name="AutoShape 14"/>
                  <p:cNvSpPr>
                    <a:spLocks noChangeArrowheads="1"/>
                  </p:cNvSpPr>
                  <p:nvPr/>
                </p:nvSpPr>
                <p:spPr bwMode="auto">
                  <a:xfrm rot="5400000">
                    <a:off x="2834" y="3226"/>
                    <a:ext cx="1701" cy="250"/>
                  </a:xfrm>
                  <a:prstGeom prst="roundRect">
                    <a:avLst>
                      <a:gd name="adj" fmla="val 16667"/>
                    </a:avLst>
                  </a:prstGeom>
                  <a:gradFill>
                    <a:gsLst>
                      <a:gs pos="0">
                        <a:srgbClr val="2676FF">
                          <a:lumMod val="40000"/>
                          <a:lumOff val="60000"/>
                        </a:srgbClr>
                      </a:gs>
                      <a:gs pos="50000">
                        <a:srgbClr val="2676FF"/>
                      </a:gs>
                      <a:gs pos="100000">
                        <a:srgbClr val="2676FF">
                          <a:lumMod val="75000"/>
                        </a:srgbClr>
                      </a:gs>
                    </a:gsLst>
                    <a:lin ang="5400000" scaled="0"/>
                  </a:gradFill>
                  <a:ln w="9525" cap="rnd">
                    <a:solidFill>
                      <a:srgbClr val="2676FF">
                        <a:lumMod val="40000"/>
                        <a:lumOff val="60000"/>
                      </a:srgbClr>
                    </a:solidFill>
                    <a:prstDash val="solid"/>
                    <a:round/>
                    <a:headEnd/>
                    <a:tailEnd/>
                  </a:ln>
                  <a:extLst/>
                </p:spPr>
                <p:txBody>
                  <a:bodyPr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zh-CN" sz="16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endParaRPr>
                  </a:p>
                </p:txBody>
              </p:sp>
            </p:grpSp>
            <p:sp>
              <p:nvSpPr>
                <p:cNvPr id="64" name="AutoShape 15"/>
                <p:cNvSpPr>
                  <a:spLocks noChangeArrowheads="1"/>
                </p:cNvSpPr>
                <p:nvPr/>
              </p:nvSpPr>
              <p:spPr bwMode="auto">
                <a:xfrm rot="10800000">
                  <a:off x="3288" y="2580"/>
                  <a:ext cx="203" cy="206"/>
                </a:xfrm>
                <a:prstGeom prst="roundRect">
                  <a:avLst>
                    <a:gd name="adj" fmla="val 16667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5" name="AutoShape 16"/>
                <p:cNvSpPr>
                  <a:spLocks noChangeArrowheads="1"/>
                </p:cNvSpPr>
                <p:nvPr/>
              </p:nvSpPr>
              <p:spPr bwMode="auto">
                <a:xfrm rot="8100000">
                  <a:off x="3337" y="2455"/>
                  <a:ext cx="105" cy="107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rgbClr val="2676FF">
                        <a:lumMod val="40000"/>
                        <a:lumOff val="60000"/>
                      </a:srgbClr>
                    </a:gs>
                    <a:gs pos="50000">
                      <a:srgbClr val="2676FF"/>
                    </a:gs>
                    <a:gs pos="100000">
                      <a:srgbClr val="2676FF">
                        <a:lumMod val="75000"/>
                      </a:srgbClr>
                    </a:gs>
                  </a:gsLst>
                  <a:lin ang="5400000" scaled="0"/>
                </a:gradFill>
                <a:ln w="9525" cap="rnd">
                  <a:solidFill>
                    <a:srgbClr val="2676FF">
                      <a:lumMod val="40000"/>
                      <a:lumOff val="60000"/>
                    </a:srgbClr>
                  </a:solidFill>
                  <a:prstDash val="solid"/>
                  <a:round/>
                  <a:headEnd/>
                  <a:tailEnd/>
                </a:ln>
                <a:ex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600" b="1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58" name="AutoShape 32"/>
            <p:cNvSpPr>
              <a:spLocks noChangeArrowheads="1"/>
            </p:cNvSpPr>
            <p:nvPr/>
          </p:nvSpPr>
          <p:spPr bwMode="auto">
            <a:xfrm>
              <a:off x="3775076" y="5383336"/>
              <a:ext cx="1987550" cy="300038"/>
            </a:xfrm>
            <a:prstGeom prst="roundRect">
              <a:avLst>
                <a:gd name="adj" fmla="val 5630"/>
              </a:avLst>
            </a:prstGeom>
            <a:gradFill>
              <a:gsLst>
                <a:gs pos="0">
                  <a:srgbClr val="2676FF">
                    <a:lumMod val="40000"/>
                    <a:lumOff val="60000"/>
                  </a:srgbClr>
                </a:gs>
                <a:gs pos="50000">
                  <a:srgbClr val="2676FF"/>
                </a:gs>
                <a:gs pos="100000">
                  <a:srgbClr val="2676FF">
                    <a:lumMod val="75000"/>
                  </a:srgbClr>
                </a:gs>
              </a:gsLst>
              <a:lin ang="5400000" scaled="0"/>
            </a:gradFill>
            <a:ln w="9525" cap="rnd">
              <a:solidFill>
                <a:srgbClr val="2676FF">
                  <a:lumMod val="40000"/>
                  <a:lumOff val="60000"/>
                </a:srgb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2055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5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42</TotalTime>
  <Words>266</Words>
  <Application>Microsoft Office PowerPoint</Application>
  <PresentationFormat>全屏显示(4:3)</PresentationFormat>
  <Paragraphs>20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模板从 www.52ppt.com 下载</vt:lpstr>
      <vt:lpstr>Office Theme</vt:lpstr>
      <vt:lpstr>单击此处添加标题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21</cp:revision>
  <dcterms:created xsi:type="dcterms:W3CDTF">2012-09-05T06:51:19Z</dcterms:created>
  <dcterms:modified xsi:type="dcterms:W3CDTF">2015-06-10T06:00:24Z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A20120121116C21</vt:lpwstr>
  </property>
  <property fmtid="{D5CDD505-2E9C-101B-9397-08002B2CF9AE}" pid="3" name="标题">
    <vt:lpwstr>四项循环</vt:lpwstr>
  </property>
  <property fmtid="{D5CDD505-2E9C-101B-9397-08002B2CF9AE}" pid="4" name="使用说明">
    <vt:lpwstr>用于表达重复性事件的顺序和步骤。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循环重复 4 趋势 阶段 步骤 进程 计划 人脉 关系 人物 组织 架构 社交 循环 重复 V1 V2</vt:lpwstr>
  </property>
  <property fmtid="{D5CDD505-2E9C-101B-9397-08002B2CF9AE}" pid="9" name="模板缩略图">
    <vt:lpwstr>A20120121116C21.png</vt:lpwstr>
  </property>
  <property fmtid="{D5CDD505-2E9C-101B-9397-08002B2CF9AE}" pid="10" name="显示VIP等级">
    <vt:lpwstr>1</vt:lpwstr>
  </property>
  <property fmtid="{D5CDD505-2E9C-101B-9397-08002B2CF9AE}" pid="11" name="附件ID">
    <vt:lpwstr>A20120121116C2101</vt:lpwstr>
  </property>
  <property fmtid="{D5CDD505-2E9C-101B-9397-08002B2CF9AE}" pid="12" name="附件标题">
    <vt:lpwstr>A20120121116C2101</vt:lpwstr>
  </property>
  <property fmtid="{D5CDD505-2E9C-101B-9397-08002B2CF9AE}" pid="13" name="缩略图标题">
    <vt:lpwstr>四项循环</vt:lpwstr>
  </property>
  <property fmtid="{D5CDD505-2E9C-101B-9397-08002B2CF9AE}" pid="14" name="附件路径">
    <vt:lpwstr>A20120121116C2101.pptx</vt:lpwstr>
  </property>
  <property fmtid="{D5CDD505-2E9C-101B-9397-08002B2CF9AE}" pid="15" name="附件缩略图">
    <vt:lpwstr>A20120121116C2101.png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