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9" r:id="rId3"/>
    <p:sldId id="268" r:id="rId4"/>
    <p:sldId id="267" r:id="rId5"/>
    <p:sldId id="256" r:id="rId6"/>
    <p:sldId id="259" r:id="rId7"/>
    <p:sldId id="260" r:id="rId8"/>
    <p:sldId id="263" r:id="rId9"/>
    <p:sldId id="264" r:id="rId10"/>
    <p:sldId id="258" r:id="rId11"/>
    <p:sldId id="261" r:id="rId12"/>
    <p:sldId id="265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5080">
          <p15:clr>
            <a:srgbClr val="A4A3A4"/>
          </p15:clr>
        </p15:guide>
        <p15:guide id="3" pos="66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85B6"/>
    <a:srgbClr val="008A87"/>
    <a:srgbClr val="00C9C4"/>
    <a:srgbClr val="00827F"/>
    <a:srgbClr val="007370"/>
    <a:srgbClr val="C49500"/>
    <a:srgbClr val="00504E"/>
    <a:srgbClr val="DD6551"/>
    <a:srgbClr val="D93C2B"/>
    <a:srgbClr val="D09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00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778" y="62"/>
      </p:cViewPr>
      <p:guideLst>
        <p:guide orient="horz" pos="1620"/>
        <p:guide pos="5080"/>
        <p:guide pos="66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4767836"/>
            <a:ext cx="9144000" cy="375664"/>
          </a:xfrm>
          <a:prstGeom prst="rect">
            <a:avLst/>
          </a:prstGeom>
          <a:solidFill>
            <a:srgbClr val="218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15"/>
          <p:cNvSpPr txBox="1"/>
          <p:nvPr userDrawn="1"/>
        </p:nvSpPr>
        <p:spPr>
          <a:xfrm>
            <a:off x="7752703" y="4801779"/>
            <a:ext cx="9727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+mn-ea"/>
                <a:ea typeface="+mn-ea"/>
                <a:cs typeface="Arial Unicode MS" panose="020B0604020202020204" pitchFamily="34" charset="-122"/>
              </a:rPr>
              <a:t>-</a:t>
            </a:r>
            <a:fld id="{2EEF1883-7A0E-4F66-9932-E581691AD397}" type="slidenum">
              <a:rPr lang="zh-CN" altLang="en-US" sz="1400" smtClean="0">
                <a:solidFill>
                  <a:schemeClr val="bg1"/>
                </a:solidFill>
                <a:latin typeface="+mn-ea"/>
                <a:ea typeface="+mn-ea"/>
                <a:cs typeface="Arial Unicode MS" panose="020B0604020202020204" pitchFamily="34" charset="-122"/>
              </a:rPr>
              <a:pPr algn="ctr"/>
              <a:t>‹#›</a:t>
            </a:fld>
            <a:r>
              <a:rPr lang="en-US" altLang="zh-CN" sz="1400" dirty="0" smtClean="0">
                <a:solidFill>
                  <a:schemeClr val="bg1"/>
                </a:solidFill>
                <a:latin typeface="+mn-ea"/>
                <a:ea typeface="+mn-ea"/>
                <a:cs typeface="Arial Unicode MS" panose="020B0604020202020204" pitchFamily="34" charset="-122"/>
              </a:rPr>
              <a:t>-</a:t>
            </a:r>
            <a:endParaRPr lang="zh-CN" altLang="en-US" sz="1400" dirty="0">
              <a:solidFill>
                <a:schemeClr val="bg1"/>
              </a:solidFill>
              <a:latin typeface="+mn-ea"/>
              <a:ea typeface="+mn-ea"/>
              <a:cs typeface="Arial Unicode MS" panose="020B0604020202020204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164493" y="333177"/>
            <a:ext cx="103526" cy="370681"/>
          </a:xfrm>
          <a:prstGeom prst="rect">
            <a:avLst/>
          </a:prstGeom>
          <a:solidFill>
            <a:srgbClr val="218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283493" y="333177"/>
            <a:ext cx="832123" cy="370681"/>
          </a:xfrm>
          <a:prstGeom prst="rect">
            <a:avLst/>
          </a:prstGeom>
          <a:solidFill>
            <a:srgbClr val="218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dirty="0" smtClean="0"/>
              <a:t>图表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7991872" y="333174"/>
            <a:ext cx="1152128" cy="370684"/>
            <a:chOff x="3706416" y="333174"/>
            <a:chExt cx="1152128" cy="370684"/>
          </a:xfrm>
        </p:grpSpPr>
        <p:sp>
          <p:nvSpPr>
            <p:cNvPr id="13" name="TextBox 12"/>
            <p:cNvSpPr txBox="1"/>
            <p:nvPr userDrawn="1"/>
          </p:nvSpPr>
          <p:spPr>
            <a:xfrm>
              <a:off x="3706416" y="333174"/>
              <a:ext cx="1152128" cy="3706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并列关系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15" name="直接连接符 14"/>
            <p:cNvCxnSpPr/>
            <p:nvPr userDrawn="1"/>
          </p:nvCxnSpPr>
          <p:spPr>
            <a:xfrm>
              <a:off x="3729461" y="703858"/>
              <a:ext cx="1129083" cy="0"/>
            </a:xfrm>
            <a:prstGeom prst="line">
              <a:avLst/>
            </a:prstGeom>
            <a:ln w="6350" cap="rnd">
              <a:solidFill>
                <a:srgbClr val="2186C3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 userDrawn="1"/>
          </p:nvCxnSpPr>
          <p:spPr>
            <a:xfrm>
              <a:off x="3729461" y="675283"/>
              <a:ext cx="1129083" cy="0"/>
            </a:xfrm>
            <a:prstGeom prst="line">
              <a:avLst/>
            </a:prstGeom>
            <a:ln w="3175">
              <a:solidFill>
                <a:srgbClr val="2186C3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915652"/>
            <a:ext cx="6346359" cy="3648967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164492" y="4801779"/>
            <a:ext cx="8911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 smtClean="0">
                <a:solidFill>
                  <a:schemeClr val="bg1"/>
                </a:solidFill>
              </a:rPr>
              <a:t>多     吉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114" y="4781550"/>
            <a:ext cx="361950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2014/12/21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2014/12/21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35"/>
          <p:cNvSpPr>
            <a:spLocks/>
          </p:cNvSpPr>
          <p:nvPr/>
        </p:nvSpPr>
        <p:spPr bwMode="auto">
          <a:xfrm rot="847762">
            <a:off x="2245916" y="994614"/>
            <a:ext cx="674140" cy="851718"/>
          </a:xfrm>
          <a:custGeom>
            <a:avLst/>
            <a:gdLst/>
            <a:ahLst/>
            <a:cxnLst/>
            <a:rect l="l" t="t" r="r" b="b"/>
            <a:pathLst>
              <a:path w="1301750" h="1644651">
                <a:moveTo>
                  <a:pt x="152400" y="1033462"/>
                </a:moveTo>
                <a:lnTo>
                  <a:pt x="152400" y="1376362"/>
                </a:lnTo>
                <a:lnTo>
                  <a:pt x="1147763" y="1376362"/>
                </a:lnTo>
                <a:lnTo>
                  <a:pt x="1147763" y="1033462"/>
                </a:lnTo>
                <a:close/>
                <a:moveTo>
                  <a:pt x="152400" y="574675"/>
                </a:moveTo>
                <a:lnTo>
                  <a:pt x="152400" y="917575"/>
                </a:lnTo>
                <a:lnTo>
                  <a:pt x="1147763" y="917575"/>
                </a:lnTo>
                <a:lnTo>
                  <a:pt x="1147763" y="574675"/>
                </a:lnTo>
                <a:close/>
                <a:moveTo>
                  <a:pt x="152400" y="114300"/>
                </a:moveTo>
                <a:lnTo>
                  <a:pt x="152400" y="458788"/>
                </a:lnTo>
                <a:lnTo>
                  <a:pt x="1147763" y="458788"/>
                </a:lnTo>
                <a:lnTo>
                  <a:pt x="1147763" y="114300"/>
                </a:lnTo>
                <a:close/>
                <a:moveTo>
                  <a:pt x="0" y="0"/>
                </a:moveTo>
                <a:lnTo>
                  <a:pt x="1301750" y="0"/>
                </a:lnTo>
                <a:lnTo>
                  <a:pt x="1301750" y="1644651"/>
                </a:lnTo>
                <a:lnTo>
                  <a:pt x="1147763" y="1644651"/>
                </a:lnTo>
                <a:lnTo>
                  <a:pt x="1147763" y="1492251"/>
                </a:lnTo>
                <a:lnTo>
                  <a:pt x="152400" y="1492251"/>
                </a:lnTo>
                <a:lnTo>
                  <a:pt x="152400" y="1644651"/>
                </a:lnTo>
                <a:lnTo>
                  <a:pt x="0" y="164465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>
              <a:latin typeface="+mn-ea"/>
            </a:endParaRPr>
          </a:p>
        </p:txBody>
      </p:sp>
      <p:sp>
        <p:nvSpPr>
          <p:cNvPr id="20" name="Freeform 39"/>
          <p:cNvSpPr>
            <a:spLocks/>
          </p:cNvSpPr>
          <p:nvPr/>
        </p:nvSpPr>
        <p:spPr bwMode="auto">
          <a:xfrm rot="847762">
            <a:off x="1812121" y="2206763"/>
            <a:ext cx="931464" cy="851718"/>
          </a:xfrm>
          <a:custGeom>
            <a:avLst/>
            <a:gdLst/>
            <a:ahLst/>
            <a:cxnLst/>
            <a:rect l="l" t="t" r="r" b="b"/>
            <a:pathLst>
              <a:path w="1798638" h="1644651">
                <a:moveTo>
                  <a:pt x="765024" y="1109662"/>
                </a:moveTo>
                <a:cubicBezTo>
                  <a:pt x="765024" y="1147921"/>
                  <a:pt x="803275" y="1186180"/>
                  <a:pt x="803275" y="1224439"/>
                </a:cubicBezTo>
                <a:cubicBezTo>
                  <a:pt x="573768" y="1300956"/>
                  <a:pt x="306010" y="1415733"/>
                  <a:pt x="76502" y="1492250"/>
                </a:cubicBezTo>
                <a:lnTo>
                  <a:pt x="0" y="1339215"/>
                </a:lnTo>
                <a:cubicBezTo>
                  <a:pt x="229507" y="1262697"/>
                  <a:pt x="497266" y="1186180"/>
                  <a:pt x="765024" y="1109662"/>
                </a:cubicBezTo>
                <a:close/>
                <a:moveTo>
                  <a:pt x="267277" y="803275"/>
                </a:moveTo>
                <a:cubicBezTo>
                  <a:pt x="382443" y="841551"/>
                  <a:pt x="497609" y="918104"/>
                  <a:pt x="612775" y="994657"/>
                </a:cubicBezTo>
                <a:cubicBezTo>
                  <a:pt x="535998" y="1147763"/>
                  <a:pt x="535998" y="1147763"/>
                  <a:pt x="535998" y="1147763"/>
                </a:cubicBezTo>
                <a:cubicBezTo>
                  <a:pt x="420832" y="1032934"/>
                  <a:pt x="305666" y="956381"/>
                  <a:pt x="190500" y="879828"/>
                </a:cubicBezTo>
                <a:close/>
                <a:moveTo>
                  <a:pt x="229463" y="0"/>
                </a:moveTo>
                <a:cubicBezTo>
                  <a:pt x="1492458" y="0"/>
                  <a:pt x="1492458" y="0"/>
                  <a:pt x="1492458" y="0"/>
                </a:cubicBezTo>
                <a:cubicBezTo>
                  <a:pt x="1492458" y="611963"/>
                  <a:pt x="1492458" y="611963"/>
                  <a:pt x="1492458" y="611963"/>
                </a:cubicBezTo>
                <a:cubicBezTo>
                  <a:pt x="1798638" y="611963"/>
                  <a:pt x="1798638" y="611963"/>
                  <a:pt x="1798638" y="611963"/>
                </a:cubicBezTo>
                <a:cubicBezTo>
                  <a:pt x="1798638" y="726706"/>
                  <a:pt x="1798638" y="726706"/>
                  <a:pt x="1798638" y="726706"/>
                </a:cubicBezTo>
                <a:cubicBezTo>
                  <a:pt x="994914" y="726706"/>
                  <a:pt x="994914" y="726706"/>
                  <a:pt x="994914" y="726706"/>
                </a:cubicBezTo>
                <a:cubicBezTo>
                  <a:pt x="994914" y="764954"/>
                  <a:pt x="994914" y="764954"/>
                  <a:pt x="994914" y="764954"/>
                </a:cubicBezTo>
                <a:cubicBezTo>
                  <a:pt x="1033187" y="879697"/>
                  <a:pt x="1109732" y="994440"/>
                  <a:pt x="1186277" y="1070935"/>
                </a:cubicBezTo>
                <a:cubicBezTo>
                  <a:pt x="1301095" y="956192"/>
                  <a:pt x="1454185" y="879697"/>
                  <a:pt x="1569003" y="803202"/>
                </a:cubicBezTo>
                <a:cubicBezTo>
                  <a:pt x="1645548" y="917945"/>
                  <a:pt x="1645548" y="917945"/>
                  <a:pt x="1645548" y="917945"/>
                </a:cubicBezTo>
                <a:cubicBezTo>
                  <a:pt x="1569003" y="994440"/>
                  <a:pt x="1415913" y="1070935"/>
                  <a:pt x="1262822" y="1147431"/>
                </a:cubicBezTo>
                <a:cubicBezTo>
                  <a:pt x="1415913" y="1262174"/>
                  <a:pt x="1607275" y="1338670"/>
                  <a:pt x="1798638" y="1376917"/>
                </a:cubicBezTo>
                <a:cubicBezTo>
                  <a:pt x="1760366" y="1453413"/>
                  <a:pt x="1722093" y="1491660"/>
                  <a:pt x="1683821" y="1529908"/>
                </a:cubicBezTo>
                <a:cubicBezTo>
                  <a:pt x="1377640" y="1453413"/>
                  <a:pt x="1148005" y="1262174"/>
                  <a:pt x="994914" y="1032688"/>
                </a:cubicBezTo>
                <a:cubicBezTo>
                  <a:pt x="994914" y="1415165"/>
                  <a:pt x="994914" y="1415165"/>
                  <a:pt x="994914" y="1415165"/>
                </a:cubicBezTo>
                <a:cubicBezTo>
                  <a:pt x="994914" y="1568156"/>
                  <a:pt x="918369" y="1644651"/>
                  <a:pt x="765279" y="1644651"/>
                </a:cubicBezTo>
                <a:cubicBezTo>
                  <a:pt x="688734" y="1644651"/>
                  <a:pt x="612189" y="1644651"/>
                  <a:pt x="497371" y="1644651"/>
                </a:cubicBezTo>
                <a:cubicBezTo>
                  <a:pt x="497371" y="1606404"/>
                  <a:pt x="497371" y="1529908"/>
                  <a:pt x="497371" y="1491660"/>
                </a:cubicBezTo>
                <a:cubicBezTo>
                  <a:pt x="573916" y="1491660"/>
                  <a:pt x="650461" y="1491660"/>
                  <a:pt x="727006" y="1491660"/>
                </a:cubicBezTo>
                <a:cubicBezTo>
                  <a:pt x="803551" y="1491660"/>
                  <a:pt x="841824" y="1453413"/>
                  <a:pt x="841824" y="1376917"/>
                </a:cubicBezTo>
                <a:cubicBezTo>
                  <a:pt x="841824" y="726706"/>
                  <a:pt x="841824" y="726706"/>
                  <a:pt x="841824" y="726706"/>
                </a:cubicBezTo>
                <a:cubicBezTo>
                  <a:pt x="38100" y="726706"/>
                  <a:pt x="38100" y="726706"/>
                  <a:pt x="38100" y="726706"/>
                </a:cubicBezTo>
                <a:cubicBezTo>
                  <a:pt x="38100" y="611963"/>
                  <a:pt x="38100" y="611963"/>
                  <a:pt x="38100" y="611963"/>
                </a:cubicBezTo>
                <a:cubicBezTo>
                  <a:pt x="1377640" y="611963"/>
                  <a:pt x="1377640" y="611963"/>
                  <a:pt x="1377640" y="611963"/>
                </a:cubicBezTo>
                <a:cubicBezTo>
                  <a:pt x="1377640" y="420725"/>
                  <a:pt x="1377640" y="420725"/>
                  <a:pt x="1377640" y="420725"/>
                </a:cubicBezTo>
                <a:cubicBezTo>
                  <a:pt x="267735" y="420725"/>
                  <a:pt x="267735" y="420725"/>
                  <a:pt x="267735" y="420725"/>
                </a:cubicBezTo>
                <a:cubicBezTo>
                  <a:pt x="267735" y="305982"/>
                  <a:pt x="267735" y="305982"/>
                  <a:pt x="267735" y="305982"/>
                </a:cubicBezTo>
                <a:cubicBezTo>
                  <a:pt x="1377640" y="305982"/>
                  <a:pt x="1377640" y="305982"/>
                  <a:pt x="1377640" y="305982"/>
                </a:cubicBezTo>
                <a:cubicBezTo>
                  <a:pt x="1377640" y="114743"/>
                  <a:pt x="1377640" y="114743"/>
                  <a:pt x="1377640" y="114743"/>
                </a:cubicBezTo>
                <a:cubicBezTo>
                  <a:pt x="229463" y="114743"/>
                  <a:pt x="229463" y="114743"/>
                  <a:pt x="229463" y="114743"/>
                </a:cubicBezTo>
                <a:cubicBezTo>
                  <a:pt x="229463" y="0"/>
                  <a:pt x="229463" y="0"/>
                  <a:pt x="229463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>
              <a:latin typeface="+mn-ea"/>
            </a:endParaRPr>
          </a:p>
        </p:txBody>
      </p:sp>
      <p:sp>
        <p:nvSpPr>
          <p:cNvPr id="7" name="Freeform 535"/>
          <p:cNvSpPr>
            <a:spLocks/>
          </p:cNvSpPr>
          <p:nvPr/>
        </p:nvSpPr>
        <p:spPr bwMode="auto">
          <a:xfrm rot="847762">
            <a:off x="3788745" y="1496484"/>
            <a:ext cx="3539307" cy="621431"/>
          </a:xfrm>
          <a:custGeom>
            <a:avLst/>
            <a:gdLst>
              <a:gd name="connsiteX0" fmla="*/ 196850 w 3960168"/>
              <a:gd name="connsiteY0" fmla="*/ 0 h 695326"/>
              <a:gd name="connsiteX1" fmla="*/ 3960168 w 3960168"/>
              <a:gd name="connsiteY1" fmla="*/ 0 h 695326"/>
              <a:gd name="connsiteX2" fmla="*/ 3960168 w 3960168"/>
              <a:gd name="connsiteY2" fmla="*/ 695325 h 695326"/>
              <a:gd name="connsiteX3" fmla="*/ 393700 w 3960168"/>
              <a:gd name="connsiteY3" fmla="*/ 695325 h 695326"/>
              <a:gd name="connsiteX4" fmla="*/ 393700 w 3960168"/>
              <a:gd name="connsiteY4" fmla="*/ 695326 h 695326"/>
              <a:gd name="connsiteX5" fmla="*/ 4763 w 3960168"/>
              <a:gd name="connsiteY5" fmla="*/ 695326 h 695326"/>
              <a:gd name="connsiteX6" fmla="*/ 4763 w 3960168"/>
              <a:gd name="connsiteY6" fmla="*/ 623889 h 695326"/>
              <a:gd name="connsiteX7" fmla="*/ 153988 w 3960168"/>
              <a:gd name="connsiteY7" fmla="*/ 623889 h 695326"/>
              <a:gd name="connsiteX8" fmla="*/ 153988 w 3960168"/>
              <a:gd name="connsiteY8" fmla="*/ 106363 h 695326"/>
              <a:gd name="connsiteX9" fmla="*/ 0 w 3960168"/>
              <a:gd name="connsiteY9" fmla="*/ 150813 h 695326"/>
              <a:gd name="connsiteX10" fmla="*/ 0 w 3960168"/>
              <a:gd name="connsiteY10" fmla="*/ 71439 h 695326"/>
              <a:gd name="connsiteX11" fmla="*/ 196850 w 3960168"/>
              <a:gd name="connsiteY11" fmla="*/ 0 h 695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960168" h="695326">
                <a:moveTo>
                  <a:pt x="196850" y="0"/>
                </a:moveTo>
                <a:lnTo>
                  <a:pt x="3960168" y="0"/>
                </a:lnTo>
                <a:lnTo>
                  <a:pt x="3960168" y="695325"/>
                </a:lnTo>
                <a:lnTo>
                  <a:pt x="393700" y="695325"/>
                </a:lnTo>
                <a:lnTo>
                  <a:pt x="393700" y="695326"/>
                </a:lnTo>
                <a:lnTo>
                  <a:pt x="4763" y="695326"/>
                </a:lnTo>
                <a:lnTo>
                  <a:pt x="4763" y="623889"/>
                </a:lnTo>
                <a:lnTo>
                  <a:pt x="153988" y="623889"/>
                </a:lnTo>
                <a:lnTo>
                  <a:pt x="153988" y="106363"/>
                </a:lnTo>
                <a:lnTo>
                  <a:pt x="0" y="150813"/>
                </a:lnTo>
                <a:lnTo>
                  <a:pt x="0" y="71439"/>
                </a:lnTo>
                <a:lnTo>
                  <a:pt x="196850" y="0"/>
                </a:lnTo>
                <a:close/>
              </a:path>
            </a:pathLst>
          </a:custGeom>
          <a:solidFill>
            <a:srgbClr val="EFB600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8" name="Freeform 536"/>
          <p:cNvSpPr>
            <a:spLocks/>
          </p:cNvSpPr>
          <p:nvPr/>
        </p:nvSpPr>
        <p:spPr bwMode="auto">
          <a:xfrm rot="847762">
            <a:off x="3562086" y="2394434"/>
            <a:ext cx="3540725" cy="620726"/>
          </a:xfrm>
          <a:custGeom>
            <a:avLst/>
            <a:gdLst/>
            <a:ahLst/>
            <a:cxnLst/>
            <a:rect l="l" t="t" r="r" b="b"/>
            <a:pathLst>
              <a:path w="3961755" h="694537">
                <a:moveTo>
                  <a:pt x="3961755" y="0"/>
                </a:moveTo>
                <a:lnTo>
                  <a:pt x="3961755" y="694537"/>
                </a:lnTo>
                <a:lnTo>
                  <a:pt x="413175" y="694537"/>
                </a:lnTo>
                <a:lnTo>
                  <a:pt x="276795" y="694537"/>
                </a:lnTo>
                <a:lnTo>
                  <a:pt x="222249" y="694537"/>
                </a:lnTo>
                <a:lnTo>
                  <a:pt x="0" y="694537"/>
                </a:lnTo>
                <a:lnTo>
                  <a:pt x="0" y="623229"/>
                </a:lnTo>
                <a:lnTo>
                  <a:pt x="775" y="622455"/>
                </a:lnTo>
                <a:lnTo>
                  <a:pt x="719" y="623228"/>
                </a:lnTo>
                <a:lnTo>
                  <a:pt x="199794" y="424316"/>
                </a:lnTo>
                <a:cubicBezTo>
                  <a:pt x="252380" y="368020"/>
                  <a:pt x="289941" y="326737"/>
                  <a:pt x="308722" y="292959"/>
                </a:cubicBezTo>
                <a:cubicBezTo>
                  <a:pt x="327503" y="262935"/>
                  <a:pt x="335015" y="229157"/>
                  <a:pt x="335015" y="195380"/>
                </a:cubicBezTo>
                <a:cubicBezTo>
                  <a:pt x="335015" y="157849"/>
                  <a:pt x="323747" y="127825"/>
                  <a:pt x="301210" y="105307"/>
                </a:cubicBezTo>
                <a:cubicBezTo>
                  <a:pt x="282429" y="86541"/>
                  <a:pt x="248624" y="75282"/>
                  <a:pt x="207306" y="75282"/>
                </a:cubicBezTo>
                <a:cubicBezTo>
                  <a:pt x="207169" y="75282"/>
                  <a:pt x="207032" y="75282"/>
                  <a:pt x="206896" y="75328"/>
                </a:cubicBezTo>
                <a:cubicBezTo>
                  <a:pt x="206793" y="75283"/>
                  <a:pt x="206690" y="75283"/>
                  <a:pt x="206587" y="75283"/>
                </a:cubicBezTo>
                <a:cubicBezTo>
                  <a:pt x="146489" y="75283"/>
                  <a:pt x="90147" y="101554"/>
                  <a:pt x="33805" y="154097"/>
                </a:cubicBezTo>
                <a:lnTo>
                  <a:pt x="33805" y="64024"/>
                </a:lnTo>
                <a:cubicBezTo>
                  <a:pt x="86391" y="22740"/>
                  <a:pt x="150245" y="3975"/>
                  <a:pt x="221612" y="3975"/>
                </a:cubicBezTo>
                <a:lnTo>
                  <a:pt x="222249" y="4067"/>
                </a:lnTo>
                <a:close/>
              </a:path>
            </a:pathLst>
          </a:custGeom>
          <a:solidFill>
            <a:srgbClr val="F4736C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9" name="Freeform 537"/>
          <p:cNvSpPr>
            <a:spLocks/>
          </p:cNvSpPr>
          <p:nvPr/>
        </p:nvSpPr>
        <p:spPr bwMode="auto">
          <a:xfrm rot="847762">
            <a:off x="3335443" y="3291593"/>
            <a:ext cx="3540725" cy="627105"/>
          </a:xfrm>
          <a:custGeom>
            <a:avLst/>
            <a:gdLst>
              <a:gd name="connsiteX0" fmla="*/ 183461 w 3961755"/>
              <a:gd name="connsiteY0" fmla="*/ 0 h 701675"/>
              <a:gd name="connsiteX1" fmla="*/ 198437 w 3961755"/>
              <a:gd name="connsiteY1" fmla="*/ 2210 h 701675"/>
              <a:gd name="connsiteX2" fmla="*/ 198437 w 3961755"/>
              <a:gd name="connsiteY2" fmla="*/ 0 h 701675"/>
              <a:gd name="connsiteX3" fmla="*/ 3961755 w 3961755"/>
              <a:gd name="connsiteY3" fmla="*/ 0 h 701675"/>
              <a:gd name="connsiteX4" fmla="*/ 3961755 w 3961755"/>
              <a:gd name="connsiteY4" fmla="*/ 695325 h 701675"/>
              <a:gd name="connsiteX5" fmla="*/ 157252 w 3961755"/>
              <a:gd name="connsiteY5" fmla="*/ 701675 h 701675"/>
              <a:gd name="connsiteX6" fmla="*/ 0 w 3961755"/>
              <a:gd name="connsiteY6" fmla="*/ 667905 h 701675"/>
              <a:gd name="connsiteX7" fmla="*/ 0 w 3961755"/>
              <a:gd name="connsiteY7" fmla="*/ 578812 h 701675"/>
              <a:gd name="connsiteX8" fmla="*/ 156458 w 3961755"/>
              <a:gd name="connsiteY8" fmla="*/ 634637 h 701675"/>
              <a:gd name="connsiteX9" fmla="*/ 268782 w 3961755"/>
              <a:gd name="connsiteY9" fmla="*/ 597115 h 701675"/>
              <a:gd name="connsiteX10" fmla="*/ 309967 w 3961755"/>
              <a:gd name="connsiteY10" fmla="*/ 507060 h 701675"/>
              <a:gd name="connsiteX11" fmla="*/ 198437 w 3961755"/>
              <a:gd name="connsiteY11" fmla="*/ 383527 h 701675"/>
              <a:gd name="connsiteX12" fmla="*/ 198437 w 3961755"/>
              <a:gd name="connsiteY12" fmla="*/ 382942 h 701675"/>
              <a:gd name="connsiteX13" fmla="*/ 123555 w 3961755"/>
              <a:gd name="connsiteY13" fmla="*/ 375227 h 701675"/>
              <a:gd name="connsiteX14" fmla="*/ 67394 w 3961755"/>
              <a:gd name="connsiteY14" fmla="*/ 375227 h 701675"/>
              <a:gd name="connsiteX15" fmla="*/ 67394 w 3961755"/>
              <a:gd name="connsiteY15" fmla="*/ 304437 h 701675"/>
              <a:gd name="connsiteX16" fmla="*/ 122761 w 3961755"/>
              <a:gd name="connsiteY16" fmla="*/ 304437 h 701675"/>
              <a:gd name="connsiteX17" fmla="*/ 283758 w 3961755"/>
              <a:gd name="connsiteY17" fmla="*/ 184364 h 701675"/>
              <a:gd name="connsiteX18" fmla="*/ 198437 w 3961755"/>
              <a:gd name="connsiteY18" fmla="*/ 76772 h 701675"/>
              <a:gd name="connsiteX19" fmla="*/ 198437 w 3961755"/>
              <a:gd name="connsiteY19" fmla="*/ 76166 h 701675"/>
              <a:gd name="connsiteX20" fmla="*/ 160997 w 3961755"/>
              <a:gd name="connsiteY20" fmla="*/ 71293 h 701675"/>
              <a:gd name="connsiteX21" fmla="*/ 26209 w 3961755"/>
              <a:gd name="connsiteY21" fmla="*/ 120073 h 701675"/>
              <a:gd name="connsiteX22" fmla="*/ 26209 w 3961755"/>
              <a:gd name="connsiteY22" fmla="*/ 37523 h 701675"/>
              <a:gd name="connsiteX23" fmla="*/ 183461 w 3961755"/>
              <a:gd name="connsiteY23" fmla="*/ 0 h 701675"/>
              <a:gd name="connsiteX0" fmla="*/ 183461 w 3961755"/>
              <a:gd name="connsiteY0" fmla="*/ 0 h 701675"/>
              <a:gd name="connsiteX1" fmla="*/ 198437 w 3961755"/>
              <a:gd name="connsiteY1" fmla="*/ 2210 h 701675"/>
              <a:gd name="connsiteX2" fmla="*/ 3961755 w 3961755"/>
              <a:gd name="connsiteY2" fmla="*/ 0 h 701675"/>
              <a:gd name="connsiteX3" fmla="*/ 3961755 w 3961755"/>
              <a:gd name="connsiteY3" fmla="*/ 695325 h 701675"/>
              <a:gd name="connsiteX4" fmla="*/ 157252 w 3961755"/>
              <a:gd name="connsiteY4" fmla="*/ 701675 h 701675"/>
              <a:gd name="connsiteX5" fmla="*/ 0 w 3961755"/>
              <a:gd name="connsiteY5" fmla="*/ 667905 h 701675"/>
              <a:gd name="connsiteX6" fmla="*/ 0 w 3961755"/>
              <a:gd name="connsiteY6" fmla="*/ 578812 h 701675"/>
              <a:gd name="connsiteX7" fmla="*/ 156458 w 3961755"/>
              <a:gd name="connsiteY7" fmla="*/ 634637 h 701675"/>
              <a:gd name="connsiteX8" fmla="*/ 268782 w 3961755"/>
              <a:gd name="connsiteY8" fmla="*/ 597115 h 701675"/>
              <a:gd name="connsiteX9" fmla="*/ 309967 w 3961755"/>
              <a:gd name="connsiteY9" fmla="*/ 507060 h 701675"/>
              <a:gd name="connsiteX10" fmla="*/ 198437 w 3961755"/>
              <a:gd name="connsiteY10" fmla="*/ 383527 h 701675"/>
              <a:gd name="connsiteX11" fmla="*/ 198437 w 3961755"/>
              <a:gd name="connsiteY11" fmla="*/ 382942 h 701675"/>
              <a:gd name="connsiteX12" fmla="*/ 123555 w 3961755"/>
              <a:gd name="connsiteY12" fmla="*/ 375227 h 701675"/>
              <a:gd name="connsiteX13" fmla="*/ 67394 w 3961755"/>
              <a:gd name="connsiteY13" fmla="*/ 375227 h 701675"/>
              <a:gd name="connsiteX14" fmla="*/ 67394 w 3961755"/>
              <a:gd name="connsiteY14" fmla="*/ 304437 h 701675"/>
              <a:gd name="connsiteX15" fmla="*/ 122761 w 3961755"/>
              <a:gd name="connsiteY15" fmla="*/ 304437 h 701675"/>
              <a:gd name="connsiteX16" fmla="*/ 283758 w 3961755"/>
              <a:gd name="connsiteY16" fmla="*/ 184364 h 701675"/>
              <a:gd name="connsiteX17" fmla="*/ 198437 w 3961755"/>
              <a:gd name="connsiteY17" fmla="*/ 76772 h 701675"/>
              <a:gd name="connsiteX18" fmla="*/ 198437 w 3961755"/>
              <a:gd name="connsiteY18" fmla="*/ 76166 h 701675"/>
              <a:gd name="connsiteX19" fmla="*/ 160997 w 3961755"/>
              <a:gd name="connsiteY19" fmla="*/ 71293 h 701675"/>
              <a:gd name="connsiteX20" fmla="*/ 26209 w 3961755"/>
              <a:gd name="connsiteY20" fmla="*/ 120073 h 701675"/>
              <a:gd name="connsiteX21" fmla="*/ 26209 w 3961755"/>
              <a:gd name="connsiteY21" fmla="*/ 37523 h 701675"/>
              <a:gd name="connsiteX22" fmla="*/ 183461 w 3961755"/>
              <a:gd name="connsiteY22" fmla="*/ 0 h 701675"/>
              <a:gd name="connsiteX0" fmla="*/ 183461 w 3961755"/>
              <a:gd name="connsiteY0" fmla="*/ 0 h 701675"/>
              <a:gd name="connsiteX1" fmla="*/ 3961755 w 3961755"/>
              <a:gd name="connsiteY1" fmla="*/ 0 h 701675"/>
              <a:gd name="connsiteX2" fmla="*/ 3961755 w 3961755"/>
              <a:gd name="connsiteY2" fmla="*/ 695325 h 701675"/>
              <a:gd name="connsiteX3" fmla="*/ 157252 w 3961755"/>
              <a:gd name="connsiteY3" fmla="*/ 701675 h 701675"/>
              <a:gd name="connsiteX4" fmla="*/ 0 w 3961755"/>
              <a:gd name="connsiteY4" fmla="*/ 667905 h 701675"/>
              <a:gd name="connsiteX5" fmla="*/ 0 w 3961755"/>
              <a:gd name="connsiteY5" fmla="*/ 578812 h 701675"/>
              <a:gd name="connsiteX6" fmla="*/ 156458 w 3961755"/>
              <a:gd name="connsiteY6" fmla="*/ 634637 h 701675"/>
              <a:gd name="connsiteX7" fmla="*/ 268782 w 3961755"/>
              <a:gd name="connsiteY7" fmla="*/ 597115 h 701675"/>
              <a:gd name="connsiteX8" fmla="*/ 309967 w 3961755"/>
              <a:gd name="connsiteY8" fmla="*/ 507060 h 701675"/>
              <a:gd name="connsiteX9" fmla="*/ 198437 w 3961755"/>
              <a:gd name="connsiteY9" fmla="*/ 383527 h 701675"/>
              <a:gd name="connsiteX10" fmla="*/ 198437 w 3961755"/>
              <a:gd name="connsiteY10" fmla="*/ 382942 h 701675"/>
              <a:gd name="connsiteX11" fmla="*/ 123555 w 3961755"/>
              <a:gd name="connsiteY11" fmla="*/ 375227 h 701675"/>
              <a:gd name="connsiteX12" fmla="*/ 67394 w 3961755"/>
              <a:gd name="connsiteY12" fmla="*/ 375227 h 701675"/>
              <a:gd name="connsiteX13" fmla="*/ 67394 w 3961755"/>
              <a:gd name="connsiteY13" fmla="*/ 304437 h 701675"/>
              <a:gd name="connsiteX14" fmla="*/ 122761 w 3961755"/>
              <a:gd name="connsiteY14" fmla="*/ 304437 h 701675"/>
              <a:gd name="connsiteX15" fmla="*/ 283758 w 3961755"/>
              <a:gd name="connsiteY15" fmla="*/ 184364 h 701675"/>
              <a:gd name="connsiteX16" fmla="*/ 198437 w 3961755"/>
              <a:gd name="connsiteY16" fmla="*/ 76772 h 701675"/>
              <a:gd name="connsiteX17" fmla="*/ 198437 w 3961755"/>
              <a:gd name="connsiteY17" fmla="*/ 76166 h 701675"/>
              <a:gd name="connsiteX18" fmla="*/ 160997 w 3961755"/>
              <a:gd name="connsiteY18" fmla="*/ 71293 h 701675"/>
              <a:gd name="connsiteX19" fmla="*/ 26209 w 3961755"/>
              <a:gd name="connsiteY19" fmla="*/ 120073 h 701675"/>
              <a:gd name="connsiteX20" fmla="*/ 26209 w 3961755"/>
              <a:gd name="connsiteY20" fmla="*/ 37523 h 701675"/>
              <a:gd name="connsiteX21" fmla="*/ 183461 w 3961755"/>
              <a:gd name="connsiteY21" fmla="*/ 0 h 701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961755" h="701675">
                <a:moveTo>
                  <a:pt x="183461" y="0"/>
                </a:moveTo>
                <a:lnTo>
                  <a:pt x="3961755" y="0"/>
                </a:lnTo>
                <a:lnTo>
                  <a:pt x="3961755" y="695325"/>
                </a:lnTo>
                <a:lnTo>
                  <a:pt x="157252" y="701675"/>
                </a:lnTo>
                <a:cubicBezTo>
                  <a:pt x="89859" y="701675"/>
                  <a:pt x="37441" y="690418"/>
                  <a:pt x="0" y="667905"/>
                </a:cubicBezTo>
                <a:lnTo>
                  <a:pt x="0" y="578812"/>
                </a:lnTo>
                <a:cubicBezTo>
                  <a:pt x="44675" y="616069"/>
                  <a:pt x="96862" y="634637"/>
                  <a:pt x="156458" y="634637"/>
                </a:cubicBezTo>
                <a:cubicBezTo>
                  <a:pt x="201388" y="634637"/>
                  <a:pt x="238829" y="619628"/>
                  <a:pt x="268782" y="597115"/>
                </a:cubicBezTo>
                <a:cubicBezTo>
                  <a:pt x="294990" y="574601"/>
                  <a:pt x="309967" y="544583"/>
                  <a:pt x="309967" y="507060"/>
                </a:cubicBezTo>
                <a:cubicBezTo>
                  <a:pt x="309967" y="440643"/>
                  <a:pt x="272270" y="398672"/>
                  <a:pt x="198437" y="383527"/>
                </a:cubicBezTo>
                <a:lnTo>
                  <a:pt x="198437" y="382942"/>
                </a:lnTo>
                <a:cubicBezTo>
                  <a:pt x="176719" y="377562"/>
                  <a:pt x="151690" y="375227"/>
                  <a:pt x="123555" y="375227"/>
                </a:cubicBezTo>
                <a:lnTo>
                  <a:pt x="67394" y="375227"/>
                </a:lnTo>
                <a:lnTo>
                  <a:pt x="67394" y="304437"/>
                </a:lnTo>
                <a:lnTo>
                  <a:pt x="122761" y="304437"/>
                </a:lnTo>
                <a:cubicBezTo>
                  <a:pt x="231340" y="304437"/>
                  <a:pt x="283758" y="263162"/>
                  <a:pt x="283758" y="184364"/>
                </a:cubicBezTo>
                <a:cubicBezTo>
                  <a:pt x="283758" y="122119"/>
                  <a:pt x="255424" y="85687"/>
                  <a:pt x="198437" y="76772"/>
                </a:cubicBezTo>
                <a:lnTo>
                  <a:pt x="198437" y="76166"/>
                </a:lnTo>
                <a:cubicBezTo>
                  <a:pt x="187313" y="72336"/>
                  <a:pt x="174727" y="71293"/>
                  <a:pt x="160997" y="71293"/>
                </a:cubicBezTo>
                <a:cubicBezTo>
                  <a:pt x="112323" y="71293"/>
                  <a:pt x="67394" y="86302"/>
                  <a:pt x="26209" y="120073"/>
                </a:cubicBezTo>
                <a:lnTo>
                  <a:pt x="26209" y="37523"/>
                </a:lnTo>
                <a:cubicBezTo>
                  <a:pt x="71138" y="11257"/>
                  <a:pt x="123555" y="0"/>
                  <a:pt x="183461" y="0"/>
                </a:cubicBezTo>
                <a:close/>
              </a:path>
            </a:pathLst>
          </a:custGeom>
          <a:solidFill>
            <a:srgbClr val="009999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10" name="Freeform 15"/>
          <p:cNvSpPr>
            <a:spLocks noEditPoints="1"/>
          </p:cNvSpPr>
          <p:nvPr/>
        </p:nvSpPr>
        <p:spPr bwMode="auto">
          <a:xfrm rot="847762">
            <a:off x="4500095" y="1414546"/>
            <a:ext cx="374958" cy="346887"/>
          </a:xfrm>
          <a:custGeom>
            <a:avLst/>
            <a:gdLst>
              <a:gd name="T0" fmla="*/ 19 w 79"/>
              <a:gd name="T1" fmla="*/ 0 h 73"/>
              <a:gd name="T2" fmla="*/ 59 w 79"/>
              <a:gd name="T3" fmla="*/ 0 h 73"/>
              <a:gd name="T4" fmla="*/ 79 w 79"/>
              <a:gd name="T5" fmla="*/ 19 h 73"/>
              <a:gd name="T6" fmla="*/ 79 w 79"/>
              <a:gd name="T7" fmla="*/ 36 h 73"/>
              <a:gd name="T8" fmla="*/ 59 w 79"/>
              <a:gd name="T9" fmla="*/ 56 h 73"/>
              <a:gd name="T10" fmla="*/ 29 w 79"/>
              <a:gd name="T11" fmla="*/ 56 h 73"/>
              <a:gd name="T12" fmla="*/ 33 w 79"/>
              <a:gd name="T13" fmla="*/ 73 h 73"/>
              <a:gd name="T14" fmla="*/ 19 w 79"/>
              <a:gd name="T15" fmla="*/ 56 h 73"/>
              <a:gd name="T16" fmla="*/ 0 w 79"/>
              <a:gd name="T17" fmla="*/ 36 h 73"/>
              <a:gd name="T18" fmla="*/ 0 w 79"/>
              <a:gd name="T19" fmla="*/ 19 h 73"/>
              <a:gd name="T20" fmla="*/ 19 w 79"/>
              <a:gd name="T21" fmla="*/ 0 h 73"/>
              <a:gd name="T22" fmla="*/ 19 w 79"/>
              <a:gd name="T23" fmla="*/ 0 h 73"/>
              <a:gd name="T24" fmla="*/ 14 w 79"/>
              <a:gd name="T25" fmla="*/ 11 h 73"/>
              <a:gd name="T26" fmla="*/ 65 w 79"/>
              <a:gd name="T27" fmla="*/ 11 h 73"/>
              <a:gd name="T28" fmla="*/ 68 w 79"/>
              <a:gd name="T29" fmla="*/ 15 h 73"/>
              <a:gd name="T30" fmla="*/ 68 w 79"/>
              <a:gd name="T31" fmla="*/ 15 h 73"/>
              <a:gd name="T32" fmla="*/ 65 w 79"/>
              <a:gd name="T33" fmla="*/ 18 h 73"/>
              <a:gd name="T34" fmla="*/ 14 w 79"/>
              <a:gd name="T35" fmla="*/ 18 h 73"/>
              <a:gd name="T36" fmla="*/ 10 w 79"/>
              <a:gd name="T37" fmla="*/ 15 h 73"/>
              <a:gd name="T38" fmla="*/ 10 w 79"/>
              <a:gd name="T39" fmla="*/ 15 h 73"/>
              <a:gd name="T40" fmla="*/ 14 w 79"/>
              <a:gd name="T41" fmla="*/ 11 h 73"/>
              <a:gd name="T42" fmla="*/ 14 w 79"/>
              <a:gd name="T43" fmla="*/ 11 h 73"/>
              <a:gd name="T44" fmla="*/ 14 w 79"/>
              <a:gd name="T45" fmla="*/ 24 h 73"/>
              <a:gd name="T46" fmla="*/ 65 w 79"/>
              <a:gd name="T47" fmla="*/ 24 h 73"/>
              <a:gd name="T48" fmla="*/ 68 w 79"/>
              <a:gd name="T49" fmla="*/ 28 h 73"/>
              <a:gd name="T50" fmla="*/ 68 w 79"/>
              <a:gd name="T51" fmla="*/ 28 h 73"/>
              <a:gd name="T52" fmla="*/ 65 w 79"/>
              <a:gd name="T53" fmla="*/ 31 h 73"/>
              <a:gd name="T54" fmla="*/ 14 w 79"/>
              <a:gd name="T55" fmla="*/ 31 h 73"/>
              <a:gd name="T56" fmla="*/ 10 w 79"/>
              <a:gd name="T57" fmla="*/ 28 h 73"/>
              <a:gd name="T58" fmla="*/ 10 w 79"/>
              <a:gd name="T59" fmla="*/ 28 h 73"/>
              <a:gd name="T60" fmla="*/ 14 w 79"/>
              <a:gd name="T61" fmla="*/ 24 h 73"/>
              <a:gd name="T62" fmla="*/ 14 w 79"/>
              <a:gd name="T63" fmla="*/ 24 h 73"/>
              <a:gd name="T64" fmla="*/ 14 w 79"/>
              <a:gd name="T65" fmla="*/ 37 h 73"/>
              <a:gd name="T66" fmla="*/ 41 w 79"/>
              <a:gd name="T67" fmla="*/ 37 h 73"/>
              <a:gd name="T68" fmla="*/ 45 w 79"/>
              <a:gd name="T69" fmla="*/ 41 h 73"/>
              <a:gd name="T70" fmla="*/ 45 w 79"/>
              <a:gd name="T71" fmla="*/ 41 h 73"/>
              <a:gd name="T72" fmla="*/ 41 w 79"/>
              <a:gd name="T73" fmla="*/ 44 h 73"/>
              <a:gd name="T74" fmla="*/ 14 w 79"/>
              <a:gd name="T75" fmla="*/ 44 h 73"/>
              <a:gd name="T76" fmla="*/ 10 w 79"/>
              <a:gd name="T77" fmla="*/ 41 h 73"/>
              <a:gd name="T78" fmla="*/ 10 w 79"/>
              <a:gd name="T79" fmla="*/ 41 h 73"/>
              <a:gd name="T80" fmla="*/ 14 w 79"/>
              <a:gd name="T81" fmla="*/ 37 h 73"/>
              <a:gd name="T82" fmla="*/ 14 w 79"/>
              <a:gd name="T83" fmla="*/ 37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9" h="73">
                <a:moveTo>
                  <a:pt x="19" y="0"/>
                </a:moveTo>
                <a:cubicBezTo>
                  <a:pt x="59" y="0"/>
                  <a:pt x="59" y="0"/>
                  <a:pt x="59" y="0"/>
                </a:cubicBezTo>
                <a:cubicBezTo>
                  <a:pt x="70" y="0"/>
                  <a:pt x="79" y="8"/>
                  <a:pt x="79" y="19"/>
                </a:cubicBezTo>
                <a:cubicBezTo>
                  <a:pt x="79" y="36"/>
                  <a:pt x="79" y="36"/>
                  <a:pt x="79" y="36"/>
                </a:cubicBezTo>
                <a:cubicBezTo>
                  <a:pt x="79" y="47"/>
                  <a:pt x="70" y="56"/>
                  <a:pt x="59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8" y="62"/>
                  <a:pt x="28" y="68"/>
                  <a:pt x="33" y="73"/>
                </a:cubicBezTo>
                <a:cubicBezTo>
                  <a:pt x="24" y="70"/>
                  <a:pt x="20" y="64"/>
                  <a:pt x="19" y="56"/>
                </a:cubicBezTo>
                <a:cubicBezTo>
                  <a:pt x="8" y="55"/>
                  <a:pt x="0" y="47"/>
                  <a:pt x="0" y="36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8"/>
                  <a:pt x="8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lose/>
                <a:moveTo>
                  <a:pt x="14" y="11"/>
                </a:moveTo>
                <a:cubicBezTo>
                  <a:pt x="65" y="11"/>
                  <a:pt x="65" y="11"/>
                  <a:pt x="65" y="11"/>
                </a:cubicBezTo>
                <a:cubicBezTo>
                  <a:pt x="67" y="11"/>
                  <a:pt x="68" y="13"/>
                  <a:pt x="68" y="15"/>
                </a:cubicBezTo>
                <a:cubicBezTo>
                  <a:pt x="68" y="15"/>
                  <a:pt x="68" y="15"/>
                  <a:pt x="68" y="15"/>
                </a:cubicBezTo>
                <a:cubicBezTo>
                  <a:pt x="68" y="16"/>
                  <a:pt x="67" y="18"/>
                  <a:pt x="65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2" y="18"/>
                  <a:pt x="10" y="16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4" y="11"/>
                </a:cubicBezTo>
                <a:cubicBezTo>
                  <a:pt x="14" y="11"/>
                  <a:pt x="14" y="11"/>
                  <a:pt x="14" y="11"/>
                </a:cubicBezTo>
                <a:close/>
                <a:moveTo>
                  <a:pt x="14" y="24"/>
                </a:moveTo>
                <a:cubicBezTo>
                  <a:pt x="31" y="24"/>
                  <a:pt x="48" y="24"/>
                  <a:pt x="65" y="24"/>
                </a:cubicBezTo>
                <a:cubicBezTo>
                  <a:pt x="67" y="24"/>
                  <a:pt x="68" y="26"/>
                  <a:pt x="68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30"/>
                  <a:pt x="67" y="31"/>
                  <a:pt x="65" y="31"/>
                </a:cubicBezTo>
                <a:cubicBezTo>
                  <a:pt x="48" y="31"/>
                  <a:pt x="31" y="31"/>
                  <a:pt x="14" y="31"/>
                </a:cubicBezTo>
                <a:cubicBezTo>
                  <a:pt x="12" y="31"/>
                  <a:pt x="10" y="30"/>
                  <a:pt x="10" y="28"/>
                </a:cubicBezTo>
                <a:cubicBezTo>
                  <a:pt x="10" y="28"/>
                  <a:pt x="10" y="28"/>
                  <a:pt x="10" y="28"/>
                </a:cubicBezTo>
                <a:cubicBezTo>
                  <a:pt x="10" y="26"/>
                  <a:pt x="12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lose/>
                <a:moveTo>
                  <a:pt x="14" y="37"/>
                </a:moveTo>
                <a:cubicBezTo>
                  <a:pt x="41" y="37"/>
                  <a:pt x="41" y="37"/>
                  <a:pt x="41" y="37"/>
                </a:cubicBezTo>
                <a:cubicBezTo>
                  <a:pt x="43" y="37"/>
                  <a:pt x="45" y="39"/>
                  <a:pt x="45" y="41"/>
                </a:cubicBezTo>
                <a:cubicBezTo>
                  <a:pt x="45" y="41"/>
                  <a:pt x="45" y="41"/>
                  <a:pt x="45" y="41"/>
                </a:cubicBezTo>
                <a:cubicBezTo>
                  <a:pt x="45" y="43"/>
                  <a:pt x="43" y="44"/>
                  <a:pt x="41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2" y="44"/>
                  <a:pt x="10" y="43"/>
                  <a:pt x="10" y="41"/>
                </a:cubicBezTo>
                <a:cubicBezTo>
                  <a:pt x="10" y="41"/>
                  <a:pt x="10" y="41"/>
                  <a:pt x="10" y="41"/>
                </a:cubicBezTo>
                <a:cubicBezTo>
                  <a:pt x="10" y="39"/>
                  <a:pt x="12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>
              <a:latin typeface="+mn-ea"/>
            </a:endParaRPr>
          </a:p>
        </p:txBody>
      </p:sp>
      <p:sp>
        <p:nvSpPr>
          <p:cNvPr id="11" name="Freeform 19"/>
          <p:cNvSpPr>
            <a:spLocks noEditPoints="1"/>
          </p:cNvSpPr>
          <p:nvPr/>
        </p:nvSpPr>
        <p:spPr bwMode="auto">
          <a:xfrm rot="847762">
            <a:off x="4048868" y="3200475"/>
            <a:ext cx="284727" cy="348892"/>
          </a:xfrm>
          <a:custGeom>
            <a:avLst/>
            <a:gdLst>
              <a:gd name="T0" fmla="*/ 30 w 60"/>
              <a:gd name="T1" fmla="*/ 0 h 74"/>
              <a:gd name="T2" fmla="*/ 54 w 60"/>
              <a:gd name="T3" fmla="*/ 25 h 74"/>
              <a:gd name="T4" fmla="*/ 30 w 60"/>
              <a:gd name="T5" fmla="*/ 49 h 74"/>
              <a:gd name="T6" fmla="*/ 5 w 60"/>
              <a:gd name="T7" fmla="*/ 25 h 74"/>
              <a:gd name="T8" fmla="*/ 30 w 60"/>
              <a:gd name="T9" fmla="*/ 0 h 74"/>
              <a:gd name="T10" fmla="*/ 30 w 60"/>
              <a:gd name="T11" fmla="*/ 0 h 74"/>
              <a:gd name="T12" fmla="*/ 30 w 60"/>
              <a:gd name="T13" fmla="*/ 11 h 74"/>
              <a:gd name="T14" fmla="*/ 44 w 60"/>
              <a:gd name="T15" fmla="*/ 25 h 74"/>
              <a:gd name="T16" fmla="*/ 30 w 60"/>
              <a:gd name="T17" fmla="*/ 39 h 74"/>
              <a:gd name="T18" fmla="*/ 16 w 60"/>
              <a:gd name="T19" fmla="*/ 25 h 74"/>
              <a:gd name="T20" fmla="*/ 30 w 60"/>
              <a:gd name="T21" fmla="*/ 11 h 74"/>
              <a:gd name="T22" fmla="*/ 30 w 60"/>
              <a:gd name="T23" fmla="*/ 11 h 74"/>
              <a:gd name="T24" fmla="*/ 30 w 60"/>
              <a:gd name="T25" fmla="*/ 15 h 74"/>
              <a:gd name="T26" fmla="*/ 37 w 60"/>
              <a:gd name="T27" fmla="*/ 18 h 74"/>
              <a:gd name="T28" fmla="*/ 33 w 60"/>
              <a:gd name="T29" fmla="*/ 17 h 74"/>
              <a:gd name="T30" fmla="*/ 22 w 60"/>
              <a:gd name="T31" fmla="*/ 27 h 74"/>
              <a:gd name="T32" fmla="*/ 24 w 60"/>
              <a:gd name="T33" fmla="*/ 32 h 74"/>
              <a:gd name="T34" fmla="*/ 20 w 60"/>
              <a:gd name="T35" fmla="*/ 25 h 74"/>
              <a:gd name="T36" fmla="*/ 30 w 60"/>
              <a:gd name="T37" fmla="*/ 15 h 74"/>
              <a:gd name="T38" fmla="*/ 30 w 60"/>
              <a:gd name="T39" fmla="*/ 15 h 74"/>
              <a:gd name="T40" fmla="*/ 30 w 60"/>
              <a:gd name="T41" fmla="*/ 3 h 74"/>
              <a:gd name="T42" fmla="*/ 32 w 60"/>
              <a:gd name="T43" fmla="*/ 6 h 74"/>
              <a:gd name="T44" fmla="*/ 30 w 60"/>
              <a:gd name="T45" fmla="*/ 8 h 74"/>
              <a:gd name="T46" fmla="*/ 28 w 60"/>
              <a:gd name="T47" fmla="*/ 6 h 74"/>
              <a:gd name="T48" fmla="*/ 30 w 60"/>
              <a:gd name="T49" fmla="*/ 3 h 74"/>
              <a:gd name="T50" fmla="*/ 30 w 60"/>
              <a:gd name="T51" fmla="*/ 3 h 74"/>
              <a:gd name="T52" fmla="*/ 0 w 60"/>
              <a:gd name="T53" fmla="*/ 68 h 74"/>
              <a:gd name="T54" fmla="*/ 5 w 60"/>
              <a:gd name="T55" fmla="*/ 68 h 74"/>
              <a:gd name="T56" fmla="*/ 16 w 60"/>
              <a:gd name="T57" fmla="*/ 50 h 74"/>
              <a:gd name="T58" fmla="*/ 30 w 60"/>
              <a:gd name="T59" fmla="*/ 54 h 74"/>
              <a:gd name="T60" fmla="*/ 45 w 60"/>
              <a:gd name="T61" fmla="*/ 50 h 74"/>
              <a:gd name="T62" fmla="*/ 55 w 60"/>
              <a:gd name="T63" fmla="*/ 68 h 74"/>
              <a:gd name="T64" fmla="*/ 60 w 60"/>
              <a:gd name="T65" fmla="*/ 68 h 74"/>
              <a:gd name="T66" fmla="*/ 60 w 60"/>
              <a:gd name="T67" fmla="*/ 74 h 74"/>
              <a:gd name="T68" fmla="*/ 59 w 60"/>
              <a:gd name="T69" fmla="*/ 74 h 74"/>
              <a:gd name="T70" fmla="*/ 1 w 60"/>
              <a:gd name="T71" fmla="*/ 74 h 74"/>
              <a:gd name="T72" fmla="*/ 0 w 60"/>
              <a:gd name="T73" fmla="*/ 74 h 74"/>
              <a:gd name="T74" fmla="*/ 0 w 60"/>
              <a:gd name="T75" fmla="*/ 6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0" h="74">
                <a:moveTo>
                  <a:pt x="30" y="0"/>
                </a:moveTo>
                <a:cubicBezTo>
                  <a:pt x="43" y="0"/>
                  <a:pt x="54" y="11"/>
                  <a:pt x="54" y="25"/>
                </a:cubicBezTo>
                <a:cubicBezTo>
                  <a:pt x="54" y="38"/>
                  <a:pt x="43" y="49"/>
                  <a:pt x="30" y="49"/>
                </a:cubicBezTo>
                <a:cubicBezTo>
                  <a:pt x="16" y="49"/>
                  <a:pt x="5" y="38"/>
                  <a:pt x="5" y="25"/>
                </a:cubicBezTo>
                <a:cubicBezTo>
                  <a:pt x="5" y="11"/>
                  <a:pt x="16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lose/>
                <a:moveTo>
                  <a:pt x="30" y="11"/>
                </a:moveTo>
                <a:cubicBezTo>
                  <a:pt x="38" y="11"/>
                  <a:pt x="44" y="17"/>
                  <a:pt x="44" y="25"/>
                </a:cubicBezTo>
                <a:cubicBezTo>
                  <a:pt x="44" y="33"/>
                  <a:pt x="38" y="39"/>
                  <a:pt x="30" y="39"/>
                </a:cubicBezTo>
                <a:cubicBezTo>
                  <a:pt x="22" y="39"/>
                  <a:pt x="16" y="33"/>
                  <a:pt x="16" y="25"/>
                </a:cubicBezTo>
                <a:cubicBezTo>
                  <a:pt x="16" y="17"/>
                  <a:pt x="22" y="11"/>
                  <a:pt x="30" y="11"/>
                </a:cubicBezTo>
                <a:cubicBezTo>
                  <a:pt x="30" y="11"/>
                  <a:pt x="30" y="11"/>
                  <a:pt x="30" y="11"/>
                </a:cubicBezTo>
                <a:close/>
                <a:moveTo>
                  <a:pt x="30" y="15"/>
                </a:moveTo>
                <a:cubicBezTo>
                  <a:pt x="33" y="15"/>
                  <a:pt x="35" y="16"/>
                  <a:pt x="37" y="18"/>
                </a:cubicBezTo>
                <a:cubicBezTo>
                  <a:pt x="35" y="18"/>
                  <a:pt x="34" y="17"/>
                  <a:pt x="33" y="17"/>
                </a:cubicBezTo>
                <a:cubicBezTo>
                  <a:pt x="27" y="17"/>
                  <a:pt x="22" y="22"/>
                  <a:pt x="22" y="27"/>
                </a:cubicBezTo>
                <a:cubicBezTo>
                  <a:pt x="22" y="29"/>
                  <a:pt x="23" y="31"/>
                  <a:pt x="24" y="32"/>
                </a:cubicBezTo>
                <a:cubicBezTo>
                  <a:pt x="22" y="30"/>
                  <a:pt x="20" y="28"/>
                  <a:pt x="20" y="25"/>
                </a:cubicBezTo>
                <a:cubicBezTo>
                  <a:pt x="20" y="20"/>
                  <a:pt x="25" y="15"/>
                  <a:pt x="30" y="15"/>
                </a:cubicBezTo>
                <a:cubicBezTo>
                  <a:pt x="30" y="15"/>
                  <a:pt x="30" y="15"/>
                  <a:pt x="30" y="15"/>
                </a:cubicBezTo>
                <a:close/>
                <a:moveTo>
                  <a:pt x="30" y="3"/>
                </a:moveTo>
                <a:cubicBezTo>
                  <a:pt x="31" y="3"/>
                  <a:pt x="32" y="4"/>
                  <a:pt x="32" y="6"/>
                </a:cubicBezTo>
                <a:cubicBezTo>
                  <a:pt x="32" y="7"/>
                  <a:pt x="31" y="8"/>
                  <a:pt x="30" y="8"/>
                </a:cubicBezTo>
                <a:cubicBezTo>
                  <a:pt x="29" y="8"/>
                  <a:pt x="28" y="7"/>
                  <a:pt x="28" y="6"/>
                </a:cubicBezTo>
                <a:cubicBezTo>
                  <a:pt x="28" y="4"/>
                  <a:pt x="29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lose/>
                <a:moveTo>
                  <a:pt x="0" y="68"/>
                </a:moveTo>
                <a:cubicBezTo>
                  <a:pt x="5" y="68"/>
                  <a:pt x="5" y="68"/>
                  <a:pt x="5" y="68"/>
                </a:cubicBezTo>
                <a:cubicBezTo>
                  <a:pt x="16" y="50"/>
                  <a:pt x="16" y="50"/>
                  <a:pt x="16" y="50"/>
                </a:cubicBezTo>
                <a:cubicBezTo>
                  <a:pt x="20" y="53"/>
                  <a:pt x="25" y="54"/>
                  <a:pt x="30" y="54"/>
                </a:cubicBezTo>
                <a:cubicBezTo>
                  <a:pt x="35" y="54"/>
                  <a:pt x="40" y="53"/>
                  <a:pt x="45" y="50"/>
                </a:cubicBezTo>
                <a:cubicBezTo>
                  <a:pt x="55" y="68"/>
                  <a:pt x="55" y="68"/>
                  <a:pt x="55" y="68"/>
                </a:cubicBezTo>
                <a:cubicBezTo>
                  <a:pt x="60" y="68"/>
                  <a:pt x="60" y="68"/>
                  <a:pt x="60" y="68"/>
                </a:cubicBezTo>
                <a:cubicBezTo>
                  <a:pt x="60" y="74"/>
                  <a:pt x="60" y="74"/>
                  <a:pt x="60" y="74"/>
                </a:cubicBezTo>
                <a:cubicBezTo>
                  <a:pt x="59" y="74"/>
                  <a:pt x="59" y="74"/>
                  <a:pt x="59" y="74"/>
                </a:cubicBezTo>
                <a:cubicBezTo>
                  <a:pt x="1" y="74"/>
                  <a:pt x="1" y="74"/>
                  <a:pt x="1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68"/>
                  <a:pt x="0" y="68"/>
                  <a:pt x="0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>
              <a:latin typeface="+mn-ea"/>
            </a:endParaRPr>
          </a:p>
        </p:txBody>
      </p:sp>
      <p:sp>
        <p:nvSpPr>
          <p:cNvPr id="12" name="Freeform 23"/>
          <p:cNvSpPr>
            <a:spLocks noEditPoints="1"/>
          </p:cNvSpPr>
          <p:nvPr/>
        </p:nvSpPr>
        <p:spPr bwMode="auto">
          <a:xfrm rot="847762">
            <a:off x="4274509" y="2362343"/>
            <a:ext cx="350896" cy="240615"/>
          </a:xfrm>
          <a:custGeom>
            <a:avLst/>
            <a:gdLst>
              <a:gd name="T0" fmla="*/ 68 w 74"/>
              <a:gd name="T1" fmla="*/ 3 h 51"/>
              <a:gd name="T2" fmla="*/ 67 w 74"/>
              <a:gd name="T3" fmla="*/ 0 h 51"/>
              <a:gd name="T4" fmla="*/ 57 w 74"/>
              <a:gd name="T5" fmla="*/ 1 h 51"/>
              <a:gd name="T6" fmla="*/ 12 w 74"/>
              <a:gd name="T7" fmla="*/ 3 h 51"/>
              <a:gd name="T8" fmla="*/ 10 w 74"/>
              <a:gd name="T9" fmla="*/ 0 h 51"/>
              <a:gd name="T10" fmla="*/ 6 w 74"/>
              <a:gd name="T11" fmla="*/ 1 h 51"/>
              <a:gd name="T12" fmla="*/ 2 w 74"/>
              <a:gd name="T13" fmla="*/ 3 h 51"/>
              <a:gd name="T14" fmla="*/ 0 w 74"/>
              <a:gd name="T15" fmla="*/ 49 h 51"/>
              <a:gd name="T16" fmla="*/ 72 w 74"/>
              <a:gd name="T17" fmla="*/ 51 h 51"/>
              <a:gd name="T18" fmla="*/ 74 w 74"/>
              <a:gd name="T19" fmla="*/ 5 h 51"/>
              <a:gd name="T20" fmla="*/ 72 w 74"/>
              <a:gd name="T21" fmla="*/ 3 h 51"/>
              <a:gd name="T22" fmla="*/ 6 w 74"/>
              <a:gd name="T23" fmla="*/ 9 h 51"/>
              <a:gd name="T24" fmla="*/ 12 w 74"/>
              <a:gd name="T25" fmla="*/ 9 h 51"/>
              <a:gd name="T26" fmla="*/ 9 w 74"/>
              <a:gd name="T27" fmla="*/ 6 h 51"/>
              <a:gd name="T28" fmla="*/ 58 w 74"/>
              <a:gd name="T29" fmla="*/ 8 h 51"/>
              <a:gd name="T30" fmla="*/ 57 w 74"/>
              <a:gd name="T31" fmla="*/ 10 h 51"/>
              <a:gd name="T32" fmla="*/ 67 w 74"/>
              <a:gd name="T33" fmla="*/ 11 h 51"/>
              <a:gd name="T34" fmla="*/ 68 w 74"/>
              <a:gd name="T35" fmla="*/ 9 h 51"/>
              <a:gd name="T36" fmla="*/ 67 w 74"/>
              <a:gd name="T37" fmla="*/ 8 h 51"/>
              <a:gd name="T38" fmla="*/ 58 w 74"/>
              <a:gd name="T39" fmla="*/ 27 h 51"/>
              <a:gd name="T40" fmla="*/ 16 w 74"/>
              <a:gd name="T41" fmla="*/ 27 h 51"/>
              <a:gd name="T42" fmla="*/ 37 w 74"/>
              <a:gd name="T43" fmla="*/ 6 h 51"/>
              <a:gd name="T44" fmla="*/ 54 w 74"/>
              <a:gd name="T45" fmla="*/ 27 h 51"/>
              <a:gd name="T46" fmla="*/ 20 w 74"/>
              <a:gd name="T47" fmla="*/ 27 h 51"/>
              <a:gd name="T48" fmla="*/ 37 w 74"/>
              <a:gd name="T49" fmla="*/ 10 h 51"/>
              <a:gd name="T50" fmla="*/ 49 w 74"/>
              <a:gd name="T51" fmla="*/ 27 h 51"/>
              <a:gd name="T52" fmla="*/ 25 w 74"/>
              <a:gd name="T53" fmla="*/ 27 h 51"/>
              <a:gd name="T54" fmla="*/ 37 w 74"/>
              <a:gd name="T55" fmla="*/ 15 h 51"/>
              <a:gd name="T56" fmla="*/ 44 w 74"/>
              <a:gd name="T57" fmla="*/ 21 h 51"/>
              <a:gd name="T58" fmla="*/ 29 w 74"/>
              <a:gd name="T59" fmla="*/ 29 h 51"/>
              <a:gd name="T60" fmla="*/ 28 w 74"/>
              <a:gd name="T61" fmla="*/ 27 h 51"/>
              <a:gd name="T62" fmla="*/ 37 w 74"/>
              <a:gd name="T63" fmla="*/ 1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4" h="51">
                <a:moveTo>
                  <a:pt x="72" y="3"/>
                </a:moveTo>
                <a:cubicBezTo>
                  <a:pt x="68" y="3"/>
                  <a:pt x="68" y="3"/>
                  <a:pt x="68" y="3"/>
                </a:cubicBezTo>
                <a:cubicBezTo>
                  <a:pt x="68" y="1"/>
                  <a:pt x="68" y="1"/>
                  <a:pt x="68" y="1"/>
                </a:cubicBezTo>
                <a:cubicBezTo>
                  <a:pt x="68" y="0"/>
                  <a:pt x="67" y="0"/>
                  <a:pt x="67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7" y="0"/>
                  <a:pt x="57" y="0"/>
                  <a:pt x="57" y="1"/>
                </a:cubicBezTo>
                <a:cubicBezTo>
                  <a:pt x="57" y="3"/>
                  <a:pt x="57" y="3"/>
                  <a:pt x="57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0"/>
                  <a:pt x="11" y="0"/>
                  <a:pt x="10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6" y="0"/>
                  <a:pt x="6" y="1"/>
                </a:cubicBezTo>
                <a:cubicBezTo>
                  <a:pt x="6" y="3"/>
                  <a:pt x="6" y="3"/>
                  <a:pt x="6" y="3"/>
                </a:cubicBezTo>
                <a:cubicBezTo>
                  <a:pt x="2" y="3"/>
                  <a:pt x="2" y="3"/>
                  <a:pt x="2" y="3"/>
                </a:cubicBezTo>
                <a:cubicBezTo>
                  <a:pt x="1" y="3"/>
                  <a:pt x="0" y="4"/>
                  <a:pt x="0" y="5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0"/>
                  <a:pt x="1" y="51"/>
                  <a:pt x="2" y="51"/>
                </a:cubicBezTo>
                <a:cubicBezTo>
                  <a:pt x="72" y="51"/>
                  <a:pt x="72" y="51"/>
                  <a:pt x="72" y="51"/>
                </a:cubicBezTo>
                <a:cubicBezTo>
                  <a:pt x="73" y="51"/>
                  <a:pt x="74" y="50"/>
                  <a:pt x="74" y="49"/>
                </a:cubicBezTo>
                <a:cubicBezTo>
                  <a:pt x="74" y="5"/>
                  <a:pt x="74" y="5"/>
                  <a:pt x="74" y="5"/>
                </a:cubicBezTo>
                <a:cubicBezTo>
                  <a:pt x="74" y="4"/>
                  <a:pt x="73" y="3"/>
                  <a:pt x="72" y="3"/>
                </a:cubicBezTo>
                <a:cubicBezTo>
                  <a:pt x="72" y="3"/>
                  <a:pt x="72" y="3"/>
                  <a:pt x="72" y="3"/>
                </a:cubicBezTo>
                <a:close/>
                <a:moveTo>
                  <a:pt x="9" y="6"/>
                </a:moveTo>
                <a:cubicBezTo>
                  <a:pt x="7" y="6"/>
                  <a:pt x="6" y="8"/>
                  <a:pt x="6" y="9"/>
                </a:cubicBezTo>
                <a:cubicBezTo>
                  <a:pt x="6" y="11"/>
                  <a:pt x="7" y="13"/>
                  <a:pt x="9" y="13"/>
                </a:cubicBezTo>
                <a:cubicBezTo>
                  <a:pt x="11" y="13"/>
                  <a:pt x="12" y="11"/>
                  <a:pt x="12" y="9"/>
                </a:cubicBezTo>
                <a:cubicBezTo>
                  <a:pt x="12" y="8"/>
                  <a:pt x="11" y="6"/>
                  <a:pt x="9" y="6"/>
                </a:cubicBezTo>
                <a:cubicBezTo>
                  <a:pt x="9" y="6"/>
                  <a:pt x="9" y="6"/>
                  <a:pt x="9" y="6"/>
                </a:cubicBezTo>
                <a:close/>
                <a:moveTo>
                  <a:pt x="67" y="8"/>
                </a:moveTo>
                <a:cubicBezTo>
                  <a:pt x="58" y="8"/>
                  <a:pt x="58" y="8"/>
                  <a:pt x="58" y="8"/>
                </a:cubicBezTo>
                <a:cubicBezTo>
                  <a:pt x="57" y="8"/>
                  <a:pt x="57" y="8"/>
                  <a:pt x="57" y="9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11"/>
                  <a:pt x="57" y="11"/>
                  <a:pt x="58" y="11"/>
                </a:cubicBezTo>
                <a:cubicBezTo>
                  <a:pt x="67" y="11"/>
                  <a:pt x="67" y="11"/>
                  <a:pt x="67" y="11"/>
                </a:cubicBezTo>
                <a:cubicBezTo>
                  <a:pt x="67" y="11"/>
                  <a:pt x="68" y="11"/>
                  <a:pt x="68" y="10"/>
                </a:cubicBezTo>
                <a:cubicBezTo>
                  <a:pt x="68" y="9"/>
                  <a:pt x="68" y="9"/>
                  <a:pt x="68" y="9"/>
                </a:cubicBezTo>
                <a:cubicBezTo>
                  <a:pt x="68" y="8"/>
                  <a:pt x="67" y="8"/>
                  <a:pt x="67" y="8"/>
                </a:cubicBezTo>
                <a:cubicBezTo>
                  <a:pt x="67" y="8"/>
                  <a:pt x="67" y="8"/>
                  <a:pt x="67" y="8"/>
                </a:cubicBezTo>
                <a:close/>
                <a:moveTo>
                  <a:pt x="37" y="6"/>
                </a:moveTo>
                <a:cubicBezTo>
                  <a:pt x="49" y="6"/>
                  <a:pt x="58" y="15"/>
                  <a:pt x="58" y="27"/>
                </a:cubicBezTo>
                <a:cubicBezTo>
                  <a:pt x="58" y="38"/>
                  <a:pt x="49" y="48"/>
                  <a:pt x="37" y="48"/>
                </a:cubicBezTo>
                <a:cubicBezTo>
                  <a:pt x="26" y="48"/>
                  <a:pt x="16" y="38"/>
                  <a:pt x="16" y="27"/>
                </a:cubicBezTo>
                <a:cubicBezTo>
                  <a:pt x="16" y="15"/>
                  <a:pt x="26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lose/>
                <a:moveTo>
                  <a:pt x="37" y="10"/>
                </a:moveTo>
                <a:cubicBezTo>
                  <a:pt x="46" y="10"/>
                  <a:pt x="54" y="17"/>
                  <a:pt x="54" y="27"/>
                </a:cubicBezTo>
                <a:cubicBezTo>
                  <a:pt x="54" y="36"/>
                  <a:pt x="46" y="44"/>
                  <a:pt x="37" y="44"/>
                </a:cubicBezTo>
                <a:cubicBezTo>
                  <a:pt x="28" y="44"/>
                  <a:pt x="20" y="36"/>
                  <a:pt x="20" y="27"/>
                </a:cubicBezTo>
                <a:cubicBezTo>
                  <a:pt x="20" y="17"/>
                  <a:pt x="28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lose/>
                <a:moveTo>
                  <a:pt x="37" y="15"/>
                </a:moveTo>
                <a:cubicBezTo>
                  <a:pt x="44" y="15"/>
                  <a:pt x="49" y="20"/>
                  <a:pt x="49" y="27"/>
                </a:cubicBezTo>
                <a:cubicBezTo>
                  <a:pt x="49" y="33"/>
                  <a:pt x="44" y="39"/>
                  <a:pt x="37" y="39"/>
                </a:cubicBezTo>
                <a:cubicBezTo>
                  <a:pt x="30" y="39"/>
                  <a:pt x="25" y="33"/>
                  <a:pt x="25" y="27"/>
                </a:cubicBezTo>
                <a:cubicBezTo>
                  <a:pt x="25" y="20"/>
                  <a:pt x="30" y="15"/>
                  <a:pt x="37" y="15"/>
                </a:cubicBezTo>
                <a:cubicBezTo>
                  <a:pt x="37" y="15"/>
                  <a:pt x="37" y="15"/>
                  <a:pt x="37" y="15"/>
                </a:cubicBezTo>
                <a:close/>
                <a:moveTo>
                  <a:pt x="37" y="18"/>
                </a:moveTo>
                <a:cubicBezTo>
                  <a:pt x="40" y="18"/>
                  <a:pt x="42" y="19"/>
                  <a:pt x="44" y="21"/>
                </a:cubicBezTo>
                <a:cubicBezTo>
                  <a:pt x="43" y="20"/>
                  <a:pt x="41" y="20"/>
                  <a:pt x="39" y="20"/>
                </a:cubicBezTo>
                <a:cubicBezTo>
                  <a:pt x="34" y="20"/>
                  <a:pt x="29" y="24"/>
                  <a:pt x="29" y="29"/>
                </a:cubicBezTo>
                <a:cubicBezTo>
                  <a:pt x="29" y="30"/>
                  <a:pt x="30" y="32"/>
                  <a:pt x="31" y="33"/>
                </a:cubicBezTo>
                <a:cubicBezTo>
                  <a:pt x="29" y="31"/>
                  <a:pt x="28" y="29"/>
                  <a:pt x="28" y="27"/>
                </a:cubicBezTo>
                <a:cubicBezTo>
                  <a:pt x="28" y="22"/>
                  <a:pt x="32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>
              <a:latin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 rot="847762" flipH="1">
            <a:off x="6689598" y="1285057"/>
            <a:ext cx="364473" cy="3620344"/>
            <a:chOff x="1623361" y="-1118833"/>
            <a:chExt cx="94794" cy="9793298"/>
          </a:xfrm>
        </p:grpSpPr>
        <p:pic>
          <p:nvPicPr>
            <p:cNvPr id="17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5400000">
              <a:off x="-2898183" y="3408829"/>
              <a:ext cx="9144000" cy="886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" name="矩形 17"/>
            <p:cNvSpPr/>
            <p:nvPr/>
          </p:nvSpPr>
          <p:spPr>
            <a:xfrm rot="5400000" flipV="1">
              <a:off x="-3270191" y="3774732"/>
              <a:ext cx="9793285" cy="6181"/>
            </a:xfrm>
            <a:prstGeom prst="rect">
              <a:avLst/>
            </a:prstGeom>
            <a:gradFill>
              <a:gsLst>
                <a:gs pos="49628">
                  <a:sysClr val="windowText" lastClr="000000">
                    <a:lumMod val="85000"/>
                    <a:lumOff val="15000"/>
                  </a:sysClr>
                </a:gs>
                <a:gs pos="2000">
                  <a:sysClr val="window" lastClr="FFFFFF">
                    <a:alpha val="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108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 rot="847762">
            <a:off x="4541997" y="3450986"/>
            <a:ext cx="1981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请输入文字请输入文字</a:t>
            </a:r>
            <a:endParaRPr lang="en-US" altLang="zh-CN" sz="1400" dirty="0" smtClean="0">
              <a:solidFill>
                <a:schemeClr val="bg1"/>
              </a:solidFill>
              <a:latin typeface="+mn-ea"/>
            </a:endParaRPr>
          </a:p>
          <a:p>
            <a:pPr algn="r"/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请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输入文字请输入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文字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 rot="847762">
            <a:off x="4767946" y="2553391"/>
            <a:ext cx="1981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请输入文字请输入文字</a:t>
            </a:r>
            <a:endParaRPr lang="en-US" altLang="zh-CN" sz="1400" dirty="0" smtClean="0">
              <a:solidFill>
                <a:schemeClr val="bg1"/>
              </a:solidFill>
              <a:latin typeface="+mn-ea"/>
            </a:endParaRPr>
          </a:p>
          <a:p>
            <a:pPr algn="r"/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请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输入文字请输入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文字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 rot="847762">
            <a:off x="4994589" y="1653040"/>
            <a:ext cx="1981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请输入文字请输入文字</a:t>
            </a:r>
            <a:endParaRPr lang="en-US" altLang="zh-CN" sz="1400" dirty="0" smtClean="0">
              <a:solidFill>
                <a:schemeClr val="bg1"/>
              </a:solidFill>
              <a:latin typeface="+mn-ea"/>
            </a:endParaRPr>
          </a:p>
          <a:p>
            <a:pPr algn="r"/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请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输入文字请输入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文字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8655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2040099" y="1131590"/>
            <a:ext cx="5063802" cy="3435757"/>
            <a:chOff x="2040099" y="838365"/>
            <a:chExt cx="5063802" cy="3435757"/>
          </a:xfrm>
        </p:grpSpPr>
        <p:pic>
          <p:nvPicPr>
            <p:cNvPr id="117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20700000" flipH="1" flipV="1">
              <a:off x="2148538" y="4173118"/>
              <a:ext cx="1116000" cy="5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5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900000" flipV="1">
              <a:off x="5889926" y="3107375"/>
              <a:ext cx="1116000" cy="5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6" name="组合 5"/>
            <p:cNvGrpSpPr/>
            <p:nvPr/>
          </p:nvGrpSpPr>
          <p:grpSpPr>
            <a:xfrm>
              <a:off x="2040099" y="838365"/>
              <a:ext cx="1173225" cy="1290548"/>
              <a:chOff x="1979712" y="1310109"/>
              <a:chExt cx="1440160" cy="1584176"/>
            </a:xfrm>
          </p:grpSpPr>
          <p:sp>
            <p:nvSpPr>
              <p:cNvPr id="3" name="梯形 2"/>
              <p:cNvSpPr/>
              <p:nvPr/>
            </p:nvSpPr>
            <p:spPr>
              <a:xfrm rot="5400000">
                <a:off x="1763688" y="1526133"/>
                <a:ext cx="1584176" cy="1152128"/>
              </a:xfrm>
              <a:prstGeom prst="trapezoid">
                <a:avLst/>
              </a:prstGeom>
              <a:solidFill>
                <a:srgbClr val="DD6551"/>
              </a:solidFill>
              <a:ln>
                <a:noFill/>
              </a:ln>
              <a:effectLst/>
              <a:scene3d>
                <a:camera prst="perspectiveFront">
                  <a:rot lat="20699999" lon="0" rev="0"/>
                </a:camera>
                <a:lightRig rig="threePt" dir="t"/>
              </a:scene3d>
              <a:sp3d z="635000" extrusionH="514350">
                <a:extrusionClr>
                  <a:srgbClr val="D93C2B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/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2051720" y="1402791"/>
                <a:ext cx="1368152" cy="1360090"/>
              </a:xfrm>
              <a:prstGeom prst="rect">
                <a:avLst/>
              </a:prstGeom>
              <a:noFill/>
              <a:scene3d>
                <a:camera prst="orthographicFront">
                  <a:rot lat="21004596" lon="2093122" rev="52821"/>
                </a:camera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600" dirty="0" smtClean="0">
                    <a:solidFill>
                      <a:schemeClr val="bg1"/>
                    </a:solidFill>
                  </a:rPr>
                  <a:t>0</a:t>
                </a:r>
                <a:r>
                  <a:rPr lang="en-US" altLang="zh-CN" sz="4800" dirty="0" smtClean="0">
                    <a:solidFill>
                      <a:schemeClr val="bg1"/>
                    </a:solidFill>
                  </a:rPr>
                  <a:t>1</a:t>
                </a:r>
                <a:endParaRPr lang="zh-CN" altLang="en-US" sz="48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2977333" y="990269"/>
              <a:ext cx="3227715" cy="986739"/>
              <a:chOff x="2986172" y="1026230"/>
              <a:chExt cx="3962092" cy="1211244"/>
            </a:xfrm>
          </p:grpSpPr>
          <p:pic>
            <p:nvPicPr>
              <p:cNvPr id="61" name="Picture 3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67" r="7205" b="57679"/>
              <a:stretch/>
            </p:blipFill>
            <p:spPr bwMode="auto">
              <a:xfrm flipH="1">
                <a:off x="2986317" y="1026230"/>
                <a:ext cx="3961947" cy="852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2" name="Picture 3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67" r="7205" b="57679"/>
              <a:stretch/>
            </p:blipFill>
            <p:spPr bwMode="auto">
              <a:xfrm flipH="1" flipV="1">
                <a:off x="2986172" y="2152236"/>
                <a:ext cx="3961947" cy="852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7" name="燕尾形 6"/>
            <p:cNvSpPr/>
            <p:nvPr/>
          </p:nvSpPr>
          <p:spPr>
            <a:xfrm>
              <a:off x="3406287" y="1390693"/>
              <a:ext cx="183200" cy="183200"/>
            </a:xfrm>
            <a:prstGeom prst="chevron">
              <a:avLst>
                <a:gd name="adj" fmla="val 79675"/>
              </a:avLst>
            </a:prstGeom>
            <a:solidFill>
              <a:srgbClr val="F96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5507055" y="1344151"/>
              <a:ext cx="298097" cy="276284"/>
              <a:chOff x="568819" y="1152232"/>
              <a:chExt cx="365920" cy="339145"/>
            </a:xfrm>
            <a:effectLst>
              <a:reflection blurRad="6350" stA="50000" endA="300" endPos="55000" dir="5400000" sy="-100000" algn="bl" rotWithShape="0"/>
            </a:effectLst>
          </p:grpSpPr>
          <p:sp>
            <p:nvSpPr>
              <p:cNvPr id="64" name="Freeform 37"/>
              <p:cNvSpPr>
                <a:spLocks/>
              </p:cNvSpPr>
              <p:nvPr/>
            </p:nvSpPr>
            <p:spPr bwMode="auto">
              <a:xfrm>
                <a:off x="568819" y="1152232"/>
                <a:ext cx="228859" cy="247346"/>
              </a:xfrm>
              <a:custGeom>
                <a:avLst/>
                <a:gdLst>
                  <a:gd name="T0" fmla="*/ 152 w 152"/>
                  <a:gd name="T1" fmla="*/ 28 h 164"/>
                  <a:gd name="T2" fmla="*/ 152 w 152"/>
                  <a:gd name="T3" fmla="*/ 28 h 164"/>
                  <a:gd name="T4" fmla="*/ 124 w 152"/>
                  <a:gd name="T5" fmla="*/ 0 h 164"/>
                  <a:gd name="T6" fmla="*/ 28 w 152"/>
                  <a:gd name="T7" fmla="*/ 0 h 164"/>
                  <a:gd name="T8" fmla="*/ 0 w 152"/>
                  <a:gd name="T9" fmla="*/ 28 h 164"/>
                  <a:gd name="T10" fmla="*/ 0 w 152"/>
                  <a:gd name="T11" fmla="*/ 91 h 164"/>
                  <a:gd name="T12" fmla="*/ 28 w 152"/>
                  <a:gd name="T13" fmla="*/ 119 h 164"/>
                  <a:gd name="T14" fmla="*/ 30 w 152"/>
                  <a:gd name="T15" fmla="*/ 119 h 164"/>
                  <a:gd name="T16" fmla="*/ 30 w 152"/>
                  <a:gd name="T17" fmla="*/ 164 h 164"/>
                  <a:gd name="T18" fmla="*/ 61 w 152"/>
                  <a:gd name="T19" fmla="*/ 134 h 164"/>
                  <a:gd name="T20" fmla="*/ 61 w 152"/>
                  <a:gd name="T21" fmla="*/ 58 h 164"/>
                  <a:gd name="T22" fmla="*/ 91 w 152"/>
                  <a:gd name="T23" fmla="*/ 28 h 164"/>
                  <a:gd name="T24" fmla="*/ 152 w 152"/>
                  <a:gd name="T25" fmla="*/ 28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2" h="164">
                    <a:moveTo>
                      <a:pt x="152" y="28"/>
                    </a:moveTo>
                    <a:cubicBezTo>
                      <a:pt x="152" y="28"/>
                      <a:pt x="152" y="28"/>
                      <a:pt x="152" y="28"/>
                    </a:cubicBezTo>
                    <a:cubicBezTo>
                      <a:pt x="152" y="12"/>
                      <a:pt x="140" y="0"/>
                      <a:pt x="12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2" y="0"/>
                      <a:pt x="0" y="12"/>
                      <a:pt x="0" y="28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106"/>
                      <a:pt x="12" y="119"/>
                      <a:pt x="28" y="119"/>
                    </a:cubicBezTo>
                    <a:cubicBezTo>
                      <a:pt x="30" y="119"/>
                      <a:pt x="30" y="119"/>
                      <a:pt x="30" y="119"/>
                    </a:cubicBezTo>
                    <a:cubicBezTo>
                      <a:pt x="30" y="164"/>
                      <a:pt x="30" y="164"/>
                      <a:pt x="30" y="164"/>
                    </a:cubicBezTo>
                    <a:cubicBezTo>
                      <a:pt x="61" y="134"/>
                      <a:pt x="61" y="134"/>
                      <a:pt x="61" y="134"/>
                    </a:cubicBezTo>
                    <a:cubicBezTo>
                      <a:pt x="61" y="58"/>
                      <a:pt x="61" y="58"/>
                      <a:pt x="61" y="58"/>
                    </a:cubicBezTo>
                    <a:cubicBezTo>
                      <a:pt x="61" y="41"/>
                      <a:pt x="74" y="28"/>
                      <a:pt x="91" y="28"/>
                    </a:cubicBezTo>
                    <a:lnTo>
                      <a:pt x="152" y="28"/>
                    </a:lnTo>
                    <a:close/>
                  </a:path>
                </a:pathLst>
              </a:custGeom>
              <a:solidFill>
                <a:srgbClr val="F96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/>
              </a:p>
            </p:txBody>
          </p:sp>
          <p:sp>
            <p:nvSpPr>
              <p:cNvPr id="65" name="Freeform 38"/>
              <p:cNvSpPr>
                <a:spLocks noEditPoints="1"/>
              </p:cNvSpPr>
              <p:nvPr/>
            </p:nvSpPr>
            <p:spPr bwMode="auto">
              <a:xfrm>
                <a:off x="683568" y="1217256"/>
                <a:ext cx="251171" cy="274121"/>
              </a:xfrm>
              <a:custGeom>
                <a:avLst/>
                <a:gdLst>
                  <a:gd name="T0" fmla="*/ 137 w 167"/>
                  <a:gd name="T1" fmla="*/ 0 h 182"/>
                  <a:gd name="T2" fmla="*/ 30 w 167"/>
                  <a:gd name="T3" fmla="*/ 0 h 182"/>
                  <a:gd name="T4" fmla="*/ 0 w 167"/>
                  <a:gd name="T5" fmla="*/ 30 h 182"/>
                  <a:gd name="T6" fmla="*/ 0 w 167"/>
                  <a:gd name="T7" fmla="*/ 106 h 182"/>
                  <a:gd name="T8" fmla="*/ 30 w 167"/>
                  <a:gd name="T9" fmla="*/ 136 h 182"/>
                  <a:gd name="T10" fmla="*/ 61 w 167"/>
                  <a:gd name="T11" fmla="*/ 136 h 182"/>
                  <a:gd name="T12" fmla="*/ 61 w 167"/>
                  <a:gd name="T13" fmla="*/ 182 h 182"/>
                  <a:gd name="T14" fmla="*/ 106 w 167"/>
                  <a:gd name="T15" fmla="*/ 136 h 182"/>
                  <a:gd name="T16" fmla="*/ 137 w 167"/>
                  <a:gd name="T17" fmla="*/ 136 h 182"/>
                  <a:gd name="T18" fmla="*/ 167 w 167"/>
                  <a:gd name="T19" fmla="*/ 106 h 182"/>
                  <a:gd name="T20" fmla="*/ 167 w 167"/>
                  <a:gd name="T21" fmla="*/ 30 h 182"/>
                  <a:gd name="T22" fmla="*/ 137 w 167"/>
                  <a:gd name="T23" fmla="*/ 0 h 182"/>
                  <a:gd name="T24" fmla="*/ 30 w 167"/>
                  <a:gd name="T25" fmla="*/ 106 h 182"/>
                  <a:gd name="T26" fmla="*/ 30 w 167"/>
                  <a:gd name="T27" fmla="*/ 91 h 182"/>
                  <a:gd name="T28" fmla="*/ 91 w 167"/>
                  <a:gd name="T29" fmla="*/ 91 h 182"/>
                  <a:gd name="T30" fmla="*/ 91 w 167"/>
                  <a:gd name="T31" fmla="*/ 106 h 182"/>
                  <a:gd name="T32" fmla="*/ 30 w 167"/>
                  <a:gd name="T33" fmla="*/ 106 h 182"/>
                  <a:gd name="T34" fmla="*/ 137 w 167"/>
                  <a:gd name="T35" fmla="*/ 76 h 182"/>
                  <a:gd name="T36" fmla="*/ 30 w 167"/>
                  <a:gd name="T37" fmla="*/ 76 h 182"/>
                  <a:gd name="T38" fmla="*/ 30 w 167"/>
                  <a:gd name="T39" fmla="*/ 60 h 182"/>
                  <a:gd name="T40" fmla="*/ 137 w 167"/>
                  <a:gd name="T41" fmla="*/ 60 h 182"/>
                  <a:gd name="T42" fmla="*/ 137 w 167"/>
                  <a:gd name="T43" fmla="*/ 76 h 182"/>
                  <a:gd name="T44" fmla="*/ 137 w 167"/>
                  <a:gd name="T45" fmla="*/ 45 h 182"/>
                  <a:gd name="T46" fmla="*/ 30 w 167"/>
                  <a:gd name="T47" fmla="*/ 45 h 182"/>
                  <a:gd name="T48" fmla="*/ 30 w 167"/>
                  <a:gd name="T49" fmla="*/ 30 h 182"/>
                  <a:gd name="T50" fmla="*/ 137 w 167"/>
                  <a:gd name="T51" fmla="*/ 30 h 182"/>
                  <a:gd name="T52" fmla="*/ 137 w 167"/>
                  <a:gd name="T53" fmla="*/ 45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7" h="182">
                    <a:moveTo>
                      <a:pt x="137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14" y="0"/>
                      <a:pt x="0" y="13"/>
                      <a:pt x="0" y="30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23"/>
                      <a:pt x="14" y="136"/>
                      <a:pt x="30" y="136"/>
                    </a:cubicBezTo>
                    <a:cubicBezTo>
                      <a:pt x="61" y="136"/>
                      <a:pt x="61" y="136"/>
                      <a:pt x="61" y="136"/>
                    </a:cubicBezTo>
                    <a:cubicBezTo>
                      <a:pt x="61" y="182"/>
                      <a:pt x="61" y="182"/>
                      <a:pt x="61" y="182"/>
                    </a:cubicBezTo>
                    <a:cubicBezTo>
                      <a:pt x="106" y="136"/>
                      <a:pt x="106" y="136"/>
                      <a:pt x="106" y="136"/>
                    </a:cubicBezTo>
                    <a:cubicBezTo>
                      <a:pt x="137" y="136"/>
                      <a:pt x="137" y="136"/>
                      <a:pt x="137" y="136"/>
                    </a:cubicBezTo>
                    <a:cubicBezTo>
                      <a:pt x="154" y="136"/>
                      <a:pt x="167" y="123"/>
                      <a:pt x="167" y="106"/>
                    </a:cubicBezTo>
                    <a:cubicBezTo>
                      <a:pt x="167" y="30"/>
                      <a:pt x="167" y="30"/>
                      <a:pt x="167" y="30"/>
                    </a:cubicBezTo>
                    <a:cubicBezTo>
                      <a:pt x="167" y="13"/>
                      <a:pt x="154" y="0"/>
                      <a:pt x="137" y="0"/>
                    </a:cubicBezTo>
                    <a:close/>
                    <a:moveTo>
                      <a:pt x="30" y="106"/>
                    </a:moveTo>
                    <a:cubicBezTo>
                      <a:pt x="30" y="91"/>
                      <a:pt x="30" y="91"/>
                      <a:pt x="30" y="91"/>
                    </a:cubicBezTo>
                    <a:cubicBezTo>
                      <a:pt x="91" y="91"/>
                      <a:pt x="91" y="91"/>
                      <a:pt x="91" y="91"/>
                    </a:cubicBezTo>
                    <a:cubicBezTo>
                      <a:pt x="91" y="106"/>
                      <a:pt x="91" y="106"/>
                      <a:pt x="91" y="106"/>
                    </a:cubicBezTo>
                    <a:lnTo>
                      <a:pt x="30" y="106"/>
                    </a:lnTo>
                    <a:close/>
                    <a:moveTo>
                      <a:pt x="137" y="76"/>
                    </a:moveTo>
                    <a:cubicBezTo>
                      <a:pt x="30" y="76"/>
                      <a:pt x="30" y="76"/>
                      <a:pt x="30" y="76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137" y="60"/>
                      <a:pt x="137" y="60"/>
                      <a:pt x="137" y="60"/>
                    </a:cubicBezTo>
                    <a:lnTo>
                      <a:pt x="137" y="76"/>
                    </a:lnTo>
                    <a:close/>
                    <a:moveTo>
                      <a:pt x="137" y="45"/>
                    </a:move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137" y="30"/>
                      <a:pt x="137" y="30"/>
                      <a:pt x="137" y="30"/>
                    </a:cubicBezTo>
                    <a:lnTo>
                      <a:pt x="137" y="45"/>
                    </a:lnTo>
                    <a:close/>
                  </a:path>
                </a:pathLst>
              </a:custGeom>
              <a:solidFill>
                <a:srgbClr val="F96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/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3838793" y="1074067"/>
              <a:ext cx="14665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请输入标题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3838793" y="1490409"/>
              <a:ext cx="14665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请输入文本请输入</a:t>
              </a:r>
              <a:r>
                <a:rPr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文本</a:t>
              </a:r>
              <a:endPara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ctr"/>
              <a:r>
                <a:rPr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输入文本请输入</a:t>
              </a:r>
              <a:r>
                <a:rPr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文本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76" name="组合 75"/>
            <p:cNvGrpSpPr/>
            <p:nvPr/>
          </p:nvGrpSpPr>
          <p:grpSpPr>
            <a:xfrm flipH="1">
              <a:off x="5930676" y="1914370"/>
              <a:ext cx="1173225" cy="1290548"/>
              <a:chOff x="1979712" y="1310109"/>
              <a:chExt cx="1440160" cy="1584176"/>
            </a:xfrm>
          </p:grpSpPr>
          <p:sp>
            <p:nvSpPr>
              <p:cNvPr id="87" name="梯形 86"/>
              <p:cNvSpPr/>
              <p:nvPr/>
            </p:nvSpPr>
            <p:spPr>
              <a:xfrm rot="5400000">
                <a:off x="1763688" y="1526133"/>
                <a:ext cx="1584176" cy="1152128"/>
              </a:xfrm>
              <a:prstGeom prst="trapezoid">
                <a:avLst/>
              </a:prstGeom>
              <a:solidFill>
                <a:srgbClr val="E6AF00"/>
              </a:solidFill>
              <a:ln>
                <a:noFill/>
              </a:ln>
              <a:scene3d>
                <a:camera prst="perspectiveFront">
                  <a:rot lat="20699999" lon="0" rev="0"/>
                </a:camera>
                <a:lightRig rig="threePt" dir="t"/>
              </a:scene3d>
              <a:sp3d z="635000" extrusionH="514350">
                <a:extrusionClr>
                  <a:srgbClr val="D09E00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/>
              </a:p>
            </p:txBody>
          </p:sp>
          <p:sp>
            <p:nvSpPr>
              <p:cNvPr id="88" name="TextBox 87"/>
              <p:cNvSpPr txBox="1"/>
              <p:nvPr/>
            </p:nvSpPr>
            <p:spPr>
              <a:xfrm>
                <a:off x="2051720" y="1402791"/>
                <a:ext cx="1368152" cy="1360090"/>
              </a:xfrm>
              <a:prstGeom prst="rect">
                <a:avLst/>
              </a:prstGeom>
              <a:noFill/>
              <a:scene3d>
                <a:camera prst="orthographicFront">
                  <a:rot lat="604456" lon="2111470" rev="52845"/>
                </a:camera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 smtClean="0">
                    <a:solidFill>
                      <a:schemeClr val="bg1"/>
                    </a:solidFill>
                  </a:rPr>
                  <a:t>0</a:t>
                </a:r>
                <a:r>
                  <a:rPr lang="en-US" altLang="zh-CN" sz="6600" dirty="0" smtClean="0">
                    <a:solidFill>
                      <a:schemeClr val="bg1"/>
                    </a:solidFill>
                  </a:rPr>
                  <a:t>2</a:t>
                </a:r>
                <a:endParaRPr lang="zh-CN" altLang="en-US" sz="66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 flipH="1">
              <a:off x="2938952" y="2066274"/>
              <a:ext cx="3227715" cy="986739"/>
              <a:chOff x="2986172" y="1026230"/>
              <a:chExt cx="3962092" cy="1211244"/>
            </a:xfrm>
          </p:grpSpPr>
          <p:pic>
            <p:nvPicPr>
              <p:cNvPr id="85" name="Picture 3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67" r="7205" b="57679"/>
              <a:stretch/>
            </p:blipFill>
            <p:spPr bwMode="auto">
              <a:xfrm flipH="1">
                <a:off x="2986317" y="1026230"/>
                <a:ext cx="3961947" cy="852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86" name="Picture 3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67" r="7205" b="57679"/>
              <a:stretch/>
            </p:blipFill>
            <p:spPr bwMode="auto">
              <a:xfrm flipH="1" flipV="1">
                <a:off x="2986172" y="2152236"/>
                <a:ext cx="3961947" cy="852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81" name="燕尾形 80"/>
            <p:cNvSpPr/>
            <p:nvPr/>
          </p:nvSpPr>
          <p:spPr>
            <a:xfrm flipH="1">
              <a:off x="5564503" y="2455147"/>
              <a:ext cx="183200" cy="183200"/>
            </a:xfrm>
            <a:prstGeom prst="chevron">
              <a:avLst>
                <a:gd name="adj" fmla="val 79675"/>
              </a:avLst>
            </a:prstGeom>
            <a:solidFill>
              <a:srgbClr val="E5B5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838793" y="2174615"/>
              <a:ext cx="1466531" cy="816452"/>
              <a:chOff x="3584226" y="2174615"/>
              <a:chExt cx="1466531" cy="816452"/>
            </a:xfrm>
          </p:grpSpPr>
          <p:sp>
            <p:nvSpPr>
              <p:cNvPr id="79" name="TextBox 78"/>
              <p:cNvSpPr txBox="1"/>
              <p:nvPr/>
            </p:nvSpPr>
            <p:spPr>
              <a:xfrm flipH="1">
                <a:off x="3584226" y="2174615"/>
                <a:ext cx="146653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请输入标题</a:t>
                </a:r>
                <a:endPara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80" name="TextBox 79"/>
              <p:cNvSpPr txBox="1"/>
              <p:nvPr/>
            </p:nvSpPr>
            <p:spPr>
              <a:xfrm flipH="1">
                <a:off x="3584226" y="2590957"/>
                <a:ext cx="146653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请输入文本请输入</a:t>
                </a:r>
                <a: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文本</a:t>
                </a:r>
                <a:endParaRPr lang="en-US" altLang="zh-CN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pPr algn="ctr"/>
                <a: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</a:t>
                </a: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输入文本请输入</a:t>
                </a:r>
                <a: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文本</a:t>
                </a:r>
                <a:endPara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90" name="组合 89"/>
            <p:cNvGrpSpPr/>
            <p:nvPr/>
          </p:nvGrpSpPr>
          <p:grpSpPr>
            <a:xfrm>
              <a:off x="2040099" y="2983574"/>
              <a:ext cx="1173225" cy="1290548"/>
              <a:chOff x="1979712" y="1310109"/>
              <a:chExt cx="1440160" cy="1584176"/>
            </a:xfrm>
          </p:grpSpPr>
          <p:sp>
            <p:nvSpPr>
              <p:cNvPr id="101" name="梯形 100"/>
              <p:cNvSpPr/>
              <p:nvPr/>
            </p:nvSpPr>
            <p:spPr>
              <a:xfrm rot="5400000">
                <a:off x="1763688" y="1526133"/>
                <a:ext cx="1584176" cy="1152128"/>
              </a:xfrm>
              <a:prstGeom prst="trapezoid">
                <a:avLst/>
              </a:prstGeom>
              <a:solidFill>
                <a:srgbClr val="009999"/>
              </a:solidFill>
              <a:ln>
                <a:noFill/>
              </a:ln>
              <a:scene3d>
                <a:camera prst="perspectiveFront">
                  <a:rot lat="20699999" lon="0" rev="0"/>
                </a:camera>
                <a:lightRig rig="threePt" dir="t"/>
              </a:scene3d>
              <a:sp3d z="635000" extrusionH="514350">
                <a:extrusionClr>
                  <a:srgbClr val="007370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/>
              </a:p>
            </p:txBody>
          </p:sp>
          <p:sp>
            <p:nvSpPr>
              <p:cNvPr id="102" name="TextBox 101"/>
              <p:cNvSpPr txBox="1"/>
              <p:nvPr/>
            </p:nvSpPr>
            <p:spPr>
              <a:xfrm>
                <a:off x="2051720" y="1402791"/>
                <a:ext cx="1368152" cy="1360090"/>
              </a:xfrm>
              <a:prstGeom prst="rect">
                <a:avLst/>
              </a:prstGeom>
              <a:noFill/>
              <a:scene3d>
                <a:camera prst="orthographicFront">
                  <a:rot lat="21004596" lon="2093122" rev="52821"/>
                </a:camera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600" dirty="0" smtClean="0">
                    <a:solidFill>
                      <a:schemeClr val="bg1"/>
                    </a:solidFill>
                  </a:rPr>
                  <a:t>0</a:t>
                </a:r>
                <a:r>
                  <a:rPr lang="en-US" altLang="zh-CN" sz="4800" dirty="0" smtClean="0">
                    <a:solidFill>
                      <a:schemeClr val="bg1"/>
                    </a:solidFill>
                  </a:rPr>
                  <a:t>3</a:t>
                </a:r>
                <a:endParaRPr lang="zh-CN" altLang="en-US" sz="48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1" name="组合 90"/>
            <p:cNvGrpSpPr/>
            <p:nvPr/>
          </p:nvGrpSpPr>
          <p:grpSpPr>
            <a:xfrm>
              <a:off x="2977333" y="3135478"/>
              <a:ext cx="3227715" cy="986739"/>
              <a:chOff x="2986172" y="1026230"/>
              <a:chExt cx="3962092" cy="1211244"/>
            </a:xfrm>
          </p:grpSpPr>
          <p:pic>
            <p:nvPicPr>
              <p:cNvPr id="99" name="Picture 3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67" r="7205" b="57679"/>
              <a:stretch/>
            </p:blipFill>
            <p:spPr bwMode="auto">
              <a:xfrm flipH="1">
                <a:off x="2986317" y="1026230"/>
                <a:ext cx="3961947" cy="852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0" name="Picture 3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67" r="7205" b="57679"/>
              <a:stretch/>
            </p:blipFill>
            <p:spPr bwMode="auto">
              <a:xfrm flipH="1" flipV="1">
                <a:off x="2986172" y="2152236"/>
                <a:ext cx="3961947" cy="852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95" name="燕尾形 94"/>
            <p:cNvSpPr/>
            <p:nvPr/>
          </p:nvSpPr>
          <p:spPr>
            <a:xfrm>
              <a:off x="3406287" y="3535902"/>
              <a:ext cx="183200" cy="183200"/>
            </a:xfrm>
            <a:prstGeom prst="chevron">
              <a:avLst>
                <a:gd name="adj" fmla="val 79675"/>
              </a:avLst>
            </a:prstGeom>
            <a:solidFill>
              <a:srgbClr val="0099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3838793" y="3243819"/>
              <a:ext cx="1466531" cy="816452"/>
              <a:chOff x="4093243" y="3243819"/>
              <a:chExt cx="1466531" cy="816452"/>
            </a:xfrm>
          </p:grpSpPr>
          <p:sp>
            <p:nvSpPr>
              <p:cNvPr id="93" name="TextBox 92"/>
              <p:cNvSpPr txBox="1"/>
              <p:nvPr/>
            </p:nvSpPr>
            <p:spPr>
              <a:xfrm>
                <a:off x="4093243" y="3243819"/>
                <a:ext cx="146653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请输入标题</a:t>
                </a:r>
                <a:endPara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4093243" y="3660161"/>
                <a:ext cx="146653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请输入文本请输入</a:t>
                </a:r>
                <a: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文本</a:t>
                </a:r>
                <a:endParaRPr lang="en-US" altLang="zh-CN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pPr algn="ctr"/>
                <a: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</a:t>
                </a: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输入文本请输入</a:t>
                </a:r>
                <a: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文本</a:t>
                </a:r>
                <a:endPara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67" name="Freeform 61"/>
            <p:cNvSpPr>
              <a:spLocks noEditPoints="1"/>
            </p:cNvSpPr>
            <p:nvPr/>
          </p:nvSpPr>
          <p:spPr bwMode="auto">
            <a:xfrm>
              <a:off x="3330865" y="2356138"/>
              <a:ext cx="334045" cy="381219"/>
            </a:xfrm>
            <a:custGeom>
              <a:avLst/>
              <a:gdLst>
                <a:gd name="T0" fmla="*/ 94 w 222"/>
                <a:gd name="T1" fmla="*/ 16 h 253"/>
                <a:gd name="T2" fmla="*/ 110 w 222"/>
                <a:gd name="T3" fmla="*/ 0 h 253"/>
                <a:gd name="T4" fmla="*/ 126 w 222"/>
                <a:gd name="T5" fmla="*/ 16 h 253"/>
                <a:gd name="T6" fmla="*/ 127 w 222"/>
                <a:gd name="T7" fmla="*/ 110 h 253"/>
                <a:gd name="T8" fmla="*/ 111 w 222"/>
                <a:gd name="T9" fmla="*/ 126 h 253"/>
                <a:gd name="T10" fmla="*/ 95 w 222"/>
                <a:gd name="T11" fmla="*/ 111 h 253"/>
                <a:gd name="T12" fmla="*/ 94 w 222"/>
                <a:gd name="T13" fmla="*/ 16 h 253"/>
                <a:gd name="T14" fmla="*/ 112 w 222"/>
                <a:gd name="T15" fmla="*/ 252 h 253"/>
                <a:gd name="T16" fmla="*/ 1 w 222"/>
                <a:gd name="T17" fmla="*/ 143 h 253"/>
                <a:gd name="T18" fmla="*/ 79 w 222"/>
                <a:gd name="T19" fmla="*/ 37 h 253"/>
                <a:gd name="T20" fmla="*/ 79 w 222"/>
                <a:gd name="T21" fmla="*/ 70 h 253"/>
                <a:gd name="T22" fmla="*/ 32 w 222"/>
                <a:gd name="T23" fmla="*/ 143 h 253"/>
                <a:gd name="T24" fmla="*/ 112 w 222"/>
                <a:gd name="T25" fmla="*/ 221 h 253"/>
                <a:gd name="T26" fmla="*/ 190 w 222"/>
                <a:gd name="T27" fmla="*/ 141 h 253"/>
                <a:gd name="T28" fmla="*/ 142 w 222"/>
                <a:gd name="T29" fmla="*/ 70 h 253"/>
                <a:gd name="T30" fmla="*/ 142 w 222"/>
                <a:gd name="T31" fmla="*/ 36 h 253"/>
                <a:gd name="T32" fmla="*/ 222 w 222"/>
                <a:gd name="T33" fmla="*/ 141 h 253"/>
                <a:gd name="T34" fmla="*/ 112 w 222"/>
                <a:gd name="T35" fmla="*/ 252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2" h="253">
                  <a:moveTo>
                    <a:pt x="94" y="16"/>
                  </a:moveTo>
                  <a:cubicBezTo>
                    <a:pt x="94" y="7"/>
                    <a:pt x="101" y="0"/>
                    <a:pt x="110" y="0"/>
                  </a:cubicBezTo>
                  <a:cubicBezTo>
                    <a:pt x="119" y="0"/>
                    <a:pt x="126" y="7"/>
                    <a:pt x="126" y="16"/>
                  </a:cubicBezTo>
                  <a:cubicBezTo>
                    <a:pt x="127" y="110"/>
                    <a:pt x="127" y="110"/>
                    <a:pt x="127" y="110"/>
                  </a:cubicBezTo>
                  <a:cubicBezTo>
                    <a:pt x="127" y="119"/>
                    <a:pt x="120" y="126"/>
                    <a:pt x="111" y="126"/>
                  </a:cubicBezTo>
                  <a:cubicBezTo>
                    <a:pt x="102" y="126"/>
                    <a:pt x="95" y="119"/>
                    <a:pt x="95" y="111"/>
                  </a:cubicBezTo>
                  <a:lnTo>
                    <a:pt x="94" y="16"/>
                  </a:lnTo>
                  <a:close/>
                  <a:moveTo>
                    <a:pt x="112" y="252"/>
                  </a:moveTo>
                  <a:cubicBezTo>
                    <a:pt x="51" y="253"/>
                    <a:pt x="1" y="204"/>
                    <a:pt x="1" y="143"/>
                  </a:cubicBezTo>
                  <a:cubicBezTo>
                    <a:pt x="0" y="93"/>
                    <a:pt x="33" y="51"/>
                    <a:pt x="79" y="37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51" y="83"/>
                    <a:pt x="32" y="110"/>
                    <a:pt x="32" y="143"/>
                  </a:cubicBezTo>
                  <a:cubicBezTo>
                    <a:pt x="33" y="186"/>
                    <a:pt x="68" y="221"/>
                    <a:pt x="112" y="221"/>
                  </a:cubicBezTo>
                  <a:cubicBezTo>
                    <a:pt x="155" y="220"/>
                    <a:pt x="190" y="185"/>
                    <a:pt x="190" y="141"/>
                  </a:cubicBezTo>
                  <a:cubicBezTo>
                    <a:pt x="190" y="109"/>
                    <a:pt x="170" y="82"/>
                    <a:pt x="142" y="70"/>
                  </a:cubicBezTo>
                  <a:cubicBezTo>
                    <a:pt x="142" y="36"/>
                    <a:pt x="142" y="36"/>
                    <a:pt x="142" y="36"/>
                  </a:cubicBezTo>
                  <a:cubicBezTo>
                    <a:pt x="187" y="49"/>
                    <a:pt x="221" y="91"/>
                    <a:pt x="222" y="141"/>
                  </a:cubicBezTo>
                  <a:cubicBezTo>
                    <a:pt x="222" y="202"/>
                    <a:pt x="173" y="252"/>
                    <a:pt x="112" y="252"/>
                  </a:cubicBezTo>
                  <a:close/>
                </a:path>
              </a:pathLst>
            </a:custGeom>
            <a:solidFill>
              <a:srgbClr val="E5B519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08" name="组合 107"/>
            <p:cNvGrpSpPr/>
            <p:nvPr/>
          </p:nvGrpSpPr>
          <p:grpSpPr>
            <a:xfrm>
              <a:off x="5457206" y="3428485"/>
              <a:ext cx="397794" cy="397156"/>
              <a:chOff x="3202546" y="2792701"/>
              <a:chExt cx="397794" cy="397156"/>
            </a:xfrm>
            <a:effectLst>
              <a:reflection blurRad="6350" stA="50000" endA="300" endPos="55000" dir="5400000" sy="-100000" algn="bl" rotWithShape="0"/>
            </a:effectLst>
          </p:grpSpPr>
          <p:sp>
            <p:nvSpPr>
              <p:cNvPr id="109" name="Freeform 39"/>
              <p:cNvSpPr>
                <a:spLocks noEditPoints="1"/>
              </p:cNvSpPr>
              <p:nvPr/>
            </p:nvSpPr>
            <p:spPr bwMode="auto">
              <a:xfrm>
                <a:off x="3202546" y="2792701"/>
                <a:ext cx="397794" cy="397156"/>
              </a:xfrm>
              <a:custGeom>
                <a:avLst/>
                <a:gdLst>
                  <a:gd name="T0" fmla="*/ 242 w 264"/>
                  <a:gd name="T1" fmla="*/ 145 h 264"/>
                  <a:gd name="T2" fmla="*/ 239 w 264"/>
                  <a:gd name="T3" fmla="*/ 104 h 264"/>
                  <a:gd name="T4" fmla="*/ 262 w 264"/>
                  <a:gd name="T5" fmla="*/ 84 h 264"/>
                  <a:gd name="T6" fmla="*/ 240 w 264"/>
                  <a:gd name="T7" fmla="*/ 51 h 264"/>
                  <a:gd name="T8" fmla="*/ 213 w 264"/>
                  <a:gd name="T9" fmla="*/ 56 h 264"/>
                  <a:gd name="T10" fmla="*/ 178 w 264"/>
                  <a:gd name="T11" fmla="*/ 33 h 264"/>
                  <a:gd name="T12" fmla="*/ 177 w 264"/>
                  <a:gd name="T13" fmla="*/ 4 h 264"/>
                  <a:gd name="T14" fmla="*/ 137 w 264"/>
                  <a:gd name="T15" fmla="*/ 0 h 264"/>
                  <a:gd name="T16" fmla="*/ 124 w 264"/>
                  <a:gd name="T17" fmla="*/ 24 h 264"/>
                  <a:gd name="T18" fmla="*/ 85 w 264"/>
                  <a:gd name="T19" fmla="*/ 36 h 264"/>
                  <a:gd name="T20" fmla="*/ 60 w 264"/>
                  <a:gd name="T21" fmla="*/ 19 h 264"/>
                  <a:gd name="T22" fmla="*/ 32 w 264"/>
                  <a:gd name="T23" fmla="*/ 48 h 264"/>
                  <a:gd name="T24" fmla="*/ 44 w 264"/>
                  <a:gd name="T25" fmla="*/ 72 h 264"/>
                  <a:gd name="T26" fmla="*/ 29 w 264"/>
                  <a:gd name="T27" fmla="*/ 111 h 264"/>
                  <a:gd name="T28" fmla="*/ 0 w 264"/>
                  <a:gd name="T29" fmla="*/ 119 h 264"/>
                  <a:gd name="T30" fmla="*/ 5 w 264"/>
                  <a:gd name="T31" fmla="*/ 158 h 264"/>
                  <a:gd name="T32" fmla="*/ 32 w 264"/>
                  <a:gd name="T33" fmla="*/ 165 h 264"/>
                  <a:gd name="T34" fmla="*/ 53 w 264"/>
                  <a:gd name="T35" fmla="*/ 201 h 264"/>
                  <a:gd name="T36" fmla="*/ 41 w 264"/>
                  <a:gd name="T37" fmla="*/ 228 h 264"/>
                  <a:gd name="T38" fmla="*/ 75 w 264"/>
                  <a:gd name="T39" fmla="*/ 249 h 264"/>
                  <a:gd name="T40" fmla="*/ 97 w 264"/>
                  <a:gd name="T41" fmla="*/ 232 h 264"/>
                  <a:gd name="T42" fmla="*/ 138 w 264"/>
                  <a:gd name="T43" fmla="*/ 238 h 264"/>
                  <a:gd name="T44" fmla="*/ 153 w 264"/>
                  <a:gd name="T45" fmla="*/ 264 h 264"/>
                  <a:gd name="T46" fmla="*/ 191 w 264"/>
                  <a:gd name="T47" fmla="*/ 251 h 264"/>
                  <a:gd name="T48" fmla="*/ 191 w 264"/>
                  <a:gd name="T49" fmla="*/ 223 h 264"/>
                  <a:gd name="T50" fmla="*/ 221 w 264"/>
                  <a:gd name="T51" fmla="*/ 195 h 264"/>
                  <a:gd name="T52" fmla="*/ 251 w 264"/>
                  <a:gd name="T53" fmla="*/ 200 h 264"/>
                  <a:gd name="T54" fmla="*/ 264 w 264"/>
                  <a:gd name="T55" fmla="*/ 162 h 264"/>
                  <a:gd name="T56" fmla="*/ 242 w 264"/>
                  <a:gd name="T57" fmla="*/ 145 h 264"/>
                  <a:gd name="T58" fmla="*/ 132 w 264"/>
                  <a:gd name="T59" fmla="*/ 217 h 264"/>
                  <a:gd name="T60" fmla="*/ 46 w 264"/>
                  <a:gd name="T61" fmla="*/ 132 h 264"/>
                  <a:gd name="T62" fmla="*/ 132 w 264"/>
                  <a:gd name="T63" fmla="*/ 46 h 264"/>
                  <a:gd name="T64" fmla="*/ 217 w 264"/>
                  <a:gd name="T65" fmla="*/ 132 h 264"/>
                  <a:gd name="T66" fmla="*/ 132 w 264"/>
                  <a:gd name="T67" fmla="*/ 217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64" h="264">
                    <a:moveTo>
                      <a:pt x="242" y="145"/>
                    </a:moveTo>
                    <a:cubicBezTo>
                      <a:pt x="239" y="104"/>
                      <a:pt x="239" y="104"/>
                      <a:pt x="239" y="104"/>
                    </a:cubicBezTo>
                    <a:cubicBezTo>
                      <a:pt x="262" y="84"/>
                      <a:pt x="262" y="84"/>
                      <a:pt x="262" y="84"/>
                    </a:cubicBezTo>
                    <a:cubicBezTo>
                      <a:pt x="240" y="51"/>
                      <a:pt x="240" y="51"/>
                      <a:pt x="240" y="51"/>
                    </a:cubicBezTo>
                    <a:cubicBezTo>
                      <a:pt x="213" y="56"/>
                      <a:pt x="213" y="56"/>
                      <a:pt x="213" y="56"/>
                    </a:cubicBezTo>
                    <a:cubicBezTo>
                      <a:pt x="178" y="33"/>
                      <a:pt x="178" y="33"/>
                      <a:pt x="178" y="33"/>
                    </a:cubicBezTo>
                    <a:cubicBezTo>
                      <a:pt x="177" y="4"/>
                      <a:pt x="177" y="4"/>
                      <a:pt x="177" y="4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24" y="24"/>
                      <a:pt x="124" y="24"/>
                      <a:pt x="124" y="24"/>
                    </a:cubicBezTo>
                    <a:cubicBezTo>
                      <a:pt x="85" y="36"/>
                      <a:pt x="85" y="36"/>
                      <a:pt x="85" y="36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29" y="111"/>
                      <a:pt x="29" y="111"/>
                      <a:pt x="29" y="111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5" y="158"/>
                      <a:pt x="5" y="158"/>
                      <a:pt x="5" y="158"/>
                    </a:cubicBezTo>
                    <a:cubicBezTo>
                      <a:pt x="32" y="165"/>
                      <a:pt x="32" y="165"/>
                      <a:pt x="32" y="165"/>
                    </a:cubicBezTo>
                    <a:cubicBezTo>
                      <a:pt x="53" y="201"/>
                      <a:pt x="53" y="201"/>
                      <a:pt x="53" y="201"/>
                    </a:cubicBezTo>
                    <a:cubicBezTo>
                      <a:pt x="41" y="228"/>
                      <a:pt x="41" y="228"/>
                      <a:pt x="41" y="228"/>
                    </a:cubicBezTo>
                    <a:cubicBezTo>
                      <a:pt x="75" y="249"/>
                      <a:pt x="75" y="249"/>
                      <a:pt x="75" y="249"/>
                    </a:cubicBezTo>
                    <a:cubicBezTo>
                      <a:pt x="97" y="232"/>
                      <a:pt x="97" y="232"/>
                      <a:pt x="97" y="232"/>
                    </a:cubicBezTo>
                    <a:cubicBezTo>
                      <a:pt x="138" y="238"/>
                      <a:pt x="138" y="238"/>
                      <a:pt x="138" y="238"/>
                    </a:cubicBezTo>
                    <a:cubicBezTo>
                      <a:pt x="153" y="264"/>
                      <a:pt x="153" y="264"/>
                      <a:pt x="153" y="264"/>
                    </a:cubicBezTo>
                    <a:cubicBezTo>
                      <a:pt x="191" y="251"/>
                      <a:pt x="191" y="251"/>
                      <a:pt x="191" y="251"/>
                    </a:cubicBezTo>
                    <a:cubicBezTo>
                      <a:pt x="191" y="223"/>
                      <a:pt x="191" y="223"/>
                      <a:pt x="191" y="223"/>
                    </a:cubicBezTo>
                    <a:cubicBezTo>
                      <a:pt x="221" y="195"/>
                      <a:pt x="221" y="195"/>
                      <a:pt x="221" y="195"/>
                    </a:cubicBezTo>
                    <a:cubicBezTo>
                      <a:pt x="251" y="200"/>
                      <a:pt x="251" y="200"/>
                      <a:pt x="251" y="200"/>
                    </a:cubicBezTo>
                    <a:cubicBezTo>
                      <a:pt x="264" y="162"/>
                      <a:pt x="264" y="162"/>
                      <a:pt x="264" y="162"/>
                    </a:cubicBezTo>
                    <a:lnTo>
                      <a:pt x="242" y="145"/>
                    </a:lnTo>
                    <a:close/>
                    <a:moveTo>
                      <a:pt x="132" y="217"/>
                    </a:moveTo>
                    <a:cubicBezTo>
                      <a:pt x="85" y="217"/>
                      <a:pt x="46" y="179"/>
                      <a:pt x="46" y="132"/>
                    </a:cubicBezTo>
                    <a:cubicBezTo>
                      <a:pt x="46" y="85"/>
                      <a:pt x="85" y="46"/>
                      <a:pt x="132" y="46"/>
                    </a:cubicBezTo>
                    <a:cubicBezTo>
                      <a:pt x="179" y="46"/>
                      <a:pt x="217" y="85"/>
                      <a:pt x="217" y="132"/>
                    </a:cubicBezTo>
                    <a:cubicBezTo>
                      <a:pt x="217" y="179"/>
                      <a:pt x="179" y="217"/>
                      <a:pt x="132" y="217"/>
                    </a:cubicBezTo>
                    <a:close/>
                  </a:path>
                </a:pathLst>
              </a:custGeom>
              <a:solidFill>
                <a:srgbClr val="00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40"/>
              <p:cNvSpPr>
                <a:spLocks noEditPoints="1"/>
              </p:cNvSpPr>
              <p:nvPr/>
            </p:nvSpPr>
            <p:spPr bwMode="auto">
              <a:xfrm>
                <a:off x="3296257" y="2885775"/>
                <a:ext cx="210372" cy="211009"/>
              </a:xfrm>
              <a:custGeom>
                <a:avLst/>
                <a:gdLst>
                  <a:gd name="T0" fmla="*/ 70 w 140"/>
                  <a:gd name="T1" fmla="*/ 0 h 140"/>
                  <a:gd name="T2" fmla="*/ 0 w 140"/>
                  <a:gd name="T3" fmla="*/ 70 h 140"/>
                  <a:gd name="T4" fmla="*/ 70 w 140"/>
                  <a:gd name="T5" fmla="*/ 140 h 140"/>
                  <a:gd name="T6" fmla="*/ 140 w 140"/>
                  <a:gd name="T7" fmla="*/ 70 h 140"/>
                  <a:gd name="T8" fmla="*/ 70 w 140"/>
                  <a:gd name="T9" fmla="*/ 0 h 140"/>
                  <a:gd name="T10" fmla="*/ 70 w 140"/>
                  <a:gd name="T11" fmla="*/ 118 h 140"/>
                  <a:gd name="T12" fmla="*/ 57 w 140"/>
                  <a:gd name="T13" fmla="*/ 102 h 140"/>
                  <a:gd name="T14" fmla="*/ 83 w 140"/>
                  <a:gd name="T15" fmla="*/ 102 h 140"/>
                  <a:gd name="T16" fmla="*/ 70 w 140"/>
                  <a:gd name="T17" fmla="*/ 118 h 140"/>
                  <a:gd name="T18" fmla="*/ 52 w 140"/>
                  <a:gd name="T19" fmla="*/ 93 h 140"/>
                  <a:gd name="T20" fmla="*/ 47 w 140"/>
                  <a:gd name="T21" fmla="*/ 74 h 140"/>
                  <a:gd name="T22" fmla="*/ 93 w 140"/>
                  <a:gd name="T23" fmla="*/ 74 h 140"/>
                  <a:gd name="T24" fmla="*/ 88 w 140"/>
                  <a:gd name="T25" fmla="*/ 93 h 140"/>
                  <a:gd name="T26" fmla="*/ 52 w 140"/>
                  <a:gd name="T27" fmla="*/ 93 h 140"/>
                  <a:gd name="T28" fmla="*/ 122 w 140"/>
                  <a:gd name="T29" fmla="*/ 65 h 140"/>
                  <a:gd name="T30" fmla="*/ 102 w 140"/>
                  <a:gd name="T31" fmla="*/ 65 h 140"/>
                  <a:gd name="T32" fmla="*/ 100 w 140"/>
                  <a:gd name="T33" fmla="*/ 46 h 140"/>
                  <a:gd name="T34" fmla="*/ 117 w 140"/>
                  <a:gd name="T35" fmla="*/ 46 h 140"/>
                  <a:gd name="T36" fmla="*/ 122 w 140"/>
                  <a:gd name="T37" fmla="*/ 65 h 140"/>
                  <a:gd name="T38" fmla="*/ 93 w 140"/>
                  <a:gd name="T39" fmla="*/ 65 h 140"/>
                  <a:gd name="T40" fmla="*/ 47 w 140"/>
                  <a:gd name="T41" fmla="*/ 65 h 140"/>
                  <a:gd name="T42" fmla="*/ 49 w 140"/>
                  <a:gd name="T43" fmla="*/ 46 h 140"/>
                  <a:gd name="T44" fmla="*/ 91 w 140"/>
                  <a:gd name="T45" fmla="*/ 46 h 140"/>
                  <a:gd name="T46" fmla="*/ 93 w 140"/>
                  <a:gd name="T47" fmla="*/ 65 h 140"/>
                  <a:gd name="T48" fmla="*/ 37 w 140"/>
                  <a:gd name="T49" fmla="*/ 65 h 140"/>
                  <a:gd name="T50" fmla="*/ 18 w 140"/>
                  <a:gd name="T51" fmla="*/ 65 h 140"/>
                  <a:gd name="T52" fmla="*/ 23 w 140"/>
                  <a:gd name="T53" fmla="*/ 46 h 140"/>
                  <a:gd name="T54" fmla="*/ 39 w 140"/>
                  <a:gd name="T55" fmla="*/ 46 h 140"/>
                  <a:gd name="T56" fmla="*/ 37 w 140"/>
                  <a:gd name="T57" fmla="*/ 65 h 140"/>
                  <a:gd name="T58" fmla="*/ 38 w 140"/>
                  <a:gd name="T59" fmla="*/ 74 h 140"/>
                  <a:gd name="T60" fmla="*/ 42 w 140"/>
                  <a:gd name="T61" fmla="*/ 93 h 140"/>
                  <a:gd name="T62" fmla="*/ 23 w 140"/>
                  <a:gd name="T63" fmla="*/ 93 h 140"/>
                  <a:gd name="T64" fmla="*/ 18 w 140"/>
                  <a:gd name="T65" fmla="*/ 74 h 140"/>
                  <a:gd name="T66" fmla="*/ 38 w 140"/>
                  <a:gd name="T67" fmla="*/ 74 h 140"/>
                  <a:gd name="T68" fmla="*/ 102 w 140"/>
                  <a:gd name="T69" fmla="*/ 74 h 140"/>
                  <a:gd name="T70" fmla="*/ 122 w 140"/>
                  <a:gd name="T71" fmla="*/ 74 h 140"/>
                  <a:gd name="T72" fmla="*/ 117 w 140"/>
                  <a:gd name="T73" fmla="*/ 93 h 140"/>
                  <a:gd name="T74" fmla="*/ 98 w 140"/>
                  <a:gd name="T75" fmla="*/ 93 h 140"/>
                  <a:gd name="T76" fmla="*/ 102 w 140"/>
                  <a:gd name="T77" fmla="*/ 74 h 140"/>
                  <a:gd name="T78" fmla="*/ 111 w 140"/>
                  <a:gd name="T79" fmla="*/ 37 h 140"/>
                  <a:gd name="T80" fmla="*/ 98 w 140"/>
                  <a:gd name="T81" fmla="*/ 37 h 140"/>
                  <a:gd name="T82" fmla="*/ 90 w 140"/>
                  <a:gd name="T83" fmla="*/ 21 h 140"/>
                  <a:gd name="T84" fmla="*/ 111 w 140"/>
                  <a:gd name="T85" fmla="*/ 37 h 140"/>
                  <a:gd name="T86" fmla="*/ 75 w 140"/>
                  <a:gd name="T87" fmla="*/ 18 h 140"/>
                  <a:gd name="T88" fmla="*/ 88 w 140"/>
                  <a:gd name="T89" fmla="*/ 37 h 140"/>
                  <a:gd name="T90" fmla="*/ 52 w 140"/>
                  <a:gd name="T91" fmla="*/ 37 h 140"/>
                  <a:gd name="T92" fmla="*/ 64 w 140"/>
                  <a:gd name="T93" fmla="*/ 18 h 140"/>
                  <a:gd name="T94" fmla="*/ 70 w 140"/>
                  <a:gd name="T95" fmla="*/ 17 h 140"/>
                  <a:gd name="T96" fmla="*/ 75 w 140"/>
                  <a:gd name="T97" fmla="*/ 18 h 140"/>
                  <a:gd name="T98" fmla="*/ 50 w 140"/>
                  <a:gd name="T99" fmla="*/ 21 h 140"/>
                  <a:gd name="T100" fmla="*/ 42 w 140"/>
                  <a:gd name="T101" fmla="*/ 37 h 140"/>
                  <a:gd name="T102" fmla="*/ 29 w 140"/>
                  <a:gd name="T103" fmla="*/ 37 h 140"/>
                  <a:gd name="T104" fmla="*/ 50 w 140"/>
                  <a:gd name="T105" fmla="*/ 21 h 140"/>
                  <a:gd name="T106" fmla="*/ 29 w 140"/>
                  <a:gd name="T107" fmla="*/ 102 h 140"/>
                  <a:gd name="T108" fmla="*/ 46 w 140"/>
                  <a:gd name="T109" fmla="*/ 102 h 140"/>
                  <a:gd name="T110" fmla="*/ 60 w 140"/>
                  <a:gd name="T111" fmla="*/ 121 h 140"/>
                  <a:gd name="T112" fmla="*/ 29 w 140"/>
                  <a:gd name="T113" fmla="*/ 102 h 140"/>
                  <a:gd name="T114" fmla="*/ 80 w 140"/>
                  <a:gd name="T115" fmla="*/ 121 h 140"/>
                  <a:gd name="T116" fmla="*/ 94 w 140"/>
                  <a:gd name="T117" fmla="*/ 102 h 140"/>
                  <a:gd name="T118" fmla="*/ 111 w 140"/>
                  <a:gd name="T119" fmla="*/ 102 h 140"/>
                  <a:gd name="T120" fmla="*/ 80 w 140"/>
                  <a:gd name="T121" fmla="*/ 121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0" h="140">
                    <a:moveTo>
                      <a:pt x="70" y="0"/>
                    </a:move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40" y="108"/>
                      <a:pt x="140" y="70"/>
                    </a:cubicBezTo>
                    <a:cubicBezTo>
                      <a:pt x="140" y="31"/>
                      <a:pt x="108" y="0"/>
                      <a:pt x="70" y="0"/>
                    </a:cubicBezTo>
                    <a:close/>
                    <a:moveTo>
                      <a:pt x="70" y="118"/>
                    </a:moveTo>
                    <a:cubicBezTo>
                      <a:pt x="65" y="114"/>
                      <a:pt x="60" y="108"/>
                      <a:pt x="57" y="102"/>
                    </a:cubicBezTo>
                    <a:cubicBezTo>
                      <a:pt x="83" y="102"/>
                      <a:pt x="83" y="102"/>
                      <a:pt x="83" y="102"/>
                    </a:cubicBezTo>
                    <a:cubicBezTo>
                      <a:pt x="79" y="108"/>
                      <a:pt x="75" y="114"/>
                      <a:pt x="70" y="118"/>
                    </a:cubicBezTo>
                    <a:close/>
                    <a:moveTo>
                      <a:pt x="52" y="93"/>
                    </a:moveTo>
                    <a:cubicBezTo>
                      <a:pt x="50" y="87"/>
                      <a:pt x="48" y="81"/>
                      <a:pt x="47" y="74"/>
                    </a:cubicBezTo>
                    <a:cubicBezTo>
                      <a:pt x="93" y="74"/>
                      <a:pt x="93" y="74"/>
                      <a:pt x="93" y="74"/>
                    </a:cubicBezTo>
                    <a:cubicBezTo>
                      <a:pt x="92" y="81"/>
                      <a:pt x="90" y="87"/>
                      <a:pt x="88" y="93"/>
                    </a:cubicBezTo>
                    <a:lnTo>
                      <a:pt x="52" y="93"/>
                    </a:lnTo>
                    <a:close/>
                    <a:moveTo>
                      <a:pt x="122" y="65"/>
                    </a:moveTo>
                    <a:cubicBezTo>
                      <a:pt x="102" y="65"/>
                      <a:pt x="102" y="65"/>
                      <a:pt x="102" y="65"/>
                    </a:cubicBezTo>
                    <a:cubicBezTo>
                      <a:pt x="102" y="59"/>
                      <a:pt x="102" y="52"/>
                      <a:pt x="100" y="46"/>
                    </a:cubicBezTo>
                    <a:cubicBezTo>
                      <a:pt x="117" y="46"/>
                      <a:pt x="117" y="46"/>
                      <a:pt x="117" y="46"/>
                    </a:cubicBezTo>
                    <a:cubicBezTo>
                      <a:pt x="120" y="52"/>
                      <a:pt x="121" y="59"/>
                      <a:pt x="122" y="65"/>
                    </a:cubicBezTo>
                    <a:close/>
                    <a:moveTo>
                      <a:pt x="93" y="65"/>
                    </a:moveTo>
                    <a:cubicBezTo>
                      <a:pt x="47" y="65"/>
                      <a:pt x="47" y="65"/>
                      <a:pt x="47" y="65"/>
                    </a:cubicBezTo>
                    <a:cubicBezTo>
                      <a:pt x="47" y="59"/>
                      <a:pt x="47" y="52"/>
                      <a:pt x="49" y="46"/>
                    </a:cubicBezTo>
                    <a:cubicBezTo>
                      <a:pt x="91" y="46"/>
                      <a:pt x="91" y="46"/>
                      <a:pt x="91" y="46"/>
                    </a:cubicBezTo>
                    <a:cubicBezTo>
                      <a:pt x="92" y="52"/>
                      <a:pt x="93" y="59"/>
                      <a:pt x="93" y="65"/>
                    </a:cubicBezTo>
                    <a:close/>
                    <a:moveTo>
                      <a:pt x="37" y="65"/>
                    </a:moveTo>
                    <a:cubicBezTo>
                      <a:pt x="18" y="65"/>
                      <a:pt x="18" y="65"/>
                      <a:pt x="18" y="65"/>
                    </a:cubicBezTo>
                    <a:cubicBezTo>
                      <a:pt x="18" y="59"/>
                      <a:pt x="20" y="52"/>
                      <a:pt x="23" y="46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8" y="52"/>
                      <a:pt x="37" y="59"/>
                      <a:pt x="37" y="65"/>
                    </a:cubicBezTo>
                    <a:close/>
                    <a:moveTo>
                      <a:pt x="38" y="74"/>
                    </a:moveTo>
                    <a:cubicBezTo>
                      <a:pt x="38" y="81"/>
                      <a:pt x="40" y="87"/>
                      <a:pt x="42" y="93"/>
                    </a:cubicBezTo>
                    <a:cubicBezTo>
                      <a:pt x="23" y="93"/>
                      <a:pt x="23" y="93"/>
                      <a:pt x="23" y="93"/>
                    </a:cubicBezTo>
                    <a:cubicBezTo>
                      <a:pt x="20" y="87"/>
                      <a:pt x="18" y="81"/>
                      <a:pt x="18" y="74"/>
                    </a:cubicBezTo>
                    <a:lnTo>
                      <a:pt x="38" y="74"/>
                    </a:lnTo>
                    <a:close/>
                    <a:moveTo>
                      <a:pt x="102" y="74"/>
                    </a:moveTo>
                    <a:cubicBezTo>
                      <a:pt x="122" y="74"/>
                      <a:pt x="122" y="74"/>
                      <a:pt x="122" y="74"/>
                    </a:cubicBezTo>
                    <a:cubicBezTo>
                      <a:pt x="121" y="81"/>
                      <a:pt x="120" y="87"/>
                      <a:pt x="117" y="93"/>
                    </a:cubicBezTo>
                    <a:cubicBezTo>
                      <a:pt x="98" y="93"/>
                      <a:pt x="98" y="93"/>
                      <a:pt x="98" y="93"/>
                    </a:cubicBezTo>
                    <a:cubicBezTo>
                      <a:pt x="100" y="87"/>
                      <a:pt x="101" y="81"/>
                      <a:pt x="102" y="74"/>
                    </a:cubicBezTo>
                    <a:close/>
                    <a:moveTo>
                      <a:pt x="111" y="37"/>
                    </a:moveTo>
                    <a:cubicBezTo>
                      <a:pt x="98" y="37"/>
                      <a:pt x="98" y="37"/>
                      <a:pt x="98" y="37"/>
                    </a:cubicBezTo>
                    <a:cubicBezTo>
                      <a:pt x="96" y="31"/>
                      <a:pt x="93" y="26"/>
                      <a:pt x="90" y="21"/>
                    </a:cubicBezTo>
                    <a:cubicBezTo>
                      <a:pt x="98" y="25"/>
                      <a:pt x="105" y="30"/>
                      <a:pt x="111" y="37"/>
                    </a:cubicBezTo>
                    <a:close/>
                    <a:moveTo>
                      <a:pt x="75" y="18"/>
                    </a:moveTo>
                    <a:cubicBezTo>
                      <a:pt x="80" y="23"/>
                      <a:pt x="85" y="30"/>
                      <a:pt x="88" y="37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55" y="30"/>
                      <a:pt x="59" y="23"/>
                      <a:pt x="64" y="18"/>
                    </a:cubicBezTo>
                    <a:cubicBezTo>
                      <a:pt x="66" y="17"/>
                      <a:pt x="68" y="17"/>
                      <a:pt x="70" y="17"/>
                    </a:cubicBezTo>
                    <a:cubicBezTo>
                      <a:pt x="72" y="17"/>
                      <a:pt x="74" y="17"/>
                      <a:pt x="75" y="18"/>
                    </a:cubicBezTo>
                    <a:close/>
                    <a:moveTo>
                      <a:pt x="50" y="21"/>
                    </a:moveTo>
                    <a:cubicBezTo>
                      <a:pt x="47" y="26"/>
                      <a:pt x="44" y="31"/>
                      <a:pt x="42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34" y="30"/>
                      <a:pt x="42" y="25"/>
                      <a:pt x="50" y="21"/>
                    </a:cubicBezTo>
                    <a:close/>
                    <a:moveTo>
                      <a:pt x="29" y="102"/>
                    </a:moveTo>
                    <a:cubicBezTo>
                      <a:pt x="46" y="102"/>
                      <a:pt x="46" y="102"/>
                      <a:pt x="46" y="102"/>
                    </a:cubicBezTo>
                    <a:cubicBezTo>
                      <a:pt x="50" y="110"/>
                      <a:pt x="54" y="116"/>
                      <a:pt x="60" y="121"/>
                    </a:cubicBezTo>
                    <a:cubicBezTo>
                      <a:pt x="47" y="119"/>
                      <a:pt x="36" y="112"/>
                      <a:pt x="29" y="102"/>
                    </a:cubicBezTo>
                    <a:close/>
                    <a:moveTo>
                      <a:pt x="80" y="121"/>
                    </a:moveTo>
                    <a:cubicBezTo>
                      <a:pt x="85" y="116"/>
                      <a:pt x="90" y="110"/>
                      <a:pt x="94" y="102"/>
                    </a:cubicBezTo>
                    <a:cubicBezTo>
                      <a:pt x="111" y="102"/>
                      <a:pt x="111" y="102"/>
                      <a:pt x="111" y="102"/>
                    </a:cubicBezTo>
                    <a:cubicBezTo>
                      <a:pt x="103" y="112"/>
                      <a:pt x="92" y="119"/>
                      <a:pt x="80" y="121"/>
                    </a:cubicBezTo>
                    <a:close/>
                  </a:path>
                </a:pathLst>
              </a:custGeom>
              <a:solidFill>
                <a:srgbClr val="00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116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20700000" flipH="1" flipV="1">
              <a:off x="2148538" y="2029172"/>
              <a:ext cx="1116000" cy="5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57546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任意多边形 69"/>
          <p:cNvSpPr/>
          <p:nvPr/>
        </p:nvSpPr>
        <p:spPr>
          <a:xfrm flipH="1" flipV="1">
            <a:off x="5711315" y="3072163"/>
            <a:ext cx="1681161" cy="103981"/>
          </a:xfrm>
          <a:custGeom>
            <a:avLst/>
            <a:gdLst>
              <a:gd name="connsiteX0" fmla="*/ 1276350 w 1276350"/>
              <a:gd name="connsiteY0" fmla="*/ 292100 h 292100"/>
              <a:gd name="connsiteX1" fmla="*/ 971550 w 1276350"/>
              <a:gd name="connsiteY1" fmla="*/ 19050 h 292100"/>
              <a:gd name="connsiteX2" fmla="*/ 0 w 1276350"/>
              <a:gd name="connsiteY2" fmla="*/ 0 h 292100"/>
              <a:gd name="connsiteX0" fmla="*/ 1278731 w 1278731"/>
              <a:gd name="connsiteY0" fmla="*/ 280194 h 280194"/>
              <a:gd name="connsiteX1" fmla="*/ 973931 w 1278731"/>
              <a:gd name="connsiteY1" fmla="*/ 7144 h 280194"/>
              <a:gd name="connsiteX2" fmla="*/ 0 w 1278731"/>
              <a:gd name="connsiteY2" fmla="*/ 0 h 280194"/>
              <a:gd name="connsiteX0" fmla="*/ 1278731 w 1278731"/>
              <a:gd name="connsiteY0" fmla="*/ 273050 h 273050"/>
              <a:gd name="connsiteX1" fmla="*/ 973931 w 1278731"/>
              <a:gd name="connsiteY1" fmla="*/ 0 h 273050"/>
              <a:gd name="connsiteX2" fmla="*/ 0 w 1278731"/>
              <a:gd name="connsiteY2" fmla="*/ 4762 h 273050"/>
              <a:gd name="connsiteX0" fmla="*/ 1288256 w 1288256"/>
              <a:gd name="connsiteY0" fmla="*/ 273050 h 273050"/>
              <a:gd name="connsiteX1" fmla="*/ 983456 w 1288256"/>
              <a:gd name="connsiteY1" fmla="*/ 0 h 273050"/>
              <a:gd name="connsiteX2" fmla="*/ 0 w 1288256"/>
              <a:gd name="connsiteY2" fmla="*/ 2381 h 273050"/>
              <a:gd name="connsiteX0" fmla="*/ 1219199 w 1219199"/>
              <a:gd name="connsiteY0" fmla="*/ 103981 h 103981"/>
              <a:gd name="connsiteX1" fmla="*/ 983456 w 1219199"/>
              <a:gd name="connsiteY1" fmla="*/ 0 h 103981"/>
              <a:gd name="connsiteX2" fmla="*/ 0 w 1219199"/>
              <a:gd name="connsiteY2" fmla="*/ 2381 h 103981"/>
              <a:gd name="connsiteX0" fmla="*/ 1485899 w 1485899"/>
              <a:gd name="connsiteY0" fmla="*/ 103981 h 103981"/>
              <a:gd name="connsiteX1" fmla="*/ 1250156 w 1485899"/>
              <a:gd name="connsiteY1" fmla="*/ 0 h 103981"/>
              <a:gd name="connsiteX2" fmla="*/ 0 w 1485899"/>
              <a:gd name="connsiteY2" fmla="*/ 2381 h 103981"/>
              <a:gd name="connsiteX0" fmla="*/ 1538286 w 1538286"/>
              <a:gd name="connsiteY0" fmla="*/ 103981 h 103981"/>
              <a:gd name="connsiteX1" fmla="*/ 1302543 w 1538286"/>
              <a:gd name="connsiteY1" fmla="*/ 0 h 103981"/>
              <a:gd name="connsiteX2" fmla="*/ 0 w 1538286"/>
              <a:gd name="connsiteY2" fmla="*/ 2381 h 103981"/>
              <a:gd name="connsiteX0" fmla="*/ 1681161 w 1681161"/>
              <a:gd name="connsiteY0" fmla="*/ 103981 h 103981"/>
              <a:gd name="connsiteX1" fmla="*/ 1445418 w 1681161"/>
              <a:gd name="connsiteY1" fmla="*/ 0 h 103981"/>
              <a:gd name="connsiteX2" fmla="*/ 0 w 1681161"/>
              <a:gd name="connsiteY2" fmla="*/ 2381 h 103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81161" h="103981">
                <a:moveTo>
                  <a:pt x="1681161" y="103981"/>
                </a:moveTo>
                <a:lnTo>
                  <a:pt x="1445418" y="0"/>
                </a:lnTo>
                <a:lnTo>
                  <a:pt x="0" y="2381"/>
                </a:lnTo>
              </a:path>
            </a:pathLst>
          </a:custGeom>
          <a:ln w="12700" cap="rnd">
            <a:solidFill>
              <a:srgbClr val="2776A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5120627" y="2071338"/>
            <a:ext cx="397794" cy="397156"/>
            <a:chOff x="3202546" y="2792701"/>
            <a:chExt cx="397794" cy="397156"/>
          </a:xfrm>
        </p:grpSpPr>
        <p:sp>
          <p:nvSpPr>
            <p:cNvPr id="50" name="Freeform 39"/>
            <p:cNvSpPr>
              <a:spLocks noEditPoints="1"/>
            </p:cNvSpPr>
            <p:nvPr/>
          </p:nvSpPr>
          <p:spPr bwMode="auto">
            <a:xfrm>
              <a:off x="3202546" y="2792701"/>
              <a:ext cx="397794" cy="397156"/>
            </a:xfrm>
            <a:custGeom>
              <a:avLst/>
              <a:gdLst>
                <a:gd name="T0" fmla="*/ 242 w 264"/>
                <a:gd name="T1" fmla="*/ 145 h 264"/>
                <a:gd name="T2" fmla="*/ 239 w 264"/>
                <a:gd name="T3" fmla="*/ 104 h 264"/>
                <a:gd name="T4" fmla="*/ 262 w 264"/>
                <a:gd name="T5" fmla="*/ 84 h 264"/>
                <a:gd name="T6" fmla="*/ 240 w 264"/>
                <a:gd name="T7" fmla="*/ 51 h 264"/>
                <a:gd name="T8" fmla="*/ 213 w 264"/>
                <a:gd name="T9" fmla="*/ 56 h 264"/>
                <a:gd name="T10" fmla="*/ 178 w 264"/>
                <a:gd name="T11" fmla="*/ 33 h 264"/>
                <a:gd name="T12" fmla="*/ 177 w 264"/>
                <a:gd name="T13" fmla="*/ 4 h 264"/>
                <a:gd name="T14" fmla="*/ 137 w 264"/>
                <a:gd name="T15" fmla="*/ 0 h 264"/>
                <a:gd name="T16" fmla="*/ 124 w 264"/>
                <a:gd name="T17" fmla="*/ 24 h 264"/>
                <a:gd name="T18" fmla="*/ 85 w 264"/>
                <a:gd name="T19" fmla="*/ 36 h 264"/>
                <a:gd name="T20" fmla="*/ 60 w 264"/>
                <a:gd name="T21" fmla="*/ 19 h 264"/>
                <a:gd name="T22" fmla="*/ 32 w 264"/>
                <a:gd name="T23" fmla="*/ 48 h 264"/>
                <a:gd name="T24" fmla="*/ 44 w 264"/>
                <a:gd name="T25" fmla="*/ 72 h 264"/>
                <a:gd name="T26" fmla="*/ 29 w 264"/>
                <a:gd name="T27" fmla="*/ 111 h 264"/>
                <a:gd name="T28" fmla="*/ 0 w 264"/>
                <a:gd name="T29" fmla="*/ 119 h 264"/>
                <a:gd name="T30" fmla="*/ 5 w 264"/>
                <a:gd name="T31" fmla="*/ 158 h 264"/>
                <a:gd name="T32" fmla="*/ 32 w 264"/>
                <a:gd name="T33" fmla="*/ 165 h 264"/>
                <a:gd name="T34" fmla="*/ 53 w 264"/>
                <a:gd name="T35" fmla="*/ 201 h 264"/>
                <a:gd name="T36" fmla="*/ 41 w 264"/>
                <a:gd name="T37" fmla="*/ 228 h 264"/>
                <a:gd name="T38" fmla="*/ 75 w 264"/>
                <a:gd name="T39" fmla="*/ 249 h 264"/>
                <a:gd name="T40" fmla="*/ 97 w 264"/>
                <a:gd name="T41" fmla="*/ 232 h 264"/>
                <a:gd name="T42" fmla="*/ 138 w 264"/>
                <a:gd name="T43" fmla="*/ 238 h 264"/>
                <a:gd name="T44" fmla="*/ 153 w 264"/>
                <a:gd name="T45" fmla="*/ 264 h 264"/>
                <a:gd name="T46" fmla="*/ 191 w 264"/>
                <a:gd name="T47" fmla="*/ 251 h 264"/>
                <a:gd name="T48" fmla="*/ 191 w 264"/>
                <a:gd name="T49" fmla="*/ 223 h 264"/>
                <a:gd name="T50" fmla="*/ 221 w 264"/>
                <a:gd name="T51" fmla="*/ 195 h 264"/>
                <a:gd name="T52" fmla="*/ 251 w 264"/>
                <a:gd name="T53" fmla="*/ 200 h 264"/>
                <a:gd name="T54" fmla="*/ 264 w 264"/>
                <a:gd name="T55" fmla="*/ 162 h 264"/>
                <a:gd name="T56" fmla="*/ 242 w 264"/>
                <a:gd name="T57" fmla="*/ 145 h 264"/>
                <a:gd name="T58" fmla="*/ 132 w 264"/>
                <a:gd name="T59" fmla="*/ 217 h 264"/>
                <a:gd name="T60" fmla="*/ 46 w 264"/>
                <a:gd name="T61" fmla="*/ 132 h 264"/>
                <a:gd name="T62" fmla="*/ 132 w 264"/>
                <a:gd name="T63" fmla="*/ 46 h 264"/>
                <a:gd name="T64" fmla="*/ 217 w 264"/>
                <a:gd name="T65" fmla="*/ 132 h 264"/>
                <a:gd name="T66" fmla="*/ 132 w 264"/>
                <a:gd name="T67" fmla="*/ 217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4" h="264">
                  <a:moveTo>
                    <a:pt x="242" y="145"/>
                  </a:moveTo>
                  <a:cubicBezTo>
                    <a:pt x="239" y="104"/>
                    <a:pt x="239" y="104"/>
                    <a:pt x="239" y="104"/>
                  </a:cubicBezTo>
                  <a:cubicBezTo>
                    <a:pt x="262" y="84"/>
                    <a:pt x="262" y="84"/>
                    <a:pt x="262" y="84"/>
                  </a:cubicBezTo>
                  <a:cubicBezTo>
                    <a:pt x="240" y="51"/>
                    <a:pt x="240" y="51"/>
                    <a:pt x="240" y="51"/>
                  </a:cubicBezTo>
                  <a:cubicBezTo>
                    <a:pt x="213" y="56"/>
                    <a:pt x="213" y="56"/>
                    <a:pt x="213" y="56"/>
                  </a:cubicBezTo>
                  <a:cubicBezTo>
                    <a:pt x="178" y="33"/>
                    <a:pt x="178" y="33"/>
                    <a:pt x="178" y="33"/>
                  </a:cubicBezTo>
                  <a:cubicBezTo>
                    <a:pt x="177" y="4"/>
                    <a:pt x="177" y="4"/>
                    <a:pt x="177" y="4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24" y="24"/>
                    <a:pt x="124" y="24"/>
                    <a:pt x="124" y="24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29" y="111"/>
                    <a:pt x="29" y="111"/>
                    <a:pt x="29" y="111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5" y="158"/>
                    <a:pt x="5" y="158"/>
                    <a:pt x="5" y="158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53" y="201"/>
                    <a:pt x="53" y="201"/>
                    <a:pt x="53" y="201"/>
                  </a:cubicBezTo>
                  <a:cubicBezTo>
                    <a:pt x="41" y="228"/>
                    <a:pt x="41" y="228"/>
                    <a:pt x="41" y="228"/>
                  </a:cubicBezTo>
                  <a:cubicBezTo>
                    <a:pt x="75" y="249"/>
                    <a:pt x="75" y="249"/>
                    <a:pt x="75" y="249"/>
                  </a:cubicBezTo>
                  <a:cubicBezTo>
                    <a:pt x="97" y="232"/>
                    <a:pt x="97" y="232"/>
                    <a:pt x="97" y="232"/>
                  </a:cubicBezTo>
                  <a:cubicBezTo>
                    <a:pt x="138" y="238"/>
                    <a:pt x="138" y="238"/>
                    <a:pt x="138" y="238"/>
                  </a:cubicBezTo>
                  <a:cubicBezTo>
                    <a:pt x="153" y="264"/>
                    <a:pt x="153" y="264"/>
                    <a:pt x="153" y="264"/>
                  </a:cubicBezTo>
                  <a:cubicBezTo>
                    <a:pt x="191" y="251"/>
                    <a:pt x="191" y="251"/>
                    <a:pt x="191" y="251"/>
                  </a:cubicBezTo>
                  <a:cubicBezTo>
                    <a:pt x="191" y="223"/>
                    <a:pt x="191" y="223"/>
                    <a:pt x="191" y="223"/>
                  </a:cubicBezTo>
                  <a:cubicBezTo>
                    <a:pt x="221" y="195"/>
                    <a:pt x="221" y="195"/>
                    <a:pt x="221" y="195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64" y="162"/>
                    <a:pt x="264" y="162"/>
                    <a:pt x="264" y="162"/>
                  </a:cubicBezTo>
                  <a:lnTo>
                    <a:pt x="242" y="145"/>
                  </a:lnTo>
                  <a:close/>
                  <a:moveTo>
                    <a:pt x="132" y="217"/>
                  </a:moveTo>
                  <a:cubicBezTo>
                    <a:pt x="85" y="217"/>
                    <a:pt x="46" y="179"/>
                    <a:pt x="46" y="132"/>
                  </a:cubicBezTo>
                  <a:cubicBezTo>
                    <a:pt x="46" y="85"/>
                    <a:pt x="85" y="46"/>
                    <a:pt x="132" y="46"/>
                  </a:cubicBezTo>
                  <a:cubicBezTo>
                    <a:pt x="179" y="46"/>
                    <a:pt x="217" y="85"/>
                    <a:pt x="217" y="132"/>
                  </a:cubicBezTo>
                  <a:cubicBezTo>
                    <a:pt x="217" y="179"/>
                    <a:pt x="179" y="217"/>
                    <a:pt x="132" y="217"/>
                  </a:cubicBezTo>
                  <a:close/>
                </a:path>
              </a:pathLst>
            </a:custGeom>
            <a:gradFill flip="none" rotWithShape="1">
              <a:gsLst>
                <a:gs pos="49000">
                  <a:srgbClr val="EFB600"/>
                </a:gs>
                <a:gs pos="20000">
                  <a:srgbClr val="C49500"/>
                </a:gs>
              </a:gsLst>
              <a:lin ang="0" scaled="0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Freeform 40"/>
            <p:cNvSpPr>
              <a:spLocks noEditPoints="1"/>
            </p:cNvSpPr>
            <p:nvPr/>
          </p:nvSpPr>
          <p:spPr bwMode="auto">
            <a:xfrm>
              <a:off x="3296257" y="2885775"/>
              <a:ext cx="210372" cy="211009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70 w 140"/>
                <a:gd name="T11" fmla="*/ 118 h 140"/>
                <a:gd name="T12" fmla="*/ 57 w 140"/>
                <a:gd name="T13" fmla="*/ 102 h 140"/>
                <a:gd name="T14" fmla="*/ 83 w 140"/>
                <a:gd name="T15" fmla="*/ 102 h 140"/>
                <a:gd name="T16" fmla="*/ 70 w 140"/>
                <a:gd name="T17" fmla="*/ 118 h 140"/>
                <a:gd name="T18" fmla="*/ 52 w 140"/>
                <a:gd name="T19" fmla="*/ 93 h 140"/>
                <a:gd name="T20" fmla="*/ 47 w 140"/>
                <a:gd name="T21" fmla="*/ 74 h 140"/>
                <a:gd name="T22" fmla="*/ 93 w 140"/>
                <a:gd name="T23" fmla="*/ 74 h 140"/>
                <a:gd name="T24" fmla="*/ 88 w 140"/>
                <a:gd name="T25" fmla="*/ 93 h 140"/>
                <a:gd name="T26" fmla="*/ 52 w 140"/>
                <a:gd name="T27" fmla="*/ 93 h 140"/>
                <a:gd name="T28" fmla="*/ 122 w 140"/>
                <a:gd name="T29" fmla="*/ 65 h 140"/>
                <a:gd name="T30" fmla="*/ 102 w 140"/>
                <a:gd name="T31" fmla="*/ 65 h 140"/>
                <a:gd name="T32" fmla="*/ 100 w 140"/>
                <a:gd name="T33" fmla="*/ 46 h 140"/>
                <a:gd name="T34" fmla="*/ 117 w 140"/>
                <a:gd name="T35" fmla="*/ 46 h 140"/>
                <a:gd name="T36" fmla="*/ 122 w 140"/>
                <a:gd name="T37" fmla="*/ 65 h 140"/>
                <a:gd name="T38" fmla="*/ 93 w 140"/>
                <a:gd name="T39" fmla="*/ 65 h 140"/>
                <a:gd name="T40" fmla="*/ 47 w 140"/>
                <a:gd name="T41" fmla="*/ 65 h 140"/>
                <a:gd name="T42" fmla="*/ 49 w 140"/>
                <a:gd name="T43" fmla="*/ 46 h 140"/>
                <a:gd name="T44" fmla="*/ 91 w 140"/>
                <a:gd name="T45" fmla="*/ 46 h 140"/>
                <a:gd name="T46" fmla="*/ 93 w 140"/>
                <a:gd name="T47" fmla="*/ 65 h 140"/>
                <a:gd name="T48" fmla="*/ 37 w 140"/>
                <a:gd name="T49" fmla="*/ 65 h 140"/>
                <a:gd name="T50" fmla="*/ 18 w 140"/>
                <a:gd name="T51" fmla="*/ 65 h 140"/>
                <a:gd name="T52" fmla="*/ 23 w 140"/>
                <a:gd name="T53" fmla="*/ 46 h 140"/>
                <a:gd name="T54" fmla="*/ 39 w 140"/>
                <a:gd name="T55" fmla="*/ 46 h 140"/>
                <a:gd name="T56" fmla="*/ 37 w 140"/>
                <a:gd name="T57" fmla="*/ 65 h 140"/>
                <a:gd name="T58" fmla="*/ 38 w 140"/>
                <a:gd name="T59" fmla="*/ 74 h 140"/>
                <a:gd name="T60" fmla="*/ 42 w 140"/>
                <a:gd name="T61" fmla="*/ 93 h 140"/>
                <a:gd name="T62" fmla="*/ 23 w 140"/>
                <a:gd name="T63" fmla="*/ 93 h 140"/>
                <a:gd name="T64" fmla="*/ 18 w 140"/>
                <a:gd name="T65" fmla="*/ 74 h 140"/>
                <a:gd name="T66" fmla="*/ 38 w 140"/>
                <a:gd name="T67" fmla="*/ 74 h 140"/>
                <a:gd name="T68" fmla="*/ 102 w 140"/>
                <a:gd name="T69" fmla="*/ 74 h 140"/>
                <a:gd name="T70" fmla="*/ 122 w 140"/>
                <a:gd name="T71" fmla="*/ 74 h 140"/>
                <a:gd name="T72" fmla="*/ 117 w 140"/>
                <a:gd name="T73" fmla="*/ 93 h 140"/>
                <a:gd name="T74" fmla="*/ 98 w 140"/>
                <a:gd name="T75" fmla="*/ 93 h 140"/>
                <a:gd name="T76" fmla="*/ 102 w 140"/>
                <a:gd name="T77" fmla="*/ 74 h 140"/>
                <a:gd name="T78" fmla="*/ 111 w 140"/>
                <a:gd name="T79" fmla="*/ 37 h 140"/>
                <a:gd name="T80" fmla="*/ 98 w 140"/>
                <a:gd name="T81" fmla="*/ 37 h 140"/>
                <a:gd name="T82" fmla="*/ 90 w 140"/>
                <a:gd name="T83" fmla="*/ 21 h 140"/>
                <a:gd name="T84" fmla="*/ 111 w 140"/>
                <a:gd name="T85" fmla="*/ 37 h 140"/>
                <a:gd name="T86" fmla="*/ 75 w 140"/>
                <a:gd name="T87" fmla="*/ 18 h 140"/>
                <a:gd name="T88" fmla="*/ 88 w 140"/>
                <a:gd name="T89" fmla="*/ 37 h 140"/>
                <a:gd name="T90" fmla="*/ 52 w 140"/>
                <a:gd name="T91" fmla="*/ 37 h 140"/>
                <a:gd name="T92" fmla="*/ 64 w 140"/>
                <a:gd name="T93" fmla="*/ 18 h 140"/>
                <a:gd name="T94" fmla="*/ 70 w 140"/>
                <a:gd name="T95" fmla="*/ 17 h 140"/>
                <a:gd name="T96" fmla="*/ 75 w 140"/>
                <a:gd name="T97" fmla="*/ 18 h 140"/>
                <a:gd name="T98" fmla="*/ 50 w 140"/>
                <a:gd name="T99" fmla="*/ 21 h 140"/>
                <a:gd name="T100" fmla="*/ 42 w 140"/>
                <a:gd name="T101" fmla="*/ 37 h 140"/>
                <a:gd name="T102" fmla="*/ 29 w 140"/>
                <a:gd name="T103" fmla="*/ 37 h 140"/>
                <a:gd name="T104" fmla="*/ 50 w 140"/>
                <a:gd name="T105" fmla="*/ 21 h 140"/>
                <a:gd name="T106" fmla="*/ 29 w 140"/>
                <a:gd name="T107" fmla="*/ 102 h 140"/>
                <a:gd name="T108" fmla="*/ 46 w 140"/>
                <a:gd name="T109" fmla="*/ 102 h 140"/>
                <a:gd name="T110" fmla="*/ 60 w 140"/>
                <a:gd name="T111" fmla="*/ 121 h 140"/>
                <a:gd name="T112" fmla="*/ 29 w 140"/>
                <a:gd name="T113" fmla="*/ 102 h 140"/>
                <a:gd name="T114" fmla="*/ 80 w 140"/>
                <a:gd name="T115" fmla="*/ 121 h 140"/>
                <a:gd name="T116" fmla="*/ 94 w 140"/>
                <a:gd name="T117" fmla="*/ 102 h 140"/>
                <a:gd name="T118" fmla="*/ 111 w 140"/>
                <a:gd name="T119" fmla="*/ 102 h 140"/>
                <a:gd name="T120" fmla="*/ 80 w 140"/>
                <a:gd name="T121" fmla="*/ 12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1" y="0"/>
                    <a:pt x="0" y="31"/>
                    <a:pt x="0" y="70"/>
                  </a:cubicBezTo>
                  <a:cubicBezTo>
                    <a:pt x="0" y="108"/>
                    <a:pt x="31" y="140"/>
                    <a:pt x="70" y="140"/>
                  </a:cubicBezTo>
                  <a:cubicBezTo>
                    <a:pt x="108" y="140"/>
                    <a:pt x="140" y="108"/>
                    <a:pt x="140" y="70"/>
                  </a:cubicBezTo>
                  <a:cubicBezTo>
                    <a:pt x="140" y="31"/>
                    <a:pt x="108" y="0"/>
                    <a:pt x="70" y="0"/>
                  </a:cubicBezTo>
                  <a:close/>
                  <a:moveTo>
                    <a:pt x="70" y="118"/>
                  </a:moveTo>
                  <a:cubicBezTo>
                    <a:pt x="65" y="114"/>
                    <a:pt x="60" y="108"/>
                    <a:pt x="57" y="102"/>
                  </a:cubicBezTo>
                  <a:cubicBezTo>
                    <a:pt x="83" y="102"/>
                    <a:pt x="83" y="102"/>
                    <a:pt x="83" y="102"/>
                  </a:cubicBezTo>
                  <a:cubicBezTo>
                    <a:pt x="79" y="108"/>
                    <a:pt x="75" y="114"/>
                    <a:pt x="70" y="118"/>
                  </a:cubicBezTo>
                  <a:close/>
                  <a:moveTo>
                    <a:pt x="52" y="93"/>
                  </a:moveTo>
                  <a:cubicBezTo>
                    <a:pt x="50" y="87"/>
                    <a:pt x="48" y="81"/>
                    <a:pt x="47" y="74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2" y="81"/>
                    <a:pt x="90" y="87"/>
                    <a:pt x="88" y="93"/>
                  </a:cubicBezTo>
                  <a:lnTo>
                    <a:pt x="52" y="93"/>
                  </a:lnTo>
                  <a:close/>
                  <a:moveTo>
                    <a:pt x="122" y="65"/>
                  </a:moveTo>
                  <a:cubicBezTo>
                    <a:pt x="102" y="65"/>
                    <a:pt x="102" y="65"/>
                    <a:pt x="102" y="65"/>
                  </a:cubicBezTo>
                  <a:cubicBezTo>
                    <a:pt x="102" y="59"/>
                    <a:pt x="102" y="52"/>
                    <a:pt x="100" y="46"/>
                  </a:cubicBezTo>
                  <a:cubicBezTo>
                    <a:pt x="117" y="46"/>
                    <a:pt x="117" y="46"/>
                    <a:pt x="117" y="46"/>
                  </a:cubicBezTo>
                  <a:cubicBezTo>
                    <a:pt x="120" y="52"/>
                    <a:pt x="121" y="59"/>
                    <a:pt x="122" y="65"/>
                  </a:cubicBezTo>
                  <a:close/>
                  <a:moveTo>
                    <a:pt x="93" y="65"/>
                  </a:moveTo>
                  <a:cubicBezTo>
                    <a:pt x="47" y="65"/>
                    <a:pt x="47" y="65"/>
                    <a:pt x="47" y="65"/>
                  </a:cubicBezTo>
                  <a:cubicBezTo>
                    <a:pt x="47" y="59"/>
                    <a:pt x="47" y="52"/>
                    <a:pt x="49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2" y="52"/>
                    <a:pt x="93" y="59"/>
                    <a:pt x="93" y="65"/>
                  </a:cubicBezTo>
                  <a:close/>
                  <a:moveTo>
                    <a:pt x="37" y="65"/>
                  </a:moveTo>
                  <a:cubicBezTo>
                    <a:pt x="18" y="65"/>
                    <a:pt x="18" y="65"/>
                    <a:pt x="18" y="65"/>
                  </a:cubicBezTo>
                  <a:cubicBezTo>
                    <a:pt x="18" y="59"/>
                    <a:pt x="20" y="52"/>
                    <a:pt x="23" y="4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8" y="52"/>
                    <a:pt x="37" y="59"/>
                    <a:pt x="37" y="65"/>
                  </a:cubicBezTo>
                  <a:close/>
                  <a:moveTo>
                    <a:pt x="38" y="74"/>
                  </a:moveTo>
                  <a:cubicBezTo>
                    <a:pt x="38" y="81"/>
                    <a:pt x="40" y="87"/>
                    <a:pt x="42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0" y="87"/>
                    <a:pt x="18" y="81"/>
                    <a:pt x="18" y="74"/>
                  </a:cubicBezTo>
                  <a:lnTo>
                    <a:pt x="38" y="74"/>
                  </a:lnTo>
                  <a:close/>
                  <a:moveTo>
                    <a:pt x="102" y="74"/>
                  </a:moveTo>
                  <a:cubicBezTo>
                    <a:pt x="122" y="74"/>
                    <a:pt x="122" y="74"/>
                    <a:pt x="122" y="74"/>
                  </a:cubicBezTo>
                  <a:cubicBezTo>
                    <a:pt x="121" y="81"/>
                    <a:pt x="120" y="87"/>
                    <a:pt x="117" y="93"/>
                  </a:cubicBezTo>
                  <a:cubicBezTo>
                    <a:pt x="98" y="93"/>
                    <a:pt x="98" y="93"/>
                    <a:pt x="98" y="93"/>
                  </a:cubicBezTo>
                  <a:cubicBezTo>
                    <a:pt x="100" y="87"/>
                    <a:pt x="101" y="81"/>
                    <a:pt x="102" y="74"/>
                  </a:cubicBezTo>
                  <a:close/>
                  <a:moveTo>
                    <a:pt x="111" y="37"/>
                  </a:moveTo>
                  <a:cubicBezTo>
                    <a:pt x="98" y="37"/>
                    <a:pt x="98" y="37"/>
                    <a:pt x="98" y="37"/>
                  </a:cubicBezTo>
                  <a:cubicBezTo>
                    <a:pt x="96" y="31"/>
                    <a:pt x="93" y="26"/>
                    <a:pt x="90" y="21"/>
                  </a:cubicBezTo>
                  <a:cubicBezTo>
                    <a:pt x="98" y="25"/>
                    <a:pt x="105" y="30"/>
                    <a:pt x="111" y="37"/>
                  </a:cubicBezTo>
                  <a:close/>
                  <a:moveTo>
                    <a:pt x="75" y="18"/>
                  </a:moveTo>
                  <a:cubicBezTo>
                    <a:pt x="80" y="23"/>
                    <a:pt x="85" y="30"/>
                    <a:pt x="88" y="37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5" y="30"/>
                    <a:pt x="59" y="23"/>
                    <a:pt x="64" y="18"/>
                  </a:cubicBezTo>
                  <a:cubicBezTo>
                    <a:pt x="66" y="17"/>
                    <a:pt x="68" y="17"/>
                    <a:pt x="70" y="17"/>
                  </a:cubicBezTo>
                  <a:cubicBezTo>
                    <a:pt x="72" y="17"/>
                    <a:pt x="74" y="17"/>
                    <a:pt x="75" y="18"/>
                  </a:cubicBezTo>
                  <a:close/>
                  <a:moveTo>
                    <a:pt x="50" y="21"/>
                  </a:moveTo>
                  <a:cubicBezTo>
                    <a:pt x="47" y="26"/>
                    <a:pt x="44" y="31"/>
                    <a:pt x="42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4" y="30"/>
                    <a:pt x="42" y="25"/>
                    <a:pt x="50" y="21"/>
                  </a:cubicBezTo>
                  <a:close/>
                  <a:moveTo>
                    <a:pt x="29" y="102"/>
                  </a:moveTo>
                  <a:cubicBezTo>
                    <a:pt x="46" y="102"/>
                    <a:pt x="46" y="102"/>
                    <a:pt x="46" y="102"/>
                  </a:cubicBezTo>
                  <a:cubicBezTo>
                    <a:pt x="50" y="110"/>
                    <a:pt x="54" y="116"/>
                    <a:pt x="60" y="121"/>
                  </a:cubicBezTo>
                  <a:cubicBezTo>
                    <a:pt x="47" y="119"/>
                    <a:pt x="36" y="112"/>
                    <a:pt x="29" y="102"/>
                  </a:cubicBezTo>
                  <a:close/>
                  <a:moveTo>
                    <a:pt x="80" y="121"/>
                  </a:moveTo>
                  <a:cubicBezTo>
                    <a:pt x="85" y="116"/>
                    <a:pt x="90" y="110"/>
                    <a:pt x="94" y="102"/>
                  </a:cubicBezTo>
                  <a:cubicBezTo>
                    <a:pt x="111" y="102"/>
                    <a:pt x="111" y="102"/>
                    <a:pt x="111" y="102"/>
                  </a:cubicBezTo>
                  <a:cubicBezTo>
                    <a:pt x="103" y="112"/>
                    <a:pt x="92" y="119"/>
                    <a:pt x="80" y="121"/>
                  </a:cubicBezTo>
                  <a:close/>
                </a:path>
              </a:pathLst>
            </a:custGeom>
            <a:gradFill flip="none" rotWithShape="1">
              <a:gsLst>
                <a:gs pos="49000">
                  <a:srgbClr val="EFB600"/>
                </a:gs>
                <a:gs pos="20000">
                  <a:srgbClr val="C49500"/>
                </a:gs>
              </a:gsLst>
              <a:lin ang="0" scaled="0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Freeform 61"/>
          <p:cNvSpPr>
            <a:spLocks noEditPoints="1"/>
          </p:cNvSpPr>
          <p:nvPr/>
        </p:nvSpPr>
        <p:spPr bwMode="auto">
          <a:xfrm>
            <a:off x="3631585" y="2676649"/>
            <a:ext cx="334045" cy="381219"/>
          </a:xfrm>
          <a:custGeom>
            <a:avLst/>
            <a:gdLst>
              <a:gd name="T0" fmla="*/ 94 w 222"/>
              <a:gd name="T1" fmla="*/ 16 h 253"/>
              <a:gd name="T2" fmla="*/ 110 w 222"/>
              <a:gd name="T3" fmla="*/ 0 h 253"/>
              <a:gd name="T4" fmla="*/ 126 w 222"/>
              <a:gd name="T5" fmla="*/ 16 h 253"/>
              <a:gd name="T6" fmla="*/ 127 w 222"/>
              <a:gd name="T7" fmla="*/ 110 h 253"/>
              <a:gd name="T8" fmla="*/ 111 w 222"/>
              <a:gd name="T9" fmla="*/ 126 h 253"/>
              <a:gd name="T10" fmla="*/ 95 w 222"/>
              <a:gd name="T11" fmla="*/ 111 h 253"/>
              <a:gd name="T12" fmla="*/ 94 w 222"/>
              <a:gd name="T13" fmla="*/ 16 h 253"/>
              <a:gd name="T14" fmla="*/ 112 w 222"/>
              <a:gd name="T15" fmla="*/ 252 h 253"/>
              <a:gd name="T16" fmla="*/ 1 w 222"/>
              <a:gd name="T17" fmla="*/ 143 h 253"/>
              <a:gd name="T18" fmla="*/ 79 w 222"/>
              <a:gd name="T19" fmla="*/ 37 h 253"/>
              <a:gd name="T20" fmla="*/ 79 w 222"/>
              <a:gd name="T21" fmla="*/ 70 h 253"/>
              <a:gd name="T22" fmla="*/ 32 w 222"/>
              <a:gd name="T23" fmla="*/ 143 h 253"/>
              <a:gd name="T24" fmla="*/ 112 w 222"/>
              <a:gd name="T25" fmla="*/ 221 h 253"/>
              <a:gd name="T26" fmla="*/ 190 w 222"/>
              <a:gd name="T27" fmla="*/ 141 h 253"/>
              <a:gd name="T28" fmla="*/ 142 w 222"/>
              <a:gd name="T29" fmla="*/ 70 h 253"/>
              <a:gd name="T30" fmla="*/ 142 w 222"/>
              <a:gd name="T31" fmla="*/ 36 h 253"/>
              <a:gd name="T32" fmla="*/ 222 w 222"/>
              <a:gd name="T33" fmla="*/ 141 h 253"/>
              <a:gd name="T34" fmla="*/ 112 w 222"/>
              <a:gd name="T35" fmla="*/ 252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22" h="253">
                <a:moveTo>
                  <a:pt x="94" y="16"/>
                </a:moveTo>
                <a:cubicBezTo>
                  <a:pt x="94" y="7"/>
                  <a:pt x="101" y="0"/>
                  <a:pt x="110" y="0"/>
                </a:cubicBezTo>
                <a:cubicBezTo>
                  <a:pt x="119" y="0"/>
                  <a:pt x="126" y="7"/>
                  <a:pt x="126" y="16"/>
                </a:cubicBezTo>
                <a:cubicBezTo>
                  <a:pt x="127" y="110"/>
                  <a:pt x="127" y="110"/>
                  <a:pt x="127" y="110"/>
                </a:cubicBezTo>
                <a:cubicBezTo>
                  <a:pt x="127" y="119"/>
                  <a:pt x="120" y="126"/>
                  <a:pt x="111" y="126"/>
                </a:cubicBezTo>
                <a:cubicBezTo>
                  <a:pt x="102" y="126"/>
                  <a:pt x="95" y="119"/>
                  <a:pt x="95" y="111"/>
                </a:cubicBezTo>
                <a:lnTo>
                  <a:pt x="94" y="16"/>
                </a:lnTo>
                <a:close/>
                <a:moveTo>
                  <a:pt x="112" y="252"/>
                </a:moveTo>
                <a:cubicBezTo>
                  <a:pt x="51" y="253"/>
                  <a:pt x="1" y="204"/>
                  <a:pt x="1" y="143"/>
                </a:cubicBezTo>
                <a:cubicBezTo>
                  <a:pt x="0" y="93"/>
                  <a:pt x="33" y="51"/>
                  <a:pt x="79" y="37"/>
                </a:cubicBezTo>
                <a:cubicBezTo>
                  <a:pt x="79" y="70"/>
                  <a:pt x="79" y="70"/>
                  <a:pt x="79" y="70"/>
                </a:cubicBezTo>
                <a:cubicBezTo>
                  <a:pt x="51" y="83"/>
                  <a:pt x="32" y="110"/>
                  <a:pt x="32" y="143"/>
                </a:cubicBezTo>
                <a:cubicBezTo>
                  <a:pt x="33" y="186"/>
                  <a:pt x="68" y="221"/>
                  <a:pt x="112" y="221"/>
                </a:cubicBezTo>
                <a:cubicBezTo>
                  <a:pt x="155" y="220"/>
                  <a:pt x="190" y="185"/>
                  <a:pt x="190" y="141"/>
                </a:cubicBezTo>
                <a:cubicBezTo>
                  <a:pt x="190" y="109"/>
                  <a:pt x="170" y="82"/>
                  <a:pt x="142" y="70"/>
                </a:cubicBezTo>
                <a:cubicBezTo>
                  <a:pt x="142" y="36"/>
                  <a:pt x="142" y="36"/>
                  <a:pt x="142" y="36"/>
                </a:cubicBezTo>
                <a:cubicBezTo>
                  <a:pt x="187" y="49"/>
                  <a:pt x="221" y="91"/>
                  <a:pt x="222" y="141"/>
                </a:cubicBezTo>
                <a:cubicBezTo>
                  <a:pt x="222" y="202"/>
                  <a:pt x="173" y="252"/>
                  <a:pt x="112" y="252"/>
                </a:cubicBezTo>
                <a:close/>
              </a:path>
            </a:pathLst>
          </a:custGeom>
          <a:gradFill flip="none" rotWithShape="1">
            <a:gsLst>
              <a:gs pos="50000">
                <a:srgbClr val="61AACC"/>
              </a:gs>
              <a:gs pos="20000">
                <a:srgbClr val="2C85B6"/>
              </a:gs>
            </a:gsLst>
            <a:lin ang="0" scaled="0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1645920" y="1598025"/>
            <a:ext cx="1729615" cy="774909"/>
            <a:chOff x="1698587" y="1544522"/>
            <a:chExt cx="1729615" cy="774909"/>
          </a:xfrm>
        </p:grpSpPr>
        <p:sp>
          <p:nvSpPr>
            <p:cNvPr id="56" name="任意多边形 55"/>
            <p:cNvSpPr/>
            <p:nvPr/>
          </p:nvSpPr>
          <p:spPr>
            <a:xfrm>
              <a:off x="1742277" y="1913854"/>
              <a:ext cx="1685925" cy="103981"/>
            </a:xfrm>
            <a:custGeom>
              <a:avLst/>
              <a:gdLst>
                <a:gd name="connsiteX0" fmla="*/ 1276350 w 1276350"/>
                <a:gd name="connsiteY0" fmla="*/ 292100 h 292100"/>
                <a:gd name="connsiteX1" fmla="*/ 971550 w 1276350"/>
                <a:gd name="connsiteY1" fmla="*/ 19050 h 292100"/>
                <a:gd name="connsiteX2" fmla="*/ 0 w 1276350"/>
                <a:gd name="connsiteY2" fmla="*/ 0 h 292100"/>
                <a:gd name="connsiteX0" fmla="*/ 1278731 w 1278731"/>
                <a:gd name="connsiteY0" fmla="*/ 280194 h 280194"/>
                <a:gd name="connsiteX1" fmla="*/ 973931 w 1278731"/>
                <a:gd name="connsiteY1" fmla="*/ 7144 h 280194"/>
                <a:gd name="connsiteX2" fmla="*/ 0 w 1278731"/>
                <a:gd name="connsiteY2" fmla="*/ 0 h 280194"/>
                <a:gd name="connsiteX0" fmla="*/ 1278731 w 1278731"/>
                <a:gd name="connsiteY0" fmla="*/ 273050 h 273050"/>
                <a:gd name="connsiteX1" fmla="*/ 973931 w 1278731"/>
                <a:gd name="connsiteY1" fmla="*/ 0 h 273050"/>
                <a:gd name="connsiteX2" fmla="*/ 0 w 1278731"/>
                <a:gd name="connsiteY2" fmla="*/ 4762 h 273050"/>
                <a:gd name="connsiteX0" fmla="*/ 1288256 w 1288256"/>
                <a:gd name="connsiteY0" fmla="*/ 273050 h 273050"/>
                <a:gd name="connsiteX1" fmla="*/ 983456 w 1288256"/>
                <a:gd name="connsiteY1" fmla="*/ 0 h 273050"/>
                <a:gd name="connsiteX2" fmla="*/ 0 w 1288256"/>
                <a:gd name="connsiteY2" fmla="*/ 2381 h 273050"/>
                <a:gd name="connsiteX0" fmla="*/ 1219199 w 1219199"/>
                <a:gd name="connsiteY0" fmla="*/ 103981 h 103981"/>
                <a:gd name="connsiteX1" fmla="*/ 983456 w 1219199"/>
                <a:gd name="connsiteY1" fmla="*/ 0 h 103981"/>
                <a:gd name="connsiteX2" fmla="*/ 0 w 1219199"/>
                <a:gd name="connsiteY2" fmla="*/ 2381 h 103981"/>
                <a:gd name="connsiteX0" fmla="*/ 1509712 w 1509712"/>
                <a:gd name="connsiteY0" fmla="*/ 103981 h 103981"/>
                <a:gd name="connsiteX1" fmla="*/ 1273969 w 1509712"/>
                <a:gd name="connsiteY1" fmla="*/ 0 h 103981"/>
                <a:gd name="connsiteX2" fmla="*/ 0 w 1509712"/>
                <a:gd name="connsiteY2" fmla="*/ 2381 h 103981"/>
                <a:gd name="connsiteX0" fmla="*/ 1685925 w 1685925"/>
                <a:gd name="connsiteY0" fmla="*/ 103981 h 103981"/>
                <a:gd name="connsiteX1" fmla="*/ 1450182 w 1685925"/>
                <a:gd name="connsiteY1" fmla="*/ 0 h 103981"/>
                <a:gd name="connsiteX2" fmla="*/ 0 w 1685925"/>
                <a:gd name="connsiteY2" fmla="*/ 4762 h 103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5925" h="103981">
                  <a:moveTo>
                    <a:pt x="1685925" y="103981"/>
                  </a:moveTo>
                  <a:lnTo>
                    <a:pt x="1450182" y="0"/>
                  </a:lnTo>
                  <a:lnTo>
                    <a:pt x="0" y="4762"/>
                  </a:lnTo>
                </a:path>
              </a:pathLst>
            </a:custGeom>
            <a:ln w="12700" cap="rnd">
              <a:solidFill>
                <a:srgbClr val="A37C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1698587" y="1544522"/>
              <a:ext cx="15000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请输入标题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698587" y="1919321"/>
              <a:ext cx="15000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请输入</a:t>
              </a:r>
              <a:r>
                <a:rPr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文本请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输入</a:t>
              </a:r>
              <a:r>
                <a:rPr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文本</a:t>
              </a:r>
              <a:endPara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r"/>
              <a:r>
                <a:rPr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输入文本请输入</a:t>
              </a:r>
              <a:r>
                <a:rPr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文本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71" name="TextBox 70"/>
          <p:cNvSpPr txBox="1"/>
          <p:nvPr/>
        </p:nvSpPr>
        <p:spPr>
          <a:xfrm flipH="1">
            <a:off x="5940917" y="3176144"/>
            <a:ext cx="1453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 flipH="1">
            <a:off x="5940916" y="2770567"/>
            <a:ext cx="14536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请输入文本请输入文本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输入文本请输入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3031961" y="1754439"/>
            <a:ext cx="2966105" cy="1671443"/>
            <a:chOff x="3090517" y="1735424"/>
            <a:chExt cx="2966105" cy="1671443"/>
          </a:xfrm>
          <a:effectLst>
            <a:outerShdw blurRad="152400" dist="317500" dir="5400000" sx="90000" sy="-19000" rotWithShape="0">
              <a:schemeClr val="tx1">
                <a:lumMod val="85000"/>
                <a:lumOff val="15000"/>
                <a:alpha val="80000"/>
              </a:schemeClr>
            </a:outerShdw>
          </a:effectLst>
          <a:scene3d>
            <a:camera prst="perspectiveBelow"/>
            <a:lightRig rig="threePt" dir="t"/>
          </a:scene3d>
        </p:grpSpPr>
        <p:sp>
          <p:nvSpPr>
            <p:cNvPr id="77" name="空心弧 114"/>
            <p:cNvSpPr/>
            <p:nvPr/>
          </p:nvSpPr>
          <p:spPr>
            <a:xfrm rot="19920000" flipH="1" flipV="1">
              <a:off x="3873611" y="1819312"/>
              <a:ext cx="2183011" cy="1587555"/>
            </a:xfrm>
            <a:custGeom>
              <a:avLst/>
              <a:gdLst/>
              <a:ahLst/>
              <a:cxnLst/>
              <a:rect l="l" t="t" r="r" b="b"/>
              <a:pathLst>
                <a:path w="2636161" h="1917100">
                  <a:moveTo>
                    <a:pt x="852534" y="639"/>
                  </a:moveTo>
                  <a:cubicBezTo>
                    <a:pt x="1233293" y="-13873"/>
                    <a:pt x="1589547" y="219649"/>
                    <a:pt x="1720640" y="590718"/>
                  </a:cubicBezTo>
                  <a:lnTo>
                    <a:pt x="1714804" y="592780"/>
                  </a:lnTo>
                  <a:lnTo>
                    <a:pt x="1483338" y="592780"/>
                  </a:lnTo>
                  <a:cubicBezTo>
                    <a:pt x="1351123" y="316158"/>
                    <a:pt x="1042221" y="164404"/>
                    <a:pt x="736813" y="234163"/>
                  </a:cubicBezTo>
                  <a:cubicBezTo>
                    <a:pt x="405906" y="309746"/>
                    <a:pt x="184208" y="621369"/>
                    <a:pt x="221310" y="958765"/>
                  </a:cubicBezTo>
                  <a:cubicBezTo>
                    <a:pt x="257743" y="1290076"/>
                    <a:pt x="532359" y="1542900"/>
                    <a:pt x="863660" y="1553078"/>
                  </a:cubicBezTo>
                  <a:lnTo>
                    <a:pt x="2189485" y="1544761"/>
                  </a:lnTo>
                  <a:lnTo>
                    <a:pt x="2189485" y="1398956"/>
                  </a:lnTo>
                  <a:lnTo>
                    <a:pt x="2636161" y="1658028"/>
                  </a:lnTo>
                  <a:lnTo>
                    <a:pt x="2189485" y="1917100"/>
                  </a:lnTo>
                  <a:lnTo>
                    <a:pt x="2189485" y="1771293"/>
                  </a:lnTo>
                  <a:lnTo>
                    <a:pt x="863660" y="1771293"/>
                  </a:lnTo>
                  <a:lnTo>
                    <a:pt x="863660" y="1770387"/>
                  </a:lnTo>
                  <a:cubicBezTo>
                    <a:pt x="421480" y="1760162"/>
                    <a:pt x="53899" y="1423901"/>
                    <a:pt x="5361" y="982511"/>
                  </a:cubicBezTo>
                  <a:cubicBezTo>
                    <a:pt x="-43801" y="535440"/>
                    <a:pt x="249963" y="122520"/>
                    <a:pt x="688436" y="22366"/>
                  </a:cubicBezTo>
                  <a:cubicBezTo>
                    <a:pt x="743246" y="9847"/>
                    <a:pt x="798140" y="2712"/>
                    <a:pt x="852534" y="639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61AACC"/>
                </a:gs>
                <a:gs pos="20000">
                  <a:srgbClr val="2C85B6"/>
                </a:gs>
              </a:gsLst>
              <a:lin ang="0" scaled="0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p3d extrusionH="133350">
              <a:bevelT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空心弧 114"/>
            <p:cNvSpPr/>
            <p:nvPr/>
          </p:nvSpPr>
          <p:spPr>
            <a:xfrm rot="19920000">
              <a:off x="3090517" y="1735424"/>
              <a:ext cx="2183011" cy="1587555"/>
            </a:xfrm>
            <a:custGeom>
              <a:avLst/>
              <a:gdLst/>
              <a:ahLst/>
              <a:cxnLst/>
              <a:rect l="l" t="t" r="r" b="b"/>
              <a:pathLst>
                <a:path w="2636161" h="1917100">
                  <a:moveTo>
                    <a:pt x="852534" y="639"/>
                  </a:moveTo>
                  <a:cubicBezTo>
                    <a:pt x="1233293" y="-13873"/>
                    <a:pt x="1589547" y="219649"/>
                    <a:pt x="1720640" y="590718"/>
                  </a:cubicBezTo>
                  <a:lnTo>
                    <a:pt x="1714804" y="592780"/>
                  </a:lnTo>
                  <a:lnTo>
                    <a:pt x="1483338" y="592780"/>
                  </a:lnTo>
                  <a:cubicBezTo>
                    <a:pt x="1351123" y="316158"/>
                    <a:pt x="1042221" y="164404"/>
                    <a:pt x="736813" y="234163"/>
                  </a:cubicBezTo>
                  <a:cubicBezTo>
                    <a:pt x="405906" y="309746"/>
                    <a:pt x="184208" y="621369"/>
                    <a:pt x="221310" y="958765"/>
                  </a:cubicBezTo>
                  <a:cubicBezTo>
                    <a:pt x="257743" y="1290076"/>
                    <a:pt x="532359" y="1542900"/>
                    <a:pt x="863660" y="1553078"/>
                  </a:cubicBezTo>
                  <a:lnTo>
                    <a:pt x="2189485" y="1544761"/>
                  </a:lnTo>
                  <a:lnTo>
                    <a:pt x="2189485" y="1398956"/>
                  </a:lnTo>
                  <a:lnTo>
                    <a:pt x="2636161" y="1658028"/>
                  </a:lnTo>
                  <a:lnTo>
                    <a:pt x="2189485" y="1917100"/>
                  </a:lnTo>
                  <a:lnTo>
                    <a:pt x="2189485" y="1771293"/>
                  </a:lnTo>
                  <a:lnTo>
                    <a:pt x="863660" y="1771293"/>
                  </a:lnTo>
                  <a:lnTo>
                    <a:pt x="863660" y="1770387"/>
                  </a:lnTo>
                  <a:cubicBezTo>
                    <a:pt x="421480" y="1760162"/>
                    <a:pt x="53899" y="1423901"/>
                    <a:pt x="5361" y="982511"/>
                  </a:cubicBezTo>
                  <a:cubicBezTo>
                    <a:pt x="-43801" y="535440"/>
                    <a:pt x="249963" y="122520"/>
                    <a:pt x="688436" y="22366"/>
                  </a:cubicBezTo>
                  <a:cubicBezTo>
                    <a:pt x="743246" y="9847"/>
                    <a:pt x="798140" y="2712"/>
                    <a:pt x="852534" y="639"/>
                  </a:cubicBezTo>
                  <a:close/>
                </a:path>
              </a:pathLst>
            </a:custGeom>
            <a:gradFill flip="none" rotWithShape="1">
              <a:gsLst>
                <a:gs pos="49000">
                  <a:srgbClr val="EFB600"/>
                </a:gs>
                <a:gs pos="20000">
                  <a:srgbClr val="C49500"/>
                </a:gs>
              </a:gsLst>
              <a:lin ang="0" scaled="0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p3d extrusionH="133350">
              <a:bevelT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05403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椭圆 240"/>
          <p:cNvSpPr/>
          <p:nvPr/>
        </p:nvSpPr>
        <p:spPr>
          <a:xfrm>
            <a:off x="3126479" y="3525362"/>
            <a:ext cx="2714886" cy="876810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8000"/>
                  <a:lumOff val="22000"/>
                </a:schemeClr>
              </a:gs>
              <a:gs pos="100000">
                <a:srgbClr val="FFFFFF">
                  <a:alpha val="0"/>
                  <a:lumMod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302635" y="3177789"/>
            <a:ext cx="2538730" cy="2536030"/>
            <a:chOff x="3036570" y="1352550"/>
            <a:chExt cx="2538730" cy="2536030"/>
          </a:xfrm>
          <a:effectLst/>
          <a:scene3d>
            <a:camera prst="isometricOffAxis1Top"/>
            <a:lightRig rig="flat" dir="t">
              <a:rot lat="0" lon="0" rev="7200000"/>
            </a:lightRig>
          </a:scene3d>
        </p:grpSpPr>
        <p:sp>
          <p:nvSpPr>
            <p:cNvPr id="4" name="直角三角形 3"/>
            <p:cNvSpPr/>
            <p:nvPr/>
          </p:nvSpPr>
          <p:spPr>
            <a:xfrm>
              <a:off x="3467100" y="1352550"/>
              <a:ext cx="2108200" cy="1676400"/>
            </a:xfrm>
            <a:custGeom>
              <a:avLst/>
              <a:gdLst>
                <a:gd name="connsiteX0" fmla="*/ 0 w 2108200"/>
                <a:gd name="connsiteY0" fmla="*/ 0 h 1676400"/>
                <a:gd name="connsiteX1" fmla="*/ 425450 w 2108200"/>
                <a:gd name="connsiteY1" fmla="*/ 0 h 1676400"/>
                <a:gd name="connsiteX2" fmla="*/ 1682750 w 2108200"/>
                <a:gd name="connsiteY2" fmla="*/ 0 h 1676400"/>
                <a:gd name="connsiteX3" fmla="*/ 2108200 w 2108200"/>
                <a:gd name="connsiteY3" fmla="*/ 425450 h 1676400"/>
                <a:gd name="connsiteX4" fmla="*/ 425450 w 2108200"/>
                <a:gd name="connsiteY4" fmla="*/ 425450 h 1676400"/>
                <a:gd name="connsiteX5" fmla="*/ 425450 w 2108200"/>
                <a:gd name="connsiteY5" fmla="*/ 1676400 h 1676400"/>
                <a:gd name="connsiteX6" fmla="*/ 0 w 2108200"/>
                <a:gd name="connsiteY6" fmla="*/ 1676400 h 1676400"/>
                <a:gd name="connsiteX7" fmla="*/ 0 w 2108200"/>
                <a:gd name="connsiteY7" fmla="*/ 425450 h 1676400"/>
                <a:gd name="connsiteX8" fmla="*/ 0 w 2108200"/>
                <a:gd name="connsiteY8" fmla="*/ 0 h 1676400"/>
                <a:gd name="connsiteX0" fmla="*/ 0 w 2108200"/>
                <a:gd name="connsiteY0" fmla="*/ 0 h 1676400"/>
                <a:gd name="connsiteX1" fmla="*/ 1682750 w 2108200"/>
                <a:gd name="connsiteY1" fmla="*/ 0 h 1676400"/>
                <a:gd name="connsiteX2" fmla="*/ 2108200 w 2108200"/>
                <a:gd name="connsiteY2" fmla="*/ 425450 h 1676400"/>
                <a:gd name="connsiteX3" fmla="*/ 425450 w 2108200"/>
                <a:gd name="connsiteY3" fmla="*/ 425450 h 1676400"/>
                <a:gd name="connsiteX4" fmla="*/ 425450 w 2108200"/>
                <a:gd name="connsiteY4" fmla="*/ 1676400 h 1676400"/>
                <a:gd name="connsiteX5" fmla="*/ 0 w 2108200"/>
                <a:gd name="connsiteY5" fmla="*/ 1676400 h 1676400"/>
                <a:gd name="connsiteX6" fmla="*/ 0 w 2108200"/>
                <a:gd name="connsiteY6" fmla="*/ 425450 h 1676400"/>
                <a:gd name="connsiteX7" fmla="*/ 0 w 2108200"/>
                <a:gd name="connsiteY7" fmla="*/ 0 h 1676400"/>
                <a:gd name="connsiteX0" fmla="*/ 0 w 2108200"/>
                <a:gd name="connsiteY0" fmla="*/ 0 h 1676400"/>
                <a:gd name="connsiteX1" fmla="*/ 1682750 w 2108200"/>
                <a:gd name="connsiteY1" fmla="*/ 0 h 1676400"/>
                <a:gd name="connsiteX2" fmla="*/ 2108200 w 2108200"/>
                <a:gd name="connsiteY2" fmla="*/ 425450 h 1676400"/>
                <a:gd name="connsiteX3" fmla="*/ 425450 w 2108200"/>
                <a:gd name="connsiteY3" fmla="*/ 425450 h 1676400"/>
                <a:gd name="connsiteX4" fmla="*/ 425450 w 2108200"/>
                <a:gd name="connsiteY4" fmla="*/ 1676400 h 1676400"/>
                <a:gd name="connsiteX5" fmla="*/ 0 w 2108200"/>
                <a:gd name="connsiteY5" fmla="*/ 1676400 h 1676400"/>
                <a:gd name="connsiteX6" fmla="*/ 0 w 2108200"/>
                <a:gd name="connsiteY6" fmla="*/ 0 h 167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8200" h="1676400">
                  <a:moveTo>
                    <a:pt x="0" y="0"/>
                  </a:moveTo>
                  <a:lnTo>
                    <a:pt x="1682750" y="0"/>
                  </a:lnTo>
                  <a:lnTo>
                    <a:pt x="2108200" y="425450"/>
                  </a:lnTo>
                  <a:lnTo>
                    <a:pt x="425450" y="425450"/>
                  </a:lnTo>
                  <a:lnTo>
                    <a:pt x="425450" y="1676400"/>
                  </a:lnTo>
                  <a:lnTo>
                    <a:pt x="0" y="167640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50000">
                  <a:srgbClr val="FB9463"/>
                </a:gs>
                <a:gs pos="20000">
                  <a:srgbClr val="D74C35"/>
                </a:gs>
              </a:gsLst>
              <a:lin ang="16200000" scaled="1"/>
              <a:tileRect/>
            </a:gradFill>
            <a:ln>
              <a:noFill/>
            </a:ln>
            <a:effectLst/>
            <a:sp3d z="1270000" extrusionH="152400">
              <a:bevelT w="25400" h="25400"/>
              <a:bevelB w="25400" h="2540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直角三角形 3"/>
            <p:cNvSpPr/>
            <p:nvPr/>
          </p:nvSpPr>
          <p:spPr>
            <a:xfrm rot="5400000" flipH="1" flipV="1">
              <a:off x="2823051" y="1568450"/>
              <a:ext cx="2108200" cy="1676400"/>
            </a:xfrm>
            <a:custGeom>
              <a:avLst/>
              <a:gdLst>
                <a:gd name="connsiteX0" fmla="*/ 0 w 2108200"/>
                <a:gd name="connsiteY0" fmla="*/ 0 h 1676400"/>
                <a:gd name="connsiteX1" fmla="*/ 425450 w 2108200"/>
                <a:gd name="connsiteY1" fmla="*/ 0 h 1676400"/>
                <a:gd name="connsiteX2" fmla="*/ 1682750 w 2108200"/>
                <a:gd name="connsiteY2" fmla="*/ 0 h 1676400"/>
                <a:gd name="connsiteX3" fmla="*/ 2108200 w 2108200"/>
                <a:gd name="connsiteY3" fmla="*/ 425450 h 1676400"/>
                <a:gd name="connsiteX4" fmla="*/ 425450 w 2108200"/>
                <a:gd name="connsiteY4" fmla="*/ 425450 h 1676400"/>
                <a:gd name="connsiteX5" fmla="*/ 425450 w 2108200"/>
                <a:gd name="connsiteY5" fmla="*/ 1676400 h 1676400"/>
                <a:gd name="connsiteX6" fmla="*/ 0 w 2108200"/>
                <a:gd name="connsiteY6" fmla="*/ 1676400 h 1676400"/>
                <a:gd name="connsiteX7" fmla="*/ 0 w 2108200"/>
                <a:gd name="connsiteY7" fmla="*/ 425450 h 1676400"/>
                <a:gd name="connsiteX8" fmla="*/ 0 w 2108200"/>
                <a:gd name="connsiteY8" fmla="*/ 0 h 1676400"/>
                <a:gd name="connsiteX0" fmla="*/ 0 w 2108200"/>
                <a:gd name="connsiteY0" fmla="*/ 0 h 1676400"/>
                <a:gd name="connsiteX1" fmla="*/ 1682750 w 2108200"/>
                <a:gd name="connsiteY1" fmla="*/ 0 h 1676400"/>
                <a:gd name="connsiteX2" fmla="*/ 2108200 w 2108200"/>
                <a:gd name="connsiteY2" fmla="*/ 425450 h 1676400"/>
                <a:gd name="connsiteX3" fmla="*/ 425450 w 2108200"/>
                <a:gd name="connsiteY3" fmla="*/ 425450 h 1676400"/>
                <a:gd name="connsiteX4" fmla="*/ 425450 w 2108200"/>
                <a:gd name="connsiteY4" fmla="*/ 1676400 h 1676400"/>
                <a:gd name="connsiteX5" fmla="*/ 0 w 2108200"/>
                <a:gd name="connsiteY5" fmla="*/ 1676400 h 1676400"/>
                <a:gd name="connsiteX6" fmla="*/ 0 w 2108200"/>
                <a:gd name="connsiteY6" fmla="*/ 425450 h 1676400"/>
                <a:gd name="connsiteX7" fmla="*/ 0 w 2108200"/>
                <a:gd name="connsiteY7" fmla="*/ 0 h 1676400"/>
                <a:gd name="connsiteX0" fmla="*/ 0 w 2108200"/>
                <a:gd name="connsiteY0" fmla="*/ 0 h 1676400"/>
                <a:gd name="connsiteX1" fmla="*/ 1682750 w 2108200"/>
                <a:gd name="connsiteY1" fmla="*/ 0 h 1676400"/>
                <a:gd name="connsiteX2" fmla="*/ 2108200 w 2108200"/>
                <a:gd name="connsiteY2" fmla="*/ 425450 h 1676400"/>
                <a:gd name="connsiteX3" fmla="*/ 425450 w 2108200"/>
                <a:gd name="connsiteY3" fmla="*/ 425450 h 1676400"/>
                <a:gd name="connsiteX4" fmla="*/ 425450 w 2108200"/>
                <a:gd name="connsiteY4" fmla="*/ 1676400 h 1676400"/>
                <a:gd name="connsiteX5" fmla="*/ 0 w 2108200"/>
                <a:gd name="connsiteY5" fmla="*/ 1676400 h 1676400"/>
                <a:gd name="connsiteX6" fmla="*/ 0 w 2108200"/>
                <a:gd name="connsiteY6" fmla="*/ 0 h 167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8200" h="1676400">
                  <a:moveTo>
                    <a:pt x="0" y="0"/>
                  </a:moveTo>
                  <a:lnTo>
                    <a:pt x="1682750" y="0"/>
                  </a:lnTo>
                  <a:lnTo>
                    <a:pt x="2108200" y="425450"/>
                  </a:lnTo>
                  <a:lnTo>
                    <a:pt x="425450" y="425450"/>
                  </a:lnTo>
                  <a:lnTo>
                    <a:pt x="425450" y="1676400"/>
                  </a:lnTo>
                  <a:lnTo>
                    <a:pt x="0" y="167640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49000">
                  <a:srgbClr val="EFB600"/>
                </a:gs>
                <a:gs pos="20000">
                  <a:srgbClr val="C49500"/>
                </a:gs>
              </a:gsLst>
              <a:lin ang="16200000" scaled="1"/>
              <a:tileRect/>
            </a:gradFill>
            <a:ln>
              <a:noFill/>
            </a:ln>
            <a:effectLst/>
            <a:sp3d z="1270000" extrusionH="152400">
              <a:bevelT w="25400" h="25400"/>
              <a:bevelB w="254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3"/>
            <p:cNvSpPr/>
            <p:nvPr/>
          </p:nvSpPr>
          <p:spPr>
            <a:xfrm flipH="1" flipV="1">
              <a:off x="3036570" y="2212180"/>
              <a:ext cx="2108200" cy="1676400"/>
            </a:xfrm>
            <a:custGeom>
              <a:avLst/>
              <a:gdLst>
                <a:gd name="connsiteX0" fmla="*/ 0 w 2108200"/>
                <a:gd name="connsiteY0" fmla="*/ 0 h 1676400"/>
                <a:gd name="connsiteX1" fmla="*/ 425450 w 2108200"/>
                <a:gd name="connsiteY1" fmla="*/ 0 h 1676400"/>
                <a:gd name="connsiteX2" fmla="*/ 1682750 w 2108200"/>
                <a:gd name="connsiteY2" fmla="*/ 0 h 1676400"/>
                <a:gd name="connsiteX3" fmla="*/ 2108200 w 2108200"/>
                <a:gd name="connsiteY3" fmla="*/ 425450 h 1676400"/>
                <a:gd name="connsiteX4" fmla="*/ 425450 w 2108200"/>
                <a:gd name="connsiteY4" fmla="*/ 425450 h 1676400"/>
                <a:gd name="connsiteX5" fmla="*/ 425450 w 2108200"/>
                <a:gd name="connsiteY5" fmla="*/ 1676400 h 1676400"/>
                <a:gd name="connsiteX6" fmla="*/ 0 w 2108200"/>
                <a:gd name="connsiteY6" fmla="*/ 1676400 h 1676400"/>
                <a:gd name="connsiteX7" fmla="*/ 0 w 2108200"/>
                <a:gd name="connsiteY7" fmla="*/ 425450 h 1676400"/>
                <a:gd name="connsiteX8" fmla="*/ 0 w 2108200"/>
                <a:gd name="connsiteY8" fmla="*/ 0 h 1676400"/>
                <a:gd name="connsiteX0" fmla="*/ 0 w 2108200"/>
                <a:gd name="connsiteY0" fmla="*/ 0 h 1676400"/>
                <a:gd name="connsiteX1" fmla="*/ 1682750 w 2108200"/>
                <a:gd name="connsiteY1" fmla="*/ 0 h 1676400"/>
                <a:gd name="connsiteX2" fmla="*/ 2108200 w 2108200"/>
                <a:gd name="connsiteY2" fmla="*/ 425450 h 1676400"/>
                <a:gd name="connsiteX3" fmla="*/ 425450 w 2108200"/>
                <a:gd name="connsiteY3" fmla="*/ 425450 h 1676400"/>
                <a:gd name="connsiteX4" fmla="*/ 425450 w 2108200"/>
                <a:gd name="connsiteY4" fmla="*/ 1676400 h 1676400"/>
                <a:gd name="connsiteX5" fmla="*/ 0 w 2108200"/>
                <a:gd name="connsiteY5" fmla="*/ 1676400 h 1676400"/>
                <a:gd name="connsiteX6" fmla="*/ 0 w 2108200"/>
                <a:gd name="connsiteY6" fmla="*/ 425450 h 1676400"/>
                <a:gd name="connsiteX7" fmla="*/ 0 w 2108200"/>
                <a:gd name="connsiteY7" fmla="*/ 0 h 1676400"/>
                <a:gd name="connsiteX0" fmla="*/ 0 w 2108200"/>
                <a:gd name="connsiteY0" fmla="*/ 0 h 1676400"/>
                <a:gd name="connsiteX1" fmla="*/ 1682750 w 2108200"/>
                <a:gd name="connsiteY1" fmla="*/ 0 h 1676400"/>
                <a:gd name="connsiteX2" fmla="*/ 2108200 w 2108200"/>
                <a:gd name="connsiteY2" fmla="*/ 425450 h 1676400"/>
                <a:gd name="connsiteX3" fmla="*/ 425450 w 2108200"/>
                <a:gd name="connsiteY3" fmla="*/ 425450 h 1676400"/>
                <a:gd name="connsiteX4" fmla="*/ 425450 w 2108200"/>
                <a:gd name="connsiteY4" fmla="*/ 1676400 h 1676400"/>
                <a:gd name="connsiteX5" fmla="*/ 0 w 2108200"/>
                <a:gd name="connsiteY5" fmla="*/ 1676400 h 1676400"/>
                <a:gd name="connsiteX6" fmla="*/ 0 w 2108200"/>
                <a:gd name="connsiteY6" fmla="*/ 0 h 167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8200" h="1676400">
                  <a:moveTo>
                    <a:pt x="0" y="0"/>
                  </a:moveTo>
                  <a:lnTo>
                    <a:pt x="1682750" y="0"/>
                  </a:lnTo>
                  <a:lnTo>
                    <a:pt x="2108200" y="425450"/>
                  </a:lnTo>
                  <a:lnTo>
                    <a:pt x="425450" y="425450"/>
                  </a:lnTo>
                  <a:lnTo>
                    <a:pt x="425450" y="1676400"/>
                  </a:lnTo>
                  <a:lnTo>
                    <a:pt x="0" y="167640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50000">
                  <a:srgbClr val="009999"/>
                </a:gs>
                <a:gs pos="20000">
                  <a:srgbClr val="00827F"/>
                </a:gs>
              </a:gsLst>
              <a:lin ang="16200000" scaled="1"/>
              <a:tileRect/>
            </a:gradFill>
            <a:ln>
              <a:noFill/>
            </a:ln>
            <a:effectLst/>
            <a:sp3d z="1270000" extrusionH="152400">
              <a:bevelT w="25400" h="25400"/>
              <a:bevelB w="254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直角三角形 3"/>
            <p:cNvSpPr/>
            <p:nvPr/>
          </p:nvSpPr>
          <p:spPr>
            <a:xfrm rot="16200000" flipH="1" flipV="1">
              <a:off x="3681412" y="1996279"/>
              <a:ext cx="2108200" cy="1676400"/>
            </a:xfrm>
            <a:custGeom>
              <a:avLst/>
              <a:gdLst>
                <a:gd name="connsiteX0" fmla="*/ 0 w 2108200"/>
                <a:gd name="connsiteY0" fmla="*/ 0 h 1676400"/>
                <a:gd name="connsiteX1" fmla="*/ 425450 w 2108200"/>
                <a:gd name="connsiteY1" fmla="*/ 0 h 1676400"/>
                <a:gd name="connsiteX2" fmla="*/ 1682750 w 2108200"/>
                <a:gd name="connsiteY2" fmla="*/ 0 h 1676400"/>
                <a:gd name="connsiteX3" fmla="*/ 2108200 w 2108200"/>
                <a:gd name="connsiteY3" fmla="*/ 425450 h 1676400"/>
                <a:gd name="connsiteX4" fmla="*/ 425450 w 2108200"/>
                <a:gd name="connsiteY4" fmla="*/ 425450 h 1676400"/>
                <a:gd name="connsiteX5" fmla="*/ 425450 w 2108200"/>
                <a:gd name="connsiteY5" fmla="*/ 1676400 h 1676400"/>
                <a:gd name="connsiteX6" fmla="*/ 0 w 2108200"/>
                <a:gd name="connsiteY6" fmla="*/ 1676400 h 1676400"/>
                <a:gd name="connsiteX7" fmla="*/ 0 w 2108200"/>
                <a:gd name="connsiteY7" fmla="*/ 425450 h 1676400"/>
                <a:gd name="connsiteX8" fmla="*/ 0 w 2108200"/>
                <a:gd name="connsiteY8" fmla="*/ 0 h 1676400"/>
                <a:gd name="connsiteX0" fmla="*/ 0 w 2108200"/>
                <a:gd name="connsiteY0" fmla="*/ 0 h 1676400"/>
                <a:gd name="connsiteX1" fmla="*/ 1682750 w 2108200"/>
                <a:gd name="connsiteY1" fmla="*/ 0 h 1676400"/>
                <a:gd name="connsiteX2" fmla="*/ 2108200 w 2108200"/>
                <a:gd name="connsiteY2" fmla="*/ 425450 h 1676400"/>
                <a:gd name="connsiteX3" fmla="*/ 425450 w 2108200"/>
                <a:gd name="connsiteY3" fmla="*/ 425450 h 1676400"/>
                <a:gd name="connsiteX4" fmla="*/ 425450 w 2108200"/>
                <a:gd name="connsiteY4" fmla="*/ 1676400 h 1676400"/>
                <a:gd name="connsiteX5" fmla="*/ 0 w 2108200"/>
                <a:gd name="connsiteY5" fmla="*/ 1676400 h 1676400"/>
                <a:gd name="connsiteX6" fmla="*/ 0 w 2108200"/>
                <a:gd name="connsiteY6" fmla="*/ 425450 h 1676400"/>
                <a:gd name="connsiteX7" fmla="*/ 0 w 2108200"/>
                <a:gd name="connsiteY7" fmla="*/ 0 h 1676400"/>
                <a:gd name="connsiteX0" fmla="*/ 0 w 2108200"/>
                <a:gd name="connsiteY0" fmla="*/ 0 h 1676400"/>
                <a:gd name="connsiteX1" fmla="*/ 1682750 w 2108200"/>
                <a:gd name="connsiteY1" fmla="*/ 0 h 1676400"/>
                <a:gd name="connsiteX2" fmla="*/ 2108200 w 2108200"/>
                <a:gd name="connsiteY2" fmla="*/ 425450 h 1676400"/>
                <a:gd name="connsiteX3" fmla="*/ 425450 w 2108200"/>
                <a:gd name="connsiteY3" fmla="*/ 425450 h 1676400"/>
                <a:gd name="connsiteX4" fmla="*/ 425450 w 2108200"/>
                <a:gd name="connsiteY4" fmla="*/ 1676400 h 1676400"/>
                <a:gd name="connsiteX5" fmla="*/ 0 w 2108200"/>
                <a:gd name="connsiteY5" fmla="*/ 1676400 h 1676400"/>
                <a:gd name="connsiteX6" fmla="*/ 0 w 2108200"/>
                <a:gd name="connsiteY6" fmla="*/ 0 h 167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8200" h="1676400">
                  <a:moveTo>
                    <a:pt x="0" y="0"/>
                  </a:moveTo>
                  <a:lnTo>
                    <a:pt x="1682750" y="0"/>
                  </a:lnTo>
                  <a:lnTo>
                    <a:pt x="2108200" y="425450"/>
                  </a:lnTo>
                  <a:lnTo>
                    <a:pt x="425450" y="425450"/>
                  </a:lnTo>
                  <a:lnTo>
                    <a:pt x="425450" y="1676400"/>
                  </a:lnTo>
                  <a:lnTo>
                    <a:pt x="0" y="167640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50000">
                  <a:srgbClr val="61AACC"/>
                </a:gs>
                <a:gs pos="20000">
                  <a:srgbClr val="2C85B6"/>
                </a:gs>
              </a:gsLst>
              <a:lin ang="16200000" scaled="0"/>
              <a:tileRect/>
            </a:gradFill>
            <a:ln>
              <a:noFill/>
            </a:ln>
            <a:effectLst/>
            <a:sp3d z="1270000" extrusionH="152400">
              <a:bevelT w="25400" h="25400"/>
              <a:bevelB w="254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219450" y="1514475"/>
            <a:ext cx="2597934" cy="2068210"/>
            <a:chOff x="3219450" y="1514475"/>
            <a:chExt cx="2597934" cy="2068210"/>
          </a:xfrm>
        </p:grpSpPr>
        <p:grpSp>
          <p:nvGrpSpPr>
            <p:cNvPr id="6" name="Group 6"/>
            <p:cNvGrpSpPr>
              <a:grpSpLocks noChangeAspect="1"/>
            </p:cNvGrpSpPr>
            <p:nvPr/>
          </p:nvGrpSpPr>
          <p:grpSpPr bwMode="auto">
            <a:xfrm>
              <a:off x="5077778" y="2311400"/>
              <a:ext cx="511175" cy="642937"/>
              <a:chOff x="2682" y="1323"/>
              <a:chExt cx="322" cy="405"/>
            </a:xfrm>
          </p:grpSpPr>
          <p:sp>
            <p:nvSpPr>
              <p:cNvPr id="7" name="AutoShape 5"/>
              <p:cNvSpPr>
                <a:spLocks noChangeAspect="1" noChangeArrowheads="1" noTextEdit="1"/>
              </p:cNvSpPr>
              <p:nvPr/>
            </p:nvSpPr>
            <p:spPr bwMode="auto">
              <a:xfrm>
                <a:off x="2682" y="1323"/>
                <a:ext cx="322" cy="4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8"/>
              <p:cNvSpPr>
                <a:spLocks/>
              </p:cNvSpPr>
              <p:nvPr/>
            </p:nvSpPr>
            <p:spPr bwMode="auto">
              <a:xfrm>
                <a:off x="2811" y="1587"/>
                <a:ext cx="30" cy="113"/>
              </a:xfrm>
              <a:custGeom>
                <a:avLst/>
                <a:gdLst>
                  <a:gd name="T0" fmla="*/ 1 w 10"/>
                  <a:gd name="T1" fmla="*/ 35 h 37"/>
                  <a:gd name="T2" fmla="*/ 7 w 10"/>
                  <a:gd name="T3" fmla="*/ 32 h 37"/>
                  <a:gd name="T4" fmla="*/ 9 w 10"/>
                  <a:gd name="T5" fmla="*/ 27 h 37"/>
                  <a:gd name="T6" fmla="*/ 8 w 10"/>
                  <a:gd name="T7" fmla="*/ 22 h 37"/>
                  <a:gd name="T8" fmla="*/ 10 w 10"/>
                  <a:gd name="T9" fmla="*/ 14 h 37"/>
                  <a:gd name="T10" fmla="*/ 6 w 10"/>
                  <a:gd name="T11" fmla="*/ 0 h 37"/>
                  <a:gd name="T12" fmla="*/ 0 w 10"/>
                  <a:gd name="T13" fmla="*/ 0 h 37"/>
                  <a:gd name="T14" fmla="*/ 1 w 10"/>
                  <a:gd name="T15" fmla="*/ 4 h 37"/>
                  <a:gd name="T16" fmla="*/ 3 w 10"/>
                  <a:gd name="T17" fmla="*/ 25 h 37"/>
                  <a:gd name="T18" fmla="*/ 4 w 10"/>
                  <a:gd name="T19" fmla="*/ 29 h 37"/>
                  <a:gd name="T20" fmla="*/ 2 w 10"/>
                  <a:gd name="T21" fmla="*/ 34 h 37"/>
                  <a:gd name="T22" fmla="*/ 1 w 10"/>
                  <a:gd name="T23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37">
                    <a:moveTo>
                      <a:pt x="1" y="35"/>
                    </a:moveTo>
                    <a:cubicBezTo>
                      <a:pt x="1" y="35"/>
                      <a:pt x="5" y="37"/>
                      <a:pt x="7" y="32"/>
                    </a:cubicBezTo>
                    <a:cubicBezTo>
                      <a:pt x="9" y="26"/>
                      <a:pt x="9" y="27"/>
                      <a:pt x="9" y="27"/>
                    </a:cubicBezTo>
                    <a:cubicBezTo>
                      <a:pt x="9" y="27"/>
                      <a:pt x="8" y="24"/>
                      <a:pt x="8" y="22"/>
                    </a:cubicBezTo>
                    <a:cubicBezTo>
                      <a:pt x="8" y="20"/>
                      <a:pt x="10" y="15"/>
                      <a:pt x="10" y="14"/>
                    </a:cubicBezTo>
                    <a:cubicBezTo>
                      <a:pt x="10" y="13"/>
                      <a:pt x="6" y="0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3"/>
                      <a:pt x="1" y="4"/>
                    </a:cubicBezTo>
                    <a:cubicBezTo>
                      <a:pt x="1" y="4"/>
                      <a:pt x="4" y="24"/>
                      <a:pt x="3" y="25"/>
                    </a:cubicBezTo>
                    <a:cubicBezTo>
                      <a:pt x="3" y="27"/>
                      <a:pt x="4" y="28"/>
                      <a:pt x="4" y="29"/>
                    </a:cubicBezTo>
                    <a:cubicBezTo>
                      <a:pt x="3" y="29"/>
                      <a:pt x="3" y="32"/>
                      <a:pt x="2" y="34"/>
                    </a:cubicBezTo>
                    <a:cubicBezTo>
                      <a:pt x="2" y="34"/>
                      <a:pt x="1" y="35"/>
                      <a:pt x="1" y="35"/>
                    </a:cubicBezTo>
                    <a:close/>
                  </a:path>
                </a:pathLst>
              </a:custGeom>
              <a:solidFill>
                <a:srgbClr val="F2C2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9"/>
              <p:cNvSpPr>
                <a:spLocks/>
              </p:cNvSpPr>
              <p:nvPr/>
            </p:nvSpPr>
            <p:spPr bwMode="auto">
              <a:xfrm>
                <a:off x="2826" y="1670"/>
                <a:ext cx="12" cy="24"/>
              </a:xfrm>
              <a:custGeom>
                <a:avLst/>
                <a:gdLst>
                  <a:gd name="T0" fmla="*/ 0 w 4"/>
                  <a:gd name="T1" fmla="*/ 8 h 8"/>
                  <a:gd name="T2" fmla="*/ 1 w 4"/>
                  <a:gd name="T3" fmla="*/ 5 h 8"/>
                  <a:gd name="T4" fmla="*/ 3 w 4"/>
                  <a:gd name="T5" fmla="*/ 0 h 8"/>
                  <a:gd name="T6" fmla="*/ 4 w 4"/>
                  <a:gd name="T7" fmla="*/ 1 h 8"/>
                  <a:gd name="T8" fmla="*/ 0 w 4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8">
                    <a:moveTo>
                      <a:pt x="0" y="8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3" y="1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0"/>
              <p:cNvSpPr>
                <a:spLocks/>
              </p:cNvSpPr>
              <p:nvPr/>
            </p:nvSpPr>
            <p:spPr bwMode="auto">
              <a:xfrm>
                <a:off x="2805" y="1685"/>
                <a:ext cx="27" cy="22"/>
              </a:xfrm>
              <a:custGeom>
                <a:avLst/>
                <a:gdLst>
                  <a:gd name="T0" fmla="*/ 0 w 9"/>
                  <a:gd name="T1" fmla="*/ 6 h 7"/>
                  <a:gd name="T2" fmla="*/ 0 w 9"/>
                  <a:gd name="T3" fmla="*/ 6 h 7"/>
                  <a:gd name="T4" fmla="*/ 4 w 9"/>
                  <a:gd name="T5" fmla="*/ 7 h 7"/>
                  <a:gd name="T6" fmla="*/ 9 w 9"/>
                  <a:gd name="T7" fmla="*/ 3 h 7"/>
                  <a:gd name="T8" fmla="*/ 9 w 9"/>
                  <a:gd name="T9" fmla="*/ 0 h 7"/>
                  <a:gd name="T10" fmla="*/ 5 w 9"/>
                  <a:gd name="T11" fmla="*/ 3 h 7"/>
                  <a:gd name="T12" fmla="*/ 3 w 9"/>
                  <a:gd name="T13" fmla="*/ 3 h 7"/>
                  <a:gd name="T14" fmla="*/ 0 w 9"/>
                  <a:gd name="T1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7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3" y="7"/>
                      <a:pt x="4" y="7"/>
                    </a:cubicBezTo>
                    <a:cubicBezTo>
                      <a:pt x="7" y="6"/>
                      <a:pt x="9" y="3"/>
                      <a:pt x="9" y="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6" y="3"/>
                      <a:pt x="5" y="3"/>
                    </a:cubicBezTo>
                    <a:cubicBezTo>
                      <a:pt x="4" y="3"/>
                      <a:pt x="3" y="3"/>
                      <a:pt x="3" y="3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auto">
              <a:xfrm>
                <a:off x="2811" y="1587"/>
                <a:ext cx="30" cy="89"/>
              </a:xfrm>
              <a:custGeom>
                <a:avLst/>
                <a:gdLst>
                  <a:gd name="T0" fmla="*/ 0 w 10"/>
                  <a:gd name="T1" fmla="*/ 0 h 29"/>
                  <a:gd name="T2" fmla="*/ 1 w 10"/>
                  <a:gd name="T3" fmla="*/ 2 h 29"/>
                  <a:gd name="T4" fmla="*/ 1 w 10"/>
                  <a:gd name="T5" fmla="*/ 1 h 29"/>
                  <a:gd name="T6" fmla="*/ 6 w 10"/>
                  <a:gd name="T7" fmla="*/ 5 h 29"/>
                  <a:gd name="T8" fmla="*/ 7 w 10"/>
                  <a:gd name="T9" fmla="*/ 15 h 29"/>
                  <a:gd name="T10" fmla="*/ 6 w 10"/>
                  <a:gd name="T11" fmla="*/ 23 h 29"/>
                  <a:gd name="T12" fmla="*/ 5 w 10"/>
                  <a:gd name="T13" fmla="*/ 28 h 29"/>
                  <a:gd name="T14" fmla="*/ 7 w 10"/>
                  <a:gd name="T15" fmla="*/ 28 h 29"/>
                  <a:gd name="T16" fmla="*/ 8 w 10"/>
                  <a:gd name="T17" fmla="*/ 28 h 29"/>
                  <a:gd name="T18" fmla="*/ 9 w 10"/>
                  <a:gd name="T19" fmla="*/ 27 h 29"/>
                  <a:gd name="T20" fmla="*/ 8 w 10"/>
                  <a:gd name="T21" fmla="*/ 22 h 29"/>
                  <a:gd name="T22" fmla="*/ 10 w 10"/>
                  <a:gd name="T23" fmla="*/ 14 h 29"/>
                  <a:gd name="T24" fmla="*/ 6 w 10"/>
                  <a:gd name="T25" fmla="*/ 0 h 29"/>
                  <a:gd name="T26" fmla="*/ 0 w 10"/>
                  <a:gd name="T2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" h="29">
                    <a:moveTo>
                      <a:pt x="0" y="0"/>
                    </a:moveTo>
                    <a:cubicBezTo>
                      <a:pt x="0" y="0"/>
                      <a:pt x="0" y="1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6" y="3"/>
                      <a:pt x="6" y="5"/>
                    </a:cubicBezTo>
                    <a:cubicBezTo>
                      <a:pt x="7" y="6"/>
                      <a:pt x="8" y="12"/>
                      <a:pt x="7" y="15"/>
                    </a:cubicBezTo>
                    <a:cubicBezTo>
                      <a:pt x="7" y="17"/>
                      <a:pt x="6" y="22"/>
                      <a:pt x="6" y="23"/>
                    </a:cubicBezTo>
                    <a:cubicBezTo>
                      <a:pt x="6" y="24"/>
                      <a:pt x="7" y="27"/>
                      <a:pt x="5" y="28"/>
                    </a:cubicBezTo>
                    <a:cubicBezTo>
                      <a:pt x="5" y="28"/>
                      <a:pt x="6" y="29"/>
                      <a:pt x="7" y="28"/>
                    </a:cubicBezTo>
                    <a:cubicBezTo>
                      <a:pt x="7" y="28"/>
                      <a:pt x="8" y="28"/>
                      <a:pt x="8" y="28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9" y="27"/>
                      <a:pt x="8" y="24"/>
                      <a:pt x="8" y="22"/>
                    </a:cubicBezTo>
                    <a:cubicBezTo>
                      <a:pt x="8" y="20"/>
                      <a:pt x="10" y="15"/>
                      <a:pt x="10" y="14"/>
                    </a:cubicBezTo>
                    <a:cubicBezTo>
                      <a:pt x="10" y="13"/>
                      <a:pt x="6" y="0"/>
                      <a:pt x="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auto">
              <a:xfrm>
                <a:off x="2814" y="1599"/>
                <a:ext cx="12" cy="6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1 w 4"/>
                  <a:gd name="T5" fmla="*/ 2 h 2"/>
                  <a:gd name="T6" fmla="*/ 4 w 4"/>
                  <a:gd name="T7" fmla="*/ 1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auto">
              <a:xfrm>
                <a:off x="2826" y="1584"/>
                <a:ext cx="40" cy="119"/>
              </a:xfrm>
              <a:custGeom>
                <a:avLst/>
                <a:gdLst>
                  <a:gd name="T0" fmla="*/ 0 w 13"/>
                  <a:gd name="T1" fmla="*/ 38 h 39"/>
                  <a:gd name="T2" fmla="*/ 2 w 13"/>
                  <a:gd name="T3" fmla="*/ 32 h 39"/>
                  <a:gd name="T4" fmla="*/ 4 w 13"/>
                  <a:gd name="T5" fmla="*/ 26 h 39"/>
                  <a:gd name="T6" fmla="*/ 3 w 13"/>
                  <a:gd name="T7" fmla="*/ 7 h 39"/>
                  <a:gd name="T8" fmla="*/ 1 w 13"/>
                  <a:gd name="T9" fmla="*/ 1 h 39"/>
                  <a:gd name="T10" fmla="*/ 10 w 13"/>
                  <a:gd name="T11" fmla="*/ 0 h 39"/>
                  <a:gd name="T12" fmla="*/ 11 w 13"/>
                  <a:gd name="T13" fmla="*/ 6 h 39"/>
                  <a:gd name="T14" fmla="*/ 11 w 13"/>
                  <a:gd name="T15" fmla="*/ 19 h 39"/>
                  <a:gd name="T16" fmla="*/ 9 w 13"/>
                  <a:gd name="T17" fmla="*/ 30 h 39"/>
                  <a:gd name="T18" fmla="*/ 4 w 13"/>
                  <a:gd name="T19" fmla="*/ 39 h 39"/>
                  <a:gd name="T20" fmla="*/ 0 w 13"/>
                  <a:gd name="T21" fmla="*/ 3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39">
                    <a:moveTo>
                      <a:pt x="0" y="38"/>
                    </a:moveTo>
                    <a:cubicBezTo>
                      <a:pt x="0" y="38"/>
                      <a:pt x="1" y="33"/>
                      <a:pt x="2" y="32"/>
                    </a:cubicBezTo>
                    <a:cubicBezTo>
                      <a:pt x="3" y="30"/>
                      <a:pt x="4" y="27"/>
                      <a:pt x="4" y="26"/>
                    </a:cubicBezTo>
                    <a:cubicBezTo>
                      <a:pt x="4" y="25"/>
                      <a:pt x="4" y="8"/>
                      <a:pt x="3" y="7"/>
                    </a:cubicBezTo>
                    <a:cubicBezTo>
                      <a:pt x="2" y="5"/>
                      <a:pt x="1" y="2"/>
                      <a:pt x="1" y="1"/>
                    </a:cubicBezTo>
                    <a:cubicBezTo>
                      <a:pt x="2" y="1"/>
                      <a:pt x="10" y="0"/>
                      <a:pt x="10" y="0"/>
                    </a:cubicBezTo>
                    <a:cubicBezTo>
                      <a:pt x="10" y="0"/>
                      <a:pt x="10" y="5"/>
                      <a:pt x="11" y="6"/>
                    </a:cubicBezTo>
                    <a:cubicBezTo>
                      <a:pt x="11" y="6"/>
                      <a:pt x="13" y="13"/>
                      <a:pt x="11" y="19"/>
                    </a:cubicBezTo>
                    <a:cubicBezTo>
                      <a:pt x="9" y="25"/>
                      <a:pt x="8" y="27"/>
                      <a:pt x="9" y="30"/>
                    </a:cubicBezTo>
                    <a:cubicBezTo>
                      <a:pt x="4" y="39"/>
                      <a:pt x="4" y="39"/>
                      <a:pt x="4" y="39"/>
                    </a:cubicBez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2C2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auto">
              <a:xfrm>
                <a:off x="2845" y="1587"/>
                <a:ext cx="21" cy="89"/>
              </a:xfrm>
              <a:custGeom>
                <a:avLst/>
                <a:gdLst>
                  <a:gd name="T0" fmla="*/ 2 w 7"/>
                  <a:gd name="T1" fmla="*/ 1 h 29"/>
                  <a:gd name="T2" fmla="*/ 3 w 7"/>
                  <a:gd name="T3" fmla="*/ 6 h 29"/>
                  <a:gd name="T4" fmla="*/ 1 w 7"/>
                  <a:gd name="T5" fmla="*/ 23 h 29"/>
                  <a:gd name="T6" fmla="*/ 2 w 7"/>
                  <a:gd name="T7" fmla="*/ 29 h 29"/>
                  <a:gd name="T8" fmla="*/ 3 w 7"/>
                  <a:gd name="T9" fmla="*/ 28 h 29"/>
                  <a:gd name="T10" fmla="*/ 5 w 7"/>
                  <a:gd name="T11" fmla="*/ 18 h 29"/>
                  <a:gd name="T12" fmla="*/ 5 w 7"/>
                  <a:gd name="T13" fmla="*/ 5 h 29"/>
                  <a:gd name="T14" fmla="*/ 4 w 7"/>
                  <a:gd name="T15" fmla="*/ 0 h 29"/>
                  <a:gd name="T16" fmla="*/ 2 w 7"/>
                  <a:gd name="T17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29">
                    <a:moveTo>
                      <a:pt x="2" y="1"/>
                    </a:moveTo>
                    <a:cubicBezTo>
                      <a:pt x="2" y="1"/>
                      <a:pt x="2" y="5"/>
                      <a:pt x="3" y="6"/>
                    </a:cubicBezTo>
                    <a:cubicBezTo>
                      <a:pt x="4" y="7"/>
                      <a:pt x="5" y="15"/>
                      <a:pt x="1" y="23"/>
                    </a:cubicBezTo>
                    <a:cubicBezTo>
                      <a:pt x="1" y="23"/>
                      <a:pt x="0" y="27"/>
                      <a:pt x="2" y="29"/>
                    </a:cubicBezTo>
                    <a:cubicBezTo>
                      <a:pt x="2" y="29"/>
                      <a:pt x="2" y="27"/>
                      <a:pt x="3" y="28"/>
                    </a:cubicBezTo>
                    <a:cubicBezTo>
                      <a:pt x="2" y="25"/>
                      <a:pt x="3" y="23"/>
                      <a:pt x="5" y="18"/>
                    </a:cubicBezTo>
                    <a:cubicBezTo>
                      <a:pt x="7" y="12"/>
                      <a:pt x="5" y="5"/>
                      <a:pt x="5" y="5"/>
                    </a:cubicBezTo>
                    <a:cubicBezTo>
                      <a:pt x="4" y="4"/>
                      <a:pt x="4" y="1"/>
                      <a:pt x="4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auto">
              <a:xfrm>
                <a:off x="2796" y="1473"/>
                <a:ext cx="67" cy="129"/>
              </a:xfrm>
              <a:custGeom>
                <a:avLst/>
                <a:gdLst>
                  <a:gd name="T0" fmla="*/ 0 w 22"/>
                  <a:gd name="T1" fmla="*/ 5 h 42"/>
                  <a:gd name="T2" fmla="*/ 5 w 22"/>
                  <a:gd name="T3" fmla="*/ 39 h 42"/>
                  <a:gd name="T4" fmla="*/ 20 w 22"/>
                  <a:gd name="T5" fmla="*/ 39 h 42"/>
                  <a:gd name="T6" fmla="*/ 21 w 22"/>
                  <a:gd name="T7" fmla="*/ 17 h 42"/>
                  <a:gd name="T8" fmla="*/ 22 w 22"/>
                  <a:gd name="T9" fmla="*/ 7 h 42"/>
                  <a:gd name="T10" fmla="*/ 20 w 22"/>
                  <a:gd name="T11" fmla="*/ 3 h 42"/>
                  <a:gd name="T12" fmla="*/ 3 w 22"/>
                  <a:gd name="T13" fmla="*/ 0 h 42"/>
                  <a:gd name="T14" fmla="*/ 0 w 22"/>
                  <a:gd name="T15" fmla="*/ 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42">
                    <a:moveTo>
                      <a:pt x="0" y="5"/>
                    </a:moveTo>
                    <a:cubicBezTo>
                      <a:pt x="0" y="5"/>
                      <a:pt x="3" y="34"/>
                      <a:pt x="5" y="39"/>
                    </a:cubicBezTo>
                    <a:cubicBezTo>
                      <a:pt x="5" y="39"/>
                      <a:pt x="16" y="42"/>
                      <a:pt x="20" y="39"/>
                    </a:cubicBezTo>
                    <a:cubicBezTo>
                      <a:pt x="20" y="39"/>
                      <a:pt x="20" y="19"/>
                      <a:pt x="21" y="17"/>
                    </a:cubicBezTo>
                    <a:cubicBezTo>
                      <a:pt x="22" y="15"/>
                      <a:pt x="22" y="9"/>
                      <a:pt x="22" y="7"/>
                    </a:cubicBezTo>
                    <a:cubicBezTo>
                      <a:pt x="21" y="6"/>
                      <a:pt x="20" y="3"/>
                      <a:pt x="20" y="3"/>
                    </a:cubicBezTo>
                    <a:cubicBezTo>
                      <a:pt x="3" y="0"/>
                      <a:pt x="3" y="0"/>
                      <a:pt x="3" y="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6"/>
              <p:cNvSpPr>
                <a:spLocks/>
              </p:cNvSpPr>
              <p:nvPr/>
            </p:nvSpPr>
            <p:spPr bwMode="auto">
              <a:xfrm>
                <a:off x="2832" y="1363"/>
                <a:ext cx="19" cy="18"/>
              </a:xfrm>
              <a:custGeom>
                <a:avLst/>
                <a:gdLst>
                  <a:gd name="T0" fmla="*/ 0 w 19"/>
                  <a:gd name="T1" fmla="*/ 9 h 18"/>
                  <a:gd name="T2" fmla="*/ 0 w 19"/>
                  <a:gd name="T3" fmla="*/ 18 h 18"/>
                  <a:gd name="T4" fmla="*/ 13 w 19"/>
                  <a:gd name="T5" fmla="*/ 18 h 18"/>
                  <a:gd name="T6" fmla="*/ 19 w 19"/>
                  <a:gd name="T7" fmla="*/ 0 h 18"/>
                  <a:gd name="T8" fmla="*/ 13 w 19"/>
                  <a:gd name="T9" fmla="*/ 0 h 18"/>
                  <a:gd name="T10" fmla="*/ 0 w 19"/>
                  <a:gd name="T11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8">
                    <a:moveTo>
                      <a:pt x="0" y="9"/>
                    </a:moveTo>
                    <a:lnTo>
                      <a:pt x="0" y="18"/>
                    </a:lnTo>
                    <a:lnTo>
                      <a:pt x="13" y="18"/>
                    </a:lnTo>
                    <a:lnTo>
                      <a:pt x="19" y="0"/>
                    </a:lnTo>
                    <a:lnTo>
                      <a:pt x="13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7"/>
              <p:cNvSpPr>
                <a:spLocks/>
              </p:cNvSpPr>
              <p:nvPr/>
            </p:nvSpPr>
            <p:spPr bwMode="auto">
              <a:xfrm>
                <a:off x="2814" y="1326"/>
                <a:ext cx="21" cy="64"/>
              </a:xfrm>
              <a:custGeom>
                <a:avLst/>
                <a:gdLst>
                  <a:gd name="T0" fmla="*/ 5 w 7"/>
                  <a:gd name="T1" fmla="*/ 21 h 21"/>
                  <a:gd name="T2" fmla="*/ 2 w 7"/>
                  <a:gd name="T3" fmla="*/ 17 h 21"/>
                  <a:gd name="T4" fmla="*/ 2 w 7"/>
                  <a:gd name="T5" fmla="*/ 14 h 21"/>
                  <a:gd name="T6" fmla="*/ 1 w 7"/>
                  <a:gd name="T7" fmla="*/ 11 h 21"/>
                  <a:gd name="T8" fmla="*/ 2 w 7"/>
                  <a:gd name="T9" fmla="*/ 2 h 21"/>
                  <a:gd name="T10" fmla="*/ 7 w 7"/>
                  <a:gd name="T11" fmla="*/ 0 h 21"/>
                  <a:gd name="T12" fmla="*/ 5 w 7"/>
                  <a:gd name="T13" fmla="*/ 3 h 21"/>
                  <a:gd name="T14" fmla="*/ 7 w 7"/>
                  <a:gd name="T15" fmla="*/ 17 h 21"/>
                  <a:gd name="T16" fmla="*/ 5 w 7"/>
                  <a:gd name="T1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21">
                    <a:moveTo>
                      <a:pt x="5" y="21"/>
                    </a:moveTo>
                    <a:cubicBezTo>
                      <a:pt x="5" y="21"/>
                      <a:pt x="3" y="18"/>
                      <a:pt x="2" y="17"/>
                    </a:cubicBezTo>
                    <a:cubicBezTo>
                      <a:pt x="2" y="16"/>
                      <a:pt x="2" y="15"/>
                      <a:pt x="2" y="14"/>
                    </a:cubicBezTo>
                    <a:cubicBezTo>
                      <a:pt x="2" y="14"/>
                      <a:pt x="1" y="12"/>
                      <a:pt x="1" y="11"/>
                    </a:cubicBezTo>
                    <a:cubicBezTo>
                      <a:pt x="1" y="9"/>
                      <a:pt x="0" y="4"/>
                      <a:pt x="2" y="2"/>
                    </a:cubicBezTo>
                    <a:cubicBezTo>
                      <a:pt x="4" y="1"/>
                      <a:pt x="7" y="0"/>
                      <a:pt x="7" y="0"/>
                    </a:cubicBezTo>
                    <a:cubicBezTo>
                      <a:pt x="7" y="0"/>
                      <a:pt x="6" y="3"/>
                      <a:pt x="5" y="3"/>
                    </a:cubicBezTo>
                    <a:cubicBezTo>
                      <a:pt x="5" y="3"/>
                      <a:pt x="7" y="17"/>
                      <a:pt x="7" y="17"/>
                    </a:cubicBezTo>
                    <a:lnTo>
                      <a:pt x="5" y="2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8"/>
              <p:cNvSpPr>
                <a:spLocks/>
              </p:cNvSpPr>
              <p:nvPr/>
            </p:nvSpPr>
            <p:spPr bwMode="auto">
              <a:xfrm>
                <a:off x="2820" y="1378"/>
                <a:ext cx="25" cy="22"/>
              </a:xfrm>
              <a:custGeom>
                <a:avLst/>
                <a:gdLst>
                  <a:gd name="T0" fmla="*/ 0 w 8"/>
                  <a:gd name="T1" fmla="*/ 6 h 7"/>
                  <a:gd name="T2" fmla="*/ 2 w 8"/>
                  <a:gd name="T3" fmla="*/ 1 h 7"/>
                  <a:gd name="T4" fmla="*/ 4 w 8"/>
                  <a:gd name="T5" fmla="*/ 0 h 7"/>
                  <a:gd name="T6" fmla="*/ 7 w 8"/>
                  <a:gd name="T7" fmla="*/ 0 h 7"/>
                  <a:gd name="T8" fmla="*/ 8 w 8"/>
                  <a:gd name="T9" fmla="*/ 2 h 7"/>
                  <a:gd name="T10" fmla="*/ 1 w 8"/>
                  <a:gd name="T11" fmla="*/ 7 h 7"/>
                  <a:gd name="T12" fmla="*/ 0 w 8"/>
                  <a:gd name="T1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7">
                    <a:moveTo>
                      <a:pt x="0" y="6"/>
                    </a:moveTo>
                    <a:cubicBezTo>
                      <a:pt x="0" y="6"/>
                      <a:pt x="1" y="2"/>
                      <a:pt x="2" y="1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4" y="0"/>
                      <a:pt x="6" y="1"/>
                      <a:pt x="7" y="0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" y="7"/>
                      <a:pt x="1" y="7"/>
                      <a:pt x="1" y="7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9"/>
              <p:cNvSpPr>
                <a:spLocks/>
              </p:cNvSpPr>
              <p:nvPr/>
            </p:nvSpPr>
            <p:spPr bwMode="auto">
              <a:xfrm>
                <a:off x="2796" y="1473"/>
                <a:ext cx="67" cy="123"/>
              </a:xfrm>
              <a:custGeom>
                <a:avLst/>
                <a:gdLst>
                  <a:gd name="T0" fmla="*/ 20 w 22"/>
                  <a:gd name="T1" fmla="*/ 3 h 40"/>
                  <a:gd name="T2" fmla="*/ 3 w 22"/>
                  <a:gd name="T3" fmla="*/ 0 h 40"/>
                  <a:gd name="T4" fmla="*/ 0 w 22"/>
                  <a:gd name="T5" fmla="*/ 5 h 40"/>
                  <a:gd name="T6" fmla="*/ 1 w 22"/>
                  <a:gd name="T7" fmla="*/ 8 h 40"/>
                  <a:gd name="T8" fmla="*/ 2 w 22"/>
                  <a:gd name="T9" fmla="*/ 7 h 40"/>
                  <a:gd name="T10" fmla="*/ 4 w 22"/>
                  <a:gd name="T11" fmla="*/ 4 h 40"/>
                  <a:gd name="T12" fmla="*/ 5 w 22"/>
                  <a:gd name="T13" fmla="*/ 5 h 40"/>
                  <a:gd name="T14" fmla="*/ 8 w 22"/>
                  <a:gd name="T15" fmla="*/ 7 h 40"/>
                  <a:gd name="T16" fmla="*/ 19 w 22"/>
                  <a:gd name="T17" fmla="*/ 7 h 40"/>
                  <a:gd name="T18" fmla="*/ 20 w 22"/>
                  <a:gd name="T19" fmla="*/ 8 h 40"/>
                  <a:gd name="T20" fmla="*/ 16 w 22"/>
                  <a:gd name="T21" fmla="*/ 8 h 40"/>
                  <a:gd name="T22" fmla="*/ 20 w 22"/>
                  <a:gd name="T23" fmla="*/ 10 h 40"/>
                  <a:gd name="T24" fmla="*/ 19 w 22"/>
                  <a:gd name="T25" fmla="*/ 13 h 40"/>
                  <a:gd name="T26" fmla="*/ 19 w 22"/>
                  <a:gd name="T27" fmla="*/ 17 h 40"/>
                  <a:gd name="T28" fmla="*/ 20 w 22"/>
                  <a:gd name="T29" fmla="*/ 32 h 40"/>
                  <a:gd name="T30" fmla="*/ 18 w 22"/>
                  <a:gd name="T31" fmla="*/ 40 h 40"/>
                  <a:gd name="T32" fmla="*/ 20 w 22"/>
                  <a:gd name="T33" fmla="*/ 39 h 40"/>
                  <a:gd name="T34" fmla="*/ 21 w 22"/>
                  <a:gd name="T35" fmla="*/ 17 h 40"/>
                  <a:gd name="T36" fmla="*/ 22 w 22"/>
                  <a:gd name="T37" fmla="*/ 7 h 40"/>
                  <a:gd name="T38" fmla="*/ 20 w 22"/>
                  <a:gd name="T39" fmla="*/ 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" h="40">
                    <a:moveTo>
                      <a:pt x="20" y="3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6"/>
                      <a:pt x="1" y="8"/>
                    </a:cubicBezTo>
                    <a:cubicBezTo>
                      <a:pt x="1" y="8"/>
                      <a:pt x="1" y="8"/>
                      <a:pt x="2" y="7"/>
                    </a:cubicBezTo>
                    <a:cubicBezTo>
                      <a:pt x="2" y="7"/>
                      <a:pt x="4" y="4"/>
                      <a:pt x="4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7" y="7"/>
                      <a:pt x="8" y="7"/>
                    </a:cubicBezTo>
                    <a:cubicBezTo>
                      <a:pt x="10" y="7"/>
                      <a:pt x="18" y="6"/>
                      <a:pt x="19" y="7"/>
                    </a:cubicBezTo>
                    <a:cubicBezTo>
                      <a:pt x="19" y="7"/>
                      <a:pt x="20" y="8"/>
                      <a:pt x="20" y="8"/>
                    </a:cubicBezTo>
                    <a:cubicBezTo>
                      <a:pt x="20" y="8"/>
                      <a:pt x="17" y="7"/>
                      <a:pt x="16" y="8"/>
                    </a:cubicBezTo>
                    <a:cubicBezTo>
                      <a:pt x="16" y="8"/>
                      <a:pt x="19" y="8"/>
                      <a:pt x="20" y="10"/>
                    </a:cubicBezTo>
                    <a:cubicBezTo>
                      <a:pt x="21" y="12"/>
                      <a:pt x="19" y="13"/>
                      <a:pt x="19" y="13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17"/>
                      <a:pt x="20" y="28"/>
                      <a:pt x="20" y="32"/>
                    </a:cubicBezTo>
                    <a:cubicBezTo>
                      <a:pt x="20" y="35"/>
                      <a:pt x="18" y="38"/>
                      <a:pt x="18" y="40"/>
                    </a:cubicBezTo>
                    <a:cubicBezTo>
                      <a:pt x="19" y="40"/>
                      <a:pt x="20" y="40"/>
                      <a:pt x="20" y="39"/>
                    </a:cubicBezTo>
                    <a:cubicBezTo>
                      <a:pt x="20" y="39"/>
                      <a:pt x="20" y="19"/>
                      <a:pt x="21" y="17"/>
                    </a:cubicBezTo>
                    <a:cubicBezTo>
                      <a:pt x="22" y="15"/>
                      <a:pt x="22" y="8"/>
                      <a:pt x="22" y="7"/>
                    </a:cubicBezTo>
                    <a:cubicBezTo>
                      <a:pt x="21" y="5"/>
                      <a:pt x="20" y="3"/>
                      <a:pt x="20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20"/>
              <p:cNvSpPr>
                <a:spLocks/>
              </p:cNvSpPr>
              <p:nvPr/>
            </p:nvSpPr>
            <p:spPr bwMode="auto">
              <a:xfrm>
                <a:off x="2805" y="1440"/>
                <a:ext cx="58" cy="55"/>
              </a:xfrm>
              <a:custGeom>
                <a:avLst/>
                <a:gdLst>
                  <a:gd name="T0" fmla="*/ 0 w 19"/>
                  <a:gd name="T1" fmla="*/ 13 h 18"/>
                  <a:gd name="T2" fmla="*/ 2 w 19"/>
                  <a:gd name="T3" fmla="*/ 17 h 18"/>
                  <a:gd name="T4" fmla="*/ 8 w 19"/>
                  <a:gd name="T5" fmla="*/ 17 h 18"/>
                  <a:gd name="T6" fmla="*/ 18 w 19"/>
                  <a:gd name="T7" fmla="*/ 17 h 18"/>
                  <a:gd name="T8" fmla="*/ 19 w 19"/>
                  <a:gd name="T9" fmla="*/ 16 h 18"/>
                  <a:gd name="T10" fmla="*/ 15 w 19"/>
                  <a:gd name="T11" fmla="*/ 7 h 18"/>
                  <a:gd name="T12" fmla="*/ 16 w 19"/>
                  <a:gd name="T13" fmla="*/ 0 h 18"/>
                  <a:gd name="T14" fmla="*/ 2 w 19"/>
                  <a:gd name="T15" fmla="*/ 4 h 18"/>
                  <a:gd name="T16" fmla="*/ 0 w 19"/>
                  <a:gd name="T17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8">
                    <a:moveTo>
                      <a:pt x="0" y="13"/>
                    </a:moveTo>
                    <a:cubicBezTo>
                      <a:pt x="0" y="13"/>
                      <a:pt x="0" y="16"/>
                      <a:pt x="2" y="17"/>
                    </a:cubicBezTo>
                    <a:cubicBezTo>
                      <a:pt x="4" y="17"/>
                      <a:pt x="7" y="18"/>
                      <a:pt x="8" y="17"/>
                    </a:cubicBezTo>
                    <a:cubicBezTo>
                      <a:pt x="9" y="17"/>
                      <a:pt x="18" y="17"/>
                      <a:pt x="18" y="17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6"/>
                      <a:pt x="15" y="10"/>
                      <a:pt x="15" y="7"/>
                    </a:cubicBezTo>
                    <a:cubicBezTo>
                      <a:pt x="15" y="4"/>
                      <a:pt x="16" y="0"/>
                      <a:pt x="16" y="0"/>
                    </a:cubicBezTo>
                    <a:cubicBezTo>
                      <a:pt x="2" y="4"/>
                      <a:pt x="2" y="4"/>
                      <a:pt x="2" y="4"/>
                    </a:cubicBez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21"/>
              <p:cNvSpPr>
                <a:spLocks/>
              </p:cNvSpPr>
              <p:nvPr/>
            </p:nvSpPr>
            <p:spPr bwMode="auto">
              <a:xfrm>
                <a:off x="2823" y="1461"/>
                <a:ext cx="0" cy="31"/>
              </a:xfrm>
              <a:custGeom>
                <a:avLst/>
                <a:gdLst>
                  <a:gd name="T0" fmla="*/ 10 h 10"/>
                  <a:gd name="T1" fmla="*/ 10 h 10"/>
                  <a:gd name="T2" fmla="*/ 0 h 10"/>
                  <a:gd name="T3" fmla="*/ 10 h 1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0"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7"/>
                      <a:pt x="0" y="0"/>
                      <a:pt x="0" y="0"/>
                    </a:cubicBez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2"/>
              <p:cNvSpPr>
                <a:spLocks/>
              </p:cNvSpPr>
              <p:nvPr/>
            </p:nvSpPr>
            <p:spPr bwMode="auto">
              <a:xfrm>
                <a:off x="2848" y="1440"/>
                <a:ext cx="15" cy="52"/>
              </a:xfrm>
              <a:custGeom>
                <a:avLst/>
                <a:gdLst>
                  <a:gd name="T0" fmla="*/ 4 w 5"/>
                  <a:gd name="T1" fmla="*/ 17 h 17"/>
                  <a:gd name="T2" fmla="*/ 5 w 5"/>
                  <a:gd name="T3" fmla="*/ 16 h 17"/>
                  <a:gd name="T4" fmla="*/ 1 w 5"/>
                  <a:gd name="T5" fmla="*/ 7 h 17"/>
                  <a:gd name="T6" fmla="*/ 2 w 5"/>
                  <a:gd name="T7" fmla="*/ 0 h 17"/>
                  <a:gd name="T8" fmla="*/ 0 w 5"/>
                  <a:gd name="T9" fmla="*/ 2 h 17"/>
                  <a:gd name="T10" fmla="*/ 0 w 5"/>
                  <a:gd name="T11" fmla="*/ 7 h 17"/>
                  <a:gd name="T12" fmla="*/ 1 w 5"/>
                  <a:gd name="T13" fmla="*/ 14 h 17"/>
                  <a:gd name="T14" fmla="*/ 2 w 5"/>
                  <a:gd name="T15" fmla="*/ 17 h 17"/>
                  <a:gd name="T16" fmla="*/ 4 w 5"/>
                  <a:gd name="T1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17">
                    <a:moveTo>
                      <a:pt x="4" y="17"/>
                    </a:move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1" y="10"/>
                      <a:pt x="1" y="7"/>
                    </a:cubicBezTo>
                    <a:cubicBezTo>
                      <a:pt x="1" y="5"/>
                      <a:pt x="1" y="1"/>
                      <a:pt x="2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6"/>
                      <a:pt x="0" y="7"/>
                    </a:cubicBezTo>
                    <a:cubicBezTo>
                      <a:pt x="0" y="9"/>
                      <a:pt x="1" y="14"/>
                      <a:pt x="1" y="14"/>
                    </a:cubicBezTo>
                    <a:cubicBezTo>
                      <a:pt x="2" y="15"/>
                      <a:pt x="2" y="16"/>
                      <a:pt x="2" y="17"/>
                    </a:cubicBezTo>
                    <a:cubicBezTo>
                      <a:pt x="3" y="17"/>
                      <a:pt x="4" y="17"/>
                      <a:pt x="4" y="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3"/>
              <p:cNvSpPr>
                <a:spLocks/>
              </p:cNvSpPr>
              <p:nvPr/>
            </p:nvSpPr>
            <p:spPr bwMode="auto">
              <a:xfrm>
                <a:off x="2805" y="1461"/>
                <a:ext cx="12" cy="25"/>
              </a:xfrm>
              <a:custGeom>
                <a:avLst/>
                <a:gdLst>
                  <a:gd name="T0" fmla="*/ 0 w 4"/>
                  <a:gd name="T1" fmla="*/ 8 h 8"/>
                  <a:gd name="T2" fmla="*/ 4 w 4"/>
                  <a:gd name="T3" fmla="*/ 0 h 8"/>
                  <a:gd name="T4" fmla="*/ 0 w 4"/>
                  <a:gd name="T5" fmla="*/ 6 h 8"/>
                  <a:gd name="T6" fmla="*/ 0 w 4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8">
                    <a:moveTo>
                      <a:pt x="0" y="8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2" y="3"/>
                      <a:pt x="0" y="6"/>
                    </a:cubicBezTo>
                    <a:cubicBezTo>
                      <a:pt x="0" y="7"/>
                      <a:pt x="0" y="7"/>
                      <a:pt x="0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4" name="Freeform 24"/>
              <p:cNvSpPr>
                <a:spLocks/>
              </p:cNvSpPr>
              <p:nvPr/>
            </p:nvSpPr>
            <p:spPr bwMode="auto">
              <a:xfrm>
                <a:off x="2817" y="1479"/>
                <a:ext cx="3" cy="13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0 h 4"/>
                  <a:gd name="T4" fmla="*/ 0 w 1"/>
                  <a:gd name="T5" fmla="*/ 4 h 4"/>
                  <a:gd name="T6" fmla="*/ 1 w 1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2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5" name="Freeform 25"/>
              <p:cNvSpPr>
                <a:spLocks/>
              </p:cNvSpPr>
              <p:nvPr/>
            </p:nvSpPr>
            <p:spPr bwMode="auto">
              <a:xfrm>
                <a:off x="2796" y="1461"/>
                <a:ext cx="18" cy="34"/>
              </a:xfrm>
              <a:custGeom>
                <a:avLst/>
                <a:gdLst>
                  <a:gd name="T0" fmla="*/ 0 w 6"/>
                  <a:gd name="T1" fmla="*/ 10 h 11"/>
                  <a:gd name="T2" fmla="*/ 2 w 6"/>
                  <a:gd name="T3" fmla="*/ 10 h 11"/>
                  <a:gd name="T4" fmla="*/ 6 w 6"/>
                  <a:gd name="T5" fmla="*/ 0 h 11"/>
                  <a:gd name="T6" fmla="*/ 1 w 6"/>
                  <a:gd name="T7" fmla="*/ 0 h 11"/>
                  <a:gd name="T8" fmla="*/ 0 w 6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1">
                    <a:moveTo>
                      <a:pt x="0" y="10"/>
                    </a:moveTo>
                    <a:cubicBezTo>
                      <a:pt x="0" y="10"/>
                      <a:pt x="1" y="11"/>
                      <a:pt x="2" y="10"/>
                    </a:cubicBezTo>
                    <a:cubicBezTo>
                      <a:pt x="3" y="9"/>
                      <a:pt x="6" y="0"/>
                      <a:pt x="6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8" name="Freeform 26"/>
              <p:cNvSpPr>
                <a:spLocks/>
              </p:cNvSpPr>
              <p:nvPr/>
            </p:nvSpPr>
            <p:spPr bwMode="auto">
              <a:xfrm>
                <a:off x="2780" y="1381"/>
                <a:ext cx="46" cy="59"/>
              </a:xfrm>
              <a:custGeom>
                <a:avLst/>
                <a:gdLst>
                  <a:gd name="T0" fmla="*/ 0 w 15"/>
                  <a:gd name="T1" fmla="*/ 19 h 19"/>
                  <a:gd name="T2" fmla="*/ 0 w 15"/>
                  <a:gd name="T3" fmla="*/ 17 h 19"/>
                  <a:gd name="T4" fmla="*/ 3 w 15"/>
                  <a:gd name="T5" fmla="*/ 14 h 19"/>
                  <a:gd name="T6" fmla="*/ 6 w 15"/>
                  <a:gd name="T7" fmla="*/ 9 h 19"/>
                  <a:gd name="T8" fmla="*/ 8 w 15"/>
                  <a:gd name="T9" fmla="*/ 3 h 19"/>
                  <a:gd name="T10" fmla="*/ 11 w 15"/>
                  <a:gd name="T11" fmla="*/ 2 h 19"/>
                  <a:gd name="T12" fmla="*/ 13 w 15"/>
                  <a:gd name="T13" fmla="*/ 1 h 19"/>
                  <a:gd name="T14" fmla="*/ 15 w 15"/>
                  <a:gd name="T15" fmla="*/ 0 h 19"/>
                  <a:gd name="T16" fmla="*/ 13 w 15"/>
                  <a:gd name="T17" fmla="*/ 6 h 19"/>
                  <a:gd name="T18" fmla="*/ 5 w 15"/>
                  <a:gd name="T19" fmla="*/ 17 h 19"/>
                  <a:gd name="T20" fmla="*/ 0 w 15"/>
                  <a:gd name="T2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9">
                    <a:moveTo>
                      <a:pt x="0" y="19"/>
                    </a:moveTo>
                    <a:cubicBezTo>
                      <a:pt x="0" y="19"/>
                      <a:pt x="0" y="17"/>
                      <a:pt x="0" y="17"/>
                    </a:cubicBezTo>
                    <a:cubicBezTo>
                      <a:pt x="1" y="16"/>
                      <a:pt x="2" y="14"/>
                      <a:pt x="3" y="14"/>
                    </a:cubicBezTo>
                    <a:cubicBezTo>
                      <a:pt x="3" y="13"/>
                      <a:pt x="6" y="10"/>
                      <a:pt x="6" y="9"/>
                    </a:cubicBezTo>
                    <a:cubicBezTo>
                      <a:pt x="7" y="8"/>
                      <a:pt x="8" y="4"/>
                      <a:pt x="8" y="3"/>
                    </a:cubicBezTo>
                    <a:cubicBezTo>
                      <a:pt x="9" y="3"/>
                      <a:pt x="11" y="2"/>
                      <a:pt x="11" y="2"/>
                    </a:cubicBezTo>
                    <a:cubicBezTo>
                      <a:pt x="11" y="2"/>
                      <a:pt x="13" y="1"/>
                      <a:pt x="13" y="1"/>
                    </a:cubicBezTo>
                    <a:cubicBezTo>
                      <a:pt x="14" y="1"/>
                      <a:pt x="15" y="0"/>
                      <a:pt x="15" y="0"/>
                    </a:cubicBezTo>
                    <a:cubicBezTo>
                      <a:pt x="15" y="0"/>
                      <a:pt x="13" y="5"/>
                      <a:pt x="13" y="6"/>
                    </a:cubicBezTo>
                    <a:cubicBezTo>
                      <a:pt x="12" y="7"/>
                      <a:pt x="5" y="17"/>
                      <a:pt x="5" y="17"/>
                    </a:cubicBez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9" name="Freeform 27"/>
              <p:cNvSpPr>
                <a:spLocks/>
              </p:cNvSpPr>
              <p:nvPr/>
            </p:nvSpPr>
            <p:spPr bwMode="auto">
              <a:xfrm>
                <a:off x="2823" y="1378"/>
                <a:ext cx="31" cy="68"/>
              </a:xfrm>
              <a:custGeom>
                <a:avLst/>
                <a:gdLst>
                  <a:gd name="T0" fmla="*/ 7 w 10"/>
                  <a:gd name="T1" fmla="*/ 0 h 22"/>
                  <a:gd name="T2" fmla="*/ 0 w 10"/>
                  <a:gd name="T3" fmla="*/ 7 h 22"/>
                  <a:gd name="T4" fmla="*/ 0 w 10"/>
                  <a:gd name="T5" fmla="*/ 21 h 22"/>
                  <a:gd name="T6" fmla="*/ 8 w 10"/>
                  <a:gd name="T7" fmla="*/ 14 h 22"/>
                  <a:gd name="T8" fmla="*/ 10 w 10"/>
                  <a:gd name="T9" fmla="*/ 0 h 22"/>
                  <a:gd name="T10" fmla="*/ 7 w 10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22">
                    <a:moveTo>
                      <a:pt x="7" y="0"/>
                    </a:moveTo>
                    <a:cubicBezTo>
                      <a:pt x="7" y="0"/>
                      <a:pt x="2" y="5"/>
                      <a:pt x="0" y="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6" y="22"/>
                      <a:pt x="8" y="14"/>
                    </a:cubicBezTo>
                    <a:cubicBezTo>
                      <a:pt x="10" y="7"/>
                      <a:pt x="10" y="0"/>
                      <a:pt x="10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0" name="Freeform 28"/>
              <p:cNvSpPr>
                <a:spLocks/>
              </p:cNvSpPr>
              <p:nvPr/>
            </p:nvSpPr>
            <p:spPr bwMode="auto">
              <a:xfrm>
                <a:off x="2796" y="1394"/>
                <a:ext cx="33" cy="70"/>
              </a:xfrm>
              <a:custGeom>
                <a:avLst/>
                <a:gdLst>
                  <a:gd name="T0" fmla="*/ 3 w 33"/>
                  <a:gd name="T1" fmla="*/ 3 h 70"/>
                  <a:gd name="T2" fmla="*/ 33 w 33"/>
                  <a:gd name="T3" fmla="*/ 0 h 70"/>
                  <a:gd name="T4" fmla="*/ 30 w 33"/>
                  <a:gd name="T5" fmla="*/ 70 h 70"/>
                  <a:gd name="T6" fmla="*/ 0 w 33"/>
                  <a:gd name="T7" fmla="*/ 67 h 70"/>
                  <a:gd name="T8" fmla="*/ 3 w 33"/>
                  <a:gd name="T9" fmla="*/ 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70">
                    <a:moveTo>
                      <a:pt x="3" y="3"/>
                    </a:moveTo>
                    <a:lnTo>
                      <a:pt x="33" y="0"/>
                    </a:lnTo>
                    <a:lnTo>
                      <a:pt x="30" y="70"/>
                    </a:lnTo>
                    <a:lnTo>
                      <a:pt x="0" y="67"/>
                    </a:ln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F7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2" name="Freeform 29"/>
              <p:cNvSpPr>
                <a:spLocks/>
              </p:cNvSpPr>
              <p:nvPr/>
            </p:nvSpPr>
            <p:spPr bwMode="auto">
              <a:xfrm>
                <a:off x="2792" y="1424"/>
                <a:ext cx="16" cy="25"/>
              </a:xfrm>
              <a:custGeom>
                <a:avLst/>
                <a:gdLst>
                  <a:gd name="T0" fmla="*/ 1 w 5"/>
                  <a:gd name="T1" fmla="*/ 7 h 8"/>
                  <a:gd name="T2" fmla="*/ 3 w 5"/>
                  <a:gd name="T3" fmla="*/ 8 h 8"/>
                  <a:gd name="T4" fmla="*/ 5 w 5"/>
                  <a:gd name="T5" fmla="*/ 8 h 8"/>
                  <a:gd name="T6" fmla="*/ 5 w 5"/>
                  <a:gd name="T7" fmla="*/ 5 h 8"/>
                  <a:gd name="T8" fmla="*/ 0 w 5"/>
                  <a:gd name="T9" fmla="*/ 0 h 8"/>
                  <a:gd name="T10" fmla="*/ 1 w 5"/>
                  <a:gd name="T11" fmla="*/ 2 h 8"/>
                  <a:gd name="T12" fmla="*/ 1 w 5"/>
                  <a:gd name="T1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8">
                    <a:moveTo>
                      <a:pt x="1" y="7"/>
                    </a:moveTo>
                    <a:cubicBezTo>
                      <a:pt x="1" y="7"/>
                      <a:pt x="2" y="8"/>
                      <a:pt x="3" y="8"/>
                    </a:cubicBezTo>
                    <a:cubicBezTo>
                      <a:pt x="4" y="8"/>
                      <a:pt x="5" y="8"/>
                      <a:pt x="5" y="8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3" y="0"/>
                      <a:pt x="0" y="0"/>
                    </a:cubicBezTo>
                    <a:cubicBezTo>
                      <a:pt x="0" y="0"/>
                      <a:pt x="0" y="2"/>
                      <a:pt x="1" y="2"/>
                    </a:cubicBezTo>
                    <a:cubicBezTo>
                      <a:pt x="1" y="3"/>
                      <a:pt x="1" y="7"/>
                      <a:pt x="1" y="7"/>
                    </a:cubicBezTo>
                    <a:close/>
                  </a:path>
                </a:pathLst>
              </a:custGeom>
              <a:solidFill>
                <a:srgbClr val="D69B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3" name="Freeform 30"/>
              <p:cNvSpPr>
                <a:spLocks/>
              </p:cNvSpPr>
              <p:nvPr/>
            </p:nvSpPr>
            <p:spPr bwMode="auto">
              <a:xfrm>
                <a:off x="2774" y="1430"/>
                <a:ext cx="22" cy="28"/>
              </a:xfrm>
              <a:custGeom>
                <a:avLst/>
                <a:gdLst>
                  <a:gd name="T0" fmla="*/ 6 w 7"/>
                  <a:gd name="T1" fmla="*/ 0 h 9"/>
                  <a:gd name="T2" fmla="*/ 1 w 7"/>
                  <a:gd name="T3" fmla="*/ 3 h 9"/>
                  <a:gd name="T4" fmla="*/ 3 w 7"/>
                  <a:gd name="T5" fmla="*/ 8 h 9"/>
                  <a:gd name="T6" fmla="*/ 7 w 7"/>
                  <a:gd name="T7" fmla="*/ 5 h 9"/>
                  <a:gd name="T8" fmla="*/ 6 w 7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6" y="0"/>
                    </a:moveTo>
                    <a:cubicBezTo>
                      <a:pt x="6" y="0"/>
                      <a:pt x="3" y="1"/>
                      <a:pt x="1" y="3"/>
                    </a:cubicBezTo>
                    <a:cubicBezTo>
                      <a:pt x="1" y="3"/>
                      <a:pt x="0" y="7"/>
                      <a:pt x="3" y="8"/>
                    </a:cubicBezTo>
                    <a:cubicBezTo>
                      <a:pt x="6" y="9"/>
                      <a:pt x="7" y="6"/>
                      <a:pt x="7" y="5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4" name="Freeform 31"/>
              <p:cNvSpPr>
                <a:spLocks/>
              </p:cNvSpPr>
              <p:nvPr/>
            </p:nvSpPr>
            <p:spPr bwMode="auto">
              <a:xfrm>
                <a:off x="2823" y="1375"/>
                <a:ext cx="40" cy="68"/>
              </a:xfrm>
              <a:custGeom>
                <a:avLst/>
                <a:gdLst>
                  <a:gd name="T0" fmla="*/ 0 w 13"/>
                  <a:gd name="T1" fmla="*/ 22 h 22"/>
                  <a:gd name="T2" fmla="*/ 3 w 13"/>
                  <a:gd name="T3" fmla="*/ 16 h 22"/>
                  <a:gd name="T4" fmla="*/ 4 w 13"/>
                  <a:gd name="T5" fmla="*/ 14 h 22"/>
                  <a:gd name="T6" fmla="*/ 4 w 13"/>
                  <a:gd name="T7" fmla="*/ 12 h 22"/>
                  <a:gd name="T8" fmla="*/ 6 w 13"/>
                  <a:gd name="T9" fmla="*/ 9 h 22"/>
                  <a:gd name="T10" fmla="*/ 7 w 13"/>
                  <a:gd name="T11" fmla="*/ 7 h 22"/>
                  <a:gd name="T12" fmla="*/ 8 w 13"/>
                  <a:gd name="T13" fmla="*/ 5 h 22"/>
                  <a:gd name="T14" fmla="*/ 2 w 13"/>
                  <a:gd name="T15" fmla="*/ 7 h 22"/>
                  <a:gd name="T16" fmla="*/ 7 w 13"/>
                  <a:gd name="T17" fmla="*/ 4 h 22"/>
                  <a:gd name="T18" fmla="*/ 8 w 13"/>
                  <a:gd name="T19" fmla="*/ 2 h 22"/>
                  <a:gd name="T20" fmla="*/ 11 w 13"/>
                  <a:gd name="T21" fmla="*/ 0 h 22"/>
                  <a:gd name="T22" fmla="*/ 13 w 13"/>
                  <a:gd name="T23" fmla="*/ 2 h 22"/>
                  <a:gd name="T24" fmla="*/ 11 w 13"/>
                  <a:gd name="T25" fmla="*/ 14 h 22"/>
                  <a:gd name="T26" fmla="*/ 6 w 13"/>
                  <a:gd name="T27" fmla="*/ 22 h 22"/>
                  <a:gd name="T28" fmla="*/ 0 w 13"/>
                  <a:gd name="T2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22">
                    <a:moveTo>
                      <a:pt x="0" y="22"/>
                    </a:moveTo>
                    <a:cubicBezTo>
                      <a:pt x="0" y="22"/>
                      <a:pt x="3" y="17"/>
                      <a:pt x="3" y="16"/>
                    </a:cubicBezTo>
                    <a:cubicBezTo>
                      <a:pt x="4" y="16"/>
                      <a:pt x="4" y="14"/>
                      <a:pt x="4" y="14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6" y="11"/>
                      <a:pt x="6" y="9"/>
                    </a:cubicBezTo>
                    <a:cubicBezTo>
                      <a:pt x="5" y="8"/>
                      <a:pt x="7" y="7"/>
                      <a:pt x="7" y="7"/>
                    </a:cubicBezTo>
                    <a:cubicBezTo>
                      <a:pt x="8" y="6"/>
                      <a:pt x="8" y="5"/>
                      <a:pt x="8" y="5"/>
                    </a:cubicBezTo>
                    <a:cubicBezTo>
                      <a:pt x="8" y="5"/>
                      <a:pt x="4" y="7"/>
                      <a:pt x="2" y="7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2"/>
                      <a:pt x="8" y="2"/>
                    </a:cubicBezTo>
                    <a:cubicBezTo>
                      <a:pt x="8" y="1"/>
                      <a:pt x="11" y="0"/>
                      <a:pt x="11" y="0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6" y="22"/>
                      <a:pt x="6" y="22"/>
                      <a:pt x="6" y="22"/>
                    </a:cubicBez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5" name="Freeform 32"/>
              <p:cNvSpPr>
                <a:spLocks/>
              </p:cNvSpPr>
              <p:nvPr/>
            </p:nvSpPr>
            <p:spPr bwMode="auto">
              <a:xfrm>
                <a:off x="2777" y="1443"/>
                <a:ext cx="22" cy="15"/>
              </a:xfrm>
              <a:custGeom>
                <a:avLst/>
                <a:gdLst>
                  <a:gd name="T0" fmla="*/ 7 w 7"/>
                  <a:gd name="T1" fmla="*/ 1 h 5"/>
                  <a:gd name="T2" fmla="*/ 6 w 7"/>
                  <a:gd name="T3" fmla="*/ 0 h 5"/>
                  <a:gd name="T4" fmla="*/ 5 w 7"/>
                  <a:gd name="T5" fmla="*/ 0 h 5"/>
                  <a:gd name="T6" fmla="*/ 1 w 7"/>
                  <a:gd name="T7" fmla="*/ 2 h 5"/>
                  <a:gd name="T8" fmla="*/ 0 w 7"/>
                  <a:gd name="T9" fmla="*/ 0 h 5"/>
                  <a:gd name="T10" fmla="*/ 2 w 7"/>
                  <a:gd name="T11" fmla="*/ 4 h 5"/>
                  <a:gd name="T12" fmla="*/ 7 w 7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">
                    <a:moveTo>
                      <a:pt x="7" y="1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5" y="0"/>
                      <a:pt x="3" y="2"/>
                      <a:pt x="1" y="2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0" y="2"/>
                      <a:pt x="0" y="4"/>
                      <a:pt x="2" y="4"/>
                    </a:cubicBezTo>
                    <a:cubicBezTo>
                      <a:pt x="5" y="5"/>
                      <a:pt x="7" y="1"/>
                      <a:pt x="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6" name="Freeform 33"/>
              <p:cNvSpPr>
                <a:spLocks/>
              </p:cNvSpPr>
              <p:nvPr/>
            </p:nvSpPr>
            <p:spPr bwMode="auto">
              <a:xfrm>
                <a:off x="2786" y="1415"/>
                <a:ext cx="46" cy="34"/>
              </a:xfrm>
              <a:custGeom>
                <a:avLst/>
                <a:gdLst>
                  <a:gd name="T0" fmla="*/ 1 w 15"/>
                  <a:gd name="T1" fmla="*/ 5 h 11"/>
                  <a:gd name="T2" fmla="*/ 1 w 15"/>
                  <a:gd name="T3" fmla="*/ 9 h 11"/>
                  <a:gd name="T4" fmla="*/ 4 w 15"/>
                  <a:gd name="T5" fmla="*/ 10 h 11"/>
                  <a:gd name="T6" fmla="*/ 5 w 15"/>
                  <a:gd name="T7" fmla="*/ 8 h 11"/>
                  <a:gd name="T8" fmla="*/ 13 w 15"/>
                  <a:gd name="T9" fmla="*/ 7 h 11"/>
                  <a:gd name="T10" fmla="*/ 14 w 15"/>
                  <a:gd name="T11" fmla="*/ 7 h 11"/>
                  <a:gd name="T12" fmla="*/ 14 w 15"/>
                  <a:gd name="T13" fmla="*/ 6 h 11"/>
                  <a:gd name="T14" fmla="*/ 14 w 15"/>
                  <a:gd name="T15" fmla="*/ 4 h 11"/>
                  <a:gd name="T16" fmla="*/ 15 w 15"/>
                  <a:gd name="T17" fmla="*/ 3 h 11"/>
                  <a:gd name="T18" fmla="*/ 11 w 15"/>
                  <a:gd name="T19" fmla="*/ 3 h 11"/>
                  <a:gd name="T20" fmla="*/ 13 w 15"/>
                  <a:gd name="T21" fmla="*/ 1 h 11"/>
                  <a:gd name="T22" fmla="*/ 12 w 15"/>
                  <a:gd name="T23" fmla="*/ 0 h 11"/>
                  <a:gd name="T24" fmla="*/ 11 w 15"/>
                  <a:gd name="T25" fmla="*/ 1 h 11"/>
                  <a:gd name="T26" fmla="*/ 8 w 15"/>
                  <a:gd name="T27" fmla="*/ 2 h 11"/>
                  <a:gd name="T28" fmla="*/ 4 w 15"/>
                  <a:gd name="T29" fmla="*/ 4 h 11"/>
                  <a:gd name="T30" fmla="*/ 1 w 15"/>
                  <a:gd name="T31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" h="11">
                    <a:moveTo>
                      <a:pt x="1" y="5"/>
                    </a:moveTo>
                    <a:cubicBezTo>
                      <a:pt x="1" y="5"/>
                      <a:pt x="0" y="7"/>
                      <a:pt x="1" y="9"/>
                    </a:cubicBezTo>
                    <a:cubicBezTo>
                      <a:pt x="2" y="11"/>
                      <a:pt x="4" y="10"/>
                      <a:pt x="4" y="10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12" y="8"/>
                      <a:pt x="13" y="7"/>
                    </a:cubicBezTo>
                    <a:cubicBezTo>
                      <a:pt x="13" y="7"/>
                      <a:pt x="14" y="7"/>
                      <a:pt x="14" y="7"/>
                    </a:cubicBezTo>
                    <a:cubicBezTo>
                      <a:pt x="14" y="7"/>
                      <a:pt x="14" y="6"/>
                      <a:pt x="14" y="6"/>
                    </a:cubicBezTo>
                    <a:cubicBezTo>
                      <a:pt x="14" y="6"/>
                      <a:pt x="15" y="5"/>
                      <a:pt x="14" y="4"/>
                    </a:cubicBezTo>
                    <a:cubicBezTo>
                      <a:pt x="14" y="4"/>
                      <a:pt x="15" y="4"/>
                      <a:pt x="15" y="3"/>
                    </a:cubicBezTo>
                    <a:cubicBezTo>
                      <a:pt x="14" y="3"/>
                      <a:pt x="14" y="2"/>
                      <a:pt x="11" y="3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12" y="0"/>
                      <a:pt x="12" y="1"/>
                      <a:pt x="11" y="1"/>
                    </a:cubicBezTo>
                    <a:cubicBezTo>
                      <a:pt x="10" y="1"/>
                      <a:pt x="8" y="2"/>
                      <a:pt x="8" y="2"/>
                    </a:cubicBezTo>
                    <a:cubicBezTo>
                      <a:pt x="7" y="3"/>
                      <a:pt x="6" y="3"/>
                      <a:pt x="4" y="4"/>
                    </a:cubicBezTo>
                    <a:cubicBezTo>
                      <a:pt x="2" y="4"/>
                      <a:pt x="1" y="5"/>
                      <a:pt x="1" y="5"/>
                    </a:cubicBezTo>
                    <a:close/>
                  </a:path>
                </a:pathLst>
              </a:custGeom>
              <a:solidFill>
                <a:srgbClr val="F2C2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7" name="Freeform 34"/>
              <p:cNvSpPr>
                <a:spLocks/>
              </p:cNvSpPr>
              <p:nvPr/>
            </p:nvSpPr>
            <p:spPr bwMode="auto">
              <a:xfrm>
                <a:off x="2786" y="1427"/>
                <a:ext cx="37" cy="22"/>
              </a:xfrm>
              <a:custGeom>
                <a:avLst/>
                <a:gdLst>
                  <a:gd name="T0" fmla="*/ 11 w 12"/>
                  <a:gd name="T1" fmla="*/ 3 h 7"/>
                  <a:gd name="T2" fmla="*/ 7 w 12"/>
                  <a:gd name="T3" fmla="*/ 3 h 7"/>
                  <a:gd name="T4" fmla="*/ 4 w 12"/>
                  <a:gd name="T5" fmla="*/ 3 h 7"/>
                  <a:gd name="T6" fmla="*/ 3 w 12"/>
                  <a:gd name="T7" fmla="*/ 0 h 7"/>
                  <a:gd name="T8" fmla="*/ 1 w 12"/>
                  <a:gd name="T9" fmla="*/ 1 h 7"/>
                  <a:gd name="T10" fmla="*/ 1 w 12"/>
                  <a:gd name="T11" fmla="*/ 5 h 7"/>
                  <a:gd name="T12" fmla="*/ 4 w 12"/>
                  <a:gd name="T13" fmla="*/ 6 h 7"/>
                  <a:gd name="T14" fmla="*/ 5 w 12"/>
                  <a:gd name="T15" fmla="*/ 4 h 7"/>
                  <a:gd name="T16" fmla="*/ 12 w 12"/>
                  <a:gd name="T17" fmla="*/ 4 h 7"/>
                  <a:gd name="T18" fmla="*/ 11 w 12"/>
                  <a:gd name="T1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7">
                    <a:moveTo>
                      <a:pt x="11" y="3"/>
                    </a:moveTo>
                    <a:cubicBezTo>
                      <a:pt x="10" y="3"/>
                      <a:pt x="8" y="3"/>
                      <a:pt x="7" y="3"/>
                    </a:cubicBezTo>
                    <a:cubicBezTo>
                      <a:pt x="6" y="3"/>
                      <a:pt x="4" y="3"/>
                      <a:pt x="4" y="3"/>
                    </a:cubicBezTo>
                    <a:cubicBezTo>
                      <a:pt x="3" y="3"/>
                      <a:pt x="3" y="1"/>
                      <a:pt x="3" y="0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0" y="3"/>
                      <a:pt x="1" y="5"/>
                    </a:cubicBezTo>
                    <a:cubicBezTo>
                      <a:pt x="2" y="7"/>
                      <a:pt x="4" y="6"/>
                      <a:pt x="4" y="6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10" y="4"/>
                      <a:pt x="12" y="4"/>
                    </a:cubicBezTo>
                    <a:lnTo>
                      <a:pt x="11" y="3"/>
                    </a:ln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8" name="Freeform 35"/>
              <p:cNvSpPr>
                <a:spLocks/>
              </p:cNvSpPr>
              <p:nvPr/>
            </p:nvSpPr>
            <p:spPr bwMode="auto">
              <a:xfrm>
                <a:off x="2823" y="1430"/>
                <a:ext cx="6" cy="3"/>
              </a:xfrm>
              <a:custGeom>
                <a:avLst/>
                <a:gdLst>
                  <a:gd name="T0" fmla="*/ 6 w 6"/>
                  <a:gd name="T1" fmla="*/ 3 h 3"/>
                  <a:gd name="T2" fmla="*/ 6 w 6"/>
                  <a:gd name="T3" fmla="*/ 0 h 3"/>
                  <a:gd name="T4" fmla="*/ 0 w 6"/>
                  <a:gd name="T5" fmla="*/ 0 h 3"/>
                  <a:gd name="T6" fmla="*/ 6 w 6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6" y="3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6" y="3"/>
                    </a:ln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9" name="Freeform 36"/>
              <p:cNvSpPr>
                <a:spLocks/>
              </p:cNvSpPr>
              <p:nvPr/>
            </p:nvSpPr>
            <p:spPr bwMode="auto">
              <a:xfrm>
                <a:off x="2817" y="1415"/>
                <a:ext cx="9" cy="9"/>
              </a:xfrm>
              <a:custGeom>
                <a:avLst/>
                <a:gdLst>
                  <a:gd name="T0" fmla="*/ 1 w 3"/>
                  <a:gd name="T1" fmla="*/ 3 h 3"/>
                  <a:gd name="T2" fmla="*/ 3 w 3"/>
                  <a:gd name="T3" fmla="*/ 1 h 3"/>
                  <a:gd name="T4" fmla="*/ 3 w 3"/>
                  <a:gd name="T5" fmla="*/ 0 h 3"/>
                  <a:gd name="T6" fmla="*/ 0 w 3"/>
                  <a:gd name="T7" fmla="*/ 2 h 3"/>
                  <a:gd name="T8" fmla="*/ 2 w 3"/>
                  <a:gd name="T9" fmla="*/ 2 h 3"/>
                  <a:gd name="T10" fmla="*/ 1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2"/>
                      <a:pt x="0" y="2"/>
                    </a:cubicBezTo>
                    <a:cubicBezTo>
                      <a:pt x="0" y="2"/>
                      <a:pt x="1" y="3"/>
                      <a:pt x="2" y="2"/>
                    </a:cubicBezTo>
                    <a:cubicBezTo>
                      <a:pt x="2" y="2"/>
                      <a:pt x="2" y="3"/>
                      <a:pt x="1" y="3"/>
                    </a:cubicBez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0" name="Freeform 37"/>
              <p:cNvSpPr>
                <a:spLocks/>
              </p:cNvSpPr>
              <p:nvPr/>
            </p:nvSpPr>
            <p:spPr bwMode="auto">
              <a:xfrm>
                <a:off x="2823" y="1433"/>
                <a:ext cx="6" cy="4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1 w 2"/>
                  <a:gd name="T5" fmla="*/ 1 h 1"/>
                  <a:gd name="T6" fmla="*/ 2 w 2"/>
                  <a:gd name="T7" fmla="*/ 1 h 1"/>
                  <a:gd name="T8" fmla="*/ 2 w 2"/>
                  <a:gd name="T9" fmla="*/ 0 h 1"/>
                  <a:gd name="T10" fmla="*/ 1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1" name="Freeform 38"/>
              <p:cNvSpPr>
                <a:spLocks/>
              </p:cNvSpPr>
              <p:nvPr/>
            </p:nvSpPr>
            <p:spPr bwMode="auto">
              <a:xfrm>
                <a:off x="2823" y="1424"/>
                <a:ext cx="9" cy="3"/>
              </a:xfrm>
              <a:custGeom>
                <a:avLst/>
                <a:gdLst>
                  <a:gd name="T0" fmla="*/ 3 w 3"/>
                  <a:gd name="T1" fmla="*/ 0 h 1"/>
                  <a:gd name="T2" fmla="*/ 1 w 3"/>
                  <a:gd name="T3" fmla="*/ 1 h 1"/>
                  <a:gd name="T4" fmla="*/ 0 w 3"/>
                  <a:gd name="T5" fmla="*/ 1 h 1"/>
                  <a:gd name="T6" fmla="*/ 2 w 3"/>
                  <a:gd name="T7" fmla="*/ 1 h 1"/>
                  <a:gd name="T8" fmla="*/ 2 w 3"/>
                  <a:gd name="T9" fmla="*/ 1 h 1"/>
                  <a:gd name="T10" fmla="*/ 3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2" name="Freeform 39"/>
              <p:cNvSpPr>
                <a:spLocks/>
              </p:cNvSpPr>
              <p:nvPr/>
            </p:nvSpPr>
            <p:spPr bwMode="auto">
              <a:xfrm>
                <a:off x="2820" y="1332"/>
                <a:ext cx="31" cy="43"/>
              </a:xfrm>
              <a:custGeom>
                <a:avLst/>
                <a:gdLst>
                  <a:gd name="T0" fmla="*/ 3 w 10"/>
                  <a:gd name="T1" fmla="*/ 1 h 14"/>
                  <a:gd name="T2" fmla="*/ 1 w 10"/>
                  <a:gd name="T3" fmla="*/ 2 h 14"/>
                  <a:gd name="T4" fmla="*/ 1 w 10"/>
                  <a:gd name="T5" fmla="*/ 6 h 14"/>
                  <a:gd name="T6" fmla="*/ 0 w 10"/>
                  <a:gd name="T7" fmla="*/ 8 h 14"/>
                  <a:gd name="T8" fmla="*/ 2 w 10"/>
                  <a:gd name="T9" fmla="*/ 12 h 14"/>
                  <a:gd name="T10" fmla="*/ 4 w 10"/>
                  <a:gd name="T11" fmla="*/ 14 h 14"/>
                  <a:gd name="T12" fmla="*/ 8 w 10"/>
                  <a:gd name="T13" fmla="*/ 12 h 14"/>
                  <a:gd name="T14" fmla="*/ 9 w 10"/>
                  <a:gd name="T15" fmla="*/ 8 h 14"/>
                  <a:gd name="T16" fmla="*/ 3 w 10"/>
                  <a:gd name="T17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4">
                    <a:moveTo>
                      <a:pt x="3" y="1"/>
                    </a:moveTo>
                    <a:cubicBezTo>
                      <a:pt x="3" y="1"/>
                      <a:pt x="2" y="1"/>
                      <a:pt x="1" y="2"/>
                    </a:cubicBezTo>
                    <a:cubicBezTo>
                      <a:pt x="1" y="3"/>
                      <a:pt x="0" y="3"/>
                      <a:pt x="1" y="6"/>
                    </a:cubicBezTo>
                    <a:cubicBezTo>
                      <a:pt x="1" y="6"/>
                      <a:pt x="0" y="7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2" y="13"/>
                      <a:pt x="3" y="14"/>
                      <a:pt x="4" y="14"/>
                    </a:cubicBezTo>
                    <a:cubicBezTo>
                      <a:pt x="5" y="14"/>
                      <a:pt x="7" y="12"/>
                      <a:pt x="8" y="12"/>
                    </a:cubicBezTo>
                    <a:cubicBezTo>
                      <a:pt x="8" y="12"/>
                      <a:pt x="10" y="11"/>
                      <a:pt x="9" y="8"/>
                    </a:cubicBezTo>
                    <a:cubicBezTo>
                      <a:pt x="9" y="5"/>
                      <a:pt x="6" y="0"/>
                      <a:pt x="3" y="1"/>
                    </a:cubicBezTo>
                    <a:close/>
                  </a:path>
                </a:pathLst>
              </a:custGeom>
              <a:solidFill>
                <a:srgbClr val="F2C2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3" name="Freeform 40"/>
              <p:cNvSpPr>
                <a:spLocks/>
              </p:cNvSpPr>
              <p:nvPr/>
            </p:nvSpPr>
            <p:spPr bwMode="auto">
              <a:xfrm>
                <a:off x="2820" y="1437"/>
                <a:ext cx="9" cy="3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1 h 1"/>
                  <a:gd name="T4" fmla="*/ 2 w 3"/>
                  <a:gd name="T5" fmla="*/ 0 h 1"/>
                  <a:gd name="T6" fmla="*/ 3 w 3"/>
                  <a:gd name="T7" fmla="*/ 0 h 1"/>
                  <a:gd name="T8" fmla="*/ 0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4" name="Freeform 41"/>
              <p:cNvSpPr>
                <a:spLocks/>
              </p:cNvSpPr>
              <p:nvPr/>
            </p:nvSpPr>
            <p:spPr bwMode="auto">
              <a:xfrm>
                <a:off x="2802" y="1381"/>
                <a:ext cx="70" cy="77"/>
              </a:xfrm>
              <a:custGeom>
                <a:avLst/>
                <a:gdLst>
                  <a:gd name="T0" fmla="*/ 1 w 23"/>
                  <a:gd name="T1" fmla="*/ 19 h 25"/>
                  <a:gd name="T2" fmla="*/ 3 w 23"/>
                  <a:gd name="T3" fmla="*/ 19 h 25"/>
                  <a:gd name="T4" fmla="*/ 11 w 23"/>
                  <a:gd name="T5" fmla="*/ 18 h 25"/>
                  <a:gd name="T6" fmla="*/ 12 w 23"/>
                  <a:gd name="T7" fmla="*/ 16 h 25"/>
                  <a:gd name="T8" fmla="*/ 15 w 23"/>
                  <a:gd name="T9" fmla="*/ 7 h 25"/>
                  <a:gd name="T10" fmla="*/ 17 w 23"/>
                  <a:gd name="T11" fmla="*/ 2 h 25"/>
                  <a:gd name="T12" fmla="*/ 19 w 23"/>
                  <a:gd name="T13" fmla="*/ 0 h 25"/>
                  <a:gd name="T14" fmla="*/ 23 w 23"/>
                  <a:gd name="T15" fmla="*/ 9 h 25"/>
                  <a:gd name="T16" fmla="*/ 21 w 23"/>
                  <a:gd name="T17" fmla="*/ 15 h 25"/>
                  <a:gd name="T18" fmla="*/ 15 w 23"/>
                  <a:gd name="T19" fmla="*/ 22 h 25"/>
                  <a:gd name="T20" fmla="*/ 13 w 23"/>
                  <a:gd name="T21" fmla="*/ 24 h 25"/>
                  <a:gd name="T22" fmla="*/ 2 w 23"/>
                  <a:gd name="T23" fmla="*/ 24 h 25"/>
                  <a:gd name="T24" fmla="*/ 1 w 23"/>
                  <a:gd name="T25" fmla="*/ 19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" h="25">
                    <a:moveTo>
                      <a:pt x="1" y="19"/>
                    </a:moveTo>
                    <a:cubicBezTo>
                      <a:pt x="1" y="19"/>
                      <a:pt x="2" y="19"/>
                      <a:pt x="3" y="19"/>
                    </a:cubicBezTo>
                    <a:cubicBezTo>
                      <a:pt x="4" y="19"/>
                      <a:pt x="9" y="18"/>
                      <a:pt x="11" y="18"/>
                    </a:cubicBezTo>
                    <a:cubicBezTo>
                      <a:pt x="11" y="18"/>
                      <a:pt x="11" y="17"/>
                      <a:pt x="12" y="16"/>
                    </a:cubicBezTo>
                    <a:cubicBezTo>
                      <a:pt x="13" y="15"/>
                      <a:pt x="14" y="9"/>
                      <a:pt x="15" y="7"/>
                    </a:cubicBezTo>
                    <a:cubicBezTo>
                      <a:pt x="15" y="6"/>
                      <a:pt x="16" y="3"/>
                      <a:pt x="17" y="2"/>
                    </a:cubicBezTo>
                    <a:cubicBezTo>
                      <a:pt x="17" y="2"/>
                      <a:pt x="19" y="1"/>
                      <a:pt x="19" y="0"/>
                    </a:cubicBezTo>
                    <a:cubicBezTo>
                      <a:pt x="20" y="0"/>
                      <a:pt x="23" y="6"/>
                      <a:pt x="23" y="9"/>
                    </a:cubicBezTo>
                    <a:cubicBezTo>
                      <a:pt x="22" y="13"/>
                      <a:pt x="21" y="15"/>
                      <a:pt x="21" y="15"/>
                    </a:cubicBezTo>
                    <a:cubicBezTo>
                      <a:pt x="21" y="15"/>
                      <a:pt x="16" y="21"/>
                      <a:pt x="15" y="22"/>
                    </a:cubicBezTo>
                    <a:cubicBezTo>
                      <a:pt x="14" y="24"/>
                      <a:pt x="15" y="24"/>
                      <a:pt x="13" y="24"/>
                    </a:cubicBezTo>
                    <a:cubicBezTo>
                      <a:pt x="12" y="25"/>
                      <a:pt x="2" y="24"/>
                      <a:pt x="2" y="24"/>
                    </a:cubicBezTo>
                    <a:cubicBezTo>
                      <a:pt x="2" y="24"/>
                      <a:pt x="0" y="23"/>
                      <a:pt x="1" y="19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5" name="Freeform 42"/>
              <p:cNvSpPr>
                <a:spLocks/>
              </p:cNvSpPr>
              <p:nvPr/>
            </p:nvSpPr>
            <p:spPr bwMode="auto">
              <a:xfrm>
                <a:off x="2805" y="1381"/>
                <a:ext cx="67" cy="77"/>
              </a:xfrm>
              <a:custGeom>
                <a:avLst/>
                <a:gdLst>
                  <a:gd name="T0" fmla="*/ 18 w 22"/>
                  <a:gd name="T1" fmla="*/ 0 h 25"/>
                  <a:gd name="T2" fmla="*/ 16 w 22"/>
                  <a:gd name="T3" fmla="*/ 2 h 25"/>
                  <a:gd name="T4" fmla="*/ 14 w 22"/>
                  <a:gd name="T5" fmla="*/ 5 h 25"/>
                  <a:gd name="T6" fmla="*/ 18 w 22"/>
                  <a:gd name="T7" fmla="*/ 4 h 25"/>
                  <a:gd name="T8" fmla="*/ 19 w 22"/>
                  <a:gd name="T9" fmla="*/ 7 h 25"/>
                  <a:gd name="T10" fmla="*/ 16 w 22"/>
                  <a:gd name="T11" fmla="*/ 8 h 25"/>
                  <a:gd name="T12" fmla="*/ 19 w 22"/>
                  <a:gd name="T13" fmla="*/ 11 h 25"/>
                  <a:gd name="T14" fmla="*/ 18 w 22"/>
                  <a:gd name="T15" fmla="*/ 13 h 25"/>
                  <a:gd name="T16" fmla="*/ 14 w 22"/>
                  <a:gd name="T17" fmla="*/ 14 h 25"/>
                  <a:gd name="T18" fmla="*/ 17 w 22"/>
                  <a:gd name="T19" fmla="*/ 14 h 25"/>
                  <a:gd name="T20" fmla="*/ 13 w 22"/>
                  <a:gd name="T21" fmla="*/ 15 h 25"/>
                  <a:gd name="T22" fmla="*/ 17 w 22"/>
                  <a:gd name="T23" fmla="*/ 15 h 25"/>
                  <a:gd name="T24" fmla="*/ 14 w 22"/>
                  <a:gd name="T25" fmla="*/ 20 h 25"/>
                  <a:gd name="T26" fmla="*/ 12 w 22"/>
                  <a:gd name="T27" fmla="*/ 18 h 25"/>
                  <a:gd name="T28" fmla="*/ 12 w 22"/>
                  <a:gd name="T29" fmla="*/ 22 h 25"/>
                  <a:gd name="T30" fmla="*/ 10 w 22"/>
                  <a:gd name="T31" fmla="*/ 20 h 25"/>
                  <a:gd name="T32" fmla="*/ 10 w 22"/>
                  <a:gd name="T33" fmla="*/ 23 h 25"/>
                  <a:gd name="T34" fmla="*/ 5 w 22"/>
                  <a:gd name="T35" fmla="*/ 23 h 25"/>
                  <a:gd name="T36" fmla="*/ 0 w 22"/>
                  <a:gd name="T37" fmla="*/ 23 h 25"/>
                  <a:gd name="T38" fmla="*/ 1 w 22"/>
                  <a:gd name="T39" fmla="*/ 24 h 25"/>
                  <a:gd name="T40" fmla="*/ 12 w 22"/>
                  <a:gd name="T41" fmla="*/ 24 h 25"/>
                  <a:gd name="T42" fmla="*/ 14 w 22"/>
                  <a:gd name="T43" fmla="*/ 22 h 25"/>
                  <a:gd name="T44" fmla="*/ 20 w 22"/>
                  <a:gd name="T45" fmla="*/ 15 h 25"/>
                  <a:gd name="T46" fmla="*/ 22 w 22"/>
                  <a:gd name="T47" fmla="*/ 9 h 25"/>
                  <a:gd name="T48" fmla="*/ 18 w 22"/>
                  <a:gd name="T4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" h="25">
                    <a:moveTo>
                      <a:pt x="18" y="0"/>
                    </a:moveTo>
                    <a:cubicBezTo>
                      <a:pt x="18" y="1"/>
                      <a:pt x="16" y="2"/>
                      <a:pt x="16" y="2"/>
                    </a:cubicBezTo>
                    <a:cubicBezTo>
                      <a:pt x="15" y="3"/>
                      <a:pt x="15" y="4"/>
                      <a:pt x="14" y="5"/>
                    </a:cubicBezTo>
                    <a:cubicBezTo>
                      <a:pt x="16" y="3"/>
                      <a:pt x="18" y="4"/>
                      <a:pt x="18" y="4"/>
                    </a:cubicBezTo>
                    <a:cubicBezTo>
                      <a:pt x="18" y="5"/>
                      <a:pt x="19" y="7"/>
                      <a:pt x="19" y="7"/>
                    </a:cubicBezTo>
                    <a:cubicBezTo>
                      <a:pt x="19" y="8"/>
                      <a:pt x="16" y="8"/>
                      <a:pt x="16" y="8"/>
                    </a:cubicBezTo>
                    <a:cubicBezTo>
                      <a:pt x="20" y="9"/>
                      <a:pt x="19" y="11"/>
                      <a:pt x="19" y="11"/>
                    </a:cubicBezTo>
                    <a:cubicBezTo>
                      <a:pt x="19" y="11"/>
                      <a:pt x="18" y="13"/>
                      <a:pt x="18" y="13"/>
                    </a:cubicBezTo>
                    <a:cubicBezTo>
                      <a:pt x="16" y="12"/>
                      <a:pt x="14" y="14"/>
                      <a:pt x="14" y="14"/>
                    </a:cubicBezTo>
                    <a:cubicBezTo>
                      <a:pt x="16" y="13"/>
                      <a:pt x="17" y="14"/>
                      <a:pt x="17" y="14"/>
                    </a:cubicBezTo>
                    <a:cubicBezTo>
                      <a:pt x="15" y="14"/>
                      <a:pt x="13" y="15"/>
                      <a:pt x="13" y="15"/>
                    </a:cubicBezTo>
                    <a:cubicBezTo>
                      <a:pt x="15" y="14"/>
                      <a:pt x="17" y="15"/>
                      <a:pt x="17" y="15"/>
                    </a:cubicBezTo>
                    <a:cubicBezTo>
                      <a:pt x="14" y="15"/>
                      <a:pt x="14" y="20"/>
                      <a:pt x="14" y="20"/>
                    </a:cubicBezTo>
                    <a:cubicBezTo>
                      <a:pt x="13" y="19"/>
                      <a:pt x="12" y="18"/>
                      <a:pt x="12" y="18"/>
                    </a:cubicBezTo>
                    <a:cubicBezTo>
                      <a:pt x="15" y="20"/>
                      <a:pt x="12" y="22"/>
                      <a:pt x="12" y="22"/>
                    </a:cubicBezTo>
                    <a:cubicBezTo>
                      <a:pt x="11" y="22"/>
                      <a:pt x="10" y="20"/>
                      <a:pt x="10" y="20"/>
                    </a:cubicBezTo>
                    <a:cubicBezTo>
                      <a:pt x="10" y="20"/>
                      <a:pt x="10" y="23"/>
                      <a:pt x="10" y="23"/>
                    </a:cubicBezTo>
                    <a:cubicBezTo>
                      <a:pt x="10" y="23"/>
                      <a:pt x="6" y="24"/>
                      <a:pt x="5" y="23"/>
                    </a:cubicBezTo>
                    <a:cubicBezTo>
                      <a:pt x="4" y="23"/>
                      <a:pt x="1" y="23"/>
                      <a:pt x="0" y="23"/>
                    </a:cubicBezTo>
                    <a:cubicBezTo>
                      <a:pt x="0" y="24"/>
                      <a:pt x="1" y="24"/>
                      <a:pt x="1" y="24"/>
                    </a:cubicBezTo>
                    <a:cubicBezTo>
                      <a:pt x="1" y="24"/>
                      <a:pt x="11" y="25"/>
                      <a:pt x="12" y="24"/>
                    </a:cubicBezTo>
                    <a:cubicBezTo>
                      <a:pt x="14" y="24"/>
                      <a:pt x="13" y="24"/>
                      <a:pt x="14" y="22"/>
                    </a:cubicBezTo>
                    <a:cubicBezTo>
                      <a:pt x="15" y="21"/>
                      <a:pt x="20" y="15"/>
                      <a:pt x="20" y="15"/>
                    </a:cubicBezTo>
                    <a:cubicBezTo>
                      <a:pt x="20" y="15"/>
                      <a:pt x="21" y="13"/>
                      <a:pt x="22" y="9"/>
                    </a:cubicBezTo>
                    <a:cubicBezTo>
                      <a:pt x="22" y="6"/>
                      <a:pt x="19" y="0"/>
                      <a:pt x="1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" name="Freeform 43"/>
              <p:cNvSpPr>
                <a:spLocks/>
              </p:cNvSpPr>
              <p:nvPr/>
            </p:nvSpPr>
            <p:spPr bwMode="auto">
              <a:xfrm>
                <a:off x="2829" y="1323"/>
                <a:ext cx="46" cy="110"/>
              </a:xfrm>
              <a:custGeom>
                <a:avLst/>
                <a:gdLst>
                  <a:gd name="T0" fmla="*/ 0 w 15"/>
                  <a:gd name="T1" fmla="*/ 3 h 36"/>
                  <a:gd name="T2" fmla="*/ 1 w 15"/>
                  <a:gd name="T3" fmla="*/ 5 h 36"/>
                  <a:gd name="T4" fmla="*/ 3 w 15"/>
                  <a:gd name="T5" fmla="*/ 8 h 36"/>
                  <a:gd name="T6" fmla="*/ 6 w 15"/>
                  <a:gd name="T7" fmla="*/ 11 h 36"/>
                  <a:gd name="T8" fmla="*/ 6 w 15"/>
                  <a:gd name="T9" fmla="*/ 14 h 36"/>
                  <a:gd name="T10" fmla="*/ 4 w 15"/>
                  <a:gd name="T11" fmla="*/ 19 h 36"/>
                  <a:gd name="T12" fmla="*/ 5 w 15"/>
                  <a:gd name="T13" fmla="*/ 23 h 36"/>
                  <a:gd name="T14" fmla="*/ 3 w 15"/>
                  <a:gd name="T15" fmla="*/ 27 h 36"/>
                  <a:gd name="T16" fmla="*/ 2 w 15"/>
                  <a:gd name="T17" fmla="*/ 29 h 36"/>
                  <a:gd name="T18" fmla="*/ 4 w 15"/>
                  <a:gd name="T19" fmla="*/ 28 h 36"/>
                  <a:gd name="T20" fmla="*/ 4 w 15"/>
                  <a:gd name="T21" fmla="*/ 25 h 36"/>
                  <a:gd name="T22" fmla="*/ 7 w 15"/>
                  <a:gd name="T23" fmla="*/ 22 h 36"/>
                  <a:gd name="T24" fmla="*/ 6 w 15"/>
                  <a:gd name="T25" fmla="*/ 19 h 36"/>
                  <a:gd name="T26" fmla="*/ 8 w 15"/>
                  <a:gd name="T27" fmla="*/ 18 h 36"/>
                  <a:gd name="T28" fmla="*/ 9 w 15"/>
                  <a:gd name="T29" fmla="*/ 20 h 36"/>
                  <a:gd name="T30" fmla="*/ 10 w 15"/>
                  <a:gd name="T31" fmla="*/ 25 h 36"/>
                  <a:gd name="T32" fmla="*/ 10 w 15"/>
                  <a:gd name="T33" fmla="*/ 20 h 36"/>
                  <a:gd name="T34" fmla="*/ 11 w 15"/>
                  <a:gd name="T35" fmla="*/ 22 h 36"/>
                  <a:gd name="T36" fmla="*/ 13 w 15"/>
                  <a:gd name="T37" fmla="*/ 27 h 36"/>
                  <a:gd name="T38" fmla="*/ 12 w 15"/>
                  <a:gd name="T39" fmla="*/ 34 h 36"/>
                  <a:gd name="T40" fmla="*/ 13 w 15"/>
                  <a:gd name="T41" fmla="*/ 34 h 36"/>
                  <a:gd name="T42" fmla="*/ 13 w 15"/>
                  <a:gd name="T43" fmla="*/ 36 h 36"/>
                  <a:gd name="T44" fmla="*/ 13 w 15"/>
                  <a:gd name="T45" fmla="*/ 34 h 36"/>
                  <a:gd name="T46" fmla="*/ 13 w 15"/>
                  <a:gd name="T47" fmla="*/ 32 h 36"/>
                  <a:gd name="T48" fmla="*/ 15 w 15"/>
                  <a:gd name="T49" fmla="*/ 30 h 36"/>
                  <a:gd name="T50" fmla="*/ 14 w 15"/>
                  <a:gd name="T51" fmla="*/ 26 h 36"/>
                  <a:gd name="T52" fmla="*/ 13 w 15"/>
                  <a:gd name="T53" fmla="*/ 23 h 36"/>
                  <a:gd name="T54" fmla="*/ 13 w 15"/>
                  <a:gd name="T55" fmla="*/ 19 h 36"/>
                  <a:gd name="T56" fmla="*/ 10 w 15"/>
                  <a:gd name="T57" fmla="*/ 15 h 36"/>
                  <a:gd name="T58" fmla="*/ 10 w 15"/>
                  <a:gd name="T59" fmla="*/ 9 h 36"/>
                  <a:gd name="T60" fmla="*/ 6 w 15"/>
                  <a:gd name="T61" fmla="*/ 1 h 36"/>
                  <a:gd name="T62" fmla="*/ 2 w 15"/>
                  <a:gd name="T63" fmla="*/ 1 h 36"/>
                  <a:gd name="T64" fmla="*/ 0 w 15"/>
                  <a:gd name="T65" fmla="*/ 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" h="36">
                    <a:moveTo>
                      <a:pt x="0" y="3"/>
                    </a:moveTo>
                    <a:cubicBezTo>
                      <a:pt x="0" y="3"/>
                      <a:pt x="0" y="5"/>
                      <a:pt x="1" y="5"/>
                    </a:cubicBezTo>
                    <a:cubicBezTo>
                      <a:pt x="2" y="5"/>
                      <a:pt x="3" y="6"/>
                      <a:pt x="3" y="8"/>
                    </a:cubicBezTo>
                    <a:cubicBezTo>
                      <a:pt x="3" y="9"/>
                      <a:pt x="3" y="10"/>
                      <a:pt x="6" y="11"/>
                    </a:cubicBezTo>
                    <a:cubicBezTo>
                      <a:pt x="6" y="11"/>
                      <a:pt x="7" y="13"/>
                      <a:pt x="6" y="14"/>
                    </a:cubicBezTo>
                    <a:cubicBezTo>
                      <a:pt x="5" y="15"/>
                      <a:pt x="3" y="17"/>
                      <a:pt x="4" y="19"/>
                    </a:cubicBezTo>
                    <a:cubicBezTo>
                      <a:pt x="5" y="21"/>
                      <a:pt x="6" y="22"/>
                      <a:pt x="5" y="23"/>
                    </a:cubicBezTo>
                    <a:cubicBezTo>
                      <a:pt x="3" y="25"/>
                      <a:pt x="3" y="26"/>
                      <a:pt x="3" y="27"/>
                    </a:cubicBezTo>
                    <a:cubicBezTo>
                      <a:pt x="4" y="28"/>
                      <a:pt x="3" y="28"/>
                      <a:pt x="2" y="29"/>
                    </a:cubicBezTo>
                    <a:cubicBezTo>
                      <a:pt x="2" y="29"/>
                      <a:pt x="3" y="28"/>
                      <a:pt x="4" y="28"/>
                    </a:cubicBezTo>
                    <a:cubicBezTo>
                      <a:pt x="5" y="27"/>
                      <a:pt x="3" y="26"/>
                      <a:pt x="4" y="25"/>
                    </a:cubicBezTo>
                    <a:cubicBezTo>
                      <a:pt x="4" y="24"/>
                      <a:pt x="7" y="23"/>
                      <a:pt x="7" y="22"/>
                    </a:cubicBezTo>
                    <a:cubicBezTo>
                      <a:pt x="7" y="20"/>
                      <a:pt x="6" y="20"/>
                      <a:pt x="6" y="19"/>
                    </a:cubicBezTo>
                    <a:cubicBezTo>
                      <a:pt x="6" y="19"/>
                      <a:pt x="7" y="18"/>
                      <a:pt x="8" y="18"/>
                    </a:cubicBezTo>
                    <a:cubicBezTo>
                      <a:pt x="9" y="18"/>
                      <a:pt x="9" y="20"/>
                      <a:pt x="9" y="20"/>
                    </a:cubicBezTo>
                    <a:cubicBezTo>
                      <a:pt x="9" y="21"/>
                      <a:pt x="7" y="22"/>
                      <a:pt x="10" y="25"/>
                    </a:cubicBezTo>
                    <a:cubicBezTo>
                      <a:pt x="10" y="25"/>
                      <a:pt x="7" y="22"/>
                      <a:pt x="10" y="20"/>
                    </a:cubicBezTo>
                    <a:cubicBezTo>
                      <a:pt x="10" y="20"/>
                      <a:pt x="11" y="21"/>
                      <a:pt x="11" y="22"/>
                    </a:cubicBezTo>
                    <a:cubicBezTo>
                      <a:pt x="11" y="23"/>
                      <a:pt x="13" y="23"/>
                      <a:pt x="13" y="27"/>
                    </a:cubicBezTo>
                    <a:cubicBezTo>
                      <a:pt x="13" y="27"/>
                      <a:pt x="13" y="32"/>
                      <a:pt x="12" y="34"/>
                    </a:cubicBezTo>
                    <a:cubicBezTo>
                      <a:pt x="12" y="34"/>
                      <a:pt x="12" y="34"/>
                      <a:pt x="13" y="34"/>
                    </a:cubicBezTo>
                    <a:cubicBezTo>
                      <a:pt x="13" y="35"/>
                      <a:pt x="12" y="36"/>
                      <a:pt x="13" y="36"/>
                    </a:cubicBezTo>
                    <a:cubicBezTo>
                      <a:pt x="13" y="36"/>
                      <a:pt x="12" y="36"/>
                      <a:pt x="13" y="34"/>
                    </a:cubicBezTo>
                    <a:cubicBezTo>
                      <a:pt x="14" y="33"/>
                      <a:pt x="13" y="32"/>
                      <a:pt x="13" y="32"/>
                    </a:cubicBezTo>
                    <a:cubicBezTo>
                      <a:pt x="13" y="32"/>
                      <a:pt x="14" y="31"/>
                      <a:pt x="15" y="30"/>
                    </a:cubicBezTo>
                    <a:cubicBezTo>
                      <a:pt x="15" y="30"/>
                      <a:pt x="15" y="27"/>
                      <a:pt x="14" y="26"/>
                    </a:cubicBezTo>
                    <a:cubicBezTo>
                      <a:pt x="14" y="26"/>
                      <a:pt x="13" y="24"/>
                      <a:pt x="13" y="23"/>
                    </a:cubicBezTo>
                    <a:cubicBezTo>
                      <a:pt x="14" y="23"/>
                      <a:pt x="14" y="20"/>
                      <a:pt x="13" y="19"/>
                    </a:cubicBezTo>
                    <a:cubicBezTo>
                      <a:pt x="13" y="18"/>
                      <a:pt x="10" y="16"/>
                      <a:pt x="10" y="15"/>
                    </a:cubicBezTo>
                    <a:cubicBezTo>
                      <a:pt x="10" y="15"/>
                      <a:pt x="10" y="12"/>
                      <a:pt x="10" y="9"/>
                    </a:cubicBezTo>
                    <a:cubicBezTo>
                      <a:pt x="10" y="5"/>
                      <a:pt x="7" y="2"/>
                      <a:pt x="6" y="1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" name="Freeform 44"/>
              <p:cNvSpPr>
                <a:spLocks/>
              </p:cNvSpPr>
              <p:nvPr/>
            </p:nvSpPr>
            <p:spPr bwMode="auto">
              <a:xfrm>
                <a:off x="2820" y="1378"/>
                <a:ext cx="12" cy="19"/>
              </a:xfrm>
              <a:custGeom>
                <a:avLst/>
                <a:gdLst>
                  <a:gd name="T0" fmla="*/ 1 w 4"/>
                  <a:gd name="T1" fmla="*/ 0 h 6"/>
                  <a:gd name="T2" fmla="*/ 1 w 4"/>
                  <a:gd name="T3" fmla="*/ 2 h 6"/>
                  <a:gd name="T4" fmla="*/ 0 w 4"/>
                  <a:gd name="T5" fmla="*/ 4 h 6"/>
                  <a:gd name="T6" fmla="*/ 0 w 4"/>
                  <a:gd name="T7" fmla="*/ 6 h 6"/>
                  <a:gd name="T8" fmla="*/ 1 w 4"/>
                  <a:gd name="T9" fmla="*/ 4 h 6"/>
                  <a:gd name="T10" fmla="*/ 2 w 4"/>
                  <a:gd name="T11" fmla="*/ 3 h 6"/>
                  <a:gd name="T12" fmla="*/ 3 w 4"/>
                  <a:gd name="T13" fmla="*/ 1 h 6"/>
                  <a:gd name="T14" fmla="*/ 4 w 4"/>
                  <a:gd name="T15" fmla="*/ 0 h 6"/>
                  <a:gd name="T16" fmla="*/ 1 w 4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1" y="0"/>
                    </a:moveTo>
                    <a:cubicBezTo>
                      <a:pt x="1" y="0"/>
                      <a:pt x="2" y="1"/>
                      <a:pt x="1" y="2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4"/>
                      <a:pt x="1" y="5"/>
                      <a:pt x="0" y="6"/>
                    </a:cubicBezTo>
                    <a:cubicBezTo>
                      <a:pt x="0" y="6"/>
                      <a:pt x="1" y="5"/>
                      <a:pt x="1" y="4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3" y="1"/>
                      <a:pt x="4" y="1"/>
                      <a:pt x="4" y="0"/>
                    </a:cubicBezTo>
                    <a:cubicBezTo>
                      <a:pt x="4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" name="Freeform 45"/>
              <p:cNvSpPr>
                <a:spLocks/>
              </p:cNvSpPr>
              <p:nvPr/>
            </p:nvSpPr>
            <p:spPr bwMode="auto">
              <a:xfrm>
                <a:off x="2826" y="1375"/>
                <a:ext cx="6" cy="3"/>
              </a:xfrm>
              <a:custGeom>
                <a:avLst/>
                <a:gdLst>
                  <a:gd name="T0" fmla="*/ 6 w 6"/>
                  <a:gd name="T1" fmla="*/ 3 h 3"/>
                  <a:gd name="T2" fmla="*/ 0 w 6"/>
                  <a:gd name="T3" fmla="*/ 0 h 3"/>
                  <a:gd name="T4" fmla="*/ 6 w 6"/>
                  <a:gd name="T5" fmla="*/ 3 h 3"/>
                  <a:gd name="T6" fmla="*/ 6 w 6"/>
                  <a:gd name="T7" fmla="*/ 3 h 3"/>
                  <a:gd name="T8" fmla="*/ 6 w 6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6" y="3"/>
                    </a:moveTo>
                    <a:lnTo>
                      <a:pt x="0" y="0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" name="Freeform 46"/>
              <p:cNvSpPr>
                <a:spLocks/>
              </p:cNvSpPr>
              <p:nvPr/>
            </p:nvSpPr>
            <p:spPr bwMode="auto">
              <a:xfrm>
                <a:off x="2826" y="1375"/>
                <a:ext cx="6" cy="9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3 h 3"/>
                  <a:gd name="T4" fmla="*/ 2 w 2"/>
                  <a:gd name="T5" fmla="*/ 1 h 3"/>
                  <a:gd name="T6" fmla="*/ 0 w 2"/>
                  <a:gd name="T7" fmla="*/ 0 h 3"/>
                  <a:gd name="T8" fmla="*/ 1 w 2"/>
                  <a:gd name="T9" fmla="*/ 2 h 3"/>
                  <a:gd name="T10" fmla="*/ 0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2"/>
                      <a:pt x="2" y="1"/>
                    </a:cubicBezTo>
                    <a:cubicBezTo>
                      <a:pt x="2" y="0"/>
                      <a:pt x="0" y="0"/>
                      <a:pt x="0" y="0"/>
                    </a:cubicBezTo>
                    <a:cubicBezTo>
                      <a:pt x="0" y="0"/>
                      <a:pt x="1" y="2"/>
                      <a:pt x="1" y="2"/>
                    </a:cubicBezTo>
                    <a:cubicBezTo>
                      <a:pt x="0" y="2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" name="Freeform 47"/>
              <p:cNvSpPr>
                <a:spLocks/>
              </p:cNvSpPr>
              <p:nvPr/>
            </p:nvSpPr>
            <p:spPr bwMode="auto">
              <a:xfrm>
                <a:off x="2811" y="1676"/>
                <a:ext cx="49" cy="40"/>
              </a:xfrm>
              <a:custGeom>
                <a:avLst/>
                <a:gdLst>
                  <a:gd name="T0" fmla="*/ 1 w 16"/>
                  <a:gd name="T1" fmla="*/ 11 h 13"/>
                  <a:gd name="T2" fmla="*/ 2 w 16"/>
                  <a:gd name="T3" fmla="*/ 9 h 13"/>
                  <a:gd name="T4" fmla="*/ 6 w 16"/>
                  <a:gd name="T5" fmla="*/ 5 h 13"/>
                  <a:gd name="T6" fmla="*/ 9 w 16"/>
                  <a:gd name="T7" fmla="*/ 6 h 13"/>
                  <a:gd name="T8" fmla="*/ 14 w 16"/>
                  <a:gd name="T9" fmla="*/ 0 h 13"/>
                  <a:gd name="T10" fmla="*/ 16 w 16"/>
                  <a:gd name="T11" fmla="*/ 3 h 13"/>
                  <a:gd name="T12" fmla="*/ 15 w 16"/>
                  <a:gd name="T13" fmla="*/ 10 h 13"/>
                  <a:gd name="T14" fmla="*/ 14 w 16"/>
                  <a:gd name="T15" fmla="*/ 11 h 13"/>
                  <a:gd name="T16" fmla="*/ 14 w 16"/>
                  <a:gd name="T17" fmla="*/ 5 h 13"/>
                  <a:gd name="T18" fmla="*/ 11 w 16"/>
                  <a:gd name="T19" fmla="*/ 8 h 13"/>
                  <a:gd name="T20" fmla="*/ 8 w 16"/>
                  <a:gd name="T21" fmla="*/ 11 h 13"/>
                  <a:gd name="T22" fmla="*/ 1 w 16"/>
                  <a:gd name="T23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3">
                    <a:moveTo>
                      <a:pt x="1" y="11"/>
                    </a:moveTo>
                    <a:cubicBezTo>
                      <a:pt x="1" y="11"/>
                      <a:pt x="0" y="10"/>
                      <a:pt x="2" y="9"/>
                    </a:cubicBezTo>
                    <a:cubicBezTo>
                      <a:pt x="4" y="8"/>
                      <a:pt x="5" y="6"/>
                      <a:pt x="6" y="5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0" y="6"/>
                      <a:pt x="13" y="2"/>
                      <a:pt x="14" y="0"/>
                    </a:cubicBezTo>
                    <a:cubicBezTo>
                      <a:pt x="14" y="0"/>
                      <a:pt x="16" y="1"/>
                      <a:pt x="16" y="3"/>
                    </a:cubicBezTo>
                    <a:cubicBezTo>
                      <a:pt x="16" y="4"/>
                      <a:pt x="15" y="7"/>
                      <a:pt x="15" y="10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1" y="7"/>
                      <a:pt x="11" y="8"/>
                    </a:cubicBezTo>
                    <a:cubicBezTo>
                      <a:pt x="10" y="9"/>
                      <a:pt x="10" y="11"/>
                      <a:pt x="8" y="11"/>
                    </a:cubicBezTo>
                    <a:cubicBezTo>
                      <a:pt x="7" y="12"/>
                      <a:pt x="2" y="13"/>
                      <a:pt x="1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3" name="组合 122"/>
            <p:cNvGrpSpPr/>
            <p:nvPr/>
          </p:nvGrpSpPr>
          <p:grpSpPr>
            <a:xfrm flipH="1">
              <a:off x="3347183" y="2463188"/>
              <a:ext cx="190248" cy="598236"/>
              <a:chOff x="8447088" y="-1763713"/>
              <a:chExt cx="757238" cy="2697163"/>
            </a:xfrm>
          </p:grpSpPr>
          <p:sp>
            <p:nvSpPr>
              <p:cNvPr id="124" name="Freeform 883"/>
              <p:cNvSpPr>
                <a:spLocks/>
              </p:cNvSpPr>
              <p:nvPr/>
            </p:nvSpPr>
            <p:spPr bwMode="auto">
              <a:xfrm>
                <a:off x="8599488" y="-1700213"/>
                <a:ext cx="188913" cy="161925"/>
              </a:xfrm>
              <a:custGeom>
                <a:avLst/>
                <a:gdLst>
                  <a:gd name="T0" fmla="*/ 41 w 50"/>
                  <a:gd name="T1" fmla="*/ 14 h 43"/>
                  <a:gd name="T2" fmla="*/ 44 w 50"/>
                  <a:gd name="T3" fmla="*/ 34 h 43"/>
                  <a:gd name="T4" fmla="*/ 50 w 50"/>
                  <a:gd name="T5" fmla="*/ 40 h 43"/>
                  <a:gd name="T6" fmla="*/ 50 w 50"/>
                  <a:gd name="T7" fmla="*/ 28 h 43"/>
                  <a:gd name="T8" fmla="*/ 44 w 50"/>
                  <a:gd name="T9" fmla="*/ 12 h 43"/>
                  <a:gd name="T10" fmla="*/ 27 w 50"/>
                  <a:gd name="T11" fmla="*/ 1 h 43"/>
                  <a:gd name="T12" fmla="*/ 25 w 50"/>
                  <a:gd name="T13" fmla="*/ 0 h 43"/>
                  <a:gd name="T14" fmla="*/ 0 w 50"/>
                  <a:gd name="T15" fmla="*/ 19 h 43"/>
                  <a:gd name="T16" fmla="*/ 2 w 50"/>
                  <a:gd name="T17" fmla="*/ 37 h 43"/>
                  <a:gd name="T18" fmla="*/ 2 w 50"/>
                  <a:gd name="T19" fmla="*/ 43 h 43"/>
                  <a:gd name="T20" fmla="*/ 5 w 50"/>
                  <a:gd name="T21" fmla="*/ 39 h 43"/>
                  <a:gd name="T22" fmla="*/ 5 w 50"/>
                  <a:gd name="T23" fmla="*/ 18 h 43"/>
                  <a:gd name="T24" fmla="*/ 25 w 50"/>
                  <a:gd name="T25" fmla="*/ 6 h 43"/>
                  <a:gd name="T26" fmla="*/ 41 w 50"/>
                  <a:gd name="T27" fmla="*/ 1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43">
                    <a:moveTo>
                      <a:pt x="41" y="14"/>
                    </a:moveTo>
                    <a:cubicBezTo>
                      <a:pt x="44" y="34"/>
                      <a:pt x="44" y="34"/>
                      <a:pt x="44" y="34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37" y="11"/>
                      <a:pt x="31" y="7"/>
                      <a:pt x="27" y="1"/>
                    </a:cubicBezTo>
                    <a:cubicBezTo>
                      <a:pt x="26" y="1"/>
                      <a:pt x="26" y="0"/>
                      <a:pt x="25" y="0"/>
                    </a:cubicBezTo>
                    <a:cubicBezTo>
                      <a:pt x="13" y="3"/>
                      <a:pt x="4" y="9"/>
                      <a:pt x="0" y="19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9" y="11"/>
                      <a:pt x="15" y="7"/>
                      <a:pt x="25" y="6"/>
                    </a:cubicBezTo>
                    <a:cubicBezTo>
                      <a:pt x="41" y="14"/>
                      <a:pt x="41" y="14"/>
                      <a:pt x="41" y="14"/>
                    </a:cubicBezTo>
                    <a:close/>
                  </a:path>
                </a:pathLst>
              </a:custGeom>
              <a:solidFill>
                <a:srgbClr val="A5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884"/>
              <p:cNvSpPr>
                <a:spLocks noEditPoints="1"/>
              </p:cNvSpPr>
              <p:nvPr/>
            </p:nvSpPr>
            <p:spPr bwMode="auto">
              <a:xfrm>
                <a:off x="8607425" y="-1677988"/>
                <a:ext cx="247650" cy="288925"/>
              </a:xfrm>
              <a:custGeom>
                <a:avLst/>
                <a:gdLst>
                  <a:gd name="T0" fmla="*/ 42 w 66"/>
                  <a:gd name="T1" fmla="*/ 28 h 77"/>
                  <a:gd name="T2" fmla="*/ 39 w 66"/>
                  <a:gd name="T3" fmla="*/ 8 h 77"/>
                  <a:gd name="T4" fmla="*/ 23 w 66"/>
                  <a:gd name="T5" fmla="*/ 0 h 77"/>
                  <a:gd name="T6" fmla="*/ 3 w 66"/>
                  <a:gd name="T7" fmla="*/ 12 h 77"/>
                  <a:gd name="T8" fmla="*/ 3 w 66"/>
                  <a:gd name="T9" fmla="*/ 33 h 77"/>
                  <a:gd name="T10" fmla="*/ 0 w 66"/>
                  <a:gd name="T11" fmla="*/ 37 h 77"/>
                  <a:gd name="T12" fmla="*/ 1 w 66"/>
                  <a:gd name="T13" fmla="*/ 41 h 77"/>
                  <a:gd name="T14" fmla="*/ 15 w 66"/>
                  <a:gd name="T15" fmla="*/ 72 h 77"/>
                  <a:gd name="T16" fmla="*/ 16 w 66"/>
                  <a:gd name="T17" fmla="*/ 73 h 77"/>
                  <a:gd name="T18" fmla="*/ 17 w 66"/>
                  <a:gd name="T19" fmla="*/ 74 h 77"/>
                  <a:gd name="T20" fmla="*/ 53 w 66"/>
                  <a:gd name="T21" fmla="*/ 42 h 77"/>
                  <a:gd name="T22" fmla="*/ 66 w 66"/>
                  <a:gd name="T23" fmla="*/ 27 h 77"/>
                  <a:gd name="T24" fmla="*/ 56 w 66"/>
                  <a:gd name="T25" fmla="*/ 22 h 77"/>
                  <a:gd name="T26" fmla="*/ 53 w 66"/>
                  <a:gd name="T27" fmla="*/ 34 h 77"/>
                  <a:gd name="T28" fmla="*/ 48 w 66"/>
                  <a:gd name="T29" fmla="*/ 34 h 77"/>
                  <a:gd name="T30" fmla="*/ 42 w 66"/>
                  <a:gd name="T31" fmla="*/ 28 h 77"/>
                  <a:gd name="T32" fmla="*/ 3 w 66"/>
                  <a:gd name="T33" fmla="*/ 38 h 77"/>
                  <a:gd name="T34" fmla="*/ 5 w 66"/>
                  <a:gd name="T35" fmla="*/ 34 h 77"/>
                  <a:gd name="T36" fmla="*/ 24 w 66"/>
                  <a:gd name="T37" fmla="*/ 71 h 77"/>
                  <a:gd name="T38" fmla="*/ 19 w 66"/>
                  <a:gd name="T39" fmla="*/ 73 h 77"/>
                  <a:gd name="T40" fmla="*/ 3 w 66"/>
                  <a:gd name="T41" fmla="*/ 3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6" h="77">
                    <a:moveTo>
                      <a:pt x="42" y="28"/>
                    </a:moveTo>
                    <a:cubicBezTo>
                      <a:pt x="39" y="8"/>
                      <a:pt x="39" y="8"/>
                      <a:pt x="39" y="8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3" y="1"/>
                      <a:pt x="7" y="5"/>
                      <a:pt x="3" y="12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3" y="53"/>
                      <a:pt x="8" y="63"/>
                      <a:pt x="15" y="72"/>
                    </a:cubicBezTo>
                    <a:cubicBezTo>
                      <a:pt x="15" y="72"/>
                      <a:pt x="16" y="72"/>
                      <a:pt x="16" y="73"/>
                    </a:cubicBezTo>
                    <a:cubicBezTo>
                      <a:pt x="16" y="73"/>
                      <a:pt x="17" y="74"/>
                      <a:pt x="17" y="74"/>
                    </a:cubicBezTo>
                    <a:cubicBezTo>
                      <a:pt x="28" y="77"/>
                      <a:pt x="39" y="67"/>
                      <a:pt x="53" y="42"/>
                    </a:cubicBezTo>
                    <a:cubicBezTo>
                      <a:pt x="60" y="43"/>
                      <a:pt x="64" y="38"/>
                      <a:pt x="66" y="27"/>
                    </a:cubicBezTo>
                    <a:cubicBezTo>
                      <a:pt x="64" y="23"/>
                      <a:pt x="61" y="22"/>
                      <a:pt x="56" y="22"/>
                    </a:cubicBezTo>
                    <a:cubicBezTo>
                      <a:pt x="53" y="34"/>
                      <a:pt x="53" y="34"/>
                      <a:pt x="53" y="34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2" y="28"/>
                      <a:pt x="42" y="28"/>
                      <a:pt x="42" y="28"/>
                    </a:cubicBezTo>
                    <a:close/>
                    <a:moveTo>
                      <a:pt x="3" y="38"/>
                    </a:moveTo>
                    <a:cubicBezTo>
                      <a:pt x="5" y="34"/>
                      <a:pt x="5" y="34"/>
                      <a:pt x="5" y="34"/>
                    </a:cubicBezTo>
                    <a:cubicBezTo>
                      <a:pt x="8" y="48"/>
                      <a:pt x="14" y="60"/>
                      <a:pt x="24" y="71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0" y="62"/>
                      <a:pt x="5" y="51"/>
                      <a:pt x="3" y="38"/>
                    </a:cubicBezTo>
                    <a:close/>
                  </a:path>
                </a:pathLst>
              </a:custGeom>
              <a:solidFill>
                <a:srgbClr val="DCA5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885"/>
              <p:cNvSpPr>
                <a:spLocks/>
              </p:cNvSpPr>
              <p:nvPr/>
            </p:nvSpPr>
            <p:spPr bwMode="auto">
              <a:xfrm>
                <a:off x="8618538" y="-1549401"/>
                <a:ext cx="79375" cy="146050"/>
              </a:xfrm>
              <a:custGeom>
                <a:avLst/>
                <a:gdLst>
                  <a:gd name="T0" fmla="*/ 2 w 21"/>
                  <a:gd name="T1" fmla="*/ 0 h 39"/>
                  <a:gd name="T2" fmla="*/ 0 w 21"/>
                  <a:gd name="T3" fmla="*/ 4 h 39"/>
                  <a:gd name="T4" fmla="*/ 16 w 21"/>
                  <a:gd name="T5" fmla="*/ 39 h 39"/>
                  <a:gd name="T6" fmla="*/ 21 w 21"/>
                  <a:gd name="T7" fmla="*/ 37 h 39"/>
                  <a:gd name="T8" fmla="*/ 2 w 21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39">
                    <a:moveTo>
                      <a:pt x="2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2" y="17"/>
                      <a:pt x="7" y="28"/>
                      <a:pt x="16" y="39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1" y="26"/>
                      <a:pt x="5" y="14"/>
                      <a:pt x="2" y="0"/>
                    </a:cubicBezTo>
                    <a:close/>
                  </a:path>
                </a:pathLst>
              </a:custGeom>
              <a:solidFill>
                <a:srgbClr val="F3DD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886"/>
              <p:cNvSpPr>
                <a:spLocks/>
              </p:cNvSpPr>
              <p:nvPr/>
            </p:nvSpPr>
            <p:spPr bwMode="auto">
              <a:xfrm>
                <a:off x="8701088" y="-1714501"/>
                <a:ext cx="165100" cy="168275"/>
              </a:xfrm>
              <a:custGeom>
                <a:avLst/>
                <a:gdLst>
                  <a:gd name="T0" fmla="*/ 17 w 44"/>
                  <a:gd name="T1" fmla="*/ 16 h 45"/>
                  <a:gd name="T2" fmla="*/ 23 w 44"/>
                  <a:gd name="T3" fmla="*/ 32 h 45"/>
                  <a:gd name="T4" fmla="*/ 23 w 44"/>
                  <a:gd name="T5" fmla="*/ 44 h 45"/>
                  <a:gd name="T6" fmla="*/ 28 w 44"/>
                  <a:gd name="T7" fmla="*/ 44 h 45"/>
                  <a:gd name="T8" fmla="*/ 31 w 44"/>
                  <a:gd name="T9" fmla="*/ 32 h 45"/>
                  <a:gd name="T10" fmla="*/ 41 w 44"/>
                  <a:gd name="T11" fmla="*/ 37 h 45"/>
                  <a:gd name="T12" fmla="*/ 41 w 44"/>
                  <a:gd name="T13" fmla="*/ 45 h 45"/>
                  <a:gd name="T14" fmla="*/ 41 w 44"/>
                  <a:gd name="T15" fmla="*/ 45 h 45"/>
                  <a:gd name="T16" fmla="*/ 42 w 44"/>
                  <a:gd name="T17" fmla="*/ 27 h 45"/>
                  <a:gd name="T18" fmla="*/ 39 w 44"/>
                  <a:gd name="T19" fmla="*/ 19 h 45"/>
                  <a:gd name="T20" fmla="*/ 30 w 44"/>
                  <a:gd name="T21" fmla="*/ 0 h 45"/>
                  <a:gd name="T22" fmla="*/ 27 w 44"/>
                  <a:gd name="T23" fmla="*/ 15 h 45"/>
                  <a:gd name="T24" fmla="*/ 0 w 44"/>
                  <a:gd name="T25" fmla="*/ 5 h 45"/>
                  <a:gd name="T26" fmla="*/ 17 w 44"/>
                  <a:gd name="T27" fmla="*/ 1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" h="45">
                    <a:moveTo>
                      <a:pt x="17" y="16"/>
                    </a:move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6" y="32"/>
                      <a:pt x="39" y="33"/>
                      <a:pt x="41" y="37"/>
                    </a:cubicBezTo>
                    <a:cubicBezTo>
                      <a:pt x="41" y="39"/>
                      <a:pt x="41" y="42"/>
                      <a:pt x="41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4" y="38"/>
                      <a:pt x="44" y="32"/>
                      <a:pt x="42" y="27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8" y="11"/>
                      <a:pt x="35" y="4"/>
                      <a:pt x="30" y="0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4" y="11"/>
                      <a:pt x="10" y="15"/>
                      <a:pt x="17" y="16"/>
                    </a:cubicBezTo>
                    <a:close/>
                  </a:path>
                </a:pathLst>
              </a:custGeom>
              <a:solidFill>
                <a:srgbClr val="3C1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887"/>
              <p:cNvSpPr>
                <a:spLocks noEditPoints="1"/>
              </p:cNvSpPr>
              <p:nvPr/>
            </p:nvSpPr>
            <p:spPr bwMode="auto">
              <a:xfrm>
                <a:off x="8582025" y="-1763713"/>
                <a:ext cx="231775" cy="225425"/>
              </a:xfrm>
              <a:custGeom>
                <a:avLst/>
                <a:gdLst>
                  <a:gd name="T0" fmla="*/ 59 w 62"/>
                  <a:gd name="T1" fmla="*/ 28 h 60"/>
                  <a:gd name="T2" fmla="*/ 62 w 62"/>
                  <a:gd name="T3" fmla="*/ 13 h 60"/>
                  <a:gd name="T4" fmla="*/ 37 w 62"/>
                  <a:gd name="T5" fmla="*/ 3 h 60"/>
                  <a:gd name="T6" fmla="*/ 1 w 62"/>
                  <a:gd name="T7" fmla="*/ 24 h 60"/>
                  <a:gd name="T8" fmla="*/ 2 w 62"/>
                  <a:gd name="T9" fmla="*/ 38 h 60"/>
                  <a:gd name="T10" fmla="*/ 2 w 62"/>
                  <a:gd name="T11" fmla="*/ 39 h 60"/>
                  <a:gd name="T12" fmla="*/ 7 w 62"/>
                  <a:gd name="T13" fmla="*/ 60 h 60"/>
                  <a:gd name="T14" fmla="*/ 7 w 62"/>
                  <a:gd name="T15" fmla="*/ 54 h 60"/>
                  <a:gd name="T16" fmla="*/ 5 w 62"/>
                  <a:gd name="T17" fmla="*/ 36 h 60"/>
                  <a:gd name="T18" fmla="*/ 30 w 62"/>
                  <a:gd name="T19" fmla="*/ 17 h 60"/>
                  <a:gd name="T20" fmla="*/ 32 w 62"/>
                  <a:gd name="T21" fmla="*/ 18 h 60"/>
                  <a:gd name="T22" fmla="*/ 59 w 62"/>
                  <a:gd name="T23" fmla="*/ 28 h 60"/>
                  <a:gd name="T24" fmla="*/ 36 w 62"/>
                  <a:gd name="T25" fmla="*/ 5 h 60"/>
                  <a:gd name="T26" fmla="*/ 39 w 62"/>
                  <a:gd name="T27" fmla="*/ 7 h 60"/>
                  <a:gd name="T28" fmla="*/ 2 w 62"/>
                  <a:gd name="T29" fmla="*/ 29 h 60"/>
                  <a:gd name="T30" fmla="*/ 2 w 62"/>
                  <a:gd name="T31" fmla="*/ 25 h 60"/>
                  <a:gd name="T32" fmla="*/ 36 w 62"/>
                  <a:gd name="T33" fmla="*/ 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0">
                    <a:moveTo>
                      <a:pt x="59" y="28"/>
                    </a:moveTo>
                    <a:cubicBezTo>
                      <a:pt x="62" y="13"/>
                      <a:pt x="62" y="13"/>
                      <a:pt x="62" y="13"/>
                    </a:cubicBezTo>
                    <a:cubicBezTo>
                      <a:pt x="56" y="7"/>
                      <a:pt x="48" y="4"/>
                      <a:pt x="37" y="3"/>
                    </a:cubicBezTo>
                    <a:cubicBezTo>
                      <a:pt x="23" y="0"/>
                      <a:pt x="11" y="7"/>
                      <a:pt x="1" y="24"/>
                    </a:cubicBezTo>
                    <a:cubicBezTo>
                      <a:pt x="0" y="29"/>
                      <a:pt x="0" y="34"/>
                      <a:pt x="2" y="38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2" y="47"/>
                      <a:pt x="4" y="54"/>
                      <a:pt x="7" y="60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9" y="26"/>
                      <a:pt x="18" y="20"/>
                      <a:pt x="30" y="17"/>
                    </a:cubicBezTo>
                    <a:cubicBezTo>
                      <a:pt x="31" y="17"/>
                      <a:pt x="31" y="18"/>
                      <a:pt x="32" y="18"/>
                    </a:cubicBezTo>
                    <a:cubicBezTo>
                      <a:pt x="59" y="28"/>
                      <a:pt x="59" y="28"/>
                      <a:pt x="59" y="28"/>
                    </a:cubicBezTo>
                    <a:close/>
                    <a:moveTo>
                      <a:pt x="36" y="5"/>
                    </a:moveTo>
                    <a:cubicBezTo>
                      <a:pt x="39" y="7"/>
                      <a:pt x="39" y="7"/>
                      <a:pt x="39" y="7"/>
                    </a:cubicBezTo>
                    <a:cubicBezTo>
                      <a:pt x="23" y="8"/>
                      <a:pt x="11" y="16"/>
                      <a:pt x="2" y="29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12" y="8"/>
                      <a:pt x="24" y="2"/>
                      <a:pt x="36" y="5"/>
                    </a:cubicBezTo>
                    <a:close/>
                  </a:path>
                </a:pathLst>
              </a:custGeom>
              <a:solidFill>
                <a:srgbClr val="663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888"/>
              <p:cNvSpPr>
                <a:spLocks/>
              </p:cNvSpPr>
              <p:nvPr/>
            </p:nvSpPr>
            <p:spPr bwMode="auto">
              <a:xfrm>
                <a:off x="8588375" y="-1755776"/>
                <a:ext cx="139700" cy="101600"/>
              </a:xfrm>
              <a:custGeom>
                <a:avLst/>
                <a:gdLst>
                  <a:gd name="T0" fmla="*/ 37 w 37"/>
                  <a:gd name="T1" fmla="*/ 5 h 27"/>
                  <a:gd name="T2" fmla="*/ 34 w 37"/>
                  <a:gd name="T3" fmla="*/ 3 h 27"/>
                  <a:gd name="T4" fmla="*/ 0 w 37"/>
                  <a:gd name="T5" fmla="*/ 23 h 27"/>
                  <a:gd name="T6" fmla="*/ 0 w 37"/>
                  <a:gd name="T7" fmla="*/ 27 h 27"/>
                  <a:gd name="T8" fmla="*/ 37 w 37"/>
                  <a:gd name="T9" fmla="*/ 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7">
                    <a:moveTo>
                      <a:pt x="37" y="5"/>
                    </a:moveTo>
                    <a:cubicBezTo>
                      <a:pt x="34" y="3"/>
                      <a:pt x="34" y="3"/>
                      <a:pt x="34" y="3"/>
                    </a:cubicBezTo>
                    <a:cubicBezTo>
                      <a:pt x="22" y="0"/>
                      <a:pt x="10" y="6"/>
                      <a:pt x="0" y="2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9" y="14"/>
                      <a:pt x="21" y="6"/>
                      <a:pt x="37" y="5"/>
                    </a:cubicBezTo>
                    <a:close/>
                  </a:path>
                </a:pathLst>
              </a:custGeom>
              <a:solidFill>
                <a:srgbClr val="B159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889"/>
              <p:cNvSpPr>
                <a:spLocks/>
              </p:cNvSpPr>
              <p:nvPr/>
            </p:nvSpPr>
            <p:spPr bwMode="auto">
              <a:xfrm>
                <a:off x="8670925" y="-1576388"/>
                <a:ext cx="184150" cy="244475"/>
              </a:xfrm>
              <a:custGeom>
                <a:avLst/>
                <a:gdLst>
                  <a:gd name="T0" fmla="*/ 0 w 49"/>
                  <a:gd name="T1" fmla="*/ 47 h 65"/>
                  <a:gd name="T2" fmla="*/ 3 w 49"/>
                  <a:gd name="T3" fmla="*/ 48 h 65"/>
                  <a:gd name="T4" fmla="*/ 25 w 49"/>
                  <a:gd name="T5" fmla="*/ 39 h 65"/>
                  <a:gd name="T6" fmla="*/ 28 w 49"/>
                  <a:gd name="T7" fmla="*/ 45 h 65"/>
                  <a:gd name="T8" fmla="*/ 9 w 49"/>
                  <a:gd name="T9" fmla="*/ 63 h 65"/>
                  <a:gd name="T10" fmla="*/ 12 w 49"/>
                  <a:gd name="T11" fmla="*/ 65 h 65"/>
                  <a:gd name="T12" fmla="*/ 43 w 49"/>
                  <a:gd name="T13" fmla="*/ 34 h 65"/>
                  <a:gd name="T14" fmla="*/ 42 w 49"/>
                  <a:gd name="T15" fmla="*/ 30 h 65"/>
                  <a:gd name="T16" fmla="*/ 41 w 49"/>
                  <a:gd name="T17" fmla="*/ 21 h 65"/>
                  <a:gd name="T18" fmla="*/ 46 w 49"/>
                  <a:gd name="T19" fmla="*/ 18 h 65"/>
                  <a:gd name="T20" fmla="*/ 46 w 49"/>
                  <a:gd name="T21" fmla="*/ 18 h 65"/>
                  <a:gd name="T22" fmla="*/ 47 w 49"/>
                  <a:gd name="T23" fmla="*/ 14 h 65"/>
                  <a:gd name="T24" fmla="*/ 49 w 49"/>
                  <a:gd name="T25" fmla="*/ 8 h 65"/>
                  <a:gd name="T26" fmla="*/ 49 w 49"/>
                  <a:gd name="T27" fmla="*/ 0 h 65"/>
                  <a:gd name="T28" fmla="*/ 36 w 49"/>
                  <a:gd name="T29" fmla="*/ 15 h 65"/>
                  <a:gd name="T30" fmla="*/ 0 w 49"/>
                  <a:gd name="T31" fmla="*/ 4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9" h="65">
                    <a:moveTo>
                      <a:pt x="0" y="47"/>
                    </a:moveTo>
                    <a:cubicBezTo>
                      <a:pt x="1" y="47"/>
                      <a:pt x="2" y="48"/>
                      <a:pt x="3" y="48"/>
                    </a:cubicBezTo>
                    <a:cubicBezTo>
                      <a:pt x="10" y="51"/>
                      <a:pt x="17" y="48"/>
                      <a:pt x="25" y="39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3" y="21"/>
                      <a:pt x="44" y="20"/>
                      <a:pt x="46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7"/>
                      <a:pt x="47" y="16"/>
                      <a:pt x="47" y="14"/>
                    </a:cubicBezTo>
                    <a:cubicBezTo>
                      <a:pt x="48" y="12"/>
                      <a:pt x="48" y="10"/>
                      <a:pt x="49" y="8"/>
                    </a:cubicBezTo>
                    <a:cubicBezTo>
                      <a:pt x="49" y="5"/>
                      <a:pt x="49" y="2"/>
                      <a:pt x="49" y="0"/>
                    </a:cubicBezTo>
                    <a:cubicBezTo>
                      <a:pt x="47" y="11"/>
                      <a:pt x="43" y="16"/>
                      <a:pt x="36" y="15"/>
                    </a:cubicBezTo>
                    <a:cubicBezTo>
                      <a:pt x="22" y="40"/>
                      <a:pt x="11" y="50"/>
                      <a:pt x="0" y="47"/>
                    </a:cubicBezTo>
                    <a:close/>
                  </a:path>
                </a:pathLst>
              </a:custGeom>
              <a:solidFill>
                <a:srgbClr val="A5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890"/>
              <p:cNvSpPr>
                <a:spLocks/>
              </p:cNvSpPr>
              <p:nvPr/>
            </p:nvSpPr>
            <p:spPr bwMode="auto">
              <a:xfrm>
                <a:off x="8458200" y="-1271588"/>
                <a:ext cx="96838" cy="746125"/>
              </a:xfrm>
              <a:custGeom>
                <a:avLst/>
                <a:gdLst>
                  <a:gd name="T0" fmla="*/ 26 w 26"/>
                  <a:gd name="T1" fmla="*/ 0 h 199"/>
                  <a:gd name="T2" fmla="*/ 21 w 26"/>
                  <a:gd name="T3" fmla="*/ 8 h 199"/>
                  <a:gd name="T4" fmla="*/ 5 w 26"/>
                  <a:gd name="T5" fmla="*/ 164 h 199"/>
                  <a:gd name="T6" fmla="*/ 7 w 26"/>
                  <a:gd name="T7" fmla="*/ 166 h 199"/>
                  <a:gd name="T8" fmla="*/ 10 w 26"/>
                  <a:gd name="T9" fmla="*/ 199 h 199"/>
                  <a:gd name="T10" fmla="*/ 10 w 26"/>
                  <a:gd name="T11" fmla="*/ 194 h 199"/>
                  <a:gd name="T12" fmla="*/ 16 w 26"/>
                  <a:gd name="T13" fmla="*/ 176 h 199"/>
                  <a:gd name="T14" fmla="*/ 10 w 26"/>
                  <a:gd name="T15" fmla="*/ 169 h 199"/>
                  <a:gd name="T16" fmla="*/ 16 w 26"/>
                  <a:gd name="T17" fmla="*/ 90 h 199"/>
                  <a:gd name="T18" fmla="*/ 16 w 26"/>
                  <a:gd name="T19" fmla="*/ 88 h 199"/>
                  <a:gd name="T20" fmla="*/ 26 w 26"/>
                  <a:gd name="T21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199">
                    <a:moveTo>
                      <a:pt x="26" y="0"/>
                    </a:moveTo>
                    <a:cubicBezTo>
                      <a:pt x="21" y="8"/>
                      <a:pt x="21" y="8"/>
                      <a:pt x="21" y="8"/>
                    </a:cubicBezTo>
                    <a:cubicBezTo>
                      <a:pt x="5" y="164"/>
                      <a:pt x="5" y="164"/>
                      <a:pt x="5" y="164"/>
                    </a:cubicBezTo>
                    <a:cubicBezTo>
                      <a:pt x="7" y="166"/>
                      <a:pt x="7" y="166"/>
                      <a:pt x="7" y="166"/>
                    </a:cubicBezTo>
                    <a:cubicBezTo>
                      <a:pt x="0" y="181"/>
                      <a:pt x="1" y="192"/>
                      <a:pt x="10" y="199"/>
                    </a:cubicBezTo>
                    <a:cubicBezTo>
                      <a:pt x="10" y="194"/>
                      <a:pt x="10" y="194"/>
                      <a:pt x="10" y="194"/>
                    </a:cubicBezTo>
                    <a:cubicBezTo>
                      <a:pt x="16" y="176"/>
                      <a:pt x="16" y="176"/>
                      <a:pt x="16" y="176"/>
                    </a:cubicBezTo>
                    <a:cubicBezTo>
                      <a:pt x="10" y="169"/>
                      <a:pt x="10" y="169"/>
                      <a:pt x="10" y="169"/>
                    </a:cubicBezTo>
                    <a:cubicBezTo>
                      <a:pt x="9" y="144"/>
                      <a:pt x="11" y="118"/>
                      <a:pt x="16" y="90"/>
                    </a:cubicBezTo>
                    <a:cubicBezTo>
                      <a:pt x="16" y="88"/>
                      <a:pt x="16" y="88"/>
                      <a:pt x="16" y="88"/>
                    </a:cubicBezTo>
                    <a:cubicBezTo>
                      <a:pt x="16" y="58"/>
                      <a:pt x="20" y="29"/>
                      <a:pt x="2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891"/>
              <p:cNvSpPr>
                <a:spLocks/>
              </p:cNvSpPr>
              <p:nvPr/>
            </p:nvSpPr>
            <p:spPr bwMode="auto">
              <a:xfrm>
                <a:off x="8469313" y="-1243013"/>
                <a:ext cx="66675" cy="585788"/>
              </a:xfrm>
              <a:custGeom>
                <a:avLst/>
                <a:gdLst>
                  <a:gd name="T0" fmla="*/ 18 w 18"/>
                  <a:gd name="T1" fmla="*/ 0 h 156"/>
                  <a:gd name="T2" fmla="*/ 16 w 18"/>
                  <a:gd name="T3" fmla="*/ 5 h 156"/>
                  <a:gd name="T4" fmla="*/ 8 w 18"/>
                  <a:gd name="T5" fmla="*/ 69 h 156"/>
                  <a:gd name="T6" fmla="*/ 1 w 18"/>
                  <a:gd name="T7" fmla="*/ 154 h 156"/>
                  <a:gd name="T8" fmla="*/ 2 w 18"/>
                  <a:gd name="T9" fmla="*/ 156 h 156"/>
                  <a:gd name="T10" fmla="*/ 18 w 18"/>
                  <a:gd name="T11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56">
                    <a:moveTo>
                      <a:pt x="18" y="0"/>
                    </a:moveTo>
                    <a:cubicBezTo>
                      <a:pt x="16" y="5"/>
                      <a:pt x="16" y="5"/>
                      <a:pt x="16" y="5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3" y="97"/>
                      <a:pt x="0" y="126"/>
                      <a:pt x="1" y="154"/>
                    </a:cubicBezTo>
                    <a:cubicBezTo>
                      <a:pt x="2" y="156"/>
                      <a:pt x="2" y="156"/>
                      <a:pt x="2" y="156"/>
                    </a:cubicBezTo>
                    <a:cubicBezTo>
                      <a:pt x="18" y="0"/>
                      <a:pt x="18" y="0"/>
                      <a:pt x="18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892"/>
              <p:cNvSpPr>
                <a:spLocks/>
              </p:cNvSpPr>
              <p:nvPr/>
            </p:nvSpPr>
            <p:spPr bwMode="auto">
              <a:xfrm>
                <a:off x="8570913" y="-1331913"/>
                <a:ext cx="182563" cy="782638"/>
              </a:xfrm>
              <a:custGeom>
                <a:avLst/>
                <a:gdLst>
                  <a:gd name="T0" fmla="*/ 38 w 49"/>
                  <a:gd name="T1" fmla="*/ 1 h 209"/>
                  <a:gd name="T2" fmla="*/ 36 w 49"/>
                  <a:gd name="T3" fmla="*/ 2 h 209"/>
                  <a:gd name="T4" fmla="*/ 37 w 49"/>
                  <a:gd name="T5" fmla="*/ 12 h 209"/>
                  <a:gd name="T6" fmla="*/ 35 w 49"/>
                  <a:gd name="T7" fmla="*/ 17 h 209"/>
                  <a:gd name="T8" fmla="*/ 28 w 49"/>
                  <a:gd name="T9" fmla="*/ 20 h 209"/>
                  <a:gd name="T10" fmla="*/ 32 w 49"/>
                  <a:gd name="T11" fmla="*/ 20 h 209"/>
                  <a:gd name="T12" fmla="*/ 23 w 49"/>
                  <a:gd name="T13" fmla="*/ 74 h 209"/>
                  <a:gd name="T14" fmla="*/ 8 w 49"/>
                  <a:gd name="T15" fmla="*/ 183 h 209"/>
                  <a:gd name="T16" fmla="*/ 0 w 49"/>
                  <a:gd name="T17" fmla="*/ 202 h 209"/>
                  <a:gd name="T18" fmla="*/ 5 w 49"/>
                  <a:gd name="T19" fmla="*/ 209 h 209"/>
                  <a:gd name="T20" fmla="*/ 12 w 49"/>
                  <a:gd name="T21" fmla="*/ 198 h 209"/>
                  <a:gd name="T22" fmla="*/ 19 w 49"/>
                  <a:gd name="T23" fmla="*/ 189 h 209"/>
                  <a:gd name="T24" fmla="*/ 18 w 49"/>
                  <a:gd name="T25" fmla="*/ 179 h 209"/>
                  <a:gd name="T26" fmla="*/ 29 w 49"/>
                  <a:gd name="T27" fmla="*/ 79 h 209"/>
                  <a:gd name="T28" fmla="*/ 36 w 49"/>
                  <a:gd name="T29" fmla="*/ 20 h 209"/>
                  <a:gd name="T30" fmla="*/ 44 w 49"/>
                  <a:gd name="T31" fmla="*/ 12 h 209"/>
                  <a:gd name="T32" fmla="*/ 49 w 49"/>
                  <a:gd name="T33" fmla="*/ 7 h 209"/>
                  <a:gd name="T34" fmla="*/ 39 w 49"/>
                  <a:gd name="T35" fmla="*/ 0 h 209"/>
                  <a:gd name="T36" fmla="*/ 38 w 49"/>
                  <a:gd name="T37" fmla="*/ 1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9" h="209">
                    <a:moveTo>
                      <a:pt x="38" y="1"/>
                    </a:moveTo>
                    <a:cubicBezTo>
                      <a:pt x="36" y="2"/>
                      <a:pt x="36" y="2"/>
                      <a:pt x="36" y="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23" y="74"/>
                      <a:pt x="23" y="74"/>
                      <a:pt x="23" y="74"/>
                    </a:cubicBezTo>
                    <a:cubicBezTo>
                      <a:pt x="14" y="102"/>
                      <a:pt x="9" y="138"/>
                      <a:pt x="8" y="183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5" y="209"/>
                      <a:pt x="5" y="209"/>
                      <a:pt x="5" y="209"/>
                    </a:cubicBezTo>
                    <a:cubicBezTo>
                      <a:pt x="12" y="198"/>
                      <a:pt x="12" y="198"/>
                      <a:pt x="12" y="198"/>
                    </a:cubicBezTo>
                    <a:cubicBezTo>
                      <a:pt x="19" y="189"/>
                      <a:pt x="19" y="189"/>
                      <a:pt x="19" y="189"/>
                    </a:cubicBezTo>
                    <a:cubicBezTo>
                      <a:pt x="18" y="185"/>
                      <a:pt x="18" y="182"/>
                      <a:pt x="18" y="179"/>
                    </a:cubicBezTo>
                    <a:cubicBezTo>
                      <a:pt x="16" y="146"/>
                      <a:pt x="19" y="113"/>
                      <a:pt x="29" y="79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8" y="1"/>
                      <a:pt x="38" y="1"/>
                      <a:pt x="38" y="1"/>
                    </a:cubicBezTo>
                    <a:close/>
                  </a:path>
                </a:pathLst>
              </a:custGeom>
              <a:solidFill>
                <a:srgbClr val="0159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893"/>
              <p:cNvSpPr>
                <a:spLocks/>
              </p:cNvSpPr>
              <p:nvPr/>
            </p:nvSpPr>
            <p:spPr bwMode="auto">
              <a:xfrm>
                <a:off x="8678863" y="-1354138"/>
                <a:ext cx="38100" cy="41275"/>
              </a:xfrm>
              <a:custGeom>
                <a:avLst/>
                <a:gdLst>
                  <a:gd name="T0" fmla="*/ 17 w 24"/>
                  <a:gd name="T1" fmla="*/ 19 h 26"/>
                  <a:gd name="T2" fmla="*/ 21 w 24"/>
                  <a:gd name="T3" fmla="*/ 16 h 26"/>
                  <a:gd name="T4" fmla="*/ 24 w 24"/>
                  <a:gd name="T5" fmla="*/ 14 h 26"/>
                  <a:gd name="T6" fmla="*/ 17 w 24"/>
                  <a:gd name="T7" fmla="*/ 9 h 26"/>
                  <a:gd name="T8" fmla="*/ 12 w 24"/>
                  <a:gd name="T9" fmla="*/ 4 h 26"/>
                  <a:gd name="T10" fmla="*/ 9 w 24"/>
                  <a:gd name="T11" fmla="*/ 0 h 26"/>
                  <a:gd name="T12" fmla="*/ 0 w 24"/>
                  <a:gd name="T13" fmla="*/ 11 h 26"/>
                  <a:gd name="T14" fmla="*/ 0 w 24"/>
                  <a:gd name="T15" fmla="*/ 26 h 26"/>
                  <a:gd name="T16" fmla="*/ 7 w 24"/>
                  <a:gd name="T17" fmla="*/ 21 h 26"/>
                  <a:gd name="T18" fmla="*/ 17 w 24"/>
                  <a:gd name="T19" fmla="*/ 19 h 26"/>
                  <a:gd name="T20" fmla="*/ 17 w 24"/>
                  <a:gd name="T21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26">
                    <a:moveTo>
                      <a:pt x="17" y="19"/>
                    </a:moveTo>
                    <a:lnTo>
                      <a:pt x="21" y="16"/>
                    </a:lnTo>
                    <a:lnTo>
                      <a:pt x="24" y="14"/>
                    </a:lnTo>
                    <a:lnTo>
                      <a:pt x="17" y="9"/>
                    </a:lnTo>
                    <a:lnTo>
                      <a:pt x="12" y="4"/>
                    </a:lnTo>
                    <a:lnTo>
                      <a:pt x="9" y="0"/>
                    </a:lnTo>
                    <a:lnTo>
                      <a:pt x="0" y="11"/>
                    </a:lnTo>
                    <a:lnTo>
                      <a:pt x="0" y="26"/>
                    </a:lnTo>
                    <a:lnTo>
                      <a:pt x="7" y="21"/>
                    </a:lnTo>
                    <a:lnTo>
                      <a:pt x="17" y="19"/>
                    </a:lnTo>
                    <a:lnTo>
                      <a:pt x="17" y="19"/>
                    </a:ln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894"/>
              <p:cNvSpPr>
                <a:spLocks noEditPoints="1"/>
              </p:cNvSpPr>
              <p:nvPr/>
            </p:nvSpPr>
            <p:spPr bwMode="auto">
              <a:xfrm>
                <a:off x="8535988" y="-1336676"/>
                <a:ext cx="142875" cy="450850"/>
              </a:xfrm>
              <a:custGeom>
                <a:avLst/>
                <a:gdLst>
                  <a:gd name="T0" fmla="*/ 38 w 38"/>
                  <a:gd name="T1" fmla="*/ 0 h 120"/>
                  <a:gd name="T2" fmla="*/ 34 w 38"/>
                  <a:gd name="T3" fmla="*/ 2 h 120"/>
                  <a:gd name="T4" fmla="*/ 21 w 38"/>
                  <a:gd name="T5" fmla="*/ 15 h 120"/>
                  <a:gd name="T6" fmla="*/ 27 w 38"/>
                  <a:gd name="T7" fmla="*/ 18 h 120"/>
                  <a:gd name="T8" fmla="*/ 17 w 38"/>
                  <a:gd name="T9" fmla="*/ 26 h 120"/>
                  <a:gd name="T10" fmla="*/ 0 w 38"/>
                  <a:gd name="T11" fmla="*/ 120 h 120"/>
                  <a:gd name="T12" fmla="*/ 37 w 38"/>
                  <a:gd name="T13" fmla="*/ 10 h 120"/>
                  <a:gd name="T14" fmla="*/ 38 w 38"/>
                  <a:gd name="T15" fmla="*/ 6 h 120"/>
                  <a:gd name="T16" fmla="*/ 38 w 38"/>
                  <a:gd name="T17" fmla="*/ 0 h 120"/>
                  <a:gd name="T18" fmla="*/ 36 w 38"/>
                  <a:gd name="T19" fmla="*/ 5 h 120"/>
                  <a:gd name="T20" fmla="*/ 34 w 38"/>
                  <a:gd name="T21" fmla="*/ 9 h 120"/>
                  <a:gd name="T22" fmla="*/ 34 w 38"/>
                  <a:gd name="T23" fmla="*/ 10 h 120"/>
                  <a:gd name="T24" fmla="*/ 29 w 38"/>
                  <a:gd name="T25" fmla="*/ 13 h 120"/>
                  <a:gd name="T26" fmla="*/ 32 w 38"/>
                  <a:gd name="T27" fmla="*/ 16 h 120"/>
                  <a:gd name="T28" fmla="*/ 30 w 38"/>
                  <a:gd name="T29" fmla="*/ 22 h 120"/>
                  <a:gd name="T30" fmla="*/ 21 w 38"/>
                  <a:gd name="T31" fmla="*/ 32 h 120"/>
                  <a:gd name="T32" fmla="*/ 8 w 38"/>
                  <a:gd name="T33" fmla="*/ 85 h 120"/>
                  <a:gd name="T34" fmla="*/ 4 w 38"/>
                  <a:gd name="T35" fmla="*/ 99 h 120"/>
                  <a:gd name="T36" fmla="*/ 19 w 38"/>
                  <a:gd name="T37" fmla="*/ 27 h 120"/>
                  <a:gd name="T38" fmla="*/ 28 w 38"/>
                  <a:gd name="T39" fmla="*/ 20 h 120"/>
                  <a:gd name="T40" fmla="*/ 29 w 38"/>
                  <a:gd name="T41" fmla="*/ 19 h 120"/>
                  <a:gd name="T42" fmla="*/ 29 w 38"/>
                  <a:gd name="T43" fmla="*/ 17 h 120"/>
                  <a:gd name="T44" fmla="*/ 28 w 38"/>
                  <a:gd name="T45" fmla="*/ 16 h 120"/>
                  <a:gd name="T46" fmla="*/ 25 w 38"/>
                  <a:gd name="T47" fmla="*/ 14 h 120"/>
                  <a:gd name="T48" fmla="*/ 36 w 38"/>
                  <a:gd name="T49" fmla="*/ 4 h 120"/>
                  <a:gd name="T50" fmla="*/ 36 w 38"/>
                  <a:gd name="T51" fmla="*/ 5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8" h="120">
                    <a:moveTo>
                      <a:pt x="38" y="0"/>
                    </a:moveTo>
                    <a:cubicBezTo>
                      <a:pt x="34" y="2"/>
                      <a:pt x="34" y="2"/>
                      <a:pt x="34" y="2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7" y="58"/>
                      <a:pt x="1" y="89"/>
                      <a:pt x="0" y="120"/>
                    </a:cubicBezTo>
                    <a:cubicBezTo>
                      <a:pt x="11" y="80"/>
                      <a:pt x="24" y="44"/>
                      <a:pt x="37" y="10"/>
                    </a:cubicBezTo>
                    <a:cubicBezTo>
                      <a:pt x="37" y="9"/>
                      <a:pt x="38" y="7"/>
                      <a:pt x="38" y="6"/>
                    </a:cubicBezTo>
                    <a:cubicBezTo>
                      <a:pt x="38" y="0"/>
                      <a:pt x="38" y="0"/>
                      <a:pt x="38" y="0"/>
                    </a:cubicBezTo>
                    <a:close/>
                    <a:moveTo>
                      <a:pt x="36" y="5"/>
                    </a:moveTo>
                    <a:cubicBezTo>
                      <a:pt x="35" y="7"/>
                      <a:pt x="35" y="8"/>
                      <a:pt x="34" y="9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1" y="18"/>
                      <a:pt x="30" y="20"/>
                      <a:pt x="30" y="2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8" y="85"/>
                      <a:pt x="8" y="85"/>
                      <a:pt x="8" y="85"/>
                    </a:cubicBezTo>
                    <a:cubicBezTo>
                      <a:pt x="7" y="90"/>
                      <a:pt x="5" y="94"/>
                      <a:pt x="4" y="99"/>
                    </a:cubicBezTo>
                    <a:cubicBezTo>
                      <a:pt x="6" y="76"/>
                      <a:pt x="11" y="52"/>
                      <a:pt x="19" y="27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9" y="20"/>
                      <a:pt x="29" y="19"/>
                      <a:pt x="29" y="19"/>
                    </a:cubicBezTo>
                    <a:cubicBezTo>
                      <a:pt x="29" y="18"/>
                      <a:pt x="29" y="18"/>
                      <a:pt x="29" y="17"/>
                    </a:cubicBezTo>
                    <a:cubicBezTo>
                      <a:pt x="29" y="17"/>
                      <a:pt x="28" y="16"/>
                      <a:pt x="28" y="16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5"/>
                      <a:pt x="36" y="5"/>
                      <a:pt x="36" y="5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895"/>
              <p:cNvSpPr>
                <a:spLocks/>
              </p:cNvSpPr>
              <p:nvPr/>
            </p:nvSpPr>
            <p:spPr bwMode="auto">
              <a:xfrm>
                <a:off x="8551863" y="-1320801"/>
                <a:ext cx="119063" cy="355600"/>
              </a:xfrm>
              <a:custGeom>
                <a:avLst/>
                <a:gdLst>
                  <a:gd name="T0" fmla="*/ 30 w 32"/>
                  <a:gd name="T1" fmla="*/ 5 h 95"/>
                  <a:gd name="T2" fmla="*/ 32 w 32"/>
                  <a:gd name="T3" fmla="*/ 1 h 95"/>
                  <a:gd name="T4" fmla="*/ 32 w 32"/>
                  <a:gd name="T5" fmla="*/ 0 h 95"/>
                  <a:gd name="T6" fmla="*/ 21 w 32"/>
                  <a:gd name="T7" fmla="*/ 10 h 95"/>
                  <a:gd name="T8" fmla="*/ 24 w 32"/>
                  <a:gd name="T9" fmla="*/ 12 h 95"/>
                  <a:gd name="T10" fmla="*/ 25 w 32"/>
                  <a:gd name="T11" fmla="*/ 13 h 95"/>
                  <a:gd name="T12" fmla="*/ 25 w 32"/>
                  <a:gd name="T13" fmla="*/ 15 h 95"/>
                  <a:gd name="T14" fmla="*/ 24 w 32"/>
                  <a:gd name="T15" fmla="*/ 16 h 95"/>
                  <a:gd name="T16" fmla="*/ 15 w 32"/>
                  <a:gd name="T17" fmla="*/ 23 h 95"/>
                  <a:gd name="T18" fmla="*/ 0 w 32"/>
                  <a:gd name="T19" fmla="*/ 95 h 95"/>
                  <a:gd name="T20" fmla="*/ 4 w 32"/>
                  <a:gd name="T21" fmla="*/ 81 h 95"/>
                  <a:gd name="T22" fmla="*/ 17 w 32"/>
                  <a:gd name="T23" fmla="*/ 28 h 95"/>
                  <a:gd name="T24" fmla="*/ 26 w 32"/>
                  <a:gd name="T25" fmla="*/ 18 h 95"/>
                  <a:gd name="T26" fmla="*/ 28 w 32"/>
                  <a:gd name="T27" fmla="*/ 12 h 95"/>
                  <a:gd name="T28" fmla="*/ 25 w 32"/>
                  <a:gd name="T29" fmla="*/ 9 h 95"/>
                  <a:gd name="T30" fmla="*/ 30 w 32"/>
                  <a:gd name="T31" fmla="*/ 6 h 95"/>
                  <a:gd name="T32" fmla="*/ 30 w 32"/>
                  <a:gd name="T33" fmla="*/ 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" h="95">
                    <a:moveTo>
                      <a:pt x="30" y="5"/>
                    </a:moveTo>
                    <a:cubicBezTo>
                      <a:pt x="31" y="4"/>
                      <a:pt x="31" y="3"/>
                      <a:pt x="32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2"/>
                      <a:pt x="25" y="13"/>
                      <a:pt x="25" y="13"/>
                    </a:cubicBezTo>
                    <a:cubicBezTo>
                      <a:pt x="25" y="14"/>
                      <a:pt x="25" y="14"/>
                      <a:pt x="25" y="15"/>
                    </a:cubicBezTo>
                    <a:cubicBezTo>
                      <a:pt x="25" y="15"/>
                      <a:pt x="25" y="16"/>
                      <a:pt x="24" y="16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7" y="48"/>
                      <a:pt x="2" y="72"/>
                      <a:pt x="0" y="95"/>
                    </a:cubicBezTo>
                    <a:cubicBezTo>
                      <a:pt x="1" y="90"/>
                      <a:pt x="3" y="86"/>
                      <a:pt x="4" y="81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16"/>
                      <a:pt x="27" y="14"/>
                      <a:pt x="28" y="12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6"/>
                      <a:pt x="30" y="6"/>
                      <a:pt x="30" y="5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896"/>
              <p:cNvSpPr>
                <a:spLocks noEditPoints="1"/>
              </p:cNvSpPr>
              <p:nvPr/>
            </p:nvSpPr>
            <p:spPr bwMode="auto">
              <a:xfrm>
                <a:off x="8682038" y="-1430338"/>
                <a:ext cx="93663" cy="90488"/>
              </a:xfrm>
              <a:custGeom>
                <a:avLst/>
                <a:gdLst>
                  <a:gd name="T0" fmla="*/ 3 w 25"/>
                  <a:gd name="T1" fmla="*/ 20 h 24"/>
                  <a:gd name="T2" fmla="*/ 4 w 25"/>
                  <a:gd name="T3" fmla="*/ 22 h 24"/>
                  <a:gd name="T4" fmla="*/ 6 w 25"/>
                  <a:gd name="T5" fmla="*/ 24 h 24"/>
                  <a:gd name="T6" fmla="*/ 25 w 25"/>
                  <a:gd name="T7" fmla="*/ 6 h 24"/>
                  <a:gd name="T8" fmla="*/ 22 w 25"/>
                  <a:gd name="T9" fmla="*/ 0 h 24"/>
                  <a:gd name="T10" fmla="*/ 0 w 25"/>
                  <a:gd name="T11" fmla="*/ 9 h 24"/>
                  <a:gd name="T12" fmla="*/ 3 w 25"/>
                  <a:gd name="T13" fmla="*/ 20 h 24"/>
                  <a:gd name="T14" fmla="*/ 2 w 25"/>
                  <a:gd name="T15" fmla="*/ 12 h 24"/>
                  <a:gd name="T16" fmla="*/ 4 w 25"/>
                  <a:gd name="T17" fmla="*/ 12 h 24"/>
                  <a:gd name="T18" fmla="*/ 8 w 25"/>
                  <a:gd name="T19" fmla="*/ 20 h 24"/>
                  <a:gd name="T20" fmla="*/ 5 w 25"/>
                  <a:gd name="T21" fmla="*/ 20 h 24"/>
                  <a:gd name="T22" fmla="*/ 2 w 25"/>
                  <a:gd name="T23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" h="24">
                    <a:moveTo>
                      <a:pt x="3" y="20"/>
                    </a:moveTo>
                    <a:cubicBezTo>
                      <a:pt x="4" y="22"/>
                      <a:pt x="4" y="22"/>
                      <a:pt x="4" y="22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4" y="9"/>
                      <a:pt x="7" y="12"/>
                      <a:pt x="0" y="9"/>
                    </a:cubicBezTo>
                    <a:cubicBezTo>
                      <a:pt x="3" y="20"/>
                      <a:pt x="3" y="20"/>
                      <a:pt x="3" y="20"/>
                    </a:cubicBezTo>
                    <a:close/>
                    <a:moveTo>
                      <a:pt x="2" y="12"/>
                    </a:moveTo>
                    <a:cubicBezTo>
                      <a:pt x="4" y="12"/>
                      <a:pt x="4" y="12"/>
                      <a:pt x="4" y="12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" y="12"/>
                      <a:pt x="2" y="12"/>
                      <a:pt x="2" y="12"/>
                    </a:cubicBezTo>
                    <a:close/>
                  </a:path>
                </a:pathLst>
              </a:custGeom>
              <a:solidFill>
                <a:srgbClr val="DCA5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897"/>
              <p:cNvSpPr>
                <a:spLocks/>
              </p:cNvSpPr>
              <p:nvPr/>
            </p:nvSpPr>
            <p:spPr bwMode="auto">
              <a:xfrm>
                <a:off x="8689975" y="-1384301"/>
                <a:ext cx="22225" cy="30163"/>
              </a:xfrm>
              <a:custGeom>
                <a:avLst/>
                <a:gdLst>
                  <a:gd name="T0" fmla="*/ 5 w 14"/>
                  <a:gd name="T1" fmla="*/ 0 h 19"/>
                  <a:gd name="T2" fmla="*/ 0 w 14"/>
                  <a:gd name="T3" fmla="*/ 0 h 19"/>
                  <a:gd name="T4" fmla="*/ 7 w 14"/>
                  <a:gd name="T5" fmla="*/ 19 h 19"/>
                  <a:gd name="T6" fmla="*/ 14 w 14"/>
                  <a:gd name="T7" fmla="*/ 19 h 19"/>
                  <a:gd name="T8" fmla="*/ 5 w 14"/>
                  <a:gd name="T9" fmla="*/ 0 h 19"/>
                  <a:gd name="T10" fmla="*/ 5 w 14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9">
                    <a:moveTo>
                      <a:pt x="5" y="0"/>
                    </a:moveTo>
                    <a:lnTo>
                      <a:pt x="0" y="0"/>
                    </a:lnTo>
                    <a:lnTo>
                      <a:pt x="7" y="19"/>
                    </a:lnTo>
                    <a:lnTo>
                      <a:pt x="14" y="19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3DD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898"/>
              <p:cNvSpPr>
                <a:spLocks/>
              </p:cNvSpPr>
              <p:nvPr/>
            </p:nvSpPr>
            <p:spPr bwMode="auto">
              <a:xfrm>
                <a:off x="8675688" y="-1320801"/>
                <a:ext cx="14288" cy="22225"/>
              </a:xfrm>
              <a:custGeom>
                <a:avLst/>
                <a:gdLst>
                  <a:gd name="T0" fmla="*/ 1 w 4"/>
                  <a:gd name="T1" fmla="*/ 2 h 6"/>
                  <a:gd name="T2" fmla="*/ 0 w 4"/>
                  <a:gd name="T3" fmla="*/ 6 h 6"/>
                  <a:gd name="T4" fmla="*/ 3 w 4"/>
                  <a:gd name="T5" fmla="*/ 6 h 6"/>
                  <a:gd name="T6" fmla="*/ 4 w 4"/>
                  <a:gd name="T7" fmla="*/ 0 h 6"/>
                  <a:gd name="T8" fmla="*/ 1 w 4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1" y="2"/>
                    </a:moveTo>
                    <a:cubicBezTo>
                      <a:pt x="1" y="3"/>
                      <a:pt x="0" y="5"/>
                      <a:pt x="0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E1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899"/>
              <p:cNvSpPr>
                <a:spLocks/>
              </p:cNvSpPr>
              <p:nvPr/>
            </p:nvSpPr>
            <p:spPr bwMode="auto">
              <a:xfrm>
                <a:off x="8516938" y="-1298576"/>
                <a:ext cx="169863" cy="608013"/>
              </a:xfrm>
              <a:custGeom>
                <a:avLst/>
                <a:gdLst>
                  <a:gd name="T0" fmla="*/ 45 w 45"/>
                  <a:gd name="T1" fmla="*/ 0 h 162"/>
                  <a:gd name="T2" fmla="*/ 42 w 45"/>
                  <a:gd name="T3" fmla="*/ 0 h 162"/>
                  <a:gd name="T4" fmla="*/ 5 w 45"/>
                  <a:gd name="T5" fmla="*/ 110 h 162"/>
                  <a:gd name="T6" fmla="*/ 4 w 45"/>
                  <a:gd name="T7" fmla="*/ 113 h 162"/>
                  <a:gd name="T8" fmla="*/ 4 w 45"/>
                  <a:gd name="T9" fmla="*/ 116 h 162"/>
                  <a:gd name="T10" fmla="*/ 0 w 45"/>
                  <a:gd name="T11" fmla="*/ 158 h 162"/>
                  <a:gd name="T12" fmla="*/ 6 w 45"/>
                  <a:gd name="T13" fmla="*/ 162 h 162"/>
                  <a:gd name="T14" fmla="*/ 22 w 45"/>
                  <a:gd name="T15" fmla="*/ 74 h 162"/>
                  <a:gd name="T16" fmla="*/ 42 w 45"/>
                  <a:gd name="T17" fmla="*/ 11 h 162"/>
                  <a:gd name="T18" fmla="*/ 45 w 45"/>
                  <a:gd name="T19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162">
                    <a:moveTo>
                      <a:pt x="45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9" y="34"/>
                      <a:pt x="16" y="70"/>
                      <a:pt x="5" y="110"/>
                    </a:cubicBezTo>
                    <a:cubicBezTo>
                      <a:pt x="5" y="111"/>
                      <a:pt x="5" y="112"/>
                      <a:pt x="4" y="113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6" y="162"/>
                      <a:pt x="6" y="162"/>
                      <a:pt x="6" y="162"/>
                    </a:cubicBezTo>
                    <a:cubicBezTo>
                      <a:pt x="7" y="133"/>
                      <a:pt x="12" y="103"/>
                      <a:pt x="22" y="74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45" y="0"/>
                      <a:pt x="45" y="0"/>
                      <a:pt x="45" y="0"/>
                    </a:cubicBez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900"/>
              <p:cNvSpPr>
                <a:spLocks/>
              </p:cNvSpPr>
              <p:nvPr/>
            </p:nvSpPr>
            <p:spPr bwMode="auto">
              <a:xfrm>
                <a:off x="8675688" y="-1323976"/>
                <a:ext cx="33338" cy="66675"/>
              </a:xfrm>
              <a:custGeom>
                <a:avLst/>
                <a:gdLst>
                  <a:gd name="T0" fmla="*/ 19 w 21"/>
                  <a:gd name="T1" fmla="*/ 0 h 42"/>
                  <a:gd name="T2" fmla="*/ 9 w 21"/>
                  <a:gd name="T3" fmla="*/ 2 h 42"/>
                  <a:gd name="T4" fmla="*/ 7 w 21"/>
                  <a:gd name="T5" fmla="*/ 16 h 42"/>
                  <a:gd name="T6" fmla="*/ 0 w 21"/>
                  <a:gd name="T7" fmla="*/ 42 h 42"/>
                  <a:gd name="T8" fmla="*/ 16 w 21"/>
                  <a:gd name="T9" fmla="*/ 35 h 42"/>
                  <a:gd name="T10" fmla="*/ 21 w 21"/>
                  <a:gd name="T11" fmla="*/ 23 h 42"/>
                  <a:gd name="T12" fmla="*/ 19 w 21"/>
                  <a:gd name="T13" fmla="*/ 0 h 42"/>
                  <a:gd name="T14" fmla="*/ 19 w 21"/>
                  <a:gd name="T1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42">
                    <a:moveTo>
                      <a:pt x="19" y="0"/>
                    </a:moveTo>
                    <a:lnTo>
                      <a:pt x="9" y="2"/>
                    </a:lnTo>
                    <a:lnTo>
                      <a:pt x="7" y="16"/>
                    </a:lnTo>
                    <a:lnTo>
                      <a:pt x="0" y="42"/>
                    </a:lnTo>
                    <a:lnTo>
                      <a:pt x="16" y="35"/>
                    </a:lnTo>
                    <a:lnTo>
                      <a:pt x="21" y="23"/>
                    </a:lnTo>
                    <a:lnTo>
                      <a:pt x="19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17D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901"/>
              <p:cNvSpPr>
                <a:spLocks/>
              </p:cNvSpPr>
              <p:nvPr/>
            </p:nvSpPr>
            <p:spPr bwMode="auto">
              <a:xfrm>
                <a:off x="8532813" y="-1328738"/>
                <a:ext cx="131763" cy="465138"/>
              </a:xfrm>
              <a:custGeom>
                <a:avLst/>
                <a:gdLst>
                  <a:gd name="T0" fmla="*/ 26 w 35"/>
                  <a:gd name="T1" fmla="*/ 5 h 124"/>
                  <a:gd name="T2" fmla="*/ 16 w 35"/>
                  <a:gd name="T3" fmla="*/ 14 h 124"/>
                  <a:gd name="T4" fmla="*/ 21 w 35"/>
                  <a:gd name="T5" fmla="*/ 16 h 124"/>
                  <a:gd name="T6" fmla="*/ 13 w 35"/>
                  <a:gd name="T7" fmla="*/ 24 h 124"/>
                  <a:gd name="T8" fmla="*/ 0 w 35"/>
                  <a:gd name="T9" fmla="*/ 124 h 124"/>
                  <a:gd name="T10" fmla="*/ 0 w 35"/>
                  <a:gd name="T11" fmla="*/ 121 h 124"/>
                  <a:gd name="T12" fmla="*/ 1 w 35"/>
                  <a:gd name="T13" fmla="*/ 118 h 124"/>
                  <a:gd name="T14" fmla="*/ 18 w 35"/>
                  <a:gd name="T15" fmla="*/ 24 h 124"/>
                  <a:gd name="T16" fmla="*/ 28 w 35"/>
                  <a:gd name="T17" fmla="*/ 16 h 124"/>
                  <a:gd name="T18" fmla="*/ 22 w 35"/>
                  <a:gd name="T19" fmla="*/ 13 h 124"/>
                  <a:gd name="T20" fmla="*/ 35 w 35"/>
                  <a:gd name="T21" fmla="*/ 0 h 124"/>
                  <a:gd name="T22" fmla="*/ 26 w 35"/>
                  <a:gd name="T23" fmla="*/ 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124">
                    <a:moveTo>
                      <a:pt x="26" y="5"/>
                    </a:moveTo>
                    <a:cubicBezTo>
                      <a:pt x="16" y="14"/>
                      <a:pt x="16" y="14"/>
                      <a:pt x="16" y="14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5" y="51"/>
                      <a:pt x="1" y="84"/>
                      <a:pt x="0" y="124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1" y="120"/>
                      <a:pt x="1" y="119"/>
                      <a:pt x="1" y="118"/>
                    </a:cubicBezTo>
                    <a:cubicBezTo>
                      <a:pt x="2" y="87"/>
                      <a:pt x="8" y="56"/>
                      <a:pt x="18" y="24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6" y="5"/>
                      <a:pt x="26" y="5"/>
                      <a:pt x="26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902"/>
              <p:cNvSpPr>
                <a:spLocks noEditPoints="1"/>
              </p:cNvSpPr>
              <p:nvPr/>
            </p:nvSpPr>
            <p:spPr bwMode="auto">
              <a:xfrm>
                <a:off x="8491538" y="-1309688"/>
                <a:ext cx="382588" cy="2103438"/>
              </a:xfrm>
              <a:custGeom>
                <a:avLst/>
                <a:gdLst>
                  <a:gd name="T0" fmla="*/ 37 w 102"/>
                  <a:gd name="T1" fmla="*/ 0 h 561"/>
                  <a:gd name="T2" fmla="*/ 7 w 102"/>
                  <a:gd name="T3" fmla="*/ 98 h 561"/>
                  <a:gd name="T4" fmla="*/ 1 w 102"/>
                  <a:gd name="T5" fmla="*/ 179 h 561"/>
                  <a:gd name="T6" fmla="*/ 1 w 102"/>
                  <a:gd name="T7" fmla="*/ 204 h 561"/>
                  <a:gd name="T8" fmla="*/ 1 w 102"/>
                  <a:gd name="T9" fmla="*/ 248 h 561"/>
                  <a:gd name="T10" fmla="*/ 12 w 102"/>
                  <a:gd name="T11" fmla="*/ 362 h 561"/>
                  <a:gd name="T12" fmla="*/ 25 w 102"/>
                  <a:gd name="T13" fmla="*/ 515 h 561"/>
                  <a:gd name="T14" fmla="*/ 37 w 102"/>
                  <a:gd name="T15" fmla="*/ 421 h 561"/>
                  <a:gd name="T16" fmla="*/ 50 w 102"/>
                  <a:gd name="T17" fmla="*/ 258 h 561"/>
                  <a:gd name="T18" fmla="*/ 48 w 102"/>
                  <a:gd name="T19" fmla="*/ 535 h 561"/>
                  <a:gd name="T20" fmla="*/ 53 w 102"/>
                  <a:gd name="T21" fmla="*/ 559 h 561"/>
                  <a:gd name="T22" fmla="*/ 86 w 102"/>
                  <a:gd name="T23" fmla="*/ 547 h 561"/>
                  <a:gd name="T24" fmla="*/ 77 w 102"/>
                  <a:gd name="T25" fmla="*/ 389 h 561"/>
                  <a:gd name="T26" fmla="*/ 90 w 102"/>
                  <a:gd name="T27" fmla="*/ 224 h 561"/>
                  <a:gd name="T28" fmla="*/ 33 w 102"/>
                  <a:gd name="T29" fmla="*/ 192 h 561"/>
                  <a:gd name="T30" fmla="*/ 21 w 102"/>
                  <a:gd name="T31" fmla="*/ 196 h 561"/>
                  <a:gd name="T32" fmla="*/ 12 w 102"/>
                  <a:gd name="T33" fmla="*/ 177 h 561"/>
                  <a:gd name="T34" fmla="*/ 7 w 102"/>
                  <a:gd name="T35" fmla="*/ 161 h 561"/>
                  <a:gd name="T36" fmla="*/ 24 w 102"/>
                  <a:gd name="T37" fmla="*/ 19 h 561"/>
                  <a:gd name="T38" fmla="*/ 27 w 102"/>
                  <a:gd name="T39" fmla="*/ 9 h 561"/>
                  <a:gd name="T40" fmla="*/ 8 w 102"/>
                  <a:gd name="T41" fmla="*/ 188 h 561"/>
                  <a:gd name="T42" fmla="*/ 8 w 102"/>
                  <a:gd name="T43" fmla="*/ 205 h 561"/>
                  <a:gd name="T44" fmla="*/ 18 w 102"/>
                  <a:gd name="T45" fmla="*/ 364 h 561"/>
                  <a:gd name="T46" fmla="*/ 31 w 102"/>
                  <a:gd name="T47" fmla="*/ 514 h 561"/>
                  <a:gd name="T48" fmla="*/ 27 w 102"/>
                  <a:gd name="T49" fmla="*/ 426 h 561"/>
                  <a:gd name="T50" fmla="*/ 15 w 102"/>
                  <a:gd name="T51" fmla="*/ 362 h 561"/>
                  <a:gd name="T52" fmla="*/ 14 w 102"/>
                  <a:gd name="T53" fmla="*/ 360 h 561"/>
                  <a:gd name="T54" fmla="*/ 3 w 102"/>
                  <a:gd name="T55" fmla="*/ 205 h 561"/>
                  <a:gd name="T56" fmla="*/ 52 w 102"/>
                  <a:gd name="T57" fmla="*/ 257 h 561"/>
                  <a:gd name="T58" fmla="*/ 58 w 102"/>
                  <a:gd name="T59" fmla="*/ 253 h 561"/>
                  <a:gd name="T60" fmla="*/ 58 w 102"/>
                  <a:gd name="T61" fmla="*/ 420 h 561"/>
                  <a:gd name="T62" fmla="*/ 59 w 102"/>
                  <a:gd name="T63" fmla="*/ 558 h 561"/>
                  <a:gd name="T64" fmla="*/ 54 w 102"/>
                  <a:gd name="T65" fmla="*/ 556 h 561"/>
                  <a:gd name="T66" fmla="*/ 52 w 102"/>
                  <a:gd name="T67" fmla="*/ 431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2" h="561">
                    <a:moveTo>
                      <a:pt x="27" y="9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1" y="39"/>
                      <a:pt x="7" y="68"/>
                      <a:pt x="7" y="98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2" y="128"/>
                      <a:pt x="0" y="154"/>
                      <a:pt x="1" y="179"/>
                    </a:cubicBezTo>
                    <a:cubicBezTo>
                      <a:pt x="7" y="186"/>
                      <a:pt x="7" y="186"/>
                      <a:pt x="7" y="186"/>
                    </a:cubicBezTo>
                    <a:cubicBezTo>
                      <a:pt x="1" y="204"/>
                      <a:pt x="1" y="204"/>
                      <a:pt x="1" y="204"/>
                    </a:cubicBezTo>
                    <a:cubicBezTo>
                      <a:pt x="1" y="209"/>
                      <a:pt x="1" y="209"/>
                      <a:pt x="1" y="209"/>
                    </a:cubicBezTo>
                    <a:cubicBezTo>
                      <a:pt x="1" y="248"/>
                      <a:pt x="1" y="248"/>
                      <a:pt x="1" y="248"/>
                    </a:cubicBezTo>
                    <a:cubicBezTo>
                      <a:pt x="12" y="360"/>
                      <a:pt x="12" y="360"/>
                      <a:pt x="12" y="360"/>
                    </a:cubicBezTo>
                    <a:cubicBezTo>
                      <a:pt x="12" y="362"/>
                      <a:pt x="12" y="362"/>
                      <a:pt x="12" y="362"/>
                    </a:cubicBezTo>
                    <a:cubicBezTo>
                      <a:pt x="13" y="388"/>
                      <a:pt x="17" y="409"/>
                      <a:pt x="25" y="426"/>
                    </a:cubicBezTo>
                    <a:cubicBezTo>
                      <a:pt x="25" y="515"/>
                      <a:pt x="25" y="515"/>
                      <a:pt x="25" y="515"/>
                    </a:cubicBezTo>
                    <a:cubicBezTo>
                      <a:pt x="36" y="518"/>
                      <a:pt x="36" y="518"/>
                      <a:pt x="36" y="518"/>
                    </a:cubicBezTo>
                    <a:cubicBezTo>
                      <a:pt x="37" y="421"/>
                      <a:pt x="37" y="421"/>
                      <a:pt x="37" y="421"/>
                    </a:cubicBezTo>
                    <a:cubicBezTo>
                      <a:pt x="32" y="232"/>
                      <a:pt x="32" y="232"/>
                      <a:pt x="32" y="232"/>
                    </a:cubicBezTo>
                    <a:cubicBezTo>
                      <a:pt x="50" y="258"/>
                      <a:pt x="50" y="258"/>
                      <a:pt x="50" y="258"/>
                    </a:cubicBezTo>
                    <a:cubicBezTo>
                      <a:pt x="50" y="431"/>
                      <a:pt x="50" y="431"/>
                      <a:pt x="50" y="431"/>
                    </a:cubicBezTo>
                    <a:cubicBezTo>
                      <a:pt x="48" y="535"/>
                      <a:pt x="48" y="535"/>
                      <a:pt x="48" y="535"/>
                    </a:cubicBezTo>
                    <a:cubicBezTo>
                      <a:pt x="47" y="556"/>
                      <a:pt x="47" y="556"/>
                      <a:pt x="47" y="556"/>
                    </a:cubicBezTo>
                    <a:cubicBezTo>
                      <a:pt x="49" y="557"/>
                      <a:pt x="51" y="558"/>
                      <a:pt x="53" y="559"/>
                    </a:cubicBezTo>
                    <a:cubicBezTo>
                      <a:pt x="55" y="559"/>
                      <a:pt x="57" y="560"/>
                      <a:pt x="59" y="561"/>
                    </a:cubicBezTo>
                    <a:cubicBezTo>
                      <a:pt x="86" y="547"/>
                      <a:pt x="86" y="547"/>
                      <a:pt x="86" y="547"/>
                    </a:cubicBezTo>
                    <a:cubicBezTo>
                      <a:pt x="77" y="518"/>
                      <a:pt x="77" y="518"/>
                      <a:pt x="77" y="518"/>
                    </a:cubicBezTo>
                    <a:cubicBezTo>
                      <a:pt x="77" y="389"/>
                      <a:pt x="77" y="389"/>
                      <a:pt x="77" y="389"/>
                    </a:cubicBezTo>
                    <a:cubicBezTo>
                      <a:pt x="102" y="273"/>
                      <a:pt x="102" y="273"/>
                      <a:pt x="102" y="273"/>
                    </a:cubicBezTo>
                    <a:cubicBezTo>
                      <a:pt x="93" y="259"/>
                      <a:pt x="90" y="242"/>
                      <a:pt x="90" y="224"/>
                    </a:cubicBezTo>
                    <a:cubicBezTo>
                      <a:pt x="75" y="195"/>
                      <a:pt x="75" y="195"/>
                      <a:pt x="75" y="195"/>
                    </a:cubicBezTo>
                    <a:cubicBezTo>
                      <a:pt x="33" y="192"/>
                      <a:pt x="33" y="192"/>
                      <a:pt x="33" y="192"/>
                    </a:cubicBezTo>
                    <a:cubicBezTo>
                      <a:pt x="26" y="203"/>
                      <a:pt x="26" y="203"/>
                      <a:pt x="26" y="203"/>
                    </a:cubicBezTo>
                    <a:cubicBezTo>
                      <a:pt x="21" y="196"/>
                      <a:pt x="21" y="196"/>
                      <a:pt x="21" y="196"/>
                    </a:cubicBezTo>
                    <a:cubicBezTo>
                      <a:pt x="12" y="183"/>
                      <a:pt x="12" y="183"/>
                      <a:pt x="12" y="183"/>
                    </a:cubicBezTo>
                    <a:cubicBezTo>
                      <a:pt x="12" y="181"/>
                      <a:pt x="12" y="179"/>
                      <a:pt x="12" y="177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7" y="161"/>
                      <a:pt x="7" y="161"/>
                      <a:pt x="7" y="161"/>
                    </a:cubicBezTo>
                    <a:cubicBezTo>
                      <a:pt x="11" y="119"/>
                      <a:pt x="11" y="119"/>
                      <a:pt x="11" y="119"/>
                    </a:cubicBezTo>
                    <a:cubicBezTo>
                      <a:pt x="12" y="79"/>
                      <a:pt x="16" y="46"/>
                      <a:pt x="24" y="19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7" y="9"/>
                      <a:pt x="27" y="9"/>
                      <a:pt x="27" y="9"/>
                    </a:cubicBezTo>
                    <a:close/>
                    <a:moveTo>
                      <a:pt x="3" y="205"/>
                    </a:moveTo>
                    <a:cubicBezTo>
                      <a:pt x="8" y="188"/>
                      <a:pt x="8" y="188"/>
                      <a:pt x="8" y="188"/>
                    </a:cubicBezTo>
                    <a:cubicBezTo>
                      <a:pt x="12" y="188"/>
                      <a:pt x="12" y="188"/>
                      <a:pt x="12" y="188"/>
                    </a:cubicBezTo>
                    <a:cubicBezTo>
                      <a:pt x="8" y="205"/>
                      <a:pt x="8" y="205"/>
                      <a:pt x="8" y="205"/>
                    </a:cubicBezTo>
                    <a:cubicBezTo>
                      <a:pt x="8" y="248"/>
                      <a:pt x="8" y="248"/>
                      <a:pt x="8" y="248"/>
                    </a:cubicBezTo>
                    <a:cubicBezTo>
                      <a:pt x="18" y="364"/>
                      <a:pt x="18" y="364"/>
                      <a:pt x="18" y="364"/>
                    </a:cubicBezTo>
                    <a:cubicBezTo>
                      <a:pt x="31" y="428"/>
                      <a:pt x="31" y="428"/>
                      <a:pt x="31" y="428"/>
                    </a:cubicBezTo>
                    <a:cubicBezTo>
                      <a:pt x="31" y="514"/>
                      <a:pt x="31" y="514"/>
                      <a:pt x="31" y="514"/>
                    </a:cubicBezTo>
                    <a:cubicBezTo>
                      <a:pt x="27" y="513"/>
                      <a:pt x="27" y="513"/>
                      <a:pt x="27" y="513"/>
                    </a:cubicBezTo>
                    <a:cubicBezTo>
                      <a:pt x="27" y="426"/>
                      <a:pt x="27" y="426"/>
                      <a:pt x="27" y="426"/>
                    </a:cubicBezTo>
                    <a:cubicBezTo>
                      <a:pt x="27" y="426"/>
                      <a:pt x="27" y="426"/>
                      <a:pt x="27" y="426"/>
                    </a:cubicBezTo>
                    <a:cubicBezTo>
                      <a:pt x="19" y="408"/>
                      <a:pt x="15" y="387"/>
                      <a:pt x="15" y="362"/>
                    </a:cubicBezTo>
                    <a:cubicBezTo>
                      <a:pt x="15" y="362"/>
                      <a:pt x="15" y="362"/>
                      <a:pt x="15" y="362"/>
                    </a:cubicBezTo>
                    <a:cubicBezTo>
                      <a:pt x="14" y="360"/>
                      <a:pt x="14" y="360"/>
                      <a:pt x="14" y="360"/>
                    </a:cubicBezTo>
                    <a:cubicBezTo>
                      <a:pt x="3" y="247"/>
                      <a:pt x="3" y="247"/>
                      <a:pt x="3" y="247"/>
                    </a:cubicBezTo>
                    <a:cubicBezTo>
                      <a:pt x="3" y="205"/>
                      <a:pt x="3" y="205"/>
                      <a:pt x="3" y="205"/>
                    </a:cubicBezTo>
                    <a:close/>
                    <a:moveTo>
                      <a:pt x="52" y="258"/>
                    </a:moveTo>
                    <a:cubicBezTo>
                      <a:pt x="52" y="258"/>
                      <a:pt x="52" y="257"/>
                      <a:pt x="52" y="257"/>
                    </a:cubicBezTo>
                    <a:cubicBezTo>
                      <a:pt x="34" y="231"/>
                      <a:pt x="34" y="231"/>
                      <a:pt x="34" y="231"/>
                    </a:cubicBezTo>
                    <a:cubicBezTo>
                      <a:pt x="58" y="253"/>
                      <a:pt x="58" y="253"/>
                      <a:pt x="58" y="253"/>
                    </a:cubicBezTo>
                    <a:cubicBezTo>
                      <a:pt x="55" y="379"/>
                      <a:pt x="55" y="379"/>
                      <a:pt x="55" y="379"/>
                    </a:cubicBezTo>
                    <a:cubicBezTo>
                      <a:pt x="58" y="420"/>
                      <a:pt x="58" y="420"/>
                      <a:pt x="58" y="420"/>
                    </a:cubicBezTo>
                    <a:cubicBezTo>
                      <a:pt x="55" y="550"/>
                      <a:pt x="55" y="550"/>
                      <a:pt x="55" y="550"/>
                    </a:cubicBezTo>
                    <a:cubicBezTo>
                      <a:pt x="59" y="558"/>
                      <a:pt x="59" y="558"/>
                      <a:pt x="59" y="558"/>
                    </a:cubicBezTo>
                    <a:cubicBezTo>
                      <a:pt x="58" y="558"/>
                      <a:pt x="56" y="557"/>
                      <a:pt x="54" y="556"/>
                    </a:cubicBezTo>
                    <a:cubicBezTo>
                      <a:pt x="54" y="556"/>
                      <a:pt x="54" y="556"/>
                      <a:pt x="54" y="556"/>
                    </a:cubicBezTo>
                    <a:cubicBezTo>
                      <a:pt x="53" y="556"/>
                      <a:pt x="51" y="555"/>
                      <a:pt x="50" y="555"/>
                    </a:cubicBezTo>
                    <a:cubicBezTo>
                      <a:pt x="52" y="431"/>
                      <a:pt x="52" y="431"/>
                      <a:pt x="52" y="431"/>
                    </a:cubicBezTo>
                    <a:cubicBezTo>
                      <a:pt x="52" y="258"/>
                      <a:pt x="52" y="258"/>
                      <a:pt x="52" y="258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903"/>
              <p:cNvSpPr>
                <a:spLocks/>
              </p:cNvSpPr>
              <p:nvPr/>
            </p:nvSpPr>
            <p:spPr bwMode="auto">
              <a:xfrm>
                <a:off x="8502650" y="-604838"/>
                <a:ext cx="104775" cy="1222375"/>
              </a:xfrm>
              <a:custGeom>
                <a:avLst/>
                <a:gdLst>
                  <a:gd name="T0" fmla="*/ 5 w 28"/>
                  <a:gd name="T1" fmla="*/ 0 h 326"/>
                  <a:gd name="T2" fmla="*/ 0 w 28"/>
                  <a:gd name="T3" fmla="*/ 17 h 326"/>
                  <a:gd name="T4" fmla="*/ 0 w 28"/>
                  <a:gd name="T5" fmla="*/ 59 h 326"/>
                  <a:gd name="T6" fmla="*/ 11 w 28"/>
                  <a:gd name="T7" fmla="*/ 172 h 326"/>
                  <a:gd name="T8" fmla="*/ 12 w 28"/>
                  <a:gd name="T9" fmla="*/ 174 h 326"/>
                  <a:gd name="T10" fmla="*/ 12 w 28"/>
                  <a:gd name="T11" fmla="*/ 174 h 326"/>
                  <a:gd name="T12" fmla="*/ 24 w 28"/>
                  <a:gd name="T13" fmla="*/ 238 h 326"/>
                  <a:gd name="T14" fmla="*/ 24 w 28"/>
                  <a:gd name="T15" fmla="*/ 238 h 326"/>
                  <a:gd name="T16" fmla="*/ 24 w 28"/>
                  <a:gd name="T17" fmla="*/ 325 h 326"/>
                  <a:gd name="T18" fmla="*/ 28 w 28"/>
                  <a:gd name="T19" fmla="*/ 326 h 326"/>
                  <a:gd name="T20" fmla="*/ 28 w 28"/>
                  <a:gd name="T21" fmla="*/ 240 h 326"/>
                  <a:gd name="T22" fmla="*/ 15 w 28"/>
                  <a:gd name="T23" fmla="*/ 176 h 326"/>
                  <a:gd name="T24" fmla="*/ 5 w 28"/>
                  <a:gd name="T25" fmla="*/ 60 h 326"/>
                  <a:gd name="T26" fmla="*/ 5 w 28"/>
                  <a:gd name="T27" fmla="*/ 17 h 326"/>
                  <a:gd name="T28" fmla="*/ 9 w 28"/>
                  <a:gd name="T29" fmla="*/ 0 h 326"/>
                  <a:gd name="T30" fmla="*/ 5 w 28"/>
                  <a:gd name="T31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" h="326">
                    <a:moveTo>
                      <a:pt x="5" y="0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11" y="172"/>
                      <a:pt x="11" y="172"/>
                      <a:pt x="11" y="172"/>
                    </a:cubicBezTo>
                    <a:cubicBezTo>
                      <a:pt x="12" y="174"/>
                      <a:pt x="12" y="174"/>
                      <a:pt x="12" y="174"/>
                    </a:cubicBezTo>
                    <a:cubicBezTo>
                      <a:pt x="12" y="174"/>
                      <a:pt x="12" y="174"/>
                      <a:pt x="12" y="174"/>
                    </a:cubicBezTo>
                    <a:cubicBezTo>
                      <a:pt x="12" y="199"/>
                      <a:pt x="16" y="220"/>
                      <a:pt x="24" y="238"/>
                    </a:cubicBezTo>
                    <a:cubicBezTo>
                      <a:pt x="24" y="238"/>
                      <a:pt x="24" y="238"/>
                      <a:pt x="24" y="238"/>
                    </a:cubicBezTo>
                    <a:cubicBezTo>
                      <a:pt x="24" y="325"/>
                      <a:pt x="24" y="325"/>
                      <a:pt x="24" y="325"/>
                    </a:cubicBezTo>
                    <a:cubicBezTo>
                      <a:pt x="28" y="326"/>
                      <a:pt x="28" y="326"/>
                      <a:pt x="28" y="326"/>
                    </a:cubicBezTo>
                    <a:cubicBezTo>
                      <a:pt x="28" y="240"/>
                      <a:pt x="28" y="240"/>
                      <a:pt x="28" y="240"/>
                    </a:cubicBezTo>
                    <a:cubicBezTo>
                      <a:pt x="15" y="176"/>
                      <a:pt x="15" y="176"/>
                      <a:pt x="15" y="176"/>
                    </a:cubicBezTo>
                    <a:cubicBezTo>
                      <a:pt x="5" y="60"/>
                      <a:pt x="5" y="60"/>
                      <a:pt x="5" y="60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904"/>
              <p:cNvSpPr>
                <a:spLocks/>
              </p:cNvSpPr>
              <p:nvPr/>
            </p:nvSpPr>
            <p:spPr bwMode="auto">
              <a:xfrm>
                <a:off x="8618538" y="-442913"/>
                <a:ext cx="93663" cy="1225550"/>
              </a:xfrm>
              <a:custGeom>
                <a:avLst/>
                <a:gdLst>
                  <a:gd name="T0" fmla="*/ 18 w 25"/>
                  <a:gd name="T1" fmla="*/ 26 h 327"/>
                  <a:gd name="T2" fmla="*/ 18 w 25"/>
                  <a:gd name="T3" fmla="*/ 27 h 327"/>
                  <a:gd name="T4" fmla="*/ 18 w 25"/>
                  <a:gd name="T5" fmla="*/ 200 h 327"/>
                  <a:gd name="T6" fmla="*/ 16 w 25"/>
                  <a:gd name="T7" fmla="*/ 324 h 327"/>
                  <a:gd name="T8" fmla="*/ 20 w 25"/>
                  <a:gd name="T9" fmla="*/ 325 h 327"/>
                  <a:gd name="T10" fmla="*/ 20 w 25"/>
                  <a:gd name="T11" fmla="*/ 325 h 327"/>
                  <a:gd name="T12" fmla="*/ 25 w 25"/>
                  <a:gd name="T13" fmla="*/ 327 h 327"/>
                  <a:gd name="T14" fmla="*/ 21 w 25"/>
                  <a:gd name="T15" fmla="*/ 319 h 327"/>
                  <a:gd name="T16" fmla="*/ 24 w 25"/>
                  <a:gd name="T17" fmla="*/ 189 h 327"/>
                  <a:gd name="T18" fmla="*/ 21 w 25"/>
                  <a:gd name="T19" fmla="*/ 148 h 327"/>
                  <a:gd name="T20" fmla="*/ 24 w 25"/>
                  <a:gd name="T21" fmla="*/ 22 h 327"/>
                  <a:gd name="T22" fmla="*/ 0 w 25"/>
                  <a:gd name="T23" fmla="*/ 0 h 327"/>
                  <a:gd name="T24" fmla="*/ 18 w 25"/>
                  <a:gd name="T25" fmla="*/ 26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327">
                    <a:moveTo>
                      <a:pt x="18" y="26"/>
                    </a:moveTo>
                    <a:cubicBezTo>
                      <a:pt x="18" y="26"/>
                      <a:pt x="18" y="27"/>
                      <a:pt x="18" y="27"/>
                    </a:cubicBezTo>
                    <a:cubicBezTo>
                      <a:pt x="18" y="200"/>
                      <a:pt x="18" y="200"/>
                      <a:pt x="18" y="200"/>
                    </a:cubicBezTo>
                    <a:cubicBezTo>
                      <a:pt x="16" y="324"/>
                      <a:pt x="16" y="324"/>
                      <a:pt x="16" y="324"/>
                    </a:cubicBezTo>
                    <a:cubicBezTo>
                      <a:pt x="17" y="324"/>
                      <a:pt x="19" y="325"/>
                      <a:pt x="20" y="325"/>
                    </a:cubicBezTo>
                    <a:cubicBezTo>
                      <a:pt x="20" y="325"/>
                      <a:pt x="20" y="325"/>
                      <a:pt x="20" y="325"/>
                    </a:cubicBezTo>
                    <a:cubicBezTo>
                      <a:pt x="22" y="326"/>
                      <a:pt x="24" y="327"/>
                      <a:pt x="25" y="327"/>
                    </a:cubicBezTo>
                    <a:cubicBezTo>
                      <a:pt x="21" y="319"/>
                      <a:pt x="21" y="319"/>
                      <a:pt x="21" y="319"/>
                    </a:cubicBezTo>
                    <a:cubicBezTo>
                      <a:pt x="24" y="189"/>
                      <a:pt x="24" y="189"/>
                      <a:pt x="24" y="189"/>
                    </a:cubicBezTo>
                    <a:cubicBezTo>
                      <a:pt x="21" y="148"/>
                      <a:pt x="21" y="148"/>
                      <a:pt x="21" y="148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8" y="26"/>
                      <a:pt x="18" y="26"/>
                      <a:pt x="18" y="26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905"/>
              <p:cNvSpPr>
                <a:spLocks/>
              </p:cNvSpPr>
              <p:nvPr/>
            </p:nvSpPr>
            <p:spPr bwMode="auto">
              <a:xfrm>
                <a:off x="8535988" y="-1257301"/>
                <a:ext cx="153988" cy="682625"/>
              </a:xfrm>
              <a:custGeom>
                <a:avLst/>
                <a:gdLst>
                  <a:gd name="T0" fmla="*/ 41 w 41"/>
                  <a:gd name="T1" fmla="*/ 0 h 182"/>
                  <a:gd name="T2" fmla="*/ 37 w 41"/>
                  <a:gd name="T3" fmla="*/ 0 h 182"/>
                  <a:gd name="T4" fmla="*/ 17 w 41"/>
                  <a:gd name="T5" fmla="*/ 63 h 182"/>
                  <a:gd name="T6" fmla="*/ 1 w 41"/>
                  <a:gd name="T7" fmla="*/ 151 h 182"/>
                  <a:gd name="T8" fmla="*/ 0 w 41"/>
                  <a:gd name="T9" fmla="*/ 163 h 182"/>
                  <a:gd name="T10" fmla="*/ 0 w 41"/>
                  <a:gd name="T11" fmla="*/ 169 h 182"/>
                  <a:gd name="T12" fmla="*/ 9 w 41"/>
                  <a:gd name="T13" fmla="*/ 182 h 182"/>
                  <a:gd name="T14" fmla="*/ 17 w 41"/>
                  <a:gd name="T15" fmla="*/ 163 h 182"/>
                  <a:gd name="T16" fmla="*/ 32 w 41"/>
                  <a:gd name="T17" fmla="*/ 54 h 182"/>
                  <a:gd name="T18" fmla="*/ 41 w 41"/>
                  <a:gd name="T19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182">
                    <a:moveTo>
                      <a:pt x="41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17" y="63"/>
                      <a:pt x="17" y="63"/>
                      <a:pt x="17" y="63"/>
                    </a:cubicBezTo>
                    <a:cubicBezTo>
                      <a:pt x="7" y="92"/>
                      <a:pt x="2" y="122"/>
                      <a:pt x="1" y="151"/>
                    </a:cubicBezTo>
                    <a:cubicBezTo>
                      <a:pt x="0" y="155"/>
                      <a:pt x="0" y="159"/>
                      <a:pt x="0" y="163"/>
                    </a:cubicBezTo>
                    <a:cubicBezTo>
                      <a:pt x="0" y="165"/>
                      <a:pt x="0" y="167"/>
                      <a:pt x="0" y="169"/>
                    </a:cubicBezTo>
                    <a:cubicBezTo>
                      <a:pt x="9" y="182"/>
                      <a:pt x="9" y="182"/>
                      <a:pt x="9" y="182"/>
                    </a:cubicBezTo>
                    <a:cubicBezTo>
                      <a:pt x="17" y="163"/>
                      <a:pt x="17" y="163"/>
                      <a:pt x="17" y="163"/>
                    </a:cubicBezTo>
                    <a:cubicBezTo>
                      <a:pt x="18" y="118"/>
                      <a:pt x="23" y="82"/>
                      <a:pt x="32" y="54"/>
                    </a:cubicBezTo>
                    <a:cubicBezTo>
                      <a:pt x="41" y="0"/>
                      <a:pt x="41" y="0"/>
                      <a:pt x="41" y="0"/>
                    </a:cubicBezTo>
                    <a:close/>
                  </a:path>
                </a:pathLst>
              </a:custGeom>
              <a:solidFill>
                <a:srgbClr val="017D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906"/>
              <p:cNvSpPr>
                <a:spLocks/>
              </p:cNvSpPr>
              <p:nvPr/>
            </p:nvSpPr>
            <p:spPr bwMode="auto">
              <a:xfrm>
                <a:off x="8629650" y="-1287463"/>
                <a:ext cx="161925" cy="627063"/>
              </a:xfrm>
              <a:custGeom>
                <a:avLst/>
                <a:gdLst>
                  <a:gd name="T0" fmla="*/ 28 w 43"/>
                  <a:gd name="T1" fmla="*/ 0 h 167"/>
                  <a:gd name="T2" fmla="*/ 20 w 43"/>
                  <a:gd name="T3" fmla="*/ 8 h 167"/>
                  <a:gd name="T4" fmla="*/ 13 w 43"/>
                  <a:gd name="T5" fmla="*/ 67 h 167"/>
                  <a:gd name="T6" fmla="*/ 2 w 43"/>
                  <a:gd name="T7" fmla="*/ 167 h 167"/>
                  <a:gd name="T8" fmla="*/ 43 w 43"/>
                  <a:gd name="T9" fmla="*/ 166 h 167"/>
                  <a:gd name="T10" fmla="*/ 34 w 43"/>
                  <a:gd name="T11" fmla="*/ 153 h 167"/>
                  <a:gd name="T12" fmla="*/ 17 w 43"/>
                  <a:gd name="T13" fmla="*/ 114 h 167"/>
                  <a:gd name="T14" fmla="*/ 16 w 43"/>
                  <a:gd name="T15" fmla="*/ 105 h 167"/>
                  <a:gd name="T16" fmla="*/ 22 w 43"/>
                  <a:gd name="T17" fmla="*/ 50 h 167"/>
                  <a:gd name="T18" fmla="*/ 25 w 43"/>
                  <a:gd name="T19" fmla="*/ 40 h 167"/>
                  <a:gd name="T20" fmla="*/ 31 w 43"/>
                  <a:gd name="T21" fmla="*/ 3 h 167"/>
                  <a:gd name="T22" fmla="*/ 28 w 43"/>
                  <a:gd name="T23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3" h="167">
                    <a:moveTo>
                      <a:pt x="28" y="0"/>
                    </a:moveTo>
                    <a:cubicBezTo>
                      <a:pt x="20" y="8"/>
                      <a:pt x="20" y="8"/>
                      <a:pt x="20" y="8"/>
                    </a:cubicBezTo>
                    <a:cubicBezTo>
                      <a:pt x="13" y="67"/>
                      <a:pt x="13" y="67"/>
                      <a:pt x="13" y="67"/>
                    </a:cubicBezTo>
                    <a:cubicBezTo>
                      <a:pt x="3" y="101"/>
                      <a:pt x="0" y="134"/>
                      <a:pt x="2" y="167"/>
                    </a:cubicBezTo>
                    <a:cubicBezTo>
                      <a:pt x="43" y="166"/>
                      <a:pt x="43" y="166"/>
                      <a:pt x="43" y="166"/>
                    </a:cubicBezTo>
                    <a:cubicBezTo>
                      <a:pt x="40" y="162"/>
                      <a:pt x="37" y="157"/>
                      <a:pt x="34" y="153"/>
                    </a:cubicBezTo>
                    <a:cubicBezTo>
                      <a:pt x="26" y="140"/>
                      <a:pt x="20" y="127"/>
                      <a:pt x="17" y="114"/>
                    </a:cubicBezTo>
                    <a:cubicBezTo>
                      <a:pt x="17" y="111"/>
                      <a:pt x="16" y="108"/>
                      <a:pt x="16" y="105"/>
                    </a:cubicBezTo>
                    <a:cubicBezTo>
                      <a:pt x="14" y="87"/>
                      <a:pt x="16" y="69"/>
                      <a:pt x="22" y="50"/>
                    </a:cubicBezTo>
                    <a:cubicBezTo>
                      <a:pt x="23" y="46"/>
                      <a:pt x="24" y="43"/>
                      <a:pt x="25" y="40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28" y="0"/>
                      <a:pt x="28" y="0"/>
                      <a:pt x="28" y="0"/>
                    </a:cubicBez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907"/>
              <p:cNvSpPr>
                <a:spLocks/>
              </p:cNvSpPr>
              <p:nvPr/>
            </p:nvSpPr>
            <p:spPr bwMode="auto">
              <a:xfrm>
                <a:off x="8824913" y="-1508126"/>
                <a:ext cx="19050" cy="44450"/>
              </a:xfrm>
              <a:custGeom>
                <a:avLst/>
                <a:gdLst>
                  <a:gd name="T0" fmla="*/ 1 w 5"/>
                  <a:gd name="T1" fmla="*/ 12 h 12"/>
                  <a:gd name="T2" fmla="*/ 5 w 5"/>
                  <a:gd name="T3" fmla="*/ 0 h 12"/>
                  <a:gd name="T4" fmla="*/ 0 w 5"/>
                  <a:gd name="T5" fmla="*/ 3 h 12"/>
                  <a:gd name="T6" fmla="*/ 1 w 5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2">
                    <a:moveTo>
                      <a:pt x="1" y="12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2"/>
                      <a:pt x="2" y="3"/>
                      <a:pt x="0" y="3"/>
                    </a:cubicBezTo>
                    <a:cubicBezTo>
                      <a:pt x="1" y="12"/>
                      <a:pt x="1" y="12"/>
                      <a:pt x="1" y="12"/>
                    </a:cubicBezTo>
                    <a:close/>
                  </a:path>
                </a:pathLst>
              </a:custGeom>
              <a:solidFill>
                <a:srgbClr val="3C1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908"/>
              <p:cNvSpPr>
                <a:spLocks/>
              </p:cNvSpPr>
              <p:nvPr/>
            </p:nvSpPr>
            <p:spPr bwMode="auto">
              <a:xfrm>
                <a:off x="8716963" y="-1447801"/>
                <a:ext cx="123825" cy="157163"/>
              </a:xfrm>
              <a:custGeom>
                <a:avLst/>
                <a:gdLst>
                  <a:gd name="T0" fmla="*/ 33 w 33"/>
                  <a:gd name="T1" fmla="*/ 5 h 42"/>
                  <a:gd name="T2" fmla="*/ 31 w 33"/>
                  <a:gd name="T3" fmla="*/ 0 h 42"/>
                  <a:gd name="T4" fmla="*/ 0 w 33"/>
                  <a:gd name="T5" fmla="*/ 31 h 42"/>
                  <a:gd name="T6" fmla="*/ 10 w 33"/>
                  <a:gd name="T7" fmla="*/ 38 h 42"/>
                  <a:gd name="T8" fmla="*/ 16 w 33"/>
                  <a:gd name="T9" fmla="*/ 42 h 42"/>
                  <a:gd name="T10" fmla="*/ 33 w 33"/>
                  <a:gd name="T11" fmla="*/ 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42">
                    <a:moveTo>
                      <a:pt x="33" y="5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21" y="30"/>
                      <a:pt x="27" y="17"/>
                      <a:pt x="33" y="5"/>
                    </a:cubicBez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909"/>
              <p:cNvSpPr>
                <a:spLocks noEditPoints="1"/>
              </p:cNvSpPr>
              <p:nvPr/>
            </p:nvSpPr>
            <p:spPr bwMode="auto">
              <a:xfrm>
                <a:off x="8682038" y="-1430338"/>
                <a:ext cx="206375" cy="536575"/>
              </a:xfrm>
              <a:custGeom>
                <a:avLst/>
                <a:gdLst>
                  <a:gd name="T0" fmla="*/ 55 w 55"/>
                  <a:gd name="T1" fmla="*/ 13 h 143"/>
                  <a:gd name="T2" fmla="*/ 42 w 55"/>
                  <a:gd name="T3" fmla="*/ 0 h 143"/>
                  <a:gd name="T4" fmla="*/ 25 w 55"/>
                  <a:gd name="T5" fmla="*/ 37 h 143"/>
                  <a:gd name="T6" fmla="*/ 11 w 55"/>
                  <a:gd name="T7" fmla="*/ 78 h 143"/>
                  <a:gd name="T8" fmla="*/ 8 w 55"/>
                  <a:gd name="T9" fmla="*/ 88 h 143"/>
                  <a:gd name="T10" fmla="*/ 2 w 55"/>
                  <a:gd name="T11" fmla="*/ 143 h 143"/>
                  <a:gd name="T12" fmla="*/ 53 w 55"/>
                  <a:gd name="T13" fmla="*/ 49 h 143"/>
                  <a:gd name="T14" fmla="*/ 42 w 55"/>
                  <a:gd name="T15" fmla="*/ 40 h 143"/>
                  <a:gd name="T16" fmla="*/ 55 w 55"/>
                  <a:gd name="T17" fmla="*/ 28 h 143"/>
                  <a:gd name="T18" fmla="*/ 55 w 55"/>
                  <a:gd name="T19" fmla="*/ 13 h 143"/>
                  <a:gd name="T20" fmla="*/ 43 w 55"/>
                  <a:gd name="T21" fmla="*/ 4 h 143"/>
                  <a:gd name="T22" fmla="*/ 46 w 55"/>
                  <a:gd name="T23" fmla="*/ 8 h 143"/>
                  <a:gd name="T24" fmla="*/ 21 w 55"/>
                  <a:gd name="T25" fmla="*/ 69 h 143"/>
                  <a:gd name="T26" fmla="*/ 7 w 55"/>
                  <a:gd name="T27" fmla="*/ 121 h 143"/>
                  <a:gd name="T28" fmla="*/ 3 w 55"/>
                  <a:gd name="T29" fmla="*/ 131 h 143"/>
                  <a:gd name="T30" fmla="*/ 10 w 55"/>
                  <a:gd name="T31" fmla="*/ 88 h 143"/>
                  <a:gd name="T32" fmla="*/ 13 w 55"/>
                  <a:gd name="T33" fmla="*/ 79 h 143"/>
                  <a:gd name="T34" fmla="*/ 28 w 55"/>
                  <a:gd name="T35" fmla="*/ 38 h 143"/>
                  <a:gd name="T36" fmla="*/ 43 w 55"/>
                  <a:gd name="T37" fmla="*/ 4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5" h="143">
                    <a:moveTo>
                      <a:pt x="55" y="13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36" y="12"/>
                      <a:pt x="30" y="25"/>
                      <a:pt x="25" y="37"/>
                    </a:cubicBezTo>
                    <a:cubicBezTo>
                      <a:pt x="20" y="51"/>
                      <a:pt x="15" y="64"/>
                      <a:pt x="11" y="78"/>
                    </a:cubicBezTo>
                    <a:cubicBezTo>
                      <a:pt x="10" y="81"/>
                      <a:pt x="9" y="84"/>
                      <a:pt x="8" y="88"/>
                    </a:cubicBezTo>
                    <a:cubicBezTo>
                      <a:pt x="2" y="107"/>
                      <a:pt x="0" y="125"/>
                      <a:pt x="2" y="143"/>
                    </a:cubicBezTo>
                    <a:cubicBezTo>
                      <a:pt x="13" y="110"/>
                      <a:pt x="30" y="79"/>
                      <a:pt x="53" y="49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13"/>
                      <a:pt x="55" y="13"/>
                      <a:pt x="55" y="13"/>
                    </a:cubicBezTo>
                    <a:close/>
                    <a:moveTo>
                      <a:pt x="43" y="4"/>
                    </a:moveTo>
                    <a:cubicBezTo>
                      <a:pt x="46" y="8"/>
                      <a:pt x="46" y="8"/>
                      <a:pt x="46" y="8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14" y="90"/>
                      <a:pt x="9" y="107"/>
                      <a:pt x="7" y="121"/>
                    </a:cubicBezTo>
                    <a:cubicBezTo>
                      <a:pt x="6" y="124"/>
                      <a:pt x="5" y="128"/>
                      <a:pt x="3" y="131"/>
                    </a:cubicBezTo>
                    <a:cubicBezTo>
                      <a:pt x="3" y="118"/>
                      <a:pt x="5" y="103"/>
                      <a:pt x="10" y="88"/>
                    </a:cubicBezTo>
                    <a:cubicBezTo>
                      <a:pt x="11" y="85"/>
                      <a:pt x="12" y="82"/>
                      <a:pt x="13" y="79"/>
                    </a:cubicBezTo>
                    <a:cubicBezTo>
                      <a:pt x="17" y="65"/>
                      <a:pt x="22" y="52"/>
                      <a:pt x="28" y="38"/>
                    </a:cubicBezTo>
                    <a:cubicBezTo>
                      <a:pt x="32" y="27"/>
                      <a:pt x="37" y="15"/>
                      <a:pt x="43" y="4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910"/>
              <p:cNvSpPr>
                <a:spLocks/>
              </p:cNvSpPr>
              <p:nvPr/>
            </p:nvSpPr>
            <p:spPr bwMode="auto">
              <a:xfrm>
                <a:off x="8693150" y="-1414463"/>
                <a:ext cx="161925" cy="476250"/>
              </a:xfrm>
              <a:custGeom>
                <a:avLst/>
                <a:gdLst>
                  <a:gd name="T0" fmla="*/ 43 w 43"/>
                  <a:gd name="T1" fmla="*/ 4 h 127"/>
                  <a:gd name="T2" fmla="*/ 40 w 43"/>
                  <a:gd name="T3" fmla="*/ 0 h 127"/>
                  <a:gd name="T4" fmla="*/ 25 w 43"/>
                  <a:gd name="T5" fmla="*/ 34 h 127"/>
                  <a:gd name="T6" fmla="*/ 10 w 43"/>
                  <a:gd name="T7" fmla="*/ 75 h 127"/>
                  <a:gd name="T8" fmla="*/ 7 w 43"/>
                  <a:gd name="T9" fmla="*/ 84 h 127"/>
                  <a:gd name="T10" fmla="*/ 0 w 43"/>
                  <a:gd name="T11" fmla="*/ 127 h 127"/>
                  <a:gd name="T12" fmla="*/ 4 w 43"/>
                  <a:gd name="T13" fmla="*/ 117 h 127"/>
                  <a:gd name="T14" fmla="*/ 18 w 43"/>
                  <a:gd name="T15" fmla="*/ 65 h 127"/>
                  <a:gd name="T16" fmla="*/ 43 w 43"/>
                  <a:gd name="T17" fmla="*/ 4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127">
                    <a:moveTo>
                      <a:pt x="43" y="4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34" y="11"/>
                      <a:pt x="29" y="23"/>
                      <a:pt x="25" y="34"/>
                    </a:cubicBezTo>
                    <a:cubicBezTo>
                      <a:pt x="19" y="48"/>
                      <a:pt x="14" y="61"/>
                      <a:pt x="10" y="75"/>
                    </a:cubicBezTo>
                    <a:cubicBezTo>
                      <a:pt x="9" y="78"/>
                      <a:pt x="8" y="81"/>
                      <a:pt x="7" y="84"/>
                    </a:cubicBezTo>
                    <a:cubicBezTo>
                      <a:pt x="2" y="99"/>
                      <a:pt x="0" y="114"/>
                      <a:pt x="0" y="127"/>
                    </a:cubicBezTo>
                    <a:cubicBezTo>
                      <a:pt x="2" y="124"/>
                      <a:pt x="3" y="120"/>
                      <a:pt x="4" y="117"/>
                    </a:cubicBezTo>
                    <a:cubicBezTo>
                      <a:pt x="6" y="103"/>
                      <a:pt x="11" y="86"/>
                      <a:pt x="18" y="65"/>
                    </a:cubicBezTo>
                    <a:cubicBezTo>
                      <a:pt x="43" y="4"/>
                      <a:pt x="43" y="4"/>
                      <a:pt x="43" y="4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911"/>
              <p:cNvSpPr>
                <a:spLocks/>
              </p:cNvSpPr>
              <p:nvPr/>
            </p:nvSpPr>
            <p:spPr bwMode="auto">
              <a:xfrm>
                <a:off x="8723313" y="-1306513"/>
                <a:ext cx="52388" cy="169863"/>
              </a:xfrm>
              <a:custGeom>
                <a:avLst/>
                <a:gdLst>
                  <a:gd name="T0" fmla="*/ 14 w 14"/>
                  <a:gd name="T1" fmla="*/ 4 h 45"/>
                  <a:gd name="T2" fmla="*/ 8 w 14"/>
                  <a:gd name="T3" fmla="*/ 0 h 45"/>
                  <a:gd name="T4" fmla="*/ 3 w 14"/>
                  <a:gd name="T5" fmla="*/ 5 h 45"/>
                  <a:gd name="T6" fmla="*/ 6 w 14"/>
                  <a:gd name="T7" fmla="*/ 8 h 45"/>
                  <a:gd name="T8" fmla="*/ 0 w 14"/>
                  <a:gd name="T9" fmla="*/ 45 h 45"/>
                  <a:gd name="T10" fmla="*/ 14 w 14"/>
                  <a:gd name="T11" fmla="*/ 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45">
                    <a:moveTo>
                      <a:pt x="14" y="4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4" y="31"/>
                      <a:pt x="9" y="18"/>
                      <a:pt x="14" y="4"/>
                    </a:cubicBezTo>
                    <a:close/>
                  </a:path>
                </a:pathLst>
              </a:custGeom>
              <a:solidFill>
                <a:srgbClr val="E1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912"/>
              <p:cNvSpPr>
                <a:spLocks/>
              </p:cNvSpPr>
              <p:nvPr/>
            </p:nvSpPr>
            <p:spPr bwMode="auto">
              <a:xfrm>
                <a:off x="8689975" y="-1381126"/>
                <a:ext cx="217488" cy="520700"/>
              </a:xfrm>
              <a:custGeom>
                <a:avLst/>
                <a:gdLst>
                  <a:gd name="T0" fmla="*/ 40 w 58"/>
                  <a:gd name="T1" fmla="*/ 27 h 139"/>
                  <a:gd name="T2" fmla="*/ 51 w 58"/>
                  <a:gd name="T3" fmla="*/ 36 h 139"/>
                  <a:gd name="T4" fmla="*/ 0 w 58"/>
                  <a:gd name="T5" fmla="*/ 130 h 139"/>
                  <a:gd name="T6" fmla="*/ 1 w 58"/>
                  <a:gd name="T7" fmla="*/ 139 h 139"/>
                  <a:gd name="T8" fmla="*/ 55 w 58"/>
                  <a:gd name="T9" fmla="*/ 35 h 139"/>
                  <a:gd name="T10" fmla="*/ 47 w 58"/>
                  <a:gd name="T11" fmla="*/ 27 h 139"/>
                  <a:gd name="T12" fmla="*/ 58 w 58"/>
                  <a:gd name="T13" fmla="*/ 20 h 139"/>
                  <a:gd name="T14" fmla="*/ 57 w 58"/>
                  <a:gd name="T15" fmla="*/ 2 h 139"/>
                  <a:gd name="T16" fmla="*/ 53 w 58"/>
                  <a:gd name="T17" fmla="*/ 0 h 139"/>
                  <a:gd name="T18" fmla="*/ 53 w 58"/>
                  <a:gd name="T19" fmla="*/ 15 h 139"/>
                  <a:gd name="T20" fmla="*/ 40 w 58"/>
                  <a:gd name="T21" fmla="*/ 27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139">
                    <a:moveTo>
                      <a:pt x="40" y="27"/>
                    </a:moveTo>
                    <a:cubicBezTo>
                      <a:pt x="51" y="36"/>
                      <a:pt x="51" y="36"/>
                      <a:pt x="51" y="36"/>
                    </a:cubicBezTo>
                    <a:cubicBezTo>
                      <a:pt x="28" y="66"/>
                      <a:pt x="11" y="97"/>
                      <a:pt x="0" y="130"/>
                    </a:cubicBezTo>
                    <a:cubicBezTo>
                      <a:pt x="0" y="133"/>
                      <a:pt x="1" y="136"/>
                      <a:pt x="1" y="139"/>
                    </a:cubicBezTo>
                    <a:cubicBezTo>
                      <a:pt x="13" y="104"/>
                      <a:pt x="31" y="70"/>
                      <a:pt x="55" y="35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40" y="27"/>
                      <a:pt x="40" y="27"/>
                      <a:pt x="40" y="2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913"/>
              <p:cNvSpPr>
                <a:spLocks noEditPoints="1"/>
              </p:cNvSpPr>
              <p:nvPr/>
            </p:nvSpPr>
            <p:spPr bwMode="auto">
              <a:xfrm>
                <a:off x="8693150" y="-1373188"/>
                <a:ext cx="334963" cy="660400"/>
              </a:xfrm>
              <a:custGeom>
                <a:avLst/>
                <a:gdLst>
                  <a:gd name="T0" fmla="*/ 56 w 89"/>
                  <a:gd name="T1" fmla="*/ 0 h 176"/>
                  <a:gd name="T2" fmla="*/ 57 w 89"/>
                  <a:gd name="T3" fmla="*/ 18 h 176"/>
                  <a:gd name="T4" fmla="*/ 46 w 89"/>
                  <a:gd name="T5" fmla="*/ 25 h 176"/>
                  <a:gd name="T6" fmla="*/ 54 w 89"/>
                  <a:gd name="T7" fmla="*/ 33 h 176"/>
                  <a:gd name="T8" fmla="*/ 0 w 89"/>
                  <a:gd name="T9" fmla="*/ 137 h 176"/>
                  <a:gd name="T10" fmla="*/ 17 w 89"/>
                  <a:gd name="T11" fmla="*/ 176 h 176"/>
                  <a:gd name="T12" fmla="*/ 56 w 89"/>
                  <a:gd name="T13" fmla="*/ 131 h 176"/>
                  <a:gd name="T14" fmla="*/ 56 w 89"/>
                  <a:gd name="T15" fmla="*/ 90 h 176"/>
                  <a:gd name="T16" fmla="*/ 89 w 89"/>
                  <a:gd name="T17" fmla="*/ 11 h 176"/>
                  <a:gd name="T18" fmla="*/ 56 w 89"/>
                  <a:gd name="T19" fmla="*/ 0 h 176"/>
                  <a:gd name="T20" fmla="*/ 20 w 89"/>
                  <a:gd name="T21" fmla="*/ 170 h 176"/>
                  <a:gd name="T22" fmla="*/ 18 w 89"/>
                  <a:gd name="T23" fmla="*/ 172 h 176"/>
                  <a:gd name="T24" fmla="*/ 3 w 89"/>
                  <a:gd name="T25" fmla="*/ 137 h 176"/>
                  <a:gd name="T26" fmla="*/ 54 w 89"/>
                  <a:gd name="T27" fmla="*/ 38 h 176"/>
                  <a:gd name="T28" fmla="*/ 9 w 89"/>
                  <a:gd name="T29" fmla="*/ 136 h 176"/>
                  <a:gd name="T30" fmla="*/ 20 w 89"/>
                  <a:gd name="T31" fmla="*/ 17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9" h="176">
                    <a:moveTo>
                      <a:pt x="56" y="0"/>
                    </a:moveTo>
                    <a:cubicBezTo>
                      <a:pt x="57" y="18"/>
                      <a:pt x="57" y="18"/>
                      <a:pt x="57" y="18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54" y="33"/>
                      <a:pt x="54" y="33"/>
                      <a:pt x="54" y="33"/>
                    </a:cubicBezTo>
                    <a:cubicBezTo>
                      <a:pt x="30" y="68"/>
                      <a:pt x="12" y="102"/>
                      <a:pt x="0" y="137"/>
                    </a:cubicBezTo>
                    <a:cubicBezTo>
                      <a:pt x="3" y="150"/>
                      <a:pt x="9" y="163"/>
                      <a:pt x="17" y="176"/>
                    </a:cubicBezTo>
                    <a:cubicBezTo>
                      <a:pt x="56" y="131"/>
                      <a:pt x="56" y="131"/>
                      <a:pt x="56" y="131"/>
                    </a:cubicBezTo>
                    <a:cubicBezTo>
                      <a:pt x="56" y="90"/>
                      <a:pt x="56" y="90"/>
                      <a:pt x="56" y="90"/>
                    </a:cubicBezTo>
                    <a:cubicBezTo>
                      <a:pt x="58" y="51"/>
                      <a:pt x="69" y="25"/>
                      <a:pt x="89" y="11"/>
                    </a:cubicBezTo>
                    <a:cubicBezTo>
                      <a:pt x="56" y="0"/>
                      <a:pt x="56" y="0"/>
                      <a:pt x="56" y="0"/>
                    </a:cubicBezTo>
                    <a:close/>
                    <a:moveTo>
                      <a:pt x="20" y="170"/>
                    </a:moveTo>
                    <a:cubicBezTo>
                      <a:pt x="18" y="172"/>
                      <a:pt x="18" y="172"/>
                      <a:pt x="18" y="172"/>
                    </a:cubicBezTo>
                    <a:cubicBezTo>
                      <a:pt x="11" y="161"/>
                      <a:pt x="6" y="149"/>
                      <a:pt x="3" y="137"/>
                    </a:cubicBezTo>
                    <a:cubicBezTo>
                      <a:pt x="14" y="104"/>
                      <a:pt x="31" y="71"/>
                      <a:pt x="54" y="38"/>
                    </a:cubicBezTo>
                    <a:cubicBezTo>
                      <a:pt x="9" y="136"/>
                      <a:pt x="9" y="136"/>
                      <a:pt x="9" y="136"/>
                    </a:cubicBezTo>
                    <a:cubicBezTo>
                      <a:pt x="20" y="170"/>
                      <a:pt x="20" y="170"/>
                      <a:pt x="20" y="170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914"/>
              <p:cNvSpPr>
                <a:spLocks/>
              </p:cNvSpPr>
              <p:nvPr/>
            </p:nvSpPr>
            <p:spPr bwMode="auto">
              <a:xfrm>
                <a:off x="8705850" y="-1230313"/>
                <a:ext cx="190500" cy="501650"/>
              </a:xfrm>
              <a:custGeom>
                <a:avLst/>
                <a:gdLst>
                  <a:gd name="T0" fmla="*/ 15 w 51"/>
                  <a:gd name="T1" fmla="*/ 134 h 134"/>
                  <a:gd name="T2" fmla="*/ 17 w 51"/>
                  <a:gd name="T3" fmla="*/ 132 h 134"/>
                  <a:gd name="T4" fmla="*/ 6 w 51"/>
                  <a:gd name="T5" fmla="*/ 98 h 134"/>
                  <a:gd name="T6" fmla="*/ 51 w 51"/>
                  <a:gd name="T7" fmla="*/ 0 h 134"/>
                  <a:gd name="T8" fmla="*/ 0 w 51"/>
                  <a:gd name="T9" fmla="*/ 99 h 134"/>
                  <a:gd name="T10" fmla="*/ 15 w 51"/>
                  <a:gd name="T11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134">
                    <a:moveTo>
                      <a:pt x="15" y="134"/>
                    </a:moveTo>
                    <a:cubicBezTo>
                      <a:pt x="17" y="132"/>
                      <a:pt x="17" y="132"/>
                      <a:pt x="17" y="132"/>
                    </a:cubicBezTo>
                    <a:cubicBezTo>
                      <a:pt x="6" y="98"/>
                      <a:pt x="6" y="98"/>
                      <a:pt x="6" y="98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8" y="33"/>
                      <a:pt x="11" y="66"/>
                      <a:pt x="0" y="99"/>
                    </a:cubicBezTo>
                    <a:cubicBezTo>
                      <a:pt x="3" y="111"/>
                      <a:pt x="8" y="123"/>
                      <a:pt x="15" y="134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915"/>
              <p:cNvSpPr>
                <a:spLocks/>
              </p:cNvSpPr>
              <p:nvPr/>
            </p:nvSpPr>
            <p:spPr bwMode="auto">
              <a:xfrm>
                <a:off x="8555038" y="-1331913"/>
                <a:ext cx="649288" cy="2265363"/>
              </a:xfrm>
              <a:custGeom>
                <a:avLst/>
                <a:gdLst>
                  <a:gd name="T0" fmla="*/ 104 w 173"/>
                  <a:gd name="T1" fmla="*/ 125 h 604"/>
                  <a:gd name="T2" fmla="*/ 99 w 173"/>
                  <a:gd name="T3" fmla="*/ 81 h 604"/>
                  <a:gd name="T4" fmla="*/ 133 w 173"/>
                  <a:gd name="T5" fmla="*/ 2 h 604"/>
                  <a:gd name="T6" fmla="*/ 126 w 173"/>
                  <a:gd name="T7" fmla="*/ 0 h 604"/>
                  <a:gd name="T8" fmla="*/ 93 w 173"/>
                  <a:gd name="T9" fmla="*/ 79 h 604"/>
                  <a:gd name="T10" fmla="*/ 93 w 173"/>
                  <a:gd name="T11" fmla="*/ 120 h 604"/>
                  <a:gd name="T12" fmla="*/ 54 w 173"/>
                  <a:gd name="T13" fmla="*/ 165 h 604"/>
                  <a:gd name="T14" fmla="*/ 63 w 173"/>
                  <a:gd name="T15" fmla="*/ 178 h 604"/>
                  <a:gd name="T16" fmla="*/ 72 w 173"/>
                  <a:gd name="T17" fmla="*/ 187 h 604"/>
                  <a:gd name="T18" fmla="*/ 23 w 173"/>
                  <a:gd name="T19" fmla="*/ 189 h 604"/>
                  <a:gd name="T20" fmla="*/ 16 w 173"/>
                  <a:gd name="T21" fmla="*/ 198 h 604"/>
                  <a:gd name="T22" fmla="*/ 58 w 173"/>
                  <a:gd name="T23" fmla="*/ 201 h 604"/>
                  <a:gd name="T24" fmla="*/ 73 w 173"/>
                  <a:gd name="T25" fmla="*/ 230 h 604"/>
                  <a:gd name="T26" fmla="*/ 85 w 173"/>
                  <a:gd name="T27" fmla="*/ 279 h 604"/>
                  <a:gd name="T28" fmla="*/ 60 w 173"/>
                  <a:gd name="T29" fmla="*/ 395 h 604"/>
                  <a:gd name="T30" fmla="*/ 60 w 173"/>
                  <a:gd name="T31" fmla="*/ 524 h 604"/>
                  <a:gd name="T32" fmla="*/ 69 w 173"/>
                  <a:gd name="T33" fmla="*/ 553 h 604"/>
                  <a:gd name="T34" fmla="*/ 42 w 173"/>
                  <a:gd name="T35" fmla="*/ 567 h 604"/>
                  <a:gd name="T36" fmla="*/ 36 w 173"/>
                  <a:gd name="T37" fmla="*/ 565 h 604"/>
                  <a:gd name="T38" fmla="*/ 14 w 173"/>
                  <a:gd name="T39" fmla="*/ 580 h 604"/>
                  <a:gd name="T40" fmla="*/ 19 w 173"/>
                  <a:gd name="T41" fmla="*/ 602 h 604"/>
                  <a:gd name="T42" fmla="*/ 21 w 173"/>
                  <a:gd name="T43" fmla="*/ 602 h 604"/>
                  <a:gd name="T44" fmla="*/ 65 w 173"/>
                  <a:gd name="T45" fmla="*/ 592 h 604"/>
                  <a:gd name="T46" fmla="*/ 74 w 173"/>
                  <a:gd name="T47" fmla="*/ 583 h 604"/>
                  <a:gd name="T48" fmla="*/ 80 w 173"/>
                  <a:gd name="T49" fmla="*/ 583 h 604"/>
                  <a:gd name="T50" fmla="*/ 91 w 173"/>
                  <a:gd name="T51" fmla="*/ 576 h 604"/>
                  <a:gd name="T52" fmla="*/ 91 w 173"/>
                  <a:gd name="T53" fmla="*/ 562 h 604"/>
                  <a:gd name="T54" fmla="*/ 86 w 173"/>
                  <a:gd name="T55" fmla="*/ 520 h 604"/>
                  <a:gd name="T56" fmla="*/ 91 w 173"/>
                  <a:gd name="T57" fmla="*/ 488 h 604"/>
                  <a:gd name="T58" fmla="*/ 91 w 173"/>
                  <a:gd name="T59" fmla="*/ 375 h 604"/>
                  <a:gd name="T60" fmla="*/ 100 w 173"/>
                  <a:gd name="T61" fmla="*/ 300 h 604"/>
                  <a:gd name="T62" fmla="*/ 106 w 173"/>
                  <a:gd name="T63" fmla="*/ 271 h 604"/>
                  <a:gd name="T64" fmla="*/ 92 w 173"/>
                  <a:gd name="T65" fmla="*/ 229 h 604"/>
                  <a:gd name="T66" fmla="*/ 96 w 173"/>
                  <a:gd name="T67" fmla="*/ 233 h 604"/>
                  <a:gd name="T68" fmla="*/ 129 w 173"/>
                  <a:gd name="T69" fmla="*/ 198 h 604"/>
                  <a:gd name="T70" fmla="*/ 145 w 173"/>
                  <a:gd name="T71" fmla="*/ 235 h 604"/>
                  <a:gd name="T72" fmla="*/ 106 w 173"/>
                  <a:gd name="T73" fmla="*/ 271 h 604"/>
                  <a:gd name="T74" fmla="*/ 126 w 173"/>
                  <a:gd name="T75" fmla="*/ 277 h 604"/>
                  <a:gd name="T76" fmla="*/ 173 w 173"/>
                  <a:gd name="T77" fmla="*/ 262 h 604"/>
                  <a:gd name="T78" fmla="*/ 140 w 173"/>
                  <a:gd name="T79" fmla="*/ 183 h 604"/>
                  <a:gd name="T80" fmla="*/ 140 w 173"/>
                  <a:gd name="T81" fmla="*/ 172 h 604"/>
                  <a:gd name="T82" fmla="*/ 146 w 173"/>
                  <a:gd name="T83" fmla="*/ 165 h 604"/>
                  <a:gd name="T84" fmla="*/ 153 w 173"/>
                  <a:gd name="T85" fmla="*/ 136 h 604"/>
                  <a:gd name="T86" fmla="*/ 153 w 173"/>
                  <a:gd name="T87" fmla="*/ 114 h 604"/>
                  <a:gd name="T88" fmla="*/ 133 w 173"/>
                  <a:gd name="T89" fmla="*/ 2 h 604"/>
                  <a:gd name="T90" fmla="*/ 138 w 173"/>
                  <a:gd name="T91" fmla="*/ 128 h 604"/>
                  <a:gd name="T92" fmla="*/ 80 w 173"/>
                  <a:gd name="T93" fmla="*/ 215 h 604"/>
                  <a:gd name="T94" fmla="*/ 89 w 173"/>
                  <a:gd name="T95" fmla="*/ 225 h 604"/>
                  <a:gd name="T96" fmla="*/ 89 w 173"/>
                  <a:gd name="T97" fmla="*/ 228 h 604"/>
                  <a:gd name="T98" fmla="*/ 89 w 173"/>
                  <a:gd name="T99" fmla="*/ 241 h 604"/>
                  <a:gd name="T100" fmla="*/ 80 w 173"/>
                  <a:gd name="T101" fmla="*/ 222 h 604"/>
                  <a:gd name="T102" fmla="*/ 74 w 173"/>
                  <a:gd name="T103" fmla="*/ 208 h 604"/>
                  <a:gd name="T104" fmla="*/ 67 w 173"/>
                  <a:gd name="T105" fmla="*/ 201 h 604"/>
                  <a:gd name="T106" fmla="*/ 74 w 173"/>
                  <a:gd name="T107" fmla="*/ 190 h 604"/>
                  <a:gd name="T108" fmla="*/ 104 w 173"/>
                  <a:gd name="T109" fmla="*/ 125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73" h="604">
                    <a:moveTo>
                      <a:pt x="104" y="125"/>
                    </a:move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36"/>
                      <a:pt x="111" y="10"/>
                      <a:pt x="133" y="2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106" y="14"/>
                      <a:pt x="95" y="40"/>
                      <a:pt x="93" y="79"/>
                    </a:cubicBezTo>
                    <a:cubicBezTo>
                      <a:pt x="93" y="120"/>
                      <a:pt x="93" y="120"/>
                      <a:pt x="93" y="120"/>
                    </a:cubicBezTo>
                    <a:cubicBezTo>
                      <a:pt x="54" y="165"/>
                      <a:pt x="54" y="165"/>
                      <a:pt x="54" y="165"/>
                    </a:cubicBezTo>
                    <a:cubicBezTo>
                      <a:pt x="57" y="169"/>
                      <a:pt x="60" y="174"/>
                      <a:pt x="63" y="178"/>
                    </a:cubicBezTo>
                    <a:cubicBezTo>
                      <a:pt x="66" y="181"/>
                      <a:pt x="69" y="184"/>
                      <a:pt x="72" y="187"/>
                    </a:cubicBezTo>
                    <a:cubicBezTo>
                      <a:pt x="23" y="189"/>
                      <a:pt x="23" y="189"/>
                      <a:pt x="23" y="189"/>
                    </a:cubicBezTo>
                    <a:cubicBezTo>
                      <a:pt x="16" y="198"/>
                      <a:pt x="16" y="198"/>
                      <a:pt x="16" y="198"/>
                    </a:cubicBezTo>
                    <a:cubicBezTo>
                      <a:pt x="58" y="201"/>
                      <a:pt x="58" y="201"/>
                      <a:pt x="58" y="201"/>
                    </a:cubicBezTo>
                    <a:cubicBezTo>
                      <a:pt x="73" y="230"/>
                      <a:pt x="73" y="230"/>
                      <a:pt x="73" y="230"/>
                    </a:cubicBezTo>
                    <a:cubicBezTo>
                      <a:pt x="73" y="248"/>
                      <a:pt x="76" y="265"/>
                      <a:pt x="85" y="279"/>
                    </a:cubicBezTo>
                    <a:cubicBezTo>
                      <a:pt x="60" y="395"/>
                      <a:pt x="60" y="395"/>
                      <a:pt x="60" y="395"/>
                    </a:cubicBezTo>
                    <a:cubicBezTo>
                      <a:pt x="60" y="524"/>
                      <a:pt x="60" y="524"/>
                      <a:pt x="60" y="524"/>
                    </a:cubicBezTo>
                    <a:cubicBezTo>
                      <a:pt x="69" y="553"/>
                      <a:pt x="69" y="553"/>
                      <a:pt x="69" y="553"/>
                    </a:cubicBezTo>
                    <a:cubicBezTo>
                      <a:pt x="42" y="567"/>
                      <a:pt x="42" y="567"/>
                      <a:pt x="42" y="567"/>
                    </a:cubicBezTo>
                    <a:cubicBezTo>
                      <a:pt x="40" y="566"/>
                      <a:pt x="38" y="565"/>
                      <a:pt x="36" y="565"/>
                    </a:cubicBezTo>
                    <a:cubicBezTo>
                      <a:pt x="14" y="580"/>
                      <a:pt x="14" y="580"/>
                      <a:pt x="14" y="580"/>
                    </a:cubicBezTo>
                    <a:cubicBezTo>
                      <a:pt x="0" y="590"/>
                      <a:pt x="2" y="598"/>
                      <a:pt x="19" y="602"/>
                    </a:cubicBezTo>
                    <a:cubicBezTo>
                      <a:pt x="20" y="602"/>
                      <a:pt x="21" y="602"/>
                      <a:pt x="21" y="602"/>
                    </a:cubicBezTo>
                    <a:cubicBezTo>
                      <a:pt x="38" y="604"/>
                      <a:pt x="53" y="600"/>
                      <a:pt x="65" y="592"/>
                    </a:cubicBezTo>
                    <a:cubicBezTo>
                      <a:pt x="74" y="583"/>
                      <a:pt x="74" y="583"/>
                      <a:pt x="74" y="583"/>
                    </a:cubicBezTo>
                    <a:cubicBezTo>
                      <a:pt x="80" y="583"/>
                      <a:pt x="80" y="583"/>
                      <a:pt x="80" y="583"/>
                    </a:cubicBezTo>
                    <a:cubicBezTo>
                      <a:pt x="91" y="576"/>
                      <a:pt x="91" y="576"/>
                      <a:pt x="91" y="576"/>
                    </a:cubicBezTo>
                    <a:cubicBezTo>
                      <a:pt x="91" y="562"/>
                      <a:pt x="91" y="562"/>
                      <a:pt x="91" y="562"/>
                    </a:cubicBezTo>
                    <a:cubicBezTo>
                      <a:pt x="86" y="520"/>
                      <a:pt x="86" y="520"/>
                      <a:pt x="86" y="520"/>
                    </a:cubicBezTo>
                    <a:cubicBezTo>
                      <a:pt x="91" y="488"/>
                      <a:pt x="91" y="488"/>
                      <a:pt x="91" y="488"/>
                    </a:cubicBezTo>
                    <a:cubicBezTo>
                      <a:pt x="91" y="375"/>
                      <a:pt x="91" y="375"/>
                      <a:pt x="91" y="375"/>
                    </a:cubicBezTo>
                    <a:cubicBezTo>
                      <a:pt x="96" y="353"/>
                      <a:pt x="100" y="328"/>
                      <a:pt x="100" y="300"/>
                    </a:cubicBezTo>
                    <a:cubicBezTo>
                      <a:pt x="106" y="271"/>
                      <a:pt x="106" y="271"/>
                      <a:pt x="106" y="271"/>
                    </a:cubicBezTo>
                    <a:cubicBezTo>
                      <a:pt x="95" y="263"/>
                      <a:pt x="90" y="249"/>
                      <a:pt x="92" y="229"/>
                    </a:cubicBezTo>
                    <a:cubicBezTo>
                      <a:pt x="96" y="233"/>
                      <a:pt x="96" y="233"/>
                      <a:pt x="96" y="233"/>
                    </a:cubicBezTo>
                    <a:cubicBezTo>
                      <a:pt x="107" y="222"/>
                      <a:pt x="118" y="211"/>
                      <a:pt x="129" y="198"/>
                    </a:cubicBezTo>
                    <a:cubicBezTo>
                      <a:pt x="145" y="235"/>
                      <a:pt x="145" y="235"/>
                      <a:pt x="145" y="235"/>
                    </a:cubicBezTo>
                    <a:cubicBezTo>
                      <a:pt x="154" y="253"/>
                      <a:pt x="141" y="265"/>
                      <a:pt x="106" y="271"/>
                    </a:cubicBezTo>
                    <a:cubicBezTo>
                      <a:pt x="111" y="274"/>
                      <a:pt x="118" y="277"/>
                      <a:pt x="126" y="277"/>
                    </a:cubicBezTo>
                    <a:cubicBezTo>
                      <a:pt x="173" y="262"/>
                      <a:pt x="173" y="262"/>
                      <a:pt x="173" y="262"/>
                    </a:cubicBezTo>
                    <a:cubicBezTo>
                      <a:pt x="140" y="183"/>
                      <a:pt x="140" y="183"/>
                      <a:pt x="140" y="183"/>
                    </a:cubicBezTo>
                    <a:cubicBezTo>
                      <a:pt x="140" y="172"/>
                      <a:pt x="140" y="172"/>
                      <a:pt x="140" y="172"/>
                    </a:cubicBezTo>
                    <a:cubicBezTo>
                      <a:pt x="146" y="165"/>
                      <a:pt x="146" y="165"/>
                      <a:pt x="146" y="165"/>
                    </a:cubicBezTo>
                    <a:cubicBezTo>
                      <a:pt x="153" y="136"/>
                      <a:pt x="153" y="136"/>
                      <a:pt x="153" y="136"/>
                    </a:cubicBezTo>
                    <a:cubicBezTo>
                      <a:pt x="153" y="114"/>
                      <a:pt x="153" y="114"/>
                      <a:pt x="153" y="114"/>
                    </a:cubicBezTo>
                    <a:cubicBezTo>
                      <a:pt x="157" y="50"/>
                      <a:pt x="151" y="13"/>
                      <a:pt x="133" y="2"/>
                    </a:cubicBezTo>
                    <a:cubicBezTo>
                      <a:pt x="145" y="44"/>
                      <a:pt x="146" y="86"/>
                      <a:pt x="138" y="128"/>
                    </a:cubicBezTo>
                    <a:cubicBezTo>
                      <a:pt x="127" y="164"/>
                      <a:pt x="107" y="193"/>
                      <a:pt x="80" y="215"/>
                    </a:cubicBezTo>
                    <a:cubicBezTo>
                      <a:pt x="89" y="225"/>
                      <a:pt x="89" y="225"/>
                      <a:pt x="89" y="225"/>
                    </a:cubicBezTo>
                    <a:cubicBezTo>
                      <a:pt x="89" y="228"/>
                      <a:pt x="89" y="228"/>
                      <a:pt x="89" y="228"/>
                    </a:cubicBezTo>
                    <a:cubicBezTo>
                      <a:pt x="89" y="241"/>
                      <a:pt x="89" y="241"/>
                      <a:pt x="89" y="241"/>
                    </a:cubicBezTo>
                    <a:cubicBezTo>
                      <a:pt x="80" y="222"/>
                      <a:pt x="80" y="222"/>
                      <a:pt x="80" y="222"/>
                    </a:cubicBezTo>
                    <a:cubicBezTo>
                      <a:pt x="74" y="208"/>
                      <a:pt x="74" y="208"/>
                      <a:pt x="74" y="208"/>
                    </a:cubicBezTo>
                    <a:cubicBezTo>
                      <a:pt x="67" y="201"/>
                      <a:pt x="67" y="201"/>
                      <a:pt x="67" y="201"/>
                    </a:cubicBezTo>
                    <a:cubicBezTo>
                      <a:pt x="74" y="190"/>
                      <a:pt x="74" y="190"/>
                      <a:pt x="74" y="190"/>
                    </a:cubicBezTo>
                    <a:cubicBezTo>
                      <a:pt x="104" y="125"/>
                      <a:pt x="104" y="125"/>
                      <a:pt x="104" y="1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916"/>
              <p:cNvSpPr>
                <a:spLocks noEditPoints="1"/>
              </p:cNvSpPr>
              <p:nvPr/>
            </p:nvSpPr>
            <p:spPr bwMode="auto">
              <a:xfrm>
                <a:off x="8805863" y="-1323976"/>
                <a:ext cx="296863" cy="798513"/>
              </a:xfrm>
              <a:custGeom>
                <a:avLst/>
                <a:gdLst>
                  <a:gd name="T0" fmla="*/ 32 w 79"/>
                  <a:gd name="T1" fmla="*/ 79 h 213"/>
                  <a:gd name="T2" fmla="*/ 37 w 79"/>
                  <a:gd name="T3" fmla="*/ 123 h 213"/>
                  <a:gd name="T4" fmla="*/ 7 w 79"/>
                  <a:gd name="T5" fmla="*/ 188 h 213"/>
                  <a:gd name="T6" fmla="*/ 0 w 79"/>
                  <a:gd name="T7" fmla="*/ 199 h 213"/>
                  <a:gd name="T8" fmla="*/ 7 w 79"/>
                  <a:gd name="T9" fmla="*/ 206 h 213"/>
                  <a:gd name="T10" fmla="*/ 13 w 79"/>
                  <a:gd name="T11" fmla="*/ 213 h 213"/>
                  <a:gd name="T12" fmla="*/ 71 w 79"/>
                  <a:gd name="T13" fmla="*/ 126 h 213"/>
                  <a:gd name="T14" fmla="*/ 66 w 79"/>
                  <a:gd name="T15" fmla="*/ 0 h 213"/>
                  <a:gd name="T16" fmla="*/ 32 w 79"/>
                  <a:gd name="T17" fmla="*/ 79 h 213"/>
                  <a:gd name="T18" fmla="*/ 39 w 79"/>
                  <a:gd name="T19" fmla="*/ 124 h 213"/>
                  <a:gd name="T20" fmla="*/ 39 w 79"/>
                  <a:gd name="T21" fmla="*/ 123 h 213"/>
                  <a:gd name="T22" fmla="*/ 34 w 79"/>
                  <a:gd name="T23" fmla="*/ 78 h 213"/>
                  <a:gd name="T24" fmla="*/ 64 w 79"/>
                  <a:gd name="T25" fmla="*/ 3 h 213"/>
                  <a:gd name="T26" fmla="*/ 43 w 79"/>
                  <a:gd name="T27" fmla="*/ 125 h 213"/>
                  <a:gd name="T28" fmla="*/ 6 w 79"/>
                  <a:gd name="T29" fmla="*/ 202 h 213"/>
                  <a:gd name="T30" fmla="*/ 3 w 79"/>
                  <a:gd name="T31" fmla="*/ 199 h 213"/>
                  <a:gd name="T32" fmla="*/ 9 w 79"/>
                  <a:gd name="T33" fmla="*/ 189 h 213"/>
                  <a:gd name="T34" fmla="*/ 10 w 79"/>
                  <a:gd name="T35" fmla="*/ 189 h 213"/>
                  <a:gd name="T36" fmla="*/ 39 w 79"/>
                  <a:gd name="T37" fmla="*/ 124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9" h="213">
                    <a:moveTo>
                      <a:pt x="32" y="79"/>
                    </a:moveTo>
                    <a:cubicBezTo>
                      <a:pt x="37" y="123"/>
                      <a:pt x="37" y="123"/>
                      <a:pt x="37" y="123"/>
                    </a:cubicBezTo>
                    <a:cubicBezTo>
                      <a:pt x="7" y="188"/>
                      <a:pt x="7" y="188"/>
                      <a:pt x="7" y="188"/>
                    </a:cubicBezTo>
                    <a:cubicBezTo>
                      <a:pt x="0" y="199"/>
                      <a:pt x="0" y="199"/>
                      <a:pt x="0" y="199"/>
                    </a:cubicBezTo>
                    <a:cubicBezTo>
                      <a:pt x="7" y="206"/>
                      <a:pt x="7" y="206"/>
                      <a:pt x="7" y="206"/>
                    </a:cubicBezTo>
                    <a:cubicBezTo>
                      <a:pt x="13" y="213"/>
                      <a:pt x="13" y="213"/>
                      <a:pt x="13" y="213"/>
                    </a:cubicBezTo>
                    <a:cubicBezTo>
                      <a:pt x="40" y="191"/>
                      <a:pt x="60" y="162"/>
                      <a:pt x="71" y="126"/>
                    </a:cubicBezTo>
                    <a:cubicBezTo>
                      <a:pt x="79" y="84"/>
                      <a:pt x="78" y="42"/>
                      <a:pt x="66" y="0"/>
                    </a:cubicBezTo>
                    <a:cubicBezTo>
                      <a:pt x="44" y="8"/>
                      <a:pt x="32" y="34"/>
                      <a:pt x="32" y="79"/>
                    </a:cubicBezTo>
                    <a:close/>
                    <a:moveTo>
                      <a:pt x="39" y="124"/>
                    </a:moveTo>
                    <a:cubicBezTo>
                      <a:pt x="39" y="124"/>
                      <a:pt x="39" y="123"/>
                      <a:pt x="39" y="123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5" y="37"/>
                      <a:pt x="45" y="12"/>
                      <a:pt x="64" y="3"/>
                    </a:cubicBezTo>
                    <a:cubicBezTo>
                      <a:pt x="39" y="28"/>
                      <a:pt x="32" y="68"/>
                      <a:pt x="43" y="125"/>
                    </a:cubicBezTo>
                    <a:cubicBezTo>
                      <a:pt x="6" y="202"/>
                      <a:pt x="6" y="202"/>
                      <a:pt x="6" y="202"/>
                    </a:cubicBezTo>
                    <a:cubicBezTo>
                      <a:pt x="3" y="199"/>
                      <a:pt x="3" y="199"/>
                      <a:pt x="3" y="199"/>
                    </a:cubicBezTo>
                    <a:cubicBezTo>
                      <a:pt x="9" y="189"/>
                      <a:pt x="9" y="189"/>
                      <a:pt x="9" y="189"/>
                    </a:cubicBezTo>
                    <a:cubicBezTo>
                      <a:pt x="9" y="189"/>
                      <a:pt x="9" y="189"/>
                      <a:pt x="10" y="189"/>
                    </a:cubicBezTo>
                    <a:cubicBezTo>
                      <a:pt x="39" y="124"/>
                      <a:pt x="39" y="124"/>
                      <a:pt x="39" y="124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917"/>
              <p:cNvSpPr>
                <a:spLocks/>
              </p:cNvSpPr>
              <p:nvPr/>
            </p:nvSpPr>
            <p:spPr bwMode="auto">
              <a:xfrm>
                <a:off x="8816975" y="-1312863"/>
                <a:ext cx="228600" cy="746125"/>
              </a:xfrm>
              <a:custGeom>
                <a:avLst/>
                <a:gdLst>
                  <a:gd name="T0" fmla="*/ 36 w 61"/>
                  <a:gd name="T1" fmla="*/ 120 h 199"/>
                  <a:gd name="T2" fmla="*/ 36 w 61"/>
                  <a:gd name="T3" fmla="*/ 121 h 199"/>
                  <a:gd name="T4" fmla="*/ 7 w 61"/>
                  <a:gd name="T5" fmla="*/ 186 h 199"/>
                  <a:gd name="T6" fmla="*/ 6 w 61"/>
                  <a:gd name="T7" fmla="*/ 186 h 199"/>
                  <a:gd name="T8" fmla="*/ 0 w 61"/>
                  <a:gd name="T9" fmla="*/ 196 h 199"/>
                  <a:gd name="T10" fmla="*/ 3 w 61"/>
                  <a:gd name="T11" fmla="*/ 199 h 199"/>
                  <a:gd name="T12" fmla="*/ 40 w 61"/>
                  <a:gd name="T13" fmla="*/ 122 h 199"/>
                  <a:gd name="T14" fmla="*/ 61 w 61"/>
                  <a:gd name="T15" fmla="*/ 0 h 199"/>
                  <a:gd name="T16" fmla="*/ 31 w 61"/>
                  <a:gd name="T17" fmla="*/ 75 h 199"/>
                  <a:gd name="T18" fmla="*/ 36 w 61"/>
                  <a:gd name="T19" fmla="*/ 12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199">
                    <a:moveTo>
                      <a:pt x="36" y="120"/>
                    </a:moveTo>
                    <a:cubicBezTo>
                      <a:pt x="36" y="120"/>
                      <a:pt x="36" y="121"/>
                      <a:pt x="36" y="121"/>
                    </a:cubicBezTo>
                    <a:cubicBezTo>
                      <a:pt x="7" y="186"/>
                      <a:pt x="7" y="186"/>
                      <a:pt x="7" y="186"/>
                    </a:cubicBezTo>
                    <a:cubicBezTo>
                      <a:pt x="6" y="186"/>
                      <a:pt x="6" y="186"/>
                      <a:pt x="6" y="186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3" y="199"/>
                      <a:pt x="3" y="199"/>
                      <a:pt x="3" y="199"/>
                    </a:cubicBezTo>
                    <a:cubicBezTo>
                      <a:pt x="40" y="122"/>
                      <a:pt x="40" y="122"/>
                      <a:pt x="40" y="122"/>
                    </a:cubicBezTo>
                    <a:cubicBezTo>
                      <a:pt x="29" y="65"/>
                      <a:pt x="36" y="25"/>
                      <a:pt x="61" y="0"/>
                    </a:cubicBezTo>
                    <a:cubicBezTo>
                      <a:pt x="42" y="9"/>
                      <a:pt x="32" y="34"/>
                      <a:pt x="31" y="75"/>
                    </a:cubicBezTo>
                    <a:cubicBezTo>
                      <a:pt x="36" y="120"/>
                      <a:pt x="36" y="120"/>
                      <a:pt x="36" y="120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918"/>
              <p:cNvSpPr>
                <a:spLocks/>
              </p:cNvSpPr>
              <p:nvPr/>
            </p:nvSpPr>
            <p:spPr bwMode="auto">
              <a:xfrm>
                <a:off x="8637588" y="-665163"/>
                <a:ext cx="187325" cy="41275"/>
              </a:xfrm>
              <a:custGeom>
                <a:avLst/>
                <a:gdLst>
                  <a:gd name="T0" fmla="*/ 0 w 50"/>
                  <a:gd name="T1" fmla="*/ 1 h 11"/>
                  <a:gd name="T2" fmla="*/ 1 w 50"/>
                  <a:gd name="T3" fmla="*/ 11 h 11"/>
                  <a:gd name="T4" fmla="*/ 50 w 50"/>
                  <a:gd name="T5" fmla="*/ 9 h 11"/>
                  <a:gd name="T6" fmla="*/ 41 w 50"/>
                  <a:gd name="T7" fmla="*/ 0 h 11"/>
                  <a:gd name="T8" fmla="*/ 0 w 50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1">
                    <a:moveTo>
                      <a:pt x="0" y="1"/>
                    </a:moveTo>
                    <a:cubicBezTo>
                      <a:pt x="0" y="4"/>
                      <a:pt x="0" y="7"/>
                      <a:pt x="1" y="11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47" y="6"/>
                      <a:pt x="44" y="3"/>
                      <a:pt x="4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663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919"/>
              <p:cNvSpPr>
                <a:spLocks/>
              </p:cNvSpPr>
              <p:nvPr/>
            </p:nvSpPr>
            <p:spPr bwMode="auto">
              <a:xfrm>
                <a:off x="8516938" y="-706438"/>
                <a:ext cx="23813" cy="60325"/>
              </a:xfrm>
              <a:custGeom>
                <a:avLst/>
                <a:gdLst>
                  <a:gd name="T0" fmla="*/ 0 w 6"/>
                  <a:gd name="T1" fmla="*/ 14 h 16"/>
                  <a:gd name="T2" fmla="*/ 5 w 6"/>
                  <a:gd name="T3" fmla="*/ 16 h 16"/>
                  <a:gd name="T4" fmla="*/ 6 w 6"/>
                  <a:gd name="T5" fmla="*/ 4 h 16"/>
                  <a:gd name="T6" fmla="*/ 0 w 6"/>
                  <a:gd name="T7" fmla="*/ 0 h 16"/>
                  <a:gd name="T8" fmla="*/ 0 w 6"/>
                  <a:gd name="T9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6">
                    <a:moveTo>
                      <a:pt x="0" y="14"/>
                    </a:moveTo>
                    <a:cubicBezTo>
                      <a:pt x="5" y="16"/>
                      <a:pt x="5" y="16"/>
                      <a:pt x="5" y="16"/>
                    </a:cubicBezTo>
                    <a:cubicBezTo>
                      <a:pt x="5" y="12"/>
                      <a:pt x="5" y="8"/>
                      <a:pt x="6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"/>
                      <a:pt x="0" y="14"/>
                      <a:pt x="0" y="14"/>
                    </a:cubicBezTo>
                    <a:close/>
                  </a:path>
                </a:pathLst>
              </a:custGeom>
              <a:solidFill>
                <a:srgbClr val="663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920"/>
              <p:cNvSpPr>
                <a:spLocks/>
              </p:cNvSpPr>
              <p:nvPr/>
            </p:nvSpPr>
            <p:spPr bwMode="auto">
              <a:xfrm>
                <a:off x="8832850" y="-552451"/>
                <a:ext cx="55563" cy="74613"/>
              </a:xfrm>
              <a:custGeom>
                <a:avLst/>
                <a:gdLst>
                  <a:gd name="T0" fmla="*/ 35 w 35"/>
                  <a:gd name="T1" fmla="*/ 40 h 47"/>
                  <a:gd name="T2" fmla="*/ 14 w 35"/>
                  <a:gd name="T3" fmla="*/ 17 h 47"/>
                  <a:gd name="T4" fmla="*/ 0 w 35"/>
                  <a:gd name="T5" fmla="*/ 0 h 47"/>
                  <a:gd name="T6" fmla="*/ 14 w 35"/>
                  <a:gd name="T7" fmla="*/ 33 h 47"/>
                  <a:gd name="T8" fmla="*/ 35 w 35"/>
                  <a:gd name="T9" fmla="*/ 47 h 47"/>
                  <a:gd name="T10" fmla="*/ 35 w 35"/>
                  <a:gd name="T11" fmla="*/ 40 h 47"/>
                  <a:gd name="T12" fmla="*/ 35 w 35"/>
                  <a:gd name="T13" fmla="*/ 4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47">
                    <a:moveTo>
                      <a:pt x="35" y="40"/>
                    </a:moveTo>
                    <a:lnTo>
                      <a:pt x="14" y="17"/>
                    </a:lnTo>
                    <a:lnTo>
                      <a:pt x="0" y="0"/>
                    </a:lnTo>
                    <a:lnTo>
                      <a:pt x="14" y="33"/>
                    </a:lnTo>
                    <a:lnTo>
                      <a:pt x="35" y="47"/>
                    </a:lnTo>
                    <a:lnTo>
                      <a:pt x="35" y="40"/>
                    </a:lnTo>
                    <a:lnTo>
                      <a:pt x="35" y="40"/>
                    </a:ln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921"/>
              <p:cNvSpPr>
                <a:spLocks/>
              </p:cNvSpPr>
              <p:nvPr/>
            </p:nvSpPr>
            <p:spPr bwMode="auto">
              <a:xfrm>
                <a:off x="8855075" y="-500063"/>
                <a:ext cx="33338" cy="71438"/>
              </a:xfrm>
              <a:custGeom>
                <a:avLst/>
                <a:gdLst>
                  <a:gd name="T0" fmla="*/ 21 w 21"/>
                  <a:gd name="T1" fmla="*/ 14 h 45"/>
                  <a:gd name="T2" fmla="*/ 0 w 21"/>
                  <a:gd name="T3" fmla="*/ 0 h 45"/>
                  <a:gd name="T4" fmla="*/ 21 w 21"/>
                  <a:gd name="T5" fmla="*/ 45 h 45"/>
                  <a:gd name="T6" fmla="*/ 21 w 21"/>
                  <a:gd name="T7" fmla="*/ 14 h 45"/>
                  <a:gd name="T8" fmla="*/ 21 w 21"/>
                  <a:gd name="T9" fmla="*/ 1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45">
                    <a:moveTo>
                      <a:pt x="21" y="14"/>
                    </a:moveTo>
                    <a:lnTo>
                      <a:pt x="0" y="0"/>
                    </a:lnTo>
                    <a:lnTo>
                      <a:pt x="21" y="45"/>
                    </a:lnTo>
                    <a:lnTo>
                      <a:pt x="21" y="14"/>
                    </a:lnTo>
                    <a:lnTo>
                      <a:pt x="21" y="14"/>
                    </a:lnTo>
                    <a:close/>
                  </a:path>
                </a:pathLst>
              </a:custGeom>
              <a:solidFill>
                <a:srgbClr val="DCA5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922"/>
              <p:cNvSpPr>
                <a:spLocks/>
              </p:cNvSpPr>
              <p:nvPr/>
            </p:nvSpPr>
            <p:spPr bwMode="auto">
              <a:xfrm>
                <a:off x="8893175" y="-588963"/>
                <a:ext cx="239713" cy="273050"/>
              </a:xfrm>
              <a:custGeom>
                <a:avLst/>
                <a:gdLst>
                  <a:gd name="T0" fmla="*/ 39 w 64"/>
                  <a:gd name="T1" fmla="*/ 0 h 73"/>
                  <a:gd name="T2" fmla="*/ 6 w 64"/>
                  <a:gd name="T3" fmla="*/ 35 h 73"/>
                  <a:gd name="T4" fmla="*/ 2 w 64"/>
                  <a:gd name="T5" fmla="*/ 31 h 73"/>
                  <a:gd name="T6" fmla="*/ 16 w 64"/>
                  <a:gd name="T7" fmla="*/ 73 h 73"/>
                  <a:gd name="T8" fmla="*/ 55 w 64"/>
                  <a:gd name="T9" fmla="*/ 37 h 73"/>
                  <a:gd name="T10" fmla="*/ 39 w 64"/>
                  <a:gd name="T11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73">
                    <a:moveTo>
                      <a:pt x="39" y="0"/>
                    </a:moveTo>
                    <a:cubicBezTo>
                      <a:pt x="28" y="13"/>
                      <a:pt x="17" y="24"/>
                      <a:pt x="6" y="35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0" y="51"/>
                      <a:pt x="5" y="65"/>
                      <a:pt x="16" y="73"/>
                    </a:cubicBezTo>
                    <a:cubicBezTo>
                      <a:pt x="51" y="67"/>
                      <a:pt x="64" y="55"/>
                      <a:pt x="55" y="37"/>
                    </a:cubicBezTo>
                    <a:cubicBezTo>
                      <a:pt x="39" y="0"/>
                      <a:pt x="39" y="0"/>
                      <a:pt x="39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923"/>
              <p:cNvSpPr>
                <a:spLocks/>
              </p:cNvSpPr>
              <p:nvPr/>
            </p:nvSpPr>
            <p:spPr bwMode="auto">
              <a:xfrm>
                <a:off x="8447088" y="-439738"/>
                <a:ext cx="231775" cy="1181100"/>
              </a:xfrm>
              <a:custGeom>
                <a:avLst/>
                <a:gdLst>
                  <a:gd name="T0" fmla="*/ 48 w 62"/>
                  <a:gd name="T1" fmla="*/ 286 h 315"/>
                  <a:gd name="T2" fmla="*/ 37 w 62"/>
                  <a:gd name="T3" fmla="*/ 283 h 315"/>
                  <a:gd name="T4" fmla="*/ 15 w 62"/>
                  <a:gd name="T5" fmla="*/ 293 h 315"/>
                  <a:gd name="T6" fmla="*/ 15 w 62"/>
                  <a:gd name="T7" fmla="*/ 311 h 315"/>
                  <a:gd name="T8" fmla="*/ 60 w 62"/>
                  <a:gd name="T9" fmla="*/ 303 h 315"/>
                  <a:gd name="T10" fmla="*/ 62 w 62"/>
                  <a:gd name="T11" fmla="*/ 199 h 315"/>
                  <a:gd name="T12" fmla="*/ 62 w 62"/>
                  <a:gd name="T13" fmla="*/ 26 h 315"/>
                  <a:gd name="T14" fmla="*/ 44 w 62"/>
                  <a:gd name="T15" fmla="*/ 0 h 315"/>
                  <a:gd name="T16" fmla="*/ 49 w 62"/>
                  <a:gd name="T17" fmla="*/ 189 h 315"/>
                  <a:gd name="T18" fmla="*/ 48 w 62"/>
                  <a:gd name="T19" fmla="*/ 286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315">
                    <a:moveTo>
                      <a:pt x="48" y="286"/>
                    </a:moveTo>
                    <a:cubicBezTo>
                      <a:pt x="37" y="283"/>
                      <a:pt x="37" y="283"/>
                      <a:pt x="37" y="283"/>
                    </a:cubicBezTo>
                    <a:cubicBezTo>
                      <a:pt x="15" y="293"/>
                      <a:pt x="15" y="293"/>
                      <a:pt x="15" y="293"/>
                    </a:cubicBezTo>
                    <a:cubicBezTo>
                      <a:pt x="0" y="297"/>
                      <a:pt x="0" y="303"/>
                      <a:pt x="15" y="311"/>
                    </a:cubicBezTo>
                    <a:cubicBezTo>
                      <a:pt x="32" y="315"/>
                      <a:pt x="47" y="312"/>
                      <a:pt x="60" y="303"/>
                    </a:cubicBezTo>
                    <a:cubicBezTo>
                      <a:pt x="62" y="199"/>
                      <a:pt x="62" y="199"/>
                      <a:pt x="62" y="199"/>
                    </a:cubicBezTo>
                    <a:cubicBezTo>
                      <a:pt x="62" y="26"/>
                      <a:pt x="62" y="26"/>
                      <a:pt x="62" y="26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9" y="189"/>
                      <a:pt x="49" y="189"/>
                      <a:pt x="49" y="189"/>
                    </a:cubicBezTo>
                    <a:cubicBezTo>
                      <a:pt x="48" y="286"/>
                      <a:pt x="48" y="286"/>
                      <a:pt x="48" y="28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5" name="组合 164"/>
            <p:cNvGrpSpPr/>
            <p:nvPr/>
          </p:nvGrpSpPr>
          <p:grpSpPr>
            <a:xfrm flipH="1">
              <a:off x="3784050" y="2967184"/>
              <a:ext cx="149516" cy="615501"/>
              <a:chOff x="1138237" y="4144963"/>
              <a:chExt cx="993775" cy="4090988"/>
            </a:xfrm>
          </p:grpSpPr>
          <p:sp>
            <p:nvSpPr>
              <p:cNvPr id="166" name="Freeform 98"/>
              <p:cNvSpPr>
                <a:spLocks/>
              </p:cNvSpPr>
              <p:nvPr/>
            </p:nvSpPr>
            <p:spPr bwMode="auto">
              <a:xfrm>
                <a:off x="1138237" y="5238750"/>
                <a:ext cx="192088" cy="158750"/>
              </a:xfrm>
              <a:custGeom>
                <a:avLst/>
                <a:gdLst>
                  <a:gd name="T0" fmla="*/ 2 w 51"/>
                  <a:gd name="T1" fmla="*/ 24 h 42"/>
                  <a:gd name="T2" fmla="*/ 2 w 51"/>
                  <a:gd name="T3" fmla="*/ 41 h 42"/>
                  <a:gd name="T4" fmla="*/ 7 w 51"/>
                  <a:gd name="T5" fmla="*/ 42 h 42"/>
                  <a:gd name="T6" fmla="*/ 40 w 51"/>
                  <a:gd name="T7" fmla="*/ 30 h 42"/>
                  <a:gd name="T8" fmla="*/ 51 w 51"/>
                  <a:gd name="T9" fmla="*/ 3 h 42"/>
                  <a:gd name="T10" fmla="*/ 42 w 51"/>
                  <a:gd name="T11" fmla="*/ 0 h 42"/>
                  <a:gd name="T12" fmla="*/ 31 w 51"/>
                  <a:gd name="T13" fmla="*/ 19 h 42"/>
                  <a:gd name="T14" fmla="*/ 2 w 51"/>
                  <a:gd name="T15" fmla="*/ 2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42">
                    <a:moveTo>
                      <a:pt x="2" y="24"/>
                    </a:moveTo>
                    <a:cubicBezTo>
                      <a:pt x="0" y="30"/>
                      <a:pt x="0" y="35"/>
                      <a:pt x="2" y="41"/>
                    </a:cubicBezTo>
                    <a:cubicBezTo>
                      <a:pt x="4" y="42"/>
                      <a:pt x="5" y="42"/>
                      <a:pt x="7" y="42"/>
                    </a:cubicBezTo>
                    <a:cubicBezTo>
                      <a:pt x="17" y="42"/>
                      <a:pt x="28" y="38"/>
                      <a:pt x="40" y="30"/>
                    </a:cubicBezTo>
                    <a:cubicBezTo>
                      <a:pt x="41" y="21"/>
                      <a:pt x="45" y="11"/>
                      <a:pt x="51" y="3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24" y="25"/>
                      <a:pt x="14" y="27"/>
                      <a:pt x="2" y="24"/>
                    </a:cubicBezTo>
                    <a:close/>
                  </a:path>
                </a:pathLst>
              </a:custGeom>
              <a:solidFill>
                <a:srgbClr val="A5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99"/>
              <p:cNvSpPr>
                <a:spLocks noEditPoints="1"/>
              </p:cNvSpPr>
              <p:nvPr/>
            </p:nvSpPr>
            <p:spPr bwMode="auto">
              <a:xfrm>
                <a:off x="1138237" y="5210175"/>
                <a:ext cx="158750" cy="130175"/>
              </a:xfrm>
              <a:custGeom>
                <a:avLst/>
                <a:gdLst>
                  <a:gd name="T0" fmla="*/ 2 w 42"/>
                  <a:gd name="T1" fmla="*/ 15 h 35"/>
                  <a:gd name="T2" fmla="*/ 2 w 42"/>
                  <a:gd name="T3" fmla="*/ 32 h 35"/>
                  <a:gd name="T4" fmla="*/ 31 w 42"/>
                  <a:gd name="T5" fmla="*/ 27 h 35"/>
                  <a:gd name="T6" fmla="*/ 42 w 42"/>
                  <a:gd name="T7" fmla="*/ 8 h 35"/>
                  <a:gd name="T8" fmla="*/ 33 w 42"/>
                  <a:gd name="T9" fmla="*/ 5 h 35"/>
                  <a:gd name="T10" fmla="*/ 28 w 42"/>
                  <a:gd name="T11" fmla="*/ 0 h 35"/>
                  <a:gd name="T12" fmla="*/ 18 w 42"/>
                  <a:gd name="T13" fmla="*/ 0 h 35"/>
                  <a:gd name="T14" fmla="*/ 8 w 42"/>
                  <a:gd name="T15" fmla="*/ 0 h 35"/>
                  <a:gd name="T16" fmla="*/ 8 w 42"/>
                  <a:gd name="T17" fmla="*/ 8 h 35"/>
                  <a:gd name="T18" fmla="*/ 2 w 42"/>
                  <a:gd name="T19" fmla="*/ 15 h 35"/>
                  <a:gd name="T20" fmla="*/ 12 w 42"/>
                  <a:gd name="T21" fmla="*/ 11 h 35"/>
                  <a:gd name="T22" fmla="*/ 13 w 42"/>
                  <a:gd name="T23" fmla="*/ 8 h 35"/>
                  <a:gd name="T24" fmla="*/ 12 w 42"/>
                  <a:gd name="T25" fmla="*/ 5 h 35"/>
                  <a:gd name="T26" fmla="*/ 26 w 42"/>
                  <a:gd name="T27" fmla="*/ 5 h 35"/>
                  <a:gd name="T28" fmla="*/ 6 w 42"/>
                  <a:gd name="T29" fmla="*/ 29 h 35"/>
                  <a:gd name="T30" fmla="*/ 6 w 42"/>
                  <a:gd name="T31" fmla="*/ 29 h 35"/>
                  <a:gd name="T32" fmla="*/ 6 w 42"/>
                  <a:gd name="T33" fmla="*/ 18 h 35"/>
                  <a:gd name="T34" fmla="*/ 12 w 42"/>
                  <a:gd name="T35" fmla="*/ 1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2" h="35">
                    <a:moveTo>
                      <a:pt x="2" y="15"/>
                    </a:moveTo>
                    <a:cubicBezTo>
                      <a:pt x="0" y="20"/>
                      <a:pt x="0" y="26"/>
                      <a:pt x="2" y="32"/>
                    </a:cubicBezTo>
                    <a:cubicBezTo>
                      <a:pt x="14" y="35"/>
                      <a:pt x="24" y="33"/>
                      <a:pt x="31" y="27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2"/>
                      <a:pt x="6" y="5"/>
                      <a:pt x="8" y="8"/>
                    </a:cubicBezTo>
                    <a:cubicBezTo>
                      <a:pt x="2" y="15"/>
                      <a:pt x="2" y="15"/>
                      <a:pt x="2" y="15"/>
                    </a:cubicBezTo>
                    <a:close/>
                    <a:moveTo>
                      <a:pt x="12" y="11"/>
                    </a:moveTo>
                    <a:cubicBezTo>
                      <a:pt x="13" y="10"/>
                      <a:pt x="13" y="9"/>
                      <a:pt x="13" y="8"/>
                    </a:cubicBezTo>
                    <a:cubicBezTo>
                      <a:pt x="13" y="7"/>
                      <a:pt x="13" y="6"/>
                      <a:pt x="12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5" y="25"/>
                      <a:pt x="5" y="21"/>
                      <a:pt x="6" y="18"/>
                    </a:cubicBezTo>
                    <a:cubicBezTo>
                      <a:pt x="12" y="11"/>
                      <a:pt x="12" y="11"/>
                      <a:pt x="12" y="11"/>
                    </a:cubicBezTo>
                    <a:close/>
                  </a:path>
                </a:pathLst>
              </a:custGeom>
              <a:solidFill>
                <a:srgbClr val="DCA5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00"/>
              <p:cNvSpPr>
                <a:spLocks/>
              </p:cNvSpPr>
              <p:nvPr/>
            </p:nvSpPr>
            <p:spPr bwMode="auto">
              <a:xfrm>
                <a:off x="1157287" y="5227638"/>
                <a:ext cx="79375" cy="90488"/>
              </a:xfrm>
              <a:custGeom>
                <a:avLst/>
                <a:gdLst>
                  <a:gd name="T0" fmla="*/ 8 w 21"/>
                  <a:gd name="T1" fmla="*/ 3 h 24"/>
                  <a:gd name="T2" fmla="*/ 7 w 21"/>
                  <a:gd name="T3" fmla="*/ 6 h 24"/>
                  <a:gd name="T4" fmla="*/ 1 w 21"/>
                  <a:gd name="T5" fmla="*/ 13 h 24"/>
                  <a:gd name="T6" fmla="*/ 1 w 21"/>
                  <a:gd name="T7" fmla="*/ 24 h 24"/>
                  <a:gd name="T8" fmla="*/ 1 w 21"/>
                  <a:gd name="T9" fmla="*/ 24 h 24"/>
                  <a:gd name="T10" fmla="*/ 21 w 21"/>
                  <a:gd name="T11" fmla="*/ 0 h 24"/>
                  <a:gd name="T12" fmla="*/ 7 w 21"/>
                  <a:gd name="T13" fmla="*/ 0 h 24"/>
                  <a:gd name="T14" fmla="*/ 8 w 21"/>
                  <a:gd name="T15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4">
                    <a:moveTo>
                      <a:pt x="8" y="3"/>
                    </a:moveTo>
                    <a:cubicBezTo>
                      <a:pt x="8" y="4"/>
                      <a:pt x="8" y="5"/>
                      <a:pt x="7" y="6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6"/>
                      <a:pt x="0" y="2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1"/>
                      <a:pt x="8" y="2"/>
                      <a:pt x="8" y="3"/>
                    </a:cubicBezTo>
                    <a:close/>
                  </a:path>
                </a:pathLst>
              </a:custGeom>
              <a:solidFill>
                <a:srgbClr val="F3DD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01"/>
              <p:cNvSpPr>
                <a:spLocks/>
              </p:cNvSpPr>
              <p:nvPr/>
            </p:nvSpPr>
            <p:spPr bwMode="auto">
              <a:xfrm>
                <a:off x="1506537" y="4144963"/>
                <a:ext cx="434975" cy="558800"/>
              </a:xfrm>
              <a:custGeom>
                <a:avLst/>
                <a:gdLst>
                  <a:gd name="T0" fmla="*/ 97 w 116"/>
                  <a:gd name="T1" fmla="*/ 27 h 149"/>
                  <a:gd name="T2" fmla="*/ 93 w 116"/>
                  <a:gd name="T3" fmla="*/ 22 h 149"/>
                  <a:gd name="T4" fmla="*/ 40 w 116"/>
                  <a:gd name="T5" fmla="*/ 10 h 149"/>
                  <a:gd name="T6" fmla="*/ 5 w 116"/>
                  <a:gd name="T7" fmla="*/ 76 h 149"/>
                  <a:gd name="T8" fmla="*/ 1 w 116"/>
                  <a:gd name="T9" fmla="*/ 105 h 149"/>
                  <a:gd name="T10" fmla="*/ 2 w 116"/>
                  <a:gd name="T11" fmla="*/ 149 h 149"/>
                  <a:gd name="T12" fmla="*/ 16 w 116"/>
                  <a:gd name="T13" fmla="*/ 100 h 149"/>
                  <a:gd name="T14" fmla="*/ 14 w 116"/>
                  <a:gd name="T15" fmla="*/ 77 h 149"/>
                  <a:gd name="T16" fmla="*/ 36 w 116"/>
                  <a:gd name="T17" fmla="*/ 28 h 149"/>
                  <a:gd name="T18" fmla="*/ 46 w 116"/>
                  <a:gd name="T19" fmla="*/ 17 h 149"/>
                  <a:gd name="T20" fmla="*/ 74 w 116"/>
                  <a:gd name="T21" fmla="*/ 38 h 149"/>
                  <a:gd name="T22" fmla="*/ 98 w 116"/>
                  <a:gd name="T23" fmla="*/ 85 h 149"/>
                  <a:gd name="T24" fmla="*/ 106 w 116"/>
                  <a:gd name="T25" fmla="*/ 115 h 149"/>
                  <a:gd name="T26" fmla="*/ 97 w 116"/>
                  <a:gd name="T27" fmla="*/ 27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6" h="149">
                    <a:moveTo>
                      <a:pt x="97" y="27"/>
                    </a:moveTo>
                    <a:cubicBezTo>
                      <a:pt x="96" y="25"/>
                      <a:pt x="95" y="23"/>
                      <a:pt x="93" y="22"/>
                    </a:cubicBezTo>
                    <a:cubicBezTo>
                      <a:pt x="70" y="3"/>
                      <a:pt x="52" y="0"/>
                      <a:pt x="40" y="10"/>
                    </a:cubicBezTo>
                    <a:cubicBezTo>
                      <a:pt x="21" y="22"/>
                      <a:pt x="10" y="44"/>
                      <a:pt x="5" y="76"/>
                    </a:cubicBezTo>
                    <a:cubicBezTo>
                      <a:pt x="1" y="105"/>
                      <a:pt x="1" y="105"/>
                      <a:pt x="1" y="105"/>
                    </a:cubicBezTo>
                    <a:cubicBezTo>
                      <a:pt x="0" y="121"/>
                      <a:pt x="0" y="135"/>
                      <a:pt x="2" y="149"/>
                    </a:cubicBezTo>
                    <a:cubicBezTo>
                      <a:pt x="12" y="147"/>
                      <a:pt x="16" y="131"/>
                      <a:pt x="16" y="100"/>
                    </a:cubicBezTo>
                    <a:cubicBezTo>
                      <a:pt x="15" y="93"/>
                      <a:pt x="14" y="85"/>
                      <a:pt x="14" y="77"/>
                    </a:cubicBezTo>
                    <a:cubicBezTo>
                      <a:pt x="18" y="58"/>
                      <a:pt x="25" y="42"/>
                      <a:pt x="36" y="28"/>
                    </a:cubicBezTo>
                    <a:cubicBezTo>
                      <a:pt x="39" y="24"/>
                      <a:pt x="43" y="21"/>
                      <a:pt x="46" y="17"/>
                    </a:cubicBezTo>
                    <a:cubicBezTo>
                      <a:pt x="58" y="21"/>
                      <a:pt x="67" y="28"/>
                      <a:pt x="74" y="38"/>
                    </a:cubicBezTo>
                    <a:cubicBezTo>
                      <a:pt x="80" y="56"/>
                      <a:pt x="88" y="72"/>
                      <a:pt x="98" y="85"/>
                    </a:cubicBezTo>
                    <a:cubicBezTo>
                      <a:pt x="106" y="115"/>
                      <a:pt x="106" y="115"/>
                      <a:pt x="106" y="115"/>
                    </a:cubicBezTo>
                    <a:cubicBezTo>
                      <a:pt x="116" y="86"/>
                      <a:pt x="113" y="56"/>
                      <a:pt x="97" y="27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02"/>
              <p:cNvSpPr>
                <a:spLocks/>
              </p:cNvSpPr>
              <p:nvPr/>
            </p:nvSpPr>
            <p:spPr bwMode="auto">
              <a:xfrm>
                <a:off x="1693862" y="4244975"/>
                <a:ext cx="288925" cy="915988"/>
              </a:xfrm>
              <a:custGeom>
                <a:avLst/>
                <a:gdLst>
                  <a:gd name="T0" fmla="*/ 70 w 77"/>
                  <a:gd name="T1" fmla="*/ 87 h 244"/>
                  <a:gd name="T2" fmla="*/ 47 w 77"/>
                  <a:gd name="T3" fmla="*/ 0 h 244"/>
                  <a:gd name="T4" fmla="*/ 56 w 77"/>
                  <a:gd name="T5" fmla="*/ 88 h 244"/>
                  <a:gd name="T6" fmla="*/ 48 w 77"/>
                  <a:gd name="T7" fmla="*/ 58 h 244"/>
                  <a:gd name="T8" fmla="*/ 38 w 77"/>
                  <a:gd name="T9" fmla="*/ 86 h 244"/>
                  <a:gd name="T10" fmla="*/ 38 w 77"/>
                  <a:gd name="T11" fmla="*/ 138 h 244"/>
                  <a:gd name="T12" fmla="*/ 7 w 77"/>
                  <a:gd name="T13" fmla="*/ 184 h 244"/>
                  <a:gd name="T14" fmla="*/ 1 w 77"/>
                  <a:gd name="T15" fmla="*/ 224 h 244"/>
                  <a:gd name="T16" fmla="*/ 12 w 77"/>
                  <a:gd name="T17" fmla="*/ 244 h 244"/>
                  <a:gd name="T18" fmla="*/ 47 w 77"/>
                  <a:gd name="T19" fmla="*/ 209 h 244"/>
                  <a:gd name="T20" fmla="*/ 74 w 77"/>
                  <a:gd name="T21" fmla="*/ 157 h 244"/>
                  <a:gd name="T22" fmla="*/ 75 w 77"/>
                  <a:gd name="T23" fmla="*/ 155 h 244"/>
                  <a:gd name="T24" fmla="*/ 75 w 77"/>
                  <a:gd name="T25" fmla="*/ 154 h 244"/>
                  <a:gd name="T26" fmla="*/ 77 w 77"/>
                  <a:gd name="T27" fmla="*/ 148 h 244"/>
                  <a:gd name="T28" fmla="*/ 70 w 77"/>
                  <a:gd name="T29" fmla="*/ 87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7" h="244">
                    <a:moveTo>
                      <a:pt x="70" y="87"/>
                    </a:moveTo>
                    <a:cubicBezTo>
                      <a:pt x="71" y="52"/>
                      <a:pt x="64" y="23"/>
                      <a:pt x="47" y="0"/>
                    </a:cubicBezTo>
                    <a:cubicBezTo>
                      <a:pt x="63" y="29"/>
                      <a:pt x="66" y="59"/>
                      <a:pt x="56" y="88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6" y="68"/>
                      <a:pt x="42" y="78"/>
                      <a:pt x="38" y="86"/>
                    </a:cubicBezTo>
                    <a:cubicBezTo>
                      <a:pt x="38" y="138"/>
                      <a:pt x="38" y="138"/>
                      <a:pt x="38" y="138"/>
                    </a:cubicBezTo>
                    <a:cubicBezTo>
                      <a:pt x="30" y="156"/>
                      <a:pt x="19" y="171"/>
                      <a:pt x="7" y="184"/>
                    </a:cubicBezTo>
                    <a:cubicBezTo>
                      <a:pt x="2" y="201"/>
                      <a:pt x="0" y="214"/>
                      <a:pt x="1" y="224"/>
                    </a:cubicBezTo>
                    <a:cubicBezTo>
                      <a:pt x="2" y="234"/>
                      <a:pt x="6" y="240"/>
                      <a:pt x="12" y="244"/>
                    </a:cubicBezTo>
                    <a:cubicBezTo>
                      <a:pt x="25" y="224"/>
                      <a:pt x="37" y="212"/>
                      <a:pt x="47" y="209"/>
                    </a:cubicBezTo>
                    <a:cubicBezTo>
                      <a:pt x="61" y="191"/>
                      <a:pt x="70" y="173"/>
                      <a:pt x="74" y="157"/>
                    </a:cubicBezTo>
                    <a:cubicBezTo>
                      <a:pt x="75" y="156"/>
                      <a:pt x="75" y="155"/>
                      <a:pt x="75" y="155"/>
                    </a:cubicBezTo>
                    <a:cubicBezTo>
                      <a:pt x="75" y="154"/>
                      <a:pt x="75" y="154"/>
                      <a:pt x="75" y="154"/>
                    </a:cubicBezTo>
                    <a:cubicBezTo>
                      <a:pt x="76" y="152"/>
                      <a:pt x="76" y="150"/>
                      <a:pt x="77" y="148"/>
                    </a:cubicBezTo>
                    <a:cubicBezTo>
                      <a:pt x="73" y="132"/>
                      <a:pt x="70" y="111"/>
                      <a:pt x="70" y="8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03"/>
              <p:cNvSpPr>
                <a:spLocks/>
              </p:cNvSpPr>
              <p:nvPr/>
            </p:nvSpPr>
            <p:spPr bwMode="auto">
              <a:xfrm>
                <a:off x="1584325" y="4208463"/>
                <a:ext cx="288925" cy="817563"/>
              </a:xfrm>
              <a:custGeom>
                <a:avLst/>
                <a:gdLst>
                  <a:gd name="T0" fmla="*/ 67 w 77"/>
                  <a:gd name="T1" fmla="*/ 96 h 218"/>
                  <a:gd name="T2" fmla="*/ 77 w 77"/>
                  <a:gd name="T3" fmla="*/ 68 h 218"/>
                  <a:gd name="T4" fmla="*/ 53 w 77"/>
                  <a:gd name="T5" fmla="*/ 21 h 218"/>
                  <a:gd name="T6" fmla="*/ 25 w 77"/>
                  <a:gd name="T7" fmla="*/ 0 h 218"/>
                  <a:gd name="T8" fmla="*/ 15 w 77"/>
                  <a:gd name="T9" fmla="*/ 11 h 218"/>
                  <a:gd name="T10" fmla="*/ 47 w 77"/>
                  <a:gd name="T11" fmla="*/ 34 h 218"/>
                  <a:gd name="T12" fmla="*/ 67 w 77"/>
                  <a:gd name="T13" fmla="*/ 72 h 218"/>
                  <a:gd name="T14" fmla="*/ 9 w 77"/>
                  <a:gd name="T15" fmla="*/ 110 h 218"/>
                  <a:gd name="T16" fmla="*/ 50 w 77"/>
                  <a:gd name="T17" fmla="*/ 114 h 218"/>
                  <a:gd name="T18" fmla="*/ 50 w 77"/>
                  <a:gd name="T19" fmla="*/ 146 h 218"/>
                  <a:gd name="T20" fmla="*/ 49 w 77"/>
                  <a:gd name="T21" fmla="*/ 149 h 218"/>
                  <a:gd name="T22" fmla="*/ 0 w 77"/>
                  <a:gd name="T23" fmla="*/ 216 h 218"/>
                  <a:gd name="T24" fmla="*/ 18 w 77"/>
                  <a:gd name="T25" fmla="*/ 218 h 218"/>
                  <a:gd name="T26" fmla="*/ 25 w 77"/>
                  <a:gd name="T27" fmla="*/ 206 h 218"/>
                  <a:gd name="T28" fmla="*/ 36 w 77"/>
                  <a:gd name="T29" fmla="*/ 194 h 218"/>
                  <a:gd name="T30" fmla="*/ 67 w 77"/>
                  <a:gd name="T31" fmla="*/ 148 h 218"/>
                  <a:gd name="T32" fmla="*/ 67 w 77"/>
                  <a:gd name="T33" fmla="*/ 9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7" h="218">
                    <a:moveTo>
                      <a:pt x="67" y="96"/>
                    </a:moveTo>
                    <a:cubicBezTo>
                      <a:pt x="71" y="88"/>
                      <a:pt x="75" y="78"/>
                      <a:pt x="77" y="68"/>
                    </a:cubicBezTo>
                    <a:cubicBezTo>
                      <a:pt x="67" y="55"/>
                      <a:pt x="59" y="39"/>
                      <a:pt x="53" y="21"/>
                    </a:cubicBezTo>
                    <a:cubicBezTo>
                      <a:pt x="46" y="11"/>
                      <a:pt x="37" y="4"/>
                      <a:pt x="25" y="0"/>
                    </a:cubicBezTo>
                    <a:cubicBezTo>
                      <a:pt x="22" y="4"/>
                      <a:pt x="18" y="7"/>
                      <a:pt x="15" y="11"/>
                    </a:cubicBezTo>
                    <a:cubicBezTo>
                      <a:pt x="29" y="11"/>
                      <a:pt x="40" y="19"/>
                      <a:pt x="47" y="34"/>
                    </a:cubicBezTo>
                    <a:cubicBezTo>
                      <a:pt x="53" y="51"/>
                      <a:pt x="59" y="63"/>
                      <a:pt x="67" y="72"/>
                    </a:cubicBezTo>
                    <a:cubicBezTo>
                      <a:pt x="60" y="102"/>
                      <a:pt x="41" y="115"/>
                      <a:pt x="9" y="110"/>
                    </a:cubicBezTo>
                    <a:cubicBezTo>
                      <a:pt x="20" y="121"/>
                      <a:pt x="34" y="123"/>
                      <a:pt x="50" y="114"/>
                    </a:cubicBezTo>
                    <a:cubicBezTo>
                      <a:pt x="50" y="146"/>
                      <a:pt x="50" y="146"/>
                      <a:pt x="50" y="146"/>
                    </a:cubicBezTo>
                    <a:cubicBezTo>
                      <a:pt x="50" y="147"/>
                      <a:pt x="50" y="148"/>
                      <a:pt x="49" y="149"/>
                    </a:cubicBezTo>
                    <a:cubicBezTo>
                      <a:pt x="37" y="176"/>
                      <a:pt x="21" y="199"/>
                      <a:pt x="0" y="216"/>
                    </a:cubicBezTo>
                    <a:cubicBezTo>
                      <a:pt x="18" y="218"/>
                      <a:pt x="18" y="218"/>
                      <a:pt x="18" y="218"/>
                    </a:cubicBezTo>
                    <a:cubicBezTo>
                      <a:pt x="25" y="206"/>
                      <a:pt x="25" y="206"/>
                      <a:pt x="25" y="206"/>
                    </a:cubicBezTo>
                    <a:cubicBezTo>
                      <a:pt x="29" y="202"/>
                      <a:pt x="33" y="199"/>
                      <a:pt x="36" y="194"/>
                    </a:cubicBezTo>
                    <a:cubicBezTo>
                      <a:pt x="48" y="181"/>
                      <a:pt x="59" y="166"/>
                      <a:pt x="67" y="148"/>
                    </a:cubicBezTo>
                    <a:cubicBezTo>
                      <a:pt x="67" y="96"/>
                      <a:pt x="67" y="96"/>
                      <a:pt x="67" y="96"/>
                    </a:cubicBezTo>
                    <a:close/>
                  </a:path>
                </a:pathLst>
              </a:custGeom>
              <a:solidFill>
                <a:srgbClr val="A5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104"/>
              <p:cNvSpPr>
                <a:spLocks noEditPoints="1"/>
              </p:cNvSpPr>
              <p:nvPr/>
            </p:nvSpPr>
            <p:spPr bwMode="auto">
              <a:xfrm>
                <a:off x="1558925" y="4249738"/>
                <a:ext cx="277813" cy="390525"/>
              </a:xfrm>
              <a:custGeom>
                <a:avLst/>
                <a:gdLst>
                  <a:gd name="T0" fmla="*/ 2 w 74"/>
                  <a:gd name="T1" fmla="*/ 72 h 104"/>
                  <a:gd name="T2" fmla="*/ 12 w 74"/>
                  <a:gd name="T3" fmla="*/ 95 h 104"/>
                  <a:gd name="T4" fmla="*/ 16 w 74"/>
                  <a:gd name="T5" fmla="*/ 99 h 104"/>
                  <a:gd name="T6" fmla="*/ 74 w 74"/>
                  <a:gd name="T7" fmla="*/ 61 h 104"/>
                  <a:gd name="T8" fmla="*/ 54 w 74"/>
                  <a:gd name="T9" fmla="*/ 23 h 104"/>
                  <a:gd name="T10" fmla="*/ 22 w 74"/>
                  <a:gd name="T11" fmla="*/ 0 h 104"/>
                  <a:gd name="T12" fmla="*/ 0 w 74"/>
                  <a:gd name="T13" fmla="*/ 49 h 104"/>
                  <a:gd name="T14" fmla="*/ 2 w 74"/>
                  <a:gd name="T15" fmla="*/ 72 h 104"/>
                  <a:gd name="T16" fmla="*/ 25 w 74"/>
                  <a:gd name="T17" fmla="*/ 5 h 104"/>
                  <a:gd name="T18" fmla="*/ 32 w 74"/>
                  <a:gd name="T19" fmla="*/ 7 h 104"/>
                  <a:gd name="T20" fmla="*/ 13 w 74"/>
                  <a:gd name="T21" fmla="*/ 53 h 104"/>
                  <a:gd name="T22" fmla="*/ 23 w 74"/>
                  <a:gd name="T23" fmla="*/ 96 h 104"/>
                  <a:gd name="T24" fmla="*/ 18 w 74"/>
                  <a:gd name="T25" fmla="*/ 95 h 104"/>
                  <a:gd name="T26" fmla="*/ 16 w 74"/>
                  <a:gd name="T27" fmla="*/ 93 h 104"/>
                  <a:gd name="T28" fmla="*/ 7 w 74"/>
                  <a:gd name="T29" fmla="*/ 71 h 104"/>
                  <a:gd name="T30" fmla="*/ 5 w 74"/>
                  <a:gd name="T31" fmla="*/ 49 h 104"/>
                  <a:gd name="T32" fmla="*/ 25 w 74"/>
                  <a:gd name="T33" fmla="*/ 5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4" h="104">
                    <a:moveTo>
                      <a:pt x="2" y="72"/>
                    </a:moveTo>
                    <a:cubicBezTo>
                      <a:pt x="4" y="80"/>
                      <a:pt x="8" y="88"/>
                      <a:pt x="12" y="95"/>
                    </a:cubicBezTo>
                    <a:cubicBezTo>
                      <a:pt x="13" y="97"/>
                      <a:pt x="15" y="98"/>
                      <a:pt x="16" y="99"/>
                    </a:cubicBezTo>
                    <a:cubicBezTo>
                      <a:pt x="48" y="104"/>
                      <a:pt x="67" y="91"/>
                      <a:pt x="74" y="61"/>
                    </a:cubicBezTo>
                    <a:cubicBezTo>
                      <a:pt x="66" y="52"/>
                      <a:pt x="60" y="40"/>
                      <a:pt x="54" y="23"/>
                    </a:cubicBezTo>
                    <a:cubicBezTo>
                      <a:pt x="47" y="8"/>
                      <a:pt x="36" y="0"/>
                      <a:pt x="22" y="0"/>
                    </a:cubicBezTo>
                    <a:cubicBezTo>
                      <a:pt x="11" y="14"/>
                      <a:pt x="4" y="30"/>
                      <a:pt x="0" y="49"/>
                    </a:cubicBezTo>
                    <a:cubicBezTo>
                      <a:pt x="0" y="57"/>
                      <a:pt x="1" y="65"/>
                      <a:pt x="2" y="72"/>
                    </a:cubicBezTo>
                    <a:close/>
                    <a:moveTo>
                      <a:pt x="25" y="5"/>
                    </a:moveTo>
                    <a:cubicBezTo>
                      <a:pt x="27" y="5"/>
                      <a:pt x="30" y="6"/>
                      <a:pt x="32" y="7"/>
                    </a:cubicBezTo>
                    <a:cubicBezTo>
                      <a:pt x="21" y="20"/>
                      <a:pt x="14" y="35"/>
                      <a:pt x="13" y="53"/>
                    </a:cubicBezTo>
                    <a:cubicBezTo>
                      <a:pt x="13" y="68"/>
                      <a:pt x="16" y="82"/>
                      <a:pt x="23" y="96"/>
                    </a:cubicBezTo>
                    <a:cubicBezTo>
                      <a:pt x="21" y="95"/>
                      <a:pt x="20" y="95"/>
                      <a:pt x="18" y="95"/>
                    </a:cubicBezTo>
                    <a:cubicBezTo>
                      <a:pt x="17" y="94"/>
                      <a:pt x="17" y="94"/>
                      <a:pt x="16" y="93"/>
                    </a:cubicBezTo>
                    <a:cubicBezTo>
                      <a:pt x="12" y="86"/>
                      <a:pt x="8" y="79"/>
                      <a:pt x="7" y="71"/>
                    </a:cubicBezTo>
                    <a:cubicBezTo>
                      <a:pt x="5" y="64"/>
                      <a:pt x="5" y="57"/>
                      <a:pt x="5" y="49"/>
                    </a:cubicBezTo>
                    <a:cubicBezTo>
                      <a:pt x="8" y="32"/>
                      <a:pt x="15" y="18"/>
                      <a:pt x="25" y="5"/>
                    </a:cubicBezTo>
                    <a:close/>
                  </a:path>
                </a:pathLst>
              </a:custGeom>
              <a:solidFill>
                <a:srgbClr val="DCA5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05"/>
              <p:cNvSpPr>
                <a:spLocks/>
              </p:cNvSpPr>
              <p:nvPr/>
            </p:nvSpPr>
            <p:spPr bwMode="auto">
              <a:xfrm>
                <a:off x="1577975" y="4268788"/>
                <a:ext cx="100013" cy="341313"/>
              </a:xfrm>
              <a:custGeom>
                <a:avLst/>
                <a:gdLst>
                  <a:gd name="T0" fmla="*/ 27 w 27"/>
                  <a:gd name="T1" fmla="*/ 2 h 91"/>
                  <a:gd name="T2" fmla="*/ 20 w 27"/>
                  <a:gd name="T3" fmla="*/ 0 h 91"/>
                  <a:gd name="T4" fmla="*/ 0 w 27"/>
                  <a:gd name="T5" fmla="*/ 44 h 91"/>
                  <a:gd name="T6" fmla="*/ 2 w 27"/>
                  <a:gd name="T7" fmla="*/ 66 h 91"/>
                  <a:gd name="T8" fmla="*/ 11 w 27"/>
                  <a:gd name="T9" fmla="*/ 88 h 91"/>
                  <a:gd name="T10" fmla="*/ 13 w 27"/>
                  <a:gd name="T11" fmla="*/ 90 h 91"/>
                  <a:gd name="T12" fmla="*/ 18 w 27"/>
                  <a:gd name="T13" fmla="*/ 91 h 91"/>
                  <a:gd name="T14" fmla="*/ 8 w 27"/>
                  <a:gd name="T15" fmla="*/ 48 h 91"/>
                  <a:gd name="T16" fmla="*/ 27 w 27"/>
                  <a:gd name="T17" fmla="*/ 2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91">
                    <a:moveTo>
                      <a:pt x="27" y="2"/>
                    </a:moveTo>
                    <a:cubicBezTo>
                      <a:pt x="25" y="1"/>
                      <a:pt x="22" y="0"/>
                      <a:pt x="20" y="0"/>
                    </a:cubicBezTo>
                    <a:cubicBezTo>
                      <a:pt x="10" y="13"/>
                      <a:pt x="3" y="27"/>
                      <a:pt x="0" y="44"/>
                    </a:cubicBezTo>
                    <a:cubicBezTo>
                      <a:pt x="0" y="52"/>
                      <a:pt x="0" y="59"/>
                      <a:pt x="2" y="66"/>
                    </a:cubicBezTo>
                    <a:cubicBezTo>
                      <a:pt x="3" y="74"/>
                      <a:pt x="7" y="81"/>
                      <a:pt x="11" y="88"/>
                    </a:cubicBezTo>
                    <a:cubicBezTo>
                      <a:pt x="12" y="89"/>
                      <a:pt x="12" y="89"/>
                      <a:pt x="13" y="90"/>
                    </a:cubicBezTo>
                    <a:cubicBezTo>
                      <a:pt x="15" y="90"/>
                      <a:pt x="16" y="90"/>
                      <a:pt x="18" y="91"/>
                    </a:cubicBezTo>
                    <a:cubicBezTo>
                      <a:pt x="11" y="77"/>
                      <a:pt x="8" y="63"/>
                      <a:pt x="8" y="48"/>
                    </a:cubicBezTo>
                    <a:cubicBezTo>
                      <a:pt x="9" y="30"/>
                      <a:pt x="16" y="15"/>
                      <a:pt x="27" y="2"/>
                    </a:cubicBezTo>
                    <a:close/>
                  </a:path>
                </a:pathLst>
              </a:custGeom>
              <a:solidFill>
                <a:srgbClr val="F3DD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06"/>
              <p:cNvSpPr>
                <a:spLocks/>
              </p:cNvSpPr>
              <p:nvPr/>
            </p:nvSpPr>
            <p:spPr bwMode="auto">
              <a:xfrm>
                <a:off x="1514475" y="4519613"/>
                <a:ext cx="104775" cy="280988"/>
              </a:xfrm>
              <a:custGeom>
                <a:avLst/>
                <a:gdLst>
                  <a:gd name="T0" fmla="*/ 24 w 28"/>
                  <a:gd name="T1" fmla="*/ 23 h 75"/>
                  <a:gd name="T2" fmla="*/ 14 w 28"/>
                  <a:gd name="T3" fmla="*/ 0 h 75"/>
                  <a:gd name="T4" fmla="*/ 0 w 28"/>
                  <a:gd name="T5" fmla="*/ 49 h 75"/>
                  <a:gd name="T6" fmla="*/ 6 w 28"/>
                  <a:gd name="T7" fmla="*/ 75 h 75"/>
                  <a:gd name="T8" fmla="*/ 28 w 28"/>
                  <a:gd name="T9" fmla="*/ 60 h 75"/>
                  <a:gd name="T10" fmla="*/ 28 w 28"/>
                  <a:gd name="T11" fmla="*/ 27 h 75"/>
                  <a:gd name="T12" fmla="*/ 24 w 28"/>
                  <a:gd name="T13" fmla="*/ 2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75">
                    <a:moveTo>
                      <a:pt x="24" y="23"/>
                    </a:moveTo>
                    <a:cubicBezTo>
                      <a:pt x="20" y="16"/>
                      <a:pt x="16" y="8"/>
                      <a:pt x="14" y="0"/>
                    </a:cubicBezTo>
                    <a:cubicBezTo>
                      <a:pt x="14" y="31"/>
                      <a:pt x="10" y="47"/>
                      <a:pt x="0" y="49"/>
                    </a:cubicBezTo>
                    <a:cubicBezTo>
                      <a:pt x="1" y="58"/>
                      <a:pt x="3" y="67"/>
                      <a:pt x="6" y="75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7" y="26"/>
                      <a:pt x="25" y="25"/>
                      <a:pt x="24" y="2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07"/>
              <p:cNvSpPr>
                <a:spLocks noEditPoints="1"/>
              </p:cNvSpPr>
              <p:nvPr/>
            </p:nvSpPr>
            <p:spPr bwMode="auto">
              <a:xfrm>
                <a:off x="1581150" y="4621213"/>
                <a:ext cx="192088" cy="396875"/>
              </a:xfrm>
              <a:custGeom>
                <a:avLst/>
                <a:gdLst>
                  <a:gd name="T0" fmla="*/ 10 w 51"/>
                  <a:gd name="T1" fmla="*/ 33 h 106"/>
                  <a:gd name="T2" fmla="*/ 10 w 51"/>
                  <a:gd name="T3" fmla="*/ 43 h 106"/>
                  <a:gd name="T4" fmla="*/ 1 w 51"/>
                  <a:gd name="T5" fmla="*/ 97 h 106"/>
                  <a:gd name="T6" fmla="*/ 1 w 51"/>
                  <a:gd name="T7" fmla="*/ 106 h 106"/>
                  <a:gd name="T8" fmla="*/ 50 w 51"/>
                  <a:gd name="T9" fmla="*/ 39 h 106"/>
                  <a:gd name="T10" fmla="*/ 51 w 51"/>
                  <a:gd name="T11" fmla="*/ 36 h 106"/>
                  <a:gd name="T12" fmla="*/ 51 w 51"/>
                  <a:gd name="T13" fmla="*/ 4 h 106"/>
                  <a:gd name="T14" fmla="*/ 10 w 51"/>
                  <a:gd name="T15" fmla="*/ 0 h 106"/>
                  <a:gd name="T16" fmla="*/ 10 w 51"/>
                  <a:gd name="T17" fmla="*/ 33 h 106"/>
                  <a:gd name="T18" fmla="*/ 14 w 51"/>
                  <a:gd name="T19" fmla="*/ 9 h 106"/>
                  <a:gd name="T20" fmla="*/ 21 w 51"/>
                  <a:gd name="T21" fmla="*/ 13 h 106"/>
                  <a:gd name="T22" fmla="*/ 21 w 51"/>
                  <a:gd name="T23" fmla="*/ 45 h 106"/>
                  <a:gd name="T24" fmla="*/ 13 w 51"/>
                  <a:gd name="T25" fmla="*/ 89 h 106"/>
                  <a:gd name="T26" fmla="*/ 6 w 51"/>
                  <a:gd name="T27" fmla="*/ 96 h 106"/>
                  <a:gd name="T28" fmla="*/ 14 w 51"/>
                  <a:gd name="T29" fmla="*/ 45 h 106"/>
                  <a:gd name="T30" fmla="*/ 14 w 51"/>
                  <a:gd name="T31" fmla="*/ 43 h 106"/>
                  <a:gd name="T32" fmla="*/ 14 w 51"/>
                  <a:gd name="T33" fmla="*/ 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" h="106">
                    <a:moveTo>
                      <a:pt x="10" y="33"/>
                    </a:moveTo>
                    <a:cubicBezTo>
                      <a:pt x="10" y="43"/>
                      <a:pt x="10" y="43"/>
                      <a:pt x="10" y="43"/>
                    </a:cubicBezTo>
                    <a:cubicBezTo>
                      <a:pt x="3" y="59"/>
                      <a:pt x="0" y="77"/>
                      <a:pt x="1" y="97"/>
                    </a:cubicBezTo>
                    <a:cubicBezTo>
                      <a:pt x="1" y="106"/>
                      <a:pt x="1" y="106"/>
                      <a:pt x="1" y="106"/>
                    </a:cubicBezTo>
                    <a:cubicBezTo>
                      <a:pt x="22" y="89"/>
                      <a:pt x="38" y="66"/>
                      <a:pt x="50" y="39"/>
                    </a:cubicBezTo>
                    <a:cubicBezTo>
                      <a:pt x="51" y="38"/>
                      <a:pt x="51" y="37"/>
                      <a:pt x="51" y="36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35" y="13"/>
                      <a:pt x="21" y="11"/>
                      <a:pt x="10" y="0"/>
                    </a:cubicBezTo>
                    <a:cubicBezTo>
                      <a:pt x="10" y="33"/>
                      <a:pt x="10" y="33"/>
                      <a:pt x="10" y="33"/>
                    </a:cubicBezTo>
                    <a:close/>
                    <a:moveTo>
                      <a:pt x="14" y="9"/>
                    </a:moveTo>
                    <a:cubicBezTo>
                      <a:pt x="16" y="11"/>
                      <a:pt x="19" y="12"/>
                      <a:pt x="21" y="13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15" y="61"/>
                      <a:pt x="12" y="75"/>
                      <a:pt x="13" y="89"/>
                    </a:cubicBezTo>
                    <a:cubicBezTo>
                      <a:pt x="10" y="92"/>
                      <a:pt x="8" y="94"/>
                      <a:pt x="6" y="96"/>
                    </a:cubicBezTo>
                    <a:cubicBezTo>
                      <a:pt x="5" y="77"/>
                      <a:pt x="8" y="60"/>
                      <a:pt x="14" y="45"/>
                    </a:cubicBezTo>
                    <a:cubicBezTo>
                      <a:pt x="14" y="44"/>
                      <a:pt x="14" y="44"/>
                      <a:pt x="14" y="43"/>
                    </a:cubicBezTo>
                    <a:cubicBezTo>
                      <a:pt x="14" y="9"/>
                      <a:pt x="14" y="9"/>
                      <a:pt x="14" y="9"/>
                    </a:cubicBezTo>
                    <a:close/>
                  </a:path>
                </a:pathLst>
              </a:custGeom>
              <a:solidFill>
                <a:srgbClr val="DCA5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08"/>
              <p:cNvSpPr>
                <a:spLocks/>
              </p:cNvSpPr>
              <p:nvPr/>
            </p:nvSpPr>
            <p:spPr bwMode="auto">
              <a:xfrm>
                <a:off x="1600200" y="4654550"/>
                <a:ext cx="60325" cy="325438"/>
              </a:xfrm>
              <a:custGeom>
                <a:avLst/>
                <a:gdLst>
                  <a:gd name="T0" fmla="*/ 16 w 16"/>
                  <a:gd name="T1" fmla="*/ 4 h 87"/>
                  <a:gd name="T2" fmla="*/ 9 w 16"/>
                  <a:gd name="T3" fmla="*/ 0 h 87"/>
                  <a:gd name="T4" fmla="*/ 9 w 16"/>
                  <a:gd name="T5" fmla="*/ 34 h 87"/>
                  <a:gd name="T6" fmla="*/ 9 w 16"/>
                  <a:gd name="T7" fmla="*/ 36 h 87"/>
                  <a:gd name="T8" fmla="*/ 1 w 16"/>
                  <a:gd name="T9" fmla="*/ 87 h 87"/>
                  <a:gd name="T10" fmla="*/ 8 w 16"/>
                  <a:gd name="T11" fmla="*/ 80 h 87"/>
                  <a:gd name="T12" fmla="*/ 16 w 16"/>
                  <a:gd name="T13" fmla="*/ 36 h 87"/>
                  <a:gd name="T14" fmla="*/ 16 w 16"/>
                  <a:gd name="T15" fmla="*/ 4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87">
                    <a:moveTo>
                      <a:pt x="16" y="4"/>
                    </a:moveTo>
                    <a:cubicBezTo>
                      <a:pt x="14" y="3"/>
                      <a:pt x="11" y="2"/>
                      <a:pt x="9" y="0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9" y="35"/>
                      <a:pt x="9" y="35"/>
                      <a:pt x="9" y="36"/>
                    </a:cubicBezTo>
                    <a:cubicBezTo>
                      <a:pt x="3" y="51"/>
                      <a:pt x="0" y="68"/>
                      <a:pt x="1" y="87"/>
                    </a:cubicBezTo>
                    <a:cubicBezTo>
                      <a:pt x="3" y="85"/>
                      <a:pt x="5" y="83"/>
                      <a:pt x="8" y="80"/>
                    </a:cubicBezTo>
                    <a:cubicBezTo>
                      <a:pt x="7" y="66"/>
                      <a:pt x="10" y="52"/>
                      <a:pt x="16" y="36"/>
                    </a:cubicBezTo>
                    <a:cubicBezTo>
                      <a:pt x="16" y="4"/>
                      <a:pt x="16" y="4"/>
                      <a:pt x="16" y="4"/>
                    </a:cubicBezTo>
                    <a:close/>
                  </a:path>
                </a:pathLst>
              </a:custGeom>
              <a:solidFill>
                <a:srgbClr val="F3DD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09"/>
              <p:cNvSpPr>
                <a:spLocks/>
              </p:cNvSpPr>
              <p:nvPr/>
            </p:nvSpPr>
            <p:spPr bwMode="auto">
              <a:xfrm>
                <a:off x="1476375" y="4745038"/>
                <a:ext cx="242888" cy="506413"/>
              </a:xfrm>
              <a:custGeom>
                <a:avLst/>
                <a:gdLst>
                  <a:gd name="T0" fmla="*/ 38 w 65"/>
                  <a:gd name="T1" fmla="*/ 10 h 135"/>
                  <a:gd name="T2" fmla="*/ 38 w 65"/>
                  <a:gd name="T3" fmla="*/ 0 h 135"/>
                  <a:gd name="T4" fmla="*/ 16 w 65"/>
                  <a:gd name="T5" fmla="*/ 15 h 135"/>
                  <a:gd name="T6" fmla="*/ 6 w 65"/>
                  <a:gd name="T7" fmla="*/ 29 h 135"/>
                  <a:gd name="T8" fmla="*/ 17 w 65"/>
                  <a:gd name="T9" fmla="*/ 29 h 135"/>
                  <a:gd name="T10" fmla="*/ 0 w 65"/>
                  <a:gd name="T11" fmla="*/ 42 h 135"/>
                  <a:gd name="T12" fmla="*/ 21 w 65"/>
                  <a:gd name="T13" fmla="*/ 135 h 135"/>
                  <a:gd name="T14" fmla="*/ 54 w 65"/>
                  <a:gd name="T15" fmla="*/ 97 h 135"/>
                  <a:gd name="T16" fmla="*/ 59 w 65"/>
                  <a:gd name="T17" fmla="*/ 91 h 135"/>
                  <a:gd name="T18" fmla="*/ 65 w 65"/>
                  <a:gd name="T19" fmla="*/ 51 h 135"/>
                  <a:gd name="T20" fmla="*/ 54 w 65"/>
                  <a:gd name="T21" fmla="*/ 63 h 135"/>
                  <a:gd name="T22" fmla="*/ 47 w 65"/>
                  <a:gd name="T23" fmla="*/ 75 h 135"/>
                  <a:gd name="T24" fmla="*/ 27 w 65"/>
                  <a:gd name="T25" fmla="*/ 109 h 135"/>
                  <a:gd name="T26" fmla="*/ 29 w 65"/>
                  <a:gd name="T27" fmla="*/ 73 h 135"/>
                  <a:gd name="T28" fmla="*/ 29 w 65"/>
                  <a:gd name="T29" fmla="*/ 64 h 135"/>
                  <a:gd name="T30" fmla="*/ 38 w 65"/>
                  <a:gd name="T31" fmla="*/ 1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5" h="135">
                    <a:moveTo>
                      <a:pt x="38" y="1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21" y="135"/>
                      <a:pt x="21" y="135"/>
                      <a:pt x="21" y="135"/>
                    </a:cubicBezTo>
                    <a:cubicBezTo>
                      <a:pt x="54" y="97"/>
                      <a:pt x="54" y="97"/>
                      <a:pt x="54" y="97"/>
                    </a:cubicBezTo>
                    <a:cubicBezTo>
                      <a:pt x="59" y="91"/>
                      <a:pt x="59" y="91"/>
                      <a:pt x="59" y="91"/>
                    </a:cubicBezTo>
                    <a:cubicBezTo>
                      <a:pt x="58" y="81"/>
                      <a:pt x="60" y="68"/>
                      <a:pt x="65" y="51"/>
                    </a:cubicBezTo>
                    <a:cubicBezTo>
                      <a:pt x="62" y="56"/>
                      <a:pt x="58" y="59"/>
                      <a:pt x="54" y="63"/>
                    </a:cubicBezTo>
                    <a:cubicBezTo>
                      <a:pt x="47" y="75"/>
                      <a:pt x="47" y="75"/>
                      <a:pt x="47" y="75"/>
                    </a:cubicBezTo>
                    <a:cubicBezTo>
                      <a:pt x="27" y="109"/>
                      <a:pt x="27" y="109"/>
                      <a:pt x="27" y="109"/>
                    </a:cubicBezTo>
                    <a:cubicBezTo>
                      <a:pt x="29" y="73"/>
                      <a:pt x="29" y="73"/>
                      <a:pt x="29" y="73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28" y="44"/>
                      <a:pt x="31" y="26"/>
                      <a:pt x="38" y="10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10"/>
              <p:cNvSpPr>
                <a:spLocks noEditPoints="1"/>
              </p:cNvSpPr>
              <p:nvPr/>
            </p:nvSpPr>
            <p:spPr bwMode="auto">
              <a:xfrm>
                <a:off x="1206500" y="4792663"/>
                <a:ext cx="311150" cy="458788"/>
              </a:xfrm>
              <a:custGeom>
                <a:avLst/>
                <a:gdLst>
                  <a:gd name="T0" fmla="*/ 69 w 83"/>
                  <a:gd name="T1" fmla="*/ 16 h 122"/>
                  <a:gd name="T2" fmla="*/ 81 w 83"/>
                  <a:gd name="T3" fmla="*/ 1 h 122"/>
                  <a:gd name="T4" fmla="*/ 30 w 83"/>
                  <a:gd name="T5" fmla="*/ 34 h 122"/>
                  <a:gd name="T6" fmla="*/ 0 w 83"/>
                  <a:gd name="T7" fmla="*/ 111 h 122"/>
                  <a:gd name="T8" fmla="*/ 10 w 83"/>
                  <a:gd name="T9" fmla="*/ 111 h 122"/>
                  <a:gd name="T10" fmla="*/ 15 w 83"/>
                  <a:gd name="T11" fmla="*/ 116 h 122"/>
                  <a:gd name="T12" fmla="*/ 24 w 83"/>
                  <a:gd name="T13" fmla="*/ 119 h 122"/>
                  <a:gd name="T14" fmla="*/ 30 w 83"/>
                  <a:gd name="T15" fmla="*/ 57 h 122"/>
                  <a:gd name="T16" fmla="*/ 40 w 83"/>
                  <a:gd name="T17" fmla="*/ 40 h 122"/>
                  <a:gd name="T18" fmla="*/ 33 w 83"/>
                  <a:gd name="T19" fmla="*/ 122 h 122"/>
                  <a:gd name="T20" fmla="*/ 83 w 83"/>
                  <a:gd name="T21" fmla="*/ 113 h 122"/>
                  <a:gd name="T22" fmla="*/ 63 w 83"/>
                  <a:gd name="T23" fmla="*/ 29 h 122"/>
                  <a:gd name="T24" fmla="*/ 78 w 83"/>
                  <a:gd name="T25" fmla="*/ 16 h 122"/>
                  <a:gd name="T26" fmla="*/ 69 w 83"/>
                  <a:gd name="T27" fmla="*/ 16 h 122"/>
                  <a:gd name="T28" fmla="*/ 66 w 83"/>
                  <a:gd name="T29" fmla="*/ 13 h 122"/>
                  <a:gd name="T30" fmla="*/ 41 w 83"/>
                  <a:gd name="T31" fmla="*/ 36 h 122"/>
                  <a:gd name="T32" fmla="*/ 38 w 83"/>
                  <a:gd name="T33" fmla="*/ 36 h 122"/>
                  <a:gd name="T34" fmla="*/ 36 w 83"/>
                  <a:gd name="T35" fmla="*/ 38 h 122"/>
                  <a:gd name="T36" fmla="*/ 28 w 83"/>
                  <a:gd name="T37" fmla="*/ 52 h 122"/>
                  <a:gd name="T38" fmla="*/ 34 w 83"/>
                  <a:gd name="T39" fmla="*/ 36 h 122"/>
                  <a:gd name="T40" fmla="*/ 34 w 83"/>
                  <a:gd name="T41" fmla="*/ 35 h 122"/>
                  <a:gd name="T42" fmla="*/ 72 w 83"/>
                  <a:gd name="T43" fmla="*/ 6 h 122"/>
                  <a:gd name="T44" fmla="*/ 66 w 83"/>
                  <a:gd name="T45" fmla="*/ 13 h 122"/>
                  <a:gd name="T46" fmla="*/ 13 w 83"/>
                  <a:gd name="T47" fmla="*/ 108 h 122"/>
                  <a:gd name="T48" fmla="*/ 10 w 83"/>
                  <a:gd name="T49" fmla="*/ 107 h 122"/>
                  <a:gd name="T50" fmla="*/ 7 w 83"/>
                  <a:gd name="T51" fmla="*/ 107 h 122"/>
                  <a:gd name="T52" fmla="*/ 25 w 83"/>
                  <a:gd name="T53" fmla="*/ 59 h 122"/>
                  <a:gd name="T54" fmla="*/ 23 w 83"/>
                  <a:gd name="T55" fmla="*/ 78 h 122"/>
                  <a:gd name="T56" fmla="*/ 13 w 83"/>
                  <a:gd name="T57" fmla="*/ 108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3" h="122">
                    <a:moveTo>
                      <a:pt x="69" y="16"/>
                    </a:moveTo>
                    <a:cubicBezTo>
                      <a:pt x="81" y="1"/>
                      <a:pt x="81" y="1"/>
                      <a:pt x="81" y="1"/>
                    </a:cubicBezTo>
                    <a:cubicBezTo>
                      <a:pt x="52" y="0"/>
                      <a:pt x="35" y="11"/>
                      <a:pt x="30" y="34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5" y="116"/>
                      <a:pt x="15" y="116"/>
                      <a:pt x="15" y="116"/>
                    </a:cubicBezTo>
                    <a:cubicBezTo>
                      <a:pt x="24" y="119"/>
                      <a:pt x="24" y="119"/>
                      <a:pt x="24" y="119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33" y="122"/>
                      <a:pt x="33" y="122"/>
                      <a:pt x="33" y="122"/>
                    </a:cubicBezTo>
                    <a:cubicBezTo>
                      <a:pt x="83" y="113"/>
                      <a:pt x="83" y="113"/>
                      <a:pt x="83" y="113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69" y="16"/>
                      <a:pt x="69" y="16"/>
                      <a:pt x="69" y="16"/>
                    </a:cubicBezTo>
                    <a:close/>
                    <a:moveTo>
                      <a:pt x="66" y="13"/>
                    </a:moveTo>
                    <a:cubicBezTo>
                      <a:pt x="53" y="16"/>
                      <a:pt x="45" y="24"/>
                      <a:pt x="41" y="36"/>
                    </a:cubicBezTo>
                    <a:cubicBezTo>
                      <a:pt x="40" y="36"/>
                      <a:pt x="39" y="36"/>
                      <a:pt x="38" y="36"/>
                    </a:cubicBezTo>
                    <a:cubicBezTo>
                      <a:pt x="37" y="37"/>
                      <a:pt x="36" y="37"/>
                      <a:pt x="36" y="38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6"/>
                      <a:pt x="34" y="36"/>
                      <a:pt x="34" y="35"/>
                    </a:cubicBezTo>
                    <a:cubicBezTo>
                      <a:pt x="38" y="17"/>
                      <a:pt x="51" y="7"/>
                      <a:pt x="72" y="6"/>
                    </a:cubicBezTo>
                    <a:cubicBezTo>
                      <a:pt x="66" y="13"/>
                      <a:pt x="66" y="13"/>
                      <a:pt x="66" y="13"/>
                    </a:cubicBezTo>
                    <a:close/>
                    <a:moveTo>
                      <a:pt x="13" y="108"/>
                    </a:moveTo>
                    <a:cubicBezTo>
                      <a:pt x="12" y="107"/>
                      <a:pt x="11" y="107"/>
                      <a:pt x="10" y="107"/>
                    </a:cubicBezTo>
                    <a:cubicBezTo>
                      <a:pt x="7" y="107"/>
                      <a:pt x="7" y="107"/>
                      <a:pt x="7" y="107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3" y="78"/>
                      <a:pt x="23" y="78"/>
                      <a:pt x="23" y="78"/>
                    </a:cubicBezTo>
                    <a:cubicBezTo>
                      <a:pt x="13" y="108"/>
                      <a:pt x="13" y="108"/>
                      <a:pt x="13" y="108"/>
                    </a:cubicBezTo>
                    <a:close/>
                  </a:path>
                </a:pathLst>
              </a:custGeom>
              <a:solidFill>
                <a:srgbClr val="A9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111"/>
              <p:cNvSpPr>
                <a:spLocks/>
              </p:cNvSpPr>
              <p:nvPr/>
            </p:nvSpPr>
            <p:spPr bwMode="auto">
              <a:xfrm>
                <a:off x="1311275" y="4816475"/>
                <a:ext cx="165100" cy="171450"/>
              </a:xfrm>
              <a:custGeom>
                <a:avLst/>
                <a:gdLst>
                  <a:gd name="T0" fmla="*/ 13 w 44"/>
                  <a:gd name="T1" fmla="*/ 30 h 46"/>
                  <a:gd name="T2" fmla="*/ 38 w 44"/>
                  <a:gd name="T3" fmla="*/ 7 h 46"/>
                  <a:gd name="T4" fmla="*/ 44 w 44"/>
                  <a:gd name="T5" fmla="*/ 0 h 46"/>
                  <a:gd name="T6" fmla="*/ 6 w 44"/>
                  <a:gd name="T7" fmla="*/ 29 h 46"/>
                  <a:gd name="T8" fmla="*/ 6 w 44"/>
                  <a:gd name="T9" fmla="*/ 30 h 46"/>
                  <a:gd name="T10" fmla="*/ 0 w 44"/>
                  <a:gd name="T11" fmla="*/ 46 h 46"/>
                  <a:gd name="T12" fmla="*/ 8 w 44"/>
                  <a:gd name="T13" fmla="*/ 32 h 46"/>
                  <a:gd name="T14" fmla="*/ 10 w 44"/>
                  <a:gd name="T15" fmla="*/ 30 h 46"/>
                  <a:gd name="T16" fmla="*/ 13 w 44"/>
                  <a:gd name="T17" fmla="*/ 3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46">
                    <a:moveTo>
                      <a:pt x="13" y="30"/>
                    </a:moveTo>
                    <a:cubicBezTo>
                      <a:pt x="17" y="18"/>
                      <a:pt x="25" y="10"/>
                      <a:pt x="38" y="7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23" y="1"/>
                      <a:pt x="10" y="11"/>
                      <a:pt x="6" y="29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1"/>
                      <a:pt x="9" y="31"/>
                      <a:pt x="10" y="30"/>
                    </a:cubicBezTo>
                    <a:cubicBezTo>
                      <a:pt x="11" y="30"/>
                      <a:pt x="12" y="30"/>
                      <a:pt x="13" y="30"/>
                    </a:cubicBezTo>
                    <a:close/>
                  </a:path>
                </a:pathLst>
              </a:custGeom>
              <a:solidFill>
                <a:srgbClr val="FD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12"/>
              <p:cNvSpPr>
                <a:spLocks/>
              </p:cNvSpPr>
              <p:nvPr/>
            </p:nvSpPr>
            <p:spPr bwMode="auto">
              <a:xfrm>
                <a:off x="1231900" y="5014913"/>
                <a:ext cx="68263" cy="182563"/>
              </a:xfrm>
              <a:custGeom>
                <a:avLst/>
                <a:gdLst>
                  <a:gd name="T0" fmla="*/ 3 w 18"/>
                  <a:gd name="T1" fmla="*/ 48 h 49"/>
                  <a:gd name="T2" fmla="*/ 6 w 18"/>
                  <a:gd name="T3" fmla="*/ 49 h 49"/>
                  <a:gd name="T4" fmla="*/ 16 w 18"/>
                  <a:gd name="T5" fmla="*/ 19 h 49"/>
                  <a:gd name="T6" fmla="*/ 18 w 18"/>
                  <a:gd name="T7" fmla="*/ 0 h 49"/>
                  <a:gd name="T8" fmla="*/ 0 w 18"/>
                  <a:gd name="T9" fmla="*/ 48 h 49"/>
                  <a:gd name="T10" fmla="*/ 3 w 18"/>
                  <a:gd name="T11" fmla="*/ 4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49">
                    <a:moveTo>
                      <a:pt x="3" y="48"/>
                    </a:moveTo>
                    <a:cubicBezTo>
                      <a:pt x="4" y="48"/>
                      <a:pt x="5" y="48"/>
                      <a:pt x="6" y="4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3" y="48"/>
                      <a:pt x="3" y="48"/>
                      <a:pt x="3" y="48"/>
                    </a:cubicBezTo>
                    <a:close/>
                  </a:path>
                </a:pathLst>
              </a:custGeom>
              <a:solidFill>
                <a:srgbClr val="FD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13"/>
              <p:cNvSpPr>
                <a:spLocks/>
              </p:cNvSpPr>
              <p:nvPr/>
            </p:nvSpPr>
            <p:spPr bwMode="auto">
              <a:xfrm>
                <a:off x="1465262" y="4797425"/>
                <a:ext cx="71438" cy="55563"/>
              </a:xfrm>
              <a:custGeom>
                <a:avLst/>
                <a:gdLst>
                  <a:gd name="T0" fmla="*/ 12 w 19"/>
                  <a:gd name="T1" fmla="*/ 0 h 15"/>
                  <a:gd name="T2" fmla="*/ 0 w 19"/>
                  <a:gd name="T3" fmla="*/ 15 h 15"/>
                  <a:gd name="T4" fmla="*/ 9 w 19"/>
                  <a:gd name="T5" fmla="*/ 15 h 15"/>
                  <a:gd name="T6" fmla="*/ 19 w 19"/>
                  <a:gd name="T7" fmla="*/ 1 h 15"/>
                  <a:gd name="T8" fmla="*/ 12 w 19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5">
                    <a:moveTo>
                      <a:pt x="12" y="0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6" y="0"/>
                      <a:pt x="14" y="0"/>
                      <a:pt x="12" y="0"/>
                    </a:cubicBezTo>
                    <a:close/>
                  </a:path>
                </a:pathLst>
              </a:custGeom>
              <a:solidFill>
                <a:srgbClr val="65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14"/>
              <p:cNvSpPr>
                <a:spLocks/>
              </p:cNvSpPr>
              <p:nvPr/>
            </p:nvSpPr>
            <p:spPr bwMode="auto">
              <a:xfrm>
                <a:off x="1330325" y="4852988"/>
                <a:ext cx="225425" cy="398463"/>
              </a:xfrm>
              <a:custGeom>
                <a:avLst/>
                <a:gdLst>
                  <a:gd name="T0" fmla="*/ 132 w 142"/>
                  <a:gd name="T1" fmla="*/ 0 h 251"/>
                  <a:gd name="T2" fmla="*/ 106 w 142"/>
                  <a:gd name="T3" fmla="*/ 0 h 251"/>
                  <a:gd name="T4" fmla="*/ 71 w 142"/>
                  <a:gd name="T5" fmla="*/ 31 h 251"/>
                  <a:gd name="T6" fmla="*/ 118 w 142"/>
                  <a:gd name="T7" fmla="*/ 229 h 251"/>
                  <a:gd name="T8" fmla="*/ 0 w 142"/>
                  <a:gd name="T9" fmla="*/ 251 h 251"/>
                  <a:gd name="T10" fmla="*/ 142 w 142"/>
                  <a:gd name="T11" fmla="*/ 251 h 251"/>
                  <a:gd name="T12" fmla="*/ 92 w 142"/>
                  <a:gd name="T13" fmla="*/ 31 h 251"/>
                  <a:gd name="T14" fmla="*/ 132 w 142"/>
                  <a:gd name="T15" fmla="*/ 0 h 251"/>
                  <a:gd name="T16" fmla="*/ 132 w 142"/>
                  <a:gd name="T17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251">
                    <a:moveTo>
                      <a:pt x="132" y="0"/>
                    </a:moveTo>
                    <a:lnTo>
                      <a:pt x="106" y="0"/>
                    </a:lnTo>
                    <a:lnTo>
                      <a:pt x="71" y="31"/>
                    </a:lnTo>
                    <a:lnTo>
                      <a:pt x="118" y="229"/>
                    </a:lnTo>
                    <a:lnTo>
                      <a:pt x="0" y="251"/>
                    </a:lnTo>
                    <a:lnTo>
                      <a:pt x="142" y="251"/>
                    </a:lnTo>
                    <a:lnTo>
                      <a:pt x="92" y="31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65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15"/>
              <p:cNvSpPr>
                <a:spLocks/>
              </p:cNvSpPr>
              <p:nvPr/>
            </p:nvSpPr>
            <p:spPr bwMode="auto">
              <a:xfrm>
                <a:off x="1577975" y="5018088"/>
                <a:ext cx="74613" cy="134938"/>
              </a:xfrm>
              <a:custGeom>
                <a:avLst/>
                <a:gdLst>
                  <a:gd name="T0" fmla="*/ 47 w 47"/>
                  <a:gd name="T1" fmla="*/ 5 h 85"/>
                  <a:gd name="T2" fmla="*/ 4 w 47"/>
                  <a:gd name="T3" fmla="*/ 0 h 85"/>
                  <a:gd name="T4" fmla="*/ 0 w 47"/>
                  <a:gd name="T5" fmla="*/ 85 h 85"/>
                  <a:gd name="T6" fmla="*/ 47 w 47"/>
                  <a:gd name="T7" fmla="*/ 5 h 85"/>
                  <a:gd name="T8" fmla="*/ 47 w 47"/>
                  <a:gd name="T9" fmla="*/ 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85">
                    <a:moveTo>
                      <a:pt x="47" y="5"/>
                    </a:moveTo>
                    <a:lnTo>
                      <a:pt x="4" y="0"/>
                    </a:lnTo>
                    <a:lnTo>
                      <a:pt x="0" y="85"/>
                    </a:lnTo>
                    <a:lnTo>
                      <a:pt x="47" y="5"/>
                    </a:lnTo>
                    <a:lnTo>
                      <a:pt x="47" y="5"/>
                    </a:ln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116"/>
              <p:cNvSpPr>
                <a:spLocks/>
              </p:cNvSpPr>
              <p:nvPr/>
            </p:nvSpPr>
            <p:spPr bwMode="auto">
              <a:xfrm>
                <a:off x="1296987" y="4943475"/>
                <a:ext cx="58738" cy="307975"/>
              </a:xfrm>
              <a:custGeom>
                <a:avLst/>
                <a:gdLst>
                  <a:gd name="T0" fmla="*/ 37 w 37"/>
                  <a:gd name="T1" fmla="*/ 0 h 194"/>
                  <a:gd name="T2" fmla="*/ 14 w 37"/>
                  <a:gd name="T3" fmla="*/ 40 h 194"/>
                  <a:gd name="T4" fmla="*/ 0 w 37"/>
                  <a:gd name="T5" fmla="*/ 186 h 194"/>
                  <a:gd name="T6" fmla="*/ 21 w 37"/>
                  <a:gd name="T7" fmla="*/ 194 h 194"/>
                  <a:gd name="T8" fmla="*/ 37 w 37"/>
                  <a:gd name="T9" fmla="*/ 0 h 194"/>
                  <a:gd name="T10" fmla="*/ 37 w 37"/>
                  <a:gd name="T11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94">
                    <a:moveTo>
                      <a:pt x="37" y="0"/>
                    </a:moveTo>
                    <a:lnTo>
                      <a:pt x="14" y="40"/>
                    </a:lnTo>
                    <a:lnTo>
                      <a:pt x="0" y="186"/>
                    </a:lnTo>
                    <a:lnTo>
                      <a:pt x="21" y="194"/>
                    </a:lnTo>
                    <a:lnTo>
                      <a:pt x="37" y="0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65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117"/>
              <p:cNvSpPr>
                <a:spLocks/>
              </p:cNvSpPr>
              <p:nvPr/>
            </p:nvSpPr>
            <p:spPr bwMode="auto">
              <a:xfrm>
                <a:off x="1154112" y="5351463"/>
                <a:ext cx="655638" cy="180975"/>
              </a:xfrm>
              <a:custGeom>
                <a:avLst/>
                <a:gdLst>
                  <a:gd name="T0" fmla="*/ 36 w 175"/>
                  <a:gd name="T1" fmla="*/ 0 h 48"/>
                  <a:gd name="T2" fmla="*/ 3 w 175"/>
                  <a:gd name="T3" fmla="*/ 12 h 48"/>
                  <a:gd name="T4" fmla="*/ 1 w 175"/>
                  <a:gd name="T5" fmla="*/ 28 h 48"/>
                  <a:gd name="T6" fmla="*/ 60 w 175"/>
                  <a:gd name="T7" fmla="*/ 42 h 48"/>
                  <a:gd name="T8" fmla="*/ 171 w 175"/>
                  <a:gd name="T9" fmla="*/ 42 h 48"/>
                  <a:gd name="T10" fmla="*/ 175 w 175"/>
                  <a:gd name="T11" fmla="*/ 35 h 48"/>
                  <a:gd name="T12" fmla="*/ 110 w 175"/>
                  <a:gd name="T13" fmla="*/ 35 h 48"/>
                  <a:gd name="T14" fmla="*/ 35 w 175"/>
                  <a:gd name="T15" fmla="*/ 25 h 48"/>
                  <a:gd name="T16" fmla="*/ 36 w 175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5" h="48">
                    <a:moveTo>
                      <a:pt x="36" y="0"/>
                    </a:moveTo>
                    <a:cubicBezTo>
                      <a:pt x="24" y="8"/>
                      <a:pt x="13" y="12"/>
                      <a:pt x="3" y="12"/>
                    </a:cubicBezTo>
                    <a:cubicBezTo>
                      <a:pt x="1" y="18"/>
                      <a:pt x="0" y="23"/>
                      <a:pt x="1" y="28"/>
                    </a:cubicBezTo>
                    <a:cubicBezTo>
                      <a:pt x="20" y="37"/>
                      <a:pt x="40" y="41"/>
                      <a:pt x="60" y="42"/>
                    </a:cubicBezTo>
                    <a:cubicBezTo>
                      <a:pt x="96" y="48"/>
                      <a:pt x="133" y="48"/>
                      <a:pt x="171" y="42"/>
                    </a:cubicBezTo>
                    <a:cubicBezTo>
                      <a:pt x="175" y="35"/>
                      <a:pt x="175" y="35"/>
                      <a:pt x="175" y="35"/>
                    </a:cubicBezTo>
                    <a:cubicBezTo>
                      <a:pt x="156" y="40"/>
                      <a:pt x="134" y="40"/>
                      <a:pt x="110" y="3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4" y="17"/>
                      <a:pt x="34" y="8"/>
                      <a:pt x="36" y="0"/>
                    </a:cubicBezTo>
                    <a:close/>
                  </a:path>
                </a:pathLst>
              </a:custGeom>
              <a:solidFill>
                <a:srgbClr val="A9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18"/>
              <p:cNvSpPr>
                <a:spLocks noEditPoints="1"/>
              </p:cNvSpPr>
              <p:nvPr/>
            </p:nvSpPr>
            <p:spPr bwMode="auto">
              <a:xfrm>
                <a:off x="1289050" y="4822825"/>
                <a:ext cx="765175" cy="588963"/>
              </a:xfrm>
              <a:custGeom>
                <a:avLst/>
                <a:gdLst>
                  <a:gd name="T0" fmla="*/ 11 w 204"/>
                  <a:gd name="T1" fmla="*/ 114 h 157"/>
                  <a:gd name="T2" fmla="*/ 0 w 204"/>
                  <a:gd name="T3" fmla="*/ 141 h 157"/>
                  <a:gd name="T4" fmla="*/ 130 w 204"/>
                  <a:gd name="T5" fmla="*/ 157 h 157"/>
                  <a:gd name="T6" fmla="*/ 180 w 204"/>
                  <a:gd name="T7" fmla="*/ 89 h 157"/>
                  <a:gd name="T8" fmla="*/ 203 w 204"/>
                  <a:gd name="T9" fmla="*/ 6 h 157"/>
                  <a:gd name="T10" fmla="*/ 183 w 204"/>
                  <a:gd name="T11" fmla="*/ 0 h 157"/>
                  <a:gd name="T12" fmla="*/ 183 w 204"/>
                  <a:gd name="T13" fmla="*/ 1 h 157"/>
                  <a:gd name="T14" fmla="*/ 182 w 204"/>
                  <a:gd name="T15" fmla="*/ 3 h 157"/>
                  <a:gd name="T16" fmla="*/ 174 w 204"/>
                  <a:gd name="T17" fmla="*/ 34 h 157"/>
                  <a:gd name="T18" fmla="*/ 116 w 204"/>
                  <a:gd name="T19" fmla="*/ 114 h 157"/>
                  <a:gd name="T20" fmla="*/ 71 w 204"/>
                  <a:gd name="T21" fmla="*/ 114 h 157"/>
                  <a:gd name="T22" fmla="*/ 11 w 204"/>
                  <a:gd name="T23" fmla="*/ 114 h 157"/>
                  <a:gd name="T24" fmla="*/ 9 w 204"/>
                  <a:gd name="T25" fmla="*/ 126 h 157"/>
                  <a:gd name="T26" fmla="*/ 13 w 204"/>
                  <a:gd name="T27" fmla="*/ 118 h 157"/>
                  <a:gd name="T28" fmla="*/ 116 w 204"/>
                  <a:gd name="T29" fmla="*/ 118 h 157"/>
                  <a:gd name="T30" fmla="*/ 118 w 204"/>
                  <a:gd name="T31" fmla="*/ 118 h 157"/>
                  <a:gd name="T32" fmla="*/ 119 w 204"/>
                  <a:gd name="T33" fmla="*/ 116 h 157"/>
                  <a:gd name="T34" fmla="*/ 178 w 204"/>
                  <a:gd name="T35" fmla="*/ 37 h 157"/>
                  <a:gd name="T36" fmla="*/ 162 w 204"/>
                  <a:gd name="T37" fmla="*/ 77 h 157"/>
                  <a:gd name="T38" fmla="*/ 121 w 204"/>
                  <a:gd name="T39" fmla="*/ 126 h 157"/>
                  <a:gd name="T40" fmla="*/ 9 w 204"/>
                  <a:gd name="T41" fmla="*/ 126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4" h="157">
                    <a:moveTo>
                      <a:pt x="11" y="114"/>
                    </a:moveTo>
                    <a:cubicBezTo>
                      <a:pt x="5" y="122"/>
                      <a:pt x="1" y="132"/>
                      <a:pt x="0" y="141"/>
                    </a:cubicBezTo>
                    <a:cubicBezTo>
                      <a:pt x="130" y="157"/>
                      <a:pt x="130" y="157"/>
                      <a:pt x="130" y="157"/>
                    </a:cubicBezTo>
                    <a:cubicBezTo>
                      <a:pt x="180" y="89"/>
                      <a:pt x="180" y="89"/>
                      <a:pt x="180" y="89"/>
                    </a:cubicBezTo>
                    <a:cubicBezTo>
                      <a:pt x="196" y="67"/>
                      <a:pt x="204" y="40"/>
                      <a:pt x="203" y="6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1"/>
                    </a:cubicBezTo>
                    <a:cubicBezTo>
                      <a:pt x="183" y="1"/>
                      <a:pt x="183" y="2"/>
                      <a:pt x="182" y="3"/>
                    </a:cubicBezTo>
                    <a:cubicBezTo>
                      <a:pt x="174" y="34"/>
                      <a:pt x="174" y="34"/>
                      <a:pt x="174" y="34"/>
                    </a:cubicBezTo>
                    <a:cubicBezTo>
                      <a:pt x="116" y="114"/>
                      <a:pt x="116" y="114"/>
                      <a:pt x="116" y="114"/>
                    </a:cubicBezTo>
                    <a:cubicBezTo>
                      <a:pt x="71" y="114"/>
                      <a:pt x="71" y="114"/>
                      <a:pt x="71" y="114"/>
                    </a:cubicBezTo>
                    <a:cubicBezTo>
                      <a:pt x="11" y="114"/>
                      <a:pt x="11" y="114"/>
                      <a:pt x="11" y="114"/>
                    </a:cubicBezTo>
                    <a:close/>
                    <a:moveTo>
                      <a:pt x="9" y="126"/>
                    </a:moveTo>
                    <a:cubicBezTo>
                      <a:pt x="10" y="123"/>
                      <a:pt x="12" y="121"/>
                      <a:pt x="13" y="118"/>
                    </a:cubicBezTo>
                    <a:cubicBezTo>
                      <a:pt x="116" y="118"/>
                      <a:pt x="116" y="118"/>
                      <a:pt x="116" y="118"/>
                    </a:cubicBezTo>
                    <a:cubicBezTo>
                      <a:pt x="116" y="118"/>
                      <a:pt x="117" y="118"/>
                      <a:pt x="118" y="118"/>
                    </a:cubicBezTo>
                    <a:cubicBezTo>
                      <a:pt x="118" y="117"/>
                      <a:pt x="119" y="117"/>
                      <a:pt x="119" y="116"/>
                    </a:cubicBezTo>
                    <a:cubicBezTo>
                      <a:pt x="178" y="37"/>
                      <a:pt x="178" y="37"/>
                      <a:pt x="178" y="37"/>
                    </a:cubicBezTo>
                    <a:cubicBezTo>
                      <a:pt x="162" y="77"/>
                      <a:pt x="162" y="77"/>
                      <a:pt x="162" y="77"/>
                    </a:cubicBezTo>
                    <a:cubicBezTo>
                      <a:pt x="121" y="126"/>
                      <a:pt x="121" y="126"/>
                      <a:pt x="121" y="126"/>
                    </a:cubicBezTo>
                    <a:cubicBezTo>
                      <a:pt x="9" y="126"/>
                      <a:pt x="9" y="126"/>
                      <a:pt x="9" y="126"/>
                    </a:cubicBezTo>
                    <a:close/>
                  </a:path>
                </a:pathLst>
              </a:custGeom>
              <a:solidFill>
                <a:srgbClr val="A9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19"/>
              <p:cNvSpPr>
                <a:spLocks/>
              </p:cNvSpPr>
              <p:nvPr/>
            </p:nvSpPr>
            <p:spPr bwMode="auto">
              <a:xfrm>
                <a:off x="1322387" y="4962525"/>
                <a:ext cx="633413" cy="333375"/>
              </a:xfrm>
              <a:custGeom>
                <a:avLst/>
                <a:gdLst>
                  <a:gd name="T0" fmla="*/ 4 w 169"/>
                  <a:gd name="T1" fmla="*/ 81 h 89"/>
                  <a:gd name="T2" fmla="*/ 0 w 169"/>
                  <a:gd name="T3" fmla="*/ 89 h 89"/>
                  <a:gd name="T4" fmla="*/ 112 w 169"/>
                  <a:gd name="T5" fmla="*/ 89 h 89"/>
                  <a:gd name="T6" fmla="*/ 153 w 169"/>
                  <a:gd name="T7" fmla="*/ 40 h 89"/>
                  <a:gd name="T8" fmla="*/ 169 w 169"/>
                  <a:gd name="T9" fmla="*/ 0 h 89"/>
                  <a:gd name="T10" fmla="*/ 110 w 169"/>
                  <a:gd name="T11" fmla="*/ 79 h 89"/>
                  <a:gd name="T12" fmla="*/ 109 w 169"/>
                  <a:gd name="T13" fmla="*/ 81 h 89"/>
                  <a:gd name="T14" fmla="*/ 107 w 169"/>
                  <a:gd name="T15" fmla="*/ 81 h 89"/>
                  <a:gd name="T16" fmla="*/ 4 w 169"/>
                  <a:gd name="T17" fmla="*/ 8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89">
                    <a:moveTo>
                      <a:pt x="4" y="81"/>
                    </a:moveTo>
                    <a:cubicBezTo>
                      <a:pt x="3" y="84"/>
                      <a:pt x="1" y="86"/>
                      <a:pt x="0" y="89"/>
                    </a:cubicBezTo>
                    <a:cubicBezTo>
                      <a:pt x="112" y="89"/>
                      <a:pt x="112" y="89"/>
                      <a:pt x="112" y="89"/>
                    </a:cubicBezTo>
                    <a:cubicBezTo>
                      <a:pt x="153" y="40"/>
                      <a:pt x="153" y="40"/>
                      <a:pt x="153" y="4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10" y="79"/>
                      <a:pt x="110" y="79"/>
                      <a:pt x="110" y="79"/>
                    </a:cubicBezTo>
                    <a:cubicBezTo>
                      <a:pt x="110" y="80"/>
                      <a:pt x="109" y="80"/>
                      <a:pt x="109" y="81"/>
                    </a:cubicBezTo>
                    <a:cubicBezTo>
                      <a:pt x="108" y="81"/>
                      <a:pt x="107" y="81"/>
                      <a:pt x="107" y="81"/>
                    </a:cubicBezTo>
                    <a:cubicBezTo>
                      <a:pt x="4" y="81"/>
                      <a:pt x="4" y="81"/>
                      <a:pt x="4" y="81"/>
                    </a:cubicBezTo>
                    <a:close/>
                  </a:path>
                </a:pathLst>
              </a:custGeom>
              <a:solidFill>
                <a:srgbClr val="FD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20"/>
              <p:cNvSpPr>
                <a:spLocks/>
              </p:cNvSpPr>
              <p:nvPr/>
            </p:nvSpPr>
            <p:spPr bwMode="auto">
              <a:xfrm>
                <a:off x="1555750" y="4833938"/>
                <a:ext cx="415925" cy="417513"/>
              </a:xfrm>
              <a:custGeom>
                <a:avLst/>
                <a:gdLst>
                  <a:gd name="T0" fmla="*/ 49 w 111"/>
                  <a:gd name="T1" fmla="*/ 87 h 111"/>
                  <a:gd name="T2" fmla="*/ 38 w 111"/>
                  <a:gd name="T3" fmla="*/ 67 h 111"/>
                  <a:gd name="T4" fmla="*/ 33 w 111"/>
                  <a:gd name="T5" fmla="*/ 73 h 111"/>
                  <a:gd name="T6" fmla="*/ 45 w 111"/>
                  <a:gd name="T7" fmla="*/ 100 h 111"/>
                  <a:gd name="T8" fmla="*/ 0 w 111"/>
                  <a:gd name="T9" fmla="*/ 111 h 111"/>
                  <a:gd name="T10" fmla="*/ 45 w 111"/>
                  <a:gd name="T11" fmla="*/ 111 h 111"/>
                  <a:gd name="T12" fmla="*/ 103 w 111"/>
                  <a:gd name="T13" fmla="*/ 31 h 111"/>
                  <a:gd name="T14" fmla="*/ 111 w 111"/>
                  <a:gd name="T15" fmla="*/ 0 h 111"/>
                  <a:gd name="T16" fmla="*/ 84 w 111"/>
                  <a:gd name="T17" fmla="*/ 52 h 111"/>
                  <a:gd name="T18" fmla="*/ 49 w 111"/>
                  <a:gd name="T19" fmla="*/ 8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1" h="111">
                    <a:moveTo>
                      <a:pt x="49" y="87"/>
                    </a:moveTo>
                    <a:cubicBezTo>
                      <a:pt x="43" y="83"/>
                      <a:pt x="39" y="77"/>
                      <a:pt x="38" y="67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45" y="100"/>
                      <a:pt x="45" y="100"/>
                      <a:pt x="45" y="100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45" y="111"/>
                      <a:pt x="45" y="111"/>
                      <a:pt x="45" y="111"/>
                    </a:cubicBezTo>
                    <a:cubicBezTo>
                      <a:pt x="103" y="31"/>
                      <a:pt x="103" y="31"/>
                      <a:pt x="103" y="31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07" y="16"/>
                      <a:pt x="98" y="34"/>
                      <a:pt x="84" y="52"/>
                    </a:cubicBezTo>
                    <a:cubicBezTo>
                      <a:pt x="74" y="55"/>
                      <a:pt x="62" y="67"/>
                      <a:pt x="49" y="87"/>
                    </a:cubicBezTo>
                    <a:close/>
                  </a:path>
                </a:pathLst>
              </a:custGeom>
              <a:solidFill>
                <a:srgbClr val="65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21"/>
              <p:cNvSpPr>
                <a:spLocks/>
              </p:cNvSpPr>
              <p:nvPr/>
            </p:nvSpPr>
            <p:spPr bwMode="auto">
              <a:xfrm>
                <a:off x="1555750" y="5108575"/>
                <a:ext cx="168275" cy="142875"/>
              </a:xfrm>
              <a:custGeom>
                <a:avLst/>
                <a:gdLst>
                  <a:gd name="T0" fmla="*/ 77 w 106"/>
                  <a:gd name="T1" fmla="*/ 0 h 90"/>
                  <a:gd name="T2" fmla="*/ 0 w 106"/>
                  <a:gd name="T3" fmla="*/ 90 h 90"/>
                  <a:gd name="T4" fmla="*/ 106 w 106"/>
                  <a:gd name="T5" fmla="*/ 64 h 90"/>
                  <a:gd name="T6" fmla="*/ 77 w 106"/>
                  <a:gd name="T7" fmla="*/ 0 h 90"/>
                  <a:gd name="T8" fmla="*/ 77 w 106"/>
                  <a:gd name="T9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90">
                    <a:moveTo>
                      <a:pt x="77" y="0"/>
                    </a:moveTo>
                    <a:lnTo>
                      <a:pt x="0" y="90"/>
                    </a:lnTo>
                    <a:lnTo>
                      <a:pt x="106" y="64"/>
                    </a:lnTo>
                    <a:lnTo>
                      <a:pt x="77" y="0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A9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22"/>
              <p:cNvSpPr>
                <a:spLocks/>
              </p:cNvSpPr>
              <p:nvPr/>
            </p:nvSpPr>
            <p:spPr bwMode="auto">
              <a:xfrm>
                <a:off x="1889125" y="5389563"/>
                <a:ext cx="52388" cy="30163"/>
              </a:xfrm>
              <a:custGeom>
                <a:avLst/>
                <a:gdLst>
                  <a:gd name="T0" fmla="*/ 14 w 14"/>
                  <a:gd name="T1" fmla="*/ 8 h 8"/>
                  <a:gd name="T2" fmla="*/ 4 w 14"/>
                  <a:gd name="T3" fmla="*/ 0 h 8"/>
                  <a:gd name="T4" fmla="*/ 0 w 14"/>
                  <a:gd name="T5" fmla="*/ 4 h 8"/>
                  <a:gd name="T6" fmla="*/ 14 w 14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8">
                    <a:moveTo>
                      <a:pt x="14" y="8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2"/>
                      <a:pt x="2" y="3"/>
                      <a:pt x="0" y="4"/>
                    </a:cubicBezTo>
                    <a:cubicBezTo>
                      <a:pt x="14" y="8"/>
                      <a:pt x="14" y="8"/>
                      <a:pt x="14" y="8"/>
                    </a:cubicBezTo>
                    <a:close/>
                  </a:path>
                </a:pathLst>
              </a:custGeom>
              <a:solidFill>
                <a:srgbClr val="A5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23"/>
              <p:cNvSpPr>
                <a:spLocks/>
              </p:cNvSpPr>
              <p:nvPr/>
            </p:nvSpPr>
            <p:spPr bwMode="auto">
              <a:xfrm>
                <a:off x="1903412" y="5375275"/>
                <a:ext cx="38100" cy="44450"/>
              </a:xfrm>
              <a:custGeom>
                <a:avLst/>
                <a:gdLst>
                  <a:gd name="T0" fmla="*/ 0 w 10"/>
                  <a:gd name="T1" fmla="*/ 4 h 12"/>
                  <a:gd name="T2" fmla="*/ 10 w 10"/>
                  <a:gd name="T3" fmla="*/ 12 h 12"/>
                  <a:gd name="T4" fmla="*/ 10 w 10"/>
                  <a:gd name="T5" fmla="*/ 5 h 12"/>
                  <a:gd name="T6" fmla="*/ 3 w 10"/>
                  <a:gd name="T7" fmla="*/ 0 h 12"/>
                  <a:gd name="T8" fmla="*/ 0 w 10"/>
                  <a:gd name="T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0" y="4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1" y="3"/>
                      <a:pt x="0" y="4"/>
                    </a:cubicBezTo>
                    <a:close/>
                  </a:path>
                </a:pathLst>
              </a:custGeom>
              <a:solidFill>
                <a:srgbClr val="DCA5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24"/>
              <p:cNvSpPr>
                <a:spLocks/>
              </p:cNvSpPr>
              <p:nvPr/>
            </p:nvSpPr>
            <p:spPr bwMode="auto">
              <a:xfrm>
                <a:off x="1836737" y="5403850"/>
                <a:ext cx="104775" cy="52388"/>
              </a:xfrm>
              <a:custGeom>
                <a:avLst/>
                <a:gdLst>
                  <a:gd name="T0" fmla="*/ 28 w 28"/>
                  <a:gd name="T1" fmla="*/ 4 h 14"/>
                  <a:gd name="T2" fmla="*/ 14 w 28"/>
                  <a:gd name="T3" fmla="*/ 0 h 14"/>
                  <a:gd name="T4" fmla="*/ 0 w 28"/>
                  <a:gd name="T5" fmla="*/ 14 h 14"/>
                  <a:gd name="T6" fmla="*/ 19 w 28"/>
                  <a:gd name="T7" fmla="*/ 14 h 14"/>
                  <a:gd name="T8" fmla="*/ 22 w 28"/>
                  <a:gd name="T9" fmla="*/ 10 h 14"/>
                  <a:gd name="T10" fmla="*/ 11 w 28"/>
                  <a:gd name="T11" fmla="*/ 10 h 14"/>
                  <a:gd name="T12" fmla="*/ 28 w 28"/>
                  <a:gd name="T13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4">
                    <a:moveTo>
                      <a:pt x="28" y="4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0" y="5"/>
                      <a:pt x="5" y="10"/>
                      <a:pt x="0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20" y="13"/>
                      <a:pt x="21" y="12"/>
                      <a:pt x="22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28" y="4"/>
                      <a:pt x="28" y="4"/>
                      <a:pt x="28" y="4"/>
                    </a:cubicBezTo>
                    <a:close/>
                  </a:path>
                </a:pathLst>
              </a:custGeom>
              <a:solidFill>
                <a:srgbClr val="DCA5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25"/>
              <p:cNvSpPr>
                <a:spLocks/>
              </p:cNvSpPr>
              <p:nvPr/>
            </p:nvSpPr>
            <p:spPr bwMode="auto">
              <a:xfrm>
                <a:off x="1281112" y="4845050"/>
                <a:ext cx="850900" cy="657225"/>
              </a:xfrm>
              <a:custGeom>
                <a:avLst/>
                <a:gdLst>
                  <a:gd name="T0" fmla="*/ 182 w 227"/>
                  <a:gd name="T1" fmla="*/ 83 h 175"/>
                  <a:gd name="T2" fmla="*/ 132 w 227"/>
                  <a:gd name="T3" fmla="*/ 151 h 175"/>
                  <a:gd name="T4" fmla="*/ 2 w 227"/>
                  <a:gd name="T5" fmla="*/ 135 h 175"/>
                  <a:gd name="T6" fmla="*/ 1 w 227"/>
                  <a:gd name="T7" fmla="*/ 160 h 175"/>
                  <a:gd name="T8" fmla="*/ 76 w 227"/>
                  <a:gd name="T9" fmla="*/ 170 h 175"/>
                  <a:gd name="T10" fmla="*/ 141 w 227"/>
                  <a:gd name="T11" fmla="*/ 170 h 175"/>
                  <a:gd name="T12" fmla="*/ 148 w 227"/>
                  <a:gd name="T13" fmla="*/ 163 h 175"/>
                  <a:gd name="T14" fmla="*/ 162 w 227"/>
                  <a:gd name="T15" fmla="*/ 149 h 175"/>
                  <a:gd name="T16" fmla="*/ 166 w 227"/>
                  <a:gd name="T17" fmla="*/ 145 h 175"/>
                  <a:gd name="T18" fmla="*/ 169 w 227"/>
                  <a:gd name="T19" fmla="*/ 141 h 175"/>
                  <a:gd name="T20" fmla="*/ 212 w 227"/>
                  <a:gd name="T21" fmla="*/ 83 h 175"/>
                  <a:gd name="T22" fmla="*/ 220 w 227"/>
                  <a:gd name="T23" fmla="*/ 43 h 175"/>
                  <a:gd name="T24" fmla="*/ 205 w 227"/>
                  <a:gd name="T25" fmla="*/ 0 h 175"/>
                  <a:gd name="T26" fmla="*/ 182 w 227"/>
                  <a:gd name="T27" fmla="*/ 83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7" h="175">
                    <a:moveTo>
                      <a:pt x="182" y="83"/>
                    </a:moveTo>
                    <a:cubicBezTo>
                      <a:pt x="132" y="151"/>
                      <a:pt x="132" y="151"/>
                      <a:pt x="132" y="151"/>
                    </a:cubicBezTo>
                    <a:cubicBezTo>
                      <a:pt x="2" y="135"/>
                      <a:pt x="2" y="135"/>
                      <a:pt x="2" y="135"/>
                    </a:cubicBezTo>
                    <a:cubicBezTo>
                      <a:pt x="0" y="143"/>
                      <a:pt x="0" y="152"/>
                      <a:pt x="1" y="160"/>
                    </a:cubicBezTo>
                    <a:cubicBezTo>
                      <a:pt x="76" y="170"/>
                      <a:pt x="76" y="170"/>
                      <a:pt x="76" y="170"/>
                    </a:cubicBezTo>
                    <a:cubicBezTo>
                      <a:pt x="100" y="175"/>
                      <a:pt x="122" y="175"/>
                      <a:pt x="141" y="170"/>
                    </a:cubicBezTo>
                    <a:cubicBezTo>
                      <a:pt x="144" y="167"/>
                      <a:pt x="146" y="165"/>
                      <a:pt x="148" y="163"/>
                    </a:cubicBezTo>
                    <a:cubicBezTo>
                      <a:pt x="153" y="159"/>
                      <a:pt x="158" y="154"/>
                      <a:pt x="162" y="149"/>
                    </a:cubicBezTo>
                    <a:cubicBezTo>
                      <a:pt x="164" y="148"/>
                      <a:pt x="165" y="147"/>
                      <a:pt x="166" y="145"/>
                    </a:cubicBezTo>
                    <a:cubicBezTo>
                      <a:pt x="167" y="144"/>
                      <a:pt x="168" y="143"/>
                      <a:pt x="169" y="141"/>
                    </a:cubicBezTo>
                    <a:cubicBezTo>
                      <a:pt x="186" y="123"/>
                      <a:pt x="200" y="103"/>
                      <a:pt x="212" y="83"/>
                    </a:cubicBezTo>
                    <a:cubicBezTo>
                      <a:pt x="220" y="43"/>
                      <a:pt x="220" y="43"/>
                      <a:pt x="220" y="43"/>
                    </a:cubicBezTo>
                    <a:cubicBezTo>
                      <a:pt x="227" y="17"/>
                      <a:pt x="222" y="3"/>
                      <a:pt x="205" y="0"/>
                    </a:cubicBezTo>
                    <a:cubicBezTo>
                      <a:pt x="206" y="34"/>
                      <a:pt x="198" y="61"/>
                      <a:pt x="182" y="83"/>
                    </a:cubicBezTo>
                    <a:close/>
                  </a:path>
                </a:pathLst>
              </a:custGeom>
              <a:solidFill>
                <a:srgbClr val="65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26"/>
              <p:cNvSpPr>
                <a:spLocks/>
              </p:cNvSpPr>
              <p:nvPr/>
            </p:nvSpPr>
            <p:spPr bwMode="auto">
              <a:xfrm>
                <a:off x="1809750" y="5456238"/>
                <a:ext cx="98425" cy="30163"/>
              </a:xfrm>
              <a:custGeom>
                <a:avLst/>
                <a:gdLst>
                  <a:gd name="T0" fmla="*/ 0 w 26"/>
                  <a:gd name="T1" fmla="*/ 7 h 8"/>
                  <a:gd name="T2" fmla="*/ 22 w 26"/>
                  <a:gd name="T3" fmla="*/ 4 h 8"/>
                  <a:gd name="T4" fmla="*/ 26 w 26"/>
                  <a:gd name="T5" fmla="*/ 0 h 8"/>
                  <a:gd name="T6" fmla="*/ 7 w 26"/>
                  <a:gd name="T7" fmla="*/ 0 h 8"/>
                  <a:gd name="T8" fmla="*/ 0 w 26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8">
                    <a:moveTo>
                      <a:pt x="0" y="7"/>
                    </a:moveTo>
                    <a:cubicBezTo>
                      <a:pt x="10" y="8"/>
                      <a:pt x="17" y="7"/>
                      <a:pt x="22" y="4"/>
                    </a:cubicBezTo>
                    <a:cubicBezTo>
                      <a:pt x="24" y="3"/>
                      <a:pt x="25" y="2"/>
                      <a:pt x="2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2"/>
                      <a:pt x="3" y="4"/>
                      <a:pt x="0" y="7"/>
                    </a:cubicBezTo>
                    <a:close/>
                  </a:path>
                </a:pathLst>
              </a:custGeom>
              <a:solidFill>
                <a:srgbClr val="A5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27"/>
              <p:cNvSpPr>
                <a:spLocks/>
              </p:cNvSpPr>
              <p:nvPr/>
            </p:nvSpPr>
            <p:spPr bwMode="auto">
              <a:xfrm>
                <a:off x="1157287" y="5456238"/>
                <a:ext cx="814388" cy="454025"/>
              </a:xfrm>
              <a:custGeom>
                <a:avLst/>
                <a:gdLst>
                  <a:gd name="T0" fmla="*/ 196 w 217"/>
                  <a:gd name="T1" fmla="*/ 4 h 121"/>
                  <a:gd name="T2" fmla="*/ 174 w 217"/>
                  <a:gd name="T3" fmla="*/ 7 h 121"/>
                  <a:gd name="T4" fmla="*/ 170 w 217"/>
                  <a:gd name="T5" fmla="*/ 14 h 121"/>
                  <a:gd name="T6" fmla="*/ 59 w 217"/>
                  <a:gd name="T7" fmla="*/ 14 h 121"/>
                  <a:gd name="T8" fmla="*/ 0 w 217"/>
                  <a:gd name="T9" fmla="*/ 0 h 121"/>
                  <a:gd name="T10" fmla="*/ 26 w 217"/>
                  <a:gd name="T11" fmla="*/ 20 h 121"/>
                  <a:gd name="T12" fmla="*/ 39 w 217"/>
                  <a:gd name="T13" fmla="*/ 22 h 121"/>
                  <a:gd name="T14" fmla="*/ 71 w 217"/>
                  <a:gd name="T15" fmla="*/ 25 h 121"/>
                  <a:gd name="T16" fmla="*/ 42 w 217"/>
                  <a:gd name="T17" fmla="*/ 82 h 121"/>
                  <a:gd name="T18" fmla="*/ 15 w 217"/>
                  <a:gd name="T19" fmla="*/ 88 h 121"/>
                  <a:gd name="T20" fmla="*/ 11 w 217"/>
                  <a:gd name="T21" fmla="*/ 99 h 121"/>
                  <a:gd name="T22" fmla="*/ 18 w 217"/>
                  <a:gd name="T23" fmla="*/ 105 h 121"/>
                  <a:gd name="T24" fmla="*/ 60 w 217"/>
                  <a:gd name="T25" fmla="*/ 89 h 121"/>
                  <a:gd name="T26" fmla="*/ 62 w 217"/>
                  <a:gd name="T27" fmla="*/ 83 h 121"/>
                  <a:gd name="T28" fmla="*/ 87 w 217"/>
                  <a:gd name="T29" fmla="*/ 26 h 121"/>
                  <a:gd name="T30" fmla="*/ 95 w 217"/>
                  <a:gd name="T31" fmla="*/ 26 h 121"/>
                  <a:gd name="T32" fmla="*/ 166 w 217"/>
                  <a:gd name="T33" fmla="*/ 20 h 121"/>
                  <a:gd name="T34" fmla="*/ 193 w 217"/>
                  <a:gd name="T35" fmla="*/ 92 h 121"/>
                  <a:gd name="T36" fmla="*/ 105 w 217"/>
                  <a:gd name="T37" fmla="*/ 99 h 121"/>
                  <a:gd name="T38" fmla="*/ 144 w 217"/>
                  <a:gd name="T39" fmla="*/ 119 h 121"/>
                  <a:gd name="T40" fmla="*/ 198 w 217"/>
                  <a:gd name="T41" fmla="*/ 114 h 121"/>
                  <a:gd name="T42" fmla="*/ 217 w 217"/>
                  <a:gd name="T43" fmla="*/ 113 h 121"/>
                  <a:gd name="T44" fmla="*/ 196 w 217"/>
                  <a:gd name="T45" fmla="*/ 34 h 121"/>
                  <a:gd name="T46" fmla="*/ 196 w 217"/>
                  <a:gd name="T47" fmla="*/ 4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17" h="121">
                    <a:moveTo>
                      <a:pt x="196" y="4"/>
                    </a:moveTo>
                    <a:cubicBezTo>
                      <a:pt x="191" y="7"/>
                      <a:pt x="184" y="8"/>
                      <a:pt x="174" y="7"/>
                    </a:cubicBezTo>
                    <a:cubicBezTo>
                      <a:pt x="170" y="14"/>
                      <a:pt x="170" y="14"/>
                      <a:pt x="170" y="14"/>
                    </a:cubicBezTo>
                    <a:cubicBezTo>
                      <a:pt x="132" y="20"/>
                      <a:pt x="95" y="20"/>
                      <a:pt x="59" y="14"/>
                    </a:cubicBezTo>
                    <a:cubicBezTo>
                      <a:pt x="39" y="13"/>
                      <a:pt x="19" y="9"/>
                      <a:pt x="0" y="0"/>
                    </a:cubicBezTo>
                    <a:cubicBezTo>
                      <a:pt x="2" y="10"/>
                      <a:pt x="11" y="17"/>
                      <a:pt x="26" y="20"/>
                    </a:cubicBezTo>
                    <a:cubicBezTo>
                      <a:pt x="30" y="21"/>
                      <a:pt x="35" y="22"/>
                      <a:pt x="39" y="22"/>
                    </a:cubicBezTo>
                    <a:cubicBezTo>
                      <a:pt x="50" y="24"/>
                      <a:pt x="60" y="25"/>
                      <a:pt x="71" y="25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33" y="89"/>
                      <a:pt x="24" y="91"/>
                      <a:pt x="15" y="88"/>
                    </a:cubicBezTo>
                    <a:cubicBezTo>
                      <a:pt x="11" y="99"/>
                      <a:pt x="11" y="99"/>
                      <a:pt x="11" y="99"/>
                    </a:cubicBezTo>
                    <a:cubicBezTo>
                      <a:pt x="13" y="101"/>
                      <a:pt x="16" y="103"/>
                      <a:pt x="18" y="105"/>
                    </a:cubicBezTo>
                    <a:cubicBezTo>
                      <a:pt x="35" y="116"/>
                      <a:pt x="49" y="110"/>
                      <a:pt x="60" y="89"/>
                    </a:cubicBezTo>
                    <a:cubicBezTo>
                      <a:pt x="60" y="87"/>
                      <a:pt x="61" y="85"/>
                      <a:pt x="62" y="83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9" y="26"/>
                      <a:pt x="92" y="26"/>
                      <a:pt x="95" y="26"/>
                    </a:cubicBezTo>
                    <a:cubicBezTo>
                      <a:pt x="119" y="26"/>
                      <a:pt x="143" y="24"/>
                      <a:pt x="166" y="20"/>
                    </a:cubicBezTo>
                    <a:cubicBezTo>
                      <a:pt x="193" y="92"/>
                      <a:pt x="193" y="92"/>
                      <a:pt x="193" y="92"/>
                    </a:cubicBezTo>
                    <a:cubicBezTo>
                      <a:pt x="166" y="102"/>
                      <a:pt x="137" y="104"/>
                      <a:pt x="105" y="99"/>
                    </a:cubicBezTo>
                    <a:cubicBezTo>
                      <a:pt x="112" y="115"/>
                      <a:pt x="125" y="121"/>
                      <a:pt x="144" y="119"/>
                    </a:cubicBezTo>
                    <a:cubicBezTo>
                      <a:pt x="198" y="114"/>
                      <a:pt x="198" y="114"/>
                      <a:pt x="198" y="114"/>
                    </a:cubicBezTo>
                    <a:cubicBezTo>
                      <a:pt x="217" y="113"/>
                      <a:pt x="217" y="113"/>
                      <a:pt x="217" y="113"/>
                    </a:cubicBezTo>
                    <a:cubicBezTo>
                      <a:pt x="196" y="34"/>
                      <a:pt x="196" y="34"/>
                      <a:pt x="196" y="34"/>
                    </a:cubicBezTo>
                    <a:cubicBezTo>
                      <a:pt x="196" y="4"/>
                      <a:pt x="196" y="4"/>
                      <a:pt x="196" y="4"/>
                    </a:cubicBezTo>
                    <a:close/>
                  </a:path>
                </a:pathLst>
              </a:custGeom>
              <a:solidFill>
                <a:srgbClr val="65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28"/>
              <p:cNvSpPr>
                <a:spLocks/>
              </p:cNvSpPr>
              <p:nvPr/>
            </p:nvSpPr>
            <p:spPr bwMode="auto">
              <a:xfrm>
                <a:off x="1514475" y="5532438"/>
                <a:ext cx="366713" cy="314325"/>
              </a:xfrm>
              <a:custGeom>
                <a:avLst/>
                <a:gdLst>
                  <a:gd name="T0" fmla="*/ 98 w 98"/>
                  <a:gd name="T1" fmla="*/ 72 h 84"/>
                  <a:gd name="T2" fmla="*/ 71 w 98"/>
                  <a:gd name="T3" fmla="*/ 0 h 84"/>
                  <a:gd name="T4" fmla="*/ 0 w 98"/>
                  <a:gd name="T5" fmla="*/ 6 h 84"/>
                  <a:gd name="T6" fmla="*/ 7 w 98"/>
                  <a:gd name="T7" fmla="*/ 66 h 84"/>
                  <a:gd name="T8" fmla="*/ 8 w 98"/>
                  <a:gd name="T9" fmla="*/ 73 h 84"/>
                  <a:gd name="T10" fmla="*/ 10 w 98"/>
                  <a:gd name="T11" fmla="*/ 79 h 84"/>
                  <a:gd name="T12" fmla="*/ 98 w 98"/>
                  <a:gd name="T13" fmla="*/ 72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84">
                    <a:moveTo>
                      <a:pt x="98" y="72"/>
                    </a:moveTo>
                    <a:cubicBezTo>
                      <a:pt x="71" y="0"/>
                      <a:pt x="71" y="0"/>
                      <a:pt x="71" y="0"/>
                    </a:cubicBezTo>
                    <a:cubicBezTo>
                      <a:pt x="48" y="4"/>
                      <a:pt x="24" y="6"/>
                      <a:pt x="0" y="6"/>
                    </a:cubicBezTo>
                    <a:cubicBezTo>
                      <a:pt x="7" y="66"/>
                      <a:pt x="7" y="66"/>
                      <a:pt x="7" y="66"/>
                    </a:cubicBezTo>
                    <a:cubicBezTo>
                      <a:pt x="7" y="69"/>
                      <a:pt x="8" y="71"/>
                      <a:pt x="8" y="73"/>
                    </a:cubicBezTo>
                    <a:cubicBezTo>
                      <a:pt x="9" y="75"/>
                      <a:pt x="10" y="77"/>
                      <a:pt x="10" y="79"/>
                    </a:cubicBezTo>
                    <a:cubicBezTo>
                      <a:pt x="42" y="84"/>
                      <a:pt x="71" y="82"/>
                      <a:pt x="98" y="72"/>
                    </a:cubicBezTo>
                    <a:close/>
                  </a:path>
                </a:pathLst>
              </a:custGeom>
              <a:solidFill>
                <a:srgbClr val="A9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29"/>
              <p:cNvSpPr>
                <a:spLocks/>
              </p:cNvSpPr>
              <p:nvPr/>
            </p:nvSpPr>
            <p:spPr bwMode="auto">
              <a:xfrm>
                <a:off x="1878012" y="5419725"/>
                <a:ext cx="63500" cy="22225"/>
              </a:xfrm>
              <a:custGeom>
                <a:avLst/>
                <a:gdLst>
                  <a:gd name="T0" fmla="*/ 0 w 40"/>
                  <a:gd name="T1" fmla="*/ 14 h 14"/>
                  <a:gd name="T2" fmla="*/ 26 w 40"/>
                  <a:gd name="T3" fmla="*/ 14 h 14"/>
                  <a:gd name="T4" fmla="*/ 40 w 40"/>
                  <a:gd name="T5" fmla="*/ 0 h 14"/>
                  <a:gd name="T6" fmla="*/ 0 w 40"/>
                  <a:gd name="T7" fmla="*/ 14 h 14"/>
                  <a:gd name="T8" fmla="*/ 0 w 40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4">
                    <a:moveTo>
                      <a:pt x="0" y="14"/>
                    </a:moveTo>
                    <a:lnTo>
                      <a:pt x="26" y="14"/>
                    </a:lnTo>
                    <a:lnTo>
                      <a:pt x="40" y="0"/>
                    </a:lnTo>
                    <a:lnTo>
                      <a:pt x="0" y="14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A5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130"/>
              <p:cNvSpPr>
                <a:spLocks/>
              </p:cNvSpPr>
              <p:nvPr/>
            </p:nvSpPr>
            <p:spPr bwMode="auto">
              <a:xfrm>
                <a:off x="1382712" y="5554663"/>
                <a:ext cx="160338" cy="250825"/>
              </a:xfrm>
              <a:custGeom>
                <a:avLst/>
                <a:gdLst>
                  <a:gd name="T0" fmla="*/ 35 w 43"/>
                  <a:gd name="T1" fmla="*/ 0 h 67"/>
                  <a:gd name="T2" fmla="*/ 27 w 43"/>
                  <a:gd name="T3" fmla="*/ 0 h 67"/>
                  <a:gd name="T4" fmla="*/ 2 w 43"/>
                  <a:gd name="T5" fmla="*/ 57 h 67"/>
                  <a:gd name="T6" fmla="*/ 0 w 43"/>
                  <a:gd name="T7" fmla="*/ 63 h 67"/>
                  <a:gd name="T8" fmla="*/ 43 w 43"/>
                  <a:gd name="T9" fmla="*/ 67 h 67"/>
                  <a:gd name="T10" fmla="*/ 42 w 43"/>
                  <a:gd name="T11" fmla="*/ 60 h 67"/>
                  <a:gd name="T12" fmla="*/ 35 w 43"/>
                  <a:gd name="T13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67">
                    <a:moveTo>
                      <a:pt x="35" y="0"/>
                    </a:moveTo>
                    <a:cubicBezTo>
                      <a:pt x="32" y="0"/>
                      <a:pt x="29" y="0"/>
                      <a:pt x="27" y="0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1" y="59"/>
                      <a:pt x="0" y="61"/>
                      <a:pt x="0" y="63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43" y="65"/>
                      <a:pt x="42" y="63"/>
                      <a:pt x="42" y="60"/>
                    </a:cubicBezTo>
                    <a:cubicBezTo>
                      <a:pt x="35" y="0"/>
                      <a:pt x="35" y="0"/>
                      <a:pt x="35" y="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131"/>
              <p:cNvSpPr>
                <a:spLocks noEditPoints="1"/>
              </p:cNvSpPr>
              <p:nvPr/>
            </p:nvSpPr>
            <p:spPr bwMode="auto">
              <a:xfrm>
                <a:off x="1214437" y="5538788"/>
                <a:ext cx="209550" cy="258763"/>
              </a:xfrm>
              <a:custGeom>
                <a:avLst/>
                <a:gdLst>
                  <a:gd name="T0" fmla="*/ 56 w 56"/>
                  <a:gd name="T1" fmla="*/ 3 h 69"/>
                  <a:gd name="T2" fmla="*/ 24 w 56"/>
                  <a:gd name="T3" fmla="*/ 0 h 69"/>
                  <a:gd name="T4" fmla="*/ 0 w 56"/>
                  <a:gd name="T5" fmla="*/ 66 h 69"/>
                  <a:gd name="T6" fmla="*/ 27 w 56"/>
                  <a:gd name="T7" fmla="*/ 60 h 69"/>
                  <a:gd name="T8" fmla="*/ 56 w 56"/>
                  <a:gd name="T9" fmla="*/ 3 h 69"/>
                  <a:gd name="T10" fmla="*/ 27 w 56"/>
                  <a:gd name="T11" fmla="*/ 5 h 69"/>
                  <a:gd name="T12" fmla="*/ 36 w 56"/>
                  <a:gd name="T13" fmla="*/ 6 h 69"/>
                  <a:gd name="T14" fmla="*/ 15 w 56"/>
                  <a:gd name="T15" fmla="*/ 61 h 69"/>
                  <a:gd name="T16" fmla="*/ 6 w 56"/>
                  <a:gd name="T17" fmla="*/ 63 h 69"/>
                  <a:gd name="T18" fmla="*/ 27 w 56"/>
                  <a:gd name="T19" fmla="*/ 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69">
                    <a:moveTo>
                      <a:pt x="56" y="3"/>
                    </a:moveTo>
                    <a:cubicBezTo>
                      <a:pt x="45" y="3"/>
                      <a:pt x="35" y="2"/>
                      <a:pt x="24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9" y="69"/>
                      <a:pt x="18" y="67"/>
                      <a:pt x="27" y="60"/>
                    </a:cubicBezTo>
                    <a:cubicBezTo>
                      <a:pt x="56" y="3"/>
                      <a:pt x="56" y="3"/>
                      <a:pt x="56" y="3"/>
                    </a:cubicBezTo>
                    <a:close/>
                    <a:moveTo>
                      <a:pt x="27" y="5"/>
                    </a:moveTo>
                    <a:cubicBezTo>
                      <a:pt x="30" y="6"/>
                      <a:pt x="33" y="6"/>
                      <a:pt x="36" y="6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12" y="62"/>
                      <a:pt x="9" y="63"/>
                      <a:pt x="6" y="63"/>
                    </a:cubicBezTo>
                    <a:cubicBezTo>
                      <a:pt x="27" y="5"/>
                      <a:pt x="27" y="5"/>
                      <a:pt x="27" y="5"/>
                    </a:cubicBezTo>
                    <a:close/>
                  </a:path>
                </a:pathLst>
              </a:custGeom>
              <a:solidFill>
                <a:srgbClr val="A9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32"/>
              <p:cNvSpPr>
                <a:spLocks/>
              </p:cNvSpPr>
              <p:nvPr/>
            </p:nvSpPr>
            <p:spPr bwMode="auto">
              <a:xfrm>
                <a:off x="1236662" y="5557838"/>
                <a:ext cx="112713" cy="217488"/>
              </a:xfrm>
              <a:custGeom>
                <a:avLst/>
                <a:gdLst>
                  <a:gd name="T0" fmla="*/ 30 w 30"/>
                  <a:gd name="T1" fmla="*/ 1 h 58"/>
                  <a:gd name="T2" fmla="*/ 21 w 30"/>
                  <a:gd name="T3" fmla="*/ 0 h 58"/>
                  <a:gd name="T4" fmla="*/ 0 w 30"/>
                  <a:gd name="T5" fmla="*/ 58 h 58"/>
                  <a:gd name="T6" fmla="*/ 9 w 30"/>
                  <a:gd name="T7" fmla="*/ 56 h 58"/>
                  <a:gd name="T8" fmla="*/ 30 w 30"/>
                  <a:gd name="T9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58">
                    <a:moveTo>
                      <a:pt x="30" y="1"/>
                    </a:moveTo>
                    <a:cubicBezTo>
                      <a:pt x="27" y="1"/>
                      <a:pt x="24" y="1"/>
                      <a:pt x="21" y="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" y="58"/>
                      <a:pt x="6" y="57"/>
                      <a:pt x="9" y="56"/>
                    </a:cubicBezTo>
                    <a:cubicBezTo>
                      <a:pt x="30" y="1"/>
                      <a:pt x="30" y="1"/>
                      <a:pt x="30" y="1"/>
                    </a:cubicBezTo>
                    <a:close/>
                  </a:path>
                </a:pathLst>
              </a:custGeom>
              <a:solidFill>
                <a:srgbClr val="FD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33"/>
              <p:cNvSpPr>
                <a:spLocks/>
              </p:cNvSpPr>
              <p:nvPr/>
            </p:nvSpPr>
            <p:spPr bwMode="auto">
              <a:xfrm>
                <a:off x="1225550" y="5791200"/>
                <a:ext cx="704850" cy="1169988"/>
              </a:xfrm>
              <a:custGeom>
                <a:avLst/>
                <a:gdLst>
                  <a:gd name="T0" fmla="*/ 0 w 188"/>
                  <a:gd name="T1" fmla="*/ 16 h 312"/>
                  <a:gd name="T2" fmla="*/ 0 w 188"/>
                  <a:gd name="T3" fmla="*/ 27 h 312"/>
                  <a:gd name="T4" fmla="*/ 66 w 188"/>
                  <a:gd name="T5" fmla="*/ 27 h 312"/>
                  <a:gd name="T6" fmla="*/ 143 w 188"/>
                  <a:gd name="T7" fmla="*/ 56 h 312"/>
                  <a:gd name="T8" fmla="*/ 126 w 188"/>
                  <a:gd name="T9" fmla="*/ 261 h 312"/>
                  <a:gd name="T10" fmla="*/ 19 w 188"/>
                  <a:gd name="T11" fmla="*/ 288 h 312"/>
                  <a:gd name="T12" fmla="*/ 55 w 188"/>
                  <a:gd name="T13" fmla="*/ 290 h 312"/>
                  <a:gd name="T14" fmla="*/ 104 w 188"/>
                  <a:gd name="T15" fmla="*/ 300 h 312"/>
                  <a:gd name="T16" fmla="*/ 114 w 188"/>
                  <a:gd name="T17" fmla="*/ 303 h 312"/>
                  <a:gd name="T18" fmla="*/ 177 w 188"/>
                  <a:gd name="T19" fmla="*/ 310 h 312"/>
                  <a:gd name="T20" fmla="*/ 177 w 188"/>
                  <a:gd name="T21" fmla="*/ 233 h 312"/>
                  <a:gd name="T22" fmla="*/ 180 w 188"/>
                  <a:gd name="T23" fmla="*/ 25 h 312"/>
                  <a:gd name="T24" fmla="*/ 126 w 188"/>
                  <a:gd name="T25" fmla="*/ 30 h 312"/>
                  <a:gd name="T26" fmla="*/ 87 w 188"/>
                  <a:gd name="T27" fmla="*/ 10 h 312"/>
                  <a:gd name="T28" fmla="*/ 85 w 188"/>
                  <a:gd name="T29" fmla="*/ 4 h 312"/>
                  <a:gd name="T30" fmla="*/ 42 w 188"/>
                  <a:gd name="T31" fmla="*/ 0 h 312"/>
                  <a:gd name="T32" fmla="*/ 0 w 188"/>
                  <a:gd name="T33" fmla="*/ 16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8" h="312">
                    <a:moveTo>
                      <a:pt x="0" y="16"/>
                    </a:moveTo>
                    <a:cubicBezTo>
                      <a:pt x="0" y="19"/>
                      <a:pt x="0" y="23"/>
                      <a:pt x="0" y="27"/>
                    </a:cubicBezTo>
                    <a:cubicBezTo>
                      <a:pt x="21" y="37"/>
                      <a:pt x="44" y="37"/>
                      <a:pt x="66" y="27"/>
                    </a:cubicBezTo>
                    <a:cubicBezTo>
                      <a:pt x="89" y="48"/>
                      <a:pt x="114" y="58"/>
                      <a:pt x="143" y="56"/>
                    </a:cubicBezTo>
                    <a:cubicBezTo>
                      <a:pt x="150" y="129"/>
                      <a:pt x="144" y="197"/>
                      <a:pt x="126" y="261"/>
                    </a:cubicBezTo>
                    <a:cubicBezTo>
                      <a:pt x="19" y="288"/>
                      <a:pt x="19" y="288"/>
                      <a:pt x="19" y="288"/>
                    </a:cubicBezTo>
                    <a:cubicBezTo>
                      <a:pt x="30" y="288"/>
                      <a:pt x="42" y="288"/>
                      <a:pt x="55" y="290"/>
                    </a:cubicBezTo>
                    <a:cubicBezTo>
                      <a:pt x="70" y="292"/>
                      <a:pt x="86" y="295"/>
                      <a:pt x="104" y="300"/>
                    </a:cubicBezTo>
                    <a:cubicBezTo>
                      <a:pt x="107" y="301"/>
                      <a:pt x="110" y="302"/>
                      <a:pt x="114" y="303"/>
                    </a:cubicBezTo>
                    <a:cubicBezTo>
                      <a:pt x="136" y="310"/>
                      <a:pt x="157" y="312"/>
                      <a:pt x="177" y="310"/>
                    </a:cubicBezTo>
                    <a:cubicBezTo>
                      <a:pt x="177" y="233"/>
                      <a:pt x="177" y="233"/>
                      <a:pt x="177" y="233"/>
                    </a:cubicBezTo>
                    <a:cubicBezTo>
                      <a:pt x="187" y="151"/>
                      <a:pt x="188" y="82"/>
                      <a:pt x="180" y="25"/>
                    </a:cubicBezTo>
                    <a:cubicBezTo>
                      <a:pt x="126" y="30"/>
                      <a:pt x="126" y="30"/>
                      <a:pt x="126" y="30"/>
                    </a:cubicBezTo>
                    <a:cubicBezTo>
                      <a:pt x="107" y="32"/>
                      <a:pt x="94" y="26"/>
                      <a:pt x="87" y="10"/>
                    </a:cubicBezTo>
                    <a:cubicBezTo>
                      <a:pt x="87" y="8"/>
                      <a:pt x="86" y="6"/>
                      <a:pt x="85" y="4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31" y="21"/>
                      <a:pt x="17" y="27"/>
                      <a:pt x="0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34"/>
              <p:cNvSpPr>
                <a:spLocks noEditPoints="1"/>
              </p:cNvSpPr>
              <p:nvPr/>
            </p:nvSpPr>
            <p:spPr bwMode="auto">
              <a:xfrm>
                <a:off x="1217612" y="5892800"/>
                <a:ext cx="569913" cy="977900"/>
              </a:xfrm>
              <a:custGeom>
                <a:avLst/>
                <a:gdLst>
                  <a:gd name="T0" fmla="*/ 145 w 152"/>
                  <a:gd name="T1" fmla="*/ 29 h 261"/>
                  <a:gd name="T2" fmla="*/ 68 w 152"/>
                  <a:gd name="T3" fmla="*/ 0 h 261"/>
                  <a:gd name="T4" fmla="*/ 2 w 152"/>
                  <a:gd name="T5" fmla="*/ 0 h 261"/>
                  <a:gd name="T6" fmla="*/ 11 w 152"/>
                  <a:gd name="T7" fmla="*/ 107 h 261"/>
                  <a:gd name="T8" fmla="*/ 21 w 152"/>
                  <a:gd name="T9" fmla="*/ 261 h 261"/>
                  <a:gd name="T10" fmla="*/ 128 w 152"/>
                  <a:gd name="T11" fmla="*/ 234 h 261"/>
                  <a:gd name="T12" fmla="*/ 145 w 152"/>
                  <a:gd name="T13" fmla="*/ 29 h 261"/>
                  <a:gd name="T14" fmla="*/ 6 w 152"/>
                  <a:gd name="T15" fmla="*/ 6 h 261"/>
                  <a:gd name="T16" fmla="*/ 15 w 152"/>
                  <a:gd name="T17" fmla="*/ 9 h 261"/>
                  <a:gd name="T18" fmla="*/ 25 w 152"/>
                  <a:gd name="T19" fmla="*/ 103 h 261"/>
                  <a:gd name="T20" fmla="*/ 36 w 152"/>
                  <a:gd name="T21" fmla="*/ 253 h 261"/>
                  <a:gd name="T22" fmla="*/ 25 w 152"/>
                  <a:gd name="T23" fmla="*/ 256 h 261"/>
                  <a:gd name="T24" fmla="*/ 15 w 152"/>
                  <a:gd name="T25" fmla="*/ 107 h 261"/>
                  <a:gd name="T26" fmla="*/ 15 w 152"/>
                  <a:gd name="T27" fmla="*/ 106 h 261"/>
                  <a:gd name="T28" fmla="*/ 6 w 152"/>
                  <a:gd name="T29" fmla="*/ 6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2" h="261">
                    <a:moveTo>
                      <a:pt x="145" y="29"/>
                    </a:moveTo>
                    <a:cubicBezTo>
                      <a:pt x="116" y="31"/>
                      <a:pt x="91" y="21"/>
                      <a:pt x="68" y="0"/>
                    </a:cubicBezTo>
                    <a:cubicBezTo>
                      <a:pt x="46" y="10"/>
                      <a:pt x="23" y="10"/>
                      <a:pt x="2" y="0"/>
                    </a:cubicBezTo>
                    <a:cubicBezTo>
                      <a:pt x="0" y="32"/>
                      <a:pt x="3" y="67"/>
                      <a:pt x="11" y="107"/>
                    </a:cubicBezTo>
                    <a:cubicBezTo>
                      <a:pt x="21" y="261"/>
                      <a:pt x="21" y="261"/>
                      <a:pt x="21" y="261"/>
                    </a:cubicBezTo>
                    <a:cubicBezTo>
                      <a:pt x="128" y="234"/>
                      <a:pt x="128" y="234"/>
                      <a:pt x="128" y="234"/>
                    </a:cubicBezTo>
                    <a:cubicBezTo>
                      <a:pt x="146" y="170"/>
                      <a:pt x="152" y="102"/>
                      <a:pt x="145" y="29"/>
                    </a:cubicBezTo>
                    <a:close/>
                    <a:moveTo>
                      <a:pt x="6" y="6"/>
                    </a:moveTo>
                    <a:cubicBezTo>
                      <a:pt x="9" y="7"/>
                      <a:pt x="12" y="8"/>
                      <a:pt x="15" y="9"/>
                    </a:cubicBezTo>
                    <a:cubicBezTo>
                      <a:pt x="25" y="103"/>
                      <a:pt x="25" y="103"/>
                      <a:pt x="25" y="103"/>
                    </a:cubicBezTo>
                    <a:cubicBezTo>
                      <a:pt x="36" y="253"/>
                      <a:pt x="36" y="253"/>
                      <a:pt x="36" y="253"/>
                    </a:cubicBezTo>
                    <a:cubicBezTo>
                      <a:pt x="25" y="256"/>
                      <a:pt x="25" y="256"/>
                      <a:pt x="25" y="256"/>
                    </a:cubicBezTo>
                    <a:cubicBezTo>
                      <a:pt x="15" y="107"/>
                      <a:pt x="15" y="107"/>
                      <a:pt x="15" y="107"/>
                    </a:cubicBezTo>
                    <a:cubicBezTo>
                      <a:pt x="15" y="106"/>
                      <a:pt x="15" y="106"/>
                      <a:pt x="15" y="106"/>
                    </a:cubicBezTo>
                    <a:cubicBezTo>
                      <a:pt x="9" y="70"/>
                      <a:pt x="6" y="36"/>
                      <a:pt x="6" y="6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35"/>
              <p:cNvSpPr>
                <a:spLocks/>
              </p:cNvSpPr>
              <p:nvPr/>
            </p:nvSpPr>
            <p:spPr bwMode="auto">
              <a:xfrm>
                <a:off x="1239837" y="5915025"/>
                <a:ext cx="112713" cy="936625"/>
              </a:xfrm>
              <a:custGeom>
                <a:avLst/>
                <a:gdLst>
                  <a:gd name="T0" fmla="*/ 9 w 30"/>
                  <a:gd name="T1" fmla="*/ 3 h 250"/>
                  <a:gd name="T2" fmla="*/ 0 w 30"/>
                  <a:gd name="T3" fmla="*/ 0 h 250"/>
                  <a:gd name="T4" fmla="*/ 9 w 30"/>
                  <a:gd name="T5" fmla="*/ 100 h 250"/>
                  <a:gd name="T6" fmla="*/ 9 w 30"/>
                  <a:gd name="T7" fmla="*/ 101 h 250"/>
                  <a:gd name="T8" fmla="*/ 19 w 30"/>
                  <a:gd name="T9" fmla="*/ 250 h 250"/>
                  <a:gd name="T10" fmla="*/ 30 w 30"/>
                  <a:gd name="T11" fmla="*/ 247 h 250"/>
                  <a:gd name="T12" fmla="*/ 19 w 30"/>
                  <a:gd name="T13" fmla="*/ 97 h 250"/>
                  <a:gd name="T14" fmla="*/ 9 w 30"/>
                  <a:gd name="T15" fmla="*/ 3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250">
                    <a:moveTo>
                      <a:pt x="9" y="3"/>
                    </a:moveTo>
                    <a:cubicBezTo>
                      <a:pt x="6" y="2"/>
                      <a:pt x="3" y="1"/>
                      <a:pt x="0" y="0"/>
                    </a:cubicBezTo>
                    <a:cubicBezTo>
                      <a:pt x="0" y="30"/>
                      <a:pt x="3" y="64"/>
                      <a:pt x="9" y="100"/>
                    </a:cubicBezTo>
                    <a:cubicBezTo>
                      <a:pt x="9" y="100"/>
                      <a:pt x="9" y="100"/>
                      <a:pt x="9" y="101"/>
                    </a:cubicBezTo>
                    <a:cubicBezTo>
                      <a:pt x="19" y="250"/>
                      <a:pt x="19" y="250"/>
                      <a:pt x="19" y="250"/>
                    </a:cubicBezTo>
                    <a:cubicBezTo>
                      <a:pt x="30" y="247"/>
                      <a:pt x="30" y="247"/>
                      <a:pt x="30" y="247"/>
                    </a:cubicBezTo>
                    <a:cubicBezTo>
                      <a:pt x="19" y="97"/>
                      <a:pt x="19" y="97"/>
                      <a:pt x="19" y="97"/>
                    </a:cubicBezTo>
                    <a:cubicBezTo>
                      <a:pt x="9" y="3"/>
                      <a:pt x="9" y="3"/>
                      <a:pt x="9" y="3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136"/>
              <p:cNvSpPr>
                <a:spLocks/>
              </p:cNvSpPr>
              <p:nvPr/>
            </p:nvSpPr>
            <p:spPr bwMode="auto">
              <a:xfrm>
                <a:off x="1431925" y="6878638"/>
                <a:ext cx="306388" cy="1060450"/>
              </a:xfrm>
              <a:custGeom>
                <a:avLst/>
                <a:gdLst>
                  <a:gd name="T0" fmla="*/ 49 w 82"/>
                  <a:gd name="T1" fmla="*/ 10 h 283"/>
                  <a:gd name="T2" fmla="*/ 0 w 82"/>
                  <a:gd name="T3" fmla="*/ 0 h 283"/>
                  <a:gd name="T4" fmla="*/ 45 w 82"/>
                  <a:gd name="T5" fmla="*/ 29 h 283"/>
                  <a:gd name="T6" fmla="*/ 61 w 82"/>
                  <a:gd name="T7" fmla="*/ 203 h 283"/>
                  <a:gd name="T8" fmla="*/ 35 w 82"/>
                  <a:gd name="T9" fmla="*/ 280 h 283"/>
                  <a:gd name="T10" fmla="*/ 50 w 82"/>
                  <a:gd name="T11" fmla="*/ 283 h 283"/>
                  <a:gd name="T12" fmla="*/ 72 w 82"/>
                  <a:gd name="T13" fmla="*/ 241 h 283"/>
                  <a:gd name="T14" fmla="*/ 80 w 82"/>
                  <a:gd name="T15" fmla="*/ 211 h 283"/>
                  <a:gd name="T16" fmla="*/ 82 w 82"/>
                  <a:gd name="T17" fmla="*/ 203 h 283"/>
                  <a:gd name="T18" fmla="*/ 73 w 82"/>
                  <a:gd name="T19" fmla="*/ 191 h 283"/>
                  <a:gd name="T20" fmla="*/ 73 w 82"/>
                  <a:gd name="T21" fmla="*/ 112 h 283"/>
                  <a:gd name="T22" fmla="*/ 69 w 82"/>
                  <a:gd name="T23" fmla="*/ 61 h 283"/>
                  <a:gd name="T24" fmla="*/ 59 w 82"/>
                  <a:gd name="T25" fmla="*/ 13 h 283"/>
                  <a:gd name="T26" fmla="*/ 49 w 82"/>
                  <a:gd name="T27" fmla="*/ 1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" h="283">
                    <a:moveTo>
                      <a:pt x="49" y="10"/>
                    </a:moveTo>
                    <a:cubicBezTo>
                      <a:pt x="31" y="5"/>
                      <a:pt x="15" y="2"/>
                      <a:pt x="0" y="0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61" y="203"/>
                      <a:pt x="61" y="203"/>
                      <a:pt x="61" y="203"/>
                    </a:cubicBezTo>
                    <a:cubicBezTo>
                      <a:pt x="60" y="232"/>
                      <a:pt x="51" y="257"/>
                      <a:pt x="35" y="280"/>
                    </a:cubicBezTo>
                    <a:cubicBezTo>
                      <a:pt x="50" y="283"/>
                      <a:pt x="50" y="283"/>
                      <a:pt x="50" y="283"/>
                    </a:cubicBezTo>
                    <a:cubicBezTo>
                      <a:pt x="72" y="241"/>
                      <a:pt x="72" y="241"/>
                      <a:pt x="72" y="241"/>
                    </a:cubicBezTo>
                    <a:cubicBezTo>
                      <a:pt x="80" y="211"/>
                      <a:pt x="80" y="211"/>
                      <a:pt x="80" y="211"/>
                    </a:cubicBezTo>
                    <a:cubicBezTo>
                      <a:pt x="82" y="203"/>
                      <a:pt x="82" y="203"/>
                      <a:pt x="82" y="203"/>
                    </a:cubicBezTo>
                    <a:cubicBezTo>
                      <a:pt x="73" y="191"/>
                      <a:pt x="73" y="191"/>
                      <a:pt x="73" y="191"/>
                    </a:cubicBezTo>
                    <a:cubicBezTo>
                      <a:pt x="73" y="112"/>
                      <a:pt x="73" y="112"/>
                      <a:pt x="73" y="112"/>
                    </a:cubicBezTo>
                    <a:cubicBezTo>
                      <a:pt x="71" y="96"/>
                      <a:pt x="69" y="79"/>
                      <a:pt x="69" y="61"/>
                    </a:cubicBezTo>
                    <a:cubicBezTo>
                      <a:pt x="62" y="45"/>
                      <a:pt x="59" y="29"/>
                      <a:pt x="59" y="13"/>
                    </a:cubicBezTo>
                    <a:cubicBezTo>
                      <a:pt x="55" y="12"/>
                      <a:pt x="52" y="11"/>
                      <a:pt x="49" y="10"/>
                    </a:cubicBezTo>
                    <a:close/>
                  </a:path>
                </a:pathLst>
              </a:custGeom>
              <a:solidFill>
                <a:srgbClr val="A5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37"/>
              <p:cNvSpPr>
                <a:spLocks noEditPoints="1"/>
              </p:cNvSpPr>
              <p:nvPr/>
            </p:nvSpPr>
            <p:spPr bwMode="auto">
              <a:xfrm>
                <a:off x="1652587" y="6927850"/>
                <a:ext cx="220663" cy="1176338"/>
              </a:xfrm>
              <a:custGeom>
                <a:avLst/>
                <a:gdLst>
                  <a:gd name="T0" fmla="*/ 0 w 59"/>
                  <a:gd name="T1" fmla="*/ 0 h 314"/>
                  <a:gd name="T2" fmla="*/ 10 w 59"/>
                  <a:gd name="T3" fmla="*/ 48 h 314"/>
                  <a:gd name="T4" fmla="*/ 14 w 59"/>
                  <a:gd name="T5" fmla="*/ 99 h 314"/>
                  <a:gd name="T6" fmla="*/ 33 w 59"/>
                  <a:gd name="T7" fmla="*/ 174 h 314"/>
                  <a:gd name="T8" fmla="*/ 33 w 59"/>
                  <a:gd name="T9" fmla="*/ 223 h 314"/>
                  <a:gd name="T10" fmla="*/ 25 w 59"/>
                  <a:gd name="T11" fmla="*/ 254 h 314"/>
                  <a:gd name="T12" fmla="*/ 20 w 59"/>
                  <a:gd name="T13" fmla="*/ 269 h 314"/>
                  <a:gd name="T14" fmla="*/ 6 w 59"/>
                  <a:gd name="T15" fmla="*/ 314 h 314"/>
                  <a:gd name="T16" fmla="*/ 26 w 59"/>
                  <a:gd name="T17" fmla="*/ 314 h 314"/>
                  <a:gd name="T18" fmla="*/ 52 w 59"/>
                  <a:gd name="T19" fmla="*/ 207 h 314"/>
                  <a:gd name="T20" fmla="*/ 52 w 59"/>
                  <a:gd name="T21" fmla="*/ 38 h 314"/>
                  <a:gd name="T22" fmla="*/ 0 w 59"/>
                  <a:gd name="T23" fmla="*/ 0 h 314"/>
                  <a:gd name="T24" fmla="*/ 32 w 59"/>
                  <a:gd name="T25" fmla="*/ 132 h 314"/>
                  <a:gd name="T26" fmla="*/ 45 w 59"/>
                  <a:gd name="T27" fmla="*/ 179 h 314"/>
                  <a:gd name="T28" fmla="*/ 38 w 59"/>
                  <a:gd name="T29" fmla="*/ 243 h 314"/>
                  <a:gd name="T30" fmla="*/ 17 w 59"/>
                  <a:gd name="T31" fmla="*/ 310 h 314"/>
                  <a:gd name="T32" fmla="*/ 12 w 59"/>
                  <a:gd name="T33" fmla="*/ 310 h 314"/>
                  <a:gd name="T34" fmla="*/ 30 w 59"/>
                  <a:gd name="T35" fmla="*/ 255 h 314"/>
                  <a:gd name="T36" fmla="*/ 30 w 59"/>
                  <a:gd name="T37" fmla="*/ 255 h 314"/>
                  <a:gd name="T38" fmla="*/ 38 w 59"/>
                  <a:gd name="T39" fmla="*/ 224 h 314"/>
                  <a:gd name="T40" fmla="*/ 37 w 59"/>
                  <a:gd name="T41" fmla="*/ 173 h 314"/>
                  <a:gd name="T42" fmla="*/ 37 w 59"/>
                  <a:gd name="T43" fmla="*/ 172 h 314"/>
                  <a:gd name="T44" fmla="*/ 19 w 59"/>
                  <a:gd name="T45" fmla="*/ 98 h 314"/>
                  <a:gd name="T46" fmla="*/ 14 w 59"/>
                  <a:gd name="T47" fmla="*/ 48 h 314"/>
                  <a:gd name="T48" fmla="*/ 14 w 59"/>
                  <a:gd name="T49" fmla="*/ 46 h 314"/>
                  <a:gd name="T50" fmla="*/ 5 w 59"/>
                  <a:gd name="T51" fmla="*/ 10 h 314"/>
                  <a:gd name="T52" fmla="*/ 11 w 59"/>
                  <a:gd name="T53" fmla="*/ 14 h 314"/>
                  <a:gd name="T54" fmla="*/ 22 w 59"/>
                  <a:gd name="T55" fmla="*/ 50 h 314"/>
                  <a:gd name="T56" fmla="*/ 32 w 59"/>
                  <a:gd name="T57" fmla="*/ 132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9" h="314">
                    <a:moveTo>
                      <a:pt x="0" y="0"/>
                    </a:moveTo>
                    <a:cubicBezTo>
                      <a:pt x="0" y="16"/>
                      <a:pt x="3" y="32"/>
                      <a:pt x="10" y="48"/>
                    </a:cubicBezTo>
                    <a:cubicBezTo>
                      <a:pt x="10" y="66"/>
                      <a:pt x="12" y="83"/>
                      <a:pt x="14" y="99"/>
                    </a:cubicBezTo>
                    <a:cubicBezTo>
                      <a:pt x="18" y="125"/>
                      <a:pt x="24" y="150"/>
                      <a:pt x="33" y="174"/>
                    </a:cubicBezTo>
                    <a:cubicBezTo>
                      <a:pt x="35" y="190"/>
                      <a:pt x="36" y="207"/>
                      <a:pt x="33" y="223"/>
                    </a:cubicBezTo>
                    <a:cubicBezTo>
                      <a:pt x="32" y="233"/>
                      <a:pt x="29" y="243"/>
                      <a:pt x="25" y="254"/>
                    </a:cubicBezTo>
                    <a:cubicBezTo>
                      <a:pt x="20" y="269"/>
                      <a:pt x="20" y="269"/>
                      <a:pt x="20" y="269"/>
                    </a:cubicBezTo>
                    <a:cubicBezTo>
                      <a:pt x="6" y="314"/>
                      <a:pt x="6" y="314"/>
                      <a:pt x="6" y="314"/>
                    </a:cubicBezTo>
                    <a:cubicBezTo>
                      <a:pt x="26" y="314"/>
                      <a:pt x="26" y="314"/>
                      <a:pt x="26" y="314"/>
                    </a:cubicBezTo>
                    <a:cubicBezTo>
                      <a:pt x="40" y="283"/>
                      <a:pt x="49" y="247"/>
                      <a:pt x="52" y="207"/>
                    </a:cubicBezTo>
                    <a:cubicBezTo>
                      <a:pt x="59" y="143"/>
                      <a:pt x="59" y="87"/>
                      <a:pt x="52" y="38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32" y="132"/>
                    </a:moveTo>
                    <a:cubicBezTo>
                      <a:pt x="39" y="149"/>
                      <a:pt x="43" y="165"/>
                      <a:pt x="45" y="179"/>
                    </a:cubicBezTo>
                    <a:cubicBezTo>
                      <a:pt x="46" y="202"/>
                      <a:pt x="44" y="224"/>
                      <a:pt x="38" y="243"/>
                    </a:cubicBezTo>
                    <a:cubicBezTo>
                      <a:pt x="17" y="310"/>
                      <a:pt x="17" y="310"/>
                      <a:pt x="17" y="310"/>
                    </a:cubicBezTo>
                    <a:cubicBezTo>
                      <a:pt x="12" y="310"/>
                      <a:pt x="12" y="310"/>
                      <a:pt x="12" y="310"/>
                    </a:cubicBezTo>
                    <a:cubicBezTo>
                      <a:pt x="30" y="255"/>
                      <a:pt x="30" y="255"/>
                      <a:pt x="30" y="255"/>
                    </a:cubicBezTo>
                    <a:cubicBezTo>
                      <a:pt x="30" y="255"/>
                      <a:pt x="30" y="255"/>
                      <a:pt x="30" y="255"/>
                    </a:cubicBezTo>
                    <a:cubicBezTo>
                      <a:pt x="33" y="245"/>
                      <a:pt x="36" y="234"/>
                      <a:pt x="38" y="224"/>
                    </a:cubicBezTo>
                    <a:cubicBezTo>
                      <a:pt x="40" y="207"/>
                      <a:pt x="40" y="190"/>
                      <a:pt x="37" y="173"/>
                    </a:cubicBezTo>
                    <a:cubicBezTo>
                      <a:pt x="37" y="173"/>
                      <a:pt x="37" y="172"/>
                      <a:pt x="37" y="172"/>
                    </a:cubicBezTo>
                    <a:cubicBezTo>
                      <a:pt x="29" y="149"/>
                      <a:pt x="23" y="124"/>
                      <a:pt x="19" y="98"/>
                    </a:cubicBezTo>
                    <a:cubicBezTo>
                      <a:pt x="16" y="82"/>
                      <a:pt x="15" y="65"/>
                      <a:pt x="14" y="48"/>
                    </a:cubicBezTo>
                    <a:cubicBezTo>
                      <a:pt x="14" y="47"/>
                      <a:pt x="14" y="47"/>
                      <a:pt x="14" y="46"/>
                    </a:cubicBezTo>
                    <a:cubicBezTo>
                      <a:pt x="9" y="34"/>
                      <a:pt x="6" y="22"/>
                      <a:pt x="5" y="10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0" y="79"/>
                      <a:pt x="23" y="106"/>
                      <a:pt x="32" y="132"/>
                    </a:cubicBezTo>
                    <a:close/>
                  </a:path>
                </a:pathLst>
              </a:custGeom>
              <a:solidFill>
                <a:srgbClr val="DCA5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38"/>
              <p:cNvSpPr>
                <a:spLocks/>
              </p:cNvSpPr>
              <p:nvPr/>
            </p:nvSpPr>
            <p:spPr bwMode="auto">
              <a:xfrm>
                <a:off x="1671637" y="6964363"/>
                <a:ext cx="153988" cy="1125538"/>
              </a:xfrm>
              <a:custGeom>
                <a:avLst/>
                <a:gdLst>
                  <a:gd name="T0" fmla="*/ 40 w 41"/>
                  <a:gd name="T1" fmla="*/ 169 h 300"/>
                  <a:gd name="T2" fmla="*/ 27 w 41"/>
                  <a:gd name="T3" fmla="*/ 122 h 300"/>
                  <a:gd name="T4" fmla="*/ 17 w 41"/>
                  <a:gd name="T5" fmla="*/ 40 h 300"/>
                  <a:gd name="T6" fmla="*/ 6 w 41"/>
                  <a:gd name="T7" fmla="*/ 4 h 300"/>
                  <a:gd name="T8" fmla="*/ 0 w 41"/>
                  <a:gd name="T9" fmla="*/ 0 h 300"/>
                  <a:gd name="T10" fmla="*/ 9 w 41"/>
                  <a:gd name="T11" fmla="*/ 36 h 300"/>
                  <a:gd name="T12" fmla="*/ 9 w 41"/>
                  <a:gd name="T13" fmla="*/ 38 h 300"/>
                  <a:gd name="T14" fmla="*/ 14 w 41"/>
                  <a:gd name="T15" fmla="*/ 88 h 300"/>
                  <a:gd name="T16" fmla="*/ 32 w 41"/>
                  <a:gd name="T17" fmla="*/ 162 h 300"/>
                  <a:gd name="T18" fmla="*/ 32 w 41"/>
                  <a:gd name="T19" fmla="*/ 163 h 300"/>
                  <a:gd name="T20" fmla="*/ 33 w 41"/>
                  <a:gd name="T21" fmla="*/ 214 h 300"/>
                  <a:gd name="T22" fmla="*/ 25 w 41"/>
                  <a:gd name="T23" fmla="*/ 245 h 300"/>
                  <a:gd name="T24" fmla="*/ 25 w 41"/>
                  <a:gd name="T25" fmla="*/ 245 h 300"/>
                  <a:gd name="T26" fmla="*/ 7 w 41"/>
                  <a:gd name="T27" fmla="*/ 300 h 300"/>
                  <a:gd name="T28" fmla="*/ 12 w 41"/>
                  <a:gd name="T29" fmla="*/ 300 h 300"/>
                  <a:gd name="T30" fmla="*/ 33 w 41"/>
                  <a:gd name="T31" fmla="*/ 233 h 300"/>
                  <a:gd name="T32" fmla="*/ 40 w 41"/>
                  <a:gd name="T33" fmla="*/ 169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1" h="300">
                    <a:moveTo>
                      <a:pt x="40" y="169"/>
                    </a:moveTo>
                    <a:cubicBezTo>
                      <a:pt x="38" y="155"/>
                      <a:pt x="34" y="139"/>
                      <a:pt x="27" y="122"/>
                    </a:cubicBezTo>
                    <a:cubicBezTo>
                      <a:pt x="18" y="96"/>
                      <a:pt x="15" y="69"/>
                      <a:pt x="17" y="40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2"/>
                      <a:pt x="4" y="24"/>
                      <a:pt x="9" y="36"/>
                    </a:cubicBezTo>
                    <a:cubicBezTo>
                      <a:pt x="9" y="37"/>
                      <a:pt x="9" y="37"/>
                      <a:pt x="9" y="38"/>
                    </a:cubicBezTo>
                    <a:cubicBezTo>
                      <a:pt x="10" y="55"/>
                      <a:pt x="11" y="72"/>
                      <a:pt x="14" y="88"/>
                    </a:cubicBezTo>
                    <a:cubicBezTo>
                      <a:pt x="18" y="114"/>
                      <a:pt x="24" y="139"/>
                      <a:pt x="32" y="162"/>
                    </a:cubicBezTo>
                    <a:cubicBezTo>
                      <a:pt x="32" y="162"/>
                      <a:pt x="32" y="163"/>
                      <a:pt x="32" y="163"/>
                    </a:cubicBezTo>
                    <a:cubicBezTo>
                      <a:pt x="35" y="180"/>
                      <a:pt x="35" y="197"/>
                      <a:pt x="33" y="214"/>
                    </a:cubicBezTo>
                    <a:cubicBezTo>
                      <a:pt x="31" y="224"/>
                      <a:pt x="28" y="235"/>
                      <a:pt x="25" y="245"/>
                    </a:cubicBezTo>
                    <a:cubicBezTo>
                      <a:pt x="25" y="245"/>
                      <a:pt x="25" y="245"/>
                      <a:pt x="25" y="245"/>
                    </a:cubicBezTo>
                    <a:cubicBezTo>
                      <a:pt x="7" y="300"/>
                      <a:pt x="7" y="300"/>
                      <a:pt x="7" y="300"/>
                    </a:cubicBezTo>
                    <a:cubicBezTo>
                      <a:pt x="12" y="300"/>
                      <a:pt x="12" y="300"/>
                      <a:pt x="12" y="300"/>
                    </a:cubicBezTo>
                    <a:cubicBezTo>
                      <a:pt x="33" y="233"/>
                      <a:pt x="33" y="233"/>
                      <a:pt x="33" y="233"/>
                    </a:cubicBezTo>
                    <a:cubicBezTo>
                      <a:pt x="39" y="214"/>
                      <a:pt x="41" y="192"/>
                      <a:pt x="40" y="169"/>
                    </a:cubicBezTo>
                    <a:close/>
                  </a:path>
                </a:pathLst>
              </a:custGeom>
              <a:solidFill>
                <a:srgbClr val="F3DD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39"/>
              <p:cNvSpPr>
                <a:spLocks noEditPoints="1"/>
              </p:cNvSpPr>
              <p:nvPr/>
            </p:nvSpPr>
            <p:spPr bwMode="auto">
              <a:xfrm>
                <a:off x="1431925" y="6878638"/>
                <a:ext cx="228600" cy="1049338"/>
              </a:xfrm>
              <a:custGeom>
                <a:avLst/>
                <a:gdLst>
                  <a:gd name="T0" fmla="*/ 9 w 61"/>
                  <a:gd name="T1" fmla="*/ 23 h 280"/>
                  <a:gd name="T2" fmla="*/ 37 w 61"/>
                  <a:gd name="T3" fmla="*/ 187 h 280"/>
                  <a:gd name="T4" fmla="*/ 19 w 61"/>
                  <a:gd name="T5" fmla="*/ 277 h 280"/>
                  <a:gd name="T6" fmla="*/ 35 w 61"/>
                  <a:gd name="T7" fmla="*/ 280 h 280"/>
                  <a:gd name="T8" fmla="*/ 61 w 61"/>
                  <a:gd name="T9" fmla="*/ 203 h 280"/>
                  <a:gd name="T10" fmla="*/ 45 w 61"/>
                  <a:gd name="T11" fmla="*/ 29 h 280"/>
                  <a:gd name="T12" fmla="*/ 0 w 61"/>
                  <a:gd name="T13" fmla="*/ 0 h 280"/>
                  <a:gd name="T14" fmla="*/ 9 w 61"/>
                  <a:gd name="T15" fmla="*/ 23 h 280"/>
                  <a:gd name="T16" fmla="*/ 13 w 61"/>
                  <a:gd name="T17" fmla="*/ 23 h 280"/>
                  <a:gd name="T18" fmla="*/ 13 w 61"/>
                  <a:gd name="T19" fmla="*/ 21 h 280"/>
                  <a:gd name="T20" fmla="*/ 9 w 61"/>
                  <a:gd name="T21" fmla="*/ 11 h 280"/>
                  <a:gd name="T22" fmla="*/ 17 w 61"/>
                  <a:gd name="T23" fmla="*/ 17 h 280"/>
                  <a:gd name="T24" fmla="*/ 29 w 61"/>
                  <a:gd name="T25" fmla="*/ 103 h 280"/>
                  <a:gd name="T26" fmla="*/ 38 w 61"/>
                  <a:gd name="T27" fmla="*/ 155 h 280"/>
                  <a:gd name="T28" fmla="*/ 50 w 61"/>
                  <a:gd name="T29" fmla="*/ 211 h 280"/>
                  <a:gd name="T30" fmla="*/ 41 w 61"/>
                  <a:gd name="T31" fmla="*/ 261 h 280"/>
                  <a:gd name="T32" fmla="*/ 33 w 61"/>
                  <a:gd name="T33" fmla="*/ 275 h 280"/>
                  <a:gd name="T34" fmla="*/ 28 w 61"/>
                  <a:gd name="T35" fmla="*/ 274 h 280"/>
                  <a:gd name="T36" fmla="*/ 42 w 61"/>
                  <a:gd name="T37" fmla="*/ 186 h 280"/>
                  <a:gd name="T38" fmla="*/ 42 w 61"/>
                  <a:gd name="T39" fmla="*/ 185 h 280"/>
                  <a:gd name="T40" fmla="*/ 13 w 61"/>
                  <a:gd name="T41" fmla="*/ 23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1" h="280">
                    <a:moveTo>
                      <a:pt x="9" y="23"/>
                    </a:moveTo>
                    <a:cubicBezTo>
                      <a:pt x="12" y="79"/>
                      <a:pt x="21" y="134"/>
                      <a:pt x="37" y="187"/>
                    </a:cubicBezTo>
                    <a:cubicBezTo>
                      <a:pt x="43" y="230"/>
                      <a:pt x="37" y="260"/>
                      <a:pt x="19" y="277"/>
                    </a:cubicBezTo>
                    <a:cubicBezTo>
                      <a:pt x="35" y="280"/>
                      <a:pt x="35" y="280"/>
                      <a:pt x="35" y="280"/>
                    </a:cubicBezTo>
                    <a:cubicBezTo>
                      <a:pt x="51" y="257"/>
                      <a:pt x="60" y="232"/>
                      <a:pt x="61" y="203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23"/>
                      <a:pt x="9" y="23"/>
                      <a:pt x="9" y="23"/>
                    </a:cubicBezTo>
                    <a:close/>
                    <a:moveTo>
                      <a:pt x="13" y="23"/>
                    </a:moveTo>
                    <a:cubicBezTo>
                      <a:pt x="13" y="22"/>
                      <a:pt x="13" y="22"/>
                      <a:pt x="13" y="2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29" y="103"/>
                      <a:pt x="29" y="103"/>
                      <a:pt x="29" y="103"/>
                    </a:cubicBezTo>
                    <a:cubicBezTo>
                      <a:pt x="38" y="155"/>
                      <a:pt x="38" y="155"/>
                      <a:pt x="38" y="155"/>
                    </a:cubicBezTo>
                    <a:cubicBezTo>
                      <a:pt x="47" y="175"/>
                      <a:pt x="51" y="193"/>
                      <a:pt x="50" y="211"/>
                    </a:cubicBezTo>
                    <a:cubicBezTo>
                      <a:pt x="51" y="230"/>
                      <a:pt x="48" y="246"/>
                      <a:pt x="41" y="261"/>
                    </a:cubicBezTo>
                    <a:cubicBezTo>
                      <a:pt x="39" y="266"/>
                      <a:pt x="36" y="271"/>
                      <a:pt x="33" y="275"/>
                    </a:cubicBezTo>
                    <a:cubicBezTo>
                      <a:pt x="28" y="274"/>
                      <a:pt x="28" y="274"/>
                      <a:pt x="28" y="274"/>
                    </a:cubicBezTo>
                    <a:cubicBezTo>
                      <a:pt x="43" y="256"/>
                      <a:pt x="47" y="226"/>
                      <a:pt x="42" y="186"/>
                    </a:cubicBezTo>
                    <a:cubicBezTo>
                      <a:pt x="42" y="186"/>
                      <a:pt x="42" y="186"/>
                      <a:pt x="42" y="185"/>
                    </a:cubicBezTo>
                    <a:cubicBezTo>
                      <a:pt x="25" y="133"/>
                      <a:pt x="16" y="79"/>
                      <a:pt x="13" y="23"/>
                    </a:cubicBezTo>
                    <a:close/>
                  </a:path>
                </a:pathLst>
              </a:custGeom>
              <a:solidFill>
                <a:srgbClr val="DCA5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40"/>
              <p:cNvSpPr>
                <a:spLocks/>
              </p:cNvSpPr>
              <p:nvPr/>
            </p:nvSpPr>
            <p:spPr bwMode="auto">
              <a:xfrm>
                <a:off x="1465262" y="6919913"/>
                <a:ext cx="157163" cy="989013"/>
              </a:xfrm>
              <a:custGeom>
                <a:avLst/>
                <a:gdLst>
                  <a:gd name="T0" fmla="*/ 4 w 42"/>
                  <a:gd name="T1" fmla="*/ 10 h 264"/>
                  <a:gd name="T2" fmla="*/ 4 w 42"/>
                  <a:gd name="T3" fmla="*/ 12 h 264"/>
                  <a:gd name="T4" fmla="*/ 33 w 42"/>
                  <a:gd name="T5" fmla="*/ 174 h 264"/>
                  <a:gd name="T6" fmla="*/ 33 w 42"/>
                  <a:gd name="T7" fmla="*/ 175 h 264"/>
                  <a:gd name="T8" fmla="*/ 19 w 42"/>
                  <a:gd name="T9" fmla="*/ 263 h 264"/>
                  <a:gd name="T10" fmla="*/ 24 w 42"/>
                  <a:gd name="T11" fmla="*/ 264 h 264"/>
                  <a:gd name="T12" fmla="*/ 32 w 42"/>
                  <a:gd name="T13" fmla="*/ 250 h 264"/>
                  <a:gd name="T14" fmla="*/ 41 w 42"/>
                  <a:gd name="T15" fmla="*/ 200 h 264"/>
                  <a:gd name="T16" fmla="*/ 29 w 42"/>
                  <a:gd name="T17" fmla="*/ 144 h 264"/>
                  <a:gd name="T18" fmla="*/ 20 w 42"/>
                  <a:gd name="T19" fmla="*/ 92 h 264"/>
                  <a:gd name="T20" fmla="*/ 8 w 42"/>
                  <a:gd name="T21" fmla="*/ 6 h 264"/>
                  <a:gd name="T22" fmla="*/ 0 w 42"/>
                  <a:gd name="T23" fmla="*/ 0 h 264"/>
                  <a:gd name="T24" fmla="*/ 4 w 42"/>
                  <a:gd name="T25" fmla="*/ 1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264">
                    <a:moveTo>
                      <a:pt x="4" y="10"/>
                    </a:moveTo>
                    <a:cubicBezTo>
                      <a:pt x="4" y="11"/>
                      <a:pt x="4" y="11"/>
                      <a:pt x="4" y="12"/>
                    </a:cubicBezTo>
                    <a:cubicBezTo>
                      <a:pt x="7" y="68"/>
                      <a:pt x="16" y="122"/>
                      <a:pt x="33" y="174"/>
                    </a:cubicBezTo>
                    <a:cubicBezTo>
                      <a:pt x="33" y="175"/>
                      <a:pt x="33" y="175"/>
                      <a:pt x="33" y="175"/>
                    </a:cubicBezTo>
                    <a:cubicBezTo>
                      <a:pt x="38" y="215"/>
                      <a:pt x="34" y="245"/>
                      <a:pt x="19" y="263"/>
                    </a:cubicBezTo>
                    <a:cubicBezTo>
                      <a:pt x="24" y="264"/>
                      <a:pt x="24" y="264"/>
                      <a:pt x="24" y="264"/>
                    </a:cubicBezTo>
                    <a:cubicBezTo>
                      <a:pt x="27" y="260"/>
                      <a:pt x="30" y="255"/>
                      <a:pt x="32" y="250"/>
                    </a:cubicBezTo>
                    <a:cubicBezTo>
                      <a:pt x="39" y="235"/>
                      <a:pt x="42" y="219"/>
                      <a:pt x="41" y="200"/>
                    </a:cubicBezTo>
                    <a:cubicBezTo>
                      <a:pt x="42" y="182"/>
                      <a:pt x="38" y="164"/>
                      <a:pt x="29" y="144"/>
                    </a:cubicBezTo>
                    <a:cubicBezTo>
                      <a:pt x="20" y="92"/>
                      <a:pt x="20" y="92"/>
                      <a:pt x="20" y="92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10"/>
                      <a:pt x="4" y="10"/>
                      <a:pt x="4" y="10"/>
                    </a:cubicBezTo>
                    <a:close/>
                  </a:path>
                </a:pathLst>
              </a:custGeom>
              <a:solidFill>
                <a:srgbClr val="F3DD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41"/>
              <p:cNvSpPr>
                <a:spLocks/>
              </p:cNvSpPr>
              <p:nvPr/>
            </p:nvSpPr>
            <p:spPr bwMode="auto">
              <a:xfrm>
                <a:off x="1427162" y="7669213"/>
                <a:ext cx="349250" cy="371475"/>
              </a:xfrm>
              <a:custGeom>
                <a:avLst/>
                <a:gdLst>
                  <a:gd name="T0" fmla="*/ 81 w 93"/>
                  <a:gd name="T1" fmla="*/ 0 h 99"/>
                  <a:gd name="T2" fmla="*/ 73 w 93"/>
                  <a:gd name="T3" fmla="*/ 30 h 99"/>
                  <a:gd name="T4" fmla="*/ 51 w 93"/>
                  <a:gd name="T5" fmla="*/ 72 h 99"/>
                  <a:gd name="T6" fmla="*/ 36 w 93"/>
                  <a:gd name="T7" fmla="*/ 69 h 99"/>
                  <a:gd name="T8" fmla="*/ 20 w 93"/>
                  <a:gd name="T9" fmla="*/ 66 h 99"/>
                  <a:gd name="T10" fmla="*/ 4 w 93"/>
                  <a:gd name="T11" fmla="*/ 97 h 99"/>
                  <a:gd name="T12" fmla="*/ 57 w 93"/>
                  <a:gd name="T13" fmla="*/ 80 h 99"/>
                  <a:gd name="T14" fmla="*/ 77 w 93"/>
                  <a:gd name="T15" fmla="*/ 39 h 99"/>
                  <a:gd name="T16" fmla="*/ 77 w 93"/>
                  <a:gd name="T17" fmla="*/ 71 h 99"/>
                  <a:gd name="T18" fmla="*/ 80 w 93"/>
                  <a:gd name="T19" fmla="*/ 71 h 99"/>
                  <a:gd name="T20" fmla="*/ 84 w 93"/>
                  <a:gd name="T21" fmla="*/ 39 h 99"/>
                  <a:gd name="T22" fmla="*/ 93 w 93"/>
                  <a:gd name="T23" fmla="*/ 25 h 99"/>
                  <a:gd name="T24" fmla="*/ 81 w 93"/>
                  <a:gd name="T25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" h="99">
                    <a:moveTo>
                      <a:pt x="81" y="0"/>
                    </a:moveTo>
                    <a:cubicBezTo>
                      <a:pt x="73" y="30"/>
                      <a:pt x="73" y="30"/>
                      <a:pt x="73" y="30"/>
                    </a:cubicBezTo>
                    <a:cubicBezTo>
                      <a:pt x="51" y="72"/>
                      <a:pt x="51" y="72"/>
                      <a:pt x="51" y="72"/>
                    </a:cubicBezTo>
                    <a:cubicBezTo>
                      <a:pt x="36" y="69"/>
                      <a:pt x="36" y="69"/>
                      <a:pt x="36" y="69"/>
                    </a:cubicBezTo>
                    <a:cubicBezTo>
                      <a:pt x="20" y="66"/>
                      <a:pt x="20" y="66"/>
                      <a:pt x="20" y="66"/>
                    </a:cubicBezTo>
                    <a:cubicBezTo>
                      <a:pt x="5" y="74"/>
                      <a:pt x="0" y="84"/>
                      <a:pt x="4" y="97"/>
                    </a:cubicBezTo>
                    <a:cubicBezTo>
                      <a:pt x="25" y="99"/>
                      <a:pt x="43" y="93"/>
                      <a:pt x="57" y="80"/>
                    </a:cubicBezTo>
                    <a:cubicBezTo>
                      <a:pt x="61" y="64"/>
                      <a:pt x="68" y="51"/>
                      <a:pt x="77" y="39"/>
                    </a:cubicBezTo>
                    <a:cubicBezTo>
                      <a:pt x="77" y="71"/>
                      <a:pt x="77" y="71"/>
                      <a:pt x="77" y="71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93" y="25"/>
                      <a:pt x="93" y="25"/>
                      <a:pt x="93" y="25"/>
                    </a:cubicBezTo>
                    <a:cubicBezTo>
                      <a:pt x="92" y="13"/>
                      <a:pt x="88" y="4"/>
                      <a:pt x="8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42"/>
              <p:cNvSpPr>
                <a:spLocks/>
              </p:cNvSpPr>
              <p:nvPr/>
            </p:nvSpPr>
            <p:spPr bwMode="auto">
              <a:xfrm>
                <a:off x="1644650" y="7872413"/>
                <a:ext cx="244475" cy="363538"/>
              </a:xfrm>
              <a:custGeom>
                <a:avLst/>
                <a:gdLst>
                  <a:gd name="T0" fmla="*/ 28 w 65"/>
                  <a:gd name="T1" fmla="*/ 62 h 97"/>
                  <a:gd name="T2" fmla="*/ 8 w 65"/>
                  <a:gd name="T3" fmla="*/ 62 h 97"/>
                  <a:gd name="T4" fmla="*/ 3 w 65"/>
                  <a:gd name="T5" fmla="*/ 93 h 97"/>
                  <a:gd name="T6" fmla="*/ 55 w 65"/>
                  <a:gd name="T7" fmla="*/ 79 h 97"/>
                  <a:gd name="T8" fmla="*/ 55 w 65"/>
                  <a:gd name="T9" fmla="*/ 61 h 97"/>
                  <a:gd name="T10" fmla="*/ 65 w 65"/>
                  <a:gd name="T11" fmla="*/ 14 h 97"/>
                  <a:gd name="T12" fmla="*/ 65 w 65"/>
                  <a:gd name="T13" fmla="*/ 0 h 97"/>
                  <a:gd name="T14" fmla="*/ 47 w 65"/>
                  <a:gd name="T15" fmla="*/ 62 h 97"/>
                  <a:gd name="T16" fmla="*/ 28 w 65"/>
                  <a:gd name="T17" fmla="*/ 6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97">
                    <a:moveTo>
                      <a:pt x="28" y="62"/>
                    </a:moveTo>
                    <a:cubicBezTo>
                      <a:pt x="8" y="62"/>
                      <a:pt x="8" y="62"/>
                      <a:pt x="8" y="62"/>
                    </a:cubicBezTo>
                    <a:cubicBezTo>
                      <a:pt x="2" y="70"/>
                      <a:pt x="0" y="80"/>
                      <a:pt x="3" y="93"/>
                    </a:cubicBezTo>
                    <a:cubicBezTo>
                      <a:pt x="22" y="97"/>
                      <a:pt x="39" y="92"/>
                      <a:pt x="55" y="79"/>
                    </a:cubicBezTo>
                    <a:cubicBezTo>
                      <a:pt x="55" y="61"/>
                      <a:pt x="55" y="61"/>
                      <a:pt x="55" y="61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1" y="25"/>
                      <a:pt x="55" y="46"/>
                      <a:pt x="47" y="62"/>
                    </a:cubicBezTo>
                    <a:cubicBezTo>
                      <a:pt x="28" y="62"/>
                      <a:pt x="28" y="62"/>
                      <a:pt x="28" y="6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143"/>
              <p:cNvSpPr>
                <a:spLocks/>
              </p:cNvSpPr>
              <p:nvPr/>
            </p:nvSpPr>
            <p:spPr bwMode="auto">
              <a:xfrm>
                <a:off x="1652587" y="6927850"/>
                <a:ext cx="284163" cy="1176338"/>
              </a:xfrm>
              <a:custGeom>
                <a:avLst/>
                <a:gdLst>
                  <a:gd name="T0" fmla="*/ 63 w 76"/>
                  <a:gd name="T1" fmla="*/ 252 h 314"/>
                  <a:gd name="T2" fmla="*/ 63 w 76"/>
                  <a:gd name="T3" fmla="*/ 200 h 314"/>
                  <a:gd name="T4" fmla="*/ 63 w 76"/>
                  <a:gd name="T5" fmla="*/ 7 h 314"/>
                  <a:gd name="T6" fmla="*/ 0 w 76"/>
                  <a:gd name="T7" fmla="*/ 0 h 314"/>
                  <a:gd name="T8" fmla="*/ 52 w 76"/>
                  <a:gd name="T9" fmla="*/ 38 h 314"/>
                  <a:gd name="T10" fmla="*/ 52 w 76"/>
                  <a:gd name="T11" fmla="*/ 207 h 314"/>
                  <a:gd name="T12" fmla="*/ 26 w 76"/>
                  <a:gd name="T13" fmla="*/ 314 h 314"/>
                  <a:gd name="T14" fmla="*/ 45 w 76"/>
                  <a:gd name="T15" fmla="*/ 314 h 314"/>
                  <a:gd name="T16" fmla="*/ 63 w 76"/>
                  <a:gd name="T17" fmla="*/ 252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" h="314">
                    <a:moveTo>
                      <a:pt x="63" y="252"/>
                    </a:moveTo>
                    <a:cubicBezTo>
                      <a:pt x="63" y="200"/>
                      <a:pt x="63" y="200"/>
                      <a:pt x="63" y="200"/>
                    </a:cubicBezTo>
                    <a:cubicBezTo>
                      <a:pt x="76" y="124"/>
                      <a:pt x="76" y="60"/>
                      <a:pt x="63" y="7"/>
                    </a:cubicBezTo>
                    <a:cubicBezTo>
                      <a:pt x="43" y="9"/>
                      <a:pt x="22" y="7"/>
                      <a:pt x="0" y="0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9" y="87"/>
                      <a:pt x="59" y="143"/>
                      <a:pt x="52" y="207"/>
                    </a:cubicBezTo>
                    <a:cubicBezTo>
                      <a:pt x="49" y="247"/>
                      <a:pt x="40" y="283"/>
                      <a:pt x="26" y="314"/>
                    </a:cubicBezTo>
                    <a:cubicBezTo>
                      <a:pt x="45" y="314"/>
                      <a:pt x="45" y="314"/>
                      <a:pt x="45" y="314"/>
                    </a:cubicBezTo>
                    <a:cubicBezTo>
                      <a:pt x="53" y="298"/>
                      <a:pt x="59" y="277"/>
                      <a:pt x="63" y="252"/>
                    </a:cubicBezTo>
                    <a:close/>
                  </a:path>
                </a:pathLst>
              </a:custGeom>
              <a:solidFill>
                <a:srgbClr val="A5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2" name="组合 211"/>
            <p:cNvGrpSpPr/>
            <p:nvPr/>
          </p:nvGrpSpPr>
          <p:grpSpPr>
            <a:xfrm>
              <a:off x="5513039" y="2937541"/>
              <a:ext cx="158429" cy="506848"/>
              <a:chOff x="-965200" y="-1733551"/>
              <a:chExt cx="820738" cy="2625725"/>
            </a:xfrm>
          </p:grpSpPr>
          <p:sp>
            <p:nvSpPr>
              <p:cNvPr id="213" name="Freeform 965"/>
              <p:cNvSpPr>
                <a:spLocks/>
              </p:cNvSpPr>
              <p:nvPr/>
            </p:nvSpPr>
            <p:spPr bwMode="auto">
              <a:xfrm>
                <a:off x="-642937" y="-1714501"/>
                <a:ext cx="134938" cy="195263"/>
              </a:xfrm>
              <a:custGeom>
                <a:avLst/>
                <a:gdLst>
                  <a:gd name="T0" fmla="*/ 27 w 36"/>
                  <a:gd name="T1" fmla="*/ 6 h 52"/>
                  <a:gd name="T2" fmla="*/ 17 w 36"/>
                  <a:gd name="T3" fmla="*/ 0 h 52"/>
                  <a:gd name="T4" fmla="*/ 25 w 36"/>
                  <a:gd name="T5" fmla="*/ 13 h 52"/>
                  <a:gd name="T6" fmla="*/ 9 w 36"/>
                  <a:gd name="T7" fmla="*/ 10 h 52"/>
                  <a:gd name="T8" fmla="*/ 0 w 36"/>
                  <a:gd name="T9" fmla="*/ 17 h 52"/>
                  <a:gd name="T10" fmla="*/ 14 w 36"/>
                  <a:gd name="T11" fmla="*/ 15 h 52"/>
                  <a:gd name="T12" fmla="*/ 23 w 36"/>
                  <a:gd name="T13" fmla="*/ 39 h 52"/>
                  <a:gd name="T14" fmla="*/ 24 w 36"/>
                  <a:gd name="T15" fmla="*/ 52 h 52"/>
                  <a:gd name="T16" fmla="*/ 27 w 36"/>
                  <a:gd name="T17" fmla="*/ 52 h 52"/>
                  <a:gd name="T18" fmla="*/ 28 w 36"/>
                  <a:gd name="T19" fmla="*/ 44 h 52"/>
                  <a:gd name="T20" fmla="*/ 34 w 36"/>
                  <a:gd name="T21" fmla="*/ 36 h 52"/>
                  <a:gd name="T22" fmla="*/ 27 w 36"/>
                  <a:gd name="T23" fmla="*/ 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" h="52">
                    <a:moveTo>
                      <a:pt x="27" y="6"/>
                    </a:moveTo>
                    <a:cubicBezTo>
                      <a:pt x="24" y="4"/>
                      <a:pt x="21" y="2"/>
                      <a:pt x="17" y="0"/>
                    </a:cubicBezTo>
                    <a:cubicBezTo>
                      <a:pt x="22" y="4"/>
                      <a:pt x="24" y="8"/>
                      <a:pt x="25" y="13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5" y="17"/>
                      <a:pt x="9" y="16"/>
                      <a:pt x="14" y="15"/>
                    </a:cubicBezTo>
                    <a:cubicBezTo>
                      <a:pt x="14" y="24"/>
                      <a:pt x="17" y="32"/>
                      <a:pt x="23" y="39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30" y="38"/>
                      <a:pt x="32" y="35"/>
                      <a:pt x="34" y="36"/>
                    </a:cubicBezTo>
                    <a:cubicBezTo>
                      <a:pt x="36" y="25"/>
                      <a:pt x="34" y="15"/>
                      <a:pt x="27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966"/>
              <p:cNvSpPr>
                <a:spLocks noEditPoints="1"/>
              </p:cNvSpPr>
              <p:nvPr/>
            </p:nvSpPr>
            <p:spPr bwMode="auto">
              <a:xfrm>
                <a:off x="-769937" y="-1733551"/>
                <a:ext cx="220663" cy="176213"/>
              </a:xfrm>
              <a:custGeom>
                <a:avLst/>
                <a:gdLst>
                  <a:gd name="T0" fmla="*/ 59 w 59"/>
                  <a:gd name="T1" fmla="*/ 18 h 47"/>
                  <a:gd name="T2" fmla="*/ 51 w 59"/>
                  <a:gd name="T3" fmla="*/ 5 h 47"/>
                  <a:gd name="T4" fmla="*/ 36 w 59"/>
                  <a:gd name="T5" fmla="*/ 0 h 47"/>
                  <a:gd name="T6" fmla="*/ 35 w 59"/>
                  <a:gd name="T7" fmla="*/ 0 h 47"/>
                  <a:gd name="T8" fmla="*/ 10 w 59"/>
                  <a:gd name="T9" fmla="*/ 12 h 47"/>
                  <a:gd name="T10" fmla="*/ 4 w 59"/>
                  <a:gd name="T11" fmla="*/ 47 h 47"/>
                  <a:gd name="T12" fmla="*/ 9 w 59"/>
                  <a:gd name="T13" fmla="*/ 23 h 47"/>
                  <a:gd name="T14" fmla="*/ 34 w 59"/>
                  <a:gd name="T15" fmla="*/ 22 h 47"/>
                  <a:gd name="T16" fmla="*/ 43 w 59"/>
                  <a:gd name="T17" fmla="*/ 15 h 47"/>
                  <a:gd name="T18" fmla="*/ 59 w 59"/>
                  <a:gd name="T19" fmla="*/ 18 h 47"/>
                  <a:gd name="T20" fmla="*/ 35 w 59"/>
                  <a:gd name="T21" fmla="*/ 3 h 47"/>
                  <a:gd name="T22" fmla="*/ 45 w 59"/>
                  <a:gd name="T23" fmla="*/ 5 h 47"/>
                  <a:gd name="T24" fmla="*/ 10 w 59"/>
                  <a:gd name="T25" fmla="*/ 18 h 47"/>
                  <a:gd name="T26" fmla="*/ 35 w 59"/>
                  <a:gd name="T27" fmla="*/ 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9" h="47">
                    <a:moveTo>
                      <a:pt x="59" y="18"/>
                    </a:moveTo>
                    <a:cubicBezTo>
                      <a:pt x="58" y="13"/>
                      <a:pt x="56" y="9"/>
                      <a:pt x="51" y="5"/>
                    </a:cubicBezTo>
                    <a:cubicBezTo>
                      <a:pt x="46" y="3"/>
                      <a:pt x="41" y="1"/>
                      <a:pt x="36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4" y="1"/>
                      <a:pt x="16" y="5"/>
                      <a:pt x="10" y="12"/>
                    </a:cubicBezTo>
                    <a:cubicBezTo>
                      <a:pt x="2" y="21"/>
                      <a:pt x="0" y="33"/>
                      <a:pt x="4" y="47"/>
                    </a:cubicBezTo>
                    <a:cubicBezTo>
                      <a:pt x="3" y="39"/>
                      <a:pt x="5" y="31"/>
                      <a:pt x="9" y="23"/>
                    </a:cubicBezTo>
                    <a:cubicBezTo>
                      <a:pt x="17" y="23"/>
                      <a:pt x="25" y="23"/>
                      <a:pt x="34" y="22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59" y="18"/>
                      <a:pt x="59" y="18"/>
                      <a:pt x="59" y="18"/>
                    </a:cubicBezTo>
                    <a:close/>
                    <a:moveTo>
                      <a:pt x="35" y="3"/>
                    </a:moveTo>
                    <a:cubicBezTo>
                      <a:pt x="45" y="5"/>
                      <a:pt x="45" y="5"/>
                      <a:pt x="45" y="5"/>
                    </a:cubicBezTo>
                    <a:cubicBezTo>
                      <a:pt x="30" y="7"/>
                      <a:pt x="18" y="12"/>
                      <a:pt x="10" y="18"/>
                    </a:cubicBezTo>
                    <a:cubicBezTo>
                      <a:pt x="12" y="10"/>
                      <a:pt x="21" y="5"/>
                      <a:pt x="35" y="3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967"/>
              <p:cNvSpPr>
                <a:spLocks/>
              </p:cNvSpPr>
              <p:nvPr/>
            </p:nvSpPr>
            <p:spPr bwMode="auto">
              <a:xfrm>
                <a:off x="-733425" y="-1722438"/>
                <a:ext cx="131763" cy="57150"/>
              </a:xfrm>
              <a:custGeom>
                <a:avLst/>
                <a:gdLst>
                  <a:gd name="T0" fmla="*/ 35 w 35"/>
                  <a:gd name="T1" fmla="*/ 2 h 15"/>
                  <a:gd name="T2" fmla="*/ 25 w 35"/>
                  <a:gd name="T3" fmla="*/ 0 h 15"/>
                  <a:gd name="T4" fmla="*/ 0 w 35"/>
                  <a:gd name="T5" fmla="*/ 15 h 15"/>
                  <a:gd name="T6" fmla="*/ 35 w 35"/>
                  <a:gd name="T7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15">
                    <a:moveTo>
                      <a:pt x="35" y="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1" y="2"/>
                      <a:pt x="2" y="7"/>
                      <a:pt x="0" y="15"/>
                    </a:cubicBezTo>
                    <a:cubicBezTo>
                      <a:pt x="8" y="9"/>
                      <a:pt x="20" y="4"/>
                      <a:pt x="35" y="2"/>
                    </a:cubicBez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968"/>
              <p:cNvSpPr>
                <a:spLocks/>
              </p:cNvSpPr>
              <p:nvPr/>
            </p:nvSpPr>
            <p:spPr bwMode="auto">
              <a:xfrm>
                <a:off x="-758825" y="-1658938"/>
                <a:ext cx="206375" cy="139700"/>
              </a:xfrm>
              <a:custGeom>
                <a:avLst/>
                <a:gdLst>
                  <a:gd name="T0" fmla="*/ 39 w 55"/>
                  <a:gd name="T1" fmla="*/ 6 h 37"/>
                  <a:gd name="T2" fmla="*/ 49 w 55"/>
                  <a:gd name="T3" fmla="*/ 23 h 37"/>
                  <a:gd name="T4" fmla="*/ 52 w 55"/>
                  <a:gd name="T5" fmla="*/ 35 h 37"/>
                  <a:gd name="T6" fmla="*/ 55 w 55"/>
                  <a:gd name="T7" fmla="*/ 37 h 37"/>
                  <a:gd name="T8" fmla="*/ 54 w 55"/>
                  <a:gd name="T9" fmla="*/ 24 h 37"/>
                  <a:gd name="T10" fmla="*/ 45 w 55"/>
                  <a:gd name="T11" fmla="*/ 0 h 37"/>
                  <a:gd name="T12" fmla="*/ 31 w 55"/>
                  <a:gd name="T13" fmla="*/ 2 h 37"/>
                  <a:gd name="T14" fmla="*/ 6 w 55"/>
                  <a:gd name="T15" fmla="*/ 3 h 37"/>
                  <a:gd name="T16" fmla="*/ 1 w 55"/>
                  <a:gd name="T17" fmla="*/ 27 h 37"/>
                  <a:gd name="T18" fmla="*/ 10 w 55"/>
                  <a:gd name="T19" fmla="*/ 8 h 37"/>
                  <a:gd name="T20" fmla="*/ 39 w 55"/>
                  <a:gd name="T21" fmla="*/ 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" h="37">
                    <a:moveTo>
                      <a:pt x="39" y="6"/>
                    </a:moveTo>
                    <a:cubicBezTo>
                      <a:pt x="49" y="23"/>
                      <a:pt x="49" y="23"/>
                      <a:pt x="49" y="23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5" y="37"/>
                      <a:pt x="55" y="37"/>
                      <a:pt x="55" y="37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48" y="17"/>
                      <a:pt x="45" y="9"/>
                      <a:pt x="45" y="0"/>
                    </a:cubicBezTo>
                    <a:cubicBezTo>
                      <a:pt x="40" y="1"/>
                      <a:pt x="36" y="2"/>
                      <a:pt x="31" y="2"/>
                    </a:cubicBezTo>
                    <a:cubicBezTo>
                      <a:pt x="22" y="3"/>
                      <a:pt x="14" y="3"/>
                      <a:pt x="6" y="3"/>
                    </a:cubicBezTo>
                    <a:cubicBezTo>
                      <a:pt x="2" y="11"/>
                      <a:pt x="0" y="19"/>
                      <a:pt x="1" y="27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39" y="6"/>
                      <a:pt x="39" y="6"/>
                      <a:pt x="39" y="6"/>
                    </a:cubicBezTo>
                    <a:close/>
                  </a:path>
                </a:pathLst>
              </a:custGeom>
              <a:solidFill>
                <a:srgbClr val="A56E44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969"/>
              <p:cNvSpPr>
                <a:spLocks noEditPoints="1"/>
              </p:cNvSpPr>
              <p:nvPr/>
            </p:nvSpPr>
            <p:spPr bwMode="auto">
              <a:xfrm>
                <a:off x="-755650" y="-1636713"/>
                <a:ext cx="250825" cy="263525"/>
              </a:xfrm>
              <a:custGeom>
                <a:avLst/>
                <a:gdLst>
                  <a:gd name="T0" fmla="*/ 48 w 67"/>
                  <a:gd name="T1" fmla="*/ 17 h 70"/>
                  <a:gd name="T2" fmla="*/ 38 w 67"/>
                  <a:gd name="T3" fmla="*/ 0 h 70"/>
                  <a:gd name="T4" fmla="*/ 9 w 67"/>
                  <a:gd name="T5" fmla="*/ 2 h 70"/>
                  <a:gd name="T6" fmla="*/ 0 w 67"/>
                  <a:gd name="T7" fmla="*/ 21 h 70"/>
                  <a:gd name="T8" fmla="*/ 5 w 67"/>
                  <a:gd name="T9" fmla="*/ 36 h 70"/>
                  <a:gd name="T10" fmla="*/ 19 w 67"/>
                  <a:gd name="T11" fmla="*/ 65 h 70"/>
                  <a:gd name="T12" fmla="*/ 56 w 67"/>
                  <a:gd name="T13" fmla="*/ 35 h 70"/>
                  <a:gd name="T14" fmla="*/ 67 w 67"/>
                  <a:gd name="T15" fmla="*/ 20 h 70"/>
                  <a:gd name="T16" fmla="*/ 64 w 67"/>
                  <a:gd name="T17" fmla="*/ 15 h 70"/>
                  <a:gd name="T18" fmla="*/ 58 w 67"/>
                  <a:gd name="T19" fmla="*/ 23 h 70"/>
                  <a:gd name="T20" fmla="*/ 57 w 67"/>
                  <a:gd name="T21" fmla="*/ 31 h 70"/>
                  <a:gd name="T22" fmla="*/ 54 w 67"/>
                  <a:gd name="T23" fmla="*/ 31 h 70"/>
                  <a:gd name="T24" fmla="*/ 51 w 67"/>
                  <a:gd name="T25" fmla="*/ 29 h 70"/>
                  <a:gd name="T26" fmla="*/ 48 w 67"/>
                  <a:gd name="T27" fmla="*/ 17 h 70"/>
                  <a:gd name="T28" fmla="*/ 3 w 67"/>
                  <a:gd name="T29" fmla="*/ 21 h 70"/>
                  <a:gd name="T30" fmla="*/ 5 w 67"/>
                  <a:gd name="T31" fmla="*/ 16 h 70"/>
                  <a:gd name="T32" fmla="*/ 10 w 67"/>
                  <a:gd name="T33" fmla="*/ 31 h 70"/>
                  <a:gd name="T34" fmla="*/ 25 w 67"/>
                  <a:gd name="T35" fmla="*/ 64 h 70"/>
                  <a:gd name="T36" fmla="*/ 20 w 67"/>
                  <a:gd name="T37" fmla="*/ 63 h 70"/>
                  <a:gd name="T38" fmla="*/ 8 w 67"/>
                  <a:gd name="T39" fmla="*/ 36 h 70"/>
                  <a:gd name="T40" fmla="*/ 8 w 67"/>
                  <a:gd name="T41" fmla="*/ 36 h 70"/>
                  <a:gd name="T42" fmla="*/ 3 w 67"/>
                  <a:gd name="T43" fmla="*/ 21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7" h="70">
                    <a:moveTo>
                      <a:pt x="48" y="17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8" y="50"/>
                      <a:pt x="13" y="59"/>
                      <a:pt x="19" y="65"/>
                    </a:cubicBezTo>
                    <a:cubicBezTo>
                      <a:pt x="40" y="70"/>
                      <a:pt x="52" y="60"/>
                      <a:pt x="56" y="35"/>
                    </a:cubicBezTo>
                    <a:cubicBezTo>
                      <a:pt x="63" y="30"/>
                      <a:pt x="67" y="25"/>
                      <a:pt x="67" y="20"/>
                    </a:cubicBezTo>
                    <a:cubicBezTo>
                      <a:pt x="67" y="17"/>
                      <a:pt x="66" y="15"/>
                      <a:pt x="64" y="15"/>
                    </a:cubicBezTo>
                    <a:cubicBezTo>
                      <a:pt x="62" y="14"/>
                      <a:pt x="60" y="17"/>
                      <a:pt x="58" y="23"/>
                    </a:cubicBezTo>
                    <a:cubicBezTo>
                      <a:pt x="57" y="31"/>
                      <a:pt x="57" y="31"/>
                      <a:pt x="57" y="31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48" y="17"/>
                      <a:pt x="48" y="17"/>
                      <a:pt x="48" y="17"/>
                    </a:cubicBezTo>
                    <a:close/>
                    <a:moveTo>
                      <a:pt x="3" y="21"/>
                    </a:moveTo>
                    <a:cubicBezTo>
                      <a:pt x="5" y="16"/>
                      <a:pt x="5" y="16"/>
                      <a:pt x="5" y="16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3" y="44"/>
                      <a:pt x="18" y="55"/>
                      <a:pt x="25" y="64"/>
                    </a:cubicBezTo>
                    <a:cubicBezTo>
                      <a:pt x="24" y="64"/>
                      <a:pt x="22" y="63"/>
                      <a:pt x="20" y="63"/>
                    </a:cubicBezTo>
                    <a:cubicBezTo>
                      <a:pt x="14" y="57"/>
                      <a:pt x="10" y="48"/>
                      <a:pt x="8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3" y="21"/>
                      <a:pt x="3" y="21"/>
                      <a:pt x="3" y="21"/>
                    </a:cubicBezTo>
                    <a:close/>
                  </a:path>
                </a:pathLst>
              </a:custGeom>
              <a:solidFill>
                <a:srgbClr val="DCA56D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970"/>
              <p:cNvSpPr>
                <a:spLocks/>
              </p:cNvSpPr>
              <p:nvPr/>
            </p:nvSpPr>
            <p:spPr bwMode="auto">
              <a:xfrm>
                <a:off x="-744537" y="-1576388"/>
                <a:ext cx="82550" cy="180975"/>
              </a:xfrm>
              <a:custGeom>
                <a:avLst/>
                <a:gdLst>
                  <a:gd name="T0" fmla="*/ 2 w 22"/>
                  <a:gd name="T1" fmla="*/ 0 h 48"/>
                  <a:gd name="T2" fmla="*/ 0 w 22"/>
                  <a:gd name="T3" fmla="*/ 5 h 48"/>
                  <a:gd name="T4" fmla="*/ 5 w 22"/>
                  <a:gd name="T5" fmla="*/ 20 h 48"/>
                  <a:gd name="T6" fmla="*/ 5 w 22"/>
                  <a:gd name="T7" fmla="*/ 20 h 48"/>
                  <a:gd name="T8" fmla="*/ 17 w 22"/>
                  <a:gd name="T9" fmla="*/ 47 h 48"/>
                  <a:gd name="T10" fmla="*/ 22 w 22"/>
                  <a:gd name="T11" fmla="*/ 48 h 48"/>
                  <a:gd name="T12" fmla="*/ 7 w 22"/>
                  <a:gd name="T13" fmla="*/ 15 h 48"/>
                  <a:gd name="T14" fmla="*/ 2 w 22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48">
                    <a:moveTo>
                      <a:pt x="2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7" y="32"/>
                      <a:pt x="11" y="41"/>
                      <a:pt x="17" y="47"/>
                    </a:cubicBezTo>
                    <a:cubicBezTo>
                      <a:pt x="19" y="47"/>
                      <a:pt x="21" y="48"/>
                      <a:pt x="22" y="48"/>
                    </a:cubicBezTo>
                    <a:cubicBezTo>
                      <a:pt x="15" y="39"/>
                      <a:pt x="10" y="28"/>
                      <a:pt x="7" y="15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3DDCF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971"/>
              <p:cNvSpPr>
                <a:spLocks/>
              </p:cNvSpPr>
              <p:nvPr/>
            </p:nvSpPr>
            <p:spPr bwMode="auto">
              <a:xfrm>
                <a:off x="-684212" y="-1560513"/>
                <a:ext cx="187325" cy="269875"/>
              </a:xfrm>
              <a:custGeom>
                <a:avLst/>
                <a:gdLst>
                  <a:gd name="T0" fmla="*/ 48 w 50"/>
                  <a:gd name="T1" fmla="*/ 1 h 72"/>
                  <a:gd name="T2" fmla="*/ 48 w 50"/>
                  <a:gd name="T3" fmla="*/ 0 h 72"/>
                  <a:gd name="T4" fmla="*/ 37 w 50"/>
                  <a:gd name="T5" fmla="*/ 15 h 72"/>
                  <a:gd name="T6" fmla="*/ 0 w 50"/>
                  <a:gd name="T7" fmla="*/ 45 h 72"/>
                  <a:gd name="T8" fmla="*/ 10 w 50"/>
                  <a:gd name="T9" fmla="*/ 51 h 72"/>
                  <a:gd name="T10" fmla="*/ 27 w 50"/>
                  <a:gd name="T11" fmla="*/ 46 h 72"/>
                  <a:gd name="T12" fmla="*/ 26 w 50"/>
                  <a:gd name="T13" fmla="*/ 54 h 72"/>
                  <a:gd name="T14" fmla="*/ 15 w 50"/>
                  <a:gd name="T15" fmla="*/ 70 h 72"/>
                  <a:gd name="T16" fmla="*/ 18 w 50"/>
                  <a:gd name="T17" fmla="*/ 72 h 72"/>
                  <a:gd name="T18" fmla="*/ 44 w 50"/>
                  <a:gd name="T19" fmla="*/ 43 h 72"/>
                  <a:gd name="T20" fmla="*/ 44 w 50"/>
                  <a:gd name="T21" fmla="*/ 39 h 72"/>
                  <a:gd name="T22" fmla="*/ 42 w 50"/>
                  <a:gd name="T23" fmla="*/ 15 h 72"/>
                  <a:gd name="T24" fmla="*/ 48 w 50"/>
                  <a:gd name="T25" fmla="*/ 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" h="72">
                    <a:moveTo>
                      <a:pt x="48" y="1"/>
                    </a:moveTo>
                    <a:cubicBezTo>
                      <a:pt x="48" y="1"/>
                      <a:pt x="48" y="0"/>
                      <a:pt x="48" y="0"/>
                    </a:cubicBezTo>
                    <a:cubicBezTo>
                      <a:pt x="48" y="5"/>
                      <a:pt x="44" y="10"/>
                      <a:pt x="37" y="15"/>
                    </a:cubicBezTo>
                    <a:cubicBezTo>
                      <a:pt x="33" y="40"/>
                      <a:pt x="21" y="50"/>
                      <a:pt x="0" y="45"/>
                    </a:cubicBezTo>
                    <a:cubicBezTo>
                      <a:pt x="3" y="48"/>
                      <a:pt x="6" y="50"/>
                      <a:pt x="10" y="51"/>
                    </a:cubicBezTo>
                    <a:cubicBezTo>
                      <a:pt x="17" y="50"/>
                      <a:pt x="22" y="49"/>
                      <a:pt x="27" y="46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15" y="70"/>
                      <a:pt x="15" y="70"/>
                      <a:pt x="15" y="70"/>
                    </a:cubicBezTo>
                    <a:cubicBezTo>
                      <a:pt x="16" y="71"/>
                      <a:pt x="17" y="71"/>
                      <a:pt x="18" y="72"/>
                    </a:cubicBezTo>
                    <a:cubicBezTo>
                      <a:pt x="30" y="62"/>
                      <a:pt x="38" y="53"/>
                      <a:pt x="44" y="43"/>
                    </a:cubicBezTo>
                    <a:cubicBezTo>
                      <a:pt x="44" y="39"/>
                      <a:pt x="44" y="39"/>
                      <a:pt x="44" y="39"/>
                    </a:cubicBezTo>
                    <a:cubicBezTo>
                      <a:pt x="42" y="15"/>
                      <a:pt x="42" y="15"/>
                      <a:pt x="42" y="15"/>
                    </a:cubicBezTo>
                    <a:cubicBezTo>
                      <a:pt x="48" y="13"/>
                      <a:pt x="50" y="9"/>
                      <a:pt x="48" y="1"/>
                    </a:cubicBezTo>
                    <a:close/>
                  </a:path>
                </a:pathLst>
              </a:custGeom>
              <a:solidFill>
                <a:srgbClr val="A56E44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972"/>
              <p:cNvSpPr>
                <a:spLocks/>
              </p:cNvSpPr>
              <p:nvPr/>
            </p:nvSpPr>
            <p:spPr bwMode="auto">
              <a:xfrm>
                <a:off x="-617537" y="-1414463"/>
                <a:ext cx="131763" cy="190500"/>
              </a:xfrm>
              <a:custGeom>
                <a:avLst/>
                <a:gdLst>
                  <a:gd name="T0" fmla="*/ 35 w 35"/>
                  <a:gd name="T1" fmla="*/ 10 h 51"/>
                  <a:gd name="T2" fmla="*/ 26 w 35"/>
                  <a:gd name="T3" fmla="*/ 0 h 51"/>
                  <a:gd name="T4" fmla="*/ 26 w 35"/>
                  <a:gd name="T5" fmla="*/ 4 h 51"/>
                  <a:gd name="T6" fmla="*/ 0 w 35"/>
                  <a:gd name="T7" fmla="*/ 33 h 51"/>
                  <a:gd name="T8" fmla="*/ 6 w 35"/>
                  <a:gd name="T9" fmla="*/ 38 h 51"/>
                  <a:gd name="T10" fmla="*/ 14 w 35"/>
                  <a:gd name="T11" fmla="*/ 51 h 51"/>
                  <a:gd name="T12" fmla="*/ 27 w 35"/>
                  <a:gd name="T13" fmla="*/ 35 h 51"/>
                  <a:gd name="T14" fmla="*/ 35 w 35"/>
                  <a:gd name="T15" fmla="*/ 1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51">
                    <a:moveTo>
                      <a:pt x="35" y="1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0" y="14"/>
                      <a:pt x="12" y="23"/>
                      <a:pt x="0" y="33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9" y="27"/>
                      <a:pt x="32" y="18"/>
                      <a:pt x="35" y="1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973"/>
              <p:cNvSpPr>
                <a:spLocks noEditPoints="1"/>
              </p:cNvSpPr>
              <p:nvPr/>
            </p:nvSpPr>
            <p:spPr bwMode="auto">
              <a:xfrm>
                <a:off x="-684212" y="-1392238"/>
                <a:ext cx="101600" cy="93663"/>
              </a:xfrm>
              <a:custGeom>
                <a:avLst/>
                <a:gdLst>
                  <a:gd name="T0" fmla="*/ 27 w 27"/>
                  <a:gd name="T1" fmla="*/ 1 h 25"/>
                  <a:gd name="T2" fmla="*/ 10 w 27"/>
                  <a:gd name="T3" fmla="*/ 6 h 25"/>
                  <a:gd name="T4" fmla="*/ 0 w 27"/>
                  <a:gd name="T5" fmla="*/ 0 h 25"/>
                  <a:gd name="T6" fmla="*/ 0 w 27"/>
                  <a:gd name="T7" fmla="*/ 5 h 25"/>
                  <a:gd name="T8" fmla="*/ 1 w 27"/>
                  <a:gd name="T9" fmla="*/ 10 h 25"/>
                  <a:gd name="T10" fmla="*/ 15 w 27"/>
                  <a:gd name="T11" fmla="*/ 25 h 25"/>
                  <a:gd name="T12" fmla="*/ 26 w 27"/>
                  <a:gd name="T13" fmla="*/ 9 h 25"/>
                  <a:gd name="T14" fmla="*/ 27 w 27"/>
                  <a:gd name="T15" fmla="*/ 1 h 25"/>
                  <a:gd name="T16" fmla="*/ 4 w 27"/>
                  <a:gd name="T17" fmla="*/ 9 h 25"/>
                  <a:gd name="T18" fmla="*/ 7 w 27"/>
                  <a:gd name="T19" fmla="*/ 16 h 25"/>
                  <a:gd name="T20" fmla="*/ 2 w 27"/>
                  <a:gd name="T21" fmla="*/ 10 h 25"/>
                  <a:gd name="T22" fmla="*/ 1 w 27"/>
                  <a:gd name="T23" fmla="*/ 4 h 25"/>
                  <a:gd name="T24" fmla="*/ 4 w 27"/>
                  <a:gd name="T25" fmla="*/ 4 h 25"/>
                  <a:gd name="T26" fmla="*/ 4 w 27"/>
                  <a:gd name="T27" fmla="*/ 9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" h="25">
                    <a:moveTo>
                      <a:pt x="27" y="1"/>
                    </a:moveTo>
                    <a:cubicBezTo>
                      <a:pt x="22" y="4"/>
                      <a:pt x="17" y="5"/>
                      <a:pt x="10" y="6"/>
                    </a:cubicBezTo>
                    <a:cubicBezTo>
                      <a:pt x="6" y="5"/>
                      <a:pt x="3" y="3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5" y="17"/>
                      <a:pt x="10" y="22"/>
                      <a:pt x="15" y="25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7" y="1"/>
                      <a:pt x="27" y="1"/>
                      <a:pt x="27" y="1"/>
                    </a:cubicBezTo>
                    <a:close/>
                    <a:moveTo>
                      <a:pt x="4" y="9"/>
                    </a:moveTo>
                    <a:cubicBezTo>
                      <a:pt x="7" y="16"/>
                      <a:pt x="7" y="16"/>
                      <a:pt x="7" y="16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9"/>
                      <a:pt x="4" y="9"/>
                      <a:pt x="4" y="9"/>
                    </a:cubicBezTo>
                    <a:close/>
                  </a:path>
                </a:pathLst>
              </a:custGeom>
              <a:solidFill>
                <a:srgbClr val="DCA56D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974"/>
              <p:cNvSpPr>
                <a:spLocks/>
              </p:cNvSpPr>
              <p:nvPr/>
            </p:nvSpPr>
            <p:spPr bwMode="auto">
              <a:xfrm>
                <a:off x="-681037" y="-1377951"/>
                <a:ext cx="22225" cy="46038"/>
              </a:xfrm>
              <a:custGeom>
                <a:avLst/>
                <a:gdLst>
                  <a:gd name="T0" fmla="*/ 14 w 14"/>
                  <a:gd name="T1" fmla="*/ 29 h 29"/>
                  <a:gd name="T2" fmla="*/ 7 w 14"/>
                  <a:gd name="T3" fmla="*/ 12 h 29"/>
                  <a:gd name="T4" fmla="*/ 7 w 14"/>
                  <a:gd name="T5" fmla="*/ 0 h 29"/>
                  <a:gd name="T6" fmla="*/ 0 w 14"/>
                  <a:gd name="T7" fmla="*/ 0 h 29"/>
                  <a:gd name="T8" fmla="*/ 3 w 14"/>
                  <a:gd name="T9" fmla="*/ 15 h 29"/>
                  <a:gd name="T10" fmla="*/ 14 w 14"/>
                  <a:gd name="T11" fmla="*/ 29 h 29"/>
                  <a:gd name="T12" fmla="*/ 14 w 14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29">
                    <a:moveTo>
                      <a:pt x="14" y="29"/>
                    </a:moveTo>
                    <a:lnTo>
                      <a:pt x="7" y="12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3" y="15"/>
                    </a:lnTo>
                    <a:lnTo>
                      <a:pt x="14" y="29"/>
                    </a:lnTo>
                    <a:lnTo>
                      <a:pt x="14" y="29"/>
                    </a:lnTo>
                    <a:close/>
                  </a:path>
                </a:pathLst>
              </a:custGeom>
              <a:solidFill>
                <a:srgbClr val="F3DDCF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975"/>
              <p:cNvSpPr>
                <a:spLocks/>
              </p:cNvSpPr>
              <p:nvPr/>
            </p:nvSpPr>
            <p:spPr bwMode="auto">
              <a:xfrm>
                <a:off x="-661987" y="-1298576"/>
                <a:ext cx="74613" cy="420688"/>
              </a:xfrm>
              <a:custGeom>
                <a:avLst/>
                <a:gdLst>
                  <a:gd name="T0" fmla="*/ 12 w 20"/>
                  <a:gd name="T1" fmla="*/ 2 h 112"/>
                  <a:gd name="T2" fmla="*/ 9 w 20"/>
                  <a:gd name="T3" fmla="*/ 0 h 112"/>
                  <a:gd name="T4" fmla="*/ 9 w 20"/>
                  <a:gd name="T5" fmla="*/ 1 h 112"/>
                  <a:gd name="T6" fmla="*/ 12 w 20"/>
                  <a:gd name="T7" fmla="*/ 7 h 112"/>
                  <a:gd name="T8" fmla="*/ 5 w 20"/>
                  <a:gd name="T9" fmla="*/ 17 h 112"/>
                  <a:gd name="T10" fmla="*/ 12 w 20"/>
                  <a:gd name="T11" fmla="*/ 36 h 112"/>
                  <a:gd name="T12" fmla="*/ 0 w 20"/>
                  <a:gd name="T13" fmla="*/ 97 h 112"/>
                  <a:gd name="T14" fmla="*/ 7 w 20"/>
                  <a:gd name="T15" fmla="*/ 112 h 112"/>
                  <a:gd name="T16" fmla="*/ 20 w 20"/>
                  <a:gd name="T17" fmla="*/ 84 h 112"/>
                  <a:gd name="T18" fmla="*/ 17 w 20"/>
                  <a:gd name="T19" fmla="*/ 36 h 112"/>
                  <a:gd name="T20" fmla="*/ 11 w 20"/>
                  <a:gd name="T21" fmla="*/ 17 h 112"/>
                  <a:gd name="T22" fmla="*/ 14 w 20"/>
                  <a:gd name="T23" fmla="*/ 14 h 112"/>
                  <a:gd name="T24" fmla="*/ 18 w 20"/>
                  <a:gd name="T25" fmla="*/ 7 h 112"/>
                  <a:gd name="T26" fmla="*/ 12 w 20"/>
                  <a:gd name="T27" fmla="*/ 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12">
                    <a:moveTo>
                      <a:pt x="12" y="2"/>
                    </a:moveTo>
                    <a:cubicBezTo>
                      <a:pt x="11" y="1"/>
                      <a:pt x="10" y="1"/>
                      <a:pt x="9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7" y="112"/>
                      <a:pt x="7" y="112"/>
                      <a:pt x="7" y="112"/>
                    </a:cubicBezTo>
                    <a:cubicBezTo>
                      <a:pt x="12" y="103"/>
                      <a:pt x="16" y="94"/>
                      <a:pt x="20" y="84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2" y="2"/>
                      <a:pt x="12" y="2"/>
                      <a:pt x="12" y="2"/>
                    </a:cubicBez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976"/>
              <p:cNvSpPr>
                <a:spLocks/>
              </p:cNvSpPr>
              <p:nvPr/>
            </p:nvSpPr>
            <p:spPr bwMode="auto">
              <a:xfrm>
                <a:off x="-654050" y="-1295401"/>
                <a:ext cx="36513" cy="60325"/>
              </a:xfrm>
              <a:custGeom>
                <a:avLst/>
                <a:gdLst>
                  <a:gd name="T0" fmla="*/ 23 w 23"/>
                  <a:gd name="T1" fmla="*/ 15 h 38"/>
                  <a:gd name="T2" fmla="*/ 16 w 23"/>
                  <a:gd name="T3" fmla="*/ 0 h 38"/>
                  <a:gd name="T4" fmla="*/ 0 w 23"/>
                  <a:gd name="T5" fmla="*/ 24 h 38"/>
                  <a:gd name="T6" fmla="*/ 7 w 23"/>
                  <a:gd name="T7" fmla="*/ 38 h 38"/>
                  <a:gd name="T8" fmla="*/ 23 w 23"/>
                  <a:gd name="T9" fmla="*/ 15 h 38"/>
                  <a:gd name="T10" fmla="*/ 23 w 23"/>
                  <a:gd name="T11" fmla="*/ 1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38">
                    <a:moveTo>
                      <a:pt x="23" y="15"/>
                    </a:moveTo>
                    <a:lnTo>
                      <a:pt x="16" y="0"/>
                    </a:lnTo>
                    <a:lnTo>
                      <a:pt x="0" y="24"/>
                    </a:lnTo>
                    <a:lnTo>
                      <a:pt x="7" y="38"/>
                    </a:lnTo>
                    <a:lnTo>
                      <a:pt x="23" y="15"/>
                    </a:lnTo>
                    <a:lnTo>
                      <a:pt x="23" y="15"/>
                    </a:lnTo>
                    <a:close/>
                  </a:path>
                </a:pathLst>
              </a:custGeom>
              <a:solidFill>
                <a:srgbClr val="C4C4C4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977"/>
              <p:cNvSpPr>
                <a:spLocks/>
              </p:cNvSpPr>
              <p:nvPr/>
            </p:nvSpPr>
            <p:spPr bwMode="auto">
              <a:xfrm>
                <a:off x="-692150" y="-1373188"/>
                <a:ext cx="63500" cy="165100"/>
              </a:xfrm>
              <a:custGeom>
                <a:avLst/>
                <a:gdLst>
                  <a:gd name="T0" fmla="*/ 17 w 17"/>
                  <a:gd name="T1" fmla="*/ 21 h 44"/>
                  <a:gd name="T2" fmla="*/ 17 w 17"/>
                  <a:gd name="T3" fmla="*/ 20 h 44"/>
                  <a:gd name="T4" fmla="*/ 3 w 17"/>
                  <a:gd name="T5" fmla="*/ 5 h 44"/>
                  <a:gd name="T6" fmla="*/ 2 w 17"/>
                  <a:gd name="T7" fmla="*/ 0 h 44"/>
                  <a:gd name="T8" fmla="*/ 0 w 17"/>
                  <a:gd name="T9" fmla="*/ 0 h 44"/>
                  <a:gd name="T10" fmla="*/ 0 w 17"/>
                  <a:gd name="T11" fmla="*/ 8 h 44"/>
                  <a:gd name="T12" fmla="*/ 1 w 17"/>
                  <a:gd name="T13" fmla="*/ 44 h 44"/>
                  <a:gd name="T14" fmla="*/ 10 w 17"/>
                  <a:gd name="T15" fmla="*/ 31 h 44"/>
                  <a:gd name="T16" fmla="*/ 17 w 17"/>
                  <a:gd name="T17" fmla="*/ 2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44">
                    <a:moveTo>
                      <a:pt x="17" y="21"/>
                    </a:moveTo>
                    <a:cubicBezTo>
                      <a:pt x="17" y="20"/>
                      <a:pt x="17" y="20"/>
                      <a:pt x="17" y="20"/>
                    </a:cubicBezTo>
                    <a:cubicBezTo>
                      <a:pt x="12" y="17"/>
                      <a:pt x="7" y="12"/>
                      <a:pt x="3" y="5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7" y="21"/>
                      <a:pt x="17" y="21"/>
                      <a:pt x="17" y="21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978"/>
              <p:cNvSpPr>
                <a:spLocks/>
              </p:cNvSpPr>
              <p:nvPr/>
            </p:nvSpPr>
            <p:spPr bwMode="auto">
              <a:xfrm>
                <a:off x="-920750" y="-1377951"/>
                <a:ext cx="776288" cy="2270125"/>
              </a:xfrm>
              <a:custGeom>
                <a:avLst/>
                <a:gdLst>
                  <a:gd name="T0" fmla="*/ 71 w 207"/>
                  <a:gd name="T1" fmla="*/ 32 h 605"/>
                  <a:gd name="T2" fmla="*/ 61 w 207"/>
                  <a:gd name="T3" fmla="*/ 9 h 605"/>
                  <a:gd name="T4" fmla="*/ 42 w 207"/>
                  <a:gd name="T5" fmla="*/ 22 h 605"/>
                  <a:gd name="T6" fmla="*/ 46 w 207"/>
                  <a:gd name="T7" fmla="*/ 33 h 605"/>
                  <a:gd name="T8" fmla="*/ 37 w 207"/>
                  <a:gd name="T9" fmla="*/ 94 h 605"/>
                  <a:gd name="T10" fmla="*/ 64 w 207"/>
                  <a:gd name="T11" fmla="*/ 189 h 605"/>
                  <a:gd name="T12" fmla="*/ 5 w 207"/>
                  <a:gd name="T13" fmla="*/ 273 h 605"/>
                  <a:gd name="T14" fmla="*/ 68 w 207"/>
                  <a:gd name="T15" fmla="*/ 229 h 605"/>
                  <a:gd name="T16" fmla="*/ 87 w 207"/>
                  <a:gd name="T17" fmla="*/ 258 h 605"/>
                  <a:gd name="T18" fmla="*/ 142 w 207"/>
                  <a:gd name="T19" fmla="*/ 289 h 605"/>
                  <a:gd name="T20" fmla="*/ 148 w 207"/>
                  <a:gd name="T21" fmla="*/ 512 h 605"/>
                  <a:gd name="T22" fmla="*/ 138 w 207"/>
                  <a:gd name="T23" fmla="*/ 575 h 605"/>
                  <a:gd name="T24" fmla="*/ 150 w 207"/>
                  <a:gd name="T25" fmla="*/ 590 h 605"/>
                  <a:gd name="T26" fmla="*/ 157 w 207"/>
                  <a:gd name="T27" fmla="*/ 595 h 605"/>
                  <a:gd name="T28" fmla="*/ 188 w 207"/>
                  <a:gd name="T29" fmla="*/ 578 h 605"/>
                  <a:gd name="T30" fmla="*/ 173 w 207"/>
                  <a:gd name="T31" fmla="*/ 526 h 605"/>
                  <a:gd name="T32" fmla="*/ 163 w 207"/>
                  <a:gd name="T33" fmla="*/ 241 h 605"/>
                  <a:gd name="T34" fmla="*/ 198 w 207"/>
                  <a:gd name="T35" fmla="*/ 195 h 605"/>
                  <a:gd name="T36" fmla="*/ 192 w 207"/>
                  <a:gd name="T37" fmla="*/ 64 h 605"/>
                  <a:gd name="T38" fmla="*/ 127 w 207"/>
                  <a:gd name="T39" fmla="*/ 9 h 605"/>
                  <a:gd name="T40" fmla="*/ 184 w 207"/>
                  <a:gd name="T41" fmla="*/ 178 h 605"/>
                  <a:gd name="T42" fmla="*/ 144 w 207"/>
                  <a:gd name="T43" fmla="*/ 209 h 605"/>
                  <a:gd name="T44" fmla="*/ 162 w 207"/>
                  <a:gd name="T45" fmla="*/ 133 h 605"/>
                  <a:gd name="T46" fmla="*/ 139 w 207"/>
                  <a:gd name="T47" fmla="*/ 181 h 605"/>
                  <a:gd name="T48" fmla="*/ 137 w 207"/>
                  <a:gd name="T49" fmla="*/ 193 h 605"/>
                  <a:gd name="T50" fmla="*/ 94 w 207"/>
                  <a:gd name="T51" fmla="*/ 249 h 605"/>
                  <a:gd name="T52" fmla="*/ 76 w 207"/>
                  <a:gd name="T53" fmla="*/ 144 h 605"/>
                  <a:gd name="T54" fmla="*/ 130 w 207"/>
                  <a:gd name="T55" fmla="*/ 41 h 605"/>
                  <a:gd name="T56" fmla="*/ 130 w 207"/>
                  <a:gd name="T57" fmla="*/ 27 h 605"/>
                  <a:gd name="T58" fmla="*/ 116 w 207"/>
                  <a:gd name="T59" fmla="*/ 0 h 605"/>
                  <a:gd name="T60" fmla="*/ 95 w 207"/>
                  <a:gd name="T61" fmla="*/ 41 h 605"/>
                  <a:gd name="T62" fmla="*/ 83 w 207"/>
                  <a:gd name="T63" fmla="*/ 35 h 605"/>
                  <a:gd name="T64" fmla="*/ 105 w 207"/>
                  <a:gd name="T65" fmla="*/ 38 h 605"/>
                  <a:gd name="T66" fmla="*/ 89 w 207"/>
                  <a:gd name="T67" fmla="*/ 105 h 605"/>
                  <a:gd name="T68" fmla="*/ 69 w 207"/>
                  <a:gd name="T69" fmla="*/ 118 h 605"/>
                  <a:gd name="T70" fmla="*/ 59 w 207"/>
                  <a:gd name="T71" fmla="*/ 98 h 605"/>
                  <a:gd name="T72" fmla="*/ 74 w 207"/>
                  <a:gd name="T73" fmla="*/ 38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7" h="605">
                    <a:moveTo>
                      <a:pt x="74" y="38"/>
                    </a:moveTo>
                    <a:cubicBezTo>
                      <a:pt x="71" y="32"/>
                      <a:pt x="71" y="32"/>
                      <a:pt x="71" y="32"/>
                    </a:cubicBezTo>
                    <a:cubicBezTo>
                      <a:pt x="62" y="45"/>
                      <a:pt x="62" y="45"/>
                      <a:pt x="62" y="45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2" y="22"/>
                      <a:pt x="42" y="22"/>
                      <a:pt x="42" y="22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7" y="94"/>
                      <a:pt x="37" y="94"/>
                      <a:pt x="37" y="94"/>
                    </a:cubicBezTo>
                    <a:cubicBezTo>
                      <a:pt x="70" y="137"/>
                      <a:pt x="70" y="137"/>
                      <a:pt x="70" y="137"/>
                    </a:cubicBezTo>
                    <a:cubicBezTo>
                      <a:pt x="64" y="189"/>
                      <a:pt x="64" y="189"/>
                      <a:pt x="64" y="189"/>
                    </a:cubicBezTo>
                    <a:cubicBezTo>
                      <a:pt x="60" y="233"/>
                      <a:pt x="39" y="258"/>
                      <a:pt x="0" y="264"/>
                    </a:cubicBezTo>
                    <a:cubicBezTo>
                      <a:pt x="5" y="273"/>
                      <a:pt x="5" y="273"/>
                      <a:pt x="5" y="273"/>
                    </a:cubicBezTo>
                    <a:cubicBezTo>
                      <a:pt x="8" y="274"/>
                      <a:pt x="11" y="274"/>
                      <a:pt x="13" y="274"/>
                    </a:cubicBezTo>
                    <a:cubicBezTo>
                      <a:pt x="37" y="275"/>
                      <a:pt x="56" y="260"/>
                      <a:pt x="68" y="229"/>
                    </a:cubicBezTo>
                    <a:cubicBezTo>
                      <a:pt x="72" y="206"/>
                      <a:pt x="72" y="206"/>
                      <a:pt x="72" y="206"/>
                    </a:cubicBezTo>
                    <a:cubicBezTo>
                      <a:pt x="87" y="258"/>
                      <a:pt x="87" y="258"/>
                      <a:pt x="87" y="258"/>
                    </a:cubicBezTo>
                    <a:cubicBezTo>
                      <a:pt x="143" y="227"/>
                      <a:pt x="143" y="227"/>
                      <a:pt x="143" y="227"/>
                    </a:cubicBezTo>
                    <a:cubicBezTo>
                      <a:pt x="142" y="289"/>
                      <a:pt x="142" y="289"/>
                      <a:pt x="142" y="289"/>
                    </a:cubicBezTo>
                    <a:cubicBezTo>
                      <a:pt x="128" y="374"/>
                      <a:pt x="128" y="374"/>
                      <a:pt x="128" y="374"/>
                    </a:cubicBezTo>
                    <a:cubicBezTo>
                      <a:pt x="140" y="421"/>
                      <a:pt x="147" y="467"/>
                      <a:pt x="148" y="512"/>
                    </a:cubicBezTo>
                    <a:cubicBezTo>
                      <a:pt x="160" y="568"/>
                      <a:pt x="160" y="568"/>
                      <a:pt x="160" y="568"/>
                    </a:cubicBezTo>
                    <a:cubicBezTo>
                      <a:pt x="152" y="569"/>
                      <a:pt x="145" y="572"/>
                      <a:pt x="138" y="575"/>
                    </a:cubicBezTo>
                    <a:cubicBezTo>
                      <a:pt x="140" y="580"/>
                      <a:pt x="140" y="580"/>
                      <a:pt x="140" y="580"/>
                    </a:cubicBezTo>
                    <a:cubicBezTo>
                      <a:pt x="150" y="590"/>
                      <a:pt x="150" y="590"/>
                      <a:pt x="150" y="590"/>
                    </a:cubicBezTo>
                    <a:cubicBezTo>
                      <a:pt x="155" y="584"/>
                      <a:pt x="155" y="584"/>
                      <a:pt x="155" y="584"/>
                    </a:cubicBezTo>
                    <a:cubicBezTo>
                      <a:pt x="157" y="595"/>
                      <a:pt x="157" y="595"/>
                      <a:pt x="157" y="595"/>
                    </a:cubicBezTo>
                    <a:cubicBezTo>
                      <a:pt x="172" y="603"/>
                      <a:pt x="186" y="605"/>
                      <a:pt x="200" y="599"/>
                    </a:cubicBezTo>
                    <a:cubicBezTo>
                      <a:pt x="200" y="592"/>
                      <a:pt x="196" y="585"/>
                      <a:pt x="188" y="578"/>
                    </a:cubicBezTo>
                    <a:cubicBezTo>
                      <a:pt x="184" y="567"/>
                      <a:pt x="184" y="567"/>
                      <a:pt x="184" y="567"/>
                    </a:cubicBezTo>
                    <a:cubicBezTo>
                      <a:pt x="186" y="555"/>
                      <a:pt x="182" y="541"/>
                      <a:pt x="173" y="526"/>
                    </a:cubicBezTo>
                    <a:cubicBezTo>
                      <a:pt x="175" y="465"/>
                      <a:pt x="168" y="413"/>
                      <a:pt x="153" y="370"/>
                    </a:cubicBezTo>
                    <a:cubicBezTo>
                      <a:pt x="163" y="241"/>
                      <a:pt x="163" y="241"/>
                      <a:pt x="163" y="241"/>
                    </a:cubicBezTo>
                    <a:cubicBezTo>
                      <a:pt x="167" y="245"/>
                      <a:pt x="171" y="248"/>
                      <a:pt x="175" y="251"/>
                    </a:cubicBezTo>
                    <a:cubicBezTo>
                      <a:pt x="198" y="195"/>
                      <a:pt x="198" y="195"/>
                      <a:pt x="198" y="195"/>
                    </a:cubicBezTo>
                    <a:cubicBezTo>
                      <a:pt x="205" y="174"/>
                      <a:pt x="207" y="152"/>
                      <a:pt x="205" y="130"/>
                    </a:cubicBezTo>
                    <a:cubicBezTo>
                      <a:pt x="192" y="64"/>
                      <a:pt x="192" y="64"/>
                      <a:pt x="192" y="64"/>
                    </a:cubicBezTo>
                    <a:cubicBezTo>
                      <a:pt x="192" y="40"/>
                      <a:pt x="182" y="24"/>
                      <a:pt x="164" y="17"/>
                    </a:cubicBezTo>
                    <a:cubicBezTo>
                      <a:pt x="127" y="9"/>
                      <a:pt x="127" y="9"/>
                      <a:pt x="127" y="9"/>
                    </a:cubicBezTo>
                    <a:cubicBezTo>
                      <a:pt x="158" y="20"/>
                      <a:pt x="176" y="42"/>
                      <a:pt x="179" y="76"/>
                    </a:cubicBezTo>
                    <a:cubicBezTo>
                      <a:pt x="184" y="178"/>
                      <a:pt x="184" y="178"/>
                      <a:pt x="184" y="178"/>
                    </a:cubicBezTo>
                    <a:cubicBezTo>
                      <a:pt x="155" y="229"/>
                      <a:pt x="155" y="229"/>
                      <a:pt x="155" y="229"/>
                    </a:cubicBezTo>
                    <a:cubicBezTo>
                      <a:pt x="151" y="223"/>
                      <a:pt x="147" y="217"/>
                      <a:pt x="144" y="209"/>
                    </a:cubicBezTo>
                    <a:cubicBezTo>
                      <a:pt x="162" y="189"/>
                      <a:pt x="162" y="189"/>
                      <a:pt x="162" y="189"/>
                    </a:cubicBezTo>
                    <a:cubicBezTo>
                      <a:pt x="153" y="173"/>
                      <a:pt x="153" y="155"/>
                      <a:pt x="162" y="133"/>
                    </a:cubicBezTo>
                    <a:cubicBezTo>
                      <a:pt x="157" y="84"/>
                      <a:pt x="157" y="84"/>
                      <a:pt x="157" y="84"/>
                    </a:cubicBezTo>
                    <a:cubicBezTo>
                      <a:pt x="139" y="181"/>
                      <a:pt x="139" y="181"/>
                      <a:pt x="139" y="181"/>
                    </a:cubicBezTo>
                    <a:cubicBezTo>
                      <a:pt x="113" y="204"/>
                      <a:pt x="113" y="204"/>
                      <a:pt x="113" y="204"/>
                    </a:cubicBezTo>
                    <a:cubicBezTo>
                      <a:pt x="120" y="199"/>
                      <a:pt x="128" y="195"/>
                      <a:pt x="137" y="193"/>
                    </a:cubicBez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23" y="235"/>
                      <a:pt x="109" y="244"/>
                      <a:pt x="94" y="249"/>
                    </a:cubicBezTo>
                    <a:cubicBezTo>
                      <a:pt x="86" y="237"/>
                      <a:pt x="80" y="215"/>
                      <a:pt x="76" y="185"/>
                    </a:cubicBezTo>
                    <a:cubicBezTo>
                      <a:pt x="76" y="144"/>
                      <a:pt x="76" y="144"/>
                      <a:pt x="76" y="144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30" y="41"/>
                      <a:pt x="130" y="41"/>
                      <a:pt x="130" y="41"/>
                    </a:cubicBezTo>
                    <a:cubicBezTo>
                      <a:pt x="122" y="27"/>
                      <a:pt x="122" y="27"/>
                      <a:pt x="122" y="27"/>
                    </a:cubicBezTo>
                    <a:cubicBezTo>
                      <a:pt x="130" y="27"/>
                      <a:pt x="130" y="27"/>
                      <a:pt x="130" y="27"/>
                    </a:cubicBezTo>
                    <a:cubicBezTo>
                      <a:pt x="127" y="9"/>
                      <a:pt x="127" y="9"/>
                      <a:pt x="127" y="9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13" y="8"/>
                      <a:pt x="110" y="17"/>
                      <a:pt x="108" y="25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87" y="28"/>
                      <a:pt x="87" y="28"/>
                      <a:pt x="87" y="28"/>
                    </a:cubicBezTo>
                    <a:cubicBezTo>
                      <a:pt x="83" y="35"/>
                      <a:pt x="83" y="35"/>
                      <a:pt x="83" y="35"/>
                    </a:cubicBezTo>
                    <a:cubicBezTo>
                      <a:pt x="89" y="45"/>
                      <a:pt x="89" y="45"/>
                      <a:pt x="89" y="45"/>
                    </a:cubicBezTo>
                    <a:cubicBezTo>
                      <a:pt x="105" y="38"/>
                      <a:pt x="105" y="38"/>
                      <a:pt x="105" y="38"/>
                    </a:cubicBezTo>
                    <a:cubicBezTo>
                      <a:pt x="102" y="49"/>
                      <a:pt x="101" y="59"/>
                      <a:pt x="100" y="70"/>
                    </a:cubicBezTo>
                    <a:cubicBezTo>
                      <a:pt x="97" y="82"/>
                      <a:pt x="93" y="94"/>
                      <a:pt x="89" y="105"/>
                    </a:cubicBezTo>
                    <a:cubicBezTo>
                      <a:pt x="85" y="115"/>
                      <a:pt x="81" y="124"/>
                      <a:pt x="76" y="133"/>
                    </a:cubicBezTo>
                    <a:cubicBezTo>
                      <a:pt x="69" y="118"/>
                      <a:pt x="69" y="118"/>
                      <a:pt x="69" y="118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59" y="98"/>
                      <a:pt x="59" y="98"/>
                      <a:pt x="59" y="98"/>
                    </a:cubicBezTo>
                    <a:cubicBezTo>
                      <a:pt x="61" y="50"/>
                      <a:pt x="61" y="50"/>
                      <a:pt x="61" y="50"/>
                    </a:cubicBezTo>
                    <a:cubicBezTo>
                      <a:pt x="74" y="38"/>
                      <a:pt x="74" y="38"/>
                      <a:pt x="74" y="3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979"/>
              <p:cNvSpPr>
                <a:spLocks/>
              </p:cNvSpPr>
              <p:nvPr/>
            </p:nvSpPr>
            <p:spPr bwMode="auto">
              <a:xfrm>
                <a:off x="-620712" y="-1246188"/>
                <a:ext cx="93663" cy="261938"/>
              </a:xfrm>
              <a:custGeom>
                <a:avLst/>
                <a:gdLst>
                  <a:gd name="T0" fmla="*/ 3 w 25"/>
                  <a:gd name="T1" fmla="*/ 0 h 70"/>
                  <a:gd name="T2" fmla="*/ 0 w 25"/>
                  <a:gd name="T3" fmla="*/ 3 h 70"/>
                  <a:gd name="T4" fmla="*/ 6 w 25"/>
                  <a:gd name="T5" fmla="*/ 22 h 70"/>
                  <a:gd name="T6" fmla="*/ 9 w 25"/>
                  <a:gd name="T7" fmla="*/ 70 h 70"/>
                  <a:gd name="T8" fmla="*/ 20 w 25"/>
                  <a:gd name="T9" fmla="*/ 35 h 70"/>
                  <a:gd name="T10" fmla="*/ 25 w 25"/>
                  <a:gd name="T11" fmla="*/ 3 h 70"/>
                  <a:gd name="T12" fmla="*/ 9 w 25"/>
                  <a:gd name="T13" fmla="*/ 10 h 70"/>
                  <a:gd name="T14" fmla="*/ 3 w 25"/>
                  <a:gd name="T15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70">
                    <a:moveTo>
                      <a:pt x="3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9" y="70"/>
                      <a:pt x="9" y="70"/>
                      <a:pt x="9" y="70"/>
                    </a:cubicBezTo>
                    <a:cubicBezTo>
                      <a:pt x="13" y="59"/>
                      <a:pt x="17" y="47"/>
                      <a:pt x="20" y="35"/>
                    </a:cubicBezTo>
                    <a:cubicBezTo>
                      <a:pt x="21" y="24"/>
                      <a:pt x="22" y="14"/>
                      <a:pt x="25" y="3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980"/>
              <p:cNvSpPr>
                <a:spLocks/>
              </p:cNvSpPr>
              <p:nvPr/>
            </p:nvSpPr>
            <p:spPr bwMode="auto">
              <a:xfrm>
                <a:off x="-635000" y="-1343026"/>
                <a:ext cx="404813" cy="900113"/>
              </a:xfrm>
              <a:custGeom>
                <a:avLst/>
                <a:gdLst>
                  <a:gd name="T0" fmla="*/ 51 w 108"/>
                  <a:gd name="T1" fmla="*/ 0 h 240"/>
                  <a:gd name="T2" fmla="*/ 54 w 108"/>
                  <a:gd name="T3" fmla="*/ 18 h 240"/>
                  <a:gd name="T4" fmla="*/ 46 w 108"/>
                  <a:gd name="T5" fmla="*/ 18 h 240"/>
                  <a:gd name="T6" fmla="*/ 54 w 108"/>
                  <a:gd name="T7" fmla="*/ 32 h 240"/>
                  <a:gd name="T8" fmla="*/ 41 w 108"/>
                  <a:gd name="T9" fmla="*/ 87 h 240"/>
                  <a:gd name="T10" fmla="*/ 0 w 108"/>
                  <a:gd name="T11" fmla="*/ 135 h 240"/>
                  <a:gd name="T12" fmla="*/ 0 w 108"/>
                  <a:gd name="T13" fmla="*/ 176 h 240"/>
                  <a:gd name="T14" fmla="*/ 18 w 108"/>
                  <a:gd name="T15" fmla="*/ 240 h 240"/>
                  <a:gd name="T16" fmla="*/ 58 w 108"/>
                  <a:gd name="T17" fmla="*/ 213 h 240"/>
                  <a:gd name="T18" fmla="*/ 61 w 108"/>
                  <a:gd name="T19" fmla="*/ 184 h 240"/>
                  <a:gd name="T20" fmla="*/ 37 w 108"/>
                  <a:gd name="T21" fmla="*/ 195 h 240"/>
                  <a:gd name="T22" fmla="*/ 63 w 108"/>
                  <a:gd name="T23" fmla="*/ 172 h 240"/>
                  <a:gd name="T24" fmla="*/ 81 w 108"/>
                  <a:gd name="T25" fmla="*/ 75 h 240"/>
                  <a:gd name="T26" fmla="*/ 86 w 108"/>
                  <a:gd name="T27" fmla="*/ 124 h 240"/>
                  <a:gd name="T28" fmla="*/ 92 w 108"/>
                  <a:gd name="T29" fmla="*/ 172 h 240"/>
                  <a:gd name="T30" fmla="*/ 86 w 108"/>
                  <a:gd name="T31" fmla="*/ 180 h 240"/>
                  <a:gd name="T32" fmla="*/ 68 w 108"/>
                  <a:gd name="T33" fmla="*/ 200 h 240"/>
                  <a:gd name="T34" fmla="*/ 79 w 108"/>
                  <a:gd name="T35" fmla="*/ 220 h 240"/>
                  <a:gd name="T36" fmla="*/ 108 w 108"/>
                  <a:gd name="T37" fmla="*/ 169 h 240"/>
                  <a:gd name="T38" fmla="*/ 103 w 108"/>
                  <a:gd name="T39" fmla="*/ 67 h 240"/>
                  <a:gd name="T40" fmla="*/ 51 w 108"/>
                  <a:gd name="T4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8" h="240">
                    <a:moveTo>
                      <a:pt x="51" y="0"/>
                    </a:moveTo>
                    <a:cubicBezTo>
                      <a:pt x="54" y="18"/>
                      <a:pt x="54" y="18"/>
                      <a:pt x="54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41" y="87"/>
                      <a:pt x="41" y="87"/>
                      <a:pt x="41" y="87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4" y="206"/>
                      <a:pt x="10" y="228"/>
                      <a:pt x="18" y="240"/>
                    </a:cubicBezTo>
                    <a:cubicBezTo>
                      <a:pt x="33" y="235"/>
                      <a:pt x="47" y="226"/>
                      <a:pt x="58" y="213"/>
                    </a:cubicBezTo>
                    <a:cubicBezTo>
                      <a:pt x="61" y="184"/>
                      <a:pt x="61" y="184"/>
                      <a:pt x="61" y="184"/>
                    </a:cubicBezTo>
                    <a:cubicBezTo>
                      <a:pt x="52" y="186"/>
                      <a:pt x="44" y="190"/>
                      <a:pt x="37" y="195"/>
                    </a:cubicBezTo>
                    <a:cubicBezTo>
                      <a:pt x="63" y="172"/>
                      <a:pt x="63" y="172"/>
                      <a:pt x="63" y="172"/>
                    </a:cubicBezTo>
                    <a:cubicBezTo>
                      <a:pt x="81" y="75"/>
                      <a:pt x="81" y="75"/>
                      <a:pt x="81" y="75"/>
                    </a:cubicBezTo>
                    <a:cubicBezTo>
                      <a:pt x="86" y="124"/>
                      <a:pt x="86" y="124"/>
                      <a:pt x="86" y="124"/>
                    </a:cubicBezTo>
                    <a:cubicBezTo>
                      <a:pt x="92" y="172"/>
                      <a:pt x="92" y="172"/>
                      <a:pt x="92" y="172"/>
                    </a:cubicBezTo>
                    <a:cubicBezTo>
                      <a:pt x="86" y="180"/>
                      <a:pt x="86" y="180"/>
                      <a:pt x="86" y="180"/>
                    </a:cubicBezTo>
                    <a:cubicBezTo>
                      <a:pt x="68" y="200"/>
                      <a:pt x="68" y="200"/>
                      <a:pt x="68" y="200"/>
                    </a:cubicBezTo>
                    <a:cubicBezTo>
                      <a:pt x="71" y="208"/>
                      <a:pt x="75" y="214"/>
                      <a:pt x="79" y="220"/>
                    </a:cubicBezTo>
                    <a:cubicBezTo>
                      <a:pt x="108" y="169"/>
                      <a:pt x="108" y="169"/>
                      <a:pt x="108" y="169"/>
                    </a:cubicBezTo>
                    <a:cubicBezTo>
                      <a:pt x="103" y="67"/>
                      <a:pt x="103" y="67"/>
                      <a:pt x="103" y="67"/>
                    </a:cubicBezTo>
                    <a:cubicBezTo>
                      <a:pt x="100" y="33"/>
                      <a:pt x="82" y="11"/>
                      <a:pt x="51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981"/>
              <p:cNvSpPr>
                <a:spLocks noEditPoints="1"/>
              </p:cNvSpPr>
              <p:nvPr/>
            </p:nvSpPr>
            <p:spPr bwMode="auto">
              <a:xfrm>
                <a:off x="-965200" y="-1295401"/>
                <a:ext cx="306388" cy="908050"/>
              </a:xfrm>
              <a:custGeom>
                <a:avLst/>
                <a:gdLst>
                  <a:gd name="T0" fmla="*/ 58 w 82"/>
                  <a:gd name="T1" fmla="*/ 11 h 242"/>
                  <a:gd name="T2" fmla="*/ 49 w 82"/>
                  <a:gd name="T3" fmla="*/ 11 h 242"/>
                  <a:gd name="T4" fmla="*/ 54 w 82"/>
                  <a:gd name="T5" fmla="*/ 0 h 242"/>
                  <a:gd name="T6" fmla="*/ 18 w 82"/>
                  <a:gd name="T7" fmla="*/ 14 h 242"/>
                  <a:gd name="T8" fmla="*/ 42 w 82"/>
                  <a:gd name="T9" fmla="*/ 133 h 242"/>
                  <a:gd name="T10" fmla="*/ 30 w 82"/>
                  <a:gd name="T11" fmla="*/ 184 h 242"/>
                  <a:gd name="T12" fmla="*/ 5 w 82"/>
                  <a:gd name="T13" fmla="*/ 216 h 242"/>
                  <a:gd name="T14" fmla="*/ 0 w 82"/>
                  <a:gd name="T15" fmla="*/ 219 h 242"/>
                  <a:gd name="T16" fmla="*/ 12 w 82"/>
                  <a:gd name="T17" fmla="*/ 242 h 242"/>
                  <a:gd name="T18" fmla="*/ 76 w 82"/>
                  <a:gd name="T19" fmla="*/ 167 h 242"/>
                  <a:gd name="T20" fmla="*/ 82 w 82"/>
                  <a:gd name="T21" fmla="*/ 115 h 242"/>
                  <a:gd name="T22" fmla="*/ 49 w 82"/>
                  <a:gd name="T23" fmla="*/ 72 h 242"/>
                  <a:gd name="T24" fmla="*/ 46 w 82"/>
                  <a:gd name="T25" fmla="*/ 21 h 242"/>
                  <a:gd name="T26" fmla="*/ 58 w 82"/>
                  <a:gd name="T27" fmla="*/ 11 h 242"/>
                  <a:gd name="T28" fmla="*/ 20 w 82"/>
                  <a:gd name="T29" fmla="*/ 16 h 242"/>
                  <a:gd name="T30" fmla="*/ 24 w 82"/>
                  <a:gd name="T31" fmla="*/ 14 h 242"/>
                  <a:gd name="T32" fmla="*/ 49 w 82"/>
                  <a:gd name="T33" fmla="*/ 133 h 242"/>
                  <a:gd name="T34" fmla="*/ 35 w 82"/>
                  <a:gd name="T35" fmla="*/ 198 h 242"/>
                  <a:gd name="T36" fmla="*/ 5 w 82"/>
                  <a:gd name="T37" fmla="*/ 224 h 242"/>
                  <a:gd name="T38" fmla="*/ 3 w 82"/>
                  <a:gd name="T39" fmla="*/ 220 h 242"/>
                  <a:gd name="T40" fmla="*/ 6 w 82"/>
                  <a:gd name="T41" fmla="*/ 218 h 242"/>
                  <a:gd name="T42" fmla="*/ 32 w 82"/>
                  <a:gd name="T43" fmla="*/ 185 h 242"/>
                  <a:gd name="T44" fmla="*/ 32 w 82"/>
                  <a:gd name="T45" fmla="*/ 184 h 242"/>
                  <a:gd name="T46" fmla="*/ 44 w 82"/>
                  <a:gd name="T47" fmla="*/ 133 h 242"/>
                  <a:gd name="T48" fmla="*/ 44 w 82"/>
                  <a:gd name="T49" fmla="*/ 132 h 242"/>
                  <a:gd name="T50" fmla="*/ 20 w 82"/>
                  <a:gd name="T51" fmla="*/ 16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2" h="242">
                    <a:moveTo>
                      <a:pt x="58" y="11"/>
                    </a:moveTo>
                    <a:cubicBezTo>
                      <a:pt x="49" y="11"/>
                      <a:pt x="49" y="11"/>
                      <a:pt x="49" y="11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42" y="133"/>
                      <a:pt x="42" y="133"/>
                      <a:pt x="42" y="133"/>
                    </a:cubicBezTo>
                    <a:cubicBezTo>
                      <a:pt x="30" y="184"/>
                      <a:pt x="30" y="184"/>
                      <a:pt x="30" y="184"/>
                    </a:cubicBezTo>
                    <a:cubicBezTo>
                      <a:pt x="24" y="200"/>
                      <a:pt x="16" y="210"/>
                      <a:pt x="5" y="216"/>
                    </a:cubicBezTo>
                    <a:cubicBezTo>
                      <a:pt x="3" y="217"/>
                      <a:pt x="1" y="218"/>
                      <a:pt x="0" y="219"/>
                    </a:cubicBezTo>
                    <a:cubicBezTo>
                      <a:pt x="12" y="242"/>
                      <a:pt x="12" y="242"/>
                      <a:pt x="12" y="242"/>
                    </a:cubicBezTo>
                    <a:cubicBezTo>
                      <a:pt x="51" y="236"/>
                      <a:pt x="72" y="211"/>
                      <a:pt x="76" y="167"/>
                    </a:cubicBezTo>
                    <a:cubicBezTo>
                      <a:pt x="82" y="115"/>
                      <a:pt x="82" y="115"/>
                      <a:pt x="82" y="115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58" y="11"/>
                      <a:pt x="58" y="11"/>
                      <a:pt x="58" y="11"/>
                    </a:cubicBezTo>
                    <a:close/>
                    <a:moveTo>
                      <a:pt x="20" y="16"/>
                    </a:moveTo>
                    <a:cubicBezTo>
                      <a:pt x="24" y="14"/>
                      <a:pt x="24" y="14"/>
                      <a:pt x="24" y="14"/>
                    </a:cubicBezTo>
                    <a:cubicBezTo>
                      <a:pt x="49" y="133"/>
                      <a:pt x="49" y="133"/>
                      <a:pt x="49" y="133"/>
                    </a:cubicBezTo>
                    <a:cubicBezTo>
                      <a:pt x="35" y="198"/>
                      <a:pt x="35" y="198"/>
                      <a:pt x="35" y="198"/>
                    </a:cubicBezTo>
                    <a:cubicBezTo>
                      <a:pt x="27" y="212"/>
                      <a:pt x="18" y="221"/>
                      <a:pt x="5" y="224"/>
                    </a:cubicBezTo>
                    <a:cubicBezTo>
                      <a:pt x="3" y="220"/>
                      <a:pt x="3" y="220"/>
                      <a:pt x="3" y="220"/>
                    </a:cubicBezTo>
                    <a:cubicBezTo>
                      <a:pt x="4" y="219"/>
                      <a:pt x="5" y="219"/>
                      <a:pt x="6" y="218"/>
                    </a:cubicBezTo>
                    <a:cubicBezTo>
                      <a:pt x="17" y="212"/>
                      <a:pt x="26" y="201"/>
                      <a:pt x="32" y="185"/>
                    </a:cubicBezTo>
                    <a:cubicBezTo>
                      <a:pt x="32" y="184"/>
                      <a:pt x="32" y="184"/>
                      <a:pt x="32" y="184"/>
                    </a:cubicBezTo>
                    <a:cubicBezTo>
                      <a:pt x="44" y="133"/>
                      <a:pt x="44" y="133"/>
                      <a:pt x="44" y="133"/>
                    </a:cubicBezTo>
                    <a:cubicBezTo>
                      <a:pt x="44" y="133"/>
                      <a:pt x="44" y="132"/>
                      <a:pt x="44" y="132"/>
                    </a:cubicBezTo>
                    <a:cubicBezTo>
                      <a:pt x="20" y="16"/>
                      <a:pt x="20" y="16"/>
                      <a:pt x="20" y="16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982"/>
              <p:cNvSpPr>
                <a:spLocks/>
              </p:cNvSpPr>
              <p:nvPr/>
            </p:nvSpPr>
            <p:spPr bwMode="auto">
              <a:xfrm>
                <a:off x="-954087" y="-1243013"/>
                <a:ext cx="171450" cy="788988"/>
              </a:xfrm>
              <a:custGeom>
                <a:avLst/>
                <a:gdLst>
                  <a:gd name="T0" fmla="*/ 21 w 46"/>
                  <a:gd name="T1" fmla="*/ 0 h 210"/>
                  <a:gd name="T2" fmla="*/ 17 w 46"/>
                  <a:gd name="T3" fmla="*/ 2 h 210"/>
                  <a:gd name="T4" fmla="*/ 41 w 46"/>
                  <a:gd name="T5" fmla="*/ 118 h 210"/>
                  <a:gd name="T6" fmla="*/ 41 w 46"/>
                  <a:gd name="T7" fmla="*/ 119 h 210"/>
                  <a:gd name="T8" fmla="*/ 29 w 46"/>
                  <a:gd name="T9" fmla="*/ 170 h 210"/>
                  <a:gd name="T10" fmla="*/ 29 w 46"/>
                  <a:gd name="T11" fmla="*/ 171 h 210"/>
                  <a:gd name="T12" fmla="*/ 3 w 46"/>
                  <a:gd name="T13" fmla="*/ 204 h 210"/>
                  <a:gd name="T14" fmla="*/ 0 w 46"/>
                  <a:gd name="T15" fmla="*/ 206 h 210"/>
                  <a:gd name="T16" fmla="*/ 2 w 46"/>
                  <a:gd name="T17" fmla="*/ 210 h 210"/>
                  <a:gd name="T18" fmla="*/ 32 w 46"/>
                  <a:gd name="T19" fmla="*/ 184 h 210"/>
                  <a:gd name="T20" fmla="*/ 46 w 46"/>
                  <a:gd name="T21" fmla="*/ 119 h 210"/>
                  <a:gd name="T22" fmla="*/ 21 w 46"/>
                  <a:gd name="T23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6" h="210">
                    <a:moveTo>
                      <a:pt x="21" y="0"/>
                    </a:moveTo>
                    <a:cubicBezTo>
                      <a:pt x="17" y="2"/>
                      <a:pt x="17" y="2"/>
                      <a:pt x="17" y="2"/>
                    </a:cubicBezTo>
                    <a:cubicBezTo>
                      <a:pt x="41" y="118"/>
                      <a:pt x="41" y="118"/>
                      <a:pt x="41" y="118"/>
                    </a:cubicBezTo>
                    <a:cubicBezTo>
                      <a:pt x="41" y="118"/>
                      <a:pt x="41" y="119"/>
                      <a:pt x="41" y="119"/>
                    </a:cubicBezTo>
                    <a:cubicBezTo>
                      <a:pt x="29" y="170"/>
                      <a:pt x="29" y="170"/>
                      <a:pt x="29" y="170"/>
                    </a:cubicBezTo>
                    <a:cubicBezTo>
                      <a:pt x="29" y="170"/>
                      <a:pt x="29" y="170"/>
                      <a:pt x="29" y="171"/>
                    </a:cubicBezTo>
                    <a:cubicBezTo>
                      <a:pt x="23" y="187"/>
                      <a:pt x="14" y="198"/>
                      <a:pt x="3" y="204"/>
                    </a:cubicBezTo>
                    <a:cubicBezTo>
                      <a:pt x="2" y="205"/>
                      <a:pt x="1" y="205"/>
                      <a:pt x="0" y="206"/>
                    </a:cubicBezTo>
                    <a:cubicBezTo>
                      <a:pt x="2" y="210"/>
                      <a:pt x="2" y="210"/>
                      <a:pt x="2" y="210"/>
                    </a:cubicBezTo>
                    <a:cubicBezTo>
                      <a:pt x="15" y="207"/>
                      <a:pt x="24" y="198"/>
                      <a:pt x="32" y="184"/>
                    </a:cubicBezTo>
                    <a:cubicBezTo>
                      <a:pt x="46" y="119"/>
                      <a:pt x="46" y="119"/>
                      <a:pt x="46" y="119"/>
                    </a:cubicBezTo>
                    <a:cubicBezTo>
                      <a:pt x="21" y="0"/>
                      <a:pt x="21" y="0"/>
                      <a:pt x="21" y="0"/>
                    </a:cubicBez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983"/>
              <p:cNvSpPr>
                <a:spLocks/>
              </p:cNvSpPr>
              <p:nvPr/>
            </p:nvSpPr>
            <p:spPr bwMode="auto">
              <a:xfrm>
                <a:off x="-700087" y="-1235076"/>
                <a:ext cx="57150" cy="239713"/>
              </a:xfrm>
              <a:custGeom>
                <a:avLst/>
                <a:gdLst>
                  <a:gd name="T0" fmla="*/ 0 w 15"/>
                  <a:gd name="T1" fmla="*/ 60 h 64"/>
                  <a:gd name="T2" fmla="*/ 2 w 15"/>
                  <a:gd name="T3" fmla="*/ 64 h 64"/>
                  <a:gd name="T4" fmla="*/ 11 w 15"/>
                  <a:gd name="T5" fmla="*/ 17 h 64"/>
                  <a:gd name="T6" fmla="*/ 15 w 15"/>
                  <a:gd name="T7" fmla="*/ 0 h 64"/>
                  <a:gd name="T8" fmla="*/ 2 w 15"/>
                  <a:gd name="T9" fmla="*/ 12 h 64"/>
                  <a:gd name="T10" fmla="*/ 0 w 15"/>
                  <a:gd name="T11" fmla="*/ 6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64">
                    <a:moveTo>
                      <a:pt x="0" y="60"/>
                    </a:moveTo>
                    <a:cubicBezTo>
                      <a:pt x="2" y="64"/>
                      <a:pt x="2" y="64"/>
                      <a:pt x="2" y="64"/>
                    </a:cubicBezTo>
                    <a:cubicBezTo>
                      <a:pt x="2" y="47"/>
                      <a:pt x="5" y="31"/>
                      <a:pt x="11" y="1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60"/>
                      <a:pt x="0" y="60"/>
                      <a:pt x="0" y="6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984"/>
              <p:cNvSpPr>
                <a:spLocks noEditPoints="1"/>
              </p:cNvSpPr>
              <p:nvPr/>
            </p:nvSpPr>
            <p:spPr bwMode="auto">
              <a:xfrm>
                <a:off x="-962025" y="-1177926"/>
                <a:ext cx="120650" cy="663575"/>
              </a:xfrm>
              <a:custGeom>
                <a:avLst/>
                <a:gdLst>
                  <a:gd name="T0" fmla="*/ 6 w 32"/>
                  <a:gd name="T1" fmla="*/ 102 h 177"/>
                  <a:gd name="T2" fmla="*/ 0 w 32"/>
                  <a:gd name="T3" fmla="*/ 110 h 177"/>
                  <a:gd name="T4" fmla="*/ 4 w 32"/>
                  <a:gd name="T5" fmla="*/ 177 h 177"/>
                  <a:gd name="T6" fmla="*/ 32 w 32"/>
                  <a:gd name="T7" fmla="*/ 104 h 177"/>
                  <a:gd name="T8" fmla="*/ 13 w 32"/>
                  <a:gd name="T9" fmla="*/ 0 h 177"/>
                  <a:gd name="T10" fmla="*/ 6 w 32"/>
                  <a:gd name="T11" fmla="*/ 102 h 177"/>
                  <a:gd name="T12" fmla="*/ 14 w 32"/>
                  <a:gd name="T13" fmla="*/ 15 h 177"/>
                  <a:gd name="T14" fmla="*/ 16 w 32"/>
                  <a:gd name="T15" fmla="*/ 30 h 177"/>
                  <a:gd name="T16" fmla="*/ 14 w 32"/>
                  <a:gd name="T17" fmla="*/ 108 h 177"/>
                  <a:gd name="T18" fmla="*/ 6 w 32"/>
                  <a:gd name="T19" fmla="*/ 117 h 177"/>
                  <a:gd name="T20" fmla="*/ 11 w 32"/>
                  <a:gd name="T21" fmla="*/ 153 h 177"/>
                  <a:gd name="T22" fmla="*/ 5 w 32"/>
                  <a:gd name="T23" fmla="*/ 167 h 177"/>
                  <a:gd name="T24" fmla="*/ 2 w 32"/>
                  <a:gd name="T25" fmla="*/ 110 h 177"/>
                  <a:gd name="T26" fmla="*/ 8 w 32"/>
                  <a:gd name="T27" fmla="*/ 103 h 177"/>
                  <a:gd name="T28" fmla="*/ 8 w 32"/>
                  <a:gd name="T29" fmla="*/ 102 h 177"/>
                  <a:gd name="T30" fmla="*/ 14 w 32"/>
                  <a:gd name="T31" fmla="*/ 15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2" h="177">
                    <a:moveTo>
                      <a:pt x="6" y="102"/>
                    </a:moveTo>
                    <a:cubicBezTo>
                      <a:pt x="0" y="110"/>
                      <a:pt x="0" y="110"/>
                      <a:pt x="0" y="110"/>
                    </a:cubicBezTo>
                    <a:cubicBezTo>
                      <a:pt x="4" y="177"/>
                      <a:pt x="4" y="177"/>
                      <a:pt x="4" y="177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0" y="23"/>
                      <a:pt x="7" y="57"/>
                      <a:pt x="6" y="102"/>
                    </a:cubicBezTo>
                    <a:close/>
                    <a:moveTo>
                      <a:pt x="14" y="15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4" y="108"/>
                      <a:pt x="14" y="108"/>
                      <a:pt x="14" y="108"/>
                    </a:cubicBezTo>
                    <a:cubicBezTo>
                      <a:pt x="6" y="117"/>
                      <a:pt x="6" y="117"/>
                      <a:pt x="6" y="117"/>
                    </a:cubicBezTo>
                    <a:cubicBezTo>
                      <a:pt x="11" y="153"/>
                      <a:pt x="11" y="153"/>
                      <a:pt x="11" y="153"/>
                    </a:cubicBezTo>
                    <a:cubicBezTo>
                      <a:pt x="5" y="167"/>
                      <a:pt x="5" y="167"/>
                      <a:pt x="5" y="167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8" y="103"/>
                      <a:pt x="8" y="103"/>
                      <a:pt x="8" y="103"/>
                    </a:cubicBezTo>
                    <a:cubicBezTo>
                      <a:pt x="8" y="103"/>
                      <a:pt x="8" y="102"/>
                      <a:pt x="8" y="102"/>
                    </a:cubicBezTo>
                    <a:cubicBezTo>
                      <a:pt x="9" y="66"/>
                      <a:pt x="11" y="37"/>
                      <a:pt x="14" y="15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985"/>
              <p:cNvSpPr>
                <a:spLocks/>
              </p:cNvSpPr>
              <p:nvPr/>
            </p:nvSpPr>
            <p:spPr bwMode="auto">
              <a:xfrm>
                <a:off x="-954087" y="-1122363"/>
                <a:ext cx="52388" cy="569913"/>
              </a:xfrm>
              <a:custGeom>
                <a:avLst/>
                <a:gdLst>
                  <a:gd name="T0" fmla="*/ 14 w 14"/>
                  <a:gd name="T1" fmla="*/ 15 h 152"/>
                  <a:gd name="T2" fmla="*/ 12 w 14"/>
                  <a:gd name="T3" fmla="*/ 0 h 152"/>
                  <a:gd name="T4" fmla="*/ 6 w 14"/>
                  <a:gd name="T5" fmla="*/ 87 h 152"/>
                  <a:gd name="T6" fmla="*/ 6 w 14"/>
                  <a:gd name="T7" fmla="*/ 88 h 152"/>
                  <a:gd name="T8" fmla="*/ 0 w 14"/>
                  <a:gd name="T9" fmla="*/ 95 h 152"/>
                  <a:gd name="T10" fmla="*/ 3 w 14"/>
                  <a:gd name="T11" fmla="*/ 152 h 152"/>
                  <a:gd name="T12" fmla="*/ 9 w 14"/>
                  <a:gd name="T13" fmla="*/ 138 h 152"/>
                  <a:gd name="T14" fmla="*/ 4 w 14"/>
                  <a:gd name="T15" fmla="*/ 102 h 152"/>
                  <a:gd name="T16" fmla="*/ 12 w 14"/>
                  <a:gd name="T17" fmla="*/ 93 h 152"/>
                  <a:gd name="T18" fmla="*/ 14 w 14"/>
                  <a:gd name="T19" fmla="*/ 15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2">
                    <a:moveTo>
                      <a:pt x="14" y="15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9" y="22"/>
                      <a:pt x="7" y="51"/>
                      <a:pt x="6" y="87"/>
                    </a:cubicBezTo>
                    <a:cubicBezTo>
                      <a:pt x="6" y="87"/>
                      <a:pt x="6" y="88"/>
                      <a:pt x="6" y="88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3" y="152"/>
                      <a:pt x="3" y="152"/>
                      <a:pt x="3" y="152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4" y="102"/>
                      <a:pt x="4" y="102"/>
                      <a:pt x="4" y="102"/>
                    </a:cubicBezTo>
                    <a:cubicBezTo>
                      <a:pt x="12" y="93"/>
                      <a:pt x="12" y="93"/>
                      <a:pt x="12" y="93"/>
                    </a:cubicBezTo>
                    <a:cubicBezTo>
                      <a:pt x="14" y="15"/>
                      <a:pt x="14" y="15"/>
                      <a:pt x="14" y="15"/>
                    </a:cubicBez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986"/>
              <p:cNvSpPr>
                <a:spLocks/>
              </p:cNvSpPr>
              <p:nvPr/>
            </p:nvSpPr>
            <p:spPr bwMode="auto">
              <a:xfrm>
                <a:off x="-946150" y="-1243013"/>
                <a:ext cx="138113" cy="758825"/>
              </a:xfrm>
              <a:custGeom>
                <a:avLst/>
                <a:gdLst>
                  <a:gd name="T0" fmla="*/ 0 w 37"/>
                  <a:gd name="T1" fmla="*/ 194 h 202"/>
                  <a:gd name="T2" fmla="*/ 0 w 37"/>
                  <a:gd name="T3" fmla="*/ 202 h 202"/>
                  <a:gd name="T4" fmla="*/ 25 w 37"/>
                  <a:gd name="T5" fmla="*/ 170 h 202"/>
                  <a:gd name="T6" fmla="*/ 37 w 37"/>
                  <a:gd name="T7" fmla="*/ 119 h 202"/>
                  <a:gd name="T8" fmla="*/ 13 w 37"/>
                  <a:gd name="T9" fmla="*/ 0 h 202"/>
                  <a:gd name="T10" fmla="*/ 9 w 37"/>
                  <a:gd name="T11" fmla="*/ 17 h 202"/>
                  <a:gd name="T12" fmla="*/ 28 w 37"/>
                  <a:gd name="T13" fmla="*/ 121 h 202"/>
                  <a:gd name="T14" fmla="*/ 0 w 37"/>
                  <a:gd name="T15" fmla="*/ 194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202">
                    <a:moveTo>
                      <a:pt x="0" y="194"/>
                    </a:moveTo>
                    <a:cubicBezTo>
                      <a:pt x="0" y="202"/>
                      <a:pt x="0" y="202"/>
                      <a:pt x="0" y="202"/>
                    </a:cubicBezTo>
                    <a:cubicBezTo>
                      <a:pt x="11" y="196"/>
                      <a:pt x="19" y="186"/>
                      <a:pt x="25" y="170"/>
                    </a:cubicBezTo>
                    <a:cubicBezTo>
                      <a:pt x="37" y="119"/>
                      <a:pt x="37" y="119"/>
                      <a:pt x="37" y="119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5"/>
                      <a:pt x="10" y="11"/>
                      <a:pt x="9" y="17"/>
                    </a:cubicBezTo>
                    <a:cubicBezTo>
                      <a:pt x="28" y="121"/>
                      <a:pt x="28" y="121"/>
                      <a:pt x="28" y="121"/>
                    </a:cubicBezTo>
                    <a:cubicBezTo>
                      <a:pt x="0" y="194"/>
                      <a:pt x="0" y="194"/>
                      <a:pt x="0" y="1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987"/>
              <p:cNvSpPr>
                <a:spLocks/>
              </p:cNvSpPr>
              <p:nvPr/>
            </p:nvSpPr>
            <p:spPr bwMode="auto">
              <a:xfrm>
                <a:off x="-692150" y="-1235076"/>
                <a:ext cx="74613" cy="300038"/>
              </a:xfrm>
              <a:custGeom>
                <a:avLst/>
                <a:gdLst>
                  <a:gd name="T0" fmla="*/ 8 w 20"/>
                  <a:gd name="T1" fmla="*/ 80 h 80"/>
                  <a:gd name="T2" fmla="*/ 20 w 20"/>
                  <a:gd name="T3" fmla="*/ 19 h 80"/>
                  <a:gd name="T4" fmla="*/ 13 w 20"/>
                  <a:gd name="T5" fmla="*/ 0 h 80"/>
                  <a:gd name="T6" fmla="*/ 9 w 20"/>
                  <a:gd name="T7" fmla="*/ 17 h 80"/>
                  <a:gd name="T8" fmla="*/ 0 w 20"/>
                  <a:gd name="T9" fmla="*/ 64 h 80"/>
                  <a:gd name="T10" fmla="*/ 8 w 20"/>
                  <a:gd name="T1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80">
                    <a:moveTo>
                      <a:pt x="8" y="80"/>
                    </a:moveTo>
                    <a:cubicBezTo>
                      <a:pt x="20" y="19"/>
                      <a:pt x="20" y="19"/>
                      <a:pt x="20" y="19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3" y="31"/>
                      <a:pt x="0" y="47"/>
                      <a:pt x="0" y="64"/>
                    </a:cubicBezTo>
                    <a:cubicBezTo>
                      <a:pt x="8" y="80"/>
                      <a:pt x="8" y="80"/>
                      <a:pt x="8" y="80"/>
                    </a:cubicBezTo>
                    <a:close/>
                  </a:path>
                </a:pathLst>
              </a:custGeom>
              <a:solidFill>
                <a:srgbClr val="C4C4C4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988"/>
              <p:cNvSpPr>
                <a:spLocks noEditPoints="1"/>
              </p:cNvSpPr>
              <p:nvPr/>
            </p:nvSpPr>
            <p:spPr bwMode="auto">
              <a:xfrm>
                <a:off x="-871537" y="-604838"/>
                <a:ext cx="550863" cy="1384300"/>
              </a:xfrm>
              <a:custGeom>
                <a:avLst/>
                <a:gdLst>
                  <a:gd name="T0" fmla="*/ 59 w 147"/>
                  <a:gd name="T1" fmla="*/ 0 h 369"/>
                  <a:gd name="T2" fmla="*/ 55 w 147"/>
                  <a:gd name="T3" fmla="*/ 23 h 369"/>
                  <a:gd name="T4" fmla="*/ 0 w 147"/>
                  <a:gd name="T5" fmla="*/ 68 h 369"/>
                  <a:gd name="T6" fmla="*/ 14 w 147"/>
                  <a:gd name="T7" fmla="*/ 175 h 369"/>
                  <a:gd name="T8" fmla="*/ 13 w 147"/>
                  <a:gd name="T9" fmla="*/ 208 h 369"/>
                  <a:gd name="T10" fmla="*/ 31 w 147"/>
                  <a:gd name="T11" fmla="*/ 326 h 369"/>
                  <a:gd name="T12" fmla="*/ 30 w 147"/>
                  <a:gd name="T13" fmla="*/ 353 h 369"/>
                  <a:gd name="T14" fmla="*/ 56 w 147"/>
                  <a:gd name="T15" fmla="*/ 357 h 369"/>
                  <a:gd name="T16" fmla="*/ 57 w 147"/>
                  <a:gd name="T17" fmla="*/ 202 h 369"/>
                  <a:gd name="T18" fmla="*/ 49 w 147"/>
                  <a:gd name="T19" fmla="*/ 152 h 369"/>
                  <a:gd name="T20" fmla="*/ 71 w 147"/>
                  <a:gd name="T21" fmla="*/ 62 h 369"/>
                  <a:gd name="T22" fmla="*/ 79 w 147"/>
                  <a:gd name="T23" fmla="*/ 104 h 369"/>
                  <a:gd name="T24" fmla="*/ 91 w 147"/>
                  <a:gd name="T25" fmla="*/ 160 h 369"/>
                  <a:gd name="T26" fmla="*/ 102 w 147"/>
                  <a:gd name="T27" fmla="*/ 297 h 369"/>
                  <a:gd name="T28" fmla="*/ 125 w 147"/>
                  <a:gd name="T29" fmla="*/ 369 h 369"/>
                  <a:gd name="T30" fmla="*/ 147 w 147"/>
                  <a:gd name="T31" fmla="*/ 362 h 369"/>
                  <a:gd name="T32" fmla="*/ 135 w 147"/>
                  <a:gd name="T33" fmla="*/ 306 h 369"/>
                  <a:gd name="T34" fmla="*/ 115 w 147"/>
                  <a:gd name="T35" fmla="*/ 168 h 369"/>
                  <a:gd name="T36" fmla="*/ 129 w 147"/>
                  <a:gd name="T37" fmla="*/ 83 h 369"/>
                  <a:gd name="T38" fmla="*/ 130 w 147"/>
                  <a:gd name="T39" fmla="*/ 21 h 369"/>
                  <a:gd name="T40" fmla="*/ 74 w 147"/>
                  <a:gd name="T41" fmla="*/ 52 h 369"/>
                  <a:gd name="T42" fmla="*/ 59 w 147"/>
                  <a:gd name="T43" fmla="*/ 0 h 369"/>
                  <a:gd name="T44" fmla="*/ 73 w 147"/>
                  <a:gd name="T45" fmla="*/ 63 h 369"/>
                  <a:gd name="T46" fmla="*/ 84 w 147"/>
                  <a:gd name="T47" fmla="*/ 69 h 369"/>
                  <a:gd name="T48" fmla="*/ 101 w 147"/>
                  <a:gd name="T49" fmla="*/ 154 h 369"/>
                  <a:gd name="T50" fmla="*/ 100 w 147"/>
                  <a:gd name="T51" fmla="*/ 189 h 369"/>
                  <a:gd name="T52" fmla="*/ 111 w 147"/>
                  <a:gd name="T53" fmla="*/ 294 h 369"/>
                  <a:gd name="T54" fmla="*/ 132 w 147"/>
                  <a:gd name="T55" fmla="*/ 363 h 369"/>
                  <a:gd name="T56" fmla="*/ 127 w 147"/>
                  <a:gd name="T57" fmla="*/ 366 h 369"/>
                  <a:gd name="T58" fmla="*/ 104 w 147"/>
                  <a:gd name="T59" fmla="*/ 297 h 369"/>
                  <a:gd name="T60" fmla="*/ 93 w 147"/>
                  <a:gd name="T61" fmla="*/ 160 h 369"/>
                  <a:gd name="T62" fmla="*/ 93 w 147"/>
                  <a:gd name="T63" fmla="*/ 160 h 369"/>
                  <a:gd name="T64" fmla="*/ 73 w 147"/>
                  <a:gd name="T65" fmla="*/ 63 h 369"/>
                  <a:gd name="T66" fmla="*/ 3 w 147"/>
                  <a:gd name="T67" fmla="*/ 70 h 369"/>
                  <a:gd name="T68" fmla="*/ 9 w 147"/>
                  <a:gd name="T69" fmla="*/ 70 h 369"/>
                  <a:gd name="T70" fmla="*/ 23 w 147"/>
                  <a:gd name="T71" fmla="*/ 174 h 369"/>
                  <a:gd name="T72" fmla="*/ 22 w 147"/>
                  <a:gd name="T73" fmla="*/ 204 h 369"/>
                  <a:gd name="T74" fmla="*/ 40 w 147"/>
                  <a:gd name="T75" fmla="*/ 285 h 369"/>
                  <a:gd name="T76" fmla="*/ 40 w 147"/>
                  <a:gd name="T77" fmla="*/ 285 h 369"/>
                  <a:gd name="T78" fmla="*/ 41 w 147"/>
                  <a:gd name="T79" fmla="*/ 351 h 369"/>
                  <a:gd name="T80" fmla="*/ 32 w 147"/>
                  <a:gd name="T81" fmla="*/ 351 h 369"/>
                  <a:gd name="T82" fmla="*/ 33 w 147"/>
                  <a:gd name="T83" fmla="*/ 326 h 369"/>
                  <a:gd name="T84" fmla="*/ 15 w 147"/>
                  <a:gd name="T85" fmla="*/ 207 h 369"/>
                  <a:gd name="T86" fmla="*/ 16 w 147"/>
                  <a:gd name="T87" fmla="*/ 175 h 369"/>
                  <a:gd name="T88" fmla="*/ 16 w 147"/>
                  <a:gd name="T89" fmla="*/ 174 h 369"/>
                  <a:gd name="T90" fmla="*/ 3 w 147"/>
                  <a:gd name="T91" fmla="*/ 70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7" h="369">
                    <a:moveTo>
                      <a:pt x="59" y="0"/>
                    </a:moveTo>
                    <a:cubicBezTo>
                      <a:pt x="55" y="23"/>
                      <a:pt x="55" y="23"/>
                      <a:pt x="55" y="23"/>
                    </a:cubicBezTo>
                    <a:cubicBezTo>
                      <a:pt x="43" y="54"/>
                      <a:pt x="24" y="69"/>
                      <a:pt x="0" y="68"/>
                    </a:cubicBezTo>
                    <a:cubicBezTo>
                      <a:pt x="14" y="175"/>
                      <a:pt x="14" y="175"/>
                      <a:pt x="14" y="175"/>
                    </a:cubicBezTo>
                    <a:cubicBezTo>
                      <a:pt x="13" y="208"/>
                      <a:pt x="13" y="208"/>
                      <a:pt x="13" y="208"/>
                    </a:cubicBezTo>
                    <a:cubicBezTo>
                      <a:pt x="28" y="243"/>
                      <a:pt x="34" y="283"/>
                      <a:pt x="31" y="326"/>
                    </a:cubicBezTo>
                    <a:cubicBezTo>
                      <a:pt x="30" y="353"/>
                      <a:pt x="30" y="353"/>
                      <a:pt x="30" y="353"/>
                    </a:cubicBezTo>
                    <a:cubicBezTo>
                      <a:pt x="39" y="353"/>
                      <a:pt x="47" y="355"/>
                      <a:pt x="56" y="357"/>
                    </a:cubicBezTo>
                    <a:cubicBezTo>
                      <a:pt x="57" y="202"/>
                      <a:pt x="57" y="202"/>
                      <a:pt x="57" y="202"/>
                    </a:cubicBezTo>
                    <a:cubicBezTo>
                      <a:pt x="49" y="152"/>
                      <a:pt x="49" y="152"/>
                      <a:pt x="49" y="152"/>
                    </a:cubicBezTo>
                    <a:cubicBezTo>
                      <a:pt x="71" y="62"/>
                      <a:pt x="71" y="62"/>
                      <a:pt x="71" y="62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91" y="160"/>
                      <a:pt x="91" y="160"/>
                      <a:pt x="91" y="160"/>
                    </a:cubicBezTo>
                    <a:cubicBezTo>
                      <a:pt x="102" y="297"/>
                      <a:pt x="102" y="297"/>
                      <a:pt x="102" y="297"/>
                    </a:cubicBezTo>
                    <a:cubicBezTo>
                      <a:pt x="125" y="369"/>
                      <a:pt x="125" y="369"/>
                      <a:pt x="125" y="369"/>
                    </a:cubicBezTo>
                    <a:cubicBezTo>
                      <a:pt x="132" y="366"/>
                      <a:pt x="139" y="363"/>
                      <a:pt x="147" y="362"/>
                    </a:cubicBezTo>
                    <a:cubicBezTo>
                      <a:pt x="135" y="306"/>
                      <a:pt x="135" y="306"/>
                      <a:pt x="135" y="306"/>
                    </a:cubicBezTo>
                    <a:cubicBezTo>
                      <a:pt x="134" y="261"/>
                      <a:pt x="127" y="215"/>
                      <a:pt x="115" y="168"/>
                    </a:cubicBezTo>
                    <a:cubicBezTo>
                      <a:pt x="129" y="83"/>
                      <a:pt x="129" y="83"/>
                      <a:pt x="129" y="83"/>
                    </a:cubicBezTo>
                    <a:cubicBezTo>
                      <a:pt x="130" y="21"/>
                      <a:pt x="130" y="21"/>
                      <a:pt x="130" y="21"/>
                    </a:cubicBezTo>
                    <a:cubicBezTo>
                      <a:pt x="74" y="52"/>
                      <a:pt x="74" y="52"/>
                      <a:pt x="74" y="52"/>
                    </a:cubicBezTo>
                    <a:cubicBezTo>
                      <a:pt x="59" y="0"/>
                      <a:pt x="59" y="0"/>
                      <a:pt x="59" y="0"/>
                    </a:cubicBezTo>
                    <a:close/>
                    <a:moveTo>
                      <a:pt x="73" y="63"/>
                    </a:moveTo>
                    <a:cubicBezTo>
                      <a:pt x="84" y="69"/>
                      <a:pt x="84" y="69"/>
                      <a:pt x="84" y="69"/>
                    </a:cubicBezTo>
                    <a:cubicBezTo>
                      <a:pt x="101" y="154"/>
                      <a:pt x="101" y="154"/>
                      <a:pt x="101" y="154"/>
                    </a:cubicBezTo>
                    <a:cubicBezTo>
                      <a:pt x="100" y="189"/>
                      <a:pt x="100" y="189"/>
                      <a:pt x="100" y="189"/>
                    </a:cubicBezTo>
                    <a:cubicBezTo>
                      <a:pt x="111" y="294"/>
                      <a:pt x="111" y="294"/>
                      <a:pt x="111" y="294"/>
                    </a:cubicBezTo>
                    <a:cubicBezTo>
                      <a:pt x="132" y="363"/>
                      <a:pt x="132" y="363"/>
                      <a:pt x="132" y="363"/>
                    </a:cubicBezTo>
                    <a:cubicBezTo>
                      <a:pt x="130" y="364"/>
                      <a:pt x="128" y="365"/>
                      <a:pt x="127" y="366"/>
                    </a:cubicBezTo>
                    <a:cubicBezTo>
                      <a:pt x="104" y="297"/>
                      <a:pt x="104" y="297"/>
                      <a:pt x="104" y="297"/>
                    </a:cubicBezTo>
                    <a:cubicBezTo>
                      <a:pt x="93" y="160"/>
                      <a:pt x="93" y="160"/>
                      <a:pt x="93" y="160"/>
                    </a:cubicBezTo>
                    <a:cubicBezTo>
                      <a:pt x="93" y="160"/>
                      <a:pt x="93" y="160"/>
                      <a:pt x="93" y="160"/>
                    </a:cubicBezTo>
                    <a:cubicBezTo>
                      <a:pt x="73" y="63"/>
                      <a:pt x="73" y="63"/>
                      <a:pt x="73" y="63"/>
                    </a:cubicBezTo>
                    <a:close/>
                    <a:moveTo>
                      <a:pt x="3" y="70"/>
                    </a:moveTo>
                    <a:cubicBezTo>
                      <a:pt x="5" y="70"/>
                      <a:pt x="7" y="70"/>
                      <a:pt x="9" y="70"/>
                    </a:cubicBezTo>
                    <a:cubicBezTo>
                      <a:pt x="23" y="174"/>
                      <a:pt x="23" y="174"/>
                      <a:pt x="23" y="174"/>
                    </a:cubicBezTo>
                    <a:cubicBezTo>
                      <a:pt x="22" y="204"/>
                      <a:pt x="22" y="204"/>
                      <a:pt x="22" y="204"/>
                    </a:cubicBezTo>
                    <a:cubicBezTo>
                      <a:pt x="32" y="228"/>
                      <a:pt x="38" y="255"/>
                      <a:pt x="40" y="285"/>
                    </a:cubicBezTo>
                    <a:cubicBezTo>
                      <a:pt x="40" y="285"/>
                      <a:pt x="40" y="285"/>
                      <a:pt x="40" y="285"/>
                    </a:cubicBezTo>
                    <a:cubicBezTo>
                      <a:pt x="41" y="351"/>
                      <a:pt x="41" y="351"/>
                      <a:pt x="41" y="351"/>
                    </a:cubicBezTo>
                    <a:cubicBezTo>
                      <a:pt x="38" y="351"/>
                      <a:pt x="35" y="351"/>
                      <a:pt x="32" y="351"/>
                    </a:cubicBezTo>
                    <a:cubicBezTo>
                      <a:pt x="33" y="326"/>
                      <a:pt x="33" y="326"/>
                      <a:pt x="33" y="326"/>
                    </a:cubicBezTo>
                    <a:cubicBezTo>
                      <a:pt x="36" y="283"/>
                      <a:pt x="30" y="243"/>
                      <a:pt x="15" y="207"/>
                    </a:cubicBezTo>
                    <a:cubicBezTo>
                      <a:pt x="16" y="175"/>
                      <a:pt x="16" y="175"/>
                      <a:pt x="16" y="175"/>
                    </a:cubicBezTo>
                    <a:cubicBezTo>
                      <a:pt x="16" y="174"/>
                      <a:pt x="16" y="174"/>
                      <a:pt x="16" y="174"/>
                    </a:cubicBezTo>
                    <a:cubicBezTo>
                      <a:pt x="3" y="70"/>
                      <a:pt x="3" y="70"/>
                      <a:pt x="3" y="7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989"/>
              <p:cNvSpPr>
                <a:spLocks/>
              </p:cNvSpPr>
              <p:nvPr/>
            </p:nvSpPr>
            <p:spPr bwMode="auto">
              <a:xfrm>
                <a:off x="-598487" y="-368301"/>
                <a:ext cx="222250" cy="1136650"/>
              </a:xfrm>
              <a:custGeom>
                <a:avLst/>
                <a:gdLst>
                  <a:gd name="T0" fmla="*/ 11 w 59"/>
                  <a:gd name="T1" fmla="*/ 6 h 303"/>
                  <a:gd name="T2" fmla="*/ 0 w 59"/>
                  <a:gd name="T3" fmla="*/ 0 h 303"/>
                  <a:gd name="T4" fmla="*/ 20 w 59"/>
                  <a:gd name="T5" fmla="*/ 97 h 303"/>
                  <a:gd name="T6" fmla="*/ 20 w 59"/>
                  <a:gd name="T7" fmla="*/ 97 h 303"/>
                  <a:gd name="T8" fmla="*/ 31 w 59"/>
                  <a:gd name="T9" fmla="*/ 234 h 303"/>
                  <a:gd name="T10" fmla="*/ 54 w 59"/>
                  <a:gd name="T11" fmla="*/ 303 h 303"/>
                  <a:gd name="T12" fmla="*/ 59 w 59"/>
                  <a:gd name="T13" fmla="*/ 300 h 303"/>
                  <a:gd name="T14" fmla="*/ 38 w 59"/>
                  <a:gd name="T15" fmla="*/ 231 h 303"/>
                  <a:gd name="T16" fmla="*/ 27 w 59"/>
                  <a:gd name="T17" fmla="*/ 126 h 303"/>
                  <a:gd name="T18" fmla="*/ 28 w 59"/>
                  <a:gd name="T19" fmla="*/ 91 h 303"/>
                  <a:gd name="T20" fmla="*/ 11 w 59"/>
                  <a:gd name="T21" fmla="*/ 6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" h="303">
                    <a:moveTo>
                      <a:pt x="11" y="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" y="97"/>
                      <a:pt x="20" y="97"/>
                      <a:pt x="20" y="97"/>
                    </a:cubicBezTo>
                    <a:cubicBezTo>
                      <a:pt x="20" y="97"/>
                      <a:pt x="20" y="97"/>
                      <a:pt x="20" y="97"/>
                    </a:cubicBezTo>
                    <a:cubicBezTo>
                      <a:pt x="31" y="234"/>
                      <a:pt x="31" y="234"/>
                      <a:pt x="31" y="234"/>
                    </a:cubicBezTo>
                    <a:cubicBezTo>
                      <a:pt x="54" y="303"/>
                      <a:pt x="54" y="303"/>
                      <a:pt x="54" y="303"/>
                    </a:cubicBezTo>
                    <a:cubicBezTo>
                      <a:pt x="55" y="302"/>
                      <a:pt x="57" y="301"/>
                      <a:pt x="59" y="300"/>
                    </a:cubicBezTo>
                    <a:cubicBezTo>
                      <a:pt x="38" y="231"/>
                      <a:pt x="38" y="231"/>
                      <a:pt x="38" y="231"/>
                    </a:cubicBezTo>
                    <a:cubicBezTo>
                      <a:pt x="27" y="126"/>
                      <a:pt x="27" y="126"/>
                      <a:pt x="27" y="126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11" y="6"/>
                      <a:pt x="11" y="6"/>
                      <a:pt x="11" y="6"/>
                    </a:cubicBez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990"/>
              <p:cNvSpPr>
                <a:spLocks/>
              </p:cNvSpPr>
              <p:nvPr/>
            </p:nvSpPr>
            <p:spPr bwMode="auto">
              <a:xfrm>
                <a:off x="-860425" y="-342901"/>
                <a:ext cx="142875" cy="1054100"/>
              </a:xfrm>
              <a:custGeom>
                <a:avLst/>
                <a:gdLst>
                  <a:gd name="T0" fmla="*/ 6 w 38"/>
                  <a:gd name="T1" fmla="*/ 0 h 281"/>
                  <a:gd name="T2" fmla="*/ 0 w 38"/>
                  <a:gd name="T3" fmla="*/ 0 h 281"/>
                  <a:gd name="T4" fmla="*/ 13 w 38"/>
                  <a:gd name="T5" fmla="*/ 104 h 281"/>
                  <a:gd name="T6" fmla="*/ 13 w 38"/>
                  <a:gd name="T7" fmla="*/ 105 h 281"/>
                  <a:gd name="T8" fmla="*/ 12 w 38"/>
                  <a:gd name="T9" fmla="*/ 137 h 281"/>
                  <a:gd name="T10" fmla="*/ 30 w 38"/>
                  <a:gd name="T11" fmla="*/ 256 h 281"/>
                  <a:gd name="T12" fmla="*/ 29 w 38"/>
                  <a:gd name="T13" fmla="*/ 281 h 281"/>
                  <a:gd name="T14" fmla="*/ 38 w 38"/>
                  <a:gd name="T15" fmla="*/ 281 h 281"/>
                  <a:gd name="T16" fmla="*/ 37 w 38"/>
                  <a:gd name="T17" fmla="*/ 215 h 281"/>
                  <a:gd name="T18" fmla="*/ 37 w 38"/>
                  <a:gd name="T19" fmla="*/ 215 h 281"/>
                  <a:gd name="T20" fmla="*/ 19 w 38"/>
                  <a:gd name="T21" fmla="*/ 134 h 281"/>
                  <a:gd name="T22" fmla="*/ 20 w 38"/>
                  <a:gd name="T23" fmla="*/ 104 h 281"/>
                  <a:gd name="T24" fmla="*/ 6 w 38"/>
                  <a:gd name="T25" fmla="*/ 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281">
                    <a:moveTo>
                      <a:pt x="6" y="0"/>
                    </a:moveTo>
                    <a:cubicBezTo>
                      <a:pt x="4" y="0"/>
                      <a:pt x="2" y="0"/>
                      <a:pt x="0" y="0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3" y="104"/>
                      <a:pt x="13" y="104"/>
                      <a:pt x="13" y="105"/>
                    </a:cubicBezTo>
                    <a:cubicBezTo>
                      <a:pt x="12" y="137"/>
                      <a:pt x="12" y="137"/>
                      <a:pt x="12" y="137"/>
                    </a:cubicBezTo>
                    <a:cubicBezTo>
                      <a:pt x="27" y="173"/>
                      <a:pt x="33" y="213"/>
                      <a:pt x="30" y="256"/>
                    </a:cubicBezTo>
                    <a:cubicBezTo>
                      <a:pt x="29" y="281"/>
                      <a:pt x="29" y="281"/>
                      <a:pt x="29" y="281"/>
                    </a:cubicBezTo>
                    <a:cubicBezTo>
                      <a:pt x="32" y="281"/>
                      <a:pt x="35" y="281"/>
                      <a:pt x="38" y="281"/>
                    </a:cubicBezTo>
                    <a:cubicBezTo>
                      <a:pt x="37" y="215"/>
                      <a:pt x="37" y="215"/>
                      <a:pt x="37" y="215"/>
                    </a:cubicBezTo>
                    <a:cubicBezTo>
                      <a:pt x="37" y="215"/>
                      <a:pt x="37" y="215"/>
                      <a:pt x="37" y="215"/>
                    </a:cubicBezTo>
                    <a:cubicBezTo>
                      <a:pt x="35" y="185"/>
                      <a:pt x="29" y="158"/>
                      <a:pt x="19" y="134"/>
                    </a:cubicBezTo>
                    <a:cubicBezTo>
                      <a:pt x="20" y="104"/>
                      <a:pt x="20" y="104"/>
                      <a:pt x="20" y="104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991"/>
              <p:cNvSpPr>
                <a:spLocks/>
              </p:cNvSpPr>
              <p:nvPr/>
            </p:nvSpPr>
            <p:spPr bwMode="auto">
              <a:xfrm>
                <a:off x="-868362" y="-371476"/>
                <a:ext cx="292100" cy="1203325"/>
              </a:xfrm>
              <a:custGeom>
                <a:avLst/>
                <a:gdLst>
                  <a:gd name="T0" fmla="*/ 78 w 78"/>
                  <a:gd name="T1" fmla="*/ 42 h 321"/>
                  <a:gd name="T2" fmla="*/ 70 w 78"/>
                  <a:gd name="T3" fmla="*/ 0 h 321"/>
                  <a:gd name="T4" fmla="*/ 48 w 78"/>
                  <a:gd name="T5" fmla="*/ 90 h 321"/>
                  <a:gd name="T6" fmla="*/ 56 w 78"/>
                  <a:gd name="T7" fmla="*/ 140 h 321"/>
                  <a:gd name="T8" fmla="*/ 55 w 78"/>
                  <a:gd name="T9" fmla="*/ 295 h 321"/>
                  <a:gd name="T10" fmla="*/ 29 w 78"/>
                  <a:gd name="T11" fmla="*/ 291 h 321"/>
                  <a:gd name="T12" fmla="*/ 12 w 78"/>
                  <a:gd name="T13" fmla="*/ 305 h 321"/>
                  <a:gd name="T14" fmla="*/ 9 w 78"/>
                  <a:gd name="T15" fmla="*/ 321 h 321"/>
                  <a:gd name="T16" fmla="*/ 47 w 78"/>
                  <a:gd name="T17" fmla="*/ 316 h 321"/>
                  <a:gd name="T18" fmla="*/ 77 w 78"/>
                  <a:gd name="T19" fmla="*/ 303 h 321"/>
                  <a:gd name="T20" fmla="*/ 78 w 78"/>
                  <a:gd name="T21" fmla="*/ 257 h 321"/>
                  <a:gd name="T22" fmla="*/ 74 w 78"/>
                  <a:gd name="T23" fmla="*/ 127 h 321"/>
                  <a:gd name="T24" fmla="*/ 78 w 78"/>
                  <a:gd name="T25" fmla="*/ 42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" h="321">
                    <a:moveTo>
                      <a:pt x="78" y="42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48" y="90"/>
                      <a:pt x="48" y="90"/>
                      <a:pt x="48" y="90"/>
                    </a:cubicBezTo>
                    <a:cubicBezTo>
                      <a:pt x="56" y="140"/>
                      <a:pt x="56" y="140"/>
                      <a:pt x="56" y="140"/>
                    </a:cubicBezTo>
                    <a:cubicBezTo>
                      <a:pt x="55" y="295"/>
                      <a:pt x="55" y="295"/>
                      <a:pt x="55" y="295"/>
                    </a:cubicBezTo>
                    <a:cubicBezTo>
                      <a:pt x="46" y="293"/>
                      <a:pt x="38" y="291"/>
                      <a:pt x="29" y="291"/>
                    </a:cubicBezTo>
                    <a:cubicBezTo>
                      <a:pt x="12" y="305"/>
                      <a:pt x="12" y="305"/>
                      <a:pt x="12" y="305"/>
                    </a:cubicBezTo>
                    <a:cubicBezTo>
                      <a:pt x="1" y="313"/>
                      <a:pt x="0" y="318"/>
                      <a:pt x="9" y="321"/>
                    </a:cubicBezTo>
                    <a:cubicBezTo>
                      <a:pt x="47" y="316"/>
                      <a:pt x="47" y="316"/>
                      <a:pt x="47" y="316"/>
                    </a:cubicBezTo>
                    <a:cubicBezTo>
                      <a:pt x="77" y="303"/>
                      <a:pt x="77" y="303"/>
                      <a:pt x="77" y="303"/>
                    </a:cubicBezTo>
                    <a:cubicBezTo>
                      <a:pt x="78" y="257"/>
                      <a:pt x="78" y="257"/>
                      <a:pt x="78" y="257"/>
                    </a:cubicBezTo>
                    <a:cubicBezTo>
                      <a:pt x="74" y="127"/>
                      <a:pt x="74" y="127"/>
                      <a:pt x="74" y="127"/>
                    </a:cubicBezTo>
                    <a:cubicBezTo>
                      <a:pt x="78" y="42"/>
                      <a:pt x="78" y="42"/>
                      <a:pt x="78" y="42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45" name="任意多边形 2"/>
            <p:cNvSpPr/>
            <p:nvPr/>
          </p:nvSpPr>
          <p:spPr>
            <a:xfrm>
              <a:off x="4067175" y="1690873"/>
              <a:ext cx="371316" cy="1199408"/>
            </a:xfrm>
            <a:custGeom>
              <a:avLst/>
              <a:gdLst>
                <a:gd name="connsiteX0" fmla="*/ 368135 w 368135"/>
                <a:gd name="connsiteY0" fmla="*/ 1199408 h 1199408"/>
                <a:gd name="connsiteX1" fmla="*/ 368135 w 368135"/>
                <a:gd name="connsiteY1" fmla="*/ 0 h 1199408"/>
                <a:gd name="connsiteX2" fmla="*/ 0 w 368135"/>
                <a:gd name="connsiteY2" fmla="*/ 0 h 1199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135" h="1199408">
                  <a:moveTo>
                    <a:pt x="368135" y="1199408"/>
                  </a:moveTo>
                  <a:lnTo>
                    <a:pt x="368135" y="0"/>
                  </a:lnTo>
                  <a:lnTo>
                    <a:pt x="0" y="0"/>
                  </a:lnTo>
                </a:path>
              </a:pathLst>
            </a:custGeom>
            <a:ln w="12700" cap="rnd">
              <a:solidFill>
                <a:srgbClr val="FF7A63"/>
              </a:solidFill>
              <a:prstDash val="sysDot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任意多边形 2"/>
            <p:cNvSpPr/>
            <p:nvPr/>
          </p:nvSpPr>
          <p:spPr>
            <a:xfrm>
              <a:off x="3219450" y="2181208"/>
              <a:ext cx="404730" cy="1124519"/>
            </a:xfrm>
            <a:custGeom>
              <a:avLst/>
              <a:gdLst>
                <a:gd name="connsiteX0" fmla="*/ 368135 w 368135"/>
                <a:gd name="connsiteY0" fmla="*/ 1199408 h 1199408"/>
                <a:gd name="connsiteX1" fmla="*/ 368135 w 368135"/>
                <a:gd name="connsiteY1" fmla="*/ 0 h 1199408"/>
                <a:gd name="connsiteX2" fmla="*/ 0 w 368135"/>
                <a:gd name="connsiteY2" fmla="*/ 0 h 1199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135" h="1199408">
                  <a:moveTo>
                    <a:pt x="368135" y="1199408"/>
                  </a:moveTo>
                  <a:lnTo>
                    <a:pt x="368135" y="0"/>
                  </a:lnTo>
                  <a:lnTo>
                    <a:pt x="0" y="0"/>
                  </a:lnTo>
                </a:path>
              </a:pathLst>
            </a:custGeom>
            <a:ln w="12700" cap="rnd">
              <a:solidFill>
                <a:srgbClr val="FFE42E"/>
              </a:solidFill>
              <a:prstDash val="sysDot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任意多边形 2"/>
            <p:cNvSpPr/>
            <p:nvPr/>
          </p:nvSpPr>
          <p:spPr>
            <a:xfrm flipH="1">
              <a:off x="5457519" y="1514475"/>
              <a:ext cx="359865" cy="1524497"/>
            </a:xfrm>
            <a:custGeom>
              <a:avLst/>
              <a:gdLst>
                <a:gd name="connsiteX0" fmla="*/ 368135 w 368135"/>
                <a:gd name="connsiteY0" fmla="*/ 1199408 h 1199408"/>
                <a:gd name="connsiteX1" fmla="*/ 368135 w 368135"/>
                <a:gd name="connsiteY1" fmla="*/ 0 h 1199408"/>
                <a:gd name="connsiteX2" fmla="*/ 0 w 368135"/>
                <a:gd name="connsiteY2" fmla="*/ 0 h 1199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135" h="1199408">
                  <a:moveTo>
                    <a:pt x="368135" y="1199408"/>
                  </a:moveTo>
                  <a:lnTo>
                    <a:pt x="368135" y="0"/>
                  </a:lnTo>
                  <a:lnTo>
                    <a:pt x="0" y="0"/>
                  </a:lnTo>
                </a:path>
              </a:pathLst>
            </a:custGeom>
            <a:ln w="12700" cap="rnd">
              <a:solidFill>
                <a:srgbClr val="429BCC"/>
              </a:solidFill>
              <a:prstDash val="sysDot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8" name="任意多边形 2"/>
            <p:cNvSpPr/>
            <p:nvPr/>
          </p:nvSpPr>
          <p:spPr>
            <a:xfrm flipH="1">
              <a:off x="4788441" y="2290577"/>
              <a:ext cx="319129" cy="1291804"/>
            </a:xfrm>
            <a:custGeom>
              <a:avLst/>
              <a:gdLst>
                <a:gd name="connsiteX0" fmla="*/ 368135 w 368135"/>
                <a:gd name="connsiteY0" fmla="*/ 1199408 h 1199408"/>
                <a:gd name="connsiteX1" fmla="*/ 368135 w 368135"/>
                <a:gd name="connsiteY1" fmla="*/ 0 h 1199408"/>
                <a:gd name="connsiteX2" fmla="*/ 0 w 368135"/>
                <a:gd name="connsiteY2" fmla="*/ 0 h 1199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135" h="1199408">
                  <a:moveTo>
                    <a:pt x="368135" y="1199408"/>
                  </a:moveTo>
                  <a:lnTo>
                    <a:pt x="368135" y="0"/>
                  </a:lnTo>
                  <a:lnTo>
                    <a:pt x="0" y="0"/>
                  </a:lnTo>
                </a:path>
              </a:pathLst>
            </a:custGeom>
            <a:ln w="12700" cap="rnd">
              <a:solidFill>
                <a:srgbClr val="049D9E"/>
              </a:solidFill>
              <a:prstDash val="sysDot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49" name="矩形 1"/>
          <p:cNvSpPr/>
          <p:nvPr/>
        </p:nvSpPr>
        <p:spPr>
          <a:xfrm>
            <a:off x="2568247" y="1343854"/>
            <a:ext cx="43916" cy="863555"/>
          </a:xfrm>
          <a:prstGeom prst="rect">
            <a:avLst/>
          </a:prstGeom>
          <a:solidFill>
            <a:srgbClr val="FF7A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0" name="矩形 1"/>
          <p:cNvSpPr/>
          <p:nvPr/>
        </p:nvSpPr>
        <p:spPr>
          <a:xfrm>
            <a:off x="6531837" y="1343854"/>
            <a:ext cx="43916" cy="863555"/>
          </a:xfrm>
          <a:prstGeom prst="rect">
            <a:avLst/>
          </a:prstGeom>
          <a:solidFill>
            <a:srgbClr val="429BC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1" name="矩形 1"/>
          <p:cNvSpPr/>
          <p:nvPr/>
        </p:nvSpPr>
        <p:spPr>
          <a:xfrm>
            <a:off x="2568247" y="2365966"/>
            <a:ext cx="43916" cy="863555"/>
          </a:xfrm>
          <a:prstGeom prst="rect">
            <a:avLst/>
          </a:prstGeom>
          <a:solidFill>
            <a:srgbClr val="FFE4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2" name="矩形 1"/>
          <p:cNvSpPr/>
          <p:nvPr/>
        </p:nvSpPr>
        <p:spPr>
          <a:xfrm>
            <a:off x="6531837" y="2365966"/>
            <a:ext cx="43916" cy="863555"/>
          </a:xfrm>
          <a:prstGeom prst="rect">
            <a:avLst/>
          </a:prstGeom>
          <a:solidFill>
            <a:srgbClr val="049D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3" name="TextBox 252"/>
          <p:cNvSpPr txBox="1"/>
          <p:nvPr/>
        </p:nvSpPr>
        <p:spPr>
          <a:xfrm>
            <a:off x="1068234" y="1498632"/>
            <a:ext cx="150001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文本请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输入文本请输入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请输入文本请输入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4" name="TextBox 253"/>
          <p:cNvSpPr txBox="1"/>
          <p:nvPr/>
        </p:nvSpPr>
        <p:spPr>
          <a:xfrm>
            <a:off x="1068234" y="2520744"/>
            <a:ext cx="150001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文本请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输入文本请输入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请输入文本请输入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5" name="TextBox 254"/>
          <p:cNvSpPr txBox="1"/>
          <p:nvPr/>
        </p:nvSpPr>
        <p:spPr>
          <a:xfrm>
            <a:off x="6575753" y="1498632"/>
            <a:ext cx="150001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文本请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输入文本请输入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请输入文本请输入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6" name="TextBox 255"/>
          <p:cNvSpPr txBox="1"/>
          <p:nvPr/>
        </p:nvSpPr>
        <p:spPr>
          <a:xfrm>
            <a:off x="6575753" y="2520744"/>
            <a:ext cx="150001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文本请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输入文本请输入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请输入文本请输入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60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77"/>
          <p:cNvSpPr/>
          <p:nvPr/>
        </p:nvSpPr>
        <p:spPr>
          <a:xfrm>
            <a:off x="3051623" y="1394701"/>
            <a:ext cx="4421386" cy="602877"/>
          </a:xfrm>
          <a:custGeom>
            <a:avLst/>
            <a:gdLst/>
            <a:ahLst/>
            <a:cxnLst/>
            <a:rect l="l" t="t" r="r" b="b"/>
            <a:pathLst>
              <a:path w="4421386" h="602877">
                <a:moveTo>
                  <a:pt x="1014789" y="158721"/>
                </a:moveTo>
                <a:lnTo>
                  <a:pt x="914941" y="191823"/>
                </a:lnTo>
                <a:lnTo>
                  <a:pt x="914941" y="218412"/>
                </a:lnTo>
                <a:lnTo>
                  <a:pt x="981144" y="205389"/>
                </a:lnTo>
                <a:lnTo>
                  <a:pt x="981144" y="417564"/>
                </a:lnTo>
                <a:lnTo>
                  <a:pt x="914941" y="417564"/>
                </a:lnTo>
                <a:lnTo>
                  <a:pt x="914941" y="444154"/>
                </a:lnTo>
                <a:lnTo>
                  <a:pt x="1074480" y="444154"/>
                </a:lnTo>
                <a:lnTo>
                  <a:pt x="1074480" y="417564"/>
                </a:lnTo>
                <a:lnTo>
                  <a:pt x="1014789" y="417564"/>
                </a:lnTo>
                <a:close/>
                <a:moveTo>
                  <a:pt x="994710" y="85366"/>
                </a:moveTo>
                <a:cubicBezTo>
                  <a:pt x="1114043" y="85366"/>
                  <a:pt x="1210782" y="182105"/>
                  <a:pt x="1210782" y="301438"/>
                </a:cubicBezTo>
                <a:cubicBezTo>
                  <a:pt x="1210782" y="420771"/>
                  <a:pt x="1114043" y="517510"/>
                  <a:pt x="994710" y="517510"/>
                </a:cubicBezTo>
                <a:cubicBezTo>
                  <a:pt x="875377" y="517510"/>
                  <a:pt x="778638" y="420771"/>
                  <a:pt x="778638" y="301438"/>
                </a:cubicBezTo>
                <a:cubicBezTo>
                  <a:pt x="778638" y="182105"/>
                  <a:pt x="875377" y="85366"/>
                  <a:pt x="994710" y="85366"/>
                </a:cubicBezTo>
                <a:close/>
                <a:moveTo>
                  <a:pt x="994710" y="27409"/>
                </a:moveTo>
                <a:cubicBezTo>
                  <a:pt x="843368" y="27409"/>
                  <a:pt x="720681" y="150096"/>
                  <a:pt x="720681" y="301438"/>
                </a:cubicBezTo>
                <a:cubicBezTo>
                  <a:pt x="720681" y="452780"/>
                  <a:pt x="843368" y="575467"/>
                  <a:pt x="994710" y="575467"/>
                </a:cubicBezTo>
                <a:cubicBezTo>
                  <a:pt x="1146052" y="575467"/>
                  <a:pt x="1268739" y="452780"/>
                  <a:pt x="1268739" y="301438"/>
                </a:cubicBezTo>
                <a:cubicBezTo>
                  <a:pt x="1268739" y="150096"/>
                  <a:pt x="1146052" y="27409"/>
                  <a:pt x="994710" y="27409"/>
                </a:cubicBezTo>
                <a:close/>
                <a:moveTo>
                  <a:pt x="0" y="0"/>
                </a:moveTo>
                <a:lnTo>
                  <a:pt x="4421386" y="0"/>
                </a:lnTo>
                <a:lnTo>
                  <a:pt x="4421386" y="602877"/>
                </a:lnTo>
                <a:lnTo>
                  <a:pt x="0" y="602877"/>
                </a:lnTo>
                <a:close/>
              </a:path>
            </a:pathLst>
          </a:cu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矩形 78"/>
          <p:cNvSpPr/>
          <p:nvPr/>
        </p:nvSpPr>
        <p:spPr>
          <a:xfrm>
            <a:off x="3051623" y="2135345"/>
            <a:ext cx="4421386" cy="602877"/>
          </a:xfrm>
          <a:custGeom>
            <a:avLst/>
            <a:gdLst/>
            <a:ahLst/>
            <a:cxnLst/>
            <a:rect l="l" t="t" r="r" b="b"/>
            <a:pathLst>
              <a:path w="4421386" h="602877">
                <a:moveTo>
                  <a:pt x="1001368" y="158721"/>
                </a:moveTo>
                <a:cubicBezTo>
                  <a:pt x="968078" y="158721"/>
                  <a:pt x="941447" y="171997"/>
                  <a:pt x="921474" y="185273"/>
                </a:cubicBezTo>
                <a:cubicBezTo>
                  <a:pt x="921474" y="185273"/>
                  <a:pt x="921474" y="185273"/>
                  <a:pt x="921474" y="225101"/>
                </a:cubicBezTo>
                <a:cubicBezTo>
                  <a:pt x="941447" y="198549"/>
                  <a:pt x="968078" y="191912"/>
                  <a:pt x="994710" y="191912"/>
                </a:cubicBezTo>
                <a:cubicBezTo>
                  <a:pt x="1008026" y="191912"/>
                  <a:pt x="1021342" y="198549"/>
                  <a:pt x="1034658" y="205188"/>
                </a:cubicBezTo>
                <a:cubicBezTo>
                  <a:pt x="1041316" y="211825"/>
                  <a:pt x="1047973" y="225101"/>
                  <a:pt x="1047973" y="238377"/>
                </a:cubicBezTo>
                <a:cubicBezTo>
                  <a:pt x="1047973" y="251653"/>
                  <a:pt x="1041316" y="264929"/>
                  <a:pt x="1034658" y="278205"/>
                </a:cubicBezTo>
                <a:cubicBezTo>
                  <a:pt x="1028000" y="291481"/>
                  <a:pt x="1008026" y="311395"/>
                  <a:pt x="988052" y="337946"/>
                </a:cubicBezTo>
                <a:cubicBezTo>
                  <a:pt x="988052" y="337946"/>
                  <a:pt x="988052" y="337946"/>
                  <a:pt x="908158" y="417602"/>
                </a:cubicBezTo>
                <a:cubicBezTo>
                  <a:pt x="908158" y="417602"/>
                  <a:pt x="908158" y="417602"/>
                  <a:pt x="908158" y="444154"/>
                </a:cubicBezTo>
                <a:cubicBezTo>
                  <a:pt x="908158" y="444154"/>
                  <a:pt x="908158" y="444154"/>
                  <a:pt x="1074605" y="444154"/>
                </a:cubicBezTo>
                <a:lnTo>
                  <a:pt x="1074605" y="417602"/>
                </a:lnTo>
                <a:cubicBezTo>
                  <a:pt x="1074605" y="417602"/>
                  <a:pt x="1074605" y="417602"/>
                  <a:pt x="948105" y="417602"/>
                </a:cubicBezTo>
                <a:cubicBezTo>
                  <a:pt x="948105" y="417602"/>
                  <a:pt x="948105" y="417602"/>
                  <a:pt x="1014684" y="351222"/>
                </a:cubicBezTo>
                <a:cubicBezTo>
                  <a:pt x="1041316" y="324671"/>
                  <a:pt x="1054631" y="304757"/>
                  <a:pt x="1067947" y="291481"/>
                </a:cubicBezTo>
                <a:cubicBezTo>
                  <a:pt x="1074605" y="271567"/>
                  <a:pt x="1081263" y="251653"/>
                  <a:pt x="1081263" y="238377"/>
                </a:cubicBezTo>
                <a:cubicBezTo>
                  <a:pt x="1081263" y="211825"/>
                  <a:pt x="1074605" y="198549"/>
                  <a:pt x="1061289" y="178636"/>
                </a:cubicBezTo>
                <a:cubicBezTo>
                  <a:pt x="1041316" y="165360"/>
                  <a:pt x="1021342" y="158721"/>
                  <a:pt x="1001368" y="158721"/>
                </a:cubicBezTo>
                <a:close/>
                <a:moveTo>
                  <a:pt x="994710" y="85366"/>
                </a:moveTo>
                <a:cubicBezTo>
                  <a:pt x="1114043" y="85366"/>
                  <a:pt x="1210782" y="182105"/>
                  <a:pt x="1210782" y="301438"/>
                </a:cubicBezTo>
                <a:cubicBezTo>
                  <a:pt x="1210782" y="420771"/>
                  <a:pt x="1114043" y="517510"/>
                  <a:pt x="994710" y="517510"/>
                </a:cubicBezTo>
                <a:cubicBezTo>
                  <a:pt x="875377" y="517510"/>
                  <a:pt x="778638" y="420771"/>
                  <a:pt x="778638" y="301438"/>
                </a:cubicBezTo>
                <a:cubicBezTo>
                  <a:pt x="778638" y="182105"/>
                  <a:pt x="875377" y="85366"/>
                  <a:pt x="994710" y="85366"/>
                </a:cubicBezTo>
                <a:close/>
                <a:moveTo>
                  <a:pt x="994710" y="27409"/>
                </a:moveTo>
                <a:cubicBezTo>
                  <a:pt x="843368" y="27409"/>
                  <a:pt x="720681" y="150096"/>
                  <a:pt x="720681" y="301438"/>
                </a:cubicBezTo>
                <a:cubicBezTo>
                  <a:pt x="720681" y="452780"/>
                  <a:pt x="843368" y="575467"/>
                  <a:pt x="994710" y="575467"/>
                </a:cubicBezTo>
                <a:cubicBezTo>
                  <a:pt x="1146052" y="575467"/>
                  <a:pt x="1268739" y="452780"/>
                  <a:pt x="1268739" y="301438"/>
                </a:cubicBezTo>
                <a:cubicBezTo>
                  <a:pt x="1268739" y="150096"/>
                  <a:pt x="1146052" y="27409"/>
                  <a:pt x="994710" y="27409"/>
                </a:cubicBezTo>
                <a:close/>
                <a:moveTo>
                  <a:pt x="0" y="0"/>
                </a:moveTo>
                <a:lnTo>
                  <a:pt x="4421386" y="0"/>
                </a:lnTo>
                <a:lnTo>
                  <a:pt x="4421386" y="602877"/>
                </a:lnTo>
                <a:lnTo>
                  <a:pt x="0" y="602877"/>
                </a:lnTo>
                <a:close/>
              </a:path>
            </a:pathLst>
          </a:custGeom>
          <a:solidFill>
            <a:srgbClr val="EFB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矩形 79"/>
          <p:cNvSpPr/>
          <p:nvPr/>
        </p:nvSpPr>
        <p:spPr>
          <a:xfrm>
            <a:off x="3051623" y="2882944"/>
            <a:ext cx="4421386" cy="602877"/>
          </a:xfrm>
          <a:custGeom>
            <a:avLst/>
            <a:gdLst/>
            <a:ahLst/>
            <a:cxnLst/>
            <a:rect l="l" t="t" r="r" b="b"/>
            <a:pathLst>
              <a:path w="4421386" h="602877">
                <a:moveTo>
                  <a:pt x="988063" y="155465"/>
                </a:moveTo>
                <a:cubicBezTo>
                  <a:pt x="961473" y="155465"/>
                  <a:pt x="941531" y="162100"/>
                  <a:pt x="921589" y="175370"/>
                </a:cubicBezTo>
                <a:cubicBezTo>
                  <a:pt x="921589" y="175370"/>
                  <a:pt x="921589" y="175370"/>
                  <a:pt x="921589" y="208546"/>
                </a:cubicBezTo>
                <a:cubicBezTo>
                  <a:pt x="941531" y="195276"/>
                  <a:pt x="961473" y="188641"/>
                  <a:pt x="981415" y="188641"/>
                </a:cubicBezTo>
                <a:cubicBezTo>
                  <a:pt x="1014653" y="188641"/>
                  <a:pt x="1027948" y="201911"/>
                  <a:pt x="1027948" y="235086"/>
                </a:cubicBezTo>
                <a:cubicBezTo>
                  <a:pt x="1027948" y="268262"/>
                  <a:pt x="1008006" y="281532"/>
                  <a:pt x="961473" y="281532"/>
                </a:cubicBezTo>
                <a:cubicBezTo>
                  <a:pt x="961473" y="281532"/>
                  <a:pt x="961473" y="281532"/>
                  <a:pt x="958980" y="281532"/>
                </a:cubicBezTo>
                <a:lnTo>
                  <a:pt x="941531" y="281532"/>
                </a:lnTo>
                <a:cubicBezTo>
                  <a:pt x="941531" y="281532"/>
                  <a:pt x="941531" y="281532"/>
                  <a:pt x="941531" y="314707"/>
                </a:cubicBezTo>
                <a:cubicBezTo>
                  <a:pt x="941531" y="314707"/>
                  <a:pt x="941531" y="314707"/>
                  <a:pt x="944024" y="314707"/>
                </a:cubicBezTo>
                <a:lnTo>
                  <a:pt x="961473" y="314707"/>
                </a:lnTo>
                <a:cubicBezTo>
                  <a:pt x="1014653" y="314707"/>
                  <a:pt x="1041243" y="327978"/>
                  <a:pt x="1041243" y="367789"/>
                </a:cubicBezTo>
                <a:cubicBezTo>
                  <a:pt x="1041243" y="381058"/>
                  <a:pt x="1034595" y="394329"/>
                  <a:pt x="1021300" y="407599"/>
                </a:cubicBezTo>
                <a:cubicBezTo>
                  <a:pt x="1014653" y="414234"/>
                  <a:pt x="994711" y="420869"/>
                  <a:pt x="974768" y="420869"/>
                </a:cubicBezTo>
                <a:cubicBezTo>
                  <a:pt x="954826" y="420869"/>
                  <a:pt x="928236" y="414234"/>
                  <a:pt x="914941" y="394329"/>
                </a:cubicBezTo>
                <a:lnTo>
                  <a:pt x="914941" y="434140"/>
                </a:lnTo>
                <a:cubicBezTo>
                  <a:pt x="928236" y="440774"/>
                  <a:pt x="948178" y="447410"/>
                  <a:pt x="974768" y="447410"/>
                </a:cubicBezTo>
                <a:cubicBezTo>
                  <a:pt x="1008006" y="447410"/>
                  <a:pt x="1034595" y="440774"/>
                  <a:pt x="1047890" y="427504"/>
                </a:cubicBezTo>
                <a:cubicBezTo>
                  <a:pt x="1067832" y="407599"/>
                  <a:pt x="1074480" y="387694"/>
                  <a:pt x="1074480" y="361153"/>
                </a:cubicBezTo>
                <a:cubicBezTo>
                  <a:pt x="1074480" y="347883"/>
                  <a:pt x="1067832" y="327978"/>
                  <a:pt x="1061185" y="321343"/>
                </a:cubicBezTo>
                <a:cubicBezTo>
                  <a:pt x="1047890" y="308073"/>
                  <a:pt x="1034595" y="301437"/>
                  <a:pt x="1008006" y="294802"/>
                </a:cubicBezTo>
                <a:cubicBezTo>
                  <a:pt x="1047890" y="288167"/>
                  <a:pt x="1067832" y="261627"/>
                  <a:pt x="1067832" y="228452"/>
                </a:cubicBezTo>
                <a:cubicBezTo>
                  <a:pt x="1067832" y="208546"/>
                  <a:pt x="1061185" y="188641"/>
                  <a:pt x="1047890" y="175370"/>
                </a:cubicBezTo>
                <a:cubicBezTo>
                  <a:pt x="1027948" y="162100"/>
                  <a:pt x="1014653" y="155465"/>
                  <a:pt x="988063" y="155465"/>
                </a:cubicBezTo>
                <a:close/>
                <a:moveTo>
                  <a:pt x="994710" y="85366"/>
                </a:moveTo>
                <a:cubicBezTo>
                  <a:pt x="1114043" y="85366"/>
                  <a:pt x="1210782" y="182105"/>
                  <a:pt x="1210782" y="301438"/>
                </a:cubicBezTo>
                <a:cubicBezTo>
                  <a:pt x="1210782" y="420771"/>
                  <a:pt x="1114043" y="517510"/>
                  <a:pt x="994710" y="517510"/>
                </a:cubicBezTo>
                <a:cubicBezTo>
                  <a:pt x="875377" y="517510"/>
                  <a:pt x="778638" y="420771"/>
                  <a:pt x="778638" y="301438"/>
                </a:cubicBezTo>
                <a:cubicBezTo>
                  <a:pt x="778638" y="182105"/>
                  <a:pt x="875377" y="85366"/>
                  <a:pt x="994710" y="85366"/>
                </a:cubicBezTo>
                <a:close/>
                <a:moveTo>
                  <a:pt x="994710" y="27409"/>
                </a:moveTo>
                <a:cubicBezTo>
                  <a:pt x="843368" y="27409"/>
                  <a:pt x="720681" y="150096"/>
                  <a:pt x="720681" y="301438"/>
                </a:cubicBezTo>
                <a:cubicBezTo>
                  <a:pt x="720681" y="452780"/>
                  <a:pt x="843368" y="575467"/>
                  <a:pt x="994710" y="575467"/>
                </a:cubicBezTo>
                <a:cubicBezTo>
                  <a:pt x="1146052" y="575467"/>
                  <a:pt x="1268739" y="452780"/>
                  <a:pt x="1268739" y="301438"/>
                </a:cubicBezTo>
                <a:cubicBezTo>
                  <a:pt x="1268739" y="150096"/>
                  <a:pt x="1146052" y="27409"/>
                  <a:pt x="994710" y="27409"/>
                </a:cubicBezTo>
                <a:close/>
                <a:moveTo>
                  <a:pt x="0" y="0"/>
                </a:moveTo>
                <a:lnTo>
                  <a:pt x="4421386" y="0"/>
                </a:lnTo>
                <a:lnTo>
                  <a:pt x="4421386" y="602877"/>
                </a:lnTo>
                <a:lnTo>
                  <a:pt x="0" y="602877"/>
                </a:lnTo>
                <a:close/>
              </a:path>
            </a:pathLst>
          </a:custGeom>
          <a:solidFill>
            <a:srgbClr val="6EB3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矩形 80"/>
          <p:cNvSpPr/>
          <p:nvPr/>
        </p:nvSpPr>
        <p:spPr>
          <a:xfrm>
            <a:off x="3051623" y="3639625"/>
            <a:ext cx="4421386" cy="602877"/>
          </a:xfrm>
          <a:custGeom>
            <a:avLst/>
            <a:gdLst/>
            <a:ahLst/>
            <a:cxnLst/>
            <a:rect l="l" t="t" r="r" b="b"/>
            <a:pathLst>
              <a:path w="4421386" h="602877">
                <a:moveTo>
                  <a:pt x="1027219" y="195616"/>
                </a:moveTo>
                <a:cubicBezTo>
                  <a:pt x="1027219" y="208957"/>
                  <a:pt x="1027219" y="215626"/>
                  <a:pt x="1027219" y="222296"/>
                </a:cubicBezTo>
                <a:cubicBezTo>
                  <a:pt x="1027219" y="222296"/>
                  <a:pt x="1027219" y="222296"/>
                  <a:pt x="1027219" y="342354"/>
                </a:cubicBezTo>
                <a:lnTo>
                  <a:pt x="933930" y="342354"/>
                </a:lnTo>
                <a:cubicBezTo>
                  <a:pt x="933930" y="342354"/>
                  <a:pt x="933930" y="342354"/>
                  <a:pt x="1013892" y="215626"/>
                </a:cubicBezTo>
                <a:cubicBezTo>
                  <a:pt x="1020555" y="208957"/>
                  <a:pt x="1020555" y="202286"/>
                  <a:pt x="1027219" y="195616"/>
                </a:cubicBezTo>
                <a:close/>
                <a:moveTo>
                  <a:pt x="1021566" y="161754"/>
                </a:moveTo>
                <a:lnTo>
                  <a:pt x="894354" y="347998"/>
                </a:lnTo>
                <a:lnTo>
                  <a:pt x="894354" y="367752"/>
                </a:lnTo>
                <a:lnTo>
                  <a:pt x="1027219" y="367752"/>
                </a:lnTo>
                <a:lnTo>
                  <a:pt x="1027219" y="441121"/>
                </a:lnTo>
                <a:lnTo>
                  <a:pt x="1061142" y="441121"/>
                </a:lnTo>
                <a:lnTo>
                  <a:pt x="1061142" y="367752"/>
                </a:lnTo>
                <a:lnTo>
                  <a:pt x="1095065" y="367752"/>
                </a:lnTo>
                <a:lnTo>
                  <a:pt x="1095065" y="342354"/>
                </a:lnTo>
                <a:lnTo>
                  <a:pt x="1061142" y="342354"/>
                </a:lnTo>
                <a:lnTo>
                  <a:pt x="1061142" y="161754"/>
                </a:lnTo>
                <a:close/>
                <a:moveTo>
                  <a:pt x="994710" y="85366"/>
                </a:moveTo>
                <a:cubicBezTo>
                  <a:pt x="1114043" y="85366"/>
                  <a:pt x="1210782" y="182105"/>
                  <a:pt x="1210782" y="301438"/>
                </a:cubicBezTo>
                <a:cubicBezTo>
                  <a:pt x="1210782" y="420771"/>
                  <a:pt x="1114043" y="517510"/>
                  <a:pt x="994710" y="517510"/>
                </a:cubicBezTo>
                <a:cubicBezTo>
                  <a:pt x="875377" y="517510"/>
                  <a:pt x="778638" y="420771"/>
                  <a:pt x="778638" y="301438"/>
                </a:cubicBezTo>
                <a:cubicBezTo>
                  <a:pt x="778638" y="182105"/>
                  <a:pt x="875377" y="85366"/>
                  <a:pt x="994710" y="85366"/>
                </a:cubicBezTo>
                <a:close/>
                <a:moveTo>
                  <a:pt x="994710" y="27409"/>
                </a:moveTo>
                <a:cubicBezTo>
                  <a:pt x="843368" y="27409"/>
                  <a:pt x="720681" y="150096"/>
                  <a:pt x="720681" y="301438"/>
                </a:cubicBezTo>
                <a:cubicBezTo>
                  <a:pt x="720681" y="452780"/>
                  <a:pt x="843368" y="575467"/>
                  <a:pt x="994710" y="575467"/>
                </a:cubicBezTo>
                <a:cubicBezTo>
                  <a:pt x="1146052" y="575467"/>
                  <a:pt x="1268739" y="452780"/>
                  <a:pt x="1268739" y="301438"/>
                </a:cubicBezTo>
                <a:cubicBezTo>
                  <a:pt x="1268739" y="150096"/>
                  <a:pt x="1146052" y="27409"/>
                  <a:pt x="994710" y="27409"/>
                </a:cubicBezTo>
                <a:close/>
                <a:moveTo>
                  <a:pt x="0" y="0"/>
                </a:moveTo>
                <a:lnTo>
                  <a:pt x="4421386" y="0"/>
                </a:lnTo>
                <a:lnTo>
                  <a:pt x="4421386" y="602877"/>
                </a:lnTo>
                <a:lnTo>
                  <a:pt x="0" y="602877"/>
                </a:lnTo>
                <a:close/>
              </a:path>
            </a:pathLst>
          </a:custGeom>
          <a:solidFill>
            <a:srgbClr val="F473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Freeform 17"/>
          <p:cNvSpPr>
            <a:spLocks noEditPoints="1"/>
          </p:cNvSpPr>
          <p:nvPr/>
        </p:nvSpPr>
        <p:spPr bwMode="auto">
          <a:xfrm>
            <a:off x="3340050" y="3787076"/>
            <a:ext cx="311150" cy="285750"/>
          </a:xfrm>
          <a:custGeom>
            <a:avLst/>
            <a:gdLst>
              <a:gd name="T0" fmla="*/ 61 w 83"/>
              <a:gd name="T1" fmla="*/ 30 h 76"/>
              <a:gd name="T2" fmla="*/ 69 w 83"/>
              <a:gd name="T3" fmla="*/ 30 h 76"/>
              <a:gd name="T4" fmla="*/ 71 w 83"/>
              <a:gd name="T5" fmla="*/ 25 h 76"/>
              <a:gd name="T6" fmla="*/ 59 w 83"/>
              <a:gd name="T7" fmla="*/ 25 h 76"/>
              <a:gd name="T8" fmla="*/ 61 w 83"/>
              <a:gd name="T9" fmla="*/ 30 h 76"/>
              <a:gd name="T10" fmla="*/ 61 w 83"/>
              <a:gd name="T11" fmla="*/ 32 h 76"/>
              <a:gd name="T12" fmla="*/ 69 w 83"/>
              <a:gd name="T13" fmla="*/ 32 h 76"/>
              <a:gd name="T14" fmla="*/ 71 w 83"/>
              <a:gd name="T15" fmla="*/ 63 h 76"/>
              <a:gd name="T16" fmla="*/ 60 w 83"/>
              <a:gd name="T17" fmla="*/ 63 h 76"/>
              <a:gd name="T18" fmla="*/ 61 w 83"/>
              <a:gd name="T19" fmla="*/ 32 h 76"/>
              <a:gd name="T20" fmla="*/ 37 w 83"/>
              <a:gd name="T21" fmla="*/ 30 h 76"/>
              <a:gd name="T22" fmla="*/ 46 w 83"/>
              <a:gd name="T23" fmla="*/ 30 h 76"/>
              <a:gd name="T24" fmla="*/ 48 w 83"/>
              <a:gd name="T25" fmla="*/ 25 h 76"/>
              <a:gd name="T26" fmla="*/ 35 w 83"/>
              <a:gd name="T27" fmla="*/ 25 h 76"/>
              <a:gd name="T28" fmla="*/ 37 w 83"/>
              <a:gd name="T29" fmla="*/ 30 h 76"/>
              <a:gd name="T30" fmla="*/ 37 w 83"/>
              <a:gd name="T31" fmla="*/ 30 h 76"/>
              <a:gd name="T32" fmla="*/ 37 w 83"/>
              <a:gd name="T33" fmla="*/ 32 h 76"/>
              <a:gd name="T34" fmla="*/ 46 w 83"/>
              <a:gd name="T35" fmla="*/ 32 h 76"/>
              <a:gd name="T36" fmla="*/ 47 w 83"/>
              <a:gd name="T37" fmla="*/ 63 h 76"/>
              <a:gd name="T38" fmla="*/ 36 w 83"/>
              <a:gd name="T39" fmla="*/ 63 h 76"/>
              <a:gd name="T40" fmla="*/ 37 w 83"/>
              <a:gd name="T41" fmla="*/ 32 h 76"/>
              <a:gd name="T42" fmla="*/ 37 w 83"/>
              <a:gd name="T43" fmla="*/ 32 h 76"/>
              <a:gd name="T44" fmla="*/ 13 w 83"/>
              <a:gd name="T45" fmla="*/ 30 h 76"/>
              <a:gd name="T46" fmla="*/ 22 w 83"/>
              <a:gd name="T47" fmla="*/ 30 h 76"/>
              <a:gd name="T48" fmla="*/ 24 w 83"/>
              <a:gd name="T49" fmla="*/ 25 h 76"/>
              <a:gd name="T50" fmla="*/ 11 w 83"/>
              <a:gd name="T51" fmla="*/ 25 h 76"/>
              <a:gd name="T52" fmla="*/ 13 w 83"/>
              <a:gd name="T53" fmla="*/ 30 h 76"/>
              <a:gd name="T54" fmla="*/ 13 w 83"/>
              <a:gd name="T55" fmla="*/ 32 h 76"/>
              <a:gd name="T56" fmla="*/ 22 w 83"/>
              <a:gd name="T57" fmla="*/ 32 h 76"/>
              <a:gd name="T58" fmla="*/ 23 w 83"/>
              <a:gd name="T59" fmla="*/ 63 h 76"/>
              <a:gd name="T60" fmla="*/ 12 w 83"/>
              <a:gd name="T61" fmla="*/ 63 h 76"/>
              <a:gd name="T62" fmla="*/ 13 w 83"/>
              <a:gd name="T63" fmla="*/ 32 h 76"/>
              <a:gd name="T64" fmla="*/ 4 w 83"/>
              <a:gd name="T65" fmla="*/ 70 h 76"/>
              <a:gd name="T66" fmla="*/ 78 w 83"/>
              <a:gd name="T67" fmla="*/ 70 h 76"/>
              <a:gd name="T68" fmla="*/ 78 w 83"/>
              <a:gd name="T69" fmla="*/ 72 h 76"/>
              <a:gd name="T70" fmla="*/ 4 w 83"/>
              <a:gd name="T71" fmla="*/ 72 h 76"/>
              <a:gd name="T72" fmla="*/ 4 w 83"/>
              <a:gd name="T73" fmla="*/ 70 h 76"/>
              <a:gd name="T74" fmla="*/ 4 w 83"/>
              <a:gd name="T75" fmla="*/ 70 h 76"/>
              <a:gd name="T76" fmla="*/ 0 w 83"/>
              <a:gd name="T77" fmla="*/ 74 h 76"/>
              <a:gd name="T78" fmla="*/ 83 w 83"/>
              <a:gd name="T79" fmla="*/ 74 h 76"/>
              <a:gd name="T80" fmla="*/ 83 w 83"/>
              <a:gd name="T81" fmla="*/ 76 h 76"/>
              <a:gd name="T82" fmla="*/ 0 w 83"/>
              <a:gd name="T83" fmla="*/ 76 h 76"/>
              <a:gd name="T84" fmla="*/ 0 w 83"/>
              <a:gd name="T85" fmla="*/ 74 h 76"/>
              <a:gd name="T86" fmla="*/ 0 w 83"/>
              <a:gd name="T87" fmla="*/ 74 h 76"/>
              <a:gd name="T88" fmla="*/ 70 w 83"/>
              <a:gd name="T89" fmla="*/ 17 h 76"/>
              <a:gd name="T90" fmla="*/ 41 w 83"/>
              <a:gd name="T91" fmla="*/ 7 h 76"/>
              <a:gd name="T92" fmla="*/ 13 w 83"/>
              <a:gd name="T93" fmla="*/ 17 h 76"/>
              <a:gd name="T94" fmla="*/ 70 w 83"/>
              <a:gd name="T95" fmla="*/ 17 h 76"/>
              <a:gd name="T96" fmla="*/ 5 w 83"/>
              <a:gd name="T97" fmla="*/ 23 h 76"/>
              <a:gd name="T98" fmla="*/ 78 w 83"/>
              <a:gd name="T99" fmla="*/ 23 h 76"/>
              <a:gd name="T100" fmla="*/ 78 w 83"/>
              <a:gd name="T101" fmla="*/ 14 h 76"/>
              <a:gd name="T102" fmla="*/ 41 w 83"/>
              <a:gd name="T103" fmla="*/ 0 h 76"/>
              <a:gd name="T104" fmla="*/ 5 w 83"/>
              <a:gd name="T105" fmla="*/ 14 h 76"/>
              <a:gd name="T106" fmla="*/ 5 w 83"/>
              <a:gd name="T107" fmla="*/ 23 h 76"/>
              <a:gd name="T108" fmla="*/ 10 w 83"/>
              <a:gd name="T109" fmla="*/ 65 h 76"/>
              <a:gd name="T110" fmla="*/ 73 w 83"/>
              <a:gd name="T111" fmla="*/ 65 h 76"/>
              <a:gd name="T112" fmla="*/ 73 w 83"/>
              <a:gd name="T113" fmla="*/ 68 h 76"/>
              <a:gd name="T114" fmla="*/ 10 w 83"/>
              <a:gd name="T115" fmla="*/ 68 h 76"/>
              <a:gd name="T116" fmla="*/ 10 w 83"/>
              <a:gd name="T117" fmla="*/ 65 h 76"/>
              <a:gd name="T118" fmla="*/ 10 w 83"/>
              <a:gd name="T119" fmla="*/ 65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3" h="76">
                <a:moveTo>
                  <a:pt x="61" y="30"/>
                </a:moveTo>
                <a:cubicBezTo>
                  <a:pt x="69" y="30"/>
                  <a:pt x="69" y="30"/>
                  <a:pt x="69" y="30"/>
                </a:cubicBezTo>
                <a:cubicBezTo>
                  <a:pt x="71" y="25"/>
                  <a:pt x="71" y="25"/>
                  <a:pt x="71" y="25"/>
                </a:cubicBezTo>
                <a:cubicBezTo>
                  <a:pt x="59" y="25"/>
                  <a:pt x="59" y="25"/>
                  <a:pt x="59" y="25"/>
                </a:cubicBezTo>
                <a:cubicBezTo>
                  <a:pt x="61" y="30"/>
                  <a:pt x="61" y="30"/>
                  <a:pt x="61" y="30"/>
                </a:cubicBezTo>
                <a:close/>
                <a:moveTo>
                  <a:pt x="61" y="32"/>
                </a:moveTo>
                <a:cubicBezTo>
                  <a:pt x="69" y="32"/>
                  <a:pt x="69" y="32"/>
                  <a:pt x="69" y="32"/>
                </a:cubicBezTo>
                <a:cubicBezTo>
                  <a:pt x="71" y="63"/>
                  <a:pt x="71" y="63"/>
                  <a:pt x="71" y="63"/>
                </a:cubicBezTo>
                <a:cubicBezTo>
                  <a:pt x="60" y="63"/>
                  <a:pt x="60" y="63"/>
                  <a:pt x="60" y="63"/>
                </a:cubicBezTo>
                <a:cubicBezTo>
                  <a:pt x="61" y="32"/>
                  <a:pt x="61" y="32"/>
                  <a:pt x="61" y="32"/>
                </a:cubicBezTo>
                <a:close/>
                <a:moveTo>
                  <a:pt x="37" y="30"/>
                </a:moveTo>
                <a:cubicBezTo>
                  <a:pt x="40" y="30"/>
                  <a:pt x="43" y="30"/>
                  <a:pt x="46" y="30"/>
                </a:cubicBezTo>
                <a:cubicBezTo>
                  <a:pt x="46" y="28"/>
                  <a:pt x="47" y="27"/>
                  <a:pt x="48" y="25"/>
                </a:cubicBezTo>
                <a:cubicBezTo>
                  <a:pt x="43" y="25"/>
                  <a:pt x="39" y="25"/>
                  <a:pt x="35" y="25"/>
                </a:cubicBezTo>
                <a:cubicBezTo>
                  <a:pt x="36" y="27"/>
                  <a:pt x="36" y="28"/>
                  <a:pt x="37" y="30"/>
                </a:cubicBezTo>
                <a:cubicBezTo>
                  <a:pt x="37" y="30"/>
                  <a:pt x="37" y="30"/>
                  <a:pt x="37" y="30"/>
                </a:cubicBezTo>
                <a:close/>
                <a:moveTo>
                  <a:pt x="37" y="32"/>
                </a:moveTo>
                <a:cubicBezTo>
                  <a:pt x="40" y="32"/>
                  <a:pt x="43" y="32"/>
                  <a:pt x="46" y="32"/>
                </a:cubicBezTo>
                <a:cubicBezTo>
                  <a:pt x="46" y="42"/>
                  <a:pt x="46" y="53"/>
                  <a:pt x="47" y="63"/>
                </a:cubicBezTo>
                <a:cubicBezTo>
                  <a:pt x="43" y="63"/>
                  <a:pt x="39" y="63"/>
                  <a:pt x="36" y="63"/>
                </a:cubicBezTo>
                <a:cubicBezTo>
                  <a:pt x="36" y="53"/>
                  <a:pt x="37" y="4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lose/>
                <a:moveTo>
                  <a:pt x="13" y="30"/>
                </a:moveTo>
                <a:cubicBezTo>
                  <a:pt x="22" y="30"/>
                  <a:pt x="22" y="30"/>
                  <a:pt x="22" y="30"/>
                </a:cubicBezTo>
                <a:cubicBezTo>
                  <a:pt x="24" y="25"/>
                  <a:pt x="24" y="25"/>
                  <a:pt x="24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3" y="30"/>
                  <a:pt x="13" y="30"/>
                  <a:pt x="13" y="30"/>
                </a:cubicBezTo>
                <a:close/>
                <a:moveTo>
                  <a:pt x="13" y="32"/>
                </a:moveTo>
                <a:cubicBezTo>
                  <a:pt x="22" y="32"/>
                  <a:pt x="22" y="32"/>
                  <a:pt x="22" y="32"/>
                </a:cubicBezTo>
                <a:cubicBezTo>
                  <a:pt x="23" y="63"/>
                  <a:pt x="23" y="63"/>
                  <a:pt x="23" y="63"/>
                </a:cubicBezTo>
                <a:cubicBezTo>
                  <a:pt x="12" y="63"/>
                  <a:pt x="12" y="63"/>
                  <a:pt x="12" y="63"/>
                </a:cubicBezTo>
                <a:cubicBezTo>
                  <a:pt x="13" y="32"/>
                  <a:pt x="13" y="32"/>
                  <a:pt x="13" y="32"/>
                </a:cubicBezTo>
                <a:close/>
                <a:moveTo>
                  <a:pt x="4" y="70"/>
                </a:moveTo>
                <a:cubicBezTo>
                  <a:pt x="29" y="70"/>
                  <a:pt x="54" y="70"/>
                  <a:pt x="78" y="70"/>
                </a:cubicBezTo>
                <a:cubicBezTo>
                  <a:pt x="78" y="70"/>
                  <a:pt x="78" y="71"/>
                  <a:pt x="78" y="72"/>
                </a:cubicBezTo>
                <a:cubicBezTo>
                  <a:pt x="54" y="72"/>
                  <a:pt x="29" y="72"/>
                  <a:pt x="4" y="72"/>
                </a:cubicBezTo>
                <a:cubicBezTo>
                  <a:pt x="4" y="71"/>
                  <a:pt x="4" y="70"/>
                  <a:pt x="4" y="70"/>
                </a:cubicBezTo>
                <a:cubicBezTo>
                  <a:pt x="4" y="70"/>
                  <a:pt x="4" y="70"/>
                  <a:pt x="4" y="70"/>
                </a:cubicBezTo>
                <a:close/>
                <a:moveTo>
                  <a:pt x="0" y="74"/>
                </a:moveTo>
                <a:cubicBezTo>
                  <a:pt x="27" y="74"/>
                  <a:pt x="55" y="74"/>
                  <a:pt x="83" y="74"/>
                </a:cubicBezTo>
                <a:cubicBezTo>
                  <a:pt x="83" y="75"/>
                  <a:pt x="83" y="75"/>
                  <a:pt x="83" y="76"/>
                </a:cubicBezTo>
                <a:cubicBezTo>
                  <a:pt x="55" y="76"/>
                  <a:pt x="27" y="76"/>
                  <a:pt x="0" y="76"/>
                </a:cubicBezTo>
                <a:cubicBezTo>
                  <a:pt x="0" y="75"/>
                  <a:pt x="0" y="75"/>
                  <a:pt x="0" y="74"/>
                </a:cubicBezTo>
                <a:cubicBezTo>
                  <a:pt x="0" y="74"/>
                  <a:pt x="0" y="74"/>
                  <a:pt x="0" y="74"/>
                </a:cubicBezTo>
                <a:close/>
                <a:moveTo>
                  <a:pt x="70" y="17"/>
                </a:moveTo>
                <a:cubicBezTo>
                  <a:pt x="41" y="7"/>
                  <a:pt x="41" y="7"/>
                  <a:pt x="41" y="7"/>
                </a:cubicBezTo>
                <a:cubicBezTo>
                  <a:pt x="13" y="17"/>
                  <a:pt x="13" y="17"/>
                  <a:pt x="13" y="17"/>
                </a:cubicBezTo>
                <a:cubicBezTo>
                  <a:pt x="70" y="17"/>
                  <a:pt x="70" y="17"/>
                  <a:pt x="70" y="17"/>
                </a:cubicBezTo>
                <a:close/>
                <a:moveTo>
                  <a:pt x="5" y="23"/>
                </a:moveTo>
                <a:cubicBezTo>
                  <a:pt x="78" y="23"/>
                  <a:pt x="78" y="23"/>
                  <a:pt x="78" y="23"/>
                </a:cubicBezTo>
                <a:cubicBezTo>
                  <a:pt x="78" y="14"/>
                  <a:pt x="78" y="14"/>
                  <a:pt x="78" y="14"/>
                </a:cubicBezTo>
                <a:cubicBezTo>
                  <a:pt x="41" y="0"/>
                  <a:pt x="41" y="0"/>
                  <a:pt x="41" y="0"/>
                </a:cubicBezTo>
                <a:cubicBezTo>
                  <a:pt x="5" y="14"/>
                  <a:pt x="5" y="14"/>
                  <a:pt x="5" y="14"/>
                </a:cubicBezTo>
                <a:cubicBezTo>
                  <a:pt x="5" y="23"/>
                  <a:pt x="5" y="23"/>
                  <a:pt x="5" y="23"/>
                </a:cubicBezTo>
                <a:close/>
                <a:moveTo>
                  <a:pt x="10" y="65"/>
                </a:moveTo>
                <a:cubicBezTo>
                  <a:pt x="31" y="65"/>
                  <a:pt x="52" y="65"/>
                  <a:pt x="73" y="65"/>
                </a:cubicBezTo>
                <a:cubicBezTo>
                  <a:pt x="73" y="66"/>
                  <a:pt x="73" y="67"/>
                  <a:pt x="73" y="68"/>
                </a:cubicBezTo>
                <a:cubicBezTo>
                  <a:pt x="52" y="68"/>
                  <a:pt x="31" y="68"/>
                  <a:pt x="10" y="68"/>
                </a:cubicBezTo>
                <a:cubicBezTo>
                  <a:pt x="10" y="67"/>
                  <a:pt x="10" y="66"/>
                  <a:pt x="10" y="65"/>
                </a:cubicBezTo>
                <a:cubicBezTo>
                  <a:pt x="10" y="65"/>
                  <a:pt x="10" y="65"/>
                  <a:pt x="10" y="6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343225" y="2336309"/>
            <a:ext cx="304800" cy="296863"/>
            <a:chOff x="-1904667" y="4541139"/>
            <a:chExt cx="304800" cy="296863"/>
          </a:xfrm>
        </p:grpSpPr>
        <p:sp>
          <p:nvSpPr>
            <p:cNvPr id="21" name="Freeform 25"/>
            <p:cNvSpPr>
              <a:spLocks/>
            </p:cNvSpPr>
            <p:nvPr/>
          </p:nvSpPr>
          <p:spPr bwMode="auto">
            <a:xfrm>
              <a:off x="-1904667" y="4541139"/>
              <a:ext cx="285750" cy="284163"/>
            </a:xfrm>
            <a:custGeom>
              <a:avLst/>
              <a:gdLst>
                <a:gd name="T0" fmla="*/ 175 w 180"/>
                <a:gd name="T1" fmla="*/ 24 h 179"/>
                <a:gd name="T2" fmla="*/ 175 w 180"/>
                <a:gd name="T3" fmla="*/ 24 h 179"/>
                <a:gd name="T4" fmla="*/ 180 w 180"/>
                <a:gd name="T5" fmla="*/ 40 h 179"/>
                <a:gd name="T6" fmla="*/ 159 w 180"/>
                <a:gd name="T7" fmla="*/ 64 h 179"/>
                <a:gd name="T8" fmla="*/ 142 w 180"/>
                <a:gd name="T9" fmla="*/ 59 h 179"/>
                <a:gd name="T10" fmla="*/ 140 w 180"/>
                <a:gd name="T11" fmla="*/ 57 h 179"/>
                <a:gd name="T12" fmla="*/ 57 w 180"/>
                <a:gd name="T13" fmla="*/ 142 h 179"/>
                <a:gd name="T14" fmla="*/ 57 w 180"/>
                <a:gd name="T15" fmla="*/ 142 h 179"/>
                <a:gd name="T16" fmla="*/ 62 w 180"/>
                <a:gd name="T17" fmla="*/ 158 h 179"/>
                <a:gd name="T18" fmla="*/ 38 w 180"/>
                <a:gd name="T19" fmla="*/ 179 h 179"/>
                <a:gd name="T20" fmla="*/ 22 w 180"/>
                <a:gd name="T21" fmla="*/ 175 h 179"/>
                <a:gd name="T22" fmla="*/ 22 w 180"/>
                <a:gd name="T23" fmla="*/ 175 h 179"/>
                <a:gd name="T24" fmla="*/ 24 w 180"/>
                <a:gd name="T25" fmla="*/ 175 h 179"/>
                <a:gd name="T26" fmla="*/ 38 w 180"/>
                <a:gd name="T27" fmla="*/ 161 h 179"/>
                <a:gd name="T28" fmla="*/ 33 w 180"/>
                <a:gd name="T29" fmla="*/ 146 h 179"/>
                <a:gd name="T30" fmla="*/ 19 w 180"/>
                <a:gd name="T31" fmla="*/ 139 h 179"/>
                <a:gd name="T32" fmla="*/ 5 w 180"/>
                <a:gd name="T33" fmla="*/ 156 h 179"/>
                <a:gd name="T34" fmla="*/ 3 w 180"/>
                <a:gd name="T35" fmla="*/ 156 h 179"/>
                <a:gd name="T36" fmla="*/ 3 w 180"/>
                <a:gd name="T37" fmla="*/ 156 h 179"/>
                <a:gd name="T38" fmla="*/ 0 w 180"/>
                <a:gd name="T39" fmla="*/ 142 h 179"/>
                <a:gd name="T40" fmla="*/ 19 w 180"/>
                <a:gd name="T41" fmla="*/ 118 h 179"/>
                <a:gd name="T42" fmla="*/ 38 w 180"/>
                <a:gd name="T43" fmla="*/ 123 h 179"/>
                <a:gd name="T44" fmla="*/ 38 w 180"/>
                <a:gd name="T45" fmla="*/ 123 h 179"/>
                <a:gd name="T46" fmla="*/ 123 w 180"/>
                <a:gd name="T47" fmla="*/ 40 h 179"/>
                <a:gd name="T48" fmla="*/ 121 w 180"/>
                <a:gd name="T49" fmla="*/ 38 h 179"/>
                <a:gd name="T50" fmla="*/ 116 w 180"/>
                <a:gd name="T51" fmla="*/ 21 h 179"/>
                <a:gd name="T52" fmla="*/ 140 w 180"/>
                <a:gd name="T53" fmla="*/ 0 h 179"/>
                <a:gd name="T54" fmla="*/ 156 w 180"/>
                <a:gd name="T55" fmla="*/ 5 h 179"/>
                <a:gd name="T56" fmla="*/ 156 w 180"/>
                <a:gd name="T57" fmla="*/ 5 h 179"/>
                <a:gd name="T58" fmla="*/ 154 w 180"/>
                <a:gd name="T59" fmla="*/ 5 h 179"/>
                <a:gd name="T60" fmla="*/ 140 w 180"/>
                <a:gd name="T61" fmla="*/ 21 h 179"/>
                <a:gd name="T62" fmla="*/ 144 w 180"/>
                <a:gd name="T63" fmla="*/ 33 h 179"/>
                <a:gd name="T64" fmla="*/ 159 w 180"/>
                <a:gd name="T65" fmla="*/ 40 h 179"/>
                <a:gd name="T66" fmla="*/ 175 w 180"/>
                <a:gd name="T67" fmla="*/ 24 h 179"/>
                <a:gd name="T68" fmla="*/ 175 w 180"/>
                <a:gd name="T69" fmla="*/ 24 h 179"/>
                <a:gd name="T70" fmla="*/ 175 w 180"/>
                <a:gd name="T71" fmla="*/ 2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0" h="179">
                  <a:moveTo>
                    <a:pt x="175" y="24"/>
                  </a:moveTo>
                  <a:lnTo>
                    <a:pt x="175" y="24"/>
                  </a:lnTo>
                  <a:lnTo>
                    <a:pt x="180" y="40"/>
                  </a:lnTo>
                  <a:lnTo>
                    <a:pt x="159" y="64"/>
                  </a:lnTo>
                  <a:lnTo>
                    <a:pt x="142" y="59"/>
                  </a:lnTo>
                  <a:lnTo>
                    <a:pt x="140" y="57"/>
                  </a:lnTo>
                  <a:lnTo>
                    <a:pt x="57" y="142"/>
                  </a:lnTo>
                  <a:lnTo>
                    <a:pt x="57" y="142"/>
                  </a:lnTo>
                  <a:lnTo>
                    <a:pt x="62" y="158"/>
                  </a:lnTo>
                  <a:lnTo>
                    <a:pt x="38" y="179"/>
                  </a:lnTo>
                  <a:lnTo>
                    <a:pt x="22" y="175"/>
                  </a:lnTo>
                  <a:lnTo>
                    <a:pt x="22" y="175"/>
                  </a:lnTo>
                  <a:lnTo>
                    <a:pt x="24" y="175"/>
                  </a:lnTo>
                  <a:lnTo>
                    <a:pt x="38" y="161"/>
                  </a:lnTo>
                  <a:lnTo>
                    <a:pt x="33" y="146"/>
                  </a:lnTo>
                  <a:lnTo>
                    <a:pt x="19" y="139"/>
                  </a:lnTo>
                  <a:lnTo>
                    <a:pt x="5" y="156"/>
                  </a:lnTo>
                  <a:lnTo>
                    <a:pt x="3" y="156"/>
                  </a:lnTo>
                  <a:lnTo>
                    <a:pt x="3" y="156"/>
                  </a:lnTo>
                  <a:lnTo>
                    <a:pt x="0" y="142"/>
                  </a:lnTo>
                  <a:lnTo>
                    <a:pt x="19" y="118"/>
                  </a:lnTo>
                  <a:lnTo>
                    <a:pt x="38" y="123"/>
                  </a:lnTo>
                  <a:lnTo>
                    <a:pt x="38" y="123"/>
                  </a:lnTo>
                  <a:lnTo>
                    <a:pt x="123" y="40"/>
                  </a:lnTo>
                  <a:lnTo>
                    <a:pt x="121" y="38"/>
                  </a:lnTo>
                  <a:lnTo>
                    <a:pt x="116" y="21"/>
                  </a:lnTo>
                  <a:lnTo>
                    <a:pt x="140" y="0"/>
                  </a:lnTo>
                  <a:lnTo>
                    <a:pt x="156" y="5"/>
                  </a:lnTo>
                  <a:lnTo>
                    <a:pt x="156" y="5"/>
                  </a:lnTo>
                  <a:lnTo>
                    <a:pt x="154" y="5"/>
                  </a:lnTo>
                  <a:lnTo>
                    <a:pt x="140" y="21"/>
                  </a:lnTo>
                  <a:lnTo>
                    <a:pt x="144" y="33"/>
                  </a:lnTo>
                  <a:lnTo>
                    <a:pt x="159" y="40"/>
                  </a:lnTo>
                  <a:lnTo>
                    <a:pt x="175" y="24"/>
                  </a:lnTo>
                  <a:lnTo>
                    <a:pt x="175" y="24"/>
                  </a:lnTo>
                  <a:lnTo>
                    <a:pt x="175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auto">
            <a:xfrm>
              <a:off x="-1893555" y="4544314"/>
              <a:ext cx="293688" cy="293688"/>
            </a:xfrm>
            <a:custGeom>
              <a:avLst/>
              <a:gdLst>
                <a:gd name="T0" fmla="*/ 22 w 78"/>
                <a:gd name="T1" fmla="*/ 18 h 78"/>
                <a:gd name="T2" fmla="*/ 47 w 78"/>
                <a:gd name="T3" fmla="*/ 44 h 78"/>
                <a:gd name="T4" fmla="*/ 54 w 78"/>
                <a:gd name="T5" fmla="*/ 38 h 78"/>
                <a:gd name="T6" fmla="*/ 56 w 78"/>
                <a:gd name="T7" fmla="*/ 41 h 78"/>
                <a:gd name="T8" fmla="*/ 54 w 78"/>
                <a:gd name="T9" fmla="*/ 43 h 78"/>
                <a:gd name="T10" fmla="*/ 76 w 78"/>
                <a:gd name="T11" fmla="*/ 65 h 78"/>
                <a:gd name="T12" fmla="*/ 75 w 78"/>
                <a:gd name="T13" fmla="*/ 74 h 78"/>
                <a:gd name="T14" fmla="*/ 75 w 78"/>
                <a:gd name="T15" fmla="*/ 74 h 78"/>
                <a:gd name="T16" fmla="*/ 65 w 78"/>
                <a:gd name="T17" fmla="*/ 76 h 78"/>
                <a:gd name="T18" fmla="*/ 43 w 78"/>
                <a:gd name="T19" fmla="*/ 54 h 78"/>
                <a:gd name="T20" fmla="*/ 41 w 78"/>
                <a:gd name="T21" fmla="*/ 56 h 78"/>
                <a:gd name="T22" fmla="*/ 38 w 78"/>
                <a:gd name="T23" fmla="*/ 53 h 78"/>
                <a:gd name="T24" fmla="*/ 44 w 78"/>
                <a:gd name="T25" fmla="*/ 47 h 78"/>
                <a:gd name="T26" fmla="*/ 19 w 78"/>
                <a:gd name="T27" fmla="*/ 21 h 78"/>
                <a:gd name="T28" fmla="*/ 12 w 78"/>
                <a:gd name="T29" fmla="*/ 21 h 78"/>
                <a:gd name="T30" fmla="*/ 0 w 78"/>
                <a:gd name="T31" fmla="*/ 9 h 78"/>
                <a:gd name="T32" fmla="*/ 9 w 78"/>
                <a:gd name="T33" fmla="*/ 0 h 78"/>
                <a:gd name="T34" fmla="*/ 21 w 78"/>
                <a:gd name="T35" fmla="*/ 12 h 78"/>
                <a:gd name="T36" fmla="*/ 22 w 78"/>
                <a:gd name="T37" fmla="*/ 1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8" h="78">
                  <a:moveTo>
                    <a:pt x="22" y="18"/>
                  </a:moveTo>
                  <a:cubicBezTo>
                    <a:pt x="47" y="44"/>
                    <a:pt x="47" y="44"/>
                    <a:pt x="47" y="44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8" y="67"/>
                    <a:pt x="78" y="71"/>
                    <a:pt x="75" y="74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72" y="77"/>
                    <a:pt x="67" y="78"/>
                    <a:pt x="65" y="76"/>
                  </a:cubicBezTo>
                  <a:cubicBezTo>
                    <a:pt x="58" y="69"/>
                    <a:pt x="50" y="61"/>
                    <a:pt x="43" y="54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2" y="18"/>
                    <a:pt x="22" y="18"/>
                    <a:pt x="22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15" name="Freeform 28"/>
          <p:cNvSpPr>
            <a:spLocks noEditPoints="1"/>
          </p:cNvSpPr>
          <p:nvPr/>
        </p:nvSpPr>
        <p:spPr bwMode="auto">
          <a:xfrm>
            <a:off x="3338463" y="3024839"/>
            <a:ext cx="314325" cy="319088"/>
          </a:xfrm>
          <a:custGeom>
            <a:avLst/>
            <a:gdLst>
              <a:gd name="T0" fmla="*/ 0 w 84"/>
              <a:gd name="T1" fmla="*/ 19 h 85"/>
              <a:gd name="T2" fmla="*/ 19 w 84"/>
              <a:gd name="T3" fmla="*/ 0 h 85"/>
              <a:gd name="T4" fmla="*/ 19 w 84"/>
              <a:gd name="T5" fmla="*/ 0 h 85"/>
              <a:gd name="T6" fmla="*/ 34 w 84"/>
              <a:gd name="T7" fmla="*/ 0 h 85"/>
              <a:gd name="T8" fmla="*/ 84 w 84"/>
              <a:gd name="T9" fmla="*/ 51 h 85"/>
              <a:gd name="T10" fmla="*/ 51 w 84"/>
              <a:gd name="T11" fmla="*/ 85 h 85"/>
              <a:gd name="T12" fmla="*/ 0 w 84"/>
              <a:gd name="T13" fmla="*/ 34 h 85"/>
              <a:gd name="T14" fmla="*/ 0 w 84"/>
              <a:gd name="T15" fmla="*/ 19 h 85"/>
              <a:gd name="T16" fmla="*/ 0 w 84"/>
              <a:gd name="T17" fmla="*/ 19 h 85"/>
              <a:gd name="T18" fmla="*/ 0 w 84"/>
              <a:gd name="T19" fmla="*/ 19 h 85"/>
              <a:gd name="T20" fmla="*/ 77 w 84"/>
              <a:gd name="T21" fmla="*/ 51 h 85"/>
              <a:gd name="T22" fmla="*/ 51 w 84"/>
              <a:gd name="T23" fmla="*/ 78 h 85"/>
              <a:gd name="T24" fmla="*/ 6 w 84"/>
              <a:gd name="T25" fmla="*/ 34 h 85"/>
              <a:gd name="T26" fmla="*/ 6 w 84"/>
              <a:gd name="T27" fmla="*/ 20 h 85"/>
              <a:gd name="T28" fmla="*/ 19 w 84"/>
              <a:gd name="T29" fmla="*/ 7 h 85"/>
              <a:gd name="T30" fmla="*/ 33 w 84"/>
              <a:gd name="T31" fmla="*/ 7 h 85"/>
              <a:gd name="T32" fmla="*/ 77 w 84"/>
              <a:gd name="T33" fmla="*/ 51 h 85"/>
              <a:gd name="T34" fmla="*/ 10 w 84"/>
              <a:gd name="T35" fmla="*/ 25 h 85"/>
              <a:gd name="T36" fmla="*/ 9 w 84"/>
              <a:gd name="T37" fmla="*/ 20 h 85"/>
              <a:gd name="T38" fmla="*/ 20 w 84"/>
              <a:gd name="T39" fmla="*/ 9 h 85"/>
              <a:gd name="T40" fmla="*/ 26 w 84"/>
              <a:gd name="T41" fmla="*/ 11 h 85"/>
              <a:gd name="T42" fmla="*/ 27 w 84"/>
              <a:gd name="T43" fmla="*/ 11 h 85"/>
              <a:gd name="T44" fmla="*/ 33 w 84"/>
              <a:gd name="T45" fmla="*/ 10 h 85"/>
              <a:gd name="T46" fmla="*/ 74 w 84"/>
              <a:gd name="T47" fmla="*/ 51 h 85"/>
              <a:gd name="T48" fmla="*/ 51 w 84"/>
              <a:gd name="T49" fmla="*/ 74 h 85"/>
              <a:gd name="T50" fmla="*/ 9 w 84"/>
              <a:gd name="T51" fmla="*/ 33 h 85"/>
              <a:gd name="T52" fmla="*/ 10 w 84"/>
              <a:gd name="T53" fmla="*/ 28 h 85"/>
              <a:gd name="T54" fmla="*/ 10 w 84"/>
              <a:gd name="T55" fmla="*/ 25 h 85"/>
              <a:gd name="T56" fmla="*/ 10 w 84"/>
              <a:gd name="T57" fmla="*/ 25 h 85"/>
              <a:gd name="T58" fmla="*/ 18 w 84"/>
              <a:gd name="T59" fmla="*/ 18 h 85"/>
              <a:gd name="T60" fmla="*/ 26 w 84"/>
              <a:gd name="T61" fmla="*/ 18 h 85"/>
              <a:gd name="T62" fmla="*/ 26 w 84"/>
              <a:gd name="T63" fmla="*/ 27 h 85"/>
              <a:gd name="T64" fmla="*/ 18 w 84"/>
              <a:gd name="T65" fmla="*/ 27 h 85"/>
              <a:gd name="T66" fmla="*/ 18 w 84"/>
              <a:gd name="T67" fmla="*/ 18 h 85"/>
              <a:gd name="T68" fmla="*/ 18 w 84"/>
              <a:gd name="T69" fmla="*/ 18 h 85"/>
              <a:gd name="T70" fmla="*/ 28 w 84"/>
              <a:gd name="T71" fmla="*/ 39 h 85"/>
              <a:gd name="T72" fmla="*/ 53 w 84"/>
              <a:gd name="T73" fmla="*/ 63 h 85"/>
              <a:gd name="T74" fmla="*/ 50 w 84"/>
              <a:gd name="T75" fmla="*/ 67 h 85"/>
              <a:gd name="T76" fmla="*/ 25 w 84"/>
              <a:gd name="T77" fmla="*/ 42 h 85"/>
              <a:gd name="T78" fmla="*/ 28 w 84"/>
              <a:gd name="T79" fmla="*/ 39 h 85"/>
              <a:gd name="T80" fmla="*/ 35 w 84"/>
              <a:gd name="T81" fmla="*/ 32 h 85"/>
              <a:gd name="T82" fmla="*/ 60 w 84"/>
              <a:gd name="T83" fmla="*/ 57 h 85"/>
              <a:gd name="T84" fmla="*/ 56 w 84"/>
              <a:gd name="T85" fmla="*/ 60 h 85"/>
              <a:gd name="T86" fmla="*/ 32 w 84"/>
              <a:gd name="T87" fmla="*/ 35 h 85"/>
              <a:gd name="T88" fmla="*/ 35 w 84"/>
              <a:gd name="T89" fmla="*/ 32 h 85"/>
              <a:gd name="T90" fmla="*/ 35 w 84"/>
              <a:gd name="T91" fmla="*/ 32 h 85"/>
              <a:gd name="T92" fmla="*/ 42 w 84"/>
              <a:gd name="T93" fmla="*/ 25 h 85"/>
              <a:gd name="T94" fmla="*/ 66 w 84"/>
              <a:gd name="T95" fmla="*/ 50 h 85"/>
              <a:gd name="T96" fmla="*/ 63 w 84"/>
              <a:gd name="T97" fmla="*/ 53 h 85"/>
              <a:gd name="T98" fmla="*/ 38 w 84"/>
              <a:gd name="T99" fmla="*/ 29 h 85"/>
              <a:gd name="T100" fmla="*/ 42 w 84"/>
              <a:gd name="T101" fmla="*/ 2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84" h="85">
                <a:moveTo>
                  <a:pt x="0" y="19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4"/>
                  <a:pt x="30" y="5"/>
                  <a:pt x="34" y="0"/>
                </a:cubicBezTo>
                <a:cubicBezTo>
                  <a:pt x="84" y="51"/>
                  <a:pt x="84" y="51"/>
                  <a:pt x="84" y="51"/>
                </a:cubicBezTo>
                <a:cubicBezTo>
                  <a:pt x="73" y="62"/>
                  <a:pt x="62" y="73"/>
                  <a:pt x="51" y="85"/>
                </a:cubicBezTo>
                <a:cubicBezTo>
                  <a:pt x="0" y="34"/>
                  <a:pt x="0" y="34"/>
                  <a:pt x="0" y="34"/>
                </a:cubicBezTo>
                <a:cubicBezTo>
                  <a:pt x="4" y="30"/>
                  <a:pt x="4" y="23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lose/>
                <a:moveTo>
                  <a:pt x="77" y="51"/>
                </a:moveTo>
                <a:cubicBezTo>
                  <a:pt x="51" y="78"/>
                  <a:pt x="51" y="78"/>
                  <a:pt x="51" y="78"/>
                </a:cubicBezTo>
                <a:cubicBezTo>
                  <a:pt x="6" y="34"/>
                  <a:pt x="6" y="34"/>
                  <a:pt x="6" y="34"/>
                </a:cubicBezTo>
                <a:cubicBezTo>
                  <a:pt x="9" y="29"/>
                  <a:pt x="9" y="24"/>
                  <a:pt x="6" y="20"/>
                </a:cubicBezTo>
                <a:cubicBezTo>
                  <a:pt x="19" y="7"/>
                  <a:pt x="19" y="7"/>
                  <a:pt x="19" y="7"/>
                </a:cubicBezTo>
                <a:cubicBezTo>
                  <a:pt x="24" y="9"/>
                  <a:pt x="29" y="9"/>
                  <a:pt x="33" y="7"/>
                </a:cubicBezTo>
                <a:cubicBezTo>
                  <a:pt x="77" y="51"/>
                  <a:pt x="77" y="51"/>
                  <a:pt x="77" y="51"/>
                </a:cubicBezTo>
                <a:close/>
                <a:moveTo>
                  <a:pt x="10" y="25"/>
                </a:moveTo>
                <a:cubicBezTo>
                  <a:pt x="10" y="23"/>
                  <a:pt x="10" y="22"/>
                  <a:pt x="9" y="20"/>
                </a:cubicBezTo>
                <a:cubicBezTo>
                  <a:pt x="20" y="9"/>
                  <a:pt x="20" y="9"/>
                  <a:pt x="20" y="9"/>
                </a:cubicBezTo>
                <a:cubicBezTo>
                  <a:pt x="22" y="10"/>
                  <a:pt x="24" y="11"/>
                  <a:pt x="26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29" y="11"/>
                  <a:pt x="31" y="10"/>
                  <a:pt x="33" y="10"/>
                </a:cubicBezTo>
                <a:cubicBezTo>
                  <a:pt x="74" y="51"/>
                  <a:pt x="74" y="51"/>
                  <a:pt x="74" y="51"/>
                </a:cubicBezTo>
                <a:cubicBezTo>
                  <a:pt x="51" y="74"/>
                  <a:pt x="51" y="74"/>
                  <a:pt x="51" y="74"/>
                </a:cubicBezTo>
                <a:cubicBezTo>
                  <a:pt x="9" y="33"/>
                  <a:pt x="9" y="33"/>
                  <a:pt x="9" y="33"/>
                </a:cubicBezTo>
                <a:cubicBezTo>
                  <a:pt x="10" y="31"/>
                  <a:pt x="10" y="30"/>
                  <a:pt x="10" y="28"/>
                </a:cubicBezTo>
                <a:cubicBezTo>
                  <a:pt x="10" y="27"/>
                  <a:pt x="10" y="26"/>
                  <a:pt x="10" y="25"/>
                </a:cubicBezTo>
                <a:cubicBezTo>
                  <a:pt x="10" y="25"/>
                  <a:pt x="10" y="25"/>
                  <a:pt x="10" y="25"/>
                </a:cubicBezTo>
                <a:close/>
                <a:moveTo>
                  <a:pt x="18" y="18"/>
                </a:moveTo>
                <a:cubicBezTo>
                  <a:pt x="20" y="16"/>
                  <a:pt x="24" y="16"/>
                  <a:pt x="26" y="18"/>
                </a:cubicBezTo>
                <a:cubicBezTo>
                  <a:pt x="29" y="20"/>
                  <a:pt x="29" y="24"/>
                  <a:pt x="26" y="27"/>
                </a:cubicBezTo>
                <a:cubicBezTo>
                  <a:pt x="24" y="29"/>
                  <a:pt x="20" y="29"/>
                  <a:pt x="18" y="27"/>
                </a:cubicBezTo>
                <a:cubicBezTo>
                  <a:pt x="15" y="24"/>
                  <a:pt x="15" y="20"/>
                  <a:pt x="18" y="18"/>
                </a:cubicBezTo>
                <a:cubicBezTo>
                  <a:pt x="18" y="18"/>
                  <a:pt x="18" y="18"/>
                  <a:pt x="18" y="18"/>
                </a:cubicBezTo>
                <a:close/>
                <a:moveTo>
                  <a:pt x="28" y="39"/>
                </a:moveTo>
                <a:cubicBezTo>
                  <a:pt x="53" y="63"/>
                  <a:pt x="53" y="63"/>
                  <a:pt x="53" y="63"/>
                </a:cubicBezTo>
                <a:cubicBezTo>
                  <a:pt x="50" y="67"/>
                  <a:pt x="50" y="67"/>
                  <a:pt x="50" y="67"/>
                </a:cubicBezTo>
                <a:cubicBezTo>
                  <a:pt x="25" y="42"/>
                  <a:pt x="25" y="42"/>
                  <a:pt x="25" y="42"/>
                </a:cubicBezTo>
                <a:cubicBezTo>
                  <a:pt x="28" y="39"/>
                  <a:pt x="28" y="39"/>
                  <a:pt x="28" y="39"/>
                </a:cubicBezTo>
                <a:close/>
                <a:moveTo>
                  <a:pt x="35" y="32"/>
                </a:moveTo>
                <a:cubicBezTo>
                  <a:pt x="43" y="40"/>
                  <a:pt x="52" y="49"/>
                  <a:pt x="60" y="57"/>
                </a:cubicBezTo>
                <a:cubicBezTo>
                  <a:pt x="59" y="58"/>
                  <a:pt x="58" y="59"/>
                  <a:pt x="56" y="60"/>
                </a:cubicBezTo>
                <a:cubicBezTo>
                  <a:pt x="48" y="52"/>
                  <a:pt x="40" y="43"/>
                  <a:pt x="32" y="35"/>
                </a:cubicBezTo>
                <a:cubicBezTo>
                  <a:pt x="33" y="34"/>
                  <a:pt x="34" y="33"/>
                  <a:pt x="35" y="32"/>
                </a:cubicBezTo>
                <a:cubicBezTo>
                  <a:pt x="35" y="32"/>
                  <a:pt x="35" y="32"/>
                  <a:pt x="35" y="32"/>
                </a:cubicBezTo>
                <a:close/>
                <a:moveTo>
                  <a:pt x="42" y="25"/>
                </a:moveTo>
                <a:cubicBezTo>
                  <a:pt x="66" y="50"/>
                  <a:pt x="66" y="50"/>
                  <a:pt x="66" y="50"/>
                </a:cubicBezTo>
                <a:cubicBezTo>
                  <a:pt x="63" y="53"/>
                  <a:pt x="63" y="53"/>
                  <a:pt x="63" y="53"/>
                </a:cubicBezTo>
                <a:cubicBezTo>
                  <a:pt x="38" y="29"/>
                  <a:pt x="38" y="29"/>
                  <a:pt x="38" y="29"/>
                </a:cubicBezTo>
                <a:cubicBezTo>
                  <a:pt x="42" y="25"/>
                  <a:pt x="42" y="25"/>
                  <a:pt x="42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Freeform 30"/>
          <p:cNvSpPr>
            <a:spLocks noEditPoints="1"/>
          </p:cNvSpPr>
          <p:nvPr/>
        </p:nvSpPr>
        <p:spPr bwMode="auto">
          <a:xfrm>
            <a:off x="3404344" y="1542151"/>
            <a:ext cx="182563" cy="307975"/>
          </a:xfrm>
          <a:custGeom>
            <a:avLst/>
            <a:gdLst>
              <a:gd name="T0" fmla="*/ 47 w 49"/>
              <a:gd name="T1" fmla="*/ 21 h 82"/>
              <a:gd name="T2" fmla="*/ 1 w 49"/>
              <a:gd name="T3" fmla="*/ 21 h 82"/>
              <a:gd name="T4" fmla="*/ 0 w 49"/>
              <a:gd name="T5" fmla="*/ 21 h 82"/>
              <a:gd name="T6" fmla="*/ 0 w 49"/>
              <a:gd name="T7" fmla="*/ 14 h 82"/>
              <a:gd name="T8" fmla="*/ 4 w 49"/>
              <a:gd name="T9" fmla="*/ 14 h 82"/>
              <a:gd name="T10" fmla="*/ 6 w 49"/>
              <a:gd name="T11" fmla="*/ 8 h 82"/>
              <a:gd name="T12" fmla="*/ 16 w 49"/>
              <a:gd name="T13" fmla="*/ 8 h 82"/>
              <a:gd name="T14" fmla="*/ 16 w 49"/>
              <a:gd name="T15" fmla="*/ 5 h 82"/>
              <a:gd name="T16" fmla="*/ 20 w 49"/>
              <a:gd name="T17" fmla="*/ 0 h 82"/>
              <a:gd name="T18" fmla="*/ 28 w 49"/>
              <a:gd name="T19" fmla="*/ 0 h 82"/>
              <a:gd name="T20" fmla="*/ 33 w 49"/>
              <a:gd name="T21" fmla="*/ 5 h 82"/>
              <a:gd name="T22" fmla="*/ 33 w 49"/>
              <a:gd name="T23" fmla="*/ 8 h 82"/>
              <a:gd name="T24" fmla="*/ 43 w 49"/>
              <a:gd name="T25" fmla="*/ 8 h 82"/>
              <a:gd name="T26" fmla="*/ 45 w 49"/>
              <a:gd name="T27" fmla="*/ 14 h 82"/>
              <a:gd name="T28" fmla="*/ 49 w 49"/>
              <a:gd name="T29" fmla="*/ 14 h 82"/>
              <a:gd name="T30" fmla="*/ 49 w 49"/>
              <a:gd name="T31" fmla="*/ 21 h 82"/>
              <a:gd name="T32" fmla="*/ 47 w 49"/>
              <a:gd name="T33" fmla="*/ 21 h 82"/>
              <a:gd name="T34" fmla="*/ 4 w 49"/>
              <a:gd name="T35" fmla="*/ 75 h 82"/>
              <a:gd name="T36" fmla="*/ 6 w 49"/>
              <a:gd name="T37" fmla="*/ 75 h 82"/>
              <a:gd name="T38" fmla="*/ 2 w 49"/>
              <a:gd name="T39" fmla="*/ 34 h 82"/>
              <a:gd name="T40" fmla="*/ 0 w 49"/>
              <a:gd name="T41" fmla="*/ 34 h 82"/>
              <a:gd name="T42" fmla="*/ 0 w 49"/>
              <a:gd name="T43" fmla="*/ 27 h 82"/>
              <a:gd name="T44" fmla="*/ 1 w 49"/>
              <a:gd name="T45" fmla="*/ 27 h 82"/>
              <a:gd name="T46" fmla="*/ 47 w 49"/>
              <a:gd name="T47" fmla="*/ 27 h 82"/>
              <a:gd name="T48" fmla="*/ 49 w 49"/>
              <a:gd name="T49" fmla="*/ 27 h 82"/>
              <a:gd name="T50" fmla="*/ 49 w 49"/>
              <a:gd name="T51" fmla="*/ 34 h 82"/>
              <a:gd name="T52" fmla="*/ 47 w 49"/>
              <a:gd name="T53" fmla="*/ 34 h 82"/>
              <a:gd name="T54" fmla="*/ 43 w 49"/>
              <a:gd name="T55" fmla="*/ 75 h 82"/>
              <a:gd name="T56" fmla="*/ 45 w 49"/>
              <a:gd name="T57" fmla="*/ 75 h 82"/>
              <a:gd name="T58" fmla="*/ 45 w 49"/>
              <a:gd name="T59" fmla="*/ 82 h 82"/>
              <a:gd name="T60" fmla="*/ 4 w 49"/>
              <a:gd name="T61" fmla="*/ 82 h 82"/>
              <a:gd name="T62" fmla="*/ 4 w 49"/>
              <a:gd name="T63" fmla="*/ 75 h 82"/>
              <a:gd name="T64" fmla="*/ 11 w 49"/>
              <a:gd name="T65" fmla="*/ 75 h 82"/>
              <a:gd name="T66" fmla="*/ 13 w 49"/>
              <a:gd name="T67" fmla="*/ 75 h 82"/>
              <a:gd name="T68" fmla="*/ 11 w 49"/>
              <a:gd name="T69" fmla="*/ 34 h 82"/>
              <a:gd name="T70" fmla="*/ 8 w 49"/>
              <a:gd name="T71" fmla="*/ 34 h 82"/>
              <a:gd name="T72" fmla="*/ 11 w 49"/>
              <a:gd name="T73" fmla="*/ 75 h 82"/>
              <a:gd name="T74" fmla="*/ 18 w 49"/>
              <a:gd name="T75" fmla="*/ 75 h 82"/>
              <a:gd name="T76" fmla="*/ 21 w 49"/>
              <a:gd name="T77" fmla="*/ 75 h 82"/>
              <a:gd name="T78" fmla="*/ 21 w 49"/>
              <a:gd name="T79" fmla="*/ 34 h 82"/>
              <a:gd name="T80" fmla="*/ 18 w 49"/>
              <a:gd name="T81" fmla="*/ 34 h 82"/>
              <a:gd name="T82" fmla="*/ 18 w 49"/>
              <a:gd name="T83" fmla="*/ 75 h 82"/>
              <a:gd name="T84" fmla="*/ 28 w 49"/>
              <a:gd name="T85" fmla="*/ 75 h 82"/>
              <a:gd name="T86" fmla="*/ 31 w 49"/>
              <a:gd name="T87" fmla="*/ 75 h 82"/>
              <a:gd name="T88" fmla="*/ 31 w 49"/>
              <a:gd name="T89" fmla="*/ 34 h 82"/>
              <a:gd name="T90" fmla="*/ 28 w 49"/>
              <a:gd name="T91" fmla="*/ 34 h 82"/>
              <a:gd name="T92" fmla="*/ 28 w 49"/>
              <a:gd name="T93" fmla="*/ 75 h 82"/>
              <a:gd name="T94" fmla="*/ 36 w 49"/>
              <a:gd name="T95" fmla="*/ 75 h 82"/>
              <a:gd name="T96" fmla="*/ 38 w 49"/>
              <a:gd name="T97" fmla="*/ 75 h 82"/>
              <a:gd name="T98" fmla="*/ 41 w 49"/>
              <a:gd name="T99" fmla="*/ 34 h 82"/>
              <a:gd name="T100" fmla="*/ 37 w 49"/>
              <a:gd name="T101" fmla="*/ 34 h 82"/>
              <a:gd name="T102" fmla="*/ 36 w 49"/>
              <a:gd name="T103" fmla="*/ 75 h 82"/>
              <a:gd name="T104" fmla="*/ 19 w 49"/>
              <a:gd name="T105" fmla="*/ 8 h 82"/>
              <a:gd name="T106" fmla="*/ 30 w 49"/>
              <a:gd name="T107" fmla="*/ 8 h 82"/>
              <a:gd name="T108" fmla="*/ 30 w 49"/>
              <a:gd name="T109" fmla="*/ 5 h 82"/>
              <a:gd name="T110" fmla="*/ 28 w 49"/>
              <a:gd name="T111" fmla="*/ 3 h 82"/>
              <a:gd name="T112" fmla="*/ 20 w 49"/>
              <a:gd name="T113" fmla="*/ 3 h 82"/>
              <a:gd name="T114" fmla="*/ 19 w 49"/>
              <a:gd name="T115" fmla="*/ 5 h 82"/>
              <a:gd name="T116" fmla="*/ 19 w 49"/>
              <a:gd name="T117" fmla="*/ 8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9" h="82">
                <a:moveTo>
                  <a:pt x="47" y="21"/>
                </a:moveTo>
                <a:cubicBezTo>
                  <a:pt x="1" y="21"/>
                  <a:pt x="1" y="21"/>
                  <a:pt x="1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4"/>
                  <a:pt x="0" y="14"/>
                  <a:pt x="0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6" y="8"/>
                  <a:pt x="6" y="8"/>
                  <a:pt x="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2"/>
                  <a:pt x="18" y="0"/>
                  <a:pt x="2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1" y="0"/>
                  <a:pt x="33" y="2"/>
                  <a:pt x="33" y="5"/>
                </a:cubicBezTo>
                <a:cubicBezTo>
                  <a:pt x="33" y="8"/>
                  <a:pt x="33" y="8"/>
                  <a:pt x="33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5" y="14"/>
                  <a:pt x="45" y="14"/>
                  <a:pt x="45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21"/>
                  <a:pt x="49" y="21"/>
                  <a:pt x="49" y="21"/>
                </a:cubicBezTo>
                <a:cubicBezTo>
                  <a:pt x="47" y="21"/>
                  <a:pt x="47" y="21"/>
                  <a:pt x="47" y="21"/>
                </a:cubicBezTo>
                <a:close/>
                <a:moveTo>
                  <a:pt x="4" y="75"/>
                </a:moveTo>
                <a:cubicBezTo>
                  <a:pt x="6" y="75"/>
                  <a:pt x="6" y="75"/>
                  <a:pt x="6" y="75"/>
                </a:cubicBezTo>
                <a:cubicBezTo>
                  <a:pt x="2" y="34"/>
                  <a:pt x="2" y="34"/>
                  <a:pt x="2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27"/>
                  <a:pt x="0" y="27"/>
                  <a:pt x="0" y="27"/>
                </a:cubicBezTo>
                <a:cubicBezTo>
                  <a:pt x="1" y="27"/>
                  <a:pt x="1" y="27"/>
                  <a:pt x="1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34"/>
                  <a:pt x="49" y="34"/>
                  <a:pt x="49" y="34"/>
                </a:cubicBezTo>
                <a:cubicBezTo>
                  <a:pt x="47" y="34"/>
                  <a:pt x="47" y="34"/>
                  <a:pt x="47" y="34"/>
                </a:cubicBezTo>
                <a:cubicBezTo>
                  <a:pt x="43" y="75"/>
                  <a:pt x="43" y="75"/>
                  <a:pt x="43" y="75"/>
                </a:cubicBezTo>
                <a:cubicBezTo>
                  <a:pt x="45" y="75"/>
                  <a:pt x="45" y="75"/>
                  <a:pt x="45" y="75"/>
                </a:cubicBezTo>
                <a:cubicBezTo>
                  <a:pt x="45" y="82"/>
                  <a:pt x="45" y="82"/>
                  <a:pt x="45" y="82"/>
                </a:cubicBezTo>
                <a:cubicBezTo>
                  <a:pt x="4" y="82"/>
                  <a:pt x="4" y="82"/>
                  <a:pt x="4" y="82"/>
                </a:cubicBezTo>
                <a:cubicBezTo>
                  <a:pt x="4" y="75"/>
                  <a:pt x="4" y="75"/>
                  <a:pt x="4" y="75"/>
                </a:cubicBezTo>
                <a:close/>
                <a:moveTo>
                  <a:pt x="11" y="75"/>
                </a:moveTo>
                <a:cubicBezTo>
                  <a:pt x="13" y="75"/>
                  <a:pt x="13" y="75"/>
                  <a:pt x="13" y="75"/>
                </a:cubicBezTo>
                <a:cubicBezTo>
                  <a:pt x="11" y="34"/>
                  <a:pt x="11" y="34"/>
                  <a:pt x="11" y="34"/>
                </a:cubicBezTo>
                <a:cubicBezTo>
                  <a:pt x="8" y="34"/>
                  <a:pt x="8" y="34"/>
                  <a:pt x="8" y="34"/>
                </a:cubicBezTo>
                <a:cubicBezTo>
                  <a:pt x="11" y="75"/>
                  <a:pt x="11" y="75"/>
                  <a:pt x="11" y="75"/>
                </a:cubicBezTo>
                <a:close/>
                <a:moveTo>
                  <a:pt x="18" y="75"/>
                </a:moveTo>
                <a:cubicBezTo>
                  <a:pt x="21" y="75"/>
                  <a:pt x="21" y="75"/>
                  <a:pt x="21" y="75"/>
                </a:cubicBezTo>
                <a:cubicBezTo>
                  <a:pt x="21" y="34"/>
                  <a:pt x="21" y="34"/>
                  <a:pt x="21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75"/>
                  <a:pt x="18" y="75"/>
                  <a:pt x="18" y="75"/>
                </a:cubicBezTo>
                <a:close/>
                <a:moveTo>
                  <a:pt x="28" y="75"/>
                </a:moveTo>
                <a:cubicBezTo>
                  <a:pt x="31" y="75"/>
                  <a:pt x="31" y="75"/>
                  <a:pt x="31" y="75"/>
                </a:cubicBezTo>
                <a:cubicBezTo>
                  <a:pt x="31" y="34"/>
                  <a:pt x="31" y="34"/>
                  <a:pt x="31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75"/>
                  <a:pt x="28" y="75"/>
                  <a:pt x="28" y="75"/>
                </a:cubicBezTo>
                <a:close/>
                <a:moveTo>
                  <a:pt x="36" y="75"/>
                </a:moveTo>
                <a:cubicBezTo>
                  <a:pt x="38" y="75"/>
                  <a:pt x="38" y="75"/>
                  <a:pt x="38" y="75"/>
                </a:cubicBezTo>
                <a:cubicBezTo>
                  <a:pt x="41" y="34"/>
                  <a:pt x="41" y="34"/>
                  <a:pt x="41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6" y="75"/>
                  <a:pt x="36" y="75"/>
                  <a:pt x="36" y="75"/>
                </a:cubicBezTo>
                <a:close/>
                <a:moveTo>
                  <a:pt x="19" y="8"/>
                </a:moveTo>
                <a:cubicBezTo>
                  <a:pt x="30" y="8"/>
                  <a:pt x="30" y="8"/>
                  <a:pt x="30" y="8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19" y="3"/>
                  <a:pt x="19" y="4"/>
                  <a:pt x="19" y="5"/>
                </a:cubicBezTo>
                <a:cubicBezTo>
                  <a:pt x="19" y="8"/>
                  <a:pt x="19" y="8"/>
                  <a:pt x="19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67796" y="1407802"/>
            <a:ext cx="2626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请输入文字请输入文字</a:t>
            </a:r>
            <a:endParaRPr lang="en-US" altLang="zh-CN" sz="1600" dirty="0" smtClean="0">
              <a:solidFill>
                <a:schemeClr val="bg1"/>
              </a:solidFill>
              <a:latin typeface="+mn-ea"/>
            </a:endParaRPr>
          </a:p>
          <a:p>
            <a:pPr algn="dist"/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请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输入文字请输入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文字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67796" y="2142439"/>
            <a:ext cx="2626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请输入文字请输入文字</a:t>
            </a:r>
            <a:endParaRPr lang="en-US" altLang="zh-CN" sz="1600" dirty="0" smtClean="0">
              <a:solidFill>
                <a:schemeClr val="bg1"/>
              </a:solidFill>
              <a:latin typeface="+mn-ea"/>
            </a:endParaRPr>
          </a:p>
          <a:p>
            <a:pPr algn="dist"/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请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输入文字请输入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文字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67796" y="2886537"/>
            <a:ext cx="2626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请输入文字请输入文字</a:t>
            </a:r>
            <a:endParaRPr lang="en-US" altLang="zh-CN" sz="1600" dirty="0" smtClean="0">
              <a:solidFill>
                <a:schemeClr val="bg1"/>
              </a:solidFill>
              <a:latin typeface="+mn-ea"/>
            </a:endParaRPr>
          </a:p>
          <a:p>
            <a:pPr algn="dist"/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请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输入文字请输入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文字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67796" y="3648675"/>
            <a:ext cx="2626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请输入文字请输入文字</a:t>
            </a:r>
            <a:endParaRPr lang="en-US" altLang="zh-CN" sz="1600" dirty="0" smtClean="0">
              <a:solidFill>
                <a:schemeClr val="bg1"/>
              </a:solidFill>
              <a:latin typeface="+mn-ea"/>
            </a:endParaRPr>
          </a:p>
          <a:p>
            <a:pPr algn="dist"/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请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输入文字请输入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文字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670992" y="1833050"/>
            <a:ext cx="767610" cy="1971102"/>
            <a:chOff x="1405631" y="1707102"/>
            <a:chExt cx="767610" cy="1971102"/>
          </a:xfrm>
        </p:grpSpPr>
        <p:sp>
          <p:nvSpPr>
            <p:cNvPr id="7" name="Freeform 35"/>
            <p:cNvSpPr>
              <a:spLocks/>
            </p:cNvSpPr>
            <p:nvPr/>
          </p:nvSpPr>
          <p:spPr bwMode="auto">
            <a:xfrm>
              <a:off x="1511660" y="1707102"/>
              <a:ext cx="555552" cy="701892"/>
            </a:xfrm>
            <a:custGeom>
              <a:avLst/>
              <a:gdLst/>
              <a:ahLst/>
              <a:cxnLst/>
              <a:rect l="l" t="t" r="r" b="b"/>
              <a:pathLst>
                <a:path w="1301750" h="1644651">
                  <a:moveTo>
                    <a:pt x="152400" y="1033462"/>
                  </a:moveTo>
                  <a:lnTo>
                    <a:pt x="152400" y="1376362"/>
                  </a:lnTo>
                  <a:lnTo>
                    <a:pt x="1147763" y="1376362"/>
                  </a:lnTo>
                  <a:lnTo>
                    <a:pt x="1147763" y="1033462"/>
                  </a:lnTo>
                  <a:close/>
                  <a:moveTo>
                    <a:pt x="152400" y="574675"/>
                  </a:moveTo>
                  <a:lnTo>
                    <a:pt x="152400" y="917575"/>
                  </a:lnTo>
                  <a:lnTo>
                    <a:pt x="1147763" y="917575"/>
                  </a:lnTo>
                  <a:lnTo>
                    <a:pt x="1147763" y="574675"/>
                  </a:lnTo>
                  <a:close/>
                  <a:moveTo>
                    <a:pt x="152400" y="114300"/>
                  </a:moveTo>
                  <a:lnTo>
                    <a:pt x="152400" y="458788"/>
                  </a:lnTo>
                  <a:lnTo>
                    <a:pt x="1147763" y="458788"/>
                  </a:lnTo>
                  <a:lnTo>
                    <a:pt x="1147763" y="114300"/>
                  </a:lnTo>
                  <a:close/>
                  <a:moveTo>
                    <a:pt x="0" y="0"/>
                  </a:moveTo>
                  <a:lnTo>
                    <a:pt x="1301750" y="0"/>
                  </a:lnTo>
                  <a:lnTo>
                    <a:pt x="1301750" y="1644651"/>
                  </a:lnTo>
                  <a:lnTo>
                    <a:pt x="1147763" y="1644651"/>
                  </a:lnTo>
                  <a:lnTo>
                    <a:pt x="1147763" y="1492251"/>
                  </a:lnTo>
                  <a:lnTo>
                    <a:pt x="152400" y="1492251"/>
                  </a:lnTo>
                  <a:lnTo>
                    <a:pt x="152400" y="1644651"/>
                  </a:lnTo>
                  <a:lnTo>
                    <a:pt x="0" y="16446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latin typeface="+mn-ea"/>
              </a:endParaRPr>
            </a:p>
          </p:txBody>
        </p:sp>
        <p:sp>
          <p:nvSpPr>
            <p:cNvPr id="8" name="Freeform 39"/>
            <p:cNvSpPr>
              <a:spLocks/>
            </p:cNvSpPr>
            <p:nvPr/>
          </p:nvSpPr>
          <p:spPr bwMode="auto">
            <a:xfrm>
              <a:off x="1405631" y="2976312"/>
              <a:ext cx="767610" cy="701892"/>
            </a:xfrm>
            <a:custGeom>
              <a:avLst/>
              <a:gdLst/>
              <a:ahLst/>
              <a:cxnLst/>
              <a:rect l="l" t="t" r="r" b="b"/>
              <a:pathLst>
                <a:path w="1798638" h="1644651">
                  <a:moveTo>
                    <a:pt x="765024" y="1109662"/>
                  </a:moveTo>
                  <a:cubicBezTo>
                    <a:pt x="765024" y="1147921"/>
                    <a:pt x="803275" y="1186180"/>
                    <a:pt x="803275" y="1224439"/>
                  </a:cubicBezTo>
                  <a:cubicBezTo>
                    <a:pt x="573768" y="1300956"/>
                    <a:pt x="306010" y="1415733"/>
                    <a:pt x="76502" y="1492250"/>
                  </a:cubicBezTo>
                  <a:lnTo>
                    <a:pt x="0" y="1339215"/>
                  </a:lnTo>
                  <a:cubicBezTo>
                    <a:pt x="229507" y="1262697"/>
                    <a:pt x="497266" y="1186180"/>
                    <a:pt x="765024" y="1109662"/>
                  </a:cubicBezTo>
                  <a:close/>
                  <a:moveTo>
                    <a:pt x="267277" y="803275"/>
                  </a:moveTo>
                  <a:cubicBezTo>
                    <a:pt x="382443" y="841551"/>
                    <a:pt x="497609" y="918104"/>
                    <a:pt x="612775" y="994657"/>
                  </a:cubicBezTo>
                  <a:cubicBezTo>
                    <a:pt x="535998" y="1147763"/>
                    <a:pt x="535998" y="1147763"/>
                    <a:pt x="535998" y="1147763"/>
                  </a:cubicBezTo>
                  <a:cubicBezTo>
                    <a:pt x="420832" y="1032934"/>
                    <a:pt x="305666" y="956381"/>
                    <a:pt x="190500" y="879828"/>
                  </a:cubicBezTo>
                  <a:close/>
                  <a:moveTo>
                    <a:pt x="229463" y="0"/>
                  </a:moveTo>
                  <a:cubicBezTo>
                    <a:pt x="1492458" y="0"/>
                    <a:pt x="1492458" y="0"/>
                    <a:pt x="1492458" y="0"/>
                  </a:cubicBezTo>
                  <a:cubicBezTo>
                    <a:pt x="1492458" y="611963"/>
                    <a:pt x="1492458" y="611963"/>
                    <a:pt x="1492458" y="611963"/>
                  </a:cubicBezTo>
                  <a:cubicBezTo>
                    <a:pt x="1798638" y="611963"/>
                    <a:pt x="1798638" y="611963"/>
                    <a:pt x="1798638" y="611963"/>
                  </a:cubicBezTo>
                  <a:cubicBezTo>
                    <a:pt x="1798638" y="726706"/>
                    <a:pt x="1798638" y="726706"/>
                    <a:pt x="1798638" y="726706"/>
                  </a:cubicBezTo>
                  <a:cubicBezTo>
                    <a:pt x="994914" y="726706"/>
                    <a:pt x="994914" y="726706"/>
                    <a:pt x="994914" y="726706"/>
                  </a:cubicBezTo>
                  <a:cubicBezTo>
                    <a:pt x="994914" y="764954"/>
                    <a:pt x="994914" y="764954"/>
                    <a:pt x="994914" y="764954"/>
                  </a:cubicBezTo>
                  <a:cubicBezTo>
                    <a:pt x="1033187" y="879697"/>
                    <a:pt x="1109732" y="994440"/>
                    <a:pt x="1186277" y="1070935"/>
                  </a:cubicBezTo>
                  <a:cubicBezTo>
                    <a:pt x="1301095" y="956192"/>
                    <a:pt x="1454185" y="879697"/>
                    <a:pt x="1569003" y="803202"/>
                  </a:cubicBezTo>
                  <a:cubicBezTo>
                    <a:pt x="1645548" y="917945"/>
                    <a:pt x="1645548" y="917945"/>
                    <a:pt x="1645548" y="917945"/>
                  </a:cubicBezTo>
                  <a:cubicBezTo>
                    <a:pt x="1569003" y="994440"/>
                    <a:pt x="1415913" y="1070935"/>
                    <a:pt x="1262822" y="1147431"/>
                  </a:cubicBezTo>
                  <a:cubicBezTo>
                    <a:pt x="1415913" y="1262174"/>
                    <a:pt x="1607275" y="1338670"/>
                    <a:pt x="1798638" y="1376917"/>
                  </a:cubicBezTo>
                  <a:cubicBezTo>
                    <a:pt x="1760366" y="1453413"/>
                    <a:pt x="1722093" y="1491660"/>
                    <a:pt x="1683821" y="1529908"/>
                  </a:cubicBezTo>
                  <a:cubicBezTo>
                    <a:pt x="1377640" y="1453413"/>
                    <a:pt x="1148005" y="1262174"/>
                    <a:pt x="994914" y="1032688"/>
                  </a:cubicBezTo>
                  <a:cubicBezTo>
                    <a:pt x="994914" y="1415165"/>
                    <a:pt x="994914" y="1415165"/>
                    <a:pt x="994914" y="1415165"/>
                  </a:cubicBezTo>
                  <a:cubicBezTo>
                    <a:pt x="994914" y="1568156"/>
                    <a:pt x="918369" y="1644651"/>
                    <a:pt x="765279" y="1644651"/>
                  </a:cubicBezTo>
                  <a:cubicBezTo>
                    <a:pt x="688734" y="1644651"/>
                    <a:pt x="612189" y="1644651"/>
                    <a:pt x="497371" y="1644651"/>
                  </a:cubicBezTo>
                  <a:cubicBezTo>
                    <a:pt x="497371" y="1606404"/>
                    <a:pt x="497371" y="1529908"/>
                    <a:pt x="497371" y="1491660"/>
                  </a:cubicBezTo>
                  <a:cubicBezTo>
                    <a:pt x="573916" y="1491660"/>
                    <a:pt x="650461" y="1491660"/>
                    <a:pt x="727006" y="1491660"/>
                  </a:cubicBezTo>
                  <a:cubicBezTo>
                    <a:pt x="803551" y="1491660"/>
                    <a:pt x="841824" y="1453413"/>
                    <a:pt x="841824" y="1376917"/>
                  </a:cubicBezTo>
                  <a:cubicBezTo>
                    <a:pt x="841824" y="726706"/>
                    <a:pt x="841824" y="726706"/>
                    <a:pt x="841824" y="726706"/>
                  </a:cubicBezTo>
                  <a:cubicBezTo>
                    <a:pt x="38100" y="726706"/>
                    <a:pt x="38100" y="726706"/>
                    <a:pt x="38100" y="726706"/>
                  </a:cubicBezTo>
                  <a:cubicBezTo>
                    <a:pt x="38100" y="611963"/>
                    <a:pt x="38100" y="611963"/>
                    <a:pt x="38100" y="611963"/>
                  </a:cubicBezTo>
                  <a:cubicBezTo>
                    <a:pt x="1377640" y="611963"/>
                    <a:pt x="1377640" y="611963"/>
                    <a:pt x="1377640" y="611963"/>
                  </a:cubicBezTo>
                  <a:cubicBezTo>
                    <a:pt x="1377640" y="420725"/>
                    <a:pt x="1377640" y="420725"/>
                    <a:pt x="1377640" y="420725"/>
                  </a:cubicBezTo>
                  <a:cubicBezTo>
                    <a:pt x="267735" y="420725"/>
                    <a:pt x="267735" y="420725"/>
                    <a:pt x="267735" y="420725"/>
                  </a:cubicBezTo>
                  <a:cubicBezTo>
                    <a:pt x="267735" y="305982"/>
                    <a:pt x="267735" y="305982"/>
                    <a:pt x="267735" y="305982"/>
                  </a:cubicBezTo>
                  <a:cubicBezTo>
                    <a:pt x="1377640" y="305982"/>
                    <a:pt x="1377640" y="305982"/>
                    <a:pt x="1377640" y="305982"/>
                  </a:cubicBezTo>
                  <a:cubicBezTo>
                    <a:pt x="1377640" y="114743"/>
                    <a:pt x="1377640" y="114743"/>
                    <a:pt x="1377640" y="114743"/>
                  </a:cubicBezTo>
                  <a:cubicBezTo>
                    <a:pt x="229463" y="114743"/>
                    <a:pt x="229463" y="114743"/>
                    <a:pt x="229463" y="114743"/>
                  </a:cubicBezTo>
                  <a:cubicBezTo>
                    <a:pt x="229463" y="0"/>
                    <a:pt x="229463" y="0"/>
                    <a:pt x="22946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6921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35"/>
          <p:cNvSpPr>
            <a:spLocks/>
          </p:cNvSpPr>
          <p:nvPr/>
        </p:nvSpPr>
        <p:spPr bwMode="auto">
          <a:xfrm>
            <a:off x="2339746" y="1694770"/>
            <a:ext cx="555552" cy="701892"/>
          </a:xfrm>
          <a:custGeom>
            <a:avLst/>
            <a:gdLst/>
            <a:ahLst/>
            <a:cxnLst/>
            <a:rect l="l" t="t" r="r" b="b"/>
            <a:pathLst>
              <a:path w="1301750" h="1644651">
                <a:moveTo>
                  <a:pt x="152400" y="1033462"/>
                </a:moveTo>
                <a:lnTo>
                  <a:pt x="152400" y="1376362"/>
                </a:lnTo>
                <a:lnTo>
                  <a:pt x="1147763" y="1376362"/>
                </a:lnTo>
                <a:lnTo>
                  <a:pt x="1147763" y="1033462"/>
                </a:lnTo>
                <a:close/>
                <a:moveTo>
                  <a:pt x="152400" y="574675"/>
                </a:moveTo>
                <a:lnTo>
                  <a:pt x="152400" y="917575"/>
                </a:lnTo>
                <a:lnTo>
                  <a:pt x="1147763" y="917575"/>
                </a:lnTo>
                <a:lnTo>
                  <a:pt x="1147763" y="574675"/>
                </a:lnTo>
                <a:close/>
                <a:moveTo>
                  <a:pt x="152400" y="114300"/>
                </a:moveTo>
                <a:lnTo>
                  <a:pt x="152400" y="458788"/>
                </a:lnTo>
                <a:lnTo>
                  <a:pt x="1147763" y="458788"/>
                </a:lnTo>
                <a:lnTo>
                  <a:pt x="1147763" y="114300"/>
                </a:lnTo>
                <a:close/>
                <a:moveTo>
                  <a:pt x="0" y="0"/>
                </a:moveTo>
                <a:lnTo>
                  <a:pt x="1301750" y="0"/>
                </a:lnTo>
                <a:lnTo>
                  <a:pt x="1301750" y="1644651"/>
                </a:lnTo>
                <a:lnTo>
                  <a:pt x="1147763" y="1644651"/>
                </a:lnTo>
                <a:lnTo>
                  <a:pt x="1147763" y="1492251"/>
                </a:lnTo>
                <a:lnTo>
                  <a:pt x="152400" y="1492251"/>
                </a:lnTo>
                <a:lnTo>
                  <a:pt x="152400" y="1644651"/>
                </a:lnTo>
                <a:lnTo>
                  <a:pt x="0" y="164465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>
              <a:latin typeface="+mn-ea"/>
            </a:endParaRPr>
          </a:p>
        </p:txBody>
      </p:sp>
      <p:sp>
        <p:nvSpPr>
          <p:cNvPr id="6" name="Freeform 39"/>
          <p:cNvSpPr>
            <a:spLocks/>
          </p:cNvSpPr>
          <p:nvPr/>
        </p:nvSpPr>
        <p:spPr bwMode="auto">
          <a:xfrm>
            <a:off x="1511660" y="2826541"/>
            <a:ext cx="767610" cy="701892"/>
          </a:xfrm>
          <a:custGeom>
            <a:avLst/>
            <a:gdLst/>
            <a:ahLst/>
            <a:cxnLst/>
            <a:rect l="l" t="t" r="r" b="b"/>
            <a:pathLst>
              <a:path w="1798638" h="1644651">
                <a:moveTo>
                  <a:pt x="765024" y="1109662"/>
                </a:moveTo>
                <a:cubicBezTo>
                  <a:pt x="765024" y="1147921"/>
                  <a:pt x="803275" y="1186180"/>
                  <a:pt x="803275" y="1224439"/>
                </a:cubicBezTo>
                <a:cubicBezTo>
                  <a:pt x="573768" y="1300956"/>
                  <a:pt x="306010" y="1415733"/>
                  <a:pt x="76502" y="1492250"/>
                </a:cubicBezTo>
                <a:lnTo>
                  <a:pt x="0" y="1339215"/>
                </a:lnTo>
                <a:cubicBezTo>
                  <a:pt x="229507" y="1262697"/>
                  <a:pt x="497266" y="1186180"/>
                  <a:pt x="765024" y="1109662"/>
                </a:cubicBezTo>
                <a:close/>
                <a:moveTo>
                  <a:pt x="267277" y="803275"/>
                </a:moveTo>
                <a:cubicBezTo>
                  <a:pt x="382443" y="841551"/>
                  <a:pt x="497609" y="918104"/>
                  <a:pt x="612775" y="994657"/>
                </a:cubicBezTo>
                <a:cubicBezTo>
                  <a:pt x="535998" y="1147763"/>
                  <a:pt x="535998" y="1147763"/>
                  <a:pt x="535998" y="1147763"/>
                </a:cubicBezTo>
                <a:cubicBezTo>
                  <a:pt x="420832" y="1032934"/>
                  <a:pt x="305666" y="956381"/>
                  <a:pt x="190500" y="879828"/>
                </a:cubicBezTo>
                <a:close/>
                <a:moveTo>
                  <a:pt x="229463" y="0"/>
                </a:moveTo>
                <a:cubicBezTo>
                  <a:pt x="1492458" y="0"/>
                  <a:pt x="1492458" y="0"/>
                  <a:pt x="1492458" y="0"/>
                </a:cubicBezTo>
                <a:cubicBezTo>
                  <a:pt x="1492458" y="611963"/>
                  <a:pt x="1492458" y="611963"/>
                  <a:pt x="1492458" y="611963"/>
                </a:cubicBezTo>
                <a:cubicBezTo>
                  <a:pt x="1798638" y="611963"/>
                  <a:pt x="1798638" y="611963"/>
                  <a:pt x="1798638" y="611963"/>
                </a:cubicBezTo>
                <a:cubicBezTo>
                  <a:pt x="1798638" y="726706"/>
                  <a:pt x="1798638" y="726706"/>
                  <a:pt x="1798638" y="726706"/>
                </a:cubicBezTo>
                <a:cubicBezTo>
                  <a:pt x="994914" y="726706"/>
                  <a:pt x="994914" y="726706"/>
                  <a:pt x="994914" y="726706"/>
                </a:cubicBezTo>
                <a:cubicBezTo>
                  <a:pt x="994914" y="764954"/>
                  <a:pt x="994914" y="764954"/>
                  <a:pt x="994914" y="764954"/>
                </a:cubicBezTo>
                <a:cubicBezTo>
                  <a:pt x="1033187" y="879697"/>
                  <a:pt x="1109732" y="994440"/>
                  <a:pt x="1186277" y="1070935"/>
                </a:cubicBezTo>
                <a:cubicBezTo>
                  <a:pt x="1301095" y="956192"/>
                  <a:pt x="1454185" y="879697"/>
                  <a:pt x="1569003" y="803202"/>
                </a:cubicBezTo>
                <a:cubicBezTo>
                  <a:pt x="1645548" y="917945"/>
                  <a:pt x="1645548" y="917945"/>
                  <a:pt x="1645548" y="917945"/>
                </a:cubicBezTo>
                <a:cubicBezTo>
                  <a:pt x="1569003" y="994440"/>
                  <a:pt x="1415913" y="1070935"/>
                  <a:pt x="1262822" y="1147431"/>
                </a:cubicBezTo>
                <a:cubicBezTo>
                  <a:pt x="1415913" y="1262174"/>
                  <a:pt x="1607275" y="1338670"/>
                  <a:pt x="1798638" y="1376917"/>
                </a:cubicBezTo>
                <a:cubicBezTo>
                  <a:pt x="1760366" y="1453413"/>
                  <a:pt x="1722093" y="1491660"/>
                  <a:pt x="1683821" y="1529908"/>
                </a:cubicBezTo>
                <a:cubicBezTo>
                  <a:pt x="1377640" y="1453413"/>
                  <a:pt x="1148005" y="1262174"/>
                  <a:pt x="994914" y="1032688"/>
                </a:cubicBezTo>
                <a:cubicBezTo>
                  <a:pt x="994914" y="1415165"/>
                  <a:pt x="994914" y="1415165"/>
                  <a:pt x="994914" y="1415165"/>
                </a:cubicBezTo>
                <a:cubicBezTo>
                  <a:pt x="994914" y="1568156"/>
                  <a:pt x="918369" y="1644651"/>
                  <a:pt x="765279" y="1644651"/>
                </a:cubicBezTo>
                <a:cubicBezTo>
                  <a:pt x="688734" y="1644651"/>
                  <a:pt x="612189" y="1644651"/>
                  <a:pt x="497371" y="1644651"/>
                </a:cubicBezTo>
                <a:cubicBezTo>
                  <a:pt x="497371" y="1606404"/>
                  <a:pt x="497371" y="1529908"/>
                  <a:pt x="497371" y="1491660"/>
                </a:cubicBezTo>
                <a:cubicBezTo>
                  <a:pt x="573916" y="1491660"/>
                  <a:pt x="650461" y="1491660"/>
                  <a:pt x="727006" y="1491660"/>
                </a:cubicBezTo>
                <a:cubicBezTo>
                  <a:pt x="803551" y="1491660"/>
                  <a:pt x="841824" y="1453413"/>
                  <a:pt x="841824" y="1376917"/>
                </a:cubicBezTo>
                <a:cubicBezTo>
                  <a:pt x="841824" y="726706"/>
                  <a:pt x="841824" y="726706"/>
                  <a:pt x="841824" y="726706"/>
                </a:cubicBezTo>
                <a:cubicBezTo>
                  <a:pt x="38100" y="726706"/>
                  <a:pt x="38100" y="726706"/>
                  <a:pt x="38100" y="726706"/>
                </a:cubicBezTo>
                <a:cubicBezTo>
                  <a:pt x="38100" y="611963"/>
                  <a:pt x="38100" y="611963"/>
                  <a:pt x="38100" y="611963"/>
                </a:cubicBezTo>
                <a:cubicBezTo>
                  <a:pt x="1377640" y="611963"/>
                  <a:pt x="1377640" y="611963"/>
                  <a:pt x="1377640" y="611963"/>
                </a:cubicBezTo>
                <a:cubicBezTo>
                  <a:pt x="1377640" y="420725"/>
                  <a:pt x="1377640" y="420725"/>
                  <a:pt x="1377640" y="420725"/>
                </a:cubicBezTo>
                <a:cubicBezTo>
                  <a:pt x="267735" y="420725"/>
                  <a:pt x="267735" y="420725"/>
                  <a:pt x="267735" y="420725"/>
                </a:cubicBezTo>
                <a:cubicBezTo>
                  <a:pt x="267735" y="305982"/>
                  <a:pt x="267735" y="305982"/>
                  <a:pt x="267735" y="305982"/>
                </a:cubicBezTo>
                <a:cubicBezTo>
                  <a:pt x="1377640" y="305982"/>
                  <a:pt x="1377640" y="305982"/>
                  <a:pt x="1377640" y="305982"/>
                </a:cubicBezTo>
                <a:cubicBezTo>
                  <a:pt x="1377640" y="114743"/>
                  <a:pt x="1377640" y="114743"/>
                  <a:pt x="1377640" y="114743"/>
                </a:cubicBezTo>
                <a:cubicBezTo>
                  <a:pt x="229463" y="114743"/>
                  <a:pt x="229463" y="114743"/>
                  <a:pt x="229463" y="114743"/>
                </a:cubicBezTo>
                <a:cubicBezTo>
                  <a:pt x="229463" y="0"/>
                  <a:pt x="229463" y="0"/>
                  <a:pt x="229463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>
              <a:latin typeface="+mn-ea"/>
            </a:endParaRPr>
          </a:p>
        </p:txBody>
      </p:sp>
      <p:sp>
        <p:nvSpPr>
          <p:cNvPr id="7" name="Freeform 535"/>
          <p:cNvSpPr>
            <a:spLocks/>
          </p:cNvSpPr>
          <p:nvPr/>
        </p:nvSpPr>
        <p:spPr bwMode="auto">
          <a:xfrm>
            <a:off x="4093033" y="1538324"/>
            <a:ext cx="3450372" cy="621431"/>
          </a:xfrm>
          <a:custGeom>
            <a:avLst/>
            <a:gdLst/>
            <a:ahLst/>
            <a:cxnLst/>
            <a:rect l="l" t="t" r="r" b="b"/>
            <a:pathLst>
              <a:path w="3450372" h="621431">
                <a:moveTo>
                  <a:pt x="175930" y="0"/>
                </a:moveTo>
                <a:lnTo>
                  <a:pt x="3450372" y="0"/>
                </a:lnTo>
                <a:lnTo>
                  <a:pt x="3310442" y="621430"/>
                </a:lnTo>
                <a:lnTo>
                  <a:pt x="4257" y="621431"/>
                </a:lnTo>
                <a:lnTo>
                  <a:pt x="4257" y="557586"/>
                </a:lnTo>
                <a:lnTo>
                  <a:pt x="137623" y="557586"/>
                </a:lnTo>
                <a:lnTo>
                  <a:pt x="137623" y="95059"/>
                </a:lnTo>
                <a:lnTo>
                  <a:pt x="0" y="134786"/>
                </a:lnTo>
                <a:lnTo>
                  <a:pt x="0" y="63847"/>
                </a:lnTo>
                <a:close/>
              </a:path>
            </a:pathLst>
          </a:custGeom>
          <a:solidFill>
            <a:srgbClr val="EFB600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8" name="Freeform 536"/>
          <p:cNvSpPr>
            <a:spLocks/>
          </p:cNvSpPr>
          <p:nvPr/>
        </p:nvSpPr>
        <p:spPr bwMode="auto">
          <a:xfrm>
            <a:off x="3419872" y="2464264"/>
            <a:ext cx="3915032" cy="620739"/>
          </a:xfrm>
          <a:custGeom>
            <a:avLst/>
            <a:gdLst/>
            <a:ahLst/>
            <a:cxnLst/>
            <a:rect l="l" t="t" r="r" b="b"/>
            <a:pathLst>
              <a:path w="3915032" h="620739">
                <a:moveTo>
                  <a:pt x="3915032" y="0"/>
                </a:moveTo>
                <a:lnTo>
                  <a:pt x="3775633" y="619075"/>
                </a:lnTo>
                <a:lnTo>
                  <a:pt x="0" y="620739"/>
                </a:lnTo>
                <a:lnTo>
                  <a:pt x="0" y="557009"/>
                </a:lnTo>
                <a:lnTo>
                  <a:pt x="693" y="556318"/>
                </a:lnTo>
                <a:cubicBezTo>
                  <a:pt x="676" y="556548"/>
                  <a:pt x="660" y="556778"/>
                  <a:pt x="643" y="557008"/>
                </a:cubicBezTo>
                <a:lnTo>
                  <a:pt x="178561" y="379236"/>
                </a:lnTo>
                <a:cubicBezTo>
                  <a:pt x="225559" y="328922"/>
                  <a:pt x="259128" y="292027"/>
                  <a:pt x="275913" y="261838"/>
                </a:cubicBezTo>
                <a:cubicBezTo>
                  <a:pt x="292698" y="235005"/>
                  <a:pt x="299412" y="204817"/>
                  <a:pt x="299412" y="174629"/>
                </a:cubicBezTo>
                <a:cubicBezTo>
                  <a:pt x="299412" y="141087"/>
                  <a:pt x="289341" y="114254"/>
                  <a:pt x="269199" y="94129"/>
                </a:cubicBezTo>
                <a:cubicBezTo>
                  <a:pt x="252414" y="77357"/>
                  <a:pt x="222202" y="67295"/>
                  <a:pt x="185275" y="67295"/>
                </a:cubicBezTo>
                <a:cubicBezTo>
                  <a:pt x="185153" y="67295"/>
                  <a:pt x="185030" y="67295"/>
                  <a:pt x="184909" y="67336"/>
                </a:cubicBezTo>
                <a:cubicBezTo>
                  <a:pt x="184816" y="67296"/>
                  <a:pt x="184724" y="67296"/>
                  <a:pt x="184632" y="67296"/>
                </a:cubicBezTo>
                <a:cubicBezTo>
                  <a:pt x="130921" y="67296"/>
                  <a:pt x="80567" y="90775"/>
                  <a:pt x="30212" y="137734"/>
                </a:cubicBezTo>
                <a:lnTo>
                  <a:pt x="30212" y="57233"/>
                </a:lnTo>
                <a:cubicBezTo>
                  <a:pt x="77210" y="20336"/>
                  <a:pt x="134278" y="3566"/>
                  <a:pt x="198061" y="3566"/>
                </a:cubicBezTo>
                <a:lnTo>
                  <a:pt x="198630" y="3648"/>
                </a:lnTo>
                <a:close/>
              </a:path>
            </a:pathLst>
          </a:custGeom>
          <a:solidFill>
            <a:srgbClr val="F473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 dirty="0">
              <a:latin typeface="+mn-ea"/>
            </a:endParaRPr>
          </a:p>
        </p:txBody>
      </p:sp>
      <p:sp>
        <p:nvSpPr>
          <p:cNvPr id="9" name="Freeform 537"/>
          <p:cNvSpPr>
            <a:spLocks/>
          </p:cNvSpPr>
          <p:nvPr/>
        </p:nvSpPr>
        <p:spPr bwMode="auto">
          <a:xfrm>
            <a:off x="2771800" y="3389524"/>
            <a:ext cx="4354760" cy="630742"/>
          </a:xfrm>
          <a:custGeom>
            <a:avLst/>
            <a:gdLst/>
            <a:ahLst/>
            <a:cxnLst/>
            <a:rect l="l" t="t" r="r" b="b"/>
            <a:pathLst>
              <a:path w="4354760" h="630742">
                <a:moveTo>
                  <a:pt x="163964" y="0"/>
                </a:moveTo>
                <a:lnTo>
                  <a:pt x="4354760" y="0"/>
                </a:lnTo>
                <a:lnTo>
                  <a:pt x="4212734" y="630742"/>
                </a:lnTo>
                <a:lnTo>
                  <a:pt x="140540" y="627105"/>
                </a:lnTo>
                <a:cubicBezTo>
                  <a:pt x="80309" y="627105"/>
                  <a:pt x="33462" y="617045"/>
                  <a:pt x="0" y="596924"/>
                </a:cubicBezTo>
                <a:lnTo>
                  <a:pt x="0" y="517299"/>
                </a:lnTo>
                <a:cubicBezTo>
                  <a:pt x="39927" y="550597"/>
                  <a:pt x="86568" y="567192"/>
                  <a:pt x="139831" y="567192"/>
                </a:cubicBezTo>
                <a:cubicBezTo>
                  <a:pt x="179986" y="567192"/>
                  <a:pt x="213448" y="553778"/>
                  <a:pt x="240218" y="533657"/>
                </a:cubicBezTo>
                <a:cubicBezTo>
                  <a:pt x="263640" y="513536"/>
                  <a:pt x="277026" y="486708"/>
                  <a:pt x="277026" y="453173"/>
                </a:cubicBezTo>
                <a:cubicBezTo>
                  <a:pt x="277026" y="393814"/>
                  <a:pt x="243335" y="356304"/>
                  <a:pt x="177349" y="342768"/>
                </a:cubicBezTo>
                <a:lnTo>
                  <a:pt x="177349" y="342245"/>
                </a:lnTo>
                <a:cubicBezTo>
                  <a:pt x="157939" y="337437"/>
                  <a:pt x="135569" y="335350"/>
                  <a:pt x="110424" y="335350"/>
                </a:cubicBezTo>
                <a:lnTo>
                  <a:pt x="60232" y="335350"/>
                </a:lnTo>
                <a:lnTo>
                  <a:pt x="60232" y="272083"/>
                </a:lnTo>
                <a:lnTo>
                  <a:pt x="109715" y="272083"/>
                </a:lnTo>
                <a:cubicBezTo>
                  <a:pt x="206755" y="272083"/>
                  <a:pt x="253602" y="235195"/>
                  <a:pt x="253602" y="164771"/>
                </a:cubicBezTo>
                <a:cubicBezTo>
                  <a:pt x="253602" y="109141"/>
                  <a:pt x="228279" y="76581"/>
                  <a:pt x="177349" y="68613"/>
                </a:cubicBezTo>
                <a:lnTo>
                  <a:pt x="177349" y="68072"/>
                </a:lnTo>
                <a:cubicBezTo>
                  <a:pt x="167407" y="64649"/>
                  <a:pt x="156158" y="63717"/>
                  <a:pt x="143887" y="63717"/>
                </a:cubicBezTo>
                <a:cubicBezTo>
                  <a:pt x="100386" y="63717"/>
                  <a:pt x="60232" y="77130"/>
                  <a:pt x="23424" y="107312"/>
                </a:cubicBezTo>
                <a:lnTo>
                  <a:pt x="23424" y="33535"/>
                </a:lnTo>
                <a:cubicBezTo>
                  <a:pt x="63578" y="10061"/>
                  <a:pt x="110424" y="0"/>
                  <a:pt x="163964" y="0"/>
                </a:cubicBezTo>
                <a:close/>
              </a:path>
            </a:pathLst>
          </a:custGeom>
          <a:solidFill>
            <a:srgbClr val="00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>
              <a:latin typeface="+mn-ea"/>
            </a:endParaRPr>
          </a:p>
        </p:txBody>
      </p:sp>
      <p:sp>
        <p:nvSpPr>
          <p:cNvPr id="10" name="Freeform 15"/>
          <p:cNvSpPr>
            <a:spLocks noEditPoints="1"/>
          </p:cNvSpPr>
          <p:nvPr/>
        </p:nvSpPr>
        <p:spPr bwMode="auto">
          <a:xfrm>
            <a:off x="4596501" y="1675596"/>
            <a:ext cx="374958" cy="346887"/>
          </a:xfrm>
          <a:custGeom>
            <a:avLst/>
            <a:gdLst>
              <a:gd name="T0" fmla="*/ 19 w 79"/>
              <a:gd name="T1" fmla="*/ 0 h 73"/>
              <a:gd name="T2" fmla="*/ 59 w 79"/>
              <a:gd name="T3" fmla="*/ 0 h 73"/>
              <a:gd name="T4" fmla="*/ 79 w 79"/>
              <a:gd name="T5" fmla="*/ 19 h 73"/>
              <a:gd name="T6" fmla="*/ 79 w 79"/>
              <a:gd name="T7" fmla="*/ 36 h 73"/>
              <a:gd name="T8" fmla="*/ 59 w 79"/>
              <a:gd name="T9" fmla="*/ 56 h 73"/>
              <a:gd name="T10" fmla="*/ 29 w 79"/>
              <a:gd name="T11" fmla="*/ 56 h 73"/>
              <a:gd name="T12" fmla="*/ 33 w 79"/>
              <a:gd name="T13" fmla="*/ 73 h 73"/>
              <a:gd name="T14" fmla="*/ 19 w 79"/>
              <a:gd name="T15" fmla="*/ 56 h 73"/>
              <a:gd name="T16" fmla="*/ 0 w 79"/>
              <a:gd name="T17" fmla="*/ 36 h 73"/>
              <a:gd name="T18" fmla="*/ 0 w 79"/>
              <a:gd name="T19" fmla="*/ 19 h 73"/>
              <a:gd name="T20" fmla="*/ 19 w 79"/>
              <a:gd name="T21" fmla="*/ 0 h 73"/>
              <a:gd name="T22" fmla="*/ 19 w 79"/>
              <a:gd name="T23" fmla="*/ 0 h 73"/>
              <a:gd name="T24" fmla="*/ 14 w 79"/>
              <a:gd name="T25" fmla="*/ 11 h 73"/>
              <a:gd name="T26" fmla="*/ 65 w 79"/>
              <a:gd name="T27" fmla="*/ 11 h 73"/>
              <a:gd name="T28" fmla="*/ 68 w 79"/>
              <a:gd name="T29" fmla="*/ 15 h 73"/>
              <a:gd name="T30" fmla="*/ 68 w 79"/>
              <a:gd name="T31" fmla="*/ 15 h 73"/>
              <a:gd name="T32" fmla="*/ 65 w 79"/>
              <a:gd name="T33" fmla="*/ 18 h 73"/>
              <a:gd name="T34" fmla="*/ 14 w 79"/>
              <a:gd name="T35" fmla="*/ 18 h 73"/>
              <a:gd name="T36" fmla="*/ 10 w 79"/>
              <a:gd name="T37" fmla="*/ 15 h 73"/>
              <a:gd name="T38" fmla="*/ 10 w 79"/>
              <a:gd name="T39" fmla="*/ 15 h 73"/>
              <a:gd name="T40" fmla="*/ 14 w 79"/>
              <a:gd name="T41" fmla="*/ 11 h 73"/>
              <a:gd name="T42" fmla="*/ 14 w 79"/>
              <a:gd name="T43" fmla="*/ 11 h 73"/>
              <a:gd name="T44" fmla="*/ 14 w 79"/>
              <a:gd name="T45" fmla="*/ 24 h 73"/>
              <a:gd name="T46" fmla="*/ 65 w 79"/>
              <a:gd name="T47" fmla="*/ 24 h 73"/>
              <a:gd name="T48" fmla="*/ 68 w 79"/>
              <a:gd name="T49" fmla="*/ 28 h 73"/>
              <a:gd name="T50" fmla="*/ 68 w 79"/>
              <a:gd name="T51" fmla="*/ 28 h 73"/>
              <a:gd name="T52" fmla="*/ 65 w 79"/>
              <a:gd name="T53" fmla="*/ 31 h 73"/>
              <a:gd name="T54" fmla="*/ 14 w 79"/>
              <a:gd name="T55" fmla="*/ 31 h 73"/>
              <a:gd name="T56" fmla="*/ 10 w 79"/>
              <a:gd name="T57" fmla="*/ 28 h 73"/>
              <a:gd name="T58" fmla="*/ 10 w 79"/>
              <a:gd name="T59" fmla="*/ 28 h 73"/>
              <a:gd name="T60" fmla="*/ 14 w 79"/>
              <a:gd name="T61" fmla="*/ 24 h 73"/>
              <a:gd name="T62" fmla="*/ 14 w 79"/>
              <a:gd name="T63" fmla="*/ 24 h 73"/>
              <a:gd name="T64" fmla="*/ 14 w 79"/>
              <a:gd name="T65" fmla="*/ 37 h 73"/>
              <a:gd name="T66" fmla="*/ 41 w 79"/>
              <a:gd name="T67" fmla="*/ 37 h 73"/>
              <a:gd name="T68" fmla="*/ 45 w 79"/>
              <a:gd name="T69" fmla="*/ 41 h 73"/>
              <a:gd name="T70" fmla="*/ 45 w 79"/>
              <a:gd name="T71" fmla="*/ 41 h 73"/>
              <a:gd name="T72" fmla="*/ 41 w 79"/>
              <a:gd name="T73" fmla="*/ 44 h 73"/>
              <a:gd name="T74" fmla="*/ 14 w 79"/>
              <a:gd name="T75" fmla="*/ 44 h 73"/>
              <a:gd name="T76" fmla="*/ 10 w 79"/>
              <a:gd name="T77" fmla="*/ 41 h 73"/>
              <a:gd name="T78" fmla="*/ 10 w 79"/>
              <a:gd name="T79" fmla="*/ 41 h 73"/>
              <a:gd name="T80" fmla="*/ 14 w 79"/>
              <a:gd name="T81" fmla="*/ 37 h 73"/>
              <a:gd name="T82" fmla="*/ 14 w 79"/>
              <a:gd name="T83" fmla="*/ 37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9" h="73">
                <a:moveTo>
                  <a:pt x="19" y="0"/>
                </a:moveTo>
                <a:cubicBezTo>
                  <a:pt x="59" y="0"/>
                  <a:pt x="59" y="0"/>
                  <a:pt x="59" y="0"/>
                </a:cubicBezTo>
                <a:cubicBezTo>
                  <a:pt x="70" y="0"/>
                  <a:pt x="79" y="8"/>
                  <a:pt x="79" y="19"/>
                </a:cubicBezTo>
                <a:cubicBezTo>
                  <a:pt x="79" y="36"/>
                  <a:pt x="79" y="36"/>
                  <a:pt x="79" y="36"/>
                </a:cubicBezTo>
                <a:cubicBezTo>
                  <a:pt x="79" y="47"/>
                  <a:pt x="70" y="56"/>
                  <a:pt x="59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8" y="62"/>
                  <a:pt x="28" y="68"/>
                  <a:pt x="33" y="73"/>
                </a:cubicBezTo>
                <a:cubicBezTo>
                  <a:pt x="24" y="70"/>
                  <a:pt x="20" y="64"/>
                  <a:pt x="19" y="56"/>
                </a:cubicBezTo>
                <a:cubicBezTo>
                  <a:pt x="8" y="55"/>
                  <a:pt x="0" y="47"/>
                  <a:pt x="0" y="36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8"/>
                  <a:pt x="8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lose/>
                <a:moveTo>
                  <a:pt x="14" y="11"/>
                </a:moveTo>
                <a:cubicBezTo>
                  <a:pt x="65" y="11"/>
                  <a:pt x="65" y="11"/>
                  <a:pt x="65" y="11"/>
                </a:cubicBezTo>
                <a:cubicBezTo>
                  <a:pt x="67" y="11"/>
                  <a:pt x="68" y="13"/>
                  <a:pt x="68" y="15"/>
                </a:cubicBezTo>
                <a:cubicBezTo>
                  <a:pt x="68" y="15"/>
                  <a:pt x="68" y="15"/>
                  <a:pt x="68" y="15"/>
                </a:cubicBezTo>
                <a:cubicBezTo>
                  <a:pt x="68" y="16"/>
                  <a:pt x="67" y="18"/>
                  <a:pt x="65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2" y="18"/>
                  <a:pt x="10" y="16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4" y="11"/>
                </a:cubicBezTo>
                <a:cubicBezTo>
                  <a:pt x="14" y="11"/>
                  <a:pt x="14" y="11"/>
                  <a:pt x="14" y="11"/>
                </a:cubicBezTo>
                <a:close/>
                <a:moveTo>
                  <a:pt x="14" y="24"/>
                </a:moveTo>
                <a:cubicBezTo>
                  <a:pt x="31" y="24"/>
                  <a:pt x="48" y="24"/>
                  <a:pt x="65" y="24"/>
                </a:cubicBezTo>
                <a:cubicBezTo>
                  <a:pt x="67" y="24"/>
                  <a:pt x="68" y="26"/>
                  <a:pt x="68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30"/>
                  <a:pt x="67" y="31"/>
                  <a:pt x="65" y="31"/>
                </a:cubicBezTo>
                <a:cubicBezTo>
                  <a:pt x="48" y="31"/>
                  <a:pt x="31" y="31"/>
                  <a:pt x="14" y="31"/>
                </a:cubicBezTo>
                <a:cubicBezTo>
                  <a:pt x="12" y="31"/>
                  <a:pt x="10" y="30"/>
                  <a:pt x="10" y="28"/>
                </a:cubicBezTo>
                <a:cubicBezTo>
                  <a:pt x="10" y="28"/>
                  <a:pt x="10" y="28"/>
                  <a:pt x="10" y="28"/>
                </a:cubicBezTo>
                <a:cubicBezTo>
                  <a:pt x="10" y="26"/>
                  <a:pt x="12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lose/>
                <a:moveTo>
                  <a:pt x="14" y="37"/>
                </a:moveTo>
                <a:cubicBezTo>
                  <a:pt x="41" y="37"/>
                  <a:pt x="41" y="37"/>
                  <a:pt x="41" y="37"/>
                </a:cubicBezTo>
                <a:cubicBezTo>
                  <a:pt x="43" y="37"/>
                  <a:pt x="45" y="39"/>
                  <a:pt x="45" y="41"/>
                </a:cubicBezTo>
                <a:cubicBezTo>
                  <a:pt x="45" y="41"/>
                  <a:pt x="45" y="41"/>
                  <a:pt x="45" y="41"/>
                </a:cubicBezTo>
                <a:cubicBezTo>
                  <a:pt x="45" y="43"/>
                  <a:pt x="43" y="44"/>
                  <a:pt x="41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2" y="44"/>
                  <a:pt x="10" y="43"/>
                  <a:pt x="10" y="41"/>
                </a:cubicBezTo>
                <a:cubicBezTo>
                  <a:pt x="10" y="41"/>
                  <a:pt x="10" y="41"/>
                  <a:pt x="10" y="41"/>
                </a:cubicBezTo>
                <a:cubicBezTo>
                  <a:pt x="10" y="39"/>
                  <a:pt x="12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>
              <a:latin typeface="+mn-ea"/>
            </a:endParaRPr>
          </a:p>
        </p:txBody>
      </p:sp>
      <p:sp>
        <p:nvSpPr>
          <p:cNvPr id="11" name="Freeform 19"/>
          <p:cNvSpPr>
            <a:spLocks noEditPoints="1"/>
          </p:cNvSpPr>
          <p:nvPr/>
        </p:nvSpPr>
        <p:spPr bwMode="auto">
          <a:xfrm>
            <a:off x="3516381" y="3528629"/>
            <a:ext cx="284727" cy="348892"/>
          </a:xfrm>
          <a:custGeom>
            <a:avLst/>
            <a:gdLst>
              <a:gd name="T0" fmla="*/ 30 w 60"/>
              <a:gd name="T1" fmla="*/ 0 h 74"/>
              <a:gd name="T2" fmla="*/ 54 w 60"/>
              <a:gd name="T3" fmla="*/ 25 h 74"/>
              <a:gd name="T4" fmla="*/ 30 w 60"/>
              <a:gd name="T5" fmla="*/ 49 h 74"/>
              <a:gd name="T6" fmla="*/ 5 w 60"/>
              <a:gd name="T7" fmla="*/ 25 h 74"/>
              <a:gd name="T8" fmla="*/ 30 w 60"/>
              <a:gd name="T9" fmla="*/ 0 h 74"/>
              <a:gd name="T10" fmla="*/ 30 w 60"/>
              <a:gd name="T11" fmla="*/ 0 h 74"/>
              <a:gd name="T12" fmla="*/ 30 w 60"/>
              <a:gd name="T13" fmla="*/ 11 h 74"/>
              <a:gd name="T14" fmla="*/ 44 w 60"/>
              <a:gd name="T15" fmla="*/ 25 h 74"/>
              <a:gd name="T16" fmla="*/ 30 w 60"/>
              <a:gd name="T17" fmla="*/ 39 h 74"/>
              <a:gd name="T18" fmla="*/ 16 w 60"/>
              <a:gd name="T19" fmla="*/ 25 h 74"/>
              <a:gd name="T20" fmla="*/ 30 w 60"/>
              <a:gd name="T21" fmla="*/ 11 h 74"/>
              <a:gd name="T22" fmla="*/ 30 w 60"/>
              <a:gd name="T23" fmla="*/ 11 h 74"/>
              <a:gd name="T24" fmla="*/ 30 w 60"/>
              <a:gd name="T25" fmla="*/ 15 h 74"/>
              <a:gd name="T26" fmla="*/ 37 w 60"/>
              <a:gd name="T27" fmla="*/ 18 h 74"/>
              <a:gd name="T28" fmla="*/ 33 w 60"/>
              <a:gd name="T29" fmla="*/ 17 h 74"/>
              <a:gd name="T30" fmla="*/ 22 w 60"/>
              <a:gd name="T31" fmla="*/ 27 h 74"/>
              <a:gd name="T32" fmla="*/ 24 w 60"/>
              <a:gd name="T33" fmla="*/ 32 h 74"/>
              <a:gd name="T34" fmla="*/ 20 w 60"/>
              <a:gd name="T35" fmla="*/ 25 h 74"/>
              <a:gd name="T36" fmla="*/ 30 w 60"/>
              <a:gd name="T37" fmla="*/ 15 h 74"/>
              <a:gd name="T38" fmla="*/ 30 w 60"/>
              <a:gd name="T39" fmla="*/ 15 h 74"/>
              <a:gd name="T40" fmla="*/ 30 w 60"/>
              <a:gd name="T41" fmla="*/ 3 h 74"/>
              <a:gd name="T42" fmla="*/ 32 w 60"/>
              <a:gd name="T43" fmla="*/ 6 h 74"/>
              <a:gd name="T44" fmla="*/ 30 w 60"/>
              <a:gd name="T45" fmla="*/ 8 h 74"/>
              <a:gd name="T46" fmla="*/ 28 w 60"/>
              <a:gd name="T47" fmla="*/ 6 h 74"/>
              <a:gd name="T48" fmla="*/ 30 w 60"/>
              <a:gd name="T49" fmla="*/ 3 h 74"/>
              <a:gd name="T50" fmla="*/ 30 w 60"/>
              <a:gd name="T51" fmla="*/ 3 h 74"/>
              <a:gd name="T52" fmla="*/ 0 w 60"/>
              <a:gd name="T53" fmla="*/ 68 h 74"/>
              <a:gd name="T54" fmla="*/ 5 w 60"/>
              <a:gd name="T55" fmla="*/ 68 h 74"/>
              <a:gd name="T56" fmla="*/ 16 w 60"/>
              <a:gd name="T57" fmla="*/ 50 h 74"/>
              <a:gd name="T58" fmla="*/ 30 w 60"/>
              <a:gd name="T59" fmla="*/ 54 h 74"/>
              <a:gd name="T60" fmla="*/ 45 w 60"/>
              <a:gd name="T61" fmla="*/ 50 h 74"/>
              <a:gd name="T62" fmla="*/ 55 w 60"/>
              <a:gd name="T63" fmla="*/ 68 h 74"/>
              <a:gd name="T64" fmla="*/ 60 w 60"/>
              <a:gd name="T65" fmla="*/ 68 h 74"/>
              <a:gd name="T66" fmla="*/ 60 w 60"/>
              <a:gd name="T67" fmla="*/ 74 h 74"/>
              <a:gd name="T68" fmla="*/ 59 w 60"/>
              <a:gd name="T69" fmla="*/ 74 h 74"/>
              <a:gd name="T70" fmla="*/ 1 w 60"/>
              <a:gd name="T71" fmla="*/ 74 h 74"/>
              <a:gd name="T72" fmla="*/ 0 w 60"/>
              <a:gd name="T73" fmla="*/ 74 h 74"/>
              <a:gd name="T74" fmla="*/ 0 w 60"/>
              <a:gd name="T75" fmla="*/ 6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0" h="74">
                <a:moveTo>
                  <a:pt x="30" y="0"/>
                </a:moveTo>
                <a:cubicBezTo>
                  <a:pt x="43" y="0"/>
                  <a:pt x="54" y="11"/>
                  <a:pt x="54" y="25"/>
                </a:cubicBezTo>
                <a:cubicBezTo>
                  <a:pt x="54" y="38"/>
                  <a:pt x="43" y="49"/>
                  <a:pt x="30" y="49"/>
                </a:cubicBezTo>
                <a:cubicBezTo>
                  <a:pt x="16" y="49"/>
                  <a:pt x="5" y="38"/>
                  <a:pt x="5" y="25"/>
                </a:cubicBezTo>
                <a:cubicBezTo>
                  <a:pt x="5" y="11"/>
                  <a:pt x="16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lose/>
                <a:moveTo>
                  <a:pt x="30" y="11"/>
                </a:moveTo>
                <a:cubicBezTo>
                  <a:pt x="38" y="11"/>
                  <a:pt x="44" y="17"/>
                  <a:pt x="44" y="25"/>
                </a:cubicBezTo>
                <a:cubicBezTo>
                  <a:pt x="44" y="33"/>
                  <a:pt x="38" y="39"/>
                  <a:pt x="30" y="39"/>
                </a:cubicBezTo>
                <a:cubicBezTo>
                  <a:pt x="22" y="39"/>
                  <a:pt x="16" y="33"/>
                  <a:pt x="16" y="25"/>
                </a:cubicBezTo>
                <a:cubicBezTo>
                  <a:pt x="16" y="17"/>
                  <a:pt x="22" y="11"/>
                  <a:pt x="30" y="11"/>
                </a:cubicBezTo>
                <a:cubicBezTo>
                  <a:pt x="30" y="11"/>
                  <a:pt x="30" y="11"/>
                  <a:pt x="30" y="11"/>
                </a:cubicBezTo>
                <a:close/>
                <a:moveTo>
                  <a:pt x="30" y="15"/>
                </a:moveTo>
                <a:cubicBezTo>
                  <a:pt x="33" y="15"/>
                  <a:pt x="35" y="16"/>
                  <a:pt x="37" y="18"/>
                </a:cubicBezTo>
                <a:cubicBezTo>
                  <a:pt x="35" y="18"/>
                  <a:pt x="34" y="17"/>
                  <a:pt x="33" y="17"/>
                </a:cubicBezTo>
                <a:cubicBezTo>
                  <a:pt x="27" y="17"/>
                  <a:pt x="22" y="22"/>
                  <a:pt x="22" y="27"/>
                </a:cubicBezTo>
                <a:cubicBezTo>
                  <a:pt x="22" y="29"/>
                  <a:pt x="23" y="31"/>
                  <a:pt x="24" y="32"/>
                </a:cubicBezTo>
                <a:cubicBezTo>
                  <a:pt x="22" y="30"/>
                  <a:pt x="20" y="28"/>
                  <a:pt x="20" y="25"/>
                </a:cubicBezTo>
                <a:cubicBezTo>
                  <a:pt x="20" y="20"/>
                  <a:pt x="25" y="15"/>
                  <a:pt x="30" y="15"/>
                </a:cubicBezTo>
                <a:cubicBezTo>
                  <a:pt x="30" y="15"/>
                  <a:pt x="30" y="15"/>
                  <a:pt x="30" y="15"/>
                </a:cubicBezTo>
                <a:close/>
                <a:moveTo>
                  <a:pt x="30" y="3"/>
                </a:moveTo>
                <a:cubicBezTo>
                  <a:pt x="31" y="3"/>
                  <a:pt x="32" y="4"/>
                  <a:pt x="32" y="6"/>
                </a:cubicBezTo>
                <a:cubicBezTo>
                  <a:pt x="32" y="7"/>
                  <a:pt x="31" y="8"/>
                  <a:pt x="30" y="8"/>
                </a:cubicBezTo>
                <a:cubicBezTo>
                  <a:pt x="29" y="8"/>
                  <a:pt x="28" y="7"/>
                  <a:pt x="28" y="6"/>
                </a:cubicBezTo>
                <a:cubicBezTo>
                  <a:pt x="28" y="4"/>
                  <a:pt x="29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lose/>
                <a:moveTo>
                  <a:pt x="0" y="68"/>
                </a:moveTo>
                <a:cubicBezTo>
                  <a:pt x="5" y="68"/>
                  <a:pt x="5" y="68"/>
                  <a:pt x="5" y="68"/>
                </a:cubicBezTo>
                <a:cubicBezTo>
                  <a:pt x="16" y="50"/>
                  <a:pt x="16" y="50"/>
                  <a:pt x="16" y="50"/>
                </a:cubicBezTo>
                <a:cubicBezTo>
                  <a:pt x="20" y="53"/>
                  <a:pt x="25" y="54"/>
                  <a:pt x="30" y="54"/>
                </a:cubicBezTo>
                <a:cubicBezTo>
                  <a:pt x="35" y="54"/>
                  <a:pt x="40" y="53"/>
                  <a:pt x="45" y="50"/>
                </a:cubicBezTo>
                <a:cubicBezTo>
                  <a:pt x="55" y="68"/>
                  <a:pt x="55" y="68"/>
                  <a:pt x="55" y="68"/>
                </a:cubicBezTo>
                <a:cubicBezTo>
                  <a:pt x="60" y="68"/>
                  <a:pt x="60" y="68"/>
                  <a:pt x="60" y="68"/>
                </a:cubicBezTo>
                <a:cubicBezTo>
                  <a:pt x="60" y="74"/>
                  <a:pt x="60" y="74"/>
                  <a:pt x="60" y="74"/>
                </a:cubicBezTo>
                <a:cubicBezTo>
                  <a:pt x="59" y="74"/>
                  <a:pt x="59" y="74"/>
                  <a:pt x="59" y="74"/>
                </a:cubicBezTo>
                <a:cubicBezTo>
                  <a:pt x="1" y="74"/>
                  <a:pt x="1" y="74"/>
                  <a:pt x="1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68"/>
                  <a:pt x="0" y="68"/>
                  <a:pt x="0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>
              <a:latin typeface="+mn-ea"/>
            </a:endParaRPr>
          </a:p>
        </p:txBody>
      </p:sp>
      <p:sp>
        <p:nvSpPr>
          <p:cNvPr id="12" name="Freeform 23"/>
          <p:cNvSpPr>
            <a:spLocks noEditPoints="1"/>
          </p:cNvSpPr>
          <p:nvPr/>
        </p:nvSpPr>
        <p:spPr bwMode="auto">
          <a:xfrm>
            <a:off x="3947699" y="2654332"/>
            <a:ext cx="350896" cy="240615"/>
          </a:xfrm>
          <a:custGeom>
            <a:avLst/>
            <a:gdLst>
              <a:gd name="T0" fmla="*/ 68 w 74"/>
              <a:gd name="T1" fmla="*/ 3 h 51"/>
              <a:gd name="T2" fmla="*/ 67 w 74"/>
              <a:gd name="T3" fmla="*/ 0 h 51"/>
              <a:gd name="T4" fmla="*/ 57 w 74"/>
              <a:gd name="T5" fmla="*/ 1 h 51"/>
              <a:gd name="T6" fmla="*/ 12 w 74"/>
              <a:gd name="T7" fmla="*/ 3 h 51"/>
              <a:gd name="T8" fmla="*/ 10 w 74"/>
              <a:gd name="T9" fmla="*/ 0 h 51"/>
              <a:gd name="T10" fmla="*/ 6 w 74"/>
              <a:gd name="T11" fmla="*/ 1 h 51"/>
              <a:gd name="T12" fmla="*/ 2 w 74"/>
              <a:gd name="T13" fmla="*/ 3 h 51"/>
              <a:gd name="T14" fmla="*/ 0 w 74"/>
              <a:gd name="T15" fmla="*/ 49 h 51"/>
              <a:gd name="T16" fmla="*/ 72 w 74"/>
              <a:gd name="T17" fmla="*/ 51 h 51"/>
              <a:gd name="T18" fmla="*/ 74 w 74"/>
              <a:gd name="T19" fmla="*/ 5 h 51"/>
              <a:gd name="T20" fmla="*/ 72 w 74"/>
              <a:gd name="T21" fmla="*/ 3 h 51"/>
              <a:gd name="T22" fmla="*/ 6 w 74"/>
              <a:gd name="T23" fmla="*/ 9 h 51"/>
              <a:gd name="T24" fmla="*/ 12 w 74"/>
              <a:gd name="T25" fmla="*/ 9 h 51"/>
              <a:gd name="T26" fmla="*/ 9 w 74"/>
              <a:gd name="T27" fmla="*/ 6 h 51"/>
              <a:gd name="T28" fmla="*/ 58 w 74"/>
              <a:gd name="T29" fmla="*/ 8 h 51"/>
              <a:gd name="T30" fmla="*/ 57 w 74"/>
              <a:gd name="T31" fmla="*/ 10 h 51"/>
              <a:gd name="T32" fmla="*/ 67 w 74"/>
              <a:gd name="T33" fmla="*/ 11 h 51"/>
              <a:gd name="T34" fmla="*/ 68 w 74"/>
              <a:gd name="T35" fmla="*/ 9 h 51"/>
              <a:gd name="T36" fmla="*/ 67 w 74"/>
              <a:gd name="T37" fmla="*/ 8 h 51"/>
              <a:gd name="T38" fmla="*/ 58 w 74"/>
              <a:gd name="T39" fmla="*/ 27 h 51"/>
              <a:gd name="T40" fmla="*/ 16 w 74"/>
              <a:gd name="T41" fmla="*/ 27 h 51"/>
              <a:gd name="T42" fmla="*/ 37 w 74"/>
              <a:gd name="T43" fmla="*/ 6 h 51"/>
              <a:gd name="T44" fmla="*/ 54 w 74"/>
              <a:gd name="T45" fmla="*/ 27 h 51"/>
              <a:gd name="T46" fmla="*/ 20 w 74"/>
              <a:gd name="T47" fmla="*/ 27 h 51"/>
              <a:gd name="T48" fmla="*/ 37 w 74"/>
              <a:gd name="T49" fmla="*/ 10 h 51"/>
              <a:gd name="T50" fmla="*/ 49 w 74"/>
              <a:gd name="T51" fmla="*/ 27 h 51"/>
              <a:gd name="T52" fmla="*/ 25 w 74"/>
              <a:gd name="T53" fmla="*/ 27 h 51"/>
              <a:gd name="T54" fmla="*/ 37 w 74"/>
              <a:gd name="T55" fmla="*/ 15 h 51"/>
              <a:gd name="T56" fmla="*/ 44 w 74"/>
              <a:gd name="T57" fmla="*/ 21 h 51"/>
              <a:gd name="T58" fmla="*/ 29 w 74"/>
              <a:gd name="T59" fmla="*/ 29 h 51"/>
              <a:gd name="T60" fmla="*/ 28 w 74"/>
              <a:gd name="T61" fmla="*/ 27 h 51"/>
              <a:gd name="T62" fmla="*/ 37 w 74"/>
              <a:gd name="T63" fmla="*/ 1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4" h="51">
                <a:moveTo>
                  <a:pt x="72" y="3"/>
                </a:moveTo>
                <a:cubicBezTo>
                  <a:pt x="68" y="3"/>
                  <a:pt x="68" y="3"/>
                  <a:pt x="68" y="3"/>
                </a:cubicBezTo>
                <a:cubicBezTo>
                  <a:pt x="68" y="1"/>
                  <a:pt x="68" y="1"/>
                  <a:pt x="68" y="1"/>
                </a:cubicBezTo>
                <a:cubicBezTo>
                  <a:pt x="68" y="0"/>
                  <a:pt x="67" y="0"/>
                  <a:pt x="67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7" y="0"/>
                  <a:pt x="57" y="0"/>
                  <a:pt x="57" y="1"/>
                </a:cubicBezTo>
                <a:cubicBezTo>
                  <a:pt x="57" y="3"/>
                  <a:pt x="57" y="3"/>
                  <a:pt x="57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0"/>
                  <a:pt x="11" y="0"/>
                  <a:pt x="10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6" y="0"/>
                  <a:pt x="6" y="1"/>
                </a:cubicBezTo>
                <a:cubicBezTo>
                  <a:pt x="6" y="3"/>
                  <a:pt x="6" y="3"/>
                  <a:pt x="6" y="3"/>
                </a:cubicBezTo>
                <a:cubicBezTo>
                  <a:pt x="2" y="3"/>
                  <a:pt x="2" y="3"/>
                  <a:pt x="2" y="3"/>
                </a:cubicBezTo>
                <a:cubicBezTo>
                  <a:pt x="1" y="3"/>
                  <a:pt x="0" y="4"/>
                  <a:pt x="0" y="5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0"/>
                  <a:pt x="1" y="51"/>
                  <a:pt x="2" y="51"/>
                </a:cubicBezTo>
                <a:cubicBezTo>
                  <a:pt x="72" y="51"/>
                  <a:pt x="72" y="51"/>
                  <a:pt x="72" y="51"/>
                </a:cubicBezTo>
                <a:cubicBezTo>
                  <a:pt x="73" y="51"/>
                  <a:pt x="74" y="50"/>
                  <a:pt x="74" y="49"/>
                </a:cubicBezTo>
                <a:cubicBezTo>
                  <a:pt x="74" y="5"/>
                  <a:pt x="74" y="5"/>
                  <a:pt x="74" y="5"/>
                </a:cubicBezTo>
                <a:cubicBezTo>
                  <a:pt x="74" y="4"/>
                  <a:pt x="73" y="3"/>
                  <a:pt x="72" y="3"/>
                </a:cubicBezTo>
                <a:cubicBezTo>
                  <a:pt x="72" y="3"/>
                  <a:pt x="72" y="3"/>
                  <a:pt x="72" y="3"/>
                </a:cubicBezTo>
                <a:close/>
                <a:moveTo>
                  <a:pt x="9" y="6"/>
                </a:moveTo>
                <a:cubicBezTo>
                  <a:pt x="7" y="6"/>
                  <a:pt x="6" y="8"/>
                  <a:pt x="6" y="9"/>
                </a:cubicBezTo>
                <a:cubicBezTo>
                  <a:pt x="6" y="11"/>
                  <a:pt x="7" y="13"/>
                  <a:pt x="9" y="13"/>
                </a:cubicBezTo>
                <a:cubicBezTo>
                  <a:pt x="11" y="13"/>
                  <a:pt x="12" y="11"/>
                  <a:pt x="12" y="9"/>
                </a:cubicBezTo>
                <a:cubicBezTo>
                  <a:pt x="12" y="8"/>
                  <a:pt x="11" y="6"/>
                  <a:pt x="9" y="6"/>
                </a:cubicBezTo>
                <a:cubicBezTo>
                  <a:pt x="9" y="6"/>
                  <a:pt x="9" y="6"/>
                  <a:pt x="9" y="6"/>
                </a:cubicBezTo>
                <a:close/>
                <a:moveTo>
                  <a:pt x="67" y="8"/>
                </a:moveTo>
                <a:cubicBezTo>
                  <a:pt x="58" y="8"/>
                  <a:pt x="58" y="8"/>
                  <a:pt x="58" y="8"/>
                </a:cubicBezTo>
                <a:cubicBezTo>
                  <a:pt x="57" y="8"/>
                  <a:pt x="57" y="8"/>
                  <a:pt x="57" y="9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11"/>
                  <a:pt x="57" y="11"/>
                  <a:pt x="58" y="11"/>
                </a:cubicBezTo>
                <a:cubicBezTo>
                  <a:pt x="67" y="11"/>
                  <a:pt x="67" y="11"/>
                  <a:pt x="67" y="11"/>
                </a:cubicBezTo>
                <a:cubicBezTo>
                  <a:pt x="67" y="11"/>
                  <a:pt x="68" y="11"/>
                  <a:pt x="68" y="10"/>
                </a:cubicBezTo>
                <a:cubicBezTo>
                  <a:pt x="68" y="9"/>
                  <a:pt x="68" y="9"/>
                  <a:pt x="68" y="9"/>
                </a:cubicBezTo>
                <a:cubicBezTo>
                  <a:pt x="68" y="8"/>
                  <a:pt x="67" y="8"/>
                  <a:pt x="67" y="8"/>
                </a:cubicBezTo>
                <a:cubicBezTo>
                  <a:pt x="67" y="8"/>
                  <a:pt x="67" y="8"/>
                  <a:pt x="67" y="8"/>
                </a:cubicBezTo>
                <a:close/>
                <a:moveTo>
                  <a:pt x="37" y="6"/>
                </a:moveTo>
                <a:cubicBezTo>
                  <a:pt x="49" y="6"/>
                  <a:pt x="58" y="15"/>
                  <a:pt x="58" y="27"/>
                </a:cubicBezTo>
                <a:cubicBezTo>
                  <a:pt x="58" y="38"/>
                  <a:pt x="49" y="48"/>
                  <a:pt x="37" y="48"/>
                </a:cubicBezTo>
                <a:cubicBezTo>
                  <a:pt x="26" y="48"/>
                  <a:pt x="16" y="38"/>
                  <a:pt x="16" y="27"/>
                </a:cubicBezTo>
                <a:cubicBezTo>
                  <a:pt x="16" y="15"/>
                  <a:pt x="26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lose/>
                <a:moveTo>
                  <a:pt x="37" y="10"/>
                </a:moveTo>
                <a:cubicBezTo>
                  <a:pt x="46" y="10"/>
                  <a:pt x="54" y="17"/>
                  <a:pt x="54" y="27"/>
                </a:cubicBezTo>
                <a:cubicBezTo>
                  <a:pt x="54" y="36"/>
                  <a:pt x="46" y="44"/>
                  <a:pt x="37" y="44"/>
                </a:cubicBezTo>
                <a:cubicBezTo>
                  <a:pt x="28" y="44"/>
                  <a:pt x="20" y="36"/>
                  <a:pt x="20" y="27"/>
                </a:cubicBezTo>
                <a:cubicBezTo>
                  <a:pt x="20" y="17"/>
                  <a:pt x="28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lose/>
                <a:moveTo>
                  <a:pt x="37" y="15"/>
                </a:moveTo>
                <a:cubicBezTo>
                  <a:pt x="44" y="15"/>
                  <a:pt x="49" y="20"/>
                  <a:pt x="49" y="27"/>
                </a:cubicBezTo>
                <a:cubicBezTo>
                  <a:pt x="49" y="33"/>
                  <a:pt x="44" y="39"/>
                  <a:pt x="37" y="39"/>
                </a:cubicBezTo>
                <a:cubicBezTo>
                  <a:pt x="30" y="39"/>
                  <a:pt x="25" y="33"/>
                  <a:pt x="25" y="27"/>
                </a:cubicBezTo>
                <a:cubicBezTo>
                  <a:pt x="25" y="20"/>
                  <a:pt x="30" y="15"/>
                  <a:pt x="37" y="15"/>
                </a:cubicBezTo>
                <a:cubicBezTo>
                  <a:pt x="37" y="15"/>
                  <a:pt x="37" y="15"/>
                  <a:pt x="37" y="15"/>
                </a:cubicBezTo>
                <a:close/>
                <a:moveTo>
                  <a:pt x="37" y="18"/>
                </a:moveTo>
                <a:cubicBezTo>
                  <a:pt x="40" y="18"/>
                  <a:pt x="42" y="19"/>
                  <a:pt x="44" y="21"/>
                </a:cubicBezTo>
                <a:cubicBezTo>
                  <a:pt x="43" y="20"/>
                  <a:pt x="41" y="20"/>
                  <a:pt x="39" y="20"/>
                </a:cubicBezTo>
                <a:cubicBezTo>
                  <a:pt x="34" y="20"/>
                  <a:pt x="29" y="24"/>
                  <a:pt x="29" y="29"/>
                </a:cubicBezTo>
                <a:cubicBezTo>
                  <a:pt x="29" y="30"/>
                  <a:pt x="30" y="32"/>
                  <a:pt x="31" y="33"/>
                </a:cubicBezTo>
                <a:cubicBezTo>
                  <a:pt x="29" y="31"/>
                  <a:pt x="28" y="29"/>
                  <a:pt x="28" y="27"/>
                </a:cubicBezTo>
                <a:cubicBezTo>
                  <a:pt x="28" y="22"/>
                  <a:pt x="32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31668" y="3441465"/>
            <a:ext cx="1981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请输入文字请输入文字</a:t>
            </a:r>
            <a:endParaRPr lang="en-US" altLang="zh-CN" sz="1400" dirty="0" smtClean="0">
              <a:solidFill>
                <a:schemeClr val="bg1"/>
              </a:solidFill>
              <a:latin typeface="+mn-ea"/>
            </a:endParaRPr>
          </a:p>
          <a:p>
            <a:pPr algn="r"/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请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输入文字请输入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文字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69564" y="2514447"/>
            <a:ext cx="1981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请输入文字请输入文字</a:t>
            </a:r>
            <a:endParaRPr lang="en-US" altLang="zh-CN" sz="1400" dirty="0" smtClean="0">
              <a:solidFill>
                <a:schemeClr val="bg1"/>
              </a:solidFill>
              <a:latin typeface="+mn-ea"/>
            </a:endParaRPr>
          </a:p>
          <a:p>
            <a:pPr algn="r"/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请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输入文字请输入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文字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07461" y="1587429"/>
            <a:ext cx="1981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请输入文字请输入文字</a:t>
            </a:r>
            <a:endParaRPr lang="en-US" altLang="zh-CN" sz="1400" dirty="0" smtClean="0">
              <a:solidFill>
                <a:schemeClr val="bg1"/>
              </a:solidFill>
              <a:latin typeface="+mn-ea"/>
            </a:endParaRPr>
          </a:p>
          <a:p>
            <a:pPr algn="r"/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请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输入文字请输入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文字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8640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969"/>
          <p:cNvSpPr>
            <a:spLocks/>
          </p:cNvSpPr>
          <p:nvPr/>
        </p:nvSpPr>
        <p:spPr bwMode="auto">
          <a:xfrm>
            <a:off x="1140976" y="2829579"/>
            <a:ext cx="3267405" cy="1395710"/>
          </a:xfrm>
          <a:custGeom>
            <a:avLst/>
            <a:gdLst>
              <a:gd name="connsiteX0" fmla="*/ 0 w 3036293"/>
              <a:gd name="connsiteY0" fmla="*/ 0 h 1296988"/>
              <a:gd name="connsiteX1" fmla="*/ 401051 w 3036293"/>
              <a:gd name="connsiteY1" fmla="*/ 187426 h 1296988"/>
              <a:gd name="connsiteX2" fmla="*/ 1217786 w 3036293"/>
              <a:gd name="connsiteY2" fmla="*/ 190801 h 1296988"/>
              <a:gd name="connsiteX3" fmla="*/ 1217786 w 3036293"/>
              <a:gd name="connsiteY3" fmla="*/ 163066 h 1296988"/>
              <a:gd name="connsiteX4" fmla="*/ 1793849 w 3036293"/>
              <a:gd name="connsiteY4" fmla="*/ 163066 h 1296988"/>
              <a:gd name="connsiteX5" fmla="*/ 1793849 w 3036293"/>
              <a:gd name="connsiteY5" fmla="*/ 190903 h 1296988"/>
              <a:gd name="connsiteX6" fmla="*/ 2635242 w 3036293"/>
              <a:gd name="connsiteY6" fmla="*/ 187426 h 1296988"/>
              <a:gd name="connsiteX7" fmla="*/ 3036293 w 3036293"/>
              <a:gd name="connsiteY7" fmla="*/ 0 h 1296988"/>
              <a:gd name="connsiteX8" fmla="*/ 3010056 w 3036293"/>
              <a:gd name="connsiteY8" fmla="*/ 74971 h 1296988"/>
              <a:gd name="connsiteX9" fmla="*/ 2863879 w 3036293"/>
              <a:gd name="connsiteY9" fmla="*/ 326121 h 1296988"/>
              <a:gd name="connsiteX10" fmla="*/ 2526546 w 3036293"/>
              <a:gd name="connsiteY10" fmla="*/ 914639 h 1296988"/>
              <a:gd name="connsiteX11" fmla="*/ 2391613 w 3036293"/>
              <a:gd name="connsiteY11" fmla="*/ 1147047 h 1296988"/>
              <a:gd name="connsiteX12" fmla="*/ 2369124 w 3036293"/>
              <a:gd name="connsiteY12" fmla="*/ 1177036 h 1296988"/>
              <a:gd name="connsiteX13" fmla="*/ 2136739 w 3036293"/>
              <a:gd name="connsiteY13" fmla="*/ 1296988 h 1296988"/>
              <a:gd name="connsiteX14" fmla="*/ 1728192 w 3036293"/>
              <a:gd name="connsiteY14" fmla="*/ 1296988 h 1296988"/>
              <a:gd name="connsiteX15" fmla="*/ 1728192 w 3036293"/>
              <a:gd name="connsiteY15" fmla="*/ 1296987 h 1296988"/>
              <a:gd name="connsiteX16" fmla="*/ 1308101 w 3036293"/>
              <a:gd name="connsiteY16" fmla="*/ 1296987 h 1296988"/>
              <a:gd name="connsiteX17" fmla="*/ 899554 w 3036293"/>
              <a:gd name="connsiteY17" fmla="*/ 1296988 h 1296988"/>
              <a:gd name="connsiteX18" fmla="*/ 667169 w 3036293"/>
              <a:gd name="connsiteY18" fmla="*/ 1177036 h 1296988"/>
              <a:gd name="connsiteX19" fmla="*/ 644680 w 3036293"/>
              <a:gd name="connsiteY19" fmla="*/ 1147047 h 1296988"/>
              <a:gd name="connsiteX20" fmla="*/ 509747 w 3036293"/>
              <a:gd name="connsiteY20" fmla="*/ 914639 h 1296988"/>
              <a:gd name="connsiteX21" fmla="*/ 168667 w 3036293"/>
              <a:gd name="connsiteY21" fmla="*/ 326121 h 1296988"/>
              <a:gd name="connsiteX22" fmla="*/ 26237 w 3036293"/>
              <a:gd name="connsiteY22" fmla="*/ 74971 h 1296988"/>
              <a:gd name="connsiteX23" fmla="*/ 0 w 3036293"/>
              <a:gd name="connsiteY23" fmla="*/ 0 h 1296988"/>
              <a:gd name="connsiteX0" fmla="*/ 0 w 3036293"/>
              <a:gd name="connsiteY0" fmla="*/ 0 h 1296988"/>
              <a:gd name="connsiteX1" fmla="*/ 401051 w 3036293"/>
              <a:gd name="connsiteY1" fmla="*/ 187426 h 1296988"/>
              <a:gd name="connsiteX2" fmla="*/ 1217786 w 3036293"/>
              <a:gd name="connsiteY2" fmla="*/ 190801 h 1296988"/>
              <a:gd name="connsiteX3" fmla="*/ 1217786 w 3036293"/>
              <a:gd name="connsiteY3" fmla="*/ 163066 h 1296988"/>
              <a:gd name="connsiteX4" fmla="*/ 1793849 w 3036293"/>
              <a:gd name="connsiteY4" fmla="*/ 163066 h 1296988"/>
              <a:gd name="connsiteX5" fmla="*/ 1793849 w 3036293"/>
              <a:gd name="connsiteY5" fmla="*/ 190903 h 1296988"/>
              <a:gd name="connsiteX6" fmla="*/ 2635242 w 3036293"/>
              <a:gd name="connsiteY6" fmla="*/ 187426 h 1296988"/>
              <a:gd name="connsiteX7" fmla="*/ 3036293 w 3036293"/>
              <a:gd name="connsiteY7" fmla="*/ 0 h 1296988"/>
              <a:gd name="connsiteX8" fmla="*/ 3010056 w 3036293"/>
              <a:gd name="connsiteY8" fmla="*/ 74971 h 1296988"/>
              <a:gd name="connsiteX9" fmla="*/ 2863879 w 3036293"/>
              <a:gd name="connsiteY9" fmla="*/ 326121 h 1296988"/>
              <a:gd name="connsiteX10" fmla="*/ 2526546 w 3036293"/>
              <a:gd name="connsiteY10" fmla="*/ 914639 h 1296988"/>
              <a:gd name="connsiteX11" fmla="*/ 2391613 w 3036293"/>
              <a:gd name="connsiteY11" fmla="*/ 1147047 h 1296988"/>
              <a:gd name="connsiteX12" fmla="*/ 2369124 w 3036293"/>
              <a:gd name="connsiteY12" fmla="*/ 1177036 h 1296988"/>
              <a:gd name="connsiteX13" fmla="*/ 2136739 w 3036293"/>
              <a:gd name="connsiteY13" fmla="*/ 1296988 h 1296988"/>
              <a:gd name="connsiteX14" fmla="*/ 1728192 w 3036293"/>
              <a:gd name="connsiteY14" fmla="*/ 1296988 h 1296988"/>
              <a:gd name="connsiteX15" fmla="*/ 1728192 w 3036293"/>
              <a:gd name="connsiteY15" fmla="*/ 1296987 h 1296988"/>
              <a:gd name="connsiteX16" fmla="*/ 899554 w 3036293"/>
              <a:gd name="connsiteY16" fmla="*/ 1296988 h 1296988"/>
              <a:gd name="connsiteX17" fmla="*/ 667169 w 3036293"/>
              <a:gd name="connsiteY17" fmla="*/ 1177036 h 1296988"/>
              <a:gd name="connsiteX18" fmla="*/ 644680 w 3036293"/>
              <a:gd name="connsiteY18" fmla="*/ 1147047 h 1296988"/>
              <a:gd name="connsiteX19" fmla="*/ 509747 w 3036293"/>
              <a:gd name="connsiteY19" fmla="*/ 914639 h 1296988"/>
              <a:gd name="connsiteX20" fmla="*/ 168667 w 3036293"/>
              <a:gd name="connsiteY20" fmla="*/ 326121 h 1296988"/>
              <a:gd name="connsiteX21" fmla="*/ 26237 w 3036293"/>
              <a:gd name="connsiteY21" fmla="*/ 74971 h 1296988"/>
              <a:gd name="connsiteX22" fmla="*/ 0 w 3036293"/>
              <a:gd name="connsiteY22" fmla="*/ 0 h 1296988"/>
              <a:gd name="connsiteX0" fmla="*/ 0 w 3036293"/>
              <a:gd name="connsiteY0" fmla="*/ 0 h 1296988"/>
              <a:gd name="connsiteX1" fmla="*/ 401051 w 3036293"/>
              <a:gd name="connsiteY1" fmla="*/ 187426 h 1296988"/>
              <a:gd name="connsiteX2" fmla="*/ 1217786 w 3036293"/>
              <a:gd name="connsiteY2" fmla="*/ 190801 h 1296988"/>
              <a:gd name="connsiteX3" fmla="*/ 1217786 w 3036293"/>
              <a:gd name="connsiteY3" fmla="*/ 163066 h 1296988"/>
              <a:gd name="connsiteX4" fmla="*/ 1793849 w 3036293"/>
              <a:gd name="connsiteY4" fmla="*/ 163066 h 1296988"/>
              <a:gd name="connsiteX5" fmla="*/ 1793849 w 3036293"/>
              <a:gd name="connsiteY5" fmla="*/ 190903 h 1296988"/>
              <a:gd name="connsiteX6" fmla="*/ 2635242 w 3036293"/>
              <a:gd name="connsiteY6" fmla="*/ 187426 h 1296988"/>
              <a:gd name="connsiteX7" fmla="*/ 3036293 w 3036293"/>
              <a:gd name="connsiteY7" fmla="*/ 0 h 1296988"/>
              <a:gd name="connsiteX8" fmla="*/ 3010056 w 3036293"/>
              <a:gd name="connsiteY8" fmla="*/ 74971 h 1296988"/>
              <a:gd name="connsiteX9" fmla="*/ 2863879 w 3036293"/>
              <a:gd name="connsiteY9" fmla="*/ 326121 h 1296988"/>
              <a:gd name="connsiteX10" fmla="*/ 2526546 w 3036293"/>
              <a:gd name="connsiteY10" fmla="*/ 914639 h 1296988"/>
              <a:gd name="connsiteX11" fmla="*/ 2391613 w 3036293"/>
              <a:gd name="connsiteY11" fmla="*/ 1147047 h 1296988"/>
              <a:gd name="connsiteX12" fmla="*/ 2369124 w 3036293"/>
              <a:gd name="connsiteY12" fmla="*/ 1177036 h 1296988"/>
              <a:gd name="connsiteX13" fmla="*/ 2136739 w 3036293"/>
              <a:gd name="connsiteY13" fmla="*/ 1296988 h 1296988"/>
              <a:gd name="connsiteX14" fmla="*/ 1728192 w 3036293"/>
              <a:gd name="connsiteY14" fmla="*/ 1296988 h 1296988"/>
              <a:gd name="connsiteX15" fmla="*/ 899554 w 3036293"/>
              <a:gd name="connsiteY15" fmla="*/ 1296988 h 1296988"/>
              <a:gd name="connsiteX16" fmla="*/ 667169 w 3036293"/>
              <a:gd name="connsiteY16" fmla="*/ 1177036 h 1296988"/>
              <a:gd name="connsiteX17" fmla="*/ 644680 w 3036293"/>
              <a:gd name="connsiteY17" fmla="*/ 1147047 h 1296988"/>
              <a:gd name="connsiteX18" fmla="*/ 509747 w 3036293"/>
              <a:gd name="connsiteY18" fmla="*/ 914639 h 1296988"/>
              <a:gd name="connsiteX19" fmla="*/ 168667 w 3036293"/>
              <a:gd name="connsiteY19" fmla="*/ 326121 h 1296988"/>
              <a:gd name="connsiteX20" fmla="*/ 26237 w 3036293"/>
              <a:gd name="connsiteY20" fmla="*/ 74971 h 1296988"/>
              <a:gd name="connsiteX21" fmla="*/ 0 w 3036293"/>
              <a:gd name="connsiteY21" fmla="*/ 0 h 1296988"/>
              <a:gd name="connsiteX0" fmla="*/ 0 w 3036293"/>
              <a:gd name="connsiteY0" fmla="*/ 0 h 1296988"/>
              <a:gd name="connsiteX1" fmla="*/ 401051 w 3036293"/>
              <a:gd name="connsiteY1" fmla="*/ 187426 h 1296988"/>
              <a:gd name="connsiteX2" fmla="*/ 1217786 w 3036293"/>
              <a:gd name="connsiteY2" fmla="*/ 190801 h 1296988"/>
              <a:gd name="connsiteX3" fmla="*/ 1217786 w 3036293"/>
              <a:gd name="connsiteY3" fmla="*/ 163066 h 1296988"/>
              <a:gd name="connsiteX4" fmla="*/ 1793849 w 3036293"/>
              <a:gd name="connsiteY4" fmla="*/ 190903 h 1296988"/>
              <a:gd name="connsiteX5" fmla="*/ 2635242 w 3036293"/>
              <a:gd name="connsiteY5" fmla="*/ 187426 h 1296988"/>
              <a:gd name="connsiteX6" fmla="*/ 3036293 w 3036293"/>
              <a:gd name="connsiteY6" fmla="*/ 0 h 1296988"/>
              <a:gd name="connsiteX7" fmla="*/ 3010056 w 3036293"/>
              <a:gd name="connsiteY7" fmla="*/ 74971 h 1296988"/>
              <a:gd name="connsiteX8" fmla="*/ 2863879 w 3036293"/>
              <a:gd name="connsiteY8" fmla="*/ 326121 h 1296988"/>
              <a:gd name="connsiteX9" fmla="*/ 2526546 w 3036293"/>
              <a:gd name="connsiteY9" fmla="*/ 914639 h 1296988"/>
              <a:gd name="connsiteX10" fmla="*/ 2391613 w 3036293"/>
              <a:gd name="connsiteY10" fmla="*/ 1147047 h 1296988"/>
              <a:gd name="connsiteX11" fmla="*/ 2369124 w 3036293"/>
              <a:gd name="connsiteY11" fmla="*/ 1177036 h 1296988"/>
              <a:gd name="connsiteX12" fmla="*/ 2136739 w 3036293"/>
              <a:gd name="connsiteY12" fmla="*/ 1296988 h 1296988"/>
              <a:gd name="connsiteX13" fmla="*/ 1728192 w 3036293"/>
              <a:gd name="connsiteY13" fmla="*/ 1296988 h 1296988"/>
              <a:gd name="connsiteX14" fmla="*/ 899554 w 3036293"/>
              <a:gd name="connsiteY14" fmla="*/ 1296988 h 1296988"/>
              <a:gd name="connsiteX15" fmla="*/ 667169 w 3036293"/>
              <a:gd name="connsiteY15" fmla="*/ 1177036 h 1296988"/>
              <a:gd name="connsiteX16" fmla="*/ 644680 w 3036293"/>
              <a:gd name="connsiteY16" fmla="*/ 1147047 h 1296988"/>
              <a:gd name="connsiteX17" fmla="*/ 509747 w 3036293"/>
              <a:gd name="connsiteY17" fmla="*/ 914639 h 1296988"/>
              <a:gd name="connsiteX18" fmla="*/ 168667 w 3036293"/>
              <a:gd name="connsiteY18" fmla="*/ 326121 h 1296988"/>
              <a:gd name="connsiteX19" fmla="*/ 26237 w 3036293"/>
              <a:gd name="connsiteY19" fmla="*/ 74971 h 1296988"/>
              <a:gd name="connsiteX20" fmla="*/ 0 w 3036293"/>
              <a:gd name="connsiteY20" fmla="*/ 0 h 1296988"/>
              <a:gd name="connsiteX0" fmla="*/ 0 w 3036293"/>
              <a:gd name="connsiteY0" fmla="*/ 0 h 1296988"/>
              <a:gd name="connsiteX1" fmla="*/ 401051 w 3036293"/>
              <a:gd name="connsiteY1" fmla="*/ 187426 h 1296988"/>
              <a:gd name="connsiteX2" fmla="*/ 1217786 w 3036293"/>
              <a:gd name="connsiteY2" fmla="*/ 190801 h 1296988"/>
              <a:gd name="connsiteX3" fmla="*/ 1793849 w 3036293"/>
              <a:gd name="connsiteY3" fmla="*/ 190903 h 1296988"/>
              <a:gd name="connsiteX4" fmla="*/ 2635242 w 3036293"/>
              <a:gd name="connsiteY4" fmla="*/ 187426 h 1296988"/>
              <a:gd name="connsiteX5" fmla="*/ 3036293 w 3036293"/>
              <a:gd name="connsiteY5" fmla="*/ 0 h 1296988"/>
              <a:gd name="connsiteX6" fmla="*/ 3010056 w 3036293"/>
              <a:gd name="connsiteY6" fmla="*/ 74971 h 1296988"/>
              <a:gd name="connsiteX7" fmla="*/ 2863879 w 3036293"/>
              <a:gd name="connsiteY7" fmla="*/ 326121 h 1296988"/>
              <a:gd name="connsiteX8" fmla="*/ 2526546 w 3036293"/>
              <a:gd name="connsiteY8" fmla="*/ 914639 h 1296988"/>
              <a:gd name="connsiteX9" fmla="*/ 2391613 w 3036293"/>
              <a:gd name="connsiteY9" fmla="*/ 1147047 h 1296988"/>
              <a:gd name="connsiteX10" fmla="*/ 2369124 w 3036293"/>
              <a:gd name="connsiteY10" fmla="*/ 1177036 h 1296988"/>
              <a:gd name="connsiteX11" fmla="*/ 2136739 w 3036293"/>
              <a:gd name="connsiteY11" fmla="*/ 1296988 h 1296988"/>
              <a:gd name="connsiteX12" fmla="*/ 1728192 w 3036293"/>
              <a:gd name="connsiteY12" fmla="*/ 1296988 h 1296988"/>
              <a:gd name="connsiteX13" fmla="*/ 899554 w 3036293"/>
              <a:gd name="connsiteY13" fmla="*/ 1296988 h 1296988"/>
              <a:gd name="connsiteX14" fmla="*/ 667169 w 3036293"/>
              <a:gd name="connsiteY14" fmla="*/ 1177036 h 1296988"/>
              <a:gd name="connsiteX15" fmla="*/ 644680 w 3036293"/>
              <a:gd name="connsiteY15" fmla="*/ 1147047 h 1296988"/>
              <a:gd name="connsiteX16" fmla="*/ 509747 w 3036293"/>
              <a:gd name="connsiteY16" fmla="*/ 914639 h 1296988"/>
              <a:gd name="connsiteX17" fmla="*/ 168667 w 3036293"/>
              <a:gd name="connsiteY17" fmla="*/ 326121 h 1296988"/>
              <a:gd name="connsiteX18" fmla="*/ 26237 w 3036293"/>
              <a:gd name="connsiteY18" fmla="*/ 74971 h 1296988"/>
              <a:gd name="connsiteX19" fmla="*/ 0 w 3036293"/>
              <a:gd name="connsiteY19" fmla="*/ 0 h 1296988"/>
              <a:gd name="connsiteX0" fmla="*/ 0 w 3036293"/>
              <a:gd name="connsiteY0" fmla="*/ 0 h 1296988"/>
              <a:gd name="connsiteX1" fmla="*/ 401051 w 3036293"/>
              <a:gd name="connsiteY1" fmla="*/ 187426 h 1296988"/>
              <a:gd name="connsiteX2" fmla="*/ 1793849 w 3036293"/>
              <a:gd name="connsiteY2" fmla="*/ 190903 h 1296988"/>
              <a:gd name="connsiteX3" fmla="*/ 2635242 w 3036293"/>
              <a:gd name="connsiteY3" fmla="*/ 187426 h 1296988"/>
              <a:gd name="connsiteX4" fmla="*/ 3036293 w 3036293"/>
              <a:gd name="connsiteY4" fmla="*/ 0 h 1296988"/>
              <a:gd name="connsiteX5" fmla="*/ 3010056 w 3036293"/>
              <a:gd name="connsiteY5" fmla="*/ 74971 h 1296988"/>
              <a:gd name="connsiteX6" fmla="*/ 2863879 w 3036293"/>
              <a:gd name="connsiteY6" fmla="*/ 326121 h 1296988"/>
              <a:gd name="connsiteX7" fmla="*/ 2526546 w 3036293"/>
              <a:gd name="connsiteY7" fmla="*/ 914639 h 1296988"/>
              <a:gd name="connsiteX8" fmla="*/ 2391613 w 3036293"/>
              <a:gd name="connsiteY8" fmla="*/ 1147047 h 1296988"/>
              <a:gd name="connsiteX9" fmla="*/ 2369124 w 3036293"/>
              <a:gd name="connsiteY9" fmla="*/ 1177036 h 1296988"/>
              <a:gd name="connsiteX10" fmla="*/ 2136739 w 3036293"/>
              <a:gd name="connsiteY10" fmla="*/ 1296988 h 1296988"/>
              <a:gd name="connsiteX11" fmla="*/ 1728192 w 3036293"/>
              <a:gd name="connsiteY11" fmla="*/ 1296988 h 1296988"/>
              <a:gd name="connsiteX12" fmla="*/ 899554 w 3036293"/>
              <a:gd name="connsiteY12" fmla="*/ 1296988 h 1296988"/>
              <a:gd name="connsiteX13" fmla="*/ 667169 w 3036293"/>
              <a:gd name="connsiteY13" fmla="*/ 1177036 h 1296988"/>
              <a:gd name="connsiteX14" fmla="*/ 644680 w 3036293"/>
              <a:gd name="connsiteY14" fmla="*/ 1147047 h 1296988"/>
              <a:gd name="connsiteX15" fmla="*/ 509747 w 3036293"/>
              <a:gd name="connsiteY15" fmla="*/ 914639 h 1296988"/>
              <a:gd name="connsiteX16" fmla="*/ 168667 w 3036293"/>
              <a:gd name="connsiteY16" fmla="*/ 326121 h 1296988"/>
              <a:gd name="connsiteX17" fmla="*/ 26237 w 3036293"/>
              <a:gd name="connsiteY17" fmla="*/ 74971 h 1296988"/>
              <a:gd name="connsiteX18" fmla="*/ 0 w 3036293"/>
              <a:gd name="connsiteY18" fmla="*/ 0 h 1296988"/>
              <a:gd name="connsiteX0" fmla="*/ 0 w 3036293"/>
              <a:gd name="connsiteY0" fmla="*/ 0 h 1296988"/>
              <a:gd name="connsiteX1" fmla="*/ 401051 w 3036293"/>
              <a:gd name="connsiteY1" fmla="*/ 187426 h 1296988"/>
              <a:gd name="connsiteX2" fmla="*/ 2635242 w 3036293"/>
              <a:gd name="connsiteY2" fmla="*/ 187426 h 1296988"/>
              <a:gd name="connsiteX3" fmla="*/ 3036293 w 3036293"/>
              <a:gd name="connsiteY3" fmla="*/ 0 h 1296988"/>
              <a:gd name="connsiteX4" fmla="*/ 3010056 w 3036293"/>
              <a:gd name="connsiteY4" fmla="*/ 74971 h 1296988"/>
              <a:gd name="connsiteX5" fmla="*/ 2863879 w 3036293"/>
              <a:gd name="connsiteY5" fmla="*/ 326121 h 1296988"/>
              <a:gd name="connsiteX6" fmla="*/ 2526546 w 3036293"/>
              <a:gd name="connsiteY6" fmla="*/ 914639 h 1296988"/>
              <a:gd name="connsiteX7" fmla="*/ 2391613 w 3036293"/>
              <a:gd name="connsiteY7" fmla="*/ 1147047 h 1296988"/>
              <a:gd name="connsiteX8" fmla="*/ 2369124 w 3036293"/>
              <a:gd name="connsiteY8" fmla="*/ 1177036 h 1296988"/>
              <a:gd name="connsiteX9" fmla="*/ 2136739 w 3036293"/>
              <a:gd name="connsiteY9" fmla="*/ 1296988 h 1296988"/>
              <a:gd name="connsiteX10" fmla="*/ 1728192 w 3036293"/>
              <a:gd name="connsiteY10" fmla="*/ 1296988 h 1296988"/>
              <a:gd name="connsiteX11" fmla="*/ 899554 w 3036293"/>
              <a:gd name="connsiteY11" fmla="*/ 1296988 h 1296988"/>
              <a:gd name="connsiteX12" fmla="*/ 667169 w 3036293"/>
              <a:gd name="connsiteY12" fmla="*/ 1177036 h 1296988"/>
              <a:gd name="connsiteX13" fmla="*/ 644680 w 3036293"/>
              <a:gd name="connsiteY13" fmla="*/ 1147047 h 1296988"/>
              <a:gd name="connsiteX14" fmla="*/ 509747 w 3036293"/>
              <a:gd name="connsiteY14" fmla="*/ 914639 h 1296988"/>
              <a:gd name="connsiteX15" fmla="*/ 168667 w 3036293"/>
              <a:gd name="connsiteY15" fmla="*/ 326121 h 1296988"/>
              <a:gd name="connsiteX16" fmla="*/ 26237 w 3036293"/>
              <a:gd name="connsiteY16" fmla="*/ 74971 h 1296988"/>
              <a:gd name="connsiteX17" fmla="*/ 0 w 3036293"/>
              <a:gd name="connsiteY17" fmla="*/ 0 h 1296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036293" h="1296988">
                <a:moveTo>
                  <a:pt x="0" y="0"/>
                </a:moveTo>
                <a:cubicBezTo>
                  <a:pt x="63719" y="116204"/>
                  <a:pt x="202400" y="187426"/>
                  <a:pt x="401051" y="187426"/>
                </a:cubicBezTo>
                <a:lnTo>
                  <a:pt x="2635242" y="187426"/>
                </a:lnTo>
                <a:cubicBezTo>
                  <a:pt x="2833893" y="187426"/>
                  <a:pt x="2972575" y="116204"/>
                  <a:pt x="3036293" y="0"/>
                </a:cubicBezTo>
                <a:cubicBezTo>
                  <a:pt x="3028797" y="29988"/>
                  <a:pt x="3021300" y="56228"/>
                  <a:pt x="3010056" y="74971"/>
                </a:cubicBezTo>
                <a:lnTo>
                  <a:pt x="2863879" y="326121"/>
                </a:lnTo>
                <a:lnTo>
                  <a:pt x="2526546" y="914639"/>
                </a:lnTo>
                <a:lnTo>
                  <a:pt x="2391613" y="1147047"/>
                </a:lnTo>
                <a:cubicBezTo>
                  <a:pt x="2384117" y="1158293"/>
                  <a:pt x="2376620" y="1169539"/>
                  <a:pt x="2369124" y="1177036"/>
                </a:cubicBezTo>
                <a:cubicBezTo>
                  <a:pt x="2316650" y="1244509"/>
                  <a:pt x="2219198" y="1296988"/>
                  <a:pt x="2136739" y="1296988"/>
                </a:cubicBezTo>
                <a:lnTo>
                  <a:pt x="1728192" y="1296988"/>
                </a:lnTo>
                <a:lnTo>
                  <a:pt x="899554" y="1296988"/>
                </a:lnTo>
                <a:cubicBezTo>
                  <a:pt x="817095" y="1296988"/>
                  <a:pt x="719643" y="1244509"/>
                  <a:pt x="667169" y="1177036"/>
                </a:cubicBezTo>
                <a:cubicBezTo>
                  <a:pt x="659673" y="1169539"/>
                  <a:pt x="652177" y="1158293"/>
                  <a:pt x="644680" y="1147047"/>
                </a:cubicBezTo>
                <a:cubicBezTo>
                  <a:pt x="644672" y="1147033"/>
                  <a:pt x="643626" y="1145231"/>
                  <a:pt x="509747" y="914639"/>
                </a:cubicBezTo>
                <a:cubicBezTo>
                  <a:pt x="509738" y="914623"/>
                  <a:pt x="507972" y="911576"/>
                  <a:pt x="168667" y="326121"/>
                </a:cubicBezTo>
                <a:lnTo>
                  <a:pt x="26237" y="74971"/>
                </a:lnTo>
                <a:cubicBezTo>
                  <a:pt x="14993" y="56228"/>
                  <a:pt x="7497" y="29988"/>
                  <a:pt x="0" y="0"/>
                </a:cubicBezTo>
                <a:close/>
              </a:path>
            </a:pathLst>
          </a:custGeom>
          <a:solidFill>
            <a:srgbClr val="009999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6" name="Freeform 489"/>
          <p:cNvSpPr>
            <a:spLocks/>
          </p:cNvSpPr>
          <p:nvPr/>
        </p:nvSpPr>
        <p:spPr bwMode="auto">
          <a:xfrm>
            <a:off x="1914056" y="1268283"/>
            <a:ext cx="2526628" cy="2849502"/>
          </a:xfrm>
          <a:custGeom>
            <a:avLst/>
            <a:gdLst>
              <a:gd name="T0" fmla="*/ 131 w 626"/>
              <a:gd name="T1" fmla="*/ 81 h 706"/>
              <a:gd name="T2" fmla="*/ 425 w 626"/>
              <a:gd name="T3" fmla="*/ 588 h 706"/>
              <a:gd name="T4" fmla="*/ 435 w 626"/>
              <a:gd name="T5" fmla="*/ 706 h 706"/>
              <a:gd name="T6" fmla="*/ 449 w 626"/>
              <a:gd name="T7" fmla="*/ 690 h 706"/>
              <a:gd name="T8" fmla="*/ 614 w 626"/>
              <a:gd name="T9" fmla="*/ 404 h 706"/>
              <a:gd name="T10" fmla="*/ 614 w 626"/>
              <a:gd name="T11" fmla="*/ 326 h 706"/>
              <a:gd name="T12" fmla="*/ 449 w 626"/>
              <a:gd name="T13" fmla="*/ 40 h 706"/>
              <a:gd name="T14" fmla="*/ 381 w 626"/>
              <a:gd name="T15" fmla="*/ 1 h 706"/>
              <a:gd name="T16" fmla="*/ 51 w 626"/>
              <a:gd name="T17" fmla="*/ 1 h 706"/>
              <a:gd name="T18" fmla="*/ 0 w 626"/>
              <a:gd name="T19" fmla="*/ 21 h 706"/>
              <a:gd name="T20" fmla="*/ 131 w 626"/>
              <a:gd name="T21" fmla="*/ 81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6" h="706">
                <a:moveTo>
                  <a:pt x="131" y="81"/>
                </a:moveTo>
                <a:cubicBezTo>
                  <a:pt x="425" y="588"/>
                  <a:pt x="425" y="588"/>
                  <a:pt x="425" y="588"/>
                </a:cubicBezTo>
                <a:cubicBezTo>
                  <a:pt x="451" y="634"/>
                  <a:pt x="453" y="676"/>
                  <a:pt x="435" y="706"/>
                </a:cubicBezTo>
                <a:cubicBezTo>
                  <a:pt x="441" y="701"/>
                  <a:pt x="445" y="696"/>
                  <a:pt x="449" y="690"/>
                </a:cubicBezTo>
                <a:cubicBezTo>
                  <a:pt x="614" y="404"/>
                  <a:pt x="614" y="404"/>
                  <a:pt x="614" y="404"/>
                </a:cubicBezTo>
                <a:cubicBezTo>
                  <a:pt x="626" y="383"/>
                  <a:pt x="626" y="347"/>
                  <a:pt x="614" y="326"/>
                </a:cubicBezTo>
                <a:cubicBezTo>
                  <a:pt x="449" y="40"/>
                  <a:pt x="449" y="40"/>
                  <a:pt x="449" y="40"/>
                </a:cubicBezTo>
                <a:cubicBezTo>
                  <a:pt x="436" y="19"/>
                  <a:pt x="406" y="1"/>
                  <a:pt x="38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34" y="1"/>
                  <a:pt x="15" y="9"/>
                  <a:pt x="0" y="21"/>
                </a:cubicBezTo>
                <a:cubicBezTo>
                  <a:pt x="45" y="0"/>
                  <a:pt x="96" y="19"/>
                  <a:pt x="131" y="81"/>
                </a:cubicBezTo>
              </a:path>
            </a:pathLst>
          </a:custGeom>
          <a:solidFill>
            <a:srgbClr val="F4736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7" name="Freeform 967"/>
          <p:cNvSpPr>
            <a:spLocks/>
          </p:cNvSpPr>
          <p:nvPr/>
        </p:nvSpPr>
        <p:spPr bwMode="auto">
          <a:xfrm>
            <a:off x="1118791" y="1251683"/>
            <a:ext cx="2538587" cy="2842669"/>
          </a:xfrm>
          <a:custGeom>
            <a:avLst/>
            <a:gdLst>
              <a:gd name="T0" fmla="*/ 12 w 629"/>
              <a:gd name="T1" fmla="*/ 406 h 704"/>
              <a:gd name="T2" fmla="*/ 177 w 629"/>
              <a:gd name="T3" fmla="*/ 692 h 704"/>
              <a:gd name="T4" fmla="*/ 186 w 629"/>
              <a:gd name="T5" fmla="*/ 704 h 704"/>
              <a:gd name="T6" fmla="*/ 199 w 629"/>
              <a:gd name="T7" fmla="*/ 590 h 704"/>
              <a:gd name="T8" fmla="*/ 492 w 629"/>
              <a:gd name="T9" fmla="*/ 83 h 704"/>
              <a:gd name="T10" fmla="*/ 629 w 629"/>
              <a:gd name="T11" fmla="*/ 26 h 704"/>
              <a:gd name="T12" fmla="*/ 575 w 629"/>
              <a:gd name="T13" fmla="*/ 3 h 704"/>
              <a:gd name="T14" fmla="*/ 245 w 629"/>
              <a:gd name="T15" fmla="*/ 3 h 704"/>
              <a:gd name="T16" fmla="*/ 177 w 629"/>
              <a:gd name="T17" fmla="*/ 42 h 704"/>
              <a:gd name="T18" fmla="*/ 12 w 629"/>
              <a:gd name="T19" fmla="*/ 328 h 704"/>
              <a:gd name="T20" fmla="*/ 12 w 629"/>
              <a:gd name="T21" fmla="*/ 406 h 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9" h="704">
                <a:moveTo>
                  <a:pt x="12" y="406"/>
                </a:moveTo>
                <a:cubicBezTo>
                  <a:pt x="177" y="692"/>
                  <a:pt x="177" y="692"/>
                  <a:pt x="177" y="692"/>
                </a:cubicBezTo>
                <a:cubicBezTo>
                  <a:pt x="180" y="696"/>
                  <a:pt x="183" y="700"/>
                  <a:pt x="186" y="704"/>
                </a:cubicBezTo>
                <a:cubicBezTo>
                  <a:pt x="171" y="674"/>
                  <a:pt x="174" y="634"/>
                  <a:pt x="199" y="590"/>
                </a:cubicBezTo>
                <a:cubicBezTo>
                  <a:pt x="492" y="83"/>
                  <a:pt x="492" y="83"/>
                  <a:pt x="492" y="83"/>
                </a:cubicBezTo>
                <a:cubicBezTo>
                  <a:pt x="529" y="19"/>
                  <a:pt x="583" y="0"/>
                  <a:pt x="629" y="26"/>
                </a:cubicBezTo>
                <a:cubicBezTo>
                  <a:pt x="614" y="13"/>
                  <a:pt x="593" y="3"/>
                  <a:pt x="575" y="3"/>
                </a:cubicBezTo>
                <a:cubicBezTo>
                  <a:pt x="245" y="3"/>
                  <a:pt x="245" y="3"/>
                  <a:pt x="245" y="3"/>
                </a:cubicBezTo>
                <a:cubicBezTo>
                  <a:pt x="220" y="3"/>
                  <a:pt x="190" y="21"/>
                  <a:pt x="177" y="42"/>
                </a:cubicBezTo>
                <a:cubicBezTo>
                  <a:pt x="12" y="328"/>
                  <a:pt x="12" y="328"/>
                  <a:pt x="12" y="328"/>
                </a:cubicBezTo>
                <a:cubicBezTo>
                  <a:pt x="0" y="349"/>
                  <a:pt x="0" y="385"/>
                  <a:pt x="12" y="406"/>
                </a:cubicBezTo>
              </a:path>
            </a:pathLst>
          </a:custGeom>
          <a:solidFill>
            <a:srgbClr val="FF73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8" name="Freeform 969"/>
          <p:cNvSpPr>
            <a:spLocks/>
          </p:cNvSpPr>
          <p:nvPr/>
        </p:nvSpPr>
        <p:spPr bwMode="auto">
          <a:xfrm>
            <a:off x="1143359" y="2829579"/>
            <a:ext cx="1633701" cy="1395710"/>
          </a:xfrm>
          <a:custGeom>
            <a:avLst/>
            <a:gdLst/>
            <a:ahLst/>
            <a:cxnLst/>
            <a:rect l="l" t="t" r="r" b="b"/>
            <a:pathLst>
              <a:path w="1518145" h="1296988">
                <a:moveTo>
                  <a:pt x="0" y="0"/>
                </a:moveTo>
                <a:cubicBezTo>
                  <a:pt x="63719" y="116204"/>
                  <a:pt x="202400" y="187426"/>
                  <a:pt x="401051" y="187426"/>
                </a:cubicBezTo>
                <a:lnTo>
                  <a:pt x="1518145" y="187426"/>
                </a:lnTo>
                <a:lnTo>
                  <a:pt x="1518145" y="1296988"/>
                </a:lnTo>
                <a:lnTo>
                  <a:pt x="899554" y="1296988"/>
                </a:lnTo>
                <a:cubicBezTo>
                  <a:pt x="817095" y="1296988"/>
                  <a:pt x="719643" y="1244509"/>
                  <a:pt x="667169" y="1177036"/>
                </a:cubicBezTo>
                <a:cubicBezTo>
                  <a:pt x="659673" y="1169539"/>
                  <a:pt x="652177" y="1158293"/>
                  <a:pt x="644680" y="1147047"/>
                </a:cubicBezTo>
                <a:cubicBezTo>
                  <a:pt x="644671" y="1147032"/>
                  <a:pt x="643571" y="1145137"/>
                  <a:pt x="509747" y="914639"/>
                </a:cubicBezTo>
                <a:cubicBezTo>
                  <a:pt x="509737" y="914621"/>
                  <a:pt x="507851" y="911368"/>
                  <a:pt x="168667" y="326121"/>
                </a:cubicBezTo>
                <a:lnTo>
                  <a:pt x="26237" y="74971"/>
                </a:lnTo>
                <a:cubicBezTo>
                  <a:pt x="14993" y="56228"/>
                  <a:pt x="7497" y="29988"/>
                  <a:pt x="0" y="0"/>
                </a:cubicBezTo>
                <a:close/>
              </a:path>
            </a:pathLst>
          </a:custGeom>
          <a:solidFill>
            <a:srgbClr val="009999"/>
          </a:solidFill>
          <a:ln>
            <a:noFill/>
          </a:ln>
          <a:effectLst>
            <a:outerShdw blurRad="50800" dist="38100" dir="10200000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004048" y="1059582"/>
            <a:ext cx="3024336" cy="954107"/>
            <a:chOff x="5148064" y="1495565"/>
            <a:chExt cx="3024336" cy="954107"/>
          </a:xfrm>
        </p:grpSpPr>
        <p:sp>
          <p:nvSpPr>
            <p:cNvPr id="10" name="TextBox 9"/>
            <p:cNvSpPr txBox="1"/>
            <p:nvPr/>
          </p:nvSpPr>
          <p:spPr>
            <a:xfrm flipH="1">
              <a:off x="5600728" y="1864897"/>
              <a:ext cx="25716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prstClr val="black"/>
                  </a:solidFill>
                  <a:latin typeface="+mn-ea"/>
                </a:rPr>
                <a:t>请输入</a:t>
              </a:r>
              <a:r>
                <a:rPr lang="zh-CN" altLang="en-US" sz="1600" dirty="0">
                  <a:solidFill>
                    <a:prstClr val="black"/>
                  </a:solidFill>
                  <a:latin typeface="+mn-ea"/>
                </a:rPr>
                <a:t>文本请输入</a:t>
              </a:r>
              <a:r>
                <a:rPr lang="zh-CN" altLang="en-US" sz="1600" dirty="0" smtClean="0">
                  <a:solidFill>
                    <a:prstClr val="black"/>
                  </a:solidFill>
                  <a:latin typeface="+mn-ea"/>
                </a:rPr>
                <a:t>文本</a:t>
              </a:r>
              <a:endParaRPr lang="en-US" altLang="zh-CN" sz="1600" dirty="0" smtClean="0">
                <a:solidFill>
                  <a:prstClr val="black"/>
                </a:solidFill>
                <a:latin typeface="+mn-ea"/>
              </a:endParaRPr>
            </a:p>
            <a:p>
              <a:pPr algn="ctr"/>
              <a:r>
                <a:rPr lang="zh-CN" altLang="en-US" sz="1600" dirty="0" smtClean="0">
                  <a:solidFill>
                    <a:prstClr val="black"/>
                  </a:solidFill>
                  <a:latin typeface="+mn-ea"/>
                </a:rPr>
                <a:t>请输入</a:t>
              </a:r>
              <a:r>
                <a:rPr lang="zh-CN" altLang="en-US" sz="1600" dirty="0">
                  <a:solidFill>
                    <a:prstClr val="black"/>
                  </a:solidFill>
                  <a:latin typeface="+mn-ea"/>
                </a:rPr>
                <a:t>文本请输入文本</a:t>
              </a:r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5607662" y="1860439"/>
              <a:ext cx="2564738" cy="4458"/>
            </a:xfrm>
            <a:prstGeom prst="line">
              <a:avLst/>
            </a:prstGeom>
            <a:ln w="6350">
              <a:solidFill>
                <a:srgbClr val="FF7300"/>
              </a:solidFill>
              <a:prstDash val="sysDot"/>
              <a:headEnd type="oval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椭圆 11"/>
            <p:cNvSpPr/>
            <p:nvPr/>
          </p:nvSpPr>
          <p:spPr>
            <a:xfrm>
              <a:off x="5148064" y="1611886"/>
              <a:ext cx="497106" cy="497106"/>
            </a:xfrm>
            <a:prstGeom prst="ellipse">
              <a:avLst/>
            </a:prstGeom>
            <a:solidFill>
              <a:srgbClr val="FF7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3" name="等腰三角形 1024"/>
            <p:cNvSpPr/>
            <p:nvPr/>
          </p:nvSpPr>
          <p:spPr>
            <a:xfrm>
              <a:off x="5216597" y="1709856"/>
              <a:ext cx="360040" cy="301166"/>
            </a:xfrm>
            <a:custGeom>
              <a:avLst/>
              <a:gdLst/>
              <a:ahLst/>
              <a:cxnLst/>
              <a:rect l="l" t="t" r="r" b="b"/>
              <a:pathLst>
                <a:path w="504056" h="421632">
                  <a:moveTo>
                    <a:pt x="252028" y="0"/>
                  </a:moveTo>
                  <a:lnTo>
                    <a:pt x="504056" y="216024"/>
                  </a:lnTo>
                  <a:lnTo>
                    <a:pt x="432048" y="216024"/>
                  </a:lnTo>
                  <a:lnTo>
                    <a:pt x="432048" y="421632"/>
                  </a:lnTo>
                  <a:lnTo>
                    <a:pt x="324036" y="421632"/>
                  </a:lnTo>
                  <a:lnTo>
                    <a:pt x="324036" y="312478"/>
                  </a:lnTo>
                  <a:lnTo>
                    <a:pt x="180020" y="312478"/>
                  </a:lnTo>
                  <a:lnTo>
                    <a:pt x="180020" y="421632"/>
                  </a:lnTo>
                  <a:lnTo>
                    <a:pt x="72008" y="421632"/>
                  </a:lnTo>
                  <a:lnTo>
                    <a:pt x="72008" y="216024"/>
                  </a:lnTo>
                  <a:lnTo>
                    <a:pt x="0" y="2160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+mn-ea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 flipH="1">
              <a:off x="6113892" y="1495565"/>
              <a:ext cx="15583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prstClr val="black"/>
                  </a:solidFill>
                  <a:latin typeface="+mn-ea"/>
                </a:rPr>
                <a:t>请输入标题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004048" y="2141496"/>
            <a:ext cx="3024336" cy="954107"/>
            <a:chOff x="5148064" y="2424587"/>
            <a:chExt cx="3024336" cy="954107"/>
          </a:xfrm>
        </p:grpSpPr>
        <p:sp>
          <p:nvSpPr>
            <p:cNvPr id="16" name="椭圆 15"/>
            <p:cNvSpPr/>
            <p:nvPr/>
          </p:nvSpPr>
          <p:spPr>
            <a:xfrm>
              <a:off x="5148064" y="2545518"/>
              <a:ext cx="497106" cy="497106"/>
            </a:xfrm>
            <a:prstGeom prst="ellipse">
              <a:avLst/>
            </a:prstGeom>
            <a:solidFill>
              <a:srgbClr val="F473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ea"/>
              </a:endParaRPr>
            </a:p>
          </p:txBody>
        </p:sp>
        <p:sp>
          <p:nvSpPr>
            <p:cNvPr id="17" name="Freeform 86"/>
            <p:cNvSpPr>
              <a:spLocks noEditPoints="1"/>
            </p:cNvSpPr>
            <p:nvPr/>
          </p:nvSpPr>
          <p:spPr bwMode="black">
            <a:xfrm>
              <a:off x="5200808" y="2665877"/>
              <a:ext cx="285943" cy="287452"/>
            </a:xfrm>
            <a:custGeom>
              <a:avLst/>
              <a:gdLst>
                <a:gd name="T0" fmla="*/ 287 w 292"/>
                <a:gd name="T1" fmla="*/ 113 h 294"/>
                <a:gd name="T2" fmla="*/ 239 w 292"/>
                <a:gd name="T3" fmla="*/ 105 h 294"/>
                <a:gd name="T4" fmla="*/ 252 w 292"/>
                <a:gd name="T5" fmla="*/ 58 h 294"/>
                <a:gd name="T6" fmla="*/ 229 w 292"/>
                <a:gd name="T7" fmla="*/ 32 h 294"/>
                <a:gd name="T8" fmla="*/ 187 w 292"/>
                <a:gd name="T9" fmla="*/ 57 h 294"/>
                <a:gd name="T10" fmla="*/ 167 w 292"/>
                <a:gd name="T11" fmla="*/ 6 h 294"/>
                <a:gd name="T12" fmla="*/ 132 w 292"/>
                <a:gd name="T13" fmla="*/ 0 h 294"/>
                <a:gd name="T14" fmla="*/ 115 w 292"/>
                <a:gd name="T15" fmla="*/ 53 h 294"/>
                <a:gd name="T16" fmla="*/ 72 w 292"/>
                <a:gd name="T17" fmla="*/ 31 h 294"/>
                <a:gd name="T18" fmla="*/ 42 w 292"/>
                <a:gd name="T19" fmla="*/ 49 h 294"/>
                <a:gd name="T20" fmla="*/ 59 w 292"/>
                <a:gd name="T21" fmla="*/ 95 h 294"/>
                <a:gd name="T22" fmla="*/ 12 w 292"/>
                <a:gd name="T23" fmla="*/ 107 h 294"/>
                <a:gd name="T24" fmla="*/ 0 w 292"/>
                <a:gd name="T25" fmla="*/ 140 h 294"/>
                <a:gd name="T26" fmla="*/ 43 w 292"/>
                <a:gd name="T27" fmla="*/ 164 h 294"/>
                <a:gd name="T28" fmla="*/ 14 w 292"/>
                <a:gd name="T29" fmla="*/ 204 h 294"/>
                <a:gd name="T30" fmla="*/ 27 w 292"/>
                <a:gd name="T31" fmla="*/ 237 h 294"/>
                <a:gd name="T32" fmla="*/ 75 w 292"/>
                <a:gd name="T33" fmla="*/ 227 h 294"/>
                <a:gd name="T34" fmla="*/ 79 w 292"/>
                <a:gd name="T35" fmla="*/ 276 h 294"/>
                <a:gd name="T36" fmla="*/ 109 w 292"/>
                <a:gd name="T37" fmla="*/ 293 h 294"/>
                <a:gd name="T38" fmla="*/ 140 w 292"/>
                <a:gd name="T39" fmla="*/ 255 h 294"/>
                <a:gd name="T40" fmla="*/ 152 w 292"/>
                <a:gd name="T41" fmla="*/ 255 h 294"/>
                <a:gd name="T42" fmla="*/ 183 w 292"/>
                <a:gd name="T43" fmla="*/ 293 h 294"/>
                <a:gd name="T44" fmla="*/ 213 w 292"/>
                <a:gd name="T45" fmla="*/ 276 h 294"/>
                <a:gd name="T46" fmla="*/ 217 w 292"/>
                <a:gd name="T47" fmla="*/ 227 h 294"/>
                <a:gd name="T48" fmla="*/ 265 w 292"/>
                <a:gd name="T49" fmla="*/ 237 h 294"/>
                <a:gd name="T50" fmla="*/ 278 w 292"/>
                <a:gd name="T51" fmla="*/ 204 h 294"/>
                <a:gd name="T52" fmla="*/ 249 w 292"/>
                <a:gd name="T53" fmla="*/ 164 h 294"/>
                <a:gd name="T54" fmla="*/ 292 w 292"/>
                <a:gd name="T55" fmla="*/ 140 h 294"/>
                <a:gd name="T56" fmla="*/ 187 w 292"/>
                <a:gd name="T57" fmla="*/ 193 h 294"/>
                <a:gd name="T58" fmla="*/ 105 w 292"/>
                <a:gd name="T59" fmla="*/ 193 h 294"/>
                <a:gd name="T60" fmla="*/ 105 w 292"/>
                <a:gd name="T61" fmla="*/ 111 h 294"/>
                <a:gd name="T62" fmla="*/ 187 w 292"/>
                <a:gd name="T63" fmla="*/ 11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2" h="294">
                  <a:moveTo>
                    <a:pt x="292" y="140"/>
                  </a:moveTo>
                  <a:cubicBezTo>
                    <a:pt x="287" y="113"/>
                    <a:pt x="287" y="113"/>
                    <a:pt x="287" y="113"/>
                  </a:cubicBezTo>
                  <a:cubicBezTo>
                    <a:pt x="286" y="110"/>
                    <a:pt x="284" y="108"/>
                    <a:pt x="280" y="107"/>
                  </a:cubicBezTo>
                  <a:cubicBezTo>
                    <a:pt x="239" y="105"/>
                    <a:pt x="239" y="105"/>
                    <a:pt x="239" y="105"/>
                  </a:cubicBezTo>
                  <a:cubicBezTo>
                    <a:pt x="237" y="102"/>
                    <a:pt x="235" y="98"/>
                    <a:pt x="233" y="95"/>
                  </a:cubicBezTo>
                  <a:cubicBezTo>
                    <a:pt x="252" y="58"/>
                    <a:pt x="252" y="58"/>
                    <a:pt x="252" y="58"/>
                  </a:cubicBezTo>
                  <a:cubicBezTo>
                    <a:pt x="254" y="55"/>
                    <a:pt x="253" y="51"/>
                    <a:pt x="250" y="49"/>
                  </a:cubicBezTo>
                  <a:cubicBezTo>
                    <a:pt x="229" y="32"/>
                    <a:pt x="229" y="32"/>
                    <a:pt x="229" y="32"/>
                  </a:cubicBezTo>
                  <a:cubicBezTo>
                    <a:pt x="227" y="29"/>
                    <a:pt x="223" y="29"/>
                    <a:pt x="220" y="31"/>
                  </a:cubicBezTo>
                  <a:cubicBezTo>
                    <a:pt x="187" y="57"/>
                    <a:pt x="187" y="57"/>
                    <a:pt x="187" y="57"/>
                  </a:cubicBezTo>
                  <a:cubicBezTo>
                    <a:pt x="184" y="55"/>
                    <a:pt x="181" y="54"/>
                    <a:pt x="177" y="53"/>
                  </a:cubicBezTo>
                  <a:cubicBezTo>
                    <a:pt x="167" y="6"/>
                    <a:pt x="167" y="6"/>
                    <a:pt x="167" y="6"/>
                  </a:cubicBezTo>
                  <a:cubicBezTo>
                    <a:pt x="166" y="3"/>
                    <a:pt x="163" y="0"/>
                    <a:pt x="160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9" y="0"/>
                    <a:pt x="126" y="3"/>
                    <a:pt x="125" y="6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11" y="54"/>
                    <a:pt x="108" y="55"/>
                    <a:pt x="105" y="57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69" y="29"/>
                    <a:pt x="65" y="29"/>
                    <a:pt x="63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9" y="51"/>
                    <a:pt x="39" y="55"/>
                    <a:pt x="40" y="58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57" y="98"/>
                    <a:pt x="55" y="102"/>
                    <a:pt x="53" y="105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8" y="107"/>
                    <a:pt x="6" y="110"/>
                    <a:pt x="5" y="113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3"/>
                    <a:pt x="1" y="147"/>
                    <a:pt x="4" y="148"/>
                  </a:cubicBezTo>
                  <a:cubicBezTo>
                    <a:pt x="43" y="164"/>
                    <a:pt x="43" y="164"/>
                    <a:pt x="43" y="164"/>
                  </a:cubicBezTo>
                  <a:cubicBezTo>
                    <a:pt x="44" y="168"/>
                    <a:pt x="44" y="172"/>
                    <a:pt x="45" y="176"/>
                  </a:cubicBezTo>
                  <a:cubicBezTo>
                    <a:pt x="14" y="204"/>
                    <a:pt x="14" y="204"/>
                    <a:pt x="14" y="204"/>
                  </a:cubicBezTo>
                  <a:cubicBezTo>
                    <a:pt x="12" y="206"/>
                    <a:pt x="11" y="210"/>
                    <a:pt x="13" y="213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8" y="239"/>
                    <a:pt x="32" y="241"/>
                    <a:pt x="35" y="240"/>
                  </a:cubicBezTo>
                  <a:cubicBezTo>
                    <a:pt x="75" y="227"/>
                    <a:pt x="75" y="227"/>
                    <a:pt x="75" y="227"/>
                  </a:cubicBezTo>
                  <a:cubicBezTo>
                    <a:pt x="78" y="230"/>
                    <a:pt x="81" y="233"/>
                    <a:pt x="84" y="235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80"/>
                    <a:pt x="80" y="283"/>
                    <a:pt x="83" y="284"/>
                  </a:cubicBezTo>
                  <a:cubicBezTo>
                    <a:pt x="109" y="293"/>
                    <a:pt x="109" y="293"/>
                    <a:pt x="109" y="293"/>
                  </a:cubicBezTo>
                  <a:cubicBezTo>
                    <a:pt x="112" y="294"/>
                    <a:pt x="116" y="293"/>
                    <a:pt x="118" y="291"/>
                  </a:cubicBezTo>
                  <a:cubicBezTo>
                    <a:pt x="140" y="255"/>
                    <a:pt x="140" y="255"/>
                    <a:pt x="140" y="255"/>
                  </a:cubicBezTo>
                  <a:cubicBezTo>
                    <a:pt x="142" y="255"/>
                    <a:pt x="144" y="256"/>
                    <a:pt x="146" y="256"/>
                  </a:cubicBezTo>
                  <a:cubicBezTo>
                    <a:pt x="148" y="256"/>
                    <a:pt x="150" y="255"/>
                    <a:pt x="152" y="255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76" y="293"/>
                    <a:pt x="180" y="294"/>
                    <a:pt x="183" y="293"/>
                  </a:cubicBezTo>
                  <a:cubicBezTo>
                    <a:pt x="209" y="284"/>
                    <a:pt x="209" y="284"/>
                    <a:pt x="209" y="284"/>
                  </a:cubicBezTo>
                  <a:cubicBezTo>
                    <a:pt x="212" y="283"/>
                    <a:pt x="214" y="280"/>
                    <a:pt x="213" y="276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11" y="232"/>
                    <a:pt x="214" y="230"/>
                    <a:pt x="217" y="227"/>
                  </a:cubicBezTo>
                  <a:cubicBezTo>
                    <a:pt x="257" y="240"/>
                    <a:pt x="257" y="240"/>
                    <a:pt x="257" y="240"/>
                  </a:cubicBezTo>
                  <a:cubicBezTo>
                    <a:pt x="260" y="241"/>
                    <a:pt x="264" y="239"/>
                    <a:pt x="265" y="237"/>
                  </a:cubicBezTo>
                  <a:cubicBezTo>
                    <a:pt x="279" y="213"/>
                    <a:pt x="279" y="213"/>
                    <a:pt x="279" y="213"/>
                  </a:cubicBezTo>
                  <a:cubicBezTo>
                    <a:pt x="281" y="210"/>
                    <a:pt x="280" y="206"/>
                    <a:pt x="278" y="204"/>
                  </a:cubicBezTo>
                  <a:cubicBezTo>
                    <a:pt x="247" y="176"/>
                    <a:pt x="247" y="176"/>
                    <a:pt x="247" y="176"/>
                  </a:cubicBezTo>
                  <a:cubicBezTo>
                    <a:pt x="248" y="172"/>
                    <a:pt x="248" y="168"/>
                    <a:pt x="249" y="164"/>
                  </a:cubicBezTo>
                  <a:cubicBezTo>
                    <a:pt x="288" y="148"/>
                    <a:pt x="288" y="148"/>
                    <a:pt x="288" y="148"/>
                  </a:cubicBezTo>
                  <a:cubicBezTo>
                    <a:pt x="291" y="147"/>
                    <a:pt x="292" y="144"/>
                    <a:pt x="292" y="140"/>
                  </a:cubicBezTo>
                  <a:close/>
                  <a:moveTo>
                    <a:pt x="204" y="152"/>
                  </a:moveTo>
                  <a:cubicBezTo>
                    <a:pt x="204" y="168"/>
                    <a:pt x="197" y="182"/>
                    <a:pt x="187" y="193"/>
                  </a:cubicBezTo>
                  <a:cubicBezTo>
                    <a:pt x="176" y="203"/>
                    <a:pt x="162" y="210"/>
                    <a:pt x="146" y="210"/>
                  </a:cubicBezTo>
                  <a:cubicBezTo>
                    <a:pt x="130" y="210"/>
                    <a:pt x="116" y="203"/>
                    <a:pt x="105" y="193"/>
                  </a:cubicBezTo>
                  <a:cubicBezTo>
                    <a:pt x="95" y="182"/>
                    <a:pt x="88" y="168"/>
                    <a:pt x="88" y="152"/>
                  </a:cubicBezTo>
                  <a:cubicBezTo>
                    <a:pt x="88" y="136"/>
                    <a:pt x="95" y="121"/>
                    <a:pt x="105" y="111"/>
                  </a:cubicBezTo>
                  <a:cubicBezTo>
                    <a:pt x="116" y="100"/>
                    <a:pt x="130" y="94"/>
                    <a:pt x="146" y="94"/>
                  </a:cubicBezTo>
                  <a:cubicBezTo>
                    <a:pt x="162" y="94"/>
                    <a:pt x="176" y="100"/>
                    <a:pt x="187" y="111"/>
                  </a:cubicBezTo>
                  <a:cubicBezTo>
                    <a:pt x="197" y="121"/>
                    <a:pt x="204" y="136"/>
                    <a:pt x="204" y="1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AF59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latin typeface="+mn-ea"/>
              </a:endParaRPr>
            </a:p>
          </p:txBody>
        </p:sp>
        <p:sp>
          <p:nvSpPr>
            <p:cNvPr id="18" name="Freeform 88"/>
            <p:cNvSpPr>
              <a:spLocks noEditPoints="1"/>
            </p:cNvSpPr>
            <p:nvPr/>
          </p:nvSpPr>
          <p:spPr bwMode="black">
            <a:xfrm>
              <a:off x="5447382" y="2634813"/>
              <a:ext cx="145044" cy="156152"/>
            </a:xfrm>
            <a:custGeom>
              <a:avLst/>
              <a:gdLst>
                <a:gd name="T0" fmla="*/ 129 w 148"/>
                <a:gd name="T1" fmla="*/ 91 h 160"/>
                <a:gd name="T2" fmla="*/ 131 w 148"/>
                <a:gd name="T3" fmla="*/ 80 h 160"/>
                <a:gd name="T4" fmla="*/ 129 w 148"/>
                <a:gd name="T5" fmla="*/ 70 h 160"/>
                <a:gd name="T6" fmla="*/ 145 w 148"/>
                <a:gd name="T7" fmla="*/ 55 h 160"/>
                <a:gd name="T8" fmla="*/ 147 w 148"/>
                <a:gd name="T9" fmla="*/ 50 h 160"/>
                <a:gd name="T10" fmla="*/ 147 w 148"/>
                <a:gd name="T11" fmla="*/ 46 h 160"/>
                <a:gd name="T12" fmla="*/ 140 w 148"/>
                <a:gd name="T13" fmla="*/ 34 h 160"/>
                <a:gd name="T14" fmla="*/ 133 w 148"/>
                <a:gd name="T15" fmla="*/ 31 h 160"/>
                <a:gd name="T16" fmla="*/ 131 w 148"/>
                <a:gd name="T17" fmla="*/ 31 h 160"/>
                <a:gd name="T18" fmla="*/ 111 w 148"/>
                <a:gd name="T19" fmla="*/ 37 h 160"/>
                <a:gd name="T20" fmla="*/ 92 w 148"/>
                <a:gd name="T21" fmla="*/ 27 h 160"/>
                <a:gd name="T22" fmla="*/ 88 w 148"/>
                <a:gd name="T23" fmla="*/ 6 h 160"/>
                <a:gd name="T24" fmla="*/ 81 w 148"/>
                <a:gd name="T25" fmla="*/ 0 h 160"/>
                <a:gd name="T26" fmla="*/ 67 w 148"/>
                <a:gd name="T27" fmla="*/ 0 h 160"/>
                <a:gd name="T28" fmla="*/ 60 w 148"/>
                <a:gd name="T29" fmla="*/ 6 h 160"/>
                <a:gd name="T30" fmla="*/ 55 w 148"/>
                <a:gd name="T31" fmla="*/ 27 h 160"/>
                <a:gd name="T32" fmla="*/ 37 w 148"/>
                <a:gd name="T33" fmla="*/ 38 h 160"/>
                <a:gd name="T34" fmla="*/ 16 w 148"/>
                <a:gd name="T35" fmla="*/ 31 h 160"/>
                <a:gd name="T36" fmla="*/ 14 w 148"/>
                <a:gd name="T37" fmla="*/ 31 h 160"/>
                <a:gd name="T38" fmla="*/ 8 w 148"/>
                <a:gd name="T39" fmla="*/ 34 h 160"/>
                <a:gd name="T40" fmla="*/ 1 w 148"/>
                <a:gd name="T41" fmla="*/ 46 h 160"/>
                <a:gd name="T42" fmla="*/ 0 w 148"/>
                <a:gd name="T43" fmla="*/ 50 h 160"/>
                <a:gd name="T44" fmla="*/ 2 w 148"/>
                <a:gd name="T45" fmla="*/ 55 h 160"/>
                <a:gd name="T46" fmla="*/ 19 w 148"/>
                <a:gd name="T47" fmla="*/ 70 h 160"/>
                <a:gd name="T48" fmla="*/ 17 w 148"/>
                <a:gd name="T49" fmla="*/ 80 h 160"/>
                <a:gd name="T50" fmla="*/ 19 w 148"/>
                <a:gd name="T51" fmla="*/ 91 h 160"/>
                <a:gd name="T52" fmla="*/ 2 w 148"/>
                <a:gd name="T53" fmla="*/ 106 h 160"/>
                <a:gd name="T54" fmla="*/ 0 w 148"/>
                <a:gd name="T55" fmla="*/ 111 h 160"/>
                <a:gd name="T56" fmla="*/ 1 w 148"/>
                <a:gd name="T57" fmla="*/ 114 h 160"/>
                <a:gd name="T58" fmla="*/ 8 w 148"/>
                <a:gd name="T59" fmla="*/ 126 h 160"/>
                <a:gd name="T60" fmla="*/ 14 w 148"/>
                <a:gd name="T61" fmla="*/ 130 h 160"/>
                <a:gd name="T62" fmla="*/ 16 w 148"/>
                <a:gd name="T63" fmla="*/ 130 h 160"/>
                <a:gd name="T64" fmla="*/ 37 w 148"/>
                <a:gd name="T65" fmla="*/ 123 h 160"/>
                <a:gd name="T66" fmla="*/ 55 w 148"/>
                <a:gd name="T67" fmla="*/ 133 h 160"/>
                <a:gd name="T68" fmla="*/ 60 w 148"/>
                <a:gd name="T69" fmla="*/ 155 h 160"/>
                <a:gd name="T70" fmla="*/ 67 w 148"/>
                <a:gd name="T71" fmla="*/ 160 h 160"/>
                <a:gd name="T72" fmla="*/ 81 w 148"/>
                <a:gd name="T73" fmla="*/ 160 h 160"/>
                <a:gd name="T74" fmla="*/ 88 w 148"/>
                <a:gd name="T75" fmla="*/ 155 h 160"/>
                <a:gd name="T76" fmla="*/ 92 w 148"/>
                <a:gd name="T77" fmla="*/ 134 h 160"/>
                <a:gd name="T78" fmla="*/ 111 w 148"/>
                <a:gd name="T79" fmla="*/ 123 h 160"/>
                <a:gd name="T80" fmla="*/ 131 w 148"/>
                <a:gd name="T81" fmla="*/ 130 h 160"/>
                <a:gd name="T82" fmla="*/ 133 w 148"/>
                <a:gd name="T83" fmla="*/ 130 h 160"/>
                <a:gd name="T84" fmla="*/ 140 w 148"/>
                <a:gd name="T85" fmla="*/ 126 h 160"/>
                <a:gd name="T86" fmla="*/ 147 w 148"/>
                <a:gd name="T87" fmla="*/ 114 h 160"/>
                <a:gd name="T88" fmla="*/ 147 w 148"/>
                <a:gd name="T89" fmla="*/ 111 h 160"/>
                <a:gd name="T90" fmla="*/ 145 w 148"/>
                <a:gd name="T91" fmla="*/ 106 h 160"/>
                <a:gd name="T92" fmla="*/ 129 w 148"/>
                <a:gd name="T93" fmla="*/ 91 h 160"/>
                <a:gd name="T94" fmla="*/ 96 w 148"/>
                <a:gd name="T95" fmla="*/ 80 h 160"/>
                <a:gd name="T96" fmla="*/ 74 w 148"/>
                <a:gd name="T97" fmla="*/ 102 h 160"/>
                <a:gd name="T98" fmla="*/ 52 w 148"/>
                <a:gd name="T99" fmla="*/ 80 h 160"/>
                <a:gd name="T100" fmla="*/ 74 w 148"/>
                <a:gd name="T101" fmla="*/ 58 h 160"/>
                <a:gd name="T102" fmla="*/ 96 w 148"/>
                <a:gd name="T103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8" h="160">
                  <a:moveTo>
                    <a:pt x="129" y="91"/>
                  </a:moveTo>
                  <a:cubicBezTo>
                    <a:pt x="130" y="88"/>
                    <a:pt x="131" y="84"/>
                    <a:pt x="131" y="80"/>
                  </a:cubicBezTo>
                  <a:cubicBezTo>
                    <a:pt x="131" y="77"/>
                    <a:pt x="130" y="73"/>
                    <a:pt x="129" y="70"/>
                  </a:cubicBezTo>
                  <a:cubicBezTo>
                    <a:pt x="145" y="55"/>
                    <a:pt x="145" y="55"/>
                    <a:pt x="145" y="55"/>
                  </a:cubicBezTo>
                  <a:cubicBezTo>
                    <a:pt x="147" y="54"/>
                    <a:pt x="147" y="52"/>
                    <a:pt x="147" y="50"/>
                  </a:cubicBezTo>
                  <a:cubicBezTo>
                    <a:pt x="147" y="49"/>
                    <a:pt x="147" y="47"/>
                    <a:pt x="147" y="46"/>
                  </a:cubicBezTo>
                  <a:cubicBezTo>
                    <a:pt x="140" y="34"/>
                    <a:pt x="140" y="34"/>
                    <a:pt x="140" y="34"/>
                  </a:cubicBezTo>
                  <a:cubicBezTo>
                    <a:pt x="138" y="32"/>
                    <a:pt x="136" y="31"/>
                    <a:pt x="133" y="31"/>
                  </a:cubicBezTo>
                  <a:cubicBezTo>
                    <a:pt x="133" y="31"/>
                    <a:pt x="132" y="31"/>
                    <a:pt x="131" y="31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05" y="33"/>
                    <a:pt x="99" y="29"/>
                    <a:pt x="92" y="27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7" y="3"/>
                    <a:pt x="84" y="0"/>
                    <a:pt x="81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3" y="0"/>
                    <a:pt x="61" y="3"/>
                    <a:pt x="60" y="6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48" y="29"/>
                    <a:pt x="42" y="33"/>
                    <a:pt x="37" y="38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1"/>
                    <a:pt x="15" y="31"/>
                    <a:pt x="14" y="31"/>
                  </a:cubicBezTo>
                  <a:cubicBezTo>
                    <a:pt x="12" y="31"/>
                    <a:pt x="9" y="32"/>
                    <a:pt x="8" y="34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0" y="47"/>
                    <a:pt x="0" y="49"/>
                    <a:pt x="0" y="50"/>
                  </a:cubicBezTo>
                  <a:cubicBezTo>
                    <a:pt x="0" y="52"/>
                    <a:pt x="1" y="54"/>
                    <a:pt x="2" y="55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3"/>
                    <a:pt x="17" y="77"/>
                    <a:pt x="17" y="80"/>
                  </a:cubicBezTo>
                  <a:cubicBezTo>
                    <a:pt x="17" y="84"/>
                    <a:pt x="18" y="87"/>
                    <a:pt x="19" y="91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1" y="107"/>
                    <a:pt x="0" y="109"/>
                    <a:pt x="0" y="111"/>
                  </a:cubicBezTo>
                  <a:cubicBezTo>
                    <a:pt x="0" y="112"/>
                    <a:pt x="0" y="113"/>
                    <a:pt x="1" y="114"/>
                  </a:cubicBezTo>
                  <a:cubicBezTo>
                    <a:pt x="8" y="126"/>
                    <a:pt x="8" y="126"/>
                    <a:pt x="8" y="126"/>
                  </a:cubicBezTo>
                  <a:cubicBezTo>
                    <a:pt x="9" y="129"/>
                    <a:pt x="12" y="130"/>
                    <a:pt x="14" y="130"/>
                  </a:cubicBezTo>
                  <a:cubicBezTo>
                    <a:pt x="15" y="130"/>
                    <a:pt x="15" y="130"/>
                    <a:pt x="16" y="130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42" y="127"/>
                    <a:pt x="48" y="131"/>
                    <a:pt x="55" y="133"/>
                  </a:cubicBezTo>
                  <a:cubicBezTo>
                    <a:pt x="60" y="155"/>
                    <a:pt x="60" y="155"/>
                    <a:pt x="60" y="155"/>
                  </a:cubicBezTo>
                  <a:cubicBezTo>
                    <a:pt x="61" y="158"/>
                    <a:pt x="63" y="160"/>
                    <a:pt x="67" y="160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4" y="160"/>
                    <a:pt x="87" y="158"/>
                    <a:pt x="88" y="155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9" y="131"/>
                    <a:pt x="105" y="128"/>
                    <a:pt x="111" y="123"/>
                  </a:cubicBezTo>
                  <a:cubicBezTo>
                    <a:pt x="131" y="130"/>
                    <a:pt x="131" y="130"/>
                    <a:pt x="131" y="130"/>
                  </a:cubicBezTo>
                  <a:cubicBezTo>
                    <a:pt x="132" y="130"/>
                    <a:pt x="133" y="130"/>
                    <a:pt x="133" y="130"/>
                  </a:cubicBezTo>
                  <a:cubicBezTo>
                    <a:pt x="136" y="130"/>
                    <a:pt x="138" y="129"/>
                    <a:pt x="140" y="126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3"/>
                    <a:pt x="148" y="112"/>
                    <a:pt x="147" y="111"/>
                  </a:cubicBezTo>
                  <a:cubicBezTo>
                    <a:pt x="148" y="109"/>
                    <a:pt x="147" y="107"/>
                    <a:pt x="145" y="106"/>
                  </a:cubicBezTo>
                  <a:lnTo>
                    <a:pt x="129" y="91"/>
                  </a:lnTo>
                  <a:close/>
                  <a:moveTo>
                    <a:pt x="96" y="80"/>
                  </a:moveTo>
                  <a:cubicBezTo>
                    <a:pt x="96" y="92"/>
                    <a:pt x="86" y="102"/>
                    <a:pt x="74" y="102"/>
                  </a:cubicBezTo>
                  <a:cubicBezTo>
                    <a:pt x="62" y="102"/>
                    <a:pt x="52" y="92"/>
                    <a:pt x="52" y="80"/>
                  </a:cubicBezTo>
                  <a:cubicBezTo>
                    <a:pt x="52" y="68"/>
                    <a:pt x="62" y="58"/>
                    <a:pt x="74" y="58"/>
                  </a:cubicBezTo>
                  <a:cubicBezTo>
                    <a:pt x="86" y="58"/>
                    <a:pt x="96" y="68"/>
                    <a:pt x="96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AF59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latin typeface="+mn-ea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 flipH="1">
              <a:off x="5613757" y="2775775"/>
              <a:ext cx="2558643" cy="0"/>
            </a:xfrm>
            <a:prstGeom prst="line">
              <a:avLst/>
            </a:prstGeom>
            <a:ln w="6350">
              <a:solidFill>
                <a:srgbClr val="74787D"/>
              </a:solidFill>
              <a:prstDash val="sysDot"/>
              <a:headEnd type="oval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 flipH="1">
              <a:off x="6107378" y="2424587"/>
              <a:ext cx="15583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prstClr val="black"/>
                  </a:solidFill>
                  <a:latin typeface="+mn-ea"/>
                </a:rPr>
                <a:t>请输入标题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 flipH="1">
              <a:off x="5600728" y="2793919"/>
              <a:ext cx="25716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prstClr val="black"/>
                  </a:solidFill>
                  <a:latin typeface="+mn-ea"/>
                </a:rPr>
                <a:t>请输入文本请输入文本</a:t>
              </a:r>
              <a:endParaRPr lang="en-US" altLang="zh-CN" sz="1600" dirty="0" smtClean="0">
                <a:solidFill>
                  <a:prstClr val="black"/>
                </a:solidFill>
                <a:latin typeface="+mn-ea"/>
              </a:endParaRPr>
            </a:p>
            <a:p>
              <a:pPr algn="ctr"/>
              <a:r>
                <a:rPr lang="zh-CN" altLang="en-US" sz="1600" dirty="0">
                  <a:solidFill>
                    <a:prstClr val="black"/>
                  </a:solidFill>
                  <a:latin typeface="+mn-ea"/>
                </a:rPr>
                <a:t>请输入文本请输入</a:t>
              </a:r>
              <a:r>
                <a:rPr lang="zh-CN" altLang="en-US" sz="1600" dirty="0" smtClean="0">
                  <a:solidFill>
                    <a:prstClr val="black"/>
                  </a:solidFill>
                  <a:latin typeface="+mn-ea"/>
                </a:rPr>
                <a:t>文本</a:t>
              </a:r>
              <a:endParaRPr lang="zh-CN" altLang="en-US" sz="1600" dirty="0">
                <a:solidFill>
                  <a:prstClr val="black"/>
                </a:solidFill>
                <a:latin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004048" y="3223411"/>
            <a:ext cx="3024336" cy="1200329"/>
            <a:chOff x="5148064" y="3367427"/>
            <a:chExt cx="3024336" cy="1200329"/>
          </a:xfrm>
        </p:grpSpPr>
        <p:sp>
          <p:nvSpPr>
            <p:cNvPr id="23" name="椭圆 22"/>
            <p:cNvSpPr/>
            <p:nvPr/>
          </p:nvSpPr>
          <p:spPr>
            <a:xfrm>
              <a:off x="5148064" y="3487626"/>
              <a:ext cx="497106" cy="497106"/>
            </a:xfrm>
            <a:prstGeom prst="ellipse">
              <a:avLst/>
            </a:prstGeom>
            <a:solidFill>
              <a:srgbClr val="0099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5234685" y="3652003"/>
              <a:ext cx="323864" cy="18379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+mn-ea"/>
              </a:endParaRPr>
            </a:p>
          </p:txBody>
        </p:sp>
        <p:sp>
          <p:nvSpPr>
            <p:cNvPr id="25" name="等腰三角形 24"/>
            <p:cNvSpPr/>
            <p:nvPr/>
          </p:nvSpPr>
          <p:spPr>
            <a:xfrm flipV="1">
              <a:off x="5234685" y="3652003"/>
              <a:ext cx="321647" cy="137849"/>
            </a:xfrm>
            <a:prstGeom prst="triangle">
              <a:avLst/>
            </a:prstGeom>
            <a:solidFill>
              <a:srgbClr val="FFFFFF"/>
            </a:solidFill>
            <a:ln w="3175">
              <a:solidFill>
                <a:srgbClr val="E5E1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+mn-ea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 flipH="1">
              <a:off x="5607662" y="3736179"/>
              <a:ext cx="2564738" cy="2229"/>
            </a:xfrm>
            <a:prstGeom prst="line">
              <a:avLst/>
            </a:prstGeom>
            <a:ln w="6350">
              <a:solidFill>
                <a:srgbClr val="6EB3D2"/>
              </a:solidFill>
              <a:prstDash val="sysDot"/>
              <a:headEnd type="oval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 flipH="1">
              <a:off x="6113892" y="3367427"/>
              <a:ext cx="15583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prstClr val="black"/>
                  </a:solidFill>
                  <a:latin typeface="+mn-ea"/>
                </a:rPr>
                <a:t>请输入标题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 flipH="1">
              <a:off x="5600728" y="3736759"/>
              <a:ext cx="25716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prstClr val="black"/>
                  </a:solidFill>
                  <a:latin typeface="+mn-ea"/>
                </a:rPr>
                <a:t>请输入文本请输入文本</a:t>
              </a:r>
              <a:endParaRPr lang="en-US" altLang="zh-CN" sz="1600" dirty="0" smtClean="0">
                <a:solidFill>
                  <a:prstClr val="black"/>
                </a:solidFill>
                <a:latin typeface="+mn-ea"/>
              </a:endParaRPr>
            </a:p>
            <a:p>
              <a:pPr algn="ctr"/>
              <a:r>
                <a:rPr lang="zh-CN" altLang="en-US" sz="1600" dirty="0" smtClean="0">
                  <a:solidFill>
                    <a:prstClr val="black"/>
                  </a:solidFill>
                  <a:latin typeface="+mn-ea"/>
                </a:rPr>
                <a:t>请</a:t>
              </a:r>
              <a:r>
                <a:rPr lang="zh-CN" altLang="en-US" sz="1600" dirty="0">
                  <a:solidFill>
                    <a:prstClr val="black"/>
                  </a:solidFill>
                  <a:latin typeface="+mn-ea"/>
                </a:rPr>
                <a:t>输入文本请输入</a:t>
              </a:r>
              <a:r>
                <a:rPr lang="zh-CN" altLang="en-US" sz="1600" dirty="0" smtClean="0">
                  <a:solidFill>
                    <a:prstClr val="black"/>
                  </a:solidFill>
                  <a:latin typeface="+mn-ea"/>
                </a:rPr>
                <a:t>文本</a:t>
              </a:r>
            </a:p>
            <a:p>
              <a:pPr algn="ctr"/>
              <a:endParaRPr lang="zh-CN" altLang="en-US" sz="1600" dirty="0">
                <a:solidFill>
                  <a:prstClr val="black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278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椭圆 445"/>
          <p:cNvSpPr/>
          <p:nvPr/>
        </p:nvSpPr>
        <p:spPr>
          <a:xfrm>
            <a:off x="3432572" y="3867367"/>
            <a:ext cx="1192429" cy="119242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effectLst>
            <a:softEdge rad="368300"/>
          </a:effectLst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1464" name="组合 1463"/>
          <p:cNvGrpSpPr/>
          <p:nvPr/>
        </p:nvGrpSpPr>
        <p:grpSpPr>
          <a:xfrm>
            <a:off x="2868939" y="1036614"/>
            <a:ext cx="3406121" cy="3981906"/>
            <a:chOff x="2868939" y="1036614"/>
            <a:chExt cx="3406121" cy="3981906"/>
          </a:xfrm>
        </p:grpSpPr>
        <p:grpSp>
          <p:nvGrpSpPr>
            <p:cNvPr id="1457" name="组合 1456"/>
            <p:cNvGrpSpPr/>
            <p:nvPr/>
          </p:nvGrpSpPr>
          <p:grpSpPr>
            <a:xfrm>
              <a:off x="2868939" y="1036614"/>
              <a:ext cx="3406121" cy="3981906"/>
              <a:chOff x="2698551" y="662563"/>
              <a:chExt cx="3746898" cy="4380289"/>
            </a:xfrm>
          </p:grpSpPr>
          <p:grpSp>
            <p:nvGrpSpPr>
              <p:cNvPr id="1455" name="组合 1454"/>
              <p:cNvGrpSpPr/>
              <p:nvPr/>
            </p:nvGrpSpPr>
            <p:grpSpPr>
              <a:xfrm>
                <a:off x="2698551" y="662563"/>
                <a:ext cx="3746898" cy="3759825"/>
                <a:chOff x="1619672" y="-614890"/>
                <a:chExt cx="4995864" cy="5013100"/>
              </a:xfrm>
            </p:grpSpPr>
            <p:sp>
              <p:nvSpPr>
                <p:cNvPr id="1277" name="Freeform 8"/>
                <p:cNvSpPr>
                  <a:spLocks/>
                </p:cNvSpPr>
                <p:nvPr/>
              </p:nvSpPr>
              <p:spPr bwMode="auto">
                <a:xfrm flipH="1">
                  <a:off x="4045604" y="1779662"/>
                  <a:ext cx="144000" cy="2618548"/>
                </a:xfrm>
                <a:custGeom>
                  <a:avLst/>
                  <a:gdLst>
                    <a:gd name="T0" fmla="*/ 60 w 66"/>
                    <a:gd name="T1" fmla="*/ 795 h 846"/>
                    <a:gd name="T2" fmla="*/ 40 w 66"/>
                    <a:gd name="T3" fmla="*/ 716 h 846"/>
                    <a:gd name="T4" fmla="*/ 40 w 66"/>
                    <a:gd name="T5" fmla="*/ 0 h 846"/>
                    <a:gd name="T6" fmla="*/ 26 w 66"/>
                    <a:gd name="T7" fmla="*/ 0 h 846"/>
                    <a:gd name="T8" fmla="*/ 26 w 66"/>
                    <a:gd name="T9" fmla="*/ 712 h 846"/>
                    <a:gd name="T10" fmla="*/ 3 w 66"/>
                    <a:gd name="T11" fmla="*/ 799 h 846"/>
                    <a:gd name="T12" fmla="*/ 3 w 66"/>
                    <a:gd name="T13" fmla="*/ 799 h 846"/>
                    <a:gd name="T14" fmla="*/ 3 w 66"/>
                    <a:gd name="T15" fmla="*/ 799 h 846"/>
                    <a:gd name="T16" fmla="*/ 3 w 66"/>
                    <a:gd name="T17" fmla="*/ 799 h 846"/>
                    <a:gd name="T18" fmla="*/ 0 w 66"/>
                    <a:gd name="T19" fmla="*/ 813 h 846"/>
                    <a:gd name="T20" fmla="*/ 33 w 66"/>
                    <a:gd name="T21" fmla="*/ 846 h 846"/>
                    <a:gd name="T22" fmla="*/ 66 w 66"/>
                    <a:gd name="T23" fmla="*/ 813 h 846"/>
                    <a:gd name="T24" fmla="*/ 60 w 66"/>
                    <a:gd name="T25" fmla="*/ 795 h 8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6" h="846">
                      <a:moveTo>
                        <a:pt x="60" y="795"/>
                      </a:moveTo>
                      <a:cubicBezTo>
                        <a:pt x="45" y="763"/>
                        <a:pt x="41" y="727"/>
                        <a:pt x="40" y="716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6" y="712"/>
                        <a:pt x="26" y="712"/>
                        <a:pt x="26" y="712"/>
                      </a:cubicBezTo>
                      <a:cubicBezTo>
                        <a:pt x="26" y="712"/>
                        <a:pt x="24" y="759"/>
                        <a:pt x="3" y="799"/>
                      </a:cubicBezTo>
                      <a:cubicBezTo>
                        <a:pt x="3" y="799"/>
                        <a:pt x="3" y="799"/>
                        <a:pt x="3" y="799"/>
                      </a:cubicBezTo>
                      <a:cubicBezTo>
                        <a:pt x="3" y="799"/>
                        <a:pt x="3" y="799"/>
                        <a:pt x="3" y="799"/>
                      </a:cubicBezTo>
                      <a:cubicBezTo>
                        <a:pt x="3" y="799"/>
                        <a:pt x="3" y="799"/>
                        <a:pt x="3" y="799"/>
                      </a:cubicBezTo>
                      <a:cubicBezTo>
                        <a:pt x="1" y="803"/>
                        <a:pt x="0" y="808"/>
                        <a:pt x="0" y="813"/>
                      </a:cubicBezTo>
                      <a:cubicBezTo>
                        <a:pt x="0" y="831"/>
                        <a:pt x="15" y="846"/>
                        <a:pt x="33" y="846"/>
                      </a:cubicBezTo>
                      <a:cubicBezTo>
                        <a:pt x="51" y="846"/>
                        <a:pt x="66" y="831"/>
                        <a:pt x="66" y="813"/>
                      </a:cubicBezTo>
                      <a:cubicBezTo>
                        <a:pt x="66" y="806"/>
                        <a:pt x="64" y="800"/>
                        <a:pt x="60" y="795"/>
                      </a:cubicBezTo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n-ea"/>
                  </a:endParaRPr>
                </a:p>
              </p:txBody>
            </p:sp>
            <p:grpSp>
              <p:nvGrpSpPr>
                <p:cNvPr id="347" name="组合 346"/>
                <p:cNvGrpSpPr/>
                <p:nvPr/>
              </p:nvGrpSpPr>
              <p:grpSpPr>
                <a:xfrm flipH="1">
                  <a:off x="4117604" y="701265"/>
                  <a:ext cx="2497932" cy="1839648"/>
                  <a:chOff x="1619672" y="213981"/>
                  <a:chExt cx="2497932" cy="1839648"/>
                </a:xfrm>
              </p:grpSpPr>
              <p:sp>
                <p:nvSpPr>
                  <p:cNvPr id="348" name="圆角矩形 1446"/>
                  <p:cNvSpPr/>
                  <p:nvPr/>
                </p:nvSpPr>
                <p:spPr>
                  <a:xfrm>
                    <a:off x="1619672" y="246219"/>
                    <a:ext cx="2497932" cy="1807410"/>
                  </a:xfrm>
                  <a:custGeom>
                    <a:avLst/>
                    <a:gdLst>
                      <a:gd name="connsiteX0" fmla="*/ 0 w 2497138"/>
                      <a:gd name="connsiteY0" fmla="*/ 352582 h 1086842"/>
                      <a:gd name="connsiteX1" fmla="*/ 352582 w 2497138"/>
                      <a:gd name="connsiteY1" fmla="*/ 0 h 1086842"/>
                      <a:gd name="connsiteX2" fmla="*/ 2144556 w 2497138"/>
                      <a:gd name="connsiteY2" fmla="*/ 0 h 1086842"/>
                      <a:gd name="connsiteX3" fmla="*/ 2497138 w 2497138"/>
                      <a:gd name="connsiteY3" fmla="*/ 352582 h 1086842"/>
                      <a:gd name="connsiteX4" fmla="*/ 2497138 w 2497138"/>
                      <a:gd name="connsiteY4" fmla="*/ 734260 h 1086842"/>
                      <a:gd name="connsiteX5" fmla="*/ 2144556 w 2497138"/>
                      <a:gd name="connsiteY5" fmla="*/ 1086842 h 1086842"/>
                      <a:gd name="connsiteX6" fmla="*/ 352582 w 2497138"/>
                      <a:gd name="connsiteY6" fmla="*/ 1086842 h 1086842"/>
                      <a:gd name="connsiteX7" fmla="*/ 0 w 2497138"/>
                      <a:gd name="connsiteY7" fmla="*/ 734260 h 1086842"/>
                      <a:gd name="connsiteX8" fmla="*/ 0 w 2497138"/>
                      <a:gd name="connsiteY8" fmla="*/ 352582 h 1086842"/>
                      <a:gd name="connsiteX0" fmla="*/ 0 w 2509838"/>
                      <a:gd name="connsiteY0" fmla="*/ 352582 h 1853157"/>
                      <a:gd name="connsiteX1" fmla="*/ 352582 w 2509838"/>
                      <a:gd name="connsiteY1" fmla="*/ 0 h 1853157"/>
                      <a:gd name="connsiteX2" fmla="*/ 2144556 w 2509838"/>
                      <a:gd name="connsiteY2" fmla="*/ 0 h 1853157"/>
                      <a:gd name="connsiteX3" fmla="*/ 2497138 w 2509838"/>
                      <a:gd name="connsiteY3" fmla="*/ 352582 h 1853157"/>
                      <a:gd name="connsiteX4" fmla="*/ 2509838 w 2509838"/>
                      <a:gd name="connsiteY4" fmla="*/ 1826460 h 1853157"/>
                      <a:gd name="connsiteX5" fmla="*/ 2144556 w 2509838"/>
                      <a:gd name="connsiteY5" fmla="*/ 1086842 h 1853157"/>
                      <a:gd name="connsiteX6" fmla="*/ 352582 w 2509838"/>
                      <a:gd name="connsiteY6" fmla="*/ 1086842 h 1853157"/>
                      <a:gd name="connsiteX7" fmla="*/ 0 w 2509838"/>
                      <a:gd name="connsiteY7" fmla="*/ 734260 h 1853157"/>
                      <a:gd name="connsiteX8" fmla="*/ 0 w 2509838"/>
                      <a:gd name="connsiteY8" fmla="*/ 352582 h 1853157"/>
                      <a:gd name="connsiteX0" fmla="*/ 0 w 2509838"/>
                      <a:gd name="connsiteY0" fmla="*/ 352582 h 1853157"/>
                      <a:gd name="connsiteX1" fmla="*/ 352582 w 2509838"/>
                      <a:gd name="connsiteY1" fmla="*/ 0 h 1853157"/>
                      <a:gd name="connsiteX2" fmla="*/ 2144556 w 2509838"/>
                      <a:gd name="connsiteY2" fmla="*/ 0 h 1853157"/>
                      <a:gd name="connsiteX3" fmla="*/ 2497138 w 2509838"/>
                      <a:gd name="connsiteY3" fmla="*/ 352582 h 1853157"/>
                      <a:gd name="connsiteX4" fmla="*/ 2509838 w 2509838"/>
                      <a:gd name="connsiteY4" fmla="*/ 1826460 h 1853157"/>
                      <a:gd name="connsiteX5" fmla="*/ 1471456 w 2509838"/>
                      <a:gd name="connsiteY5" fmla="*/ 1086842 h 1853157"/>
                      <a:gd name="connsiteX6" fmla="*/ 352582 w 2509838"/>
                      <a:gd name="connsiteY6" fmla="*/ 1086842 h 1853157"/>
                      <a:gd name="connsiteX7" fmla="*/ 0 w 2509838"/>
                      <a:gd name="connsiteY7" fmla="*/ 734260 h 1853157"/>
                      <a:gd name="connsiteX8" fmla="*/ 0 w 2509838"/>
                      <a:gd name="connsiteY8" fmla="*/ 352582 h 1853157"/>
                      <a:gd name="connsiteX0" fmla="*/ 0 w 2509838"/>
                      <a:gd name="connsiteY0" fmla="*/ 352582 h 1853312"/>
                      <a:gd name="connsiteX1" fmla="*/ 352582 w 2509838"/>
                      <a:gd name="connsiteY1" fmla="*/ 0 h 1853312"/>
                      <a:gd name="connsiteX2" fmla="*/ 2144556 w 2509838"/>
                      <a:gd name="connsiteY2" fmla="*/ 0 h 1853312"/>
                      <a:gd name="connsiteX3" fmla="*/ 2497138 w 2509838"/>
                      <a:gd name="connsiteY3" fmla="*/ 352582 h 1853312"/>
                      <a:gd name="connsiteX4" fmla="*/ 2509838 w 2509838"/>
                      <a:gd name="connsiteY4" fmla="*/ 1826460 h 1853312"/>
                      <a:gd name="connsiteX5" fmla="*/ 1471456 w 2509838"/>
                      <a:gd name="connsiteY5" fmla="*/ 1086842 h 1853312"/>
                      <a:gd name="connsiteX6" fmla="*/ 352582 w 2509838"/>
                      <a:gd name="connsiteY6" fmla="*/ 1086842 h 1853312"/>
                      <a:gd name="connsiteX7" fmla="*/ 0 w 2509838"/>
                      <a:gd name="connsiteY7" fmla="*/ 734260 h 1853312"/>
                      <a:gd name="connsiteX8" fmla="*/ 0 w 2509838"/>
                      <a:gd name="connsiteY8" fmla="*/ 352582 h 1853312"/>
                      <a:gd name="connsiteX0" fmla="*/ 0 w 2509838"/>
                      <a:gd name="connsiteY0" fmla="*/ 352582 h 1853157"/>
                      <a:gd name="connsiteX1" fmla="*/ 352582 w 2509838"/>
                      <a:gd name="connsiteY1" fmla="*/ 0 h 1853157"/>
                      <a:gd name="connsiteX2" fmla="*/ 2144556 w 2509838"/>
                      <a:gd name="connsiteY2" fmla="*/ 0 h 1853157"/>
                      <a:gd name="connsiteX3" fmla="*/ 2497138 w 2509838"/>
                      <a:gd name="connsiteY3" fmla="*/ 352582 h 1853157"/>
                      <a:gd name="connsiteX4" fmla="*/ 2509838 w 2509838"/>
                      <a:gd name="connsiteY4" fmla="*/ 1826460 h 1853157"/>
                      <a:gd name="connsiteX5" fmla="*/ 1471456 w 2509838"/>
                      <a:gd name="connsiteY5" fmla="*/ 1086842 h 1853157"/>
                      <a:gd name="connsiteX6" fmla="*/ 352582 w 2509838"/>
                      <a:gd name="connsiteY6" fmla="*/ 1086842 h 1853157"/>
                      <a:gd name="connsiteX7" fmla="*/ 0 w 2509838"/>
                      <a:gd name="connsiteY7" fmla="*/ 734260 h 1853157"/>
                      <a:gd name="connsiteX8" fmla="*/ 0 w 2509838"/>
                      <a:gd name="connsiteY8" fmla="*/ 352582 h 1853157"/>
                      <a:gd name="connsiteX0" fmla="*/ 0 w 2509838"/>
                      <a:gd name="connsiteY0" fmla="*/ 352582 h 1826460"/>
                      <a:gd name="connsiteX1" fmla="*/ 352582 w 2509838"/>
                      <a:gd name="connsiteY1" fmla="*/ 0 h 1826460"/>
                      <a:gd name="connsiteX2" fmla="*/ 2144556 w 2509838"/>
                      <a:gd name="connsiteY2" fmla="*/ 0 h 1826460"/>
                      <a:gd name="connsiteX3" fmla="*/ 2497138 w 2509838"/>
                      <a:gd name="connsiteY3" fmla="*/ 352582 h 1826460"/>
                      <a:gd name="connsiteX4" fmla="*/ 2509838 w 2509838"/>
                      <a:gd name="connsiteY4" fmla="*/ 1826460 h 1826460"/>
                      <a:gd name="connsiteX5" fmla="*/ 1471456 w 2509838"/>
                      <a:gd name="connsiteY5" fmla="*/ 1086842 h 1826460"/>
                      <a:gd name="connsiteX6" fmla="*/ 352582 w 2509838"/>
                      <a:gd name="connsiteY6" fmla="*/ 1086842 h 1826460"/>
                      <a:gd name="connsiteX7" fmla="*/ 0 w 2509838"/>
                      <a:gd name="connsiteY7" fmla="*/ 734260 h 1826460"/>
                      <a:gd name="connsiteX8" fmla="*/ 0 w 2509838"/>
                      <a:gd name="connsiteY8" fmla="*/ 352582 h 1826460"/>
                      <a:gd name="connsiteX0" fmla="*/ 0 w 2509838"/>
                      <a:gd name="connsiteY0" fmla="*/ 352582 h 1826460"/>
                      <a:gd name="connsiteX1" fmla="*/ 352582 w 2509838"/>
                      <a:gd name="connsiteY1" fmla="*/ 0 h 1826460"/>
                      <a:gd name="connsiteX2" fmla="*/ 2144556 w 2509838"/>
                      <a:gd name="connsiteY2" fmla="*/ 0 h 1826460"/>
                      <a:gd name="connsiteX3" fmla="*/ 2497138 w 2509838"/>
                      <a:gd name="connsiteY3" fmla="*/ 352582 h 1826460"/>
                      <a:gd name="connsiteX4" fmla="*/ 2509838 w 2509838"/>
                      <a:gd name="connsiteY4" fmla="*/ 1826460 h 1826460"/>
                      <a:gd name="connsiteX5" fmla="*/ 1471456 w 2509838"/>
                      <a:gd name="connsiteY5" fmla="*/ 1086842 h 1826460"/>
                      <a:gd name="connsiteX6" fmla="*/ 352582 w 2509838"/>
                      <a:gd name="connsiteY6" fmla="*/ 1086842 h 1826460"/>
                      <a:gd name="connsiteX7" fmla="*/ 0 w 2509838"/>
                      <a:gd name="connsiteY7" fmla="*/ 734260 h 1826460"/>
                      <a:gd name="connsiteX8" fmla="*/ 0 w 2509838"/>
                      <a:gd name="connsiteY8" fmla="*/ 352582 h 1826460"/>
                      <a:gd name="connsiteX0" fmla="*/ 0 w 2509838"/>
                      <a:gd name="connsiteY0" fmla="*/ 352582 h 1826460"/>
                      <a:gd name="connsiteX1" fmla="*/ 352582 w 2509838"/>
                      <a:gd name="connsiteY1" fmla="*/ 0 h 1826460"/>
                      <a:gd name="connsiteX2" fmla="*/ 2144556 w 2509838"/>
                      <a:gd name="connsiteY2" fmla="*/ 0 h 1826460"/>
                      <a:gd name="connsiteX3" fmla="*/ 2497138 w 2509838"/>
                      <a:gd name="connsiteY3" fmla="*/ 352582 h 1826460"/>
                      <a:gd name="connsiteX4" fmla="*/ 2509838 w 2509838"/>
                      <a:gd name="connsiteY4" fmla="*/ 1826460 h 1826460"/>
                      <a:gd name="connsiteX5" fmla="*/ 1471456 w 2509838"/>
                      <a:gd name="connsiteY5" fmla="*/ 1086842 h 1826460"/>
                      <a:gd name="connsiteX6" fmla="*/ 352582 w 2509838"/>
                      <a:gd name="connsiteY6" fmla="*/ 1086842 h 1826460"/>
                      <a:gd name="connsiteX7" fmla="*/ 0 w 2509838"/>
                      <a:gd name="connsiteY7" fmla="*/ 734260 h 1826460"/>
                      <a:gd name="connsiteX8" fmla="*/ 0 w 2509838"/>
                      <a:gd name="connsiteY8" fmla="*/ 352582 h 1826460"/>
                      <a:gd name="connsiteX0" fmla="*/ 0 w 2509838"/>
                      <a:gd name="connsiteY0" fmla="*/ 352582 h 1826460"/>
                      <a:gd name="connsiteX1" fmla="*/ 352582 w 2509838"/>
                      <a:gd name="connsiteY1" fmla="*/ 0 h 1826460"/>
                      <a:gd name="connsiteX2" fmla="*/ 2144556 w 2509838"/>
                      <a:gd name="connsiteY2" fmla="*/ 0 h 1826460"/>
                      <a:gd name="connsiteX3" fmla="*/ 2497138 w 2509838"/>
                      <a:gd name="connsiteY3" fmla="*/ 352582 h 1826460"/>
                      <a:gd name="connsiteX4" fmla="*/ 2509838 w 2509838"/>
                      <a:gd name="connsiteY4" fmla="*/ 1826460 h 1826460"/>
                      <a:gd name="connsiteX5" fmla="*/ 1471456 w 2509838"/>
                      <a:gd name="connsiteY5" fmla="*/ 1086842 h 1826460"/>
                      <a:gd name="connsiteX6" fmla="*/ 352582 w 2509838"/>
                      <a:gd name="connsiteY6" fmla="*/ 1086842 h 1826460"/>
                      <a:gd name="connsiteX7" fmla="*/ 0 w 2509838"/>
                      <a:gd name="connsiteY7" fmla="*/ 734260 h 1826460"/>
                      <a:gd name="connsiteX8" fmla="*/ 0 w 2509838"/>
                      <a:gd name="connsiteY8" fmla="*/ 352582 h 1826460"/>
                      <a:gd name="connsiteX0" fmla="*/ 0 w 2509838"/>
                      <a:gd name="connsiteY0" fmla="*/ 352582 h 1826460"/>
                      <a:gd name="connsiteX1" fmla="*/ 352582 w 2509838"/>
                      <a:gd name="connsiteY1" fmla="*/ 0 h 1826460"/>
                      <a:gd name="connsiteX2" fmla="*/ 2144556 w 2509838"/>
                      <a:gd name="connsiteY2" fmla="*/ 0 h 1826460"/>
                      <a:gd name="connsiteX3" fmla="*/ 2497138 w 2509838"/>
                      <a:gd name="connsiteY3" fmla="*/ 352582 h 1826460"/>
                      <a:gd name="connsiteX4" fmla="*/ 2509838 w 2509838"/>
                      <a:gd name="connsiteY4" fmla="*/ 1826460 h 1826460"/>
                      <a:gd name="connsiteX5" fmla="*/ 1471456 w 2509838"/>
                      <a:gd name="connsiteY5" fmla="*/ 1086842 h 1826460"/>
                      <a:gd name="connsiteX6" fmla="*/ 352582 w 2509838"/>
                      <a:gd name="connsiteY6" fmla="*/ 1086842 h 1826460"/>
                      <a:gd name="connsiteX7" fmla="*/ 0 w 2509838"/>
                      <a:gd name="connsiteY7" fmla="*/ 734260 h 1826460"/>
                      <a:gd name="connsiteX8" fmla="*/ 0 w 2509838"/>
                      <a:gd name="connsiteY8" fmla="*/ 352582 h 1826460"/>
                      <a:gd name="connsiteX0" fmla="*/ 0 w 2502694"/>
                      <a:gd name="connsiteY0" fmla="*/ 352582 h 1821697"/>
                      <a:gd name="connsiteX1" fmla="*/ 352582 w 2502694"/>
                      <a:gd name="connsiteY1" fmla="*/ 0 h 1821697"/>
                      <a:gd name="connsiteX2" fmla="*/ 2144556 w 2502694"/>
                      <a:gd name="connsiteY2" fmla="*/ 0 h 1821697"/>
                      <a:gd name="connsiteX3" fmla="*/ 2497138 w 2502694"/>
                      <a:gd name="connsiteY3" fmla="*/ 352582 h 1821697"/>
                      <a:gd name="connsiteX4" fmla="*/ 2502694 w 2502694"/>
                      <a:gd name="connsiteY4" fmla="*/ 1821697 h 1821697"/>
                      <a:gd name="connsiteX5" fmla="*/ 1471456 w 2502694"/>
                      <a:gd name="connsiteY5" fmla="*/ 1086842 h 1821697"/>
                      <a:gd name="connsiteX6" fmla="*/ 352582 w 2502694"/>
                      <a:gd name="connsiteY6" fmla="*/ 1086842 h 1821697"/>
                      <a:gd name="connsiteX7" fmla="*/ 0 w 2502694"/>
                      <a:gd name="connsiteY7" fmla="*/ 734260 h 1821697"/>
                      <a:gd name="connsiteX8" fmla="*/ 0 w 2502694"/>
                      <a:gd name="connsiteY8" fmla="*/ 352582 h 1821697"/>
                      <a:gd name="connsiteX0" fmla="*/ 0 w 2497932"/>
                      <a:gd name="connsiteY0" fmla="*/ 352582 h 1807410"/>
                      <a:gd name="connsiteX1" fmla="*/ 352582 w 2497932"/>
                      <a:gd name="connsiteY1" fmla="*/ 0 h 1807410"/>
                      <a:gd name="connsiteX2" fmla="*/ 2144556 w 2497932"/>
                      <a:gd name="connsiteY2" fmla="*/ 0 h 1807410"/>
                      <a:gd name="connsiteX3" fmla="*/ 2497138 w 2497932"/>
                      <a:gd name="connsiteY3" fmla="*/ 352582 h 1807410"/>
                      <a:gd name="connsiteX4" fmla="*/ 2497932 w 2497932"/>
                      <a:gd name="connsiteY4" fmla="*/ 1807410 h 1807410"/>
                      <a:gd name="connsiteX5" fmla="*/ 1471456 w 2497932"/>
                      <a:gd name="connsiteY5" fmla="*/ 1086842 h 1807410"/>
                      <a:gd name="connsiteX6" fmla="*/ 352582 w 2497932"/>
                      <a:gd name="connsiteY6" fmla="*/ 1086842 h 1807410"/>
                      <a:gd name="connsiteX7" fmla="*/ 0 w 2497932"/>
                      <a:gd name="connsiteY7" fmla="*/ 734260 h 1807410"/>
                      <a:gd name="connsiteX8" fmla="*/ 0 w 2497932"/>
                      <a:gd name="connsiteY8" fmla="*/ 352582 h 18074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97932" h="1807410">
                        <a:moveTo>
                          <a:pt x="0" y="352582"/>
                        </a:moveTo>
                        <a:cubicBezTo>
                          <a:pt x="0" y="157856"/>
                          <a:pt x="157856" y="0"/>
                          <a:pt x="352582" y="0"/>
                        </a:cubicBezTo>
                        <a:lnTo>
                          <a:pt x="2144556" y="0"/>
                        </a:lnTo>
                        <a:cubicBezTo>
                          <a:pt x="2339282" y="0"/>
                          <a:pt x="2497138" y="157856"/>
                          <a:pt x="2497138" y="352582"/>
                        </a:cubicBezTo>
                        <a:cubicBezTo>
                          <a:pt x="2497138" y="479808"/>
                          <a:pt x="2497932" y="1680184"/>
                          <a:pt x="2497932" y="1807410"/>
                        </a:cubicBezTo>
                        <a:cubicBezTo>
                          <a:pt x="2288382" y="1398886"/>
                          <a:pt x="1863032" y="1086842"/>
                          <a:pt x="1471456" y="1086842"/>
                        </a:cubicBezTo>
                        <a:lnTo>
                          <a:pt x="352582" y="1086842"/>
                        </a:lnTo>
                        <a:cubicBezTo>
                          <a:pt x="157856" y="1086842"/>
                          <a:pt x="0" y="928986"/>
                          <a:pt x="0" y="734260"/>
                        </a:cubicBezTo>
                        <a:lnTo>
                          <a:pt x="0" y="352582"/>
                        </a:lnTo>
                        <a:close/>
                      </a:path>
                    </a:pathLst>
                  </a:custGeom>
                  <a:solidFill>
                    <a:srgbClr val="4643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+mn-ea"/>
                    </a:endParaRPr>
                  </a:p>
                </p:txBody>
              </p:sp>
              <p:sp>
                <p:nvSpPr>
                  <p:cNvPr id="349" name="圆角矩形 1446"/>
                  <p:cNvSpPr/>
                  <p:nvPr/>
                </p:nvSpPr>
                <p:spPr>
                  <a:xfrm>
                    <a:off x="1619672" y="213981"/>
                    <a:ext cx="2497932" cy="1807410"/>
                  </a:xfrm>
                  <a:custGeom>
                    <a:avLst/>
                    <a:gdLst>
                      <a:gd name="connsiteX0" fmla="*/ 0 w 2497138"/>
                      <a:gd name="connsiteY0" fmla="*/ 352582 h 1086842"/>
                      <a:gd name="connsiteX1" fmla="*/ 352582 w 2497138"/>
                      <a:gd name="connsiteY1" fmla="*/ 0 h 1086842"/>
                      <a:gd name="connsiteX2" fmla="*/ 2144556 w 2497138"/>
                      <a:gd name="connsiteY2" fmla="*/ 0 h 1086842"/>
                      <a:gd name="connsiteX3" fmla="*/ 2497138 w 2497138"/>
                      <a:gd name="connsiteY3" fmla="*/ 352582 h 1086842"/>
                      <a:gd name="connsiteX4" fmla="*/ 2497138 w 2497138"/>
                      <a:gd name="connsiteY4" fmla="*/ 734260 h 1086842"/>
                      <a:gd name="connsiteX5" fmla="*/ 2144556 w 2497138"/>
                      <a:gd name="connsiteY5" fmla="*/ 1086842 h 1086842"/>
                      <a:gd name="connsiteX6" fmla="*/ 352582 w 2497138"/>
                      <a:gd name="connsiteY6" fmla="*/ 1086842 h 1086842"/>
                      <a:gd name="connsiteX7" fmla="*/ 0 w 2497138"/>
                      <a:gd name="connsiteY7" fmla="*/ 734260 h 1086842"/>
                      <a:gd name="connsiteX8" fmla="*/ 0 w 2497138"/>
                      <a:gd name="connsiteY8" fmla="*/ 352582 h 1086842"/>
                      <a:gd name="connsiteX0" fmla="*/ 0 w 2509838"/>
                      <a:gd name="connsiteY0" fmla="*/ 352582 h 1853157"/>
                      <a:gd name="connsiteX1" fmla="*/ 352582 w 2509838"/>
                      <a:gd name="connsiteY1" fmla="*/ 0 h 1853157"/>
                      <a:gd name="connsiteX2" fmla="*/ 2144556 w 2509838"/>
                      <a:gd name="connsiteY2" fmla="*/ 0 h 1853157"/>
                      <a:gd name="connsiteX3" fmla="*/ 2497138 w 2509838"/>
                      <a:gd name="connsiteY3" fmla="*/ 352582 h 1853157"/>
                      <a:gd name="connsiteX4" fmla="*/ 2509838 w 2509838"/>
                      <a:gd name="connsiteY4" fmla="*/ 1826460 h 1853157"/>
                      <a:gd name="connsiteX5" fmla="*/ 2144556 w 2509838"/>
                      <a:gd name="connsiteY5" fmla="*/ 1086842 h 1853157"/>
                      <a:gd name="connsiteX6" fmla="*/ 352582 w 2509838"/>
                      <a:gd name="connsiteY6" fmla="*/ 1086842 h 1853157"/>
                      <a:gd name="connsiteX7" fmla="*/ 0 w 2509838"/>
                      <a:gd name="connsiteY7" fmla="*/ 734260 h 1853157"/>
                      <a:gd name="connsiteX8" fmla="*/ 0 w 2509838"/>
                      <a:gd name="connsiteY8" fmla="*/ 352582 h 1853157"/>
                      <a:gd name="connsiteX0" fmla="*/ 0 w 2509838"/>
                      <a:gd name="connsiteY0" fmla="*/ 352582 h 1853157"/>
                      <a:gd name="connsiteX1" fmla="*/ 352582 w 2509838"/>
                      <a:gd name="connsiteY1" fmla="*/ 0 h 1853157"/>
                      <a:gd name="connsiteX2" fmla="*/ 2144556 w 2509838"/>
                      <a:gd name="connsiteY2" fmla="*/ 0 h 1853157"/>
                      <a:gd name="connsiteX3" fmla="*/ 2497138 w 2509838"/>
                      <a:gd name="connsiteY3" fmla="*/ 352582 h 1853157"/>
                      <a:gd name="connsiteX4" fmla="*/ 2509838 w 2509838"/>
                      <a:gd name="connsiteY4" fmla="*/ 1826460 h 1853157"/>
                      <a:gd name="connsiteX5" fmla="*/ 1471456 w 2509838"/>
                      <a:gd name="connsiteY5" fmla="*/ 1086842 h 1853157"/>
                      <a:gd name="connsiteX6" fmla="*/ 352582 w 2509838"/>
                      <a:gd name="connsiteY6" fmla="*/ 1086842 h 1853157"/>
                      <a:gd name="connsiteX7" fmla="*/ 0 w 2509838"/>
                      <a:gd name="connsiteY7" fmla="*/ 734260 h 1853157"/>
                      <a:gd name="connsiteX8" fmla="*/ 0 w 2509838"/>
                      <a:gd name="connsiteY8" fmla="*/ 352582 h 1853157"/>
                      <a:gd name="connsiteX0" fmla="*/ 0 w 2509838"/>
                      <a:gd name="connsiteY0" fmla="*/ 352582 h 1853312"/>
                      <a:gd name="connsiteX1" fmla="*/ 352582 w 2509838"/>
                      <a:gd name="connsiteY1" fmla="*/ 0 h 1853312"/>
                      <a:gd name="connsiteX2" fmla="*/ 2144556 w 2509838"/>
                      <a:gd name="connsiteY2" fmla="*/ 0 h 1853312"/>
                      <a:gd name="connsiteX3" fmla="*/ 2497138 w 2509838"/>
                      <a:gd name="connsiteY3" fmla="*/ 352582 h 1853312"/>
                      <a:gd name="connsiteX4" fmla="*/ 2509838 w 2509838"/>
                      <a:gd name="connsiteY4" fmla="*/ 1826460 h 1853312"/>
                      <a:gd name="connsiteX5" fmla="*/ 1471456 w 2509838"/>
                      <a:gd name="connsiteY5" fmla="*/ 1086842 h 1853312"/>
                      <a:gd name="connsiteX6" fmla="*/ 352582 w 2509838"/>
                      <a:gd name="connsiteY6" fmla="*/ 1086842 h 1853312"/>
                      <a:gd name="connsiteX7" fmla="*/ 0 w 2509838"/>
                      <a:gd name="connsiteY7" fmla="*/ 734260 h 1853312"/>
                      <a:gd name="connsiteX8" fmla="*/ 0 w 2509838"/>
                      <a:gd name="connsiteY8" fmla="*/ 352582 h 1853312"/>
                      <a:gd name="connsiteX0" fmla="*/ 0 w 2509838"/>
                      <a:gd name="connsiteY0" fmla="*/ 352582 h 1853157"/>
                      <a:gd name="connsiteX1" fmla="*/ 352582 w 2509838"/>
                      <a:gd name="connsiteY1" fmla="*/ 0 h 1853157"/>
                      <a:gd name="connsiteX2" fmla="*/ 2144556 w 2509838"/>
                      <a:gd name="connsiteY2" fmla="*/ 0 h 1853157"/>
                      <a:gd name="connsiteX3" fmla="*/ 2497138 w 2509838"/>
                      <a:gd name="connsiteY3" fmla="*/ 352582 h 1853157"/>
                      <a:gd name="connsiteX4" fmla="*/ 2509838 w 2509838"/>
                      <a:gd name="connsiteY4" fmla="*/ 1826460 h 1853157"/>
                      <a:gd name="connsiteX5" fmla="*/ 1471456 w 2509838"/>
                      <a:gd name="connsiteY5" fmla="*/ 1086842 h 1853157"/>
                      <a:gd name="connsiteX6" fmla="*/ 352582 w 2509838"/>
                      <a:gd name="connsiteY6" fmla="*/ 1086842 h 1853157"/>
                      <a:gd name="connsiteX7" fmla="*/ 0 w 2509838"/>
                      <a:gd name="connsiteY7" fmla="*/ 734260 h 1853157"/>
                      <a:gd name="connsiteX8" fmla="*/ 0 w 2509838"/>
                      <a:gd name="connsiteY8" fmla="*/ 352582 h 1853157"/>
                      <a:gd name="connsiteX0" fmla="*/ 0 w 2509838"/>
                      <a:gd name="connsiteY0" fmla="*/ 352582 h 1826460"/>
                      <a:gd name="connsiteX1" fmla="*/ 352582 w 2509838"/>
                      <a:gd name="connsiteY1" fmla="*/ 0 h 1826460"/>
                      <a:gd name="connsiteX2" fmla="*/ 2144556 w 2509838"/>
                      <a:gd name="connsiteY2" fmla="*/ 0 h 1826460"/>
                      <a:gd name="connsiteX3" fmla="*/ 2497138 w 2509838"/>
                      <a:gd name="connsiteY3" fmla="*/ 352582 h 1826460"/>
                      <a:gd name="connsiteX4" fmla="*/ 2509838 w 2509838"/>
                      <a:gd name="connsiteY4" fmla="*/ 1826460 h 1826460"/>
                      <a:gd name="connsiteX5" fmla="*/ 1471456 w 2509838"/>
                      <a:gd name="connsiteY5" fmla="*/ 1086842 h 1826460"/>
                      <a:gd name="connsiteX6" fmla="*/ 352582 w 2509838"/>
                      <a:gd name="connsiteY6" fmla="*/ 1086842 h 1826460"/>
                      <a:gd name="connsiteX7" fmla="*/ 0 w 2509838"/>
                      <a:gd name="connsiteY7" fmla="*/ 734260 h 1826460"/>
                      <a:gd name="connsiteX8" fmla="*/ 0 w 2509838"/>
                      <a:gd name="connsiteY8" fmla="*/ 352582 h 1826460"/>
                      <a:gd name="connsiteX0" fmla="*/ 0 w 2509838"/>
                      <a:gd name="connsiteY0" fmla="*/ 352582 h 1826460"/>
                      <a:gd name="connsiteX1" fmla="*/ 352582 w 2509838"/>
                      <a:gd name="connsiteY1" fmla="*/ 0 h 1826460"/>
                      <a:gd name="connsiteX2" fmla="*/ 2144556 w 2509838"/>
                      <a:gd name="connsiteY2" fmla="*/ 0 h 1826460"/>
                      <a:gd name="connsiteX3" fmla="*/ 2497138 w 2509838"/>
                      <a:gd name="connsiteY3" fmla="*/ 352582 h 1826460"/>
                      <a:gd name="connsiteX4" fmla="*/ 2509838 w 2509838"/>
                      <a:gd name="connsiteY4" fmla="*/ 1826460 h 1826460"/>
                      <a:gd name="connsiteX5" fmla="*/ 1471456 w 2509838"/>
                      <a:gd name="connsiteY5" fmla="*/ 1086842 h 1826460"/>
                      <a:gd name="connsiteX6" fmla="*/ 352582 w 2509838"/>
                      <a:gd name="connsiteY6" fmla="*/ 1086842 h 1826460"/>
                      <a:gd name="connsiteX7" fmla="*/ 0 w 2509838"/>
                      <a:gd name="connsiteY7" fmla="*/ 734260 h 1826460"/>
                      <a:gd name="connsiteX8" fmla="*/ 0 w 2509838"/>
                      <a:gd name="connsiteY8" fmla="*/ 352582 h 1826460"/>
                      <a:gd name="connsiteX0" fmla="*/ 0 w 2509838"/>
                      <a:gd name="connsiteY0" fmla="*/ 352582 h 1826460"/>
                      <a:gd name="connsiteX1" fmla="*/ 352582 w 2509838"/>
                      <a:gd name="connsiteY1" fmla="*/ 0 h 1826460"/>
                      <a:gd name="connsiteX2" fmla="*/ 2144556 w 2509838"/>
                      <a:gd name="connsiteY2" fmla="*/ 0 h 1826460"/>
                      <a:gd name="connsiteX3" fmla="*/ 2497138 w 2509838"/>
                      <a:gd name="connsiteY3" fmla="*/ 352582 h 1826460"/>
                      <a:gd name="connsiteX4" fmla="*/ 2509838 w 2509838"/>
                      <a:gd name="connsiteY4" fmla="*/ 1826460 h 1826460"/>
                      <a:gd name="connsiteX5" fmla="*/ 1471456 w 2509838"/>
                      <a:gd name="connsiteY5" fmla="*/ 1086842 h 1826460"/>
                      <a:gd name="connsiteX6" fmla="*/ 352582 w 2509838"/>
                      <a:gd name="connsiteY6" fmla="*/ 1086842 h 1826460"/>
                      <a:gd name="connsiteX7" fmla="*/ 0 w 2509838"/>
                      <a:gd name="connsiteY7" fmla="*/ 734260 h 1826460"/>
                      <a:gd name="connsiteX8" fmla="*/ 0 w 2509838"/>
                      <a:gd name="connsiteY8" fmla="*/ 352582 h 1826460"/>
                      <a:gd name="connsiteX0" fmla="*/ 0 w 2509838"/>
                      <a:gd name="connsiteY0" fmla="*/ 352582 h 1826460"/>
                      <a:gd name="connsiteX1" fmla="*/ 352582 w 2509838"/>
                      <a:gd name="connsiteY1" fmla="*/ 0 h 1826460"/>
                      <a:gd name="connsiteX2" fmla="*/ 2144556 w 2509838"/>
                      <a:gd name="connsiteY2" fmla="*/ 0 h 1826460"/>
                      <a:gd name="connsiteX3" fmla="*/ 2497138 w 2509838"/>
                      <a:gd name="connsiteY3" fmla="*/ 352582 h 1826460"/>
                      <a:gd name="connsiteX4" fmla="*/ 2509838 w 2509838"/>
                      <a:gd name="connsiteY4" fmla="*/ 1826460 h 1826460"/>
                      <a:gd name="connsiteX5" fmla="*/ 1471456 w 2509838"/>
                      <a:gd name="connsiteY5" fmla="*/ 1086842 h 1826460"/>
                      <a:gd name="connsiteX6" fmla="*/ 352582 w 2509838"/>
                      <a:gd name="connsiteY6" fmla="*/ 1086842 h 1826460"/>
                      <a:gd name="connsiteX7" fmla="*/ 0 w 2509838"/>
                      <a:gd name="connsiteY7" fmla="*/ 734260 h 1826460"/>
                      <a:gd name="connsiteX8" fmla="*/ 0 w 2509838"/>
                      <a:gd name="connsiteY8" fmla="*/ 352582 h 1826460"/>
                      <a:gd name="connsiteX0" fmla="*/ 0 w 2509838"/>
                      <a:gd name="connsiteY0" fmla="*/ 352582 h 1826460"/>
                      <a:gd name="connsiteX1" fmla="*/ 352582 w 2509838"/>
                      <a:gd name="connsiteY1" fmla="*/ 0 h 1826460"/>
                      <a:gd name="connsiteX2" fmla="*/ 2144556 w 2509838"/>
                      <a:gd name="connsiteY2" fmla="*/ 0 h 1826460"/>
                      <a:gd name="connsiteX3" fmla="*/ 2497138 w 2509838"/>
                      <a:gd name="connsiteY3" fmla="*/ 352582 h 1826460"/>
                      <a:gd name="connsiteX4" fmla="*/ 2509838 w 2509838"/>
                      <a:gd name="connsiteY4" fmla="*/ 1826460 h 1826460"/>
                      <a:gd name="connsiteX5" fmla="*/ 1471456 w 2509838"/>
                      <a:gd name="connsiteY5" fmla="*/ 1086842 h 1826460"/>
                      <a:gd name="connsiteX6" fmla="*/ 352582 w 2509838"/>
                      <a:gd name="connsiteY6" fmla="*/ 1086842 h 1826460"/>
                      <a:gd name="connsiteX7" fmla="*/ 0 w 2509838"/>
                      <a:gd name="connsiteY7" fmla="*/ 734260 h 1826460"/>
                      <a:gd name="connsiteX8" fmla="*/ 0 w 2509838"/>
                      <a:gd name="connsiteY8" fmla="*/ 352582 h 1826460"/>
                      <a:gd name="connsiteX0" fmla="*/ 0 w 2502694"/>
                      <a:gd name="connsiteY0" fmla="*/ 352582 h 1821697"/>
                      <a:gd name="connsiteX1" fmla="*/ 352582 w 2502694"/>
                      <a:gd name="connsiteY1" fmla="*/ 0 h 1821697"/>
                      <a:gd name="connsiteX2" fmla="*/ 2144556 w 2502694"/>
                      <a:gd name="connsiteY2" fmla="*/ 0 h 1821697"/>
                      <a:gd name="connsiteX3" fmla="*/ 2497138 w 2502694"/>
                      <a:gd name="connsiteY3" fmla="*/ 352582 h 1821697"/>
                      <a:gd name="connsiteX4" fmla="*/ 2502694 w 2502694"/>
                      <a:gd name="connsiteY4" fmla="*/ 1821697 h 1821697"/>
                      <a:gd name="connsiteX5" fmla="*/ 1471456 w 2502694"/>
                      <a:gd name="connsiteY5" fmla="*/ 1086842 h 1821697"/>
                      <a:gd name="connsiteX6" fmla="*/ 352582 w 2502694"/>
                      <a:gd name="connsiteY6" fmla="*/ 1086842 h 1821697"/>
                      <a:gd name="connsiteX7" fmla="*/ 0 w 2502694"/>
                      <a:gd name="connsiteY7" fmla="*/ 734260 h 1821697"/>
                      <a:gd name="connsiteX8" fmla="*/ 0 w 2502694"/>
                      <a:gd name="connsiteY8" fmla="*/ 352582 h 1821697"/>
                      <a:gd name="connsiteX0" fmla="*/ 0 w 2497932"/>
                      <a:gd name="connsiteY0" fmla="*/ 352582 h 1807410"/>
                      <a:gd name="connsiteX1" fmla="*/ 352582 w 2497932"/>
                      <a:gd name="connsiteY1" fmla="*/ 0 h 1807410"/>
                      <a:gd name="connsiteX2" fmla="*/ 2144556 w 2497932"/>
                      <a:gd name="connsiteY2" fmla="*/ 0 h 1807410"/>
                      <a:gd name="connsiteX3" fmla="*/ 2497138 w 2497932"/>
                      <a:gd name="connsiteY3" fmla="*/ 352582 h 1807410"/>
                      <a:gd name="connsiteX4" fmla="*/ 2497932 w 2497932"/>
                      <a:gd name="connsiteY4" fmla="*/ 1807410 h 1807410"/>
                      <a:gd name="connsiteX5" fmla="*/ 1471456 w 2497932"/>
                      <a:gd name="connsiteY5" fmla="*/ 1086842 h 1807410"/>
                      <a:gd name="connsiteX6" fmla="*/ 352582 w 2497932"/>
                      <a:gd name="connsiteY6" fmla="*/ 1086842 h 1807410"/>
                      <a:gd name="connsiteX7" fmla="*/ 0 w 2497932"/>
                      <a:gd name="connsiteY7" fmla="*/ 734260 h 1807410"/>
                      <a:gd name="connsiteX8" fmla="*/ 0 w 2497932"/>
                      <a:gd name="connsiteY8" fmla="*/ 352582 h 18074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97932" h="1807410">
                        <a:moveTo>
                          <a:pt x="0" y="352582"/>
                        </a:moveTo>
                        <a:cubicBezTo>
                          <a:pt x="0" y="157856"/>
                          <a:pt x="157856" y="0"/>
                          <a:pt x="352582" y="0"/>
                        </a:cubicBezTo>
                        <a:lnTo>
                          <a:pt x="2144556" y="0"/>
                        </a:lnTo>
                        <a:cubicBezTo>
                          <a:pt x="2339282" y="0"/>
                          <a:pt x="2497138" y="157856"/>
                          <a:pt x="2497138" y="352582"/>
                        </a:cubicBezTo>
                        <a:cubicBezTo>
                          <a:pt x="2497138" y="479808"/>
                          <a:pt x="2497932" y="1680184"/>
                          <a:pt x="2497932" y="1807410"/>
                        </a:cubicBezTo>
                        <a:cubicBezTo>
                          <a:pt x="2288382" y="1398886"/>
                          <a:pt x="1863032" y="1086842"/>
                          <a:pt x="1471456" y="1086842"/>
                        </a:cubicBezTo>
                        <a:lnTo>
                          <a:pt x="352582" y="1086842"/>
                        </a:lnTo>
                        <a:cubicBezTo>
                          <a:pt x="157856" y="1086842"/>
                          <a:pt x="0" y="928986"/>
                          <a:pt x="0" y="734260"/>
                        </a:cubicBezTo>
                        <a:lnTo>
                          <a:pt x="0" y="352582"/>
                        </a:lnTo>
                        <a:close/>
                      </a:path>
                    </a:pathLst>
                  </a:custGeom>
                  <a:solidFill>
                    <a:srgbClr val="EFB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+mn-ea"/>
                    </a:endParaRPr>
                  </a:p>
                </p:txBody>
              </p:sp>
            </p:grpSp>
            <p:grpSp>
              <p:nvGrpSpPr>
                <p:cNvPr id="1454" name="组合 1453"/>
                <p:cNvGrpSpPr/>
                <p:nvPr/>
              </p:nvGrpSpPr>
              <p:grpSpPr>
                <a:xfrm>
                  <a:off x="1619672" y="213981"/>
                  <a:ext cx="2497932" cy="1839648"/>
                  <a:chOff x="1619672" y="213981"/>
                  <a:chExt cx="2497932" cy="1839648"/>
                </a:xfrm>
              </p:grpSpPr>
              <p:sp>
                <p:nvSpPr>
                  <p:cNvPr id="342" name="圆角矩形 1446"/>
                  <p:cNvSpPr/>
                  <p:nvPr/>
                </p:nvSpPr>
                <p:spPr>
                  <a:xfrm>
                    <a:off x="1619672" y="246219"/>
                    <a:ext cx="2497932" cy="1807410"/>
                  </a:xfrm>
                  <a:custGeom>
                    <a:avLst/>
                    <a:gdLst>
                      <a:gd name="connsiteX0" fmla="*/ 0 w 2497138"/>
                      <a:gd name="connsiteY0" fmla="*/ 352582 h 1086842"/>
                      <a:gd name="connsiteX1" fmla="*/ 352582 w 2497138"/>
                      <a:gd name="connsiteY1" fmla="*/ 0 h 1086842"/>
                      <a:gd name="connsiteX2" fmla="*/ 2144556 w 2497138"/>
                      <a:gd name="connsiteY2" fmla="*/ 0 h 1086842"/>
                      <a:gd name="connsiteX3" fmla="*/ 2497138 w 2497138"/>
                      <a:gd name="connsiteY3" fmla="*/ 352582 h 1086842"/>
                      <a:gd name="connsiteX4" fmla="*/ 2497138 w 2497138"/>
                      <a:gd name="connsiteY4" fmla="*/ 734260 h 1086842"/>
                      <a:gd name="connsiteX5" fmla="*/ 2144556 w 2497138"/>
                      <a:gd name="connsiteY5" fmla="*/ 1086842 h 1086842"/>
                      <a:gd name="connsiteX6" fmla="*/ 352582 w 2497138"/>
                      <a:gd name="connsiteY6" fmla="*/ 1086842 h 1086842"/>
                      <a:gd name="connsiteX7" fmla="*/ 0 w 2497138"/>
                      <a:gd name="connsiteY7" fmla="*/ 734260 h 1086842"/>
                      <a:gd name="connsiteX8" fmla="*/ 0 w 2497138"/>
                      <a:gd name="connsiteY8" fmla="*/ 352582 h 1086842"/>
                      <a:gd name="connsiteX0" fmla="*/ 0 w 2509838"/>
                      <a:gd name="connsiteY0" fmla="*/ 352582 h 1853157"/>
                      <a:gd name="connsiteX1" fmla="*/ 352582 w 2509838"/>
                      <a:gd name="connsiteY1" fmla="*/ 0 h 1853157"/>
                      <a:gd name="connsiteX2" fmla="*/ 2144556 w 2509838"/>
                      <a:gd name="connsiteY2" fmla="*/ 0 h 1853157"/>
                      <a:gd name="connsiteX3" fmla="*/ 2497138 w 2509838"/>
                      <a:gd name="connsiteY3" fmla="*/ 352582 h 1853157"/>
                      <a:gd name="connsiteX4" fmla="*/ 2509838 w 2509838"/>
                      <a:gd name="connsiteY4" fmla="*/ 1826460 h 1853157"/>
                      <a:gd name="connsiteX5" fmla="*/ 2144556 w 2509838"/>
                      <a:gd name="connsiteY5" fmla="*/ 1086842 h 1853157"/>
                      <a:gd name="connsiteX6" fmla="*/ 352582 w 2509838"/>
                      <a:gd name="connsiteY6" fmla="*/ 1086842 h 1853157"/>
                      <a:gd name="connsiteX7" fmla="*/ 0 w 2509838"/>
                      <a:gd name="connsiteY7" fmla="*/ 734260 h 1853157"/>
                      <a:gd name="connsiteX8" fmla="*/ 0 w 2509838"/>
                      <a:gd name="connsiteY8" fmla="*/ 352582 h 1853157"/>
                      <a:gd name="connsiteX0" fmla="*/ 0 w 2509838"/>
                      <a:gd name="connsiteY0" fmla="*/ 352582 h 1853157"/>
                      <a:gd name="connsiteX1" fmla="*/ 352582 w 2509838"/>
                      <a:gd name="connsiteY1" fmla="*/ 0 h 1853157"/>
                      <a:gd name="connsiteX2" fmla="*/ 2144556 w 2509838"/>
                      <a:gd name="connsiteY2" fmla="*/ 0 h 1853157"/>
                      <a:gd name="connsiteX3" fmla="*/ 2497138 w 2509838"/>
                      <a:gd name="connsiteY3" fmla="*/ 352582 h 1853157"/>
                      <a:gd name="connsiteX4" fmla="*/ 2509838 w 2509838"/>
                      <a:gd name="connsiteY4" fmla="*/ 1826460 h 1853157"/>
                      <a:gd name="connsiteX5" fmla="*/ 1471456 w 2509838"/>
                      <a:gd name="connsiteY5" fmla="*/ 1086842 h 1853157"/>
                      <a:gd name="connsiteX6" fmla="*/ 352582 w 2509838"/>
                      <a:gd name="connsiteY6" fmla="*/ 1086842 h 1853157"/>
                      <a:gd name="connsiteX7" fmla="*/ 0 w 2509838"/>
                      <a:gd name="connsiteY7" fmla="*/ 734260 h 1853157"/>
                      <a:gd name="connsiteX8" fmla="*/ 0 w 2509838"/>
                      <a:gd name="connsiteY8" fmla="*/ 352582 h 1853157"/>
                      <a:gd name="connsiteX0" fmla="*/ 0 w 2509838"/>
                      <a:gd name="connsiteY0" fmla="*/ 352582 h 1853312"/>
                      <a:gd name="connsiteX1" fmla="*/ 352582 w 2509838"/>
                      <a:gd name="connsiteY1" fmla="*/ 0 h 1853312"/>
                      <a:gd name="connsiteX2" fmla="*/ 2144556 w 2509838"/>
                      <a:gd name="connsiteY2" fmla="*/ 0 h 1853312"/>
                      <a:gd name="connsiteX3" fmla="*/ 2497138 w 2509838"/>
                      <a:gd name="connsiteY3" fmla="*/ 352582 h 1853312"/>
                      <a:gd name="connsiteX4" fmla="*/ 2509838 w 2509838"/>
                      <a:gd name="connsiteY4" fmla="*/ 1826460 h 1853312"/>
                      <a:gd name="connsiteX5" fmla="*/ 1471456 w 2509838"/>
                      <a:gd name="connsiteY5" fmla="*/ 1086842 h 1853312"/>
                      <a:gd name="connsiteX6" fmla="*/ 352582 w 2509838"/>
                      <a:gd name="connsiteY6" fmla="*/ 1086842 h 1853312"/>
                      <a:gd name="connsiteX7" fmla="*/ 0 w 2509838"/>
                      <a:gd name="connsiteY7" fmla="*/ 734260 h 1853312"/>
                      <a:gd name="connsiteX8" fmla="*/ 0 w 2509838"/>
                      <a:gd name="connsiteY8" fmla="*/ 352582 h 1853312"/>
                      <a:gd name="connsiteX0" fmla="*/ 0 w 2509838"/>
                      <a:gd name="connsiteY0" fmla="*/ 352582 h 1853157"/>
                      <a:gd name="connsiteX1" fmla="*/ 352582 w 2509838"/>
                      <a:gd name="connsiteY1" fmla="*/ 0 h 1853157"/>
                      <a:gd name="connsiteX2" fmla="*/ 2144556 w 2509838"/>
                      <a:gd name="connsiteY2" fmla="*/ 0 h 1853157"/>
                      <a:gd name="connsiteX3" fmla="*/ 2497138 w 2509838"/>
                      <a:gd name="connsiteY3" fmla="*/ 352582 h 1853157"/>
                      <a:gd name="connsiteX4" fmla="*/ 2509838 w 2509838"/>
                      <a:gd name="connsiteY4" fmla="*/ 1826460 h 1853157"/>
                      <a:gd name="connsiteX5" fmla="*/ 1471456 w 2509838"/>
                      <a:gd name="connsiteY5" fmla="*/ 1086842 h 1853157"/>
                      <a:gd name="connsiteX6" fmla="*/ 352582 w 2509838"/>
                      <a:gd name="connsiteY6" fmla="*/ 1086842 h 1853157"/>
                      <a:gd name="connsiteX7" fmla="*/ 0 w 2509838"/>
                      <a:gd name="connsiteY7" fmla="*/ 734260 h 1853157"/>
                      <a:gd name="connsiteX8" fmla="*/ 0 w 2509838"/>
                      <a:gd name="connsiteY8" fmla="*/ 352582 h 1853157"/>
                      <a:gd name="connsiteX0" fmla="*/ 0 w 2509838"/>
                      <a:gd name="connsiteY0" fmla="*/ 352582 h 1826460"/>
                      <a:gd name="connsiteX1" fmla="*/ 352582 w 2509838"/>
                      <a:gd name="connsiteY1" fmla="*/ 0 h 1826460"/>
                      <a:gd name="connsiteX2" fmla="*/ 2144556 w 2509838"/>
                      <a:gd name="connsiteY2" fmla="*/ 0 h 1826460"/>
                      <a:gd name="connsiteX3" fmla="*/ 2497138 w 2509838"/>
                      <a:gd name="connsiteY3" fmla="*/ 352582 h 1826460"/>
                      <a:gd name="connsiteX4" fmla="*/ 2509838 w 2509838"/>
                      <a:gd name="connsiteY4" fmla="*/ 1826460 h 1826460"/>
                      <a:gd name="connsiteX5" fmla="*/ 1471456 w 2509838"/>
                      <a:gd name="connsiteY5" fmla="*/ 1086842 h 1826460"/>
                      <a:gd name="connsiteX6" fmla="*/ 352582 w 2509838"/>
                      <a:gd name="connsiteY6" fmla="*/ 1086842 h 1826460"/>
                      <a:gd name="connsiteX7" fmla="*/ 0 w 2509838"/>
                      <a:gd name="connsiteY7" fmla="*/ 734260 h 1826460"/>
                      <a:gd name="connsiteX8" fmla="*/ 0 w 2509838"/>
                      <a:gd name="connsiteY8" fmla="*/ 352582 h 1826460"/>
                      <a:gd name="connsiteX0" fmla="*/ 0 w 2509838"/>
                      <a:gd name="connsiteY0" fmla="*/ 352582 h 1826460"/>
                      <a:gd name="connsiteX1" fmla="*/ 352582 w 2509838"/>
                      <a:gd name="connsiteY1" fmla="*/ 0 h 1826460"/>
                      <a:gd name="connsiteX2" fmla="*/ 2144556 w 2509838"/>
                      <a:gd name="connsiteY2" fmla="*/ 0 h 1826460"/>
                      <a:gd name="connsiteX3" fmla="*/ 2497138 w 2509838"/>
                      <a:gd name="connsiteY3" fmla="*/ 352582 h 1826460"/>
                      <a:gd name="connsiteX4" fmla="*/ 2509838 w 2509838"/>
                      <a:gd name="connsiteY4" fmla="*/ 1826460 h 1826460"/>
                      <a:gd name="connsiteX5" fmla="*/ 1471456 w 2509838"/>
                      <a:gd name="connsiteY5" fmla="*/ 1086842 h 1826460"/>
                      <a:gd name="connsiteX6" fmla="*/ 352582 w 2509838"/>
                      <a:gd name="connsiteY6" fmla="*/ 1086842 h 1826460"/>
                      <a:gd name="connsiteX7" fmla="*/ 0 w 2509838"/>
                      <a:gd name="connsiteY7" fmla="*/ 734260 h 1826460"/>
                      <a:gd name="connsiteX8" fmla="*/ 0 w 2509838"/>
                      <a:gd name="connsiteY8" fmla="*/ 352582 h 1826460"/>
                      <a:gd name="connsiteX0" fmla="*/ 0 w 2509838"/>
                      <a:gd name="connsiteY0" fmla="*/ 352582 h 1826460"/>
                      <a:gd name="connsiteX1" fmla="*/ 352582 w 2509838"/>
                      <a:gd name="connsiteY1" fmla="*/ 0 h 1826460"/>
                      <a:gd name="connsiteX2" fmla="*/ 2144556 w 2509838"/>
                      <a:gd name="connsiteY2" fmla="*/ 0 h 1826460"/>
                      <a:gd name="connsiteX3" fmla="*/ 2497138 w 2509838"/>
                      <a:gd name="connsiteY3" fmla="*/ 352582 h 1826460"/>
                      <a:gd name="connsiteX4" fmla="*/ 2509838 w 2509838"/>
                      <a:gd name="connsiteY4" fmla="*/ 1826460 h 1826460"/>
                      <a:gd name="connsiteX5" fmla="*/ 1471456 w 2509838"/>
                      <a:gd name="connsiteY5" fmla="*/ 1086842 h 1826460"/>
                      <a:gd name="connsiteX6" fmla="*/ 352582 w 2509838"/>
                      <a:gd name="connsiteY6" fmla="*/ 1086842 h 1826460"/>
                      <a:gd name="connsiteX7" fmla="*/ 0 w 2509838"/>
                      <a:gd name="connsiteY7" fmla="*/ 734260 h 1826460"/>
                      <a:gd name="connsiteX8" fmla="*/ 0 w 2509838"/>
                      <a:gd name="connsiteY8" fmla="*/ 352582 h 1826460"/>
                      <a:gd name="connsiteX0" fmla="*/ 0 w 2509838"/>
                      <a:gd name="connsiteY0" fmla="*/ 352582 h 1826460"/>
                      <a:gd name="connsiteX1" fmla="*/ 352582 w 2509838"/>
                      <a:gd name="connsiteY1" fmla="*/ 0 h 1826460"/>
                      <a:gd name="connsiteX2" fmla="*/ 2144556 w 2509838"/>
                      <a:gd name="connsiteY2" fmla="*/ 0 h 1826460"/>
                      <a:gd name="connsiteX3" fmla="*/ 2497138 w 2509838"/>
                      <a:gd name="connsiteY3" fmla="*/ 352582 h 1826460"/>
                      <a:gd name="connsiteX4" fmla="*/ 2509838 w 2509838"/>
                      <a:gd name="connsiteY4" fmla="*/ 1826460 h 1826460"/>
                      <a:gd name="connsiteX5" fmla="*/ 1471456 w 2509838"/>
                      <a:gd name="connsiteY5" fmla="*/ 1086842 h 1826460"/>
                      <a:gd name="connsiteX6" fmla="*/ 352582 w 2509838"/>
                      <a:gd name="connsiteY6" fmla="*/ 1086842 h 1826460"/>
                      <a:gd name="connsiteX7" fmla="*/ 0 w 2509838"/>
                      <a:gd name="connsiteY7" fmla="*/ 734260 h 1826460"/>
                      <a:gd name="connsiteX8" fmla="*/ 0 w 2509838"/>
                      <a:gd name="connsiteY8" fmla="*/ 352582 h 1826460"/>
                      <a:gd name="connsiteX0" fmla="*/ 0 w 2509838"/>
                      <a:gd name="connsiteY0" fmla="*/ 352582 h 1826460"/>
                      <a:gd name="connsiteX1" fmla="*/ 352582 w 2509838"/>
                      <a:gd name="connsiteY1" fmla="*/ 0 h 1826460"/>
                      <a:gd name="connsiteX2" fmla="*/ 2144556 w 2509838"/>
                      <a:gd name="connsiteY2" fmla="*/ 0 h 1826460"/>
                      <a:gd name="connsiteX3" fmla="*/ 2497138 w 2509838"/>
                      <a:gd name="connsiteY3" fmla="*/ 352582 h 1826460"/>
                      <a:gd name="connsiteX4" fmla="*/ 2509838 w 2509838"/>
                      <a:gd name="connsiteY4" fmla="*/ 1826460 h 1826460"/>
                      <a:gd name="connsiteX5" fmla="*/ 1471456 w 2509838"/>
                      <a:gd name="connsiteY5" fmla="*/ 1086842 h 1826460"/>
                      <a:gd name="connsiteX6" fmla="*/ 352582 w 2509838"/>
                      <a:gd name="connsiteY6" fmla="*/ 1086842 h 1826460"/>
                      <a:gd name="connsiteX7" fmla="*/ 0 w 2509838"/>
                      <a:gd name="connsiteY7" fmla="*/ 734260 h 1826460"/>
                      <a:gd name="connsiteX8" fmla="*/ 0 w 2509838"/>
                      <a:gd name="connsiteY8" fmla="*/ 352582 h 1826460"/>
                      <a:gd name="connsiteX0" fmla="*/ 0 w 2502694"/>
                      <a:gd name="connsiteY0" fmla="*/ 352582 h 1821697"/>
                      <a:gd name="connsiteX1" fmla="*/ 352582 w 2502694"/>
                      <a:gd name="connsiteY1" fmla="*/ 0 h 1821697"/>
                      <a:gd name="connsiteX2" fmla="*/ 2144556 w 2502694"/>
                      <a:gd name="connsiteY2" fmla="*/ 0 h 1821697"/>
                      <a:gd name="connsiteX3" fmla="*/ 2497138 w 2502694"/>
                      <a:gd name="connsiteY3" fmla="*/ 352582 h 1821697"/>
                      <a:gd name="connsiteX4" fmla="*/ 2502694 w 2502694"/>
                      <a:gd name="connsiteY4" fmla="*/ 1821697 h 1821697"/>
                      <a:gd name="connsiteX5" fmla="*/ 1471456 w 2502694"/>
                      <a:gd name="connsiteY5" fmla="*/ 1086842 h 1821697"/>
                      <a:gd name="connsiteX6" fmla="*/ 352582 w 2502694"/>
                      <a:gd name="connsiteY6" fmla="*/ 1086842 h 1821697"/>
                      <a:gd name="connsiteX7" fmla="*/ 0 w 2502694"/>
                      <a:gd name="connsiteY7" fmla="*/ 734260 h 1821697"/>
                      <a:gd name="connsiteX8" fmla="*/ 0 w 2502694"/>
                      <a:gd name="connsiteY8" fmla="*/ 352582 h 1821697"/>
                      <a:gd name="connsiteX0" fmla="*/ 0 w 2497932"/>
                      <a:gd name="connsiteY0" fmla="*/ 352582 h 1807410"/>
                      <a:gd name="connsiteX1" fmla="*/ 352582 w 2497932"/>
                      <a:gd name="connsiteY1" fmla="*/ 0 h 1807410"/>
                      <a:gd name="connsiteX2" fmla="*/ 2144556 w 2497932"/>
                      <a:gd name="connsiteY2" fmla="*/ 0 h 1807410"/>
                      <a:gd name="connsiteX3" fmla="*/ 2497138 w 2497932"/>
                      <a:gd name="connsiteY3" fmla="*/ 352582 h 1807410"/>
                      <a:gd name="connsiteX4" fmla="*/ 2497932 w 2497932"/>
                      <a:gd name="connsiteY4" fmla="*/ 1807410 h 1807410"/>
                      <a:gd name="connsiteX5" fmla="*/ 1471456 w 2497932"/>
                      <a:gd name="connsiteY5" fmla="*/ 1086842 h 1807410"/>
                      <a:gd name="connsiteX6" fmla="*/ 352582 w 2497932"/>
                      <a:gd name="connsiteY6" fmla="*/ 1086842 h 1807410"/>
                      <a:gd name="connsiteX7" fmla="*/ 0 w 2497932"/>
                      <a:gd name="connsiteY7" fmla="*/ 734260 h 1807410"/>
                      <a:gd name="connsiteX8" fmla="*/ 0 w 2497932"/>
                      <a:gd name="connsiteY8" fmla="*/ 352582 h 18074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97932" h="1807410">
                        <a:moveTo>
                          <a:pt x="0" y="352582"/>
                        </a:moveTo>
                        <a:cubicBezTo>
                          <a:pt x="0" y="157856"/>
                          <a:pt x="157856" y="0"/>
                          <a:pt x="352582" y="0"/>
                        </a:cubicBezTo>
                        <a:lnTo>
                          <a:pt x="2144556" y="0"/>
                        </a:lnTo>
                        <a:cubicBezTo>
                          <a:pt x="2339282" y="0"/>
                          <a:pt x="2497138" y="157856"/>
                          <a:pt x="2497138" y="352582"/>
                        </a:cubicBezTo>
                        <a:cubicBezTo>
                          <a:pt x="2497138" y="479808"/>
                          <a:pt x="2497932" y="1680184"/>
                          <a:pt x="2497932" y="1807410"/>
                        </a:cubicBezTo>
                        <a:cubicBezTo>
                          <a:pt x="2288382" y="1398886"/>
                          <a:pt x="1863032" y="1086842"/>
                          <a:pt x="1471456" y="1086842"/>
                        </a:cubicBezTo>
                        <a:lnTo>
                          <a:pt x="352582" y="1086842"/>
                        </a:lnTo>
                        <a:cubicBezTo>
                          <a:pt x="157856" y="1086842"/>
                          <a:pt x="0" y="928986"/>
                          <a:pt x="0" y="734260"/>
                        </a:cubicBezTo>
                        <a:lnTo>
                          <a:pt x="0" y="352582"/>
                        </a:lnTo>
                        <a:close/>
                      </a:path>
                    </a:pathLst>
                  </a:custGeom>
                  <a:solidFill>
                    <a:srgbClr val="4643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+mn-ea"/>
                    </a:endParaRPr>
                  </a:p>
                </p:txBody>
              </p:sp>
              <p:sp>
                <p:nvSpPr>
                  <p:cNvPr id="335" name="圆角矩形 1446"/>
                  <p:cNvSpPr/>
                  <p:nvPr/>
                </p:nvSpPr>
                <p:spPr>
                  <a:xfrm>
                    <a:off x="1619672" y="213981"/>
                    <a:ext cx="2497932" cy="1807410"/>
                  </a:xfrm>
                  <a:custGeom>
                    <a:avLst/>
                    <a:gdLst>
                      <a:gd name="connsiteX0" fmla="*/ 0 w 2497138"/>
                      <a:gd name="connsiteY0" fmla="*/ 352582 h 1086842"/>
                      <a:gd name="connsiteX1" fmla="*/ 352582 w 2497138"/>
                      <a:gd name="connsiteY1" fmla="*/ 0 h 1086842"/>
                      <a:gd name="connsiteX2" fmla="*/ 2144556 w 2497138"/>
                      <a:gd name="connsiteY2" fmla="*/ 0 h 1086842"/>
                      <a:gd name="connsiteX3" fmla="*/ 2497138 w 2497138"/>
                      <a:gd name="connsiteY3" fmla="*/ 352582 h 1086842"/>
                      <a:gd name="connsiteX4" fmla="*/ 2497138 w 2497138"/>
                      <a:gd name="connsiteY4" fmla="*/ 734260 h 1086842"/>
                      <a:gd name="connsiteX5" fmla="*/ 2144556 w 2497138"/>
                      <a:gd name="connsiteY5" fmla="*/ 1086842 h 1086842"/>
                      <a:gd name="connsiteX6" fmla="*/ 352582 w 2497138"/>
                      <a:gd name="connsiteY6" fmla="*/ 1086842 h 1086842"/>
                      <a:gd name="connsiteX7" fmla="*/ 0 w 2497138"/>
                      <a:gd name="connsiteY7" fmla="*/ 734260 h 1086842"/>
                      <a:gd name="connsiteX8" fmla="*/ 0 w 2497138"/>
                      <a:gd name="connsiteY8" fmla="*/ 352582 h 1086842"/>
                      <a:gd name="connsiteX0" fmla="*/ 0 w 2509838"/>
                      <a:gd name="connsiteY0" fmla="*/ 352582 h 1853157"/>
                      <a:gd name="connsiteX1" fmla="*/ 352582 w 2509838"/>
                      <a:gd name="connsiteY1" fmla="*/ 0 h 1853157"/>
                      <a:gd name="connsiteX2" fmla="*/ 2144556 w 2509838"/>
                      <a:gd name="connsiteY2" fmla="*/ 0 h 1853157"/>
                      <a:gd name="connsiteX3" fmla="*/ 2497138 w 2509838"/>
                      <a:gd name="connsiteY3" fmla="*/ 352582 h 1853157"/>
                      <a:gd name="connsiteX4" fmla="*/ 2509838 w 2509838"/>
                      <a:gd name="connsiteY4" fmla="*/ 1826460 h 1853157"/>
                      <a:gd name="connsiteX5" fmla="*/ 2144556 w 2509838"/>
                      <a:gd name="connsiteY5" fmla="*/ 1086842 h 1853157"/>
                      <a:gd name="connsiteX6" fmla="*/ 352582 w 2509838"/>
                      <a:gd name="connsiteY6" fmla="*/ 1086842 h 1853157"/>
                      <a:gd name="connsiteX7" fmla="*/ 0 w 2509838"/>
                      <a:gd name="connsiteY7" fmla="*/ 734260 h 1853157"/>
                      <a:gd name="connsiteX8" fmla="*/ 0 w 2509838"/>
                      <a:gd name="connsiteY8" fmla="*/ 352582 h 1853157"/>
                      <a:gd name="connsiteX0" fmla="*/ 0 w 2509838"/>
                      <a:gd name="connsiteY0" fmla="*/ 352582 h 1853157"/>
                      <a:gd name="connsiteX1" fmla="*/ 352582 w 2509838"/>
                      <a:gd name="connsiteY1" fmla="*/ 0 h 1853157"/>
                      <a:gd name="connsiteX2" fmla="*/ 2144556 w 2509838"/>
                      <a:gd name="connsiteY2" fmla="*/ 0 h 1853157"/>
                      <a:gd name="connsiteX3" fmla="*/ 2497138 w 2509838"/>
                      <a:gd name="connsiteY3" fmla="*/ 352582 h 1853157"/>
                      <a:gd name="connsiteX4" fmla="*/ 2509838 w 2509838"/>
                      <a:gd name="connsiteY4" fmla="*/ 1826460 h 1853157"/>
                      <a:gd name="connsiteX5" fmla="*/ 1471456 w 2509838"/>
                      <a:gd name="connsiteY5" fmla="*/ 1086842 h 1853157"/>
                      <a:gd name="connsiteX6" fmla="*/ 352582 w 2509838"/>
                      <a:gd name="connsiteY6" fmla="*/ 1086842 h 1853157"/>
                      <a:gd name="connsiteX7" fmla="*/ 0 w 2509838"/>
                      <a:gd name="connsiteY7" fmla="*/ 734260 h 1853157"/>
                      <a:gd name="connsiteX8" fmla="*/ 0 w 2509838"/>
                      <a:gd name="connsiteY8" fmla="*/ 352582 h 1853157"/>
                      <a:gd name="connsiteX0" fmla="*/ 0 w 2509838"/>
                      <a:gd name="connsiteY0" fmla="*/ 352582 h 1853312"/>
                      <a:gd name="connsiteX1" fmla="*/ 352582 w 2509838"/>
                      <a:gd name="connsiteY1" fmla="*/ 0 h 1853312"/>
                      <a:gd name="connsiteX2" fmla="*/ 2144556 w 2509838"/>
                      <a:gd name="connsiteY2" fmla="*/ 0 h 1853312"/>
                      <a:gd name="connsiteX3" fmla="*/ 2497138 w 2509838"/>
                      <a:gd name="connsiteY3" fmla="*/ 352582 h 1853312"/>
                      <a:gd name="connsiteX4" fmla="*/ 2509838 w 2509838"/>
                      <a:gd name="connsiteY4" fmla="*/ 1826460 h 1853312"/>
                      <a:gd name="connsiteX5" fmla="*/ 1471456 w 2509838"/>
                      <a:gd name="connsiteY5" fmla="*/ 1086842 h 1853312"/>
                      <a:gd name="connsiteX6" fmla="*/ 352582 w 2509838"/>
                      <a:gd name="connsiteY6" fmla="*/ 1086842 h 1853312"/>
                      <a:gd name="connsiteX7" fmla="*/ 0 w 2509838"/>
                      <a:gd name="connsiteY7" fmla="*/ 734260 h 1853312"/>
                      <a:gd name="connsiteX8" fmla="*/ 0 w 2509838"/>
                      <a:gd name="connsiteY8" fmla="*/ 352582 h 1853312"/>
                      <a:gd name="connsiteX0" fmla="*/ 0 w 2509838"/>
                      <a:gd name="connsiteY0" fmla="*/ 352582 h 1853157"/>
                      <a:gd name="connsiteX1" fmla="*/ 352582 w 2509838"/>
                      <a:gd name="connsiteY1" fmla="*/ 0 h 1853157"/>
                      <a:gd name="connsiteX2" fmla="*/ 2144556 w 2509838"/>
                      <a:gd name="connsiteY2" fmla="*/ 0 h 1853157"/>
                      <a:gd name="connsiteX3" fmla="*/ 2497138 w 2509838"/>
                      <a:gd name="connsiteY3" fmla="*/ 352582 h 1853157"/>
                      <a:gd name="connsiteX4" fmla="*/ 2509838 w 2509838"/>
                      <a:gd name="connsiteY4" fmla="*/ 1826460 h 1853157"/>
                      <a:gd name="connsiteX5" fmla="*/ 1471456 w 2509838"/>
                      <a:gd name="connsiteY5" fmla="*/ 1086842 h 1853157"/>
                      <a:gd name="connsiteX6" fmla="*/ 352582 w 2509838"/>
                      <a:gd name="connsiteY6" fmla="*/ 1086842 h 1853157"/>
                      <a:gd name="connsiteX7" fmla="*/ 0 w 2509838"/>
                      <a:gd name="connsiteY7" fmla="*/ 734260 h 1853157"/>
                      <a:gd name="connsiteX8" fmla="*/ 0 w 2509838"/>
                      <a:gd name="connsiteY8" fmla="*/ 352582 h 1853157"/>
                      <a:gd name="connsiteX0" fmla="*/ 0 w 2509838"/>
                      <a:gd name="connsiteY0" fmla="*/ 352582 h 1826460"/>
                      <a:gd name="connsiteX1" fmla="*/ 352582 w 2509838"/>
                      <a:gd name="connsiteY1" fmla="*/ 0 h 1826460"/>
                      <a:gd name="connsiteX2" fmla="*/ 2144556 w 2509838"/>
                      <a:gd name="connsiteY2" fmla="*/ 0 h 1826460"/>
                      <a:gd name="connsiteX3" fmla="*/ 2497138 w 2509838"/>
                      <a:gd name="connsiteY3" fmla="*/ 352582 h 1826460"/>
                      <a:gd name="connsiteX4" fmla="*/ 2509838 w 2509838"/>
                      <a:gd name="connsiteY4" fmla="*/ 1826460 h 1826460"/>
                      <a:gd name="connsiteX5" fmla="*/ 1471456 w 2509838"/>
                      <a:gd name="connsiteY5" fmla="*/ 1086842 h 1826460"/>
                      <a:gd name="connsiteX6" fmla="*/ 352582 w 2509838"/>
                      <a:gd name="connsiteY6" fmla="*/ 1086842 h 1826460"/>
                      <a:gd name="connsiteX7" fmla="*/ 0 w 2509838"/>
                      <a:gd name="connsiteY7" fmla="*/ 734260 h 1826460"/>
                      <a:gd name="connsiteX8" fmla="*/ 0 w 2509838"/>
                      <a:gd name="connsiteY8" fmla="*/ 352582 h 1826460"/>
                      <a:gd name="connsiteX0" fmla="*/ 0 w 2509838"/>
                      <a:gd name="connsiteY0" fmla="*/ 352582 h 1826460"/>
                      <a:gd name="connsiteX1" fmla="*/ 352582 w 2509838"/>
                      <a:gd name="connsiteY1" fmla="*/ 0 h 1826460"/>
                      <a:gd name="connsiteX2" fmla="*/ 2144556 w 2509838"/>
                      <a:gd name="connsiteY2" fmla="*/ 0 h 1826460"/>
                      <a:gd name="connsiteX3" fmla="*/ 2497138 w 2509838"/>
                      <a:gd name="connsiteY3" fmla="*/ 352582 h 1826460"/>
                      <a:gd name="connsiteX4" fmla="*/ 2509838 w 2509838"/>
                      <a:gd name="connsiteY4" fmla="*/ 1826460 h 1826460"/>
                      <a:gd name="connsiteX5" fmla="*/ 1471456 w 2509838"/>
                      <a:gd name="connsiteY5" fmla="*/ 1086842 h 1826460"/>
                      <a:gd name="connsiteX6" fmla="*/ 352582 w 2509838"/>
                      <a:gd name="connsiteY6" fmla="*/ 1086842 h 1826460"/>
                      <a:gd name="connsiteX7" fmla="*/ 0 w 2509838"/>
                      <a:gd name="connsiteY7" fmla="*/ 734260 h 1826460"/>
                      <a:gd name="connsiteX8" fmla="*/ 0 w 2509838"/>
                      <a:gd name="connsiteY8" fmla="*/ 352582 h 1826460"/>
                      <a:gd name="connsiteX0" fmla="*/ 0 w 2509838"/>
                      <a:gd name="connsiteY0" fmla="*/ 352582 h 1826460"/>
                      <a:gd name="connsiteX1" fmla="*/ 352582 w 2509838"/>
                      <a:gd name="connsiteY1" fmla="*/ 0 h 1826460"/>
                      <a:gd name="connsiteX2" fmla="*/ 2144556 w 2509838"/>
                      <a:gd name="connsiteY2" fmla="*/ 0 h 1826460"/>
                      <a:gd name="connsiteX3" fmla="*/ 2497138 w 2509838"/>
                      <a:gd name="connsiteY3" fmla="*/ 352582 h 1826460"/>
                      <a:gd name="connsiteX4" fmla="*/ 2509838 w 2509838"/>
                      <a:gd name="connsiteY4" fmla="*/ 1826460 h 1826460"/>
                      <a:gd name="connsiteX5" fmla="*/ 1471456 w 2509838"/>
                      <a:gd name="connsiteY5" fmla="*/ 1086842 h 1826460"/>
                      <a:gd name="connsiteX6" fmla="*/ 352582 w 2509838"/>
                      <a:gd name="connsiteY6" fmla="*/ 1086842 h 1826460"/>
                      <a:gd name="connsiteX7" fmla="*/ 0 w 2509838"/>
                      <a:gd name="connsiteY7" fmla="*/ 734260 h 1826460"/>
                      <a:gd name="connsiteX8" fmla="*/ 0 w 2509838"/>
                      <a:gd name="connsiteY8" fmla="*/ 352582 h 1826460"/>
                      <a:gd name="connsiteX0" fmla="*/ 0 w 2509838"/>
                      <a:gd name="connsiteY0" fmla="*/ 352582 h 1826460"/>
                      <a:gd name="connsiteX1" fmla="*/ 352582 w 2509838"/>
                      <a:gd name="connsiteY1" fmla="*/ 0 h 1826460"/>
                      <a:gd name="connsiteX2" fmla="*/ 2144556 w 2509838"/>
                      <a:gd name="connsiteY2" fmla="*/ 0 h 1826460"/>
                      <a:gd name="connsiteX3" fmla="*/ 2497138 w 2509838"/>
                      <a:gd name="connsiteY3" fmla="*/ 352582 h 1826460"/>
                      <a:gd name="connsiteX4" fmla="*/ 2509838 w 2509838"/>
                      <a:gd name="connsiteY4" fmla="*/ 1826460 h 1826460"/>
                      <a:gd name="connsiteX5" fmla="*/ 1471456 w 2509838"/>
                      <a:gd name="connsiteY5" fmla="*/ 1086842 h 1826460"/>
                      <a:gd name="connsiteX6" fmla="*/ 352582 w 2509838"/>
                      <a:gd name="connsiteY6" fmla="*/ 1086842 h 1826460"/>
                      <a:gd name="connsiteX7" fmla="*/ 0 w 2509838"/>
                      <a:gd name="connsiteY7" fmla="*/ 734260 h 1826460"/>
                      <a:gd name="connsiteX8" fmla="*/ 0 w 2509838"/>
                      <a:gd name="connsiteY8" fmla="*/ 352582 h 1826460"/>
                      <a:gd name="connsiteX0" fmla="*/ 0 w 2509838"/>
                      <a:gd name="connsiteY0" fmla="*/ 352582 h 1826460"/>
                      <a:gd name="connsiteX1" fmla="*/ 352582 w 2509838"/>
                      <a:gd name="connsiteY1" fmla="*/ 0 h 1826460"/>
                      <a:gd name="connsiteX2" fmla="*/ 2144556 w 2509838"/>
                      <a:gd name="connsiteY2" fmla="*/ 0 h 1826460"/>
                      <a:gd name="connsiteX3" fmla="*/ 2497138 w 2509838"/>
                      <a:gd name="connsiteY3" fmla="*/ 352582 h 1826460"/>
                      <a:gd name="connsiteX4" fmla="*/ 2509838 w 2509838"/>
                      <a:gd name="connsiteY4" fmla="*/ 1826460 h 1826460"/>
                      <a:gd name="connsiteX5" fmla="*/ 1471456 w 2509838"/>
                      <a:gd name="connsiteY5" fmla="*/ 1086842 h 1826460"/>
                      <a:gd name="connsiteX6" fmla="*/ 352582 w 2509838"/>
                      <a:gd name="connsiteY6" fmla="*/ 1086842 h 1826460"/>
                      <a:gd name="connsiteX7" fmla="*/ 0 w 2509838"/>
                      <a:gd name="connsiteY7" fmla="*/ 734260 h 1826460"/>
                      <a:gd name="connsiteX8" fmla="*/ 0 w 2509838"/>
                      <a:gd name="connsiteY8" fmla="*/ 352582 h 1826460"/>
                      <a:gd name="connsiteX0" fmla="*/ 0 w 2502694"/>
                      <a:gd name="connsiteY0" fmla="*/ 352582 h 1821697"/>
                      <a:gd name="connsiteX1" fmla="*/ 352582 w 2502694"/>
                      <a:gd name="connsiteY1" fmla="*/ 0 h 1821697"/>
                      <a:gd name="connsiteX2" fmla="*/ 2144556 w 2502694"/>
                      <a:gd name="connsiteY2" fmla="*/ 0 h 1821697"/>
                      <a:gd name="connsiteX3" fmla="*/ 2497138 w 2502694"/>
                      <a:gd name="connsiteY3" fmla="*/ 352582 h 1821697"/>
                      <a:gd name="connsiteX4" fmla="*/ 2502694 w 2502694"/>
                      <a:gd name="connsiteY4" fmla="*/ 1821697 h 1821697"/>
                      <a:gd name="connsiteX5" fmla="*/ 1471456 w 2502694"/>
                      <a:gd name="connsiteY5" fmla="*/ 1086842 h 1821697"/>
                      <a:gd name="connsiteX6" fmla="*/ 352582 w 2502694"/>
                      <a:gd name="connsiteY6" fmla="*/ 1086842 h 1821697"/>
                      <a:gd name="connsiteX7" fmla="*/ 0 w 2502694"/>
                      <a:gd name="connsiteY7" fmla="*/ 734260 h 1821697"/>
                      <a:gd name="connsiteX8" fmla="*/ 0 w 2502694"/>
                      <a:gd name="connsiteY8" fmla="*/ 352582 h 1821697"/>
                      <a:gd name="connsiteX0" fmla="*/ 0 w 2497932"/>
                      <a:gd name="connsiteY0" fmla="*/ 352582 h 1807410"/>
                      <a:gd name="connsiteX1" fmla="*/ 352582 w 2497932"/>
                      <a:gd name="connsiteY1" fmla="*/ 0 h 1807410"/>
                      <a:gd name="connsiteX2" fmla="*/ 2144556 w 2497932"/>
                      <a:gd name="connsiteY2" fmla="*/ 0 h 1807410"/>
                      <a:gd name="connsiteX3" fmla="*/ 2497138 w 2497932"/>
                      <a:gd name="connsiteY3" fmla="*/ 352582 h 1807410"/>
                      <a:gd name="connsiteX4" fmla="*/ 2497932 w 2497932"/>
                      <a:gd name="connsiteY4" fmla="*/ 1807410 h 1807410"/>
                      <a:gd name="connsiteX5" fmla="*/ 1471456 w 2497932"/>
                      <a:gd name="connsiteY5" fmla="*/ 1086842 h 1807410"/>
                      <a:gd name="connsiteX6" fmla="*/ 352582 w 2497932"/>
                      <a:gd name="connsiteY6" fmla="*/ 1086842 h 1807410"/>
                      <a:gd name="connsiteX7" fmla="*/ 0 w 2497932"/>
                      <a:gd name="connsiteY7" fmla="*/ 734260 h 1807410"/>
                      <a:gd name="connsiteX8" fmla="*/ 0 w 2497932"/>
                      <a:gd name="connsiteY8" fmla="*/ 352582 h 18074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97932" h="1807410">
                        <a:moveTo>
                          <a:pt x="0" y="352582"/>
                        </a:moveTo>
                        <a:cubicBezTo>
                          <a:pt x="0" y="157856"/>
                          <a:pt x="157856" y="0"/>
                          <a:pt x="352582" y="0"/>
                        </a:cubicBezTo>
                        <a:lnTo>
                          <a:pt x="2144556" y="0"/>
                        </a:lnTo>
                        <a:cubicBezTo>
                          <a:pt x="2339282" y="0"/>
                          <a:pt x="2497138" y="157856"/>
                          <a:pt x="2497138" y="352582"/>
                        </a:cubicBezTo>
                        <a:cubicBezTo>
                          <a:pt x="2497138" y="479808"/>
                          <a:pt x="2497932" y="1680184"/>
                          <a:pt x="2497932" y="1807410"/>
                        </a:cubicBezTo>
                        <a:cubicBezTo>
                          <a:pt x="2288382" y="1398886"/>
                          <a:pt x="1863032" y="1086842"/>
                          <a:pt x="1471456" y="1086842"/>
                        </a:cubicBezTo>
                        <a:lnTo>
                          <a:pt x="352582" y="1086842"/>
                        </a:lnTo>
                        <a:cubicBezTo>
                          <a:pt x="157856" y="1086842"/>
                          <a:pt x="0" y="928986"/>
                          <a:pt x="0" y="734260"/>
                        </a:cubicBezTo>
                        <a:lnTo>
                          <a:pt x="0" y="352582"/>
                        </a:lnTo>
                        <a:close/>
                      </a:path>
                    </a:pathLst>
                  </a:custGeom>
                  <a:solidFill>
                    <a:srgbClr val="F4736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+mn-ea"/>
                    </a:endParaRPr>
                  </a:p>
                </p:txBody>
              </p:sp>
            </p:grpSp>
            <p:grpSp>
              <p:nvGrpSpPr>
                <p:cNvPr id="344" name="组合 343"/>
                <p:cNvGrpSpPr/>
                <p:nvPr/>
              </p:nvGrpSpPr>
              <p:grpSpPr>
                <a:xfrm flipH="1">
                  <a:off x="4117604" y="-614890"/>
                  <a:ext cx="2497932" cy="1839648"/>
                  <a:chOff x="1619672" y="213981"/>
                  <a:chExt cx="2497932" cy="1839648"/>
                </a:xfrm>
              </p:grpSpPr>
              <p:sp>
                <p:nvSpPr>
                  <p:cNvPr id="345" name="圆角矩形 1446"/>
                  <p:cNvSpPr/>
                  <p:nvPr/>
                </p:nvSpPr>
                <p:spPr>
                  <a:xfrm>
                    <a:off x="1619672" y="246219"/>
                    <a:ext cx="2497932" cy="1807410"/>
                  </a:xfrm>
                  <a:custGeom>
                    <a:avLst/>
                    <a:gdLst>
                      <a:gd name="connsiteX0" fmla="*/ 0 w 2497138"/>
                      <a:gd name="connsiteY0" fmla="*/ 352582 h 1086842"/>
                      <a:gd name="connsiteX1" fmla="*/ 352582 w 2497138"/>
                      <a:gd name="connsiteY1" fmla="*/ 0 h 1086842"/>
                      <a:gd name="connsiteX2" fmla="*/ 2144556 w 2497138"/>
                      <a:gd name="connsiteY2" fmla="*/ 0 h 1086842"/>
                      <a:gd name="connsiteX3" fmla="*/ 2497138 w 2497138"/>
                      <a:gd name="connsiteY3" fmla="*/ 352582 h 1086842"/>
                      <a:gd name="connsiteX4" fmla="*/ 2497138 w 2497138"/>
                      <a:gd name="connsiteY4" fmla="*/ 734260 h 1086842"/>
                      <a:gd name="connsiteX5" fmla="*/ 2144556 w 2497138"/>
                      <a:gd name="connsiteY5" fmla="*/ 1086842 h 1086842"/>
                      <a:gd name="connsiteX6" fmla="*/ 352582 w 2497138"/>
                      <a:gd name="connsiteY6" fmla="*/ 1086842 h 1086842"/>
                      <a:gd name="connsiteX7" fmla="*/ 0 w 2497138"/>
                      <a:gd name="connsiteY7" fmla="*/ 734260 h 1086842"/>
                      <a:gd name="connsiteX8" fmla="*/ 0 w 2497138"/>
                      <a:gd name="connsiteY8" fmla="*/ 352582 h 1086842"/>
                      <a:gd name="connsiteX0" fmla="*/ 0 w 2509838"/>
                      <a:gd name="connsiteY0" fmla="*/ 352582 h 1853157"/>
                      <a:gd name="connsiteX1" fmla="*/ 352582 w 2509838"/>
                      <a:gd name="connsiteY1" fmla="*/ 0 h 1853157"/>
                      <a:gd name="connsiteX2" fmla="*/ 2144556 w 2509838"/>
                      <a:gd name="connsiteY2" fmla="*/ 0 h 1853157"/>
                      <a:gd name="connsiteX3" fmla="*/ 2497138 w 2509838"/>
                      <a:gd name="connsiteY3" fmla="*/ 352582 h 1853157"/>
                      <a:gd name="connsiteX4" fmla="*/ 2509838 w 2509838"/>
                      <a:gd name="connsiteY4" fmla="*/ 1826460 h 1853157"/>
                      <a:gd name="connsiteX5" fmla="*/ 2144556 w 2509838"/>
                      <a:gd name="connsiteY5" fmla="*/ 1086842 h 1853157"/>
                      <a:gd name="connsiteX6" fmla="*/ 352582 w 2509838"/>
                      <a:gd name="connsiteY6" fmla="*/ 1086842 h 1853157"/>
                      <a:gd name="connsiteX7" fmla="*/ 0 w 2509838"/>
                      <a:gd name="connsiteY7" fmla="*/ 734260 h 1853157"/>
                      <a:gd name="connsiteX8" fmla="*/ 0 w 2509838"/>
                      <a:gd name="connsiteY8" fmla="*/ 352582 h 1853157"/>
                      <a:gd name="connsiteX0" fmla="*/ 0 w 2509838"/>
                      <a:gd name="connsiteY0" fmla="*/ 352582 h 1853157"/>
                      <a:gd name="connsiteX1" fmla="*/ 352582 w 2509838"/>
                      <a:gd name="connsiteY1" fmla="*/ 0 h 1853157"/>
                      <a:gd name="connsiteX2" fmla="*/ 2144556 w 2509838"/>
                      <a:gd name="connsiteY2" fmla="*/ 0 h 1853157"/>
                      <a:gd name="connsiteX3" fmla="*/ 2497138 w 2509838"/>
                      <a:gd name="connsiteY3" fmla="*/ 352582 h 1853157"/>
                      <a:gd name="connsiteX4" fmla="*/ 2509838 w 2509838"/>
                      <a:gd name="connsiteY4" fmla="*/ 1826460 h 1853157"/>
                      <a:gd name="connsiteX5" fmla="*/ 1471456 w 2509838"/>
                      <a:gd name="connsiteY5" fmla="*/ 1086842 h 1853157"/>
                      <a:gd name="connsiteX6" fmla="*/ 352582 w 2509838"/>
                      <a:gd name="connsiteY6" fmla="*/ 1086842 h 1853157"/>
                      <a:gd name="connsiteX7" fmla="*/ 0 w 2509838"/>
                      <a:gd name="connsiteY7" fmla="*/ 734260 h 1853157"/>
                      <a:gd name="connsiteX8" fmla="*/ 0 w 2509838"/>
                      <a:gd name="connsiteY8" fmla="*/ 352582 h 1853157"/>
                      <a:gd name="connsiteX0" fmla="*/ 0 w 2509838"/>
                      <a:gd name="connsiteY0" fmla="*/ 352582 h 1853312"/>
                      <a:gd name="connsiteX1" fmla="*/ 352582 w 2509838"/>
                      <a:gd name="connsiteY1" fmla="*/ 0 h 1853312"/>
                      <a:gd name="connsiteX2" fmla="*/ 2144556 w 2509838"/>
                      <a:gd name="connsiteY2" fmla="*/ 0 h 1853312"/>
                      <a:gd name="connsiteX3" fmla="*/ 2497138 w 2509838"/>
                      <a:gd name="connsiteY3" fmla="*/ 352582 h 1853312"/>
                      <a:gd name="connsiteX4" fmla="*/ 2509838 w 2509838"/>
                      <a:gd name="connsiteY4" fmla="*/ 1826460 h 1853312"/>
                      <a:gd name="connsiteX5" fmla="*/ 1471456 w 2509838"/>
                      <a:gd name="connsiteY5" fmla="*/ 1086842 h 1853312"/>
                      <a:gd name="connsiteX6" fmla="*/ 352582 w 2509838"/>
                      <a:gd name="connsiteY6" fmla="*/ 1086842 h 1853312"/>
                      <a:gd name="connsiteX7" fmla="*/ 0 w 2509838"/>
                      <a:gd name="connsiteY7" fmla="*/ 734260 h 1853312"/>
                      <a:gd name="connsiteX8" fmla="*/ 0 w 2509838"/>
                      <a:gd name="connsiteY8" fmla="*/ 352582 h 1853312"/>
                      <a:gd name="connsiteX0" fmla="*/ 0 w 2509838"/>
                      <a:gd name="connsiteY0" fmla="*/ 352582 h 1853157"/>
                      <a:gd name="connsiteX1" fmla="*/ 352582 w 2509838"/>
                      <a:gd name="connsiteY1" fmla="*/ 0 h 1853157"/>
                      <a:gd name="connsiteX2" fmla="*/ 2144556 w 2509838"/>
                      <a:gd name="connsiteY2" fmla="*/ 0 h 1853157"/>
                      <a:gd name="connsiteX3" fmla="*/ 2497138 w 2509838"/>
                      <a:gd name="connsiteY3" fmla="*/ 352582 h 1853157"/>
                      <a:gd name="connsiteX4" fmla="*/ 2509838 w 2509838"/>
                      <a:gd name="connsiteY4" fmla="*/ 1826460 h 1853157"/>
                      <a:gd name="connsiteX5" fmla="*/ 1471456 w 2509838"/>
                      <a:gd name="connsiteY5" fmla="*/ 1086842 h 1853157"/>
                      <a:gd name="connsiteX6" fmla="*/ 352582 w 2509838"/>
                      <a:gd name="connsiteY6" fmla="*/ 1086842 h 1853157"/>
                      <a:gd name="connsiteX7" fmla="*/ 0 w 2509838"/>
                      <a:gd name="connsiteY7" fmla="*/ 734260 h 1853157"/>
                      <a:gd name="connsiteX8" fmla="*/ 0 w 2509838"/>
                      <a:gd name="connsiteY8" fmla="*/ 352582 h 1853157"/>
                      <a:gd name="connsiteX0" fmla="*/ 0 w 2509838"/>
                      <a:gd name="connsiteY0" fmla="*/ 352582 h 1826460"/>
                      <a:gd name="connsiteX1" fmla="*/ 352582 w 2509838"/>
                      <a:gd name="connsiteY1" fmla="*/ 0 h 1826460"/>
                      <a:gd name="connsiteX2" fmla="*/ 2144556 w 2509838"/>
                      <a:gd name="connsiteY2" fmla="*/ 0 h 1826460"/>
                      <a:gd name="connsiteX3" fmla="*/ 2497138 w 2509838"/>
                      <a:gd name="connsiteY3" fmla="*/ 352582 h 1826460"/>
                      <a:gd name="connsiteX4" fmla="*/ 2509838 w 2509838"/>
                      <a:gd name="connsiteY4" fmla="*/ 1826460 h 1826460"/>
                      <a:gd name="connsiteX5" fmla="*/ 1471456 w 2509838"/>
                      <a:gd name="connsiteY5" fmla="*/ 1086842 h 1826460"/>
                      <a:gd name="connsiteX6" fmla="*/ 352582 w 2509838"/>
                      <a:gd name="connsiteY6" fmla="*/ 1086842 h 1826460"/>
                      <a:gd name="connsiteX7" fmla="*/ 0 w 2509838"/>
                      <a:gd name="connsiteY7" fmla="*/ 734260 h 1826460"/>
                      <a:gd name="connsiteX8" fmla="*/ 0 w 2509838"/>
                      <a:gd name="connsiteY8" fmla="*/ 352582 h 1826460"/>
                      <a:gd name="connsiteX0" fmla="*/ 0 w 2509838"/>
                      <a:gd name="connsiteY0" fmla="*/ 352582 h 1826460"/>
                      <a:gd name="connsiteX1" fmla="*/ 352582 w 2509838"/>
                      <a:gd name="connsiteY1" fmla="*/ 0 h 1826460"/>
                      <a:gd name="connsiteX2" fmla="*/ 2144556 w 2509838"/>
                      <a:gd name="connsiteY2" fmla="*/ 0 h 1826460"/>
                      <a:gd name="connsiteX3" fmla="*/ 2497138 w 2509838"/>
                      <a:gd name="connsiteY3" fmla="*/ 352582 h 1826460"/>
                      <a:gd name="connsiteX4" fmla="*/ 2509838 w 2509838"/>
                      <a:gd name="connsiteY4" fmla="*/ 1826460 h 1826460"/>
                      <a:gd name="connsiteX5" fmla="*/ 1471456 w 2509838"/>
                      <a:gd name="connsiteY5" fmla="*/ 1086842 h 1826460"/>
                      <a:gd name="connsiteX6" fmla="*/ 352582 w 2509838"/>
                      <a:gd name="connsiteY6" fmla="*/ 1086842 h 1826460"/>
                      <a:gd name="connsiteX7" fmla="*/ 0 w 2509838"/>
                      <a:gd name="connsiteY7" fmla="*/ 734260 h 1826460"/>
                      <a:gd name="connsiteX8" fmla="*/ 0 w 2509838"/>
                      <a:gd name="connsiteY8" fmla="*/ 352582 h 1826460"/>
                      <a:gd name="connsiteX0" fmla="*/ 0 w 2509838"/>
                      <a:gd name="connsiteY0" fmla="*/ 352582 h 1826460"/>
                      <a:gd name="connsiteX1" fmla="*/ 352582 w 2509838"/>
                      <a:gd name="connsiteY1" fmla="*/ 0 h 1826460"/>
                      <a:gd name="connsiteX2" fmla="*/ 2144556 w 2509838"/>
                      <a:gd name="connsiteY2" fmla="*/ 0 h 1826460"/>
                      <a:gd name="connsiteX3" fmla="*/ 2497138 w 2509838"/>
                      <a:gd name="connsiteY3" fmla="*/ 352582 h 1826460"/>
                      <a:gd name="connsiteX4" fmla="*/ 2509838 w 2509838"/>
                      <a:gd name="connsiteY4" fmla="*/ 1826460 h 1826460"/>
                      <a:gd name="connsiteX5" fmla="*/ 1471456 w 2509838"/>
                      <a:gd name="connsiteY5" fmla="*/ 1086842 h 1826460"/>
                      <a:gd name="connsiteX6" fmla="*/ 352582 w 2509838"/>
                      <a:gd name="connsiteY6" fmla="*/ 1086842 h 1826460"/>
                      <a:gd name="connsiteX7" fmla="*/ 0 w 2509838"/>
                      <a:gd name="connsiteY7" fmla="*/ 734260 h 1826460"/>
                      <a:gd name="connsiteX8" fmla="*/ 0 w 2509838"/>
                      <a:gd name="connsiteY8" fmla="*/ 352582 h 1826460"/>
                      <a:gd name="connsiteX0" fmla="*/ 0 w 2509838"/>
                      <a:gd name="connsiteY0" fmla="*/ 352582 h 1826460"/>
                      <a:gd name="connsiteX1" fmla="*/ 352582 w 2509838"/>
                      <a:gd name="connsiteY1" fmla="*/ 0 h 1826460"/>
                      <a:gd name="connsiteX2" fmla="*/ 2144556 w 2509838"/>
                      <a:gd name="connsiteY2" fmla="*/ 0 h 1826460"/>
                      <a:gd name="connsiteX3" fmla="*/ 2497138 w 2509838"/>
                      <a:gd name="connsiteY3" fmla="*/ 352582 h 1826460"/>
                      <a:gd name="connsiteX4" fmla="*/ 2509838 w 2509838"/>
                      <a:gd name="connsiteY4" fmla="*/ 1826460 h 1826460"/>
                      <a:gd name="connsiteX5" fmla="*/ 1471456 w 2509838"/>
                      <a:gd name="connsiteY5" fmla="*/ 1086842 h 1826460"/>
                      <a:gd name="connsiteX6" fmla="*/ 352582 w 2509838"/>
                      <a:gd name="connsiteY6" fmla="*/ 1086842 h 1826460"/>
                      <a:gd name="connsiteX7" fmla="*/ 0 w 2509838"/>
                      <a:gd name="connsiteY7" fmla="*/ 734260 h 1826460"/>
                      <a:gd name="connsiteX8" fmla="*/ 0 w 2509838"/>
                      <a:gd name="connsiteY8" fmla="*/ 352582 h 1826460"/>
                      <a:gd name="connsiteX0" fmla="*/ 0 w 2509838"/>
                      <a:gd name="connsiteY0" fmla="*/ 352582 h 1826460"/>
                      <a:gd name="connsiteX1" fmla="*/ 352582 w 2509838"/>
                      <a:gd name="connsiteY1" fmla="*/ 0 h 1826460"/>
                      <a:gd name="connsiteX2" fmla="*/ 2144556 w 2509838"/>
                      <a:gd name="connsiteY2" fmla="*/ 0 h 1826460"/>
                      <a:gd name="connsiteX3" fmla="*/ 2497138 w 2509838"/>
                      <a:gd name="connsiteY3" fmla="*/ 352582 h 1826460"/>
                      <a:gd name="connsiteX4" fmla="*/ 2509838 w 2509838"/>
                      <a:gd name="connsiteY4" fmla="*/ 1826460 h 1826460"/>
                      <a:gd name="connsiteX5" fmla="*/ 1471456 w 2509838"/>
                      <a:gd name="connsiteY5" fmla="*/ 1086842 h 1826460"/>
                      <a:gd name="connsiteX6" fmla="*/ 352582 w 2509838"/>
                      <a:gd name="connsiteY6" fmla="*/ 1086842 h 1826460"/>
                      <a:gd name="connsiteX7" fmla="*/ 0 w 2509838"/>
                      <a:gd name="connsiteY7" fmla="*/ 734260 h 1826460"/>
                      <a:gd name="connsiteX8" fmla="*/ 0 w 2509838"/>
                      <a:gd name="connsiteY8" fmla="*/ 352582 h 1826460"/>
                      <a:gd name="connsiteX0" fmla="*/ 0 w 2502694"/>
                      <a:gd name="connsiteY0" fmla="*/ 352582 h 1821697"/>
                      <a:gd name="connsiteX1" fmla="*/ 352582 w 2502694"/>
                      <a:gd name="connsiteY1" fmla="*/ 0 h 1821697"/>
                      <a:gd name="connsiteX2" fmla="*/ 2144556 w 2502694"/>
                      <a:gd name="connsiteY2" fmla="*/ 0 h 1821697"/>
                      <a:gd name="connsiteX3" fmla="*/ 2497138 w 2502694"/>
                      <a:gd name="connsiteY3" fmla="*/ 352582 h 1821697"/>
                      <a:gd name="connsiteX4" fmla="*/ 2502694 w 2502694"/>
                      <a:gd name="connsiteY4" fmla="*/ 1821697 h 1821697"/>
                      <a:gd name="connsiteX5" fmla="*/ 1471456 w 2502694"/>
                      <a:gd name="connsiteY5" fmla="*/ 1086842 h 1821697"/>
                      <a:gd name="connsiteX6" fmla="*/ 352582 w 2502694"/>
                      <a:gd name="connsiteY6" fmla="*/ 1086842 h 1821697"/>
                      <a:gd name="connsiteX7" fmla="*/ 0 w 2502694"/>
                      <a:gd name="connsiteY7" fmla="*/ 734260 h 1821697"/>
                      <a:gd name="connsiteX8" fmla="*/ 0 w 2502694"/>
                      <a:gd name="connsiteY8" fmla="*/ 352582 h 1821697"/>
                      <a:gd name="connsiteX0" fmla="*/ 0 w 2497932"/>
                      <a:gd name="connsiteY0" fmla="*/ 352582 h 1807410"/>
                      <a:gd name="connsiteX1" fmla="*/ 352582 w 2497932"/>
                      <a:gd name="connsiteY1" fmla="*/ 0 h 1807410"/>
                      <a:gd name="connsiteX2" fmla="*/ 2144556 w 2497932"/>
                      <a:gd name="connsiteY2" fmla="*/ 0 h 1807410"/>
                      <a:gd name="connsiteX3" fmla="*/ 2497138 w 2497932"/>
                      <a:gd name="connsiteY3" fmla="*/ 352582 h 1807410"/>
                      <a:gd name="connsiteX4" fmla="*/ 2497932 w 2497932"/>
                      <a:gd name="connsiteY4" fmla="*/ 1807410 h 1807410"/>
                      <a:gd name="connsiteX5" fmla="*/ 1471456 w 2497932"/>
                      <a:gd name="connsiteY5" fmla="*/ 1086842 h 1807410"/>
                      <a:gd name="connsiteX6" fmla="*/ 352582 w 2497932"/>
                      <a:gd name="connsiteY6" fmla="*/ 1086842 h 1807410"/>
                      <a:gd name="connsiteX7" fmla="*/ 0 w 2497932"/>
                      <a:gd name="connsiteY7" fmla="*/ 734260 h 1807410"/>
                      <a:gd name="connsiteX8" fmla="*/ 0 w 2497932"/>
                      <a:gd name="connsiteY8" fmla="*/ 352582 h 18074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97932" h="1807410">
                        <a:moveTo>
                          <a:pt x="0" y="352582"/>
                        </a:moveTo>
                        <a:cubicBezTo>
                          <a:pt x="0" y="157856"/>
                          <a:pt x="157856" y="0"/>
                          <a:pt x="352582" y="0"/>
                        </a:cubicBezTo>
                        <a:lnTo>
                          <a:pt x="2144556" y="0"/>
                        </a:lnTo>
                        <a:cubicBezTo>
                          <a:pt x="2339282" y="0"/>
                          <a:pt x="2497138" y="157856"/>
                          <a:pt x="2497138" y="352582"/>
                        </a:cubicBezTo>
                        <a:cubicBezTo>
                          <a:pt x="2497138" y="479808"/>
                          <a:pt x="2497932" y="1680184"/>
                          <a:pt x="2497932" y="1807410"/>
                        </a:cubicBezTo>
                        <a:cubicBezTo>
                          <a:pt x="2288382" y="1398886"/>
                          <a:pt x="1863032" y="1086842"/>
                          <a:pt x="1471456" y="1086842"/>
                        </a:cubicBezTo>
                        <a:lnTo>
                          <a:pt x="352582" y="1086842"/>
                        </a:lnTo>
                        <a:cubicBezTo>
                          <a:pt x="157856" y="1086842"/>
                          <a:pt x="0" y="928986"/>
                          <a:pt x="0" y="734260"/>
                        </a:cubicBezTo>
                        <a:lnTo>
                          <a:pt x="0" y="352582"/>
                        </a:lnTo>
                        <a:close/>
                      </a:path>
                    </a:pathLst>
                  </a:custGeom>
                  <a:solidFill>
                    <a:srgbClr val="4643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+mn-ea"/>
                    </a:endParaRPr>
                  </a:p>
                </p:txBody>
              </p:sp>
              <p:sp>
                <p:nvSpPr>
                  <p:cNvPr id="346" name="圆角矩形 1446"/>
                  <p:cNvSpPr/>
                  <p:nvPr/>
                </p:nvSpPr>
                <p:spPr>
                  <a:xfrm>
                    <a:off x="1619672" y="213981"/>
                    <a:ext cx="2497932" cy="1807410"/>
                  </a:xfrm>
                  <a:custGeom>
                    <a:avLst/>
                    <a:gdLst>
                      <a:gd name="connsiteX0" fmla="*/ 0 w 2497138"/>
                      <a:gd name="connsiteY0" fmla="*/ 352582 h 1086842"/>
                      <a:gd name="connsiteX1" fmla="*/ 352582 w 2497138"/>
                      <a:gd name="connsiteY1" fmla="*/ 0 h 1086842"/>
                      <a:gd name="connsiteX2" fmla="*/ 2144556 w 2497138"/>
                      <a:gd name="connsiteY2" fmla="*/ 0 h 1086842"/>
                      <a:gd name="connsiteX3" fmla="*/ 2497138 w 2497138"/>
                      <a:gd name="connsiteY3" fmla="*/ 352582 h 1086842"/>
                      <a:gd name="connsiteX4" fmla="*/ 2497138 w 2497138"/>
                      <a:gd name="connsiteY4" fmla="*/ 734260 h 1086842"/>
                      <a:gd name="connsiteX5" fmla="*/ 2144556 w 2497138"/>
                      <a:gd name="connsiteY5" fmla="*/ 1086842 h 1086842"/>
                      <a:gd name="connsiteX6" fmla="*/ 352582 w 2497138"/>
                      <a:gd name="connsiteY6" fmla="*/ 1086842 h 1086842"/>
                      <a:gd name="connsiteX7" fmla="*/ 0 w 2497138"/>
                      <a:gd name="connsiteY7" fmla="*/ 734260 h 1086842"/>
                      <a:gd name="connsiteX8" fmla="*/ 0 w 2497138"/>
                      <a:gd name="connsiteY8" fmla="*/ 352582 h 1086842"/>
                      <a:gd name="connsiteX0" fmla="*/ 0 w 2509838"/>
                      <a:gd name="connsiteY0" fmla="*/ 352582 h 1853157"/>
                      <a:gd name="connsiteX1" fmla="*/ 352582 w 2509838"/>
                      <a:gd name="connsiteY1" fmla="*/ 0 h 1853157"/>
                      <a:gd name="connsiteX2" fmla="*/ 2144556 w 2509838"/>
                      <a:gd name="connsiteY2" fmla="*/ 0 h 1853157"/>
                      <a:gd name="connsiteX3" fmla="*/ 2497138 w 2509838"/>
                      <a:gd name="connsiteY3" fmla="*/ 352582 h 1853157"/>
                      <a:gd name="connsiteX4" fmla="*/ 2509838 w 2509838"/>
                      <a:gd name="connsiteY4" fmla="*/ 1826460 h 1853157"/>
                      <a:gd name="connsiteX5" fmla="*/ 2144556 w 2509838"/>
                      <a:gd name="connsiteY5" fmla="*/ 1086842 h 1853157"/>
                      <a:gd name="connsiteX6" fmla="*/ 352582 w 2509838"/>
                      <a:gd name="connsiteY6" fmla="*/ 1086842 h 1853157"/>
                      <a:gd name="connsiteX7" fmla="*/ 0 w 2509838"/>
                      <a:gd name="connsiteY7" fmla="*/ 734260 h 1853157"/>
                      <a:gd name="connsiteX8" fmla="*/ 0 w 2509838"/>
                      <a:gd name="connsiteY8" fmla="*/ 352582 h 1853157"/>
                      <a:gd name="connsiteX0" fmla="*/ 0 w 2509838"/>
                      <a:gd name="connsiteY0" fmla="*/ 352582 h 1853157"/>
                      <a:gd name="connsiteX1" fmla="*/ 352582 w 2509838"/>
                      <a:gd name="connsiteY1" fmla="*/ 0 h 1853157"/>
                      <a:gd name="connsiteX2" fmla="*/ 2144556 w 2509838"/>
                      <a:gd name="connsiteY2" fmla="*/ 0 h 1853157"/>
                      <a:gd name="connsiteX3" fmla="*/ 2497138 w 2509838"/>
                      <a:gd name="connsiteY3" fmla="*/ 352582 h 1853157"/>
                      <a:gd name="connsiteX4" fmla="*/ 2509838 w 2509838"/>
                      <a:gd name="connsiteY4" fmla="*/ 1826460 h 1853157"/>
                      <a:gd name="connsiteX5" fmla="*/ 1471456 w 2509838"/>
                      <a:gd name="connsiteY5" fmla="*/ 1086842 h 1853157"/>
                      <a:gd name="connsiteX6" fmla="*/ 352582 w 2509838"/>
                      <a:gd name="connsiteY6" fmla="*/ 1086842 h 1853157"/>
                      <a:gd name="connsiteX7" fmla="*/ 0 w 2509838"/>
                      <a:gd name="connsiteY7" fmla="*/ 734260 h 1853157"/>
                      <a:gd name="connsiteX8" fmla="*/ 0 w 2509838"/>
                      <a:gd name="connsiteY8" fmla="*/ 352582 h 1853157"/>
                      <a:gd name="connsiteX0" fmla="*/ 0 w 2509838"/>
                      <a:gd name="connsiteY0" fmla="*/ 352582 h 1853312"/>
                      <a:gd name="connsiteX1" fmla="*/ 352582 w 2509838"/>
                      <a:gd name="connsiteY1" fmla="*/ 0 h 1853312"/>
                      <a:gd name="connsiteX2" fmla="*/ 2144556 w 2509838"/>
                      <a:gd name="connsiteY2" fmla="*/ 0 h 1853312"/>
                      <a:gd name="connsiteX3" fmla="*/ 2497138 w 2509838"/>
                      <a:gd name="connsiteY3" fmla="*/ 352582 h 1853312"/>
                      <a:gd name="connsiteX4" fmla="*/ 2509838 w 2509838"/>
                      <a:gd name="connsiteY4" fmla="*/ 1826460 h 1853312"/>
                      <a:gd name="connsiteX5" fmla="*/ 1471456 w 2509838"/>
                      <a:gd name="connsiteY5" fmla="*/ 1086842 h 1853312"/>
                      <a:gd name="connsiteX6" fmla="*/ 352582 w 2509838"/>
                      <a:gd name="connsiteY6" fmla="*/ 1086842 h 1853312"/>
                      <a:gd name="connsiteX7" fmla="*/ 0 w 2509838"/>
                      <a:gd name="connsiteY7" fmla="*/ 734260 h 1853312"/>
                      <a:gd name="connsiteX8" fmla="*/ 0 w 2509838"/>
                      <a:gd name="connsiteY8" fmla="*/ 352582 h 1853312"/>
                      <a:gd name="connsiteX0" fmla="*/ 0 w 2509838"/>
                      <a:gd name="connsiteY0" fmla="*/ 352582 h 1853157"/>
                      <a:gd name="connsiteX1" fmla="*/ 352582 w 2509838"/>
                      <a:gd name="connsiteY1" fmla="*/ 0 h 1853157"/>
                      <a:gd name="connsiteX2" fmla="*/ 2144556 w 2509838"/>
                      <a:gd name="connsiteY2" fmla="*/ 0 h 1853157"/>
                      <a:gd name="connsiteX3" fmla="*/ 2497138 w 2509838"/>
                      <a:gd name="connsiteY3" fmla="*/ 352582 h 1853157"/>
                      <a:gd name="connsiteX4" fmla="*/ 2509838 w 2509838"/>
                      <a:gd name="connsiteY4" fmla="*/ 1826460 h 1853157"/>
                      <a:gd name="connsiteX5" fmla="*/ 1471456 w 2509838"/>
                      <a:gd name="connsiteY5" fmla="*/ 1086842 h 1853157"/>
                      <a:gd name="connsiteX6" fmla="*/ 352582 w 2509838"/>
                      <a:gd name="connsiteY6" fmla="*/ 1086842 h 1853157"/>
                      <a:gd name="connsiteX7" fmla="*/ 0 w 2509838"/>
                      <a:gd name="connsiteY7" fmla="*/ 734260 h 1853157"/>
                      <a:gd name="connsiteX8" fmla="*/ 0 w 2509838"/>
                      <a:gd name="connsiteY8" fmla="*/ 352582 h 1853157"/>
                      <a:gd name="connsiteX0" fmla="*/ 0 w 2509838"/>
                      <a:gd name="connsiteY0" fmla="*/ 352582 h 1826460"/>
                      <a:gd name="connsiteX1" fmla="*/ 352582 w 2509838"/>
                      <a:gd name="connsiteY1" fmla="*/ 0 h 1826460"/>
                      <a:gd name="connsiteX2" fmla="*/ 2144556 w 2509838"/>
                      <a:gd name="connsiteY2" fmla="*/ 0 h 1826460"/>
                      <a:gd name="connsiteX3" fmla="*/ 2497138 w 2509838"/>
                      <a:gd name="connsiteY3" fmla="*/ 352582 h 1826460"/>
                      <a:gd name="connsiteX4" fmla="*/ 2509838 w 2509838"/>
                      <a:gd name="connsiteY4" fmla="*/ 1826460 h 1826460"/>
                      <a:gd name="connsiteX5" fmla="*/ 1471456 w 2509838"/>
                      <a:gd name="connsiteY5" fmla="*/ 1086842 h 1826460"/>
                      <a:gd name="connsiteX6" fmla="*/ 352582 w 2509838"/>
                      <a:gd name="connsiteY6" fmla="*/ 1086842 h 1826460"/>
                      <a:gd name="connsiteX7" fmla="*/ 0 w 2509838"/>
                      <a:gd name="connsiteY7" fmla="*/ 734260 h 1826460"/>
                      <a:gd name="connsiteX8" fmla="*/ 0 w 2509838"/>
                      <a:gd name="connsiteY8" fmla="*/ 352582 h 1826460"/>
                      <a:gd name="connsiteX0" fmla="*/ 0 w 2509838"/>
                      <a:gd name="connsiteY0" fmla="*/ 352582 h 1826460"/>
                      <a:gd name="connsiteX1" fmla="*/ 352582 w 2509838"/>
                      <a:gd name="connsiteY1" fmla="*/ 0 h 1826460"/>
                      <a:gd name="connsiteX2" fmla="*/ 2144556 w 2509838"/>
                      <a:gd name="connsiteY2" fmla="*/ 0 h 1826460"/>
                      <a:gd name="connsiteX3" fmla="*/ 2497138 w 2509838"/>
                      <a:gd name="connsiteY3" fmla="*/ 352582 h 1826460"/>
                      <a:gd name="connsiteX4" fmla="*/ 2509838 w 2509838"/>
                      <a:gd name="connsiteY4" fmla="*/ 1826460 h 1826460"/>
                      <a:gd name="connsiteX5" fmla="*/ 1471456 w 2509838"/>
                      <a:gd name="connsiteY5" fmla="*/ 1086842 h 1826460"/>
                      <a:gd name="connsiteX6" fmla="*/ 352582 w 2509838"/>
                      <a:gd name="connsiteY6" fmla="*/ 1086842 h 1826460"/>
                      <a:gd name="connsiteX7" fmla="*/ 0 w 2509838"/>
                      <a:gd name="connsiteY7" fmla="*/ 734260 h 1826460"/>
                      <a:gd name="connsiteX8" fmla="*/ 0 w 2509838"/>
                      <a:gd name="connsiteY8" fmla="*/ 352582 h 1826460"/>
                      <a:gd name="connsiteX0" fmla="*/ 0 w 2509838"/>
                      <a:gd name="connsiteY0" fmla="*/ 352582 h 1826460"/>
                      <a:gd name="connsiteX1" fmla="*/ 352582 w 2509838"/>
                      <a:gd name="connsiteY1" fmla="*/ 0 h 1826460"/>
                      <a:gd name="connsiteX2" fmla="*/ 2144556 w 2509838"/>
                      <a:gd name="connsiteY2" fmla="*/ 0 h 1826460"/>
                      <a:gd name="connsiteX3" fmla="*/ 2497138 w 2509838"/>
                      <a:gd name="connsiteY3" fmla="*/ 352582 h 1826460"/>
                      <a:gd name="connsiteX4" fmla="*/ 2509838 w 2509838"/>
                      <a:gd name="connsiteY4" fmla="*/ 1826460 h 1826460"/>
                      <a:gd name="connsiteX5" fmla="*/ 1471456 w 2509838"/>
                      <a:gd name="connsiteY5" fmla="*/ 1086842 h 1826460"/>
                      <a:gd name="connsiteX6" fmla="*/ 352582 w 2509838"/>
                      <a:gd name="connsiteY6" fmla="*/ 1086842 h 1826460"/>
                      <a:gd name="connsiteX7" fmla="*/ 0 w 2509838"/>
                      <a:gd name="connsiteY7" fmla="*/ 734260 h 1826460"/>
                      <a:gd name="connsiteX8" fmla="*/ 0 w 2509838"/>
                      <a:gd name="connsiteY8" fmla="*/ 352582 h 1826460"/>
                      <a:gd name="connsiteX0" fmla="*/ 0 w 2509838"/>
                      <a:gd name="connsiteY0" fmla="*/ 352582 h 1826460"/>
                      <a:gd name="connsiteX1" fmla="*/ 352582 w 2509838"/>
                      <a:gd name="connsiteY1" fmla="*/ 0 h 1826460"/>
                      <a:gd name="connsiteX2" fmla="*/ 2144556 w 2509838"/>
                      <a:gd name="connsiteY2" fmla="*/ 0 h 1826460"/>
                      <a:gd name="connsiteX3" fmla="*/ 2497138 w 2509838"/>
                      <a:gd name="connsiteY3" fmla="*/ 352582 h 1826460"/>
                      <a:gd name="connsiteX4" fmla="*/ 2509838 w 2509838"/>
                      <a:gd name="connsiteY4" fmla="*/ 1826460 h 1826460"/>
                      <a:gd name="connsiteX5" fmla="*/ 1471456 w 2509838"/>
                      <a:gd name="connsiteY5" fmla="*/ 1086842 h 1826460"/>
                      <a:gd name="connsiteX6" fmla="*/ 352582 w 2509838"/>
                      <a:gd name="connsiteY6" fmla="*/ 1086842 h 1826460"/>
                      <a:gd name="connsiteX7" fmla="*/ 0 w 2509838"/>
                      <a:gd name="connsiteY7" fmla="*/ 734260 h 1826460"/>
                      <a:gd name="connsiteX8" fmla="*/ 0 w 2509838"/>
                      <a:gd name="connsiteY8" fmla="*/ 352582 h 1826460"/>
                      <a:gd name="connsiteX0" fmla="*/ 0 w 2509838"/>
                      <a:gd name="connsiteY0" fmla="*/ 352582 h 1826460"/>
                      <a:gd name="connsiteX1" fmla="*/ 352582 w 2509838"/>
                      <a:gd name="connsiteY1" fmla="*/ 0 h 1826460"/>
                      <a:gd name="connsiteX2" fmla="*/ 2144556 w 2509838"/>
                      <a:gd name="connsiteY2" fmla="*/ 0 h 1826460"/>
                      <a:gd name="connsiteX3" fmla="*/ 2497138 w 2509838"/>
                      <a:gd name="connsiteY3" fmla="*/ 352582 h 1826460"/>
                      <a:gd name="connsiteX4" fmla="*/ 2509838 w 2509838"/>
                      <a:gd name="connsiteY4" fmla="*/ 1826460 h 1826460"/>
                      <a:gd name="connsiteX5" fmla="*/ 1471456 w 2509838"/>
                      <a:gd name="connsiteY5" fmla="*/ 1086842 h 1826460"/>
                      <a:gd name="connsiteX6" fmla="*/ 352582 w 2509838"/>
                      <a:gd name="connsiteY6" fmla="*/ 1086842 h 1826460"/>
                      <a:gd name="connsiteX7" fmla="*/ 0 w 2509838"/>
                      <a:gd name="connsiteY7" fmla="*/ 734260 h 1826460"/>
                      <a:gd name="connsiteX8" fmla="*/ 0 w 2509838"/>
                      <a:gd name="connsiteY8" fmla="*/ 352582 h 1826460"/>
                      <a:gd name="connsiteX0" fmla="*/ 0 w 2502694"/>
                      <a:gd name="connsiteY0" fmla="*/ 352582 h 1821697"/>
                      <a:gd name="connsiteX1" fmla="*/ 352582 w 2502694"/>
                      <a:gd name="connsiteY1" fmla="*/ 0 h 1821697"/>
                      <a:gd name="connsiteX2" fmla="*/ 2144556 w 2502694"/>
                      <a:gd name="connsiteY2" fmla="*/ 0 h 1821697"/>
                      <a:gd name="connsiteX3" fmla="*/ 2497138 w 2502694"/>
                      <a:gd name="connsiteY3" fmla="*/ 352582 h 1821697"/>
                      <a:gd name="connsiteX4" fmla="*/ 2502694 w 2502694"/>
                      <a:gd name="connsiteY4" fmla="*/ 1821697 h 1821697"/>
                      <a:gd name="connsiteX5" fmla="*/ 1471456 w 2502694"/>
                      <a:gd name="connsiteY5" fmla="*/ 1086842 h 1821697"/>
                      <a:gd name="connsiteX6" fmla="*/ 352582 w 2502694"/>
                      <a:gd name="connsiteY6" fmla="*/ 1086842 h 1821697"/>
                      <a:gd name="connsiteX7" fmla="*/ 0 w 2502694"/>
                      <a:gd name="connsiteY7" fmla="*/ 734260 h 1821697"/>
                      <a:gd name="connsiteX8" fmla="*/ 0 w 2502694"/>
                      <a:gd name="connsiteY8" fmla="*/ 352582 h 1821697"/>
                      <a:gd name="connsiteX0" fmla="*/ 0 w 2497932"/>
                      <a:gd name="connsiteY0" fmla="*/ 352582 h 1807410"/>
                      <a:gd name="connsiteX1" fmla="*/ 352582 w 2497932"/>
                      <a:gd name="connsiteY1" fmla="*/ 0 h 1807410"/>
                      <a:gd name="connsiteX2" fmla="*/ 2144556 w 2497932"/>
                      <a:gd name="connsiteY2" fmla="*/ 0 h 1807410"/>
                      <a:gd name="connsiteX3" fmla="*/ 2497138 w 2497932"/>
                      <a:gd name="connsiteY3" fmla="*/ 352582 h 1807410"/>
                      <a:gd name="connsiteX4" fmla="*/ 2497932 w 2497932"/>
                      <a:gd name="connsiteY4" fmla="*/ 1807410 h 1807410"/>
                      <a:gd name="connsiteX5" fmla="*/ 1471456 w 2497932"/>
                      <a:gd name="connsiteY5" fmla="*/ 1086842 h 1807410"/>
                      <a:gd name="connsiteX6" fmla="*/ 352582 w 2497932"/>
                      <a:gd name="connsiteY6" fmla="*/ 1086842 h 1807410"/>
                      <a:gd name="connsiteX7" fmla="*/ 0 w 2497932"/>
                      <a:gd name="connsiteY7" fmla="*/ 734260 h 1807410"/>
                      <a:gd name="connsiteX8" fmla="*/ 0 w 2497932"/>
                      <a:gd name="connsiteY8" fmla="*/ 352582 h 18074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97932" h="1807410">
                        <a:moveTo>
                          <a:pt x="0" y="352582"/>
                        </a:moveTo>
                        <a:cubicBezTo>
                          <a:pt x="0" y="157856"/>
                          <a:pt x="157856" y="0"/>
                          <a:pt x="352582" y="0"/>
                        </a:cubicBezTo>
                        <a:lnTo>
                          <a:pt x="2144556" y="0"/>
                        </a:lnTo>
                        <a:cubicBezTo>
                          <a:pt x="2339282" y="0"/>
                          <a:pt x="2497138" y="157856"/>
                          <a:pt x="2497138" y="352582"/>
                        </a:cubicBezTo>
                        <a:cubicBezTo>
                          <a:pt x="2497138" y="479808"/>
                          <a:pt x="2497932" y="1680184"/>
                          <a:pt x="2497932" y="1807410"/>
                        </a:cubicBezTo>
                        <a:cubicBezTo>
                          <a:pt x="2288382" y="1398886"/>
                          <a:pt x="1863032" y="1086842"/>
                          <a:pt x="1471456" y="1086842"/>
                        </a:cubicBezTo>
                        <a:lnTo>
                          <a:pt x="352582" y="1086842"/>
                        </a:lnTo>
                        <a:cubicBezTo>
                          <a:pt x="157856" y="1086842"/>
                          <a:pt x="0" y="928986"/>
                          <a:pt x="0" y="734260"/>
                        </a:cubicBezTo>
                        <a:lnTo>
                          <a:pt x="0" y="352582"/>
                        </a:lnTo>
                        <a:close/>
                      </a:path>
                    </a:pathLst>
                  </a:custGeom>
                  <a:solidFill>
                    <a:srgbClr val="00999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+mn-ea"/>
                    </a:endParaRPr>
                  </a:p>
                </p:txBody>
              </p:sp>
            </p:grpSp>
          </p:grpSp>
          <p:sp>
            <p:nvSpPr>
              <p:cNvPr id="1456" name="椭圆 1455"/>
              <p:cNvSpPr/>
              <p:nvPr/>
            </p:nvSpPr>
            <p:spPr>
              <a:xfrm>
                <a:off x="4001696" y="3902246"/>
                <a:ext cx="1140606" cy="1140606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effectLst>
                <a:softEdge rad="368300"/>
              </a:effectLst>
              <a:scene3d>
                <a:camera prst="isometricOffAxis1To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grpSp>
          <p:nvGrpSpPr>
            <p:cNvPr id="1463" name="组合 1462"/>
            <p:cNvGrpSpPr/>
            <p:nvPr/>
          </p:nvGrpSpPr>
          <p:grpSpPr>
            <a:xfrm flipH="1">
              <a:off x="2953916" y="1650354"/>
              <a:ext cx="1658412" cy="620620"/>
              <a:chOff x="2771800" y="1650354"/>
              <a:chExt cx="1658412" cy="620620"/>
            </a:xfrm>
          </p:grpSpPr>
          <p:sp>
            <p:nvSpPr>
              <p:cNvPr id="1459" name="TextBox 1458"/>
              <p:cNvSpPr txBox="1"/>
              <p:nvPr/>
            </p:nvSpPr>
            <p:spPr>
              <a:xfrm>
                <a:off x="2771800" y="1694323"/>
                <a:ext cx="762770" cy="523220"/>
              </a:xfrm>
              <a:prstGeom prst="rect">
                <a:avLst/>
              </a:prstGeom>
              <a:noFill/>
            </p:spPr>
            <p:txBody>
              <a:bodyPr wrap="square" rtlCol="0" anchor="ctr" anchorCtr="1">
                <a:spAutoFit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chemeClr val="bg1"/>
                    </a:solidFill>
                    <a:latin typeface="+mn-ea"/>
                  </a:rPr>
                  <a:t>01</a:t>
                </a:r>
                <a:endParaRPr lang="zh-CN" altLang="en-US" sz="1600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461" name="矩形 1460"/>
              <p:cNvSpPr/>
              <p:nvPr/>
            </p:nvSpPr>
            <p:spPr>
              <a:xfrm>
                <a:off x="3347864" y="1650354"/>
                <a:ext cx="1082348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</a:rPr>
                  <a:t>请输入标题</a:t>
                </a:r>
              </a:p>
            </p:txBody>
          </p:sp>
          <p:sp>
            <p:nvSpPr>
              <p:cNvPr id="357" name="矩形 356"/>
              <p:cNvSpPr/>
              <p:nvPr/>
            </p:nvSpPr>
            <p:spPr>
              <a:xfrm>
                <a:off x="3347864" y="1963197"/>
                <a:ext cx="1082348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700" dirty="0" smtClean="0">
                    <a:solidFill>
                      <a:schemeClr val="bg1"/>
                    </a:solidFill>
                    <a:latin typeface="+mn-ea"/>
                  </a:rPr>
                  <a:t>请输入文本请输入文本</a:t>
                </a:r>
                <a:endParaRPr lang="en-US" altLang="zh-CN" sz="700" dirty="0" smtClean="0">
                  <a:solidFill>
                    <a:schemeClr val="bg1"/>
                  </a:solidFill>
                  <a:latin typeface="+mn-ea"/>
                </a:endParaRPr>
              </a:p>
              <a:p>
                <a:pPr algn="ctr"/>
                <a:r>
                  <a:rPr lang="zh-CN" altLang="en-US" sz="700" dirty="0" smtClean="0">
                    <a:solidFill>
                      <a:schemeClr val="bg1"/>
                    </a:solidFill>
                    <a:latin typeface="+mn-ea"/>
                  </a:rPr>
                  <a:t>请输入文本请输入文本</a:t>
                </a:r>
                <a:endParaRPr lang="zh-CN" altLang="en-US" sz="7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364" name="组合 363"/>
            <p:cNvGrpSpPr/>
            <p:nvPr/>
          </p:nvGrpSpPr>
          <p:grpSpPr>
            <a:xfrm>
              <a:off x="4499992" y="1075232"/>
              <a:ext cx="1658412" cy="620620"/>
              <a:chOff x="2771800" y="1650354"/>
              <a:chExt cx="1658412" cy="620620"/>
            </a:xfrm>
          </p:grpSpPr>
          <p:sp>
            <p:nvSpPr>
              <p:cNvPr id="365" name="TextBox 364"/>
              <p:cNvSpPr txBox="1"/>
              <p:nvPr/>
            </p:nvSpPr>
            <p:spPr>
              <a:xfrm>
                <a:off x="2771800" y="1694323"/>
                <a:ext cx="762770" cy="523220"/>
              </a:xfrm>
              <a:prstGeom prst="rect">
                <a:avLst/>
              </a:prstGeom>
              <a:noFill/>
            </p:spPr>
            <p:txBody>
              <a:bodyPr wrap="square" rtlCol="0" anchor="ctr" anchorCtr="1">
                <a:spAutoFit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chemeClr val="bg1"/>
                    </a:solidFill>
                    <a:latin typeface="+mn-ea"/>
                  </a:rPr>
                  <a:t>02</a:t>
                </a:r>
                <a:endParaRPr lang="zh-CN" altLang="en-US" sz="1600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366" name="矩形 365"/>
              <p:cNvSpPr/>
              <p:nvPr/>
            </p:nvSpPr>
            <p:spPr>
              <a:xfrm>
                <a:off x="3347864" y="1650354"/>
                <a:ext cx="1082348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</a:rPr>
                  <a:t>请输入标题</a:t>
                </a:r>
              </a:p>
            </p:txBody>
          </p:sp>
          <p:sp>
            <p:nvSpPr>
              <p:cNvPr id="367" name="矩形 366"/>
              <p:cNvSpPr/>
              <p:nvPr/>
            </p:nvSpPr>
            <p:spPr>
              <a:xfrm>
                <a:off x="3347864" y="1963197"/>
                <a:ext cx="1082348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700" dirty="0" smtClean="0">
                    <a:solidFill>
                      <a:schemeClr val="bg1"/>
                    </a:solidFill>
                    <a:latin typeface="+mn-ea"/>
                  </a:rPr>
                  <a:t>请输入文本请输入文本</a:t>
                </a:r>
                <a:endParaRPr lang="en-US" altLang="zh-CN" sz="700" dirty="0" smtClean="0">
                  <a:solidFill>
                    <a:schemeClr val="bg1"/>
                  </a:solidFill>
                  <a:latin typeface="+mn-ea"/>
                </a:endParaRPr>
              </a:p>
              <a:p>
                <a:pPr algn="ctr"/>
                <a:r>
                  <a:rPr lang="zh-CN" altLang="en-US" sz="700" dirty="0" smtClean="0">
                    <a:solidFill>
                      <a:schemeClr val="bg1"/>
                    </a:solidFill>
                    <a:latin typeface="+mn-ea"/>
                  </a:rPr>
                  <a:t>请输入文本请输入文本</a:t>
                </a:r>
                <a:endParaRPr lang="zh-CN" altLang="en-US" sz="7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372" name="组合 371"/>
            <p:cNvGrpSpPr/>
            <p:nvPr/>
          </p:nvGrpSpPr>
          <p:grpSpPr>
            <a:xfrm>
              <a:off x="4499992" y="1982371"/>
              <a:ext cx="1658412" cy="620620"/>
              <a:chOff x="2771800" y="1650354"/>
              <a:chExt cx="1658412" cy="620620"/>
            </a:xfrm>
          </p:grpSpPr>
          <p:sp>
            <p:nvSpPr>
              <p:cNvPr id="373" name="TextBox 372"/>
              <p:cNvSpPr txBox="1"/>
              <p:nvPr/>
            </p:nvSpPr>
            <p:spPr>
              <a:xfrm>
                <a:off x="2771800" y="1694323"/>
                <a:ext cx="762770" cy="523220"/>
              </a:xfrm>
              <a:prstGeom prst="rect">
                <a:avLst/>
              </a:prstGeom>
              <a:noFill/>
            </p:spPr>
            <p:txBody>
              <a:bodyPr wrap="square" rtlCol="0" anchor="ctr" anchorCtr="1">
                <a:spAutoFit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chemeClr val="bg1"/>
                    </a:solidFill>
                    <a:latin typeface="+mn-ea"/>
                  </a:rPr>
                  <a:t>03</a:t>
                </a:r>
                <a:endParaRPr lang="zh-CN" altLang="en-US" sz="1600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374" name="矩形 373"/>
              <p:cNvSpPr/>
              <p:nvPr/>
            </p:nvSpPr>
            <p:spPr>
              <a:xfrm>
                <a:off x="3347864" y="1650354"/>
                <a:ext cx="1082348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</a:rPr>
                  <a:t>请输入标题</a:t>
                </a:r>
              </a:p>
            </p:txBody>
          </p:sp>
          <p:sp>
            <p:nvSpPr>
              <p:cNvPr id="375" name="矩形 374"/>
              <p:cNvSpPr/>
              <p:nvPr/>
            </p:nvSpPr>
            <p:spPr>
              <a:xfrm>
                <a:off x="3347864" y="1963197"/>
                <a:ext cx="1082348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700" dirty="0" smtClean="0">
                    <a:solidFill>
                      <a:schemeClr val="bg1"/>
                    </a:solidFill>
                    <a:latin typeface="+mn-ea"/>
                  </a:rPr>
                  <a:t>请输入文本请输入文本</a:t>
                </a:r>
                <a:endParaRPr lang="en-US" altLang="zh-CN" sz="700" dirty="0" smtClean="0">
                  <a:solidFill>
                    <a:schemeClr val="bg1"/>
                  </a:solidFill>
                  <a:latin typeface="+mn-ea"/>
                </a:endParaRPr>
              </a:p>
              <a:p>
                <a:pPr algn="ctr"/>
                <a:r>
                  <a:rPr lang="zh-CN" altLang="en-US" sz="700" dirty="0" smtClean="0">
                    <a:solidFill>
                      <a:schemeClr val="bg1"/>
                    </a:solidFill>
                    <a:latin typeface="+mn-ea"/>
                  </a:rPr>
                  <a:t>请输入文本请输入文本</a:t>
                </a:r>
                <a:endParaRPr lang="zh-CN" altLang="en-US" sz="7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grpSp>
        <p:nvGrpSpPr>
          <p:cNvPr id="417" name="组合 416"/>
          <p:cNvGrpSpPr/>
          <p:nvPr/>
        </p:nvGrpSpPr>
        <p:grpSpPr>
          <a:xfrm>
            <a:off x="3674165" y="2794492"/>
            <a:ext cx="899231" cy="1718174"/>
            <a:chOff x="-1309687" y="3215859"/>
            <a:chExt cx="355600" cy="679450"/>
          </a:xfrm>
        </p:grpSpPr>
        <p:sp>
          <p:nvSpPr>
            <p:cNvPr id="418" name="Freeform 215"/>
            <p:cNvSpPr>
              <a:spLocks/>
            </p:cNvSpPr>
            <p:nvPr/>
          </p:nvSpPr>
          <p:spPr bwMode="auto">
            <a:xfrm>
              <a:off x="-1200150" y="3220622"/>
              <a:ext cx="63500" cy="127000"/>
            </a:xfrm>
            <a:custGeom>
              <a:avLst/>
              <a:gdLst>
                <a:gd name="T0" fmla="*/ 4 w 17"/>
                <a:gd name="T1" fmla="*/ 21 h 34"/>
                <a:gd name="T2" fmla="*/ 4 w 17"/>
                <a:gd name="T3" fmla="*/ 16 h 34"/>
                <a:gd name="T4" fmla="*/ 3 w 17"/>
                <a:gd name="T5" fmla="*/ 15 h 34"/>
                <a:gd name="T6" fmla="*/ 2 w 17"/>
                <a:gd name="T7" fmla="*/ 10 h 34"/>
                <a:gd name="T8" fmla="*/ 3 w 17"/>
                <a:gd name="T9" fmla="*/ 10 h 34"/>
                <a:gd name="T10" fmla="*/ 3 w 17"/>
                <a:gd name="T11" fmla="*/ 4 h 34"/>
                <a:gd name="T12" fmla="*/ 10 w 17"/>
                <a:gd name="T13" fmla="*/ 0 h 34"/>
                <a:gd name="T14" fmla="*/ 17 w 17"/>
                <a:gd name="T15" fmla="*/ 5 h 34"/>
                <a:gd name="T16" fmla="*/ 17 w 17"/>
                <a:gd name="T17" fmla="*/ 9 h 34"/>
                <a:gd name="T18" fmla="*/ 17 w 17"/>
                <a:gd name="T19" fmla="*/ 11 h 34"/>
                <a:gd name="T20" fmla="*/ 17 w 17"/>
                <a:gd name="T21" fmla="*/ 13 h 34"/>
                <a:gd name="T22" fmla="*/ 16 w 17"/>
                <a:gd name="T23" fmla="*/ 18 h 34"/>
                <a:gd name="T24" fmla="*/ 14 w 17"/>
                <a:gd name="T25" fmla="*/ 22 h 34"/>
                <a:gd name="T26" fmla="*/ 15 w 17"/>
                <a:gd name="T27" fmla="*/ 27 h 34"/>
                <a:gd name="T28" fmla="*/ 13 w 17"/>
                <a:gd name="T29" fmla="*/ 34 h 34"/>
                <a:gd name="T30" fmla="*/ 4 w 17"/>
                <a:gd name="T31" fmla="*/ 2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34">
                  <a:moveTo>
                    <a:pt x="4" y="21"/>
                  </a:move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3" y="16"/>
                    <a:pt x="3" y="15"/>
                  </a:cubicBezTo>
                  <a:cubicBezTo>
                    <a:pt x="2" y="15"/>
                    <a:pt x="0" y="11"/>
                    <a:pt x="2" y="10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3" y="10"/>
                    <a:pt x="2" y="5"/>
                    <a:pt x="3" y="4"/>
                  </a:cubicBezTo>
                  <a:cubicBezTo>
                    <a:pt x="4" y="3"/>
                    <a:pt x="7" y="0"/>
                    <a:pt x="10" y="0"/>
                  </a:cubicBezTo>
                  <a:cubicBezTo>
                    <a:pt x="13" y="0"/>
                    <a:pt x="16" y="3"/>
                    <a:pt x="17" y="5"/>
                  </a:cubicBezTo>
                  <a:cubicBezTo>
                    <a:pt x="17" y="6"/>
                    <a:pt x="17" y="9"/>
                    <a:pt x="17" y="9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2"/>
                    <a:pt x="17" y="13"/>
                  </a:cubicBezTo>
                  <a:cubicBezTo>
                    <a:pt x="17" y="15"/>
                    <a:pt x="17" y="17"/>
                    <a:pt x="16" y="18"/>
                  </a:cubicBezTo>
                  <a:cubicBezTo>
                    <a:pt x="16" y="19"/>
                    <a:pt x="14" y="22"/>
                    <a:pt x="14" y="22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3" y="34"/>
                    <a:pt x="13" y="34"/>
                    <a:pt x="13" y="34"/>
                  </a:cubicBezTo>
                  <a:lnTo>
                    <a:pt x="4" y="21"/>
                  </a:ln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19" name="Freeform 216"/>
            <p:cNvSpPr>
              <a:spLocks/>
            </p:cNvSpPr>
            <p:nvPr/>
          </p:nvSpPr>
          <p:spPr bwMode="auto">
            <a:xfrm>
              <a:off x="-1193800" y="3273009"/>
              <a:ext cx="11113" cy="14288"/>
            </a:xfrm>
            <a:custGeom>
              <a:avLst/>
              <a:gdLst>
                <a:gd name="T0" fmla="*/ 0 w 3"/>
                <a:gd name="T1" fmla="*/ 0 h 4"/>
                <a:gd name="T2" fmla="*/ 1 w 3"/>
                <a:gd name="T3" fmla="*/ 3 h 4"/>
                <a:gd name="T4" fmla="*/ 2 w 3"/>
                <a:gd name="T5" fmla="*/ 4 h 4"/>
                <a:gd name="T6" fmla="*/ 3 w 3"/>
                <a:gd name="T7" fmla="*/ 0 h 4"/>
                <a:gd name="T8" fmla="*/ 0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0" y="0"/>
                    <a:pt x="1" y="2"/>
                    <a:pt x="1" y="3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20" name="Freeform 217"/>
            <p:cNvSpPr>
              <a:spLocks/>
            </p:cNvSpPr>
            <p:nvPr/>
          </p:nvSpPr>
          <p:spPr bwMode="auto">
            <a:xfrm>
              <a:off x="-1189037" y="3273009"/>
              <a:ext cx="44450" cy="74613"/>
            </a:xfrm>
            <a:custGeom>
              <a:avLst/>
              <a:gdLst>
                <a:gd name="T0" fmla="*/ 10 w 12"/>
                <a:gd name="T1" fmla="*/ 20 h 20"/>
                <a:gd name="T2" fmla="*/ 12 w 12"/>
                <a:gd name="T3" fmla="*/ 13 h 20"/>
                <a:gd name="T4" fmla="*/ 11 w 12"/>
                <a:gd name="T5" fmla="*/ 8 h 20"/>
                <a:gd name="T6" fmla="*/ 11 w 12"/>
                <a:gd name="T7" fmla="*/ 8 h 20"/>
                <a:gd name="T8" fmla="*/ 6 w 12"/>
                <a:gd name="T9" fmla="*/ 7 h 20"/>
                <a:gd name="T10" fmla="*/ 1 w 12"/>
                <a:gd name="T11" fmla="*/ 0 h 20"/>
                <a:gd name="T12" fmla="*/ 0 w 12"/>
                <a:gd name="T13" fmla="*/ 2 h 20"/>
                <a:gd name="T14" fmla="*/ 1 w 12"/>
                <a:gd name="T15" fmla="*/ 2 h 20"/>
                <a:gd name="T16" fmla="*/ 1 w 12"/>
                <a:gd name="T17" fmla="*/ 7 h 20"/>
                <a:gd name="T18" fmla="*/ 10 w 12"/>
                <a:gd name="T1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20">
                  <a:moveTo>
                    <a:pt x="10" y="20"/>
                  </a:moveTo>
                  <a:cubicBezTo>
                    <a:pt x="12" y="13"/>
                    <a:pt x="12" y="13"/>
                    <a:pt x="12" y="13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9" y="8"/>
                    <a:pt x="7" y="7"/>
                    <a:pt x="6" y="7"/>
                  </a:cubicBezTo>
                  <a:cubicBezTo>
                    <a:pt x="5" y="7"/>
                    <a:pt x="1" y="0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7"/>
                    <a:pt x="1" y="7"/>
                    <a:pt x="1" y="7"/>
                  </a:cubicBezTo>
                  <a:lnTo>
                    <a:pt x="10" y="20"/>
                  </a:ln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21" name="Freeform 218"/>
            <p:cNvSpPr>
              <a:spLocks/>
            </p:cNvSpPr>
            <p:nvPr/>
          </p:nvSpPr>
          <p:spPr bwMode="auto">
            <a:xfrm>
              <a:off x="-1241425" y="3358734"/>
              <a:ext cx="193675" cy="217488"/>
            </a:xfrm>
            <a:custGeom>
              <a:avLst/>
              <a:gdLst>
                <a:gd name="T0" fmla="*/ 0 w 52"/>
                <a:gd name="T1" fmla="*/ 58 h 58"/>
                <a:gd name="T2" fmla="*/ 36 w 52"/>
                <a:gd name="T3" fmla="*/ 49 h 58"/>
                <a:gd name="T4" fmla="*/ 47 w 52"/>
                <a:gd name="T5" fmla="*/ 52 h 58"/>
                <a:gd name="T6" fmla="*/ 52 w 52"/>
                <a:gd name="T7" fmla="*/ 41 h 58"/>
                <a:gd name="T8" fmla="*/ 42 w 52"/>
                <a:gd name="T9" fmla="*/ 14 h 58"/>
                <a:gd name="T10" fmla="*/ 29 w 52"/>
                <a:gd name="T11" fmla="*/ 0 h 58"/>
                <a:gd name="T12" fmla="*/ 13 w 52"/>
                <a:gd name="T13" fmla="*/ 27 h 58"/>
                <a:gd name="T14" fmla="*/ 0 w 52"/>
                <a:gd name="T1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8">
                  <a:moveTo>
                    <a:pt x="0" y="58"/>
                  </a:moveTo>
                  <a:cubicBezTo>
                    <a:pt x="36" y="49"/>
                    <a:pt x="36" y="49"/>
                    <a:pt x="36" y="49"/>
                  </a:cubicBezTo>
                  <a:cubicBezTo>
                    <a:pt x="36" y="49"/>
                    <a:pt x="45" y="53"/>
                    <a:pt x="47" y="52"/>
                  </a:cubicBezTo>
                  <a:cubicBezTo>
                    <a:pt x="49" y="52"/>
                    <a:pt x="52" y="41"/>
                    <a:pt x="52" y="41"/>
                  </a:cubicBezTo>
                  <a:cubicBezTo>
                    <a:pt x="52" y="41"/>
                    <a:pt x="43" y="17"/>
                    <a:pt x="42" y="14"/>
                  </a:cubicBezTo>
                  <a:cubicBezTo>
                    <a:pt x="40" y="10"/>
                    <a:pt x="29" y="0"/>
                    <a:pt x="29" y="0"/>
                  </a:cubicBezTo>
                  <a:cubicBezTo>
                    <a:pt x="13" y="27"/>
                    <a:pt x="13" y="27"/>
                    <a:pt x="13" y="27"/>
                  </a:cubicBezTo>
                  <a:lnTo>
                    <a:pt x="0" y="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22" name="Freeform 219"/>
            <p:cNvSpPr>
              <a:spLocks/>
            </p:cNvSpPr>
            <p:nvPr/>
          </p:nvSpPr>
          <p:spPr bwMode="auto">
            <a:xfrm>
              <a:off x="-1182687" y="3812759"/>
              <a:ext cx="98425" cy="52388"/>
            </a:xfrm>
            <a:custGeom>
              <a:avLst/>
              <a:gdLst>
                <a:gd name="T0" fmla="*/ 2 w 26"/>
                <a:gd name="T1" fmla="*/ 9 h 14"/>
                <a:gd name="T2" fmla="*/ 8 w 26"/>
                <a:gd name="T3" fmla="*/ 10 h 14"/>
                <a:gd name="T4" fmla="*/ 15 w 26"/>
                <a:gd name="T5" fmla="*/ 13 h 14"/>
                <a:gd name="T6" fmla="*/ 26 w 26"/>
                <a:gd name="T7" fmla="*/ 13 h 14"/>
                <a:gd name="T8" fmla="*/ 19 w 26"/>
                <a:gd name="T9" fmla="*/ 9 h 14"/>
                <a:gd name="T10" fmla="*/ 14 w 26"/>
                <a:gd name="T11" fmla="*/ 3 h 14"/>
                <a:gd name="T12" fmla="*/ 10 w 26"/>
                <a:gd name="T13" fmla="*/ 0 h 14"/>
                <a:gd name="T14" fmla="*/ 3 w 26"/>
                <a:gd name="T15" fmla="*/ 1 h 14"/>
                <a:gd name="T16" fmla="*/ 2 w 26"/>
                <a:gd name="T1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4">
                  <a:moveTo>
                    <a:pt x="2" y="9"/>
                  </a:moveTo>
                  <a:cubicBezTo>
                    <a:pt x="2" y="9"/>
                    <a:pt x="6" y="11"/>
                    <a:pt x="8" y="10"/>
                  </a:cubicBezTo>
                  <a:cubicBezTo>
                    <a:pt x="9" y="10"/>
                    <a:pt x="13" y="13"/>
                    <a:pt x="15" y="13"/>
                  </a:cubicBezTo>
                  <a:cubicBezTo>
                    <a:pt x="16" y="14"/>
                    <a:pt x="25" y="14"/>
                    <a:pt x="26" y="13"/>
                  </a:cubicBezTo>
                  <a:cubicBezTo>
                    <a:pt x="26" y="13"/>
                    <a:pt x="25" y="11"/>
                    <a:pt x="19" y="9"/>
                  </a:cubicBezTo>
                  <a:cubicBezTo>
                    <a:pt x="19" y="9"/>
                    <a:pt x="14" y="4"/>
                    <a:pt x="14" y="3"/>
                  </a:cubicBezTo>
                  <a:cubicBezTo>
                    <a:pt x="13" y="1"/>
                    <a:pt x="10" y="0"/>
                    <a:pt x="10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0" y="6"/>
                    <a:pt x="2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23" name="Freeform 220"/>
            <p:cNvSpPr>
              <a:spLocks/>
            </p:cNvSpPr>
            <p:nvPr/>
          </p:nvSpPr>
          <p:spPr bwMode="auto">
            <a:xfrm>
              <a:off x="-1227137" y="3850859"/>
              <a:ext cx="52388" cy="44450"/>
            </a:xfrm>
            <a:custGeom>
              <a:avLst/>
              <a:gdLst>
                <a:gd name="T0" fmla="*/ 3 w 14"/>
                <a:gd name="T1" fmla="*/ 10 h 12"/>
                <a:gd name="T2" fmla="*/ 10 w 14"/>
                <a:gd name="T3" fmla="*/ 12 h 12"/>
                <a:gd name="T4" fmla="*/ 13 w 14"/>
                <a:gd name="T5" fmla="*/ 6 h 12"/>
                <a:gd name="T6" fmla="*/ 11 w 14"/>
                <a:gd name="T7" fmla="*/ 0 h 12"/>
                <a:gd name="T8" fmla="*/ 6 w 14"/>
                <a:gd name="T9" fmla="*/ 0 h 12"/>
                <a:gd name="T10" fmla="*/ 2 w 14"/>
                <a:gd name="T11" fmla="*/ 6 h 12"/>
                <a:gd name="T12" fmla="*/ 3 w 14"/>
                <a:gd name="T1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2">
                  <a:moveTo>
                    <a:pt x="3" y="10"/>
                  </a:moveTo>
                  <a:cubicBezTo>
                    <a:pt x="3" y="10"/>
                    <a:pt x="9" y="12"/>
                    <a:pt x="10" y="12"/>
                  </a:cubicBezTo>
                  <a:cubicBezTo>
                    <a:pt x="11" y="11"/>
                    <a:pt x="14" y="8"/>
                    <a:pt x="13" y="6"/>
                  </a:cubicBezTo>
                  <a:cubicBezTo>
                    <a:pt x="12" y="3"/>
                    <a:pt x="11" y="0"/>
                    <a:pt x="1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2" y="2"/>
                    <a:pt x="2" y="6"/>
                  </a:cubicBezTo>
                  <a:cubicBezTo>
                    <a:pt x="2" y="6"/>
                    <a:pt x="0" y="9"/>
                    <a:pt x="3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24" name="Freeform 221"/>
            <p:cNvSpPr>
              <a:spLocks/>
            </p:cNvSpPr>
            <p:nvPr/>
          </p:nvSpPr>
          <p:spPr bwMode="auto">
            <a:xfrm>
              <a:off x="-1177925" y="3501609"/>
              <a:ext cx="82550" cy="333375"/>
            </a:xfrm>
            <a:custGeom>
              <a:avLst/>
              <a:gdLst>
                <a:gd name="T0" fmla="*/ 7 w 22"/>
                <a:gd name="T1" fmla="*/ 87 h 89"/>
                <a:gd name="T2" fmla="*/ 15 w 22"/>
                <a:gd name="T3" fmla="*/ 83 h 89"/>
                <a:gd name="T4" fmla="*/ 15 w 22"/>
                <a:gd name="T5" fmla="*/ 72 h 89"/>
                <a:gd name="T6" fmla="*/ 21 w 22"/>
                <a:gd name="T7" fmla="*/ 51 h 89"/>
                <a:gd name="T8" fmla="*/ 21 w 22"/>
                <a:gd name="T9" fmla="*/ 5 h 89"/>
                <a:gd name="T10" fmla="*/ 22 w 22"/>
                <a:gd name="T11" fmla="*/ 0 h 89"/>
                <a:gd name="T12" fmla="*/ 12 w 22"/>
                <a:gd name="T13" fmla="*/ 3 h 89"/>
                <a:gd name="T14" fmla="*/ 3 w 22"/>
                <a:gd name="T15" fmla="*/ 28 h 89"/>
                <a:gd name="T16" fmla="*/ 5 w 22"/>
                <a:gd name="T17" fmla="*/ 46 h 89"/>
                <a:gd name="T18" fmla="*/ 4 w 22"/>
                <a:gd name="T19" fmla="*/ 49 h 89"/>
                <a:gd name="T20" fmla="*/ 4 w 22"/>
                <a:gd name="T21" fmla="*/ 75 h 89"/>
                <a:gd name="T22" fmla="*/ 3 w 22"/>
                <a:gd name="T23" fmla="*/ 77 h 89"/>
                <a:gd name="T24" fmla="*/ 0 w 22"/>
                <a:gd name="T25" fmla="*/ 86 h 89"/>
                <a:gd name="T26" fmla="*/ 1 w 22"/>
                <a:gd name="T27" fmla="*/ 87 h 89"/>
                <a:gd name="T28" fmla="*/ 7 w 22"/>
                <a:gd name="T29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89">
                  <a:moveTo>
                    <a:pt x="7" y="87"/>
                  </a:moveTo>
                  <a:cubicBezTo>
                    <a:pt x="9" y="87"/>
                    <a:pt x="13" y="86"/>
                    <a:pt x="15" y="83"/>
                  </a:cubicBezTo>
                  <a:cubicBezTo>
                    <a:pt x="15" y="83"/>
                    <a:pt x="14" y="75"/>
                    <a:pt x="15" y="72"/>
                  </a:cubicBezTo>
                  <a:cubicBezTo>
                    <a:pt x="15" y="70"/>
                    <a:pt x="20" y="54"/>
                    <a:pt x="21" y="51"/>
                  </a:cubicBezTo>
                  <a:cubicBezTo>
                    <a:pt x="22" y="49"/>
                    <a:pt x="22" y="11"/>
                    <a:pt x="21" y="5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5" y="44"/>
                    <a:pt x="5" y="46"/>
                  </a:cubicBezTo>
                  <a:cubicBezTo>
                    <a:pt x="5" y="46"/>
                    <a:pt x="4" y="48"/>
                    <a:pt x="4" y="49"/>
                  </a:cubicBezTo>
                  <a:cubicBezTo>
                    <a:pt x="4" y="49"/>
                    <a:pt x="5" y="74"/>
                    <a:pt x="4" y="75"/>
                  </a:cubicBezTo>
                  <a:cubicBezTo>
                    <a:pt x="4" y="75"/>
                    <a:pt x="4" y="76"/>
                    <a:pt x="3" y="77"/>
                  </a:cubicBezTo>
                  <a:cubicBezTo>
                    <a:pt x="3" y="77"/>
                    <a:pt x="0" y="83"/>
                    <a:pt x="0" y="86"/>
                  </a:cubicBezTo>
                  <a:cubicBezTo>
                    <a:pt x="0" y="86"/>
                    <a:pt x="1" y="87"/>
                    <a:pt x="1" y="87"/>
                  </a:cubicBezTo>
                  <a:cubicBezTo>
                    <a:pt x="3" y="89"/>
                    <a:pt x="5" y="87"/>
                    <a:pt x="7" y="87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25" name="Freeform 222"/>
            <p:cNvSpPr>
              <a:spLocks/>
            </p:cNvSpPr>
            <p:nvPr/>
          </p:nvSpPr>
          <p:spPr bwMode="auto">
            <a:xfrm>
              <a:off x="-1177925" y="3501609"/>
              <a:ext cx="82550" cy="333375"/>
            </a:xfrm>
            <a:custGeom>
              <a:avLst/>
              <a:gdLst>
                <a:gd name="T0" fmla="*/ 12 w 22"/>
                <a:gd name="T1" fmla="*/ 3 h 89"/>
                <a:gd name="T2" fmla="*/ 3 w 22"/>
                <a:gd name="T3" fmla="*/ 28 h 89"/>
                <a:gd name="T4" fmla="*/ 5 w 22"/>
                <a:gd name="T5" fmla="*/ 46 h 89"/>
                <a:gd name="T6" fmla="*/ 4 w 22"/>
                <a:gd name="T7" fmla="*/ 49 h 89"/>
                <a:gd name="T8" fmla="*/ 4 w 22"/>
                <a:gd name="T9" fmla="*/ 75 h 89"/>
                <a:gd name="T10" fmla="*/ 3 w 22"/>
                <a:gd name="T11" fmla="*/ 77 h 89"/>
                <a:gd name="T12" fmla="*/ 0 w 22"/>
                <a:gd name="T13" fmla="*/ 86 h 89"/>
                <a:gd name="T14" fmla="*/ 1 w 22"/>
                <a:gd name="T15" fmla="*/ 87 h 89"/>
                <a:gd name="T16" fmla="*/ 7 w 22"/>
                <a:gd name="T17" fmla="*/ 87 h 89"/>
                <a:gd name="T18" fmla="*/ 8 w 22"/>
                <a:gd name="T19" fmla="*/ 87 h 89"/>
                <a:gd name="T20" fmla="*/ 11 w 22"/>
                <a:gd name="T21" fmla="*/ 80 h 89"/>
                <a:gd name="T22" fmla="*/ 14 w 22"/>
                <a:gd name="T23" fmla="*/ 72 h 89"/>
                <a:gd name="T24" fmla="*/ 18 w 22"/>
                <a:gd name="T25" fmla="*/ 57 h 89"/>
                <a:gd name="T26" fmla="*/ 11 w 22"/>
                <a:gd name="T27" fmla="*/ 68 h 89"/>
                <a:gd name="T28" fmla="*/ 18 w 22"/>
                <a:gd name="T29" fmla="*/ 53 h 89"/>
                <a:gd name="T30" fmla="*/ 11 w 22"/>
                <a:gd name="T31" fmla="*/ 62 h 89"/>
                <a:gd name="T32" fmla="*/ 9 w 22"/>
                <a:gd name="T33" fmla="*/ 58 h 89"/>
                <a:gd name="T34" fmla="*/ 16 w 22"/>
                <a:gd name="T35" fmla="*/ 44 h 89"/>
                <a:gd name="T36" fmla="*/ 8 w 22"/>
                <a:gd name="T37" fmla="*/ 54 h 89"/>
                <a:gd name="T38" fmla="*/ 9 w 22"/>
                <a:gd name="T39" fmla="*/ 45 h 89"/>
                <a:gd name="T40" fmla="*/ 12 w 22"/>
                <a:gd name="T41" fmla="*/ 37 h 89"/>
                <a:gd name="T42" fmla="*/ 8 w 22"/>
                <a:gd name="T43" fmla="*/ 37 h 89"/>
                <a:gd name="T44" fmla="*/ 12 w 22"/>
                <a:gd name="T45" fmla="*/ 28 h 89"/>
                <a:gd name="T46" fmla="*/ 21 w 22"/>
                <a:gd name="T47" fmla="*/ 9 h 89"/>
                <a:gd name="T48" fmla="*/ 21 w 22"/>
                <a:gd name="T49" fmla="*/ 5 h 89"/>
                <a:gd name="T50" fmla="*/ 22 w 22"/>
                <a:gd name="T51" fmla="*/ 0 h 89"/>
                <a:gd name="T52" fmla="*/ 12 w 22"/>
                <a:gd name="T53" fmla="*/ 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" h="89">
                  <a:moveTo>
                    <a:pt x="12" y="3"/>
                  </a:move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5" y="44"/>
                    <a:pt x="5" y="46"/>
                  </a:cubicBezTo>
                  <a:cubicBezTo>
                    <a:pt x="5" y="46"/>
                    <a:pt x="4" y="48"/>
                    <a:pt x="4" y="49"/>
                  </a:cubicBezTo>
                  <a:cubicBezTo>
                    <a:pt x="4" y="49"/>
                    <a:pt x="5" y="74"/>
                    <a:pt x="4" y="75"/>
                  </a:cubicBezTo>
                  <a:cubicBezTo>
                    <a:pt x="4" y="75"/>
                    <a:pt x="4" y="76"/>
                    <a:pt x="3" y="77"/>
                  </a:cubicBezTo>
                  <a:cubicBezTo>
                    <a:pt x="3" y="77"/>
                    <a:pt x="0" y="83"/>
                    <a:pt x="0" y="86"/>
                  </a:cubicBezTo>
                  <a:cubicBezTo>
                    <a:pt x="0" y="86"/>
                    <a:pt x="1" y="87"/>
                    <a:pt x="1" y="87"/>
                  </a:cubicBezTo>
                  <a:cubicBezTo>
                    <a:pt x="3" y="89"/>
                    <a:pt x="5" y="87"/>
                    <a:pt x="7" y="87"/>
                  </a:cubicBezTo>
                  <a:cubicBezTo>
                    <a:pt x="7" y="87"/>
                    <a:pt x="7" y="87"/>
                    <a:pt x="8" y="87"/>
                  </a:cubicBezTo>
                  <a:cubicBezTo>
                    <a:pt x="9" y="84"/>
                    <a:pt x="10" y="81"/>
                    <a:pt x="11" y="80"/>
                  </a:cubicBezTo>
                  <a:cubicBezTo>
                    <a:pt x="13" y="78"/>
                    <a:pt x="14" y="74"/>
                    <a:pt x="14" y="72"/>
                  </a:cubicBezTo>
                  <a:cubicBezTo>
                    <a:pt x="13" y="70"/>
                    <a:pt x="18" y="57"/>
                    <a:pt x="18" y="57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8" y="61"/>
                    <a:pt x="9" y="58"/>
                  </a:cubicBezTo>
                  <a:cubicBezTo>
                    <a:pt x="10" y="56"/>
                    <a:pt x="14" y="49"/>
                    <a:pt x="16" y="44"/>
                  </a:cubicBezTo>
                  <a:cubicBezTo>
                    <a:pt x="13" y="49"/>
                    <a:pt x="8" y="54"/>
                    <a:pt x="8" y="54"/>
                  </a:cubicBezTo>
                  <a:cubicBezTo>
                    <a:pt x="8" y="54"/>
                    <a:pt x="9" y="46"/>
                    <a:pt x="9" y="45"/>
                  </a:cubicBezTo>
                  <a:cubicBezTo>
                    <a:pt x="9" y="45"/>
                    <a:pt x="12" y="37"/>
                    <a:pt x="12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13" y="31"/>
                    <a:pt x="12" y="28"/>
                  </a:cubicBezTo>
                  <a:cubicBezTo>
                    <a:pt x="12" y="27"/>
                    <a:pt x="18" y="16"/>
                    <a:pt x="21" y="9"/>
                  </a:cubicBezTo>
                  <a:cubicBezTo>
                    <a:pt x="21" y="7"/>
                    <a:pt x="21" y="6"/>
                    <a:pt x="21" y="5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12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26" name="Freeform 223"/>
            <p:cNvSpPr>
              <a:spLocks/>
            </p:cNvSpPr>
            <p:nvPr/>
          </p:nvSpPr>
          <p:spPr bwMode="auto">
            <a:xfrm>
              <a:off x="-1114425" y="3647659"/>
              <a:ext cx="11113" cy="15875"/>
            </a:xfrm>
            <a:custGeom>
              <a:avLst/>
              <a:gdLst>
                <a:gd name="T0" fmla="*/ 0 w 3"/>
                <a:gd name="T1" fmla="*/ 4 h 4"/>
                <a:gd name="T2" fmla="*/ 2 w 3"/>
                <a:gd name="T3" fmla="*/ 0 h 4"/>
                <a:gd name="T4" fmla="*/ 0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1" y="3"/>
                    <a:pt x="1" y="0"/>
                    <a:pt x="2" y="0"/>
                  </a:cubicBezTo>
                  <a:cubicBezTo>
                    <a:pt x="2" y="0"/>
                    <a:pt x="3" y="1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27" name="Freeform 224"/>
            <p:cNvSpPr>
              <a:spLocks/>
            </p:cNvSpPr>
            <p:nvPr/>
          </p:nvSpPr>
          <p:spPr bwMode="auto">
            <a:xfrm>
              <a:off x="-1230312" y="3498434"/>
              <a:ext cx="119063" cy="371475"/>
            </a:xfrm>
            <a:custGeom>
              <a:avLst/>
              <a:gdLst>
                <a:gd name="T0" fmla="*/ 8 w 32"/>
                <a:gd name="T1" fmla="*/ 98 h 99"/>
                <a:gd name="T2" fmla="*/ 16 w 32"/>
                <a:gd name="T3" fmla="*/ 95 h 99"/>
                <a:gd name="T4" fmla="*/ 14 w 32"/>
                <a:gd name="T5" fmla="*/ 89 h 99"/>
                <a:gd name="T6" fmla="*/ 13 w 32"/>
                <a:gd name="T7" fmla="*/ 82 h 99"/>
                <a:gd name="T8" fmla="*/ 17 w 32"/>
                <a:gd name="T9" fmla="*/ 58 h 99"/>
                <a:gd name="T10" fmla="*/ 19 w 32"/>
                <a:gd name="T11" fmla="*/ 44 h 99"/>
                <a:gd name="T12" fmla="*/ 25 w 32"/>
                <a:gd name="T13" fmla="*/ 27 h 99"/>
                <a:gd name="T14" fmla="*/ 32 w 32"/>
                <a:gd name="T15" fmla="*/ 8 h 99"/>
                <a:gd name="T16" fmla="*/ 30 w 32"/>
                <a:gd name="T17" fmla="*/ 1 h 99"/>
                <a:gd name="T18" fmla="*/ 5 w 32"/>
                <a:gd name="T19" fmla="*/ 0 h 99"/>
                <a:gd name="T20" fmla="*/ 2 w 32"/>
                <a:gd name="T21" fmla="*/ 20 h 99"/>
                <a:gd name="T22" fmla="*/ 4 w 32"/>
                <a:gd name="T23" fmla="*/ 33 h 99"/>
                <a:gd name="T24" fmla="*/ 4 w 32"/>
                <a:gd name="T25" fmla="*/ 49 h 99"/>
                <a:gd name="T26" fmla="*/ 0 w 32"/>
                <a:gd name="T27" fmla="*/ 86 h 99"/>
                <a:gd name="T28" fmla="*/ 2 w 32"/>
                <a:gd name="T29" fmla="*/ 91 h 99"/>
                <a:gd name="T30" fmla="*/ 1 w 32"/>
                <a:gd name="T31" fmla="*/ 94 h 99"/>
                <a:gd name="T32" fmla="*/ 8 w 32"/>
                <a:gd name="T33" fmla="*/ 9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99">
                  <a:moveTo>
                    <a:pt x="8" y="98"/>
                  </a:moveTo>
                  <a:cubicBezTo>
                    <a:pt x="10" y="99"/>
                    <a:pt x="15" y="97"/>
                    <a:pt x="16" y="95"/>
                  </a:cubicBezTo>
                  <a:cubicBezTo>
                    <a:pt x="17" y="94"/>
                    <a:pt x="17" y="91"/>
                    <a:pt x="14" y="89"/>
                  </a:cubicBezTo>
                  <a:cubicBezTo>
                    <a:pt x="12" y="87"/>
                    <a:pt x="13" y="82"/>
                    <a:pt x="13" y="82"/>
                  </a:cubicBezTo>
                  <a:cubicBezTo>
                    <a:pt x="12" y="82"/>
                    <a:pt x="17" y="61"/>
                    <a:pt x="17" y="58"/>
                  </a:cubicBezTo>
                  <a:cubicBezTo>
                    <a:pt x="16" y="55"/>
                    <a:pt x="19" y="46"/>
                    <a:pt x="19" y="44"/>
                  </a:cubicBezTo>
                  <a:cubicBezTo>
                    <a:pt x="19" y="43"/>
                    <a:pt x="24" y="29"/>
                    <a:pt x="25" y="27"/>
                  </a:cubicBezTo>
                  <a:cubicBezTo>
                    <a:pt x="26" y="26"/>
                    <a:pt x="31" y="11"/>
                    <a:pt x="32" y="8"/>
                  </a:cubicBezTo>
                  <a:cubicBezTo>
                    <a:pt x="32" y="4"/>
                    <a:pt x="30" y="1"/>
                    <a:pt x="30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1" y="15"/>
                    <a:pt x="2" y="20"/>
                  </a:cubicBezTo>
                  <a:cubicBezTo>
                    <a:pt x="4" y="24"/>
                    <a:pt x="4" y="31"/>
                    <a:pt x="4" y="33"/>
                  </a:cubicBezTo>
                  <a:cubicBezTo>
                    <a:pt x="3" y="35"/>
                    <a:pt x="4" y="43"/>
                    <a:pt x="4" y="49"/>
                  </a:cubicBezTo>
                  <a:cubicBezTo>
                    <a:pt x="3" y="55"/>
                    <a:pt x="0" y="84"/>
                    <a:pt x="0" y="86"/>
                  </a:cubicBezTo>
                  <a:cubicBezTo>
                    <a:pt x="1" y="88"/>
                    <a:pt x="2" y="91"/>
                    <a:pt x="2" y="91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4"/>
                    <a:pt x="3" y="96"/>
                    <a:pt x="8" y="98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28" name="Freeform 225"/>
            <p:cNvSpPr>
              <a:spLocks/>
            </p:cNvSpPr>
            <p:nvPr/>
          </p:nvSpPr>
          <p:spPr bwMode="auto">
            <a:xfrm>
              <a:off x="-1223962" y="3482559"/>
              <a:ext cx="128588" cy="38100"/>
            </a:xfrm>
            <a:custGeom>
              <a:avLst/>
              <a:gdLst>
                <a:gd name="T0" fmla="*/ 0 w 34"/>
                <a:gd name="T1" fmla="*/ 10 h 10"/>
                <a:gd name="T2" fmla="*/ 12 w 34"/>
                <a:gd name="T3" fmla="*/ 10 h 10"/>
                <a:gd name="T4" fmla="*/ 26 w 34"/>
                <a:gd name="T5" fmla="*/ 9 h 10"/>
                <a:gd name="T6" fmla="*/ 34 w 34"/>
                <a:gd name="T7" fmla="*/ 7 h 10"/>
                <a:gd name="T8" fmla="*/ 32 w 34"/>
                <a:gd name="T9" fmla="*/ 0 h 10"/>
                <a:gd name="T10" fmla="*/ 27 w 34"/>
                <a:gd name="T11" fmla="*/ 4 h 10"/>
                <a:gd name="T12" fmla="*/ 4 w 34"/>
                <a:gd name="T13" fmla="*/ 2 h 10"/>
                <a:gd name="T14" fmla="*/ 0 w 34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0">
                  <a:moveTo>
                    <a:pt x="0" y="10"/>
                  </a:moveTo>
                  <a:cubicBezTo>
                    <a:pt x="0" y="10"/>
                    <a:pt x="11" y="9"/>
                    <a:pt x="12" y="10"/>
                  </a:cubicBezTo>
                  <a:cubicBezTo>
                    <a:pt x="14" y="10"/>
                    <a:pt x="26" y="9"/>
                    <a:pt x="26" y="9"/>
                  </a:cubicBezTo>
                  <a:cubicBezTo>
                    <a:pt x="26" y="9"/>
                    <a:pt x="32" y="8"/>
                    <a:pt x="34" y="7"/>
                  </a:cubicBezTo>
                  <a:cubicBezTo>
                    <a:pt x="34" y="7"/>
                    <a:pt x="34" y="1"/>
                    <a:pt x="32" y="0"/>
                  </a:cubicBezTo>
                  <a:cubicBezTo>
                    <a:pt x="32" y="0"/>
                    <a:pt x="30" y="3"/>
                    <a:pt x="27" y="4"/>
                  </a:cubicBezTo>
                  <a:cubicBezTo>
                    <a:pt x="27" y="4"/>
                    <a:pt x="6" y="3"/>
                    <a:pt x="4" y="2"/>
                  </a:cubicBezTo>
                  <a:cubicBezTo>
                    <a:pt x="4" y="2"/>
                    <a:pt x="2" y="3"/>
                    <a:pt x="0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29" name="Freeform 226"/>
            <p:cNvSpPr>
              <a:spLocks/>
            </p:cNvSpPr>
            <p:nvPr/>
          </p:nvSpPr>
          <p:spPr bwMode="auto">
            <a:xfrm>
              <a:off x="-1009650" y="3257134"/>
              <a:ext cx="55563" cy="57150"/>
            </a:xfrm>
            <a:custGeom>
              <a:avLst/>
              <a:gdLst>
                <a:gd name="T0" fmla="*/ 4 w 15"/>
                <a:gd name="T1" fmla="*/ 15 h 15"/>
                <a:gd name="T2" fmla="*/ 10 w 15"/>
                <a:gd name="T3" fmla="*/ 12 h 15"/>
                <a:gd name="T4" fmla="*/ 13 w 15"/>
                <a:gd name="T5" fmla="*/ 3 h 15"/>
                <a:gd name="T6" fmla="*/ 14 w 15"/>
                <a:gd name="T7" fmla="*/ 1 h 15"/>
                <a:gd name="T8" fmla="*/ 11 w 15"/>
                <a:gd name="T9" fmla="*/ 1 h 15"/>
                <a:gd name="T10" fmla="*/ 8 w 15"/>
                <a:gd name="T11" fmla="*/ 3 h 15"/>
                <a:gd name="T12" fmla="*/ 4 w 15"/>
                <a:gd name="T13" fmla="*/ 6 h 15"/>
                <a:gd name="T14" fmla="*/ 4 w 15"/>
                <a:gd name="T15" fmla="*/ 2 h 15"/>
                <a:gd name="T16" fmla="*/ 2 w 15"/>
                <a:gd name="T17" fmla="*/ 5 h 15"/>
                <a:gd name="T18" fmla="*/ 1 w 15"/>
                <a:gd name="T19" fmla="*/ 8 h 15"/>
                <a:gd name="T20" fmla="*/ 1 w 15"/>
                <a:gd name="T21" fmla="*/ 10 h 15"/>
                <a:gd name="T22" fmla="*/ 4 w 15"/>
                <a:gd name="T2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5">
                  <a:moveTo>
                    <a:pt x="4" y="15"/>
                  </a:moveTo>
                  <a:cubicBezTo>
                    <a:pt x="4" y="15"/>
                    <a:pt x="8" y="14"/>
                    <a:pt x="10" y="12"/>
                  </a:cubicBezTo>
                  <a:cubicBezTo>
                    <a:pt x="10" y="12"/>
                    <a:pt x="14" y="5"/>
                    <a:pt x="13" y="3"/>
                  </a:cubicBezTo>
                  <a:cubicBezTo>
                    <a:pt x="13" y="3"/>
                    <a:pt x="15" y="1"/>
                    <a:pt x="14" y="1"/>
                  </a:cubicBezTo>
                  <a:cubicBezTo>
                    <a:pt x="14" y="1"/>
                    <a:pt x="12" y="0"/>
                    <a:pt x="11" y="1"/>
                  </a:cubicBezTo>
                  <a:cubicBezTo>
                    <a:pt x="11" y="1"/>
                    <a:pt x="10" y="0"/>
                    <a:pt x="8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6" y="3"/>
                    <a:pt x="4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0" y="5"/>
                    <a:pt x="1" y="8"/>
                  </a:cubicBezTo>
                  <a:cubicBezTo>
                    <a:pt x="2" y="10"/>
                    <a:pt x="1" y="10"/>
                    <a:pt x="1" y="10"/>
                  </a:cubicBezTo>
                  <a:cubicBezTo>
                    <a:pt x="1" y="10"/>
                    <a:pt x="3" y="15"/>
                    <a:pt x="4" y="15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30" name="Freeform 227"/>
            <p:cNvSpPr>
              <a:spLocks/>
            </p:cNvSpPr>
            <p:nvPr/>
          </p:nvSpPr>
          <p:spPr bwMode="auto">
            <a:xfrm>
              <a:off x="-1230312" y="3498434"/>
              <a:ext cx="58738" cy="366713"/>
            </a:xfrm>
            <a:custGeom>
              <a:avLst/>
              <a:gdLst>
                <a:gd name="T0" fmla="*/ 5 w 16"/>
                <a:gd name="T1" fmla="*/ 0 h 98"/>
                <a:gd name="T2" fmla="*/ 2 w 16"/>
                <a:gd name="T3" fmla="*/ 20 h 98"/>
                <a:gd name="T4" fmla="*/ 4 w 16"/>
                <a:gd name="T5" fmla="*/ 33 h 98"/>
                <a:gd name="T6" fmla="*/ 4 w 16"/>
                <a:gd name="T7" fmla="*/ 49 h 98"/>
                <a:gd name="T8" fmla="*/ 0 w 16"/>
                <a:gd name="T9" fmla="*/ 86 h 98"/>
                <a:gd name="T10" fmla="*/ 2 w 16"/>
                <a:gd name="T11" fmla="*/ 91 h 98"/>
                <a:gd name="T12" fmla="*/ 1 w 16"/>
                <a:gd name="T13" fmla="*/ 94 h 98"/>
                <a:gd name="T14" fmla="*/ 8 w 16"/>
                <a:gd name="T15" fmla="*/ 98 h 98"/>
                <a:gd name="T16" fmla="*/ 11 w 16"/>
                <a:gd name="T17" fmla="*/ 98 h 98"/>
                <a:gd name="T18" fmla="*/ 11 w 16"/>
                <a:gd name="T19" fmla="*/ 94 h 98"/>
                <a:gd name="T20" fmla="*/ 6 w 16"/>
                <a:gd name="T21" fmla="*/ 92 h 98"/>
                <a:gd name="T22" fmla="*/ 11 w 16"/>
                <a:gd name="T23" fmla="*/ 89 h 98"/>
                <a:gd name="T24" fmla="*/ 11 w 16"/>
                <a:gd name="T25" fmla="*/ 73 h 98"/>
                <a:gd name="T26" fmla="*/ 13 w 16"/>
                <a:gd name="T27" fmla="*/ 79 h 98"/>
                <a:gd name="T28" fmla="*/ 13 w 16"/>
                <a:gd name="T29" fmla="*/ 78 h 98"/>
                <a:gd name="T30" fmla="*/ 14 w 16"/>
                <a:gd name="T31" fmla="*/ 59 h 98"/>
                <a:gd name="T32" fmla="*/ 13 w 16"/>
                <a:gd name="T33" fmla="*/ 50 h 98"/>
                <a:gd name="T34" fmla="*/ 13 w 16"/>
                <a:gd name="T35" fmla="*/ 58 h 98"/>
                <a:gd name="T36" fmla="*/ 11 w 16"/>
                <a:gd name="T37" fmla="*/ 65 h 98"/>
                <a:gd name="T38" fmla="*/ 11 w 16"/>
                <a:gd name="T39" fmla="*/ 42 h 98"/>
                <a:gd name="T40" fmla="*/ 16 w 16"/>
                <a:gd name="T41" fmla="*/ 40 h 98"/>
                <a:gd name="T42" fmla="*/ 11 w 16"/>
                <a:gd name="T43" fmla="*/ 33 h 98"/>
                <a:gd name="T44" fmla="*/ 14 w 16"/>
                <a:gd name="T45" fmla="*/ 21 h 98"/>
                <a:gd name="T46" fmla="*/ 10 w 16"/>
                <a:gd name="T47" fmla="*/ 19 h 98"/>
                <a:gd name="T48" fmla="*/ 15 w 16"/>
                <a:gd name="T49" fmla="*/ 1 h 98"/>
                <a:gd name="T50" fmla="*/ 5 w 16"/>
                <a:gd name="T5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" h="98">
                  <a:moveTo>
                    <a:pt x="5" y="0"/>
                  </a:moveTo>
                  <a:cubicBezTo>
                    <a:pt x="5" y="0"/>
                    <a:pt x="1" y="15"/>
                    <a:pt x="2" y="20"/>
                  </a:cubicBezTo>
                  <a:cubicBezTo>
                    <a:pt x="4" y="24"/>
                    <a:pt x="4" y="31"/>
                    <a:pt x="4" y="33"/>
                  </a:cubicBezTo>
                  <a:cubicBezTo>
                    <a:pt x="3" y="35"/>
                    <a:pt x="4" y="43"/>
                    <a:pt x="4" y="49"/>
                  </a:cubicBezTo>
                  <a:cubicBezTo>
                    <a:pt x="3" y="55"/>
                    <a:pt x="0" y="84"/>
                    <a:pt x="0" y="86"/>
                  </a:cubicBezTo>
                  <a:cubicBezTo>
                    <a:pt x="1" y="88"/>
                    <a:pt x="2" y="91"/>
                    <a:pt x="2" y="91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4"/>
                    <a:pt x="3" y="96"/>
                    <a:pt x="8" y="98"/>
                  </a:cubicBezTo>
                  <a:cubicBezTo>
                    <a:pt x="9" y="98"/>
                    <a:pt x="10" y="98"/>
                    <a:pt x="11" y="98"/>
                  </a:cubicBezTo>
                  <a:cubicBezTo>
                    <a:pt x="11" y="96"/>
                    <a:pt x="12" y="95"/>
                    <a:pt x="11" y="94"/>
                  </a:cubicBezTo>
                  <a:cubicBezTo>
                    <a:pt x="9" y="92"/>
                    <a:pt x="6" y="92"/>
                    <a:pt x="6" y="92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7" y="83"/>
                    <a:pt x="11" y="73"/>
                    <a:pt x="11" y="73"/>
                  </a:cubicBezTo>
                  <a:cubicBezTo>
                    <a:pt x="11" y="75"/>
                    <a:pt x="12" y="77"/>
                    <a:pt x="13" y="79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3" y="72"/>
                    <a:pt x="14" y="59"/>
                    <a:pt x="14" y="59"/>
                  </a:cubicBezTo>
                  <a:cubicBezTo>
                    <a:pt x="13" y="57"/>
                    <a:pt x="13" y="50"/>
                    <a:pt x="13" y="50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4" y="65"/>
                    <a:pt x="11" y="65"/>
                    <a:pt x="11" y="65"/>
                  </a:cubicBezTo>
                  <a:cubicBezTo>
                    <a:pt x="7" y="60"/>
                    <a:pt x="11" y="47"/>
                    <a:pt x="11" y="42"/>
                  </a:cubicBezTo>
                  <a:cubicBezTo>
                    <a:pt x="11" y="38"/>
                    <a:pt x="16" y="40"/>
                    <a:pt x="16" y="40"/>
                  </a:cubicBezTo>
                  <a:cubicBezTo>
                    <a:pt x="16" y="40"/>
                    <a:pt x="11" y="38"/>
                    <a:pt x="11" y="33"/>
                  </a:cubicBezTo>
                  <a:cubicBezTo>
                    <a:pt x="11" y="29"/>
                    <a:pt x="14" y="21"/>
                    <a:pt x="14" y="21"/>
                  </a:cubicBezTo>
                  <a:cubicBezTo>
                    <a:pt x="14" y="21"/>
                    <a:pt x="11" y="23"/>
                    <a:pt x="10" y="19"/>
                  </a:cubicBezTo>
                  <a:cubicBezTo>
                    <a:pt x="9" y="16"/>
                    <a:pt x="13" y="7"/>
                    <a:pt x="15" y="1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31" name="Freeform 228"/>
            <p:cNvSpPr>
              <a:spLocks/>
            </p:cNvSpPr>
            <p:nvPr/>
          </p:nvSpPr>
          <p:spPr bwMode="auto">
            <a:xfrm>
              <a:off x="-1189037" y="3501609"/>
              <a:ext cx="77788" cy="123825"/>
            </a:xfrm>
            <a:custGeom>
              <a:avLst/>
              <a:gdLst>
                <a:gd name="T0" fmla="*/ 1 w 21"/>
                <a:gd name="T1" fmla="*/ 0 h 33"/>
                <a:gd name="T2" fmla="*/ 0 w 21"/>
                <a:gd name="T3" fmla="*/ 5 h 33"/>
                <a:gd name="T4" fmla="*/ 12 w 21"/>
                <a:gd name="T5" fmla="*/ 8 h 33"/>
                <a:gd name="T6" fmla="*/ 14 w 21"/>
                <a:gd name="T7" fmla="*/ 20 h 33"/>
                <a:gd name="T8" fmla="*/ 10 w 21"/>
                <a:gd name="T9" fmla="*/ 24 h 33"/>
                <a:gd name="T10" fmla="*/ 11 w 21"/>
                <a:gd name="T11" fmla="*/ 33 h 33"/>
                <a:gd name="T12" fmla="*/ 14 w 21"/>
                <a:gd name="T13" fmla="*/ 26 h 33"/>
                <a:gd name="T14" fmla="*/ 21 w 21"/>
                <a:gd name="T15" fmla="*/ 7 h 33"/>
                <a:gd name="T16" fmla="*/ 19 w 21"/>
                <a:gd name="T17" fmla="*/ 0 h 33"/>
                <a:gd name="T18" fmla="*/ 1 w 21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33">
                  <a:moveTo>
                    <a:pt x="1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1" y="14"/>
                    <a:pt x="12" y="8"/>
                    <a:pt x="12" y="8"/>
                  </a:cubicBezTo>
                  <a:cubicBezTo>
                    <a:pt x="12" y="8"/>
                    <a:pt x="14" y="17"/>
                    <a:pt x="14" y="20"/>
                  </a:cubicBezTo>
                  <a:cubicBezTo>
                    <a:pt x="14" y="24"/>
                    <a:pt x="10" y="24"/>
                    <a:pt x="10" y="24"/>
                  </a:cubicBezTo>
                  <a:cubicBezTo>
                    <a:pt x="11" y="25"/>
                    <a:pt x="11" y="29"/>
                    <a:pt x="11" y="33"/>
                  </a:cubicBezTo>
                  <a:cubicBezTo>
                    <a:pt x="12" y="30"/>
                    <a:pt x="13" y="27"/>
                    <a:pt x="14" y="26"/>
                  </a:cubicBezTo>
                  <a:cubicBezTo>
                    <a:pt x="15" y="25"/>
                    <a:pt x="20" y="10"/>
                    <a:pt x="21" y="7"/>
                  </a:cubicBezTo>
                  <a:cubicBezTo>
                    <a:pt x="21" y="3"/>
                    <a:pt x="19" y="0"/>
                    <a:pt x="19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32" name="Freeform 229"/>
            <p:cNvSpPr>
              <a:spLocks/>
            </p:cNvSpPr>
            <p:nvPr/>
          </p:nvSpPr>
          <p:spPr bwMode="auto">
            <a:xfrm>
              <a:off x="-1125537" y="3498434"/>
              <a:ext cx="22225" cy="17463"/>
            </a:xfrm>
            <a:custGeom>
              <a:avLst/>
              <a:gdLst>
                <a:gd name="T0" fmla="*/ 5 w 6"/>
                <a:gd name="T1" fmla="*/ 0 h 5"/>
                <a:gd name="T2" fmla="*/ 4 w 6"/>
                <a:gd name="T3" fmla="*/ 4 h 5"/>
                <a:gd name="T4" fmla="*/ 0 w 6"/>
                <a:gd name="T5" fmla="*/ 5 h 5"/>
                <a:gd name="T6" fmla="*/ 0 w 6"/>
                <a:gd name="T7" fmla="*/ 1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5" y="0"/>
                    <a:pt x="6" y="4"/>
                    <a:pt x="4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EFDB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33" name="Freeform 230"/>
            <p:cNvSpPr>
              <a:spLocks/>
            </p:cNvSpPr>
            <p:nvPr/>
          </p:nvSpPr>
          <p:spPr bwMode="auto">
            <a:xfrm>
              <a:off x="-1208087" y="3295234"/>
              <a:ext cx="112713" cy="206375"/>
            </a:xfrm>
            <a:custGeom>
              <a:avLst/>
              <a:gdLst>
                <a:gd name="T0" fmla="*/ 0 w 30"/>
                <a:gd name="T1" fmla="*/ 48 h 55"/>
                <a:gd name="T2" fmla="*/ 12 w 30"/>
                <a:gd name="T3" fmla="*/ 54 h 55"/>
                <a:gd name="T4" fmla="*/ 25 w 30"/>
                <a:gd name="T5" fmla="*/ 54 h 55"/>
                <a:gd name="T6" fmla="*/ 29 w 30"/>
                <a:gd name="T7" fmla="*/ 48 h 55"/>
                <a:gd name="T8" fmla="*/ 27 w 30"/>
                <a:gd name="T9" fmla="*/ 40 h 55"/>
                <a:gd name="T10" fmla="*/ 26 w 30"/>
                <a:gd name="T11" fmla="*/ 29 h 55"/>
                <a:gd name="T12" fmla="*/ 19 w 30"/>
                <a:gd name="T13" fmla="*/ 11 h 55"/>
                <a:gd name="T14" fmla="*/ 23 w 30"/>
                <a:gd name="T15" fmla="*/ 8 h 55"/>
                <a:gd name="T16" fmla="*/ 16 w 30"/>
                <a:gd name="T17" fmla="*/ 2 h 55"/>
                <a:gd name="T18" fmla="*/ 15 w 30"/>
                <a:gd name="T19" fmla="*/ 11 h 55"/>
                <a:gd name="T20" fmla="*/ 13 w 30"/>
                <a:gd name="T21" fmla="*/ 7 h 55"/>
                <a:gd name="T22" fmla="*/ 6 w 30"/>
                <a:gd name="T23" fmla="*/ 0 h 55"/>
                <a:gd name="T24" fmla="*/ 4 w 30"/>
                <a:gd name="T25" fmla="*/ 2 h 55"/>
                <a:gd name="T26" fmla="*/ 9 w 30"/>
                <a:gd name="T27" fmla="*/ 12 h 55"/>
                <a:gd name="T28" fmla="*/ 5 w 30"/>
                <a:gd name="T29" fmla="*/ 18 h 55"/>
                <a:gd name="T30" fmla="*/ 0 w 30"/>
                <a:gd name="T31" fmla="*/ 4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55">
                  <a:moveTo>
                    <a:pt x="0" y="48"/>
                  </a:moveTo>
                  <a:cubicBezTo>
                    <a:pt x="0" y="48"/>
                    <a:pt x="10" y="54"/>
                    <a:pt x="12" y="54"/>
                  </a:cubicBezTo>
                  <a:cubicBezTo>
                    <a:pt x="13" y="55"/>
                    <a:pt x="25" y="54"/>
                    <a:pt x="25" y="54"/>
                  </a:cubicBezTo>
                  <a:cubicBezTo>
                    <a:pt x="25" y="54"/>
                    <a:pt x="28" y="49"/>
                    <a:pt x="29" y="48"/>
                  </a:cubicBezTo>
                  <a:cubicBezTo>
                    <a:pt x="30" y="47"/>
                    <a:pt x="28" y="43"/>
                    <a:pt x="27" y="40"/>
                  </a:cubicBezTo>
                  <a:cubicBezTo>
                    <a:pt x="26" y="37"/>
                    <a:pt x="27" y="31"/>
                    <a:pt x="26" y="29"/>
                  </a:cubicBezTo>
                  <a:cubicBezTo>
                    <a:pt x="26" y="27"/>
                    <a:pt x="28" y="17"/>
                    <a:pt x="19" y="11"/>
                  </a:cubicBezTo>
                  <a:cubicBezTo>
                    <a:pt x="19" y="11"/>
                    <a:pt x="22" y="8"/>
                    <a:pt x="23" y="8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10"/>
                    <a:pt x="15" y="11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7" y="0"/>
                    <a:pt x="6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5" y="16"/>
                    <a:pt x="5" y="18"/>
                  </a:cubicBezTo>
                  <a:cubicBezTo>
                    <a:pt x="6" y="20"/>
                    <a:pt x="0" y="48"/>
                    <a:pt x="0" y="48"/>
                  </a:cubicBez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34" name="Freeform 231"/>
            <p:cNvSpPr>
              <a:spLocks/>
            </p:cNvSpPr>
            <p:nvPr/>
          </p:nvSpPr>
          <p:spPr bwMode="auto">
            <a:xfrm>
              <a:off x="-1208087" y="3322222"/>
              <a:ext cx="74613" cy="176213"/>
            </a:xfrm>
            <a:custGeom>
              <a:avLst/>
              <a:gdLst>
                <a:gd name="T0" fmla="*/ 8 w 20"/>
                <a:gd name="T1" fmla="*/ 6 h 47"/>
                <a:gd name="T2" fmla="*/ 5 w 20"/>
                <a:gd name="T3" fmla="*/ 12 h 47"/>
                <a:gd name="T4" fmla="*/ 0 w 20"/>
                <a:gd name="T5" fmla="*/ 41 h 47"/>
                <a:gd name="T6" fmla="*/ 12 w 20"/>
                <a:gd name="T7" fmla="*/ 47 h 47"/>
                <a:gd name="T8" fmla="*/ 14 w 20"/>
                <a:gd name="T9" fmla="*/ 47 h 47"/>
                <a:gd name="T10" fmla="*/ 10 w 20"/>
                <a:gd name="T11" fmla="*/ 43 h 47"/>
                <a:gd name="T12" fmla="*/ 9 w 20"/>
                <a:gd name="T13" fmla="*/ 39 h 47"/>
                <a:gd name="T14" fmla="*/ 13 w 20"/>
                <a:gd name="T15" fmla="*/ 42 h 47"/>
                <a:gd name="T16" fmla="*/ 10 w 20"/>
                <a:gd name="T17" fmla="*/ 38 h 47"/>
                <a:gd name="T18" fmla="*/ 19 w 20"/>
                <a:gd name="T19" fmla="*/ 47 h 47"/>
                <a:gd name="T20" fmla="*/ 20 w 20"/>
                <a:gd name="T21" fmla="*/ 47 h 47"/>
                <a:gd name="T22" fmla="*/ 10 w 20"/>
                <a:gd name="T23" fmla="*/ 35 h 47"/>
                <a:gd name="T24" fmla="*/ 12 w 20"/>
                <a:gd name="T25" fmla="*/ 33 h 47"/>
                <a:gd name="T26" fmla="*/ 13 w 20"/>
                <a:gd name="T27" fmla="*/ 31 h 47"/>
                <a:gd name="T28" fmla="*/ 19 w 20"/>
                <a:gd name="T29" fmla="*/ 35 h 47"/>
                <a:gd name="T30" fmla="*/ 13 w 20"/>
                <a:gd name="T31" fmla="*/ 28 h 47"/>
                <a:gd name="T32" fmla="*/ 13 w 20"/>
                <a:gd name="T33" fmla="*/ 26 h 47"/>
                <a:gd name="T34" fmla="*/ 19 w 20"/>
                <a:gd name="T35" fmla="*/ 29 h 47"/>
                <a:gd name="T36" fmla="*/ 13 w 20"/>
                <a:gd name="T37" fmla="*/ 23 h 47"/>
                <a:gd name="T38" fmla="*/ 10 w 20"/>
                <a:gd name="T39" fmla="*/ 20 h 47"/>
                <a:gd name="T40" fmla="*/ 16 w 20"/>
                <a:gd name="T41" fmla="*/ 20 h 47"/>
                <a:gd name="T42" fmla="*/ 10 w 20"/>
                <a:gd name="T43" fmla="*/ 15 h 47"/>
                <a:gd name="T44" fmla="*/ 9 w 20"/>
                <a:gd name="T45" fmla="*/ 8 h 47"/>
                <a:gd name="T46" fmla="*/ 13 w 20"/>
                <a:gd name="T47" fmla="*/ 0 h 47"/>
                <a:gd name="T48" fmla="*/ 8 w 20"/>
                <a:gd name="T49" fmla="*/ 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" h="47">
                  <a:moveTo>
                    <a:pt x="8" y="6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6"/>
                    <a:pt x="0" y="41"/>
                    <a:pt x="0" y="41"/>
                  </a:cubicBezTo>
                  <a:cubicBezTo>
                    <a:pt x="0" y="41"/>
                    <a:pt x="10" y="47"/>
                    <a:pt x="12" y="47"/>
                  </a:cubicBezTo>
                  <a:cubicBezTo>
                    <a:pt x="12" y="47"/>
                    <a:pt x="13" y="47"/>
                    <a:pt x="14" y="47"/>
                  </a:cubicBezTo>
                  <a:cubicBezTo>
                    <a:pt x="12" y="45"/>
                    <a:pt x="10" y="43"/>
                    <a:pt x="10" y="43"/>
                  </a:cubicBezTo>
                  <a:cubicBezTo>
                    <a:pt x="9" y="42"/>
                    <a:pt x="9" y="39"/>
                    <a:pt x="9" y="39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5" y="41"/>
                    <a:pt x="19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18" y="44"/>
                    <a:pt x="15" y="39"/>
                    <a:pt x="10" y="35"/>
                  </a:cubicBezTo>
                  <a:cubicBezTo>
                    <a:pt x="10" y="35"/>
                    <a:pt x="9" y="32"/>
                    <a:pt x="12" y="33"/>
                  </a:cubicBezTo>
                  <a:cubicBezTo>
                    <a:pt x="12" y="33"/>
                    <a:pt x="11" y="31"/>
                    <a:pt x="13" y="31"/>
                  </a:cubicBezTo>
                  <a:cubicBezTo>
                    <a:pt x="15" y="31"/>
                    <a:pt x="19" y="35"/>
                    <a:pt x="19" y="35"/>
                  </a:cubicBezTo>
                  <a:cubicBezTo>
                    <a:pt x="19" y="35"/>
                    <a:pt x="16" y="29"/>
                    <a:pt x="13" y="28"/>
                  </a:cubicBezTo>
                  <a:cubicBezTo>
                    <a:pt x="13" y="28"/>
                    <a:pt x="11" y="26"/>
                    <a:pt x="13" y="26"/>
                  </a:cubicBezTo>
                  <a:cubicBezTo>
                    <a:pt x="15" y="27"/>
                    <a:pt x="19" y="29"/>
                    <a:pt x="19" y="29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3" y="18"/>
                    <a:pt x="16" y="20"/>
                  </a:cubicBezTo>
                  <a:cubicBezTo>
                    <a:pt x="16" y="20"/>
                    <a:pt x="11" y="17"/>
                    <a:pt x="10" y="15"/>
                  </a:cubicBezTo>
                  <a:cubicBezTo>
                    <a:pt x="10" y="13"/>
                    <a:pt x="9" y="8"/>
                    <a:pt x="9" y="8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35" name="Freeform 232"/>
            <p:cNvSpPr>
              <a:spLocks/>
            </p:cNvSpPr>
            <p:nvPr/>
          </p:nvSpPr>
          <p:spPr bwMode="auto">
            <a:xfrm>
              <a:off x="-1268412" y="3303172"/>
              <a:ext cx="109538" cy="292100"/>
            </a:xfrm>
            <a:custGeom>
              <a:avLst/>
              <a:gdLst>
                <a:gd name="T0" fmla="*/ 10 w 29"/>
                <a:gd name="T1" fmla="*/ 76 h 78"/>
                <a:gd name="T2" fmla="*/ 18 w 29"/>
                <a:gd name="T3" fmla="*/ 50 h 78"/>
                <a:gd name="T4" fmla="*/ 26 w 29"/>
                <a:gd name="T5" fmla="*/ 34 h 78"/>
                <a:gd name="T6" fmla="*/ 26 w 29"/>
                <a:gd name="T7" fmla="*/ 12 h 78"/>
                <a:gd name="T8" fmla="*/ 20 w 29"/>
                <a:gd name="T9" fmla="*/ 0 h 78"/>
                <a:gd name="T10" fmla="*/ 16 w 29"/>
                <a:gd name="T11" fmla="*/ 2 h 78"/>
                <a:gd name="T12" fmla="*/ 5 w 29"/>
                <a:gd name="T13" fmla="*/ 5 h 78"/>
                <a:gd name="T14" fmla="*/ 7 w 29"/>
                <a:gd name="T15" fmla="*/ 21 h 78"/>
                <a:gd name="T16" fmla="*/ 6 w 29"/>
                <a:gd name="T17" fmla="*/ 30 h 78"/>
                <a:gd name="T18" fmla="*/ 5 w 29"/>
                <a:gd name="T19" fmla="*/ 44 h 78"/>
                <a:gd name="T20" fmla="*/ 1 w 29"/>
                <a:gd name="T21" fmla="*/ 53 h 78"/>
                <a:gd name="T22" fmla="*/ 3 w 29"/>
                <a:gd name="T23" fmla="*/ 55 h 78"/>
                <a:gd name="T24" fmla="*/ 0 w 29"/>
                <a:gd name="T25" fmla="*/ 75 h 78"/>
                <a:gd name="T26" fmla="*/ 10 w 29"/>
                <a:gd name="T27" fmla="*/ 7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78">
                  <a:moveTo>
                    <a:pt x="10" y="76"/>
                  </a:moveTo>
                  <a:cubicBezTo>
                    <a:pt x="10" y="76"/>
                    <a:pt x="15" y="55"/>
                    <a:pt x="18" y="50"/>
                  </a:cubicBezTo>
                  <a:cubicBezTo>
                    <a:pt x="21" y="45"/>
                    <a:pt x="25" y="39"/>
                    <a:pt x="26" y="34"/>
                  </a:cubicBezTo>
                  <a:cubicBezTo>
                    <a:pt x="27" y="29"/>
                    <a:pt x="29" y="19"/>
                    <a:pt x="26" y="12"/>
                  </a:cubicBezTo>
                  <a:cubicBezTo>
                    <a:pt x="26" y="12"/>
                    <a:pt x="23" y="3"/>
                    <a:pt x="20" y="0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6" y="3"/>
                    <a:pt x="5" y="5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41"/>
                    <a:pt x="5" y="44"/>
                  </a:cubicBezTo>
                  <a:cubicBezTo>
                    <a:pt x="5" y="47"/>
                    <a:pt x="1" y="53"/>
                    <a:pt x="1" y="53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7" y="78"/>
                    <a:pt x="10" y="76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36" name="Freeform 233"/>
            <p:cNvSpPr>
              <a:spLocks/>
            </p:cNvSpPr>
            <p:nvPr/>
          </p:nvSpPr>
          <p:spPr bwMode="auto">
            <a:xfrm>
              <a:off x="-1246187" y="3426997"/>
              <a:ext cx="74613" cy="74613"/>
            </a:xfrm>
            <a:custGeom>
              <a:avLst/>
              <a:gdLst>
                <a:gd name="T0" fmla="*/ 1 w 20"/>
                <a:gd name="T1" fmla="*/ 1 h 20"/>
                <a:gd name="T2" fmla="*/ 11 w 20"/>
                <a:gd name="T3" fmla="*/ 9 h 20"/>
                <a:gd name="T4" fmla="*/ 14 w 20"/>
                <a:gd name="T5" fmla="*/ 7 h 20"/>
                <a:gd name="T6" fmla="*/ 13 w 20"/>
                <a:gd name="T7" fmla="*/ 0 h 20"/>
                <a:gd name="T8" fmla="*/ 15 w 20"/>
                <a:gd name="T9" fmla="*/ 5 h 20"/>
                <a:gd name="T10" fmla="*/ 16 w 20"/>
                <a:gd name="T11" fmla="*/ 3 h 20"/>
                <a:gd name="T12" fmla="*/ 16 w 20"/>
                <a:gd name="T13" fmla="*/ 0 h 20"/>
                <a:gd name="T14" fmla="*/ 17 w 20"/>
                <a:gd name="T15" fmla="*/ 0 h 20"/>
                <a:gd name="T16" fmla="*/ 20 w 20"/>
                <a:gd name="T17" fmla="*/ 3 h 20"/>
                <a:gd name="T18" fmla="*/ 19 w 20"/>
                <a:gd name="T19" fmla="*/ 20 h 20"/>
                <a:gd name="T20" fmla="*/ 13 w 20"/>
                <a:gd name="T21" fmla="*/ 20 h 20"/>
                <a:gd name="T22" fmla="*/ 0 w 20"/>
                <a:gd name="T23" fmla="*/ 14 h 20"/>
                <a:gd name="T24" fmla="*/ 1 w 20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20">
                  <a:moveTo>
                    <a:pt x="1" y="1"/>
                  </a:moveTo>
                  <a:cubicBezTo>
                    <a:pt x="1" y="1"/>
                    <a:pt x="9" y="9"/>
                    <a:pt x="11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3" y="3"/>
                    <a:pt x="13" y="0"/>
                  </a:cubicBezTo>
                  <a:cubicBezTo>
                    <a:pt x="13" y="0"/>
                    <a:pt x="15" y="5"/>
                    <a:pt x="15" y="5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1"/>
                    <a:pt x="16" y="0"/>
                  </a:cubicBezTo>
                  <a:cubicBezTo>
                    <a:pt x="16" y="0"/>
                    <a:pt x="17" y="1"/>
                    <a:pt x="17" y="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9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37" name="Freeform 234"/>
            <p:cNvSpPr>
              <a:spLocks/>
            </p:cNvSpPr>
            <p:nvPr/>
          </p:nvSpPr>
          <p:spPr bwMode="auto">
            <a:xfrm>
              <a:off x="-1204912" y="3487322"/>
              <a:ext cx="63500" cy="44450"/>
            </a:xfrm>
            <a:custGeom>
              <a:avLst/>
              <a:gdLst>
                <a:gd name="T0" fmla="*/ 0 w 17"/>
                <a:gd name="T1" fmla="*/ 4 h 12"/>
                <a:gd name="T2" fmla="*/ 4 w 17"/>
                <a:gd name="T3" fmla="*/ 7 h 12"/>
                <a:gd name="T4" fmla="*/ 7 w 17"/>
                <a:gd name="T5" fmla="*/ 9 h 12"/>
                <a:gd name="T6" fmla="*/ 12 w 17"/>
                <a:gd name="T7" fmla="*/ 11 h 12"/>
                <a:gd name="T8" fmla="*/ 15 w 17"/>
                <a:gd name="T9" fmla="*/ 11 h 12"/>
                <a:gd name="T10" fmla="*/ 12 w 17"/>
                <a:gd name="T11" fmla="*/ 7 h 12"/>
                <a:gd name="T12" fmla="*/ 16 w 17"/>
                <a:gd name="T13" fmla="*/ 8 h 12"/>
                <a:gd name="T14" fmla="*/ 14 w 17"/>
                <a:gd name="T15" fmla="*/ 4 h 12"/>
                <a:gd name="T16" fmla="*/ 9 w 17"/>
                <a:gd name="T17" fmla="*/ 2 h 12"/>
                <a:gd name="T18" fmla="*/ 14 w 17"/>
                <a:gd name="T19" fmla="*/ 3 h 12"/>
                <a:gd name="T20" fmla="*/ 16 w 17"/>
                <a:gd name="T21" fmla="*/ 3 h 12"/>
                <a:gd name="T22" fmla="*/ 12 w 17"/>
                <a:gd name="T23" fmla="*/ 1 h 12"/>
                <a:gd name="T24" fmla="*/ 4 w 17"/>
                <a:gd name="T25" fmla="*/ 0 h 12"/>
                <a:gd name="T26" fmla="*/ 0 w 17"/>
                <a:gd name="T2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2">
                  <a:moveTo>
                    <a:pt x="0" y="4"/>
                  </a:moveTo>
                  <a:cubicBezTo>
                    <a:pt x="0" y="4"/>
                    <a:pt x="2" y="5"/>
                    <a:pt x="4" y="7"/>
                  </a:cubicBezTo>
                  <a:cubicBezTo>
                    <a:pt x="6" y="8"/>
                    <a:pt x="7" y="9"/>
                    <a:pt x="7" y="9"/>
                  </a:cubicBezTo>
                  <a:cubicBezTo>
                    <a:pt x="7" y="9"/>
                    <a:pt x="11" y="12"/>
                    <a:pt x="12" y="11"/>
                  </a:cubicBezTo>
                  <a:cubicBezTo>
                    <a:pt x="12" y="11"/>
                    <a:pt x="15" y="11"/>
                    <a:pt x="15" y="11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4" y="10"/>
                    <a:pt x="16" y="8"/>
                  </a:cubicBezTo>
                  <a:cubicBezTo>
                    <a:pt x="16" y="8"/>
                    <a:pt x="15" y="5"/>
                    <a:pt x="14" y="4"/>
                  </a:cubicBezTo>
                  <a:cubicBezTo>
                    <a:pt x="12" y="4"/>
                    <a:pt x="9" y="2"/>
                    <a:pt x="9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5" y="4"/>
                    <a:pt x="16" y="3"/>
                  </a:cubicBezTo>
                  <a:cubicBezTo>
                    <a:pt x="17" y="3"/>
                    <a:pt x="12" y="1"/>
                    <a:pt x="12" y="1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38" name="Freeform 235"/>
            <p:cNvSpPr>
              <a:spLocks/>
            </p:cNvSpPr>
            <p:nvPr/>
          </p:nvSpPr>
          <p:spPr bwMode="auto">
            <a:xfrm>
              <a:off x="-1147762" y="3295234"/>
              <a:ext cx="160338" cy="266700"/>
            </a:xfrm>
            <a:custGeom>
              <a:avLst/>
              <a:gdLst>
                <a:gd name="T0" fmla="*/ 18 w 43"/>
                <a:gd name="T1" fmla="*/ 71 h 71"/>
                <a:gd name="T2" fmla="*/ 22 w 43"/>
                <a:gd name="T3" fmla="*/ 53 h 71"/>
                <a:gd name="T4" fmla="*/ 15 w 43"/>
                <a:gd name="T5" fmla="*/ 38 h 71"/>
                <a:gd name="T6" fmla="*/ 6 w 43"/>
                <a:gd name="T7" fmla="*/ 16 h 71"/>
                <a:gd name="T8" fmla="*/ 3 w 43"/>
                <a:gd name="T9" fmla="*/ 11 h 71"/>
                <a:gd name="T10" fmla="*/ 7 w 43"/>
                <a:gd name="T11" fmla="*/ 8 h 71"/>
                <a:gd name="T12" fmla="*/ 0 w 43"/>
                <a:gd name="T13" fmla="*/ 2 h 71"/>
                <a:gd name="T14" fmla="*/ 10 w 43"/>
                <a:gd name="T15" fmla="*/ 5 h 71"/>
                <a:gd name="T16" fmla="*/ 13 w 43"/>
                <a:gd name="T17" fmla="*/ 9 h 71"/>
                <a:gd name="T18" fmla="*/ 18 w 43"/>
                <a:gd name="T19" fmla="*/ 10 h 71"/>
                <a:gd name="T20" fmla="*/ 21 w 43"/>
                <a:gd name="T21" fmla="*/ 11 h 71"/>
                <a:gd name="T22" fmla="*/ 25 w 43"/>
                <a:gd name="T23" fmla="*/ 8 h 71"/>
                <a:gd name="T24" fmla="*/ 30 w 43"/>
                <a:gd name="T25" fmla="*/ 5 h 71"/>
                <a:gd name="T26" fmla="*/ 34 w 43"/>
                <a:gd name="T27" fmla="*/ 4 h 71"/>
                <a:gd name="T28" fmla="*/ 39 w 43"/>
                <a:gd name="T29" fmla="*/ 0 h 71"/>
                <a:gd name="T30" fmla="*/ 43 w 43"/>
                <a:gd name="T31" fmla="*/ 7 h 71"/>
                <a:gd name="T32" fmla="*/ 36 w 43"/>
                <a:gd name="T33" fmla="*/ 13 h 71"/>
                <a:gd name="T34" fmla="*/ 27 w 43"/>
                <a:gd name="T35" fmla="*/ 19 h 71"/>
                <a:gd name="T36" fmla="*/ 22 w 43"/>
                <a:gd name="T37" fmla="*/ 21 h 71"/>
                <a:gd name="T38" fmla="*/ 17 w 43"/>
                <a:gd name="T39" fmla="*/ 21 h 71"/>
                <a:gd name="T40" fmla="*/ 22 w 43"/>
                <a:gd name="T41" fmla="*/ 35 h 71"/>
                <a:gd name="T42" fmla="*/ 28 w 43"/>
                <a:gd name="T43" fmla="*/ 60 h 71"/>
                <a:gd name="T44" fmla="*/ 18 w 43"/>
                <a:gd name="T45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" h="71">
                  <a:moveTo>
                    <a:pt x="18" y="71"/>
                  </a:moveTo>
                  <a:cubicBezTo>
                    <a:pt x="18" y="71"/>
                    <a:pt x="24" y="57"/>
                    <a:pt x="22" y="53"/>
                  </a:cubicBezTo>
                  <a:cubicBezTo>
                    <a:pt x="20" y="49"/>
                    <a:pt x="15" y="39"/>
                    <a:pt x="15" y="38"/>
                  </a:cubicBezTo>
                  <a:cubicBezTo>
                    <a:pt x="14" y="38"/>
                    <a:pt x="8" y="20"/>
                    <a:pt x="6" y="16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4" y="8"/>
                    <a:pt x="7" y="8"/>
                  </a:cubicBezTo>
                  <a:cubicBezTo>
                    <a:pt x="7" y="8"/>
                    <a:pt x="2" y="5"/>
                    <a:pt x="0" y="2"/>
                  </a:cubicBezTo>
                  <a:cubicBezTo>
                    <a:pt x="0" y="2"/>
                    <a:pt x="7" y="2"/>
                    <a:pt x="10" y="5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7" y="9"/>
                    <a:pt x="18" y="10"/>
                  </a:cubicBezTo>
                  <a:cubicBezTo>
                    <a:pt x="18" y="10"/>
                    <a:pt x="20" y="10"/>
                    <a:pt x="21" y="11"/>
                  </a:cubicBezTo>
                  <a:cubicBezTo>
                    <a:pt x="21" y="11"/>
                    <a:pt x="23" y="8"/>
                    <a:pt x="25" y="8"/>
                  </a:cubicBezTo>
                  <a:cubicBezTo>
                    <a:pt x="27" y="7"/>
                    <a:pt x="30" y="6"/>
                    <a:pt x="30" y="5"/>
                  </a:cubicBezTo>
                  <a:cubicBezTo>
                    <a:pt x="31" y="5"/>
                    <a:pt x="33" y="4"/>
                    <a:pt x="34" y="4"/>
                  </a:cubicBezTo>
                  <a:cubicBezTo>
                    <a:pt x="35" y="3"/>
                    <a:pt x="36" y="1"/>
                    <a:pt x="39" y="0"/>
                  </a:cubicBezTo>
                  <a:cubicBezTo>
                    <a:pt x="39" y="0"/>
                    <a:pt x="43" y="4"/>
                    <a:pt x="43" y="7"/>
                  </a:cubicBezTo>
                  <a:cubicBezTo>
                    <a:pt x="43" y="9"/>
                    <a:pt x="37" y="13"/>
                    <a:pt x="36" y="13"/>
                  </a:cubicBezTo>
                  <a:cubicBezTo>
                    <a:pt x="35" y="14"/>
                    <a:pt x="27" y="19"/>
                    <a:pt x="27" y="19"/>
                  </a:cubicBezTo>
                  <a:cubicBezTo>
                    <a:pt x="27" y="19"/>
                    <a:pt x="23" y="20"/>
                    <a:pt x="22" y="21"/>
                  </a:cubicBezTo>
                  <a:cubicBezTo>
                    <a:pt x="20" y="21"/>
                    <a:pt x="17" y="21"/>
                    <a:pt x="17" y="21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5"/>
                    <a:pt x="28" y="56"/>
                    <a:pt x="28" y="60"/>
                  </a:cubicBezTo>
                  <a:cubicBezTo>
                    <a:pt x="28" y="64"/>
                    <a:pt x="25" y="70"/>
                    <a:pt x="18" y="71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39" name="Freeform 236"/>
            <p:cNvSpPr>
              <a:spLocks/>
            </p:cNvSpPr>
            <p:nvPr/>
          </p:nvSpPr>
          <p:spPr bwMode="auto">
            <a:xfrm>
              <a:off x="-1114425" y="3314284"/>
              <a:ext cx="127000" cy="198438"/>
            </a:xfrm>
            <a:custGeom>
              <a:avLst/>
              <a:gdLst>
                <a:gd name="T0" fmla="*/ 22 w 34"/>
                <a:gd name="T1" fmla="*/ 10 h 53"/>
                <a:gd name="T2" fmla="*/ 26 w 34"/>
                <a:gd name="T3" fmla="*/ 4 h 53"/>
                <a:gd name="T4" fmla="*/ 23 w 34"/>
                <a:gd name="T5" fmla="*/ 6 h 53"/>
                <a:gd name="T6" fmla="*/ 23 w 34"/>
                <a:gd name="T7" fmla="*/ 0 h 53"/>
                <a:gd name="T8" fmla="*/ 21 w 34"/>
                <a:gd name="T9" fmla="*/ 0 h 53"/>
                <a:gd name="T10" fmla="*/ 19 w 34"/>
                <a:gd name="T11" fmla="*/ 1 h 53"/>
                <a:gd name="T12" fmla="*/ 21 w 34"/>
                <a:gd name="T13" fmla="*/ 5 h 53"/>
                <a:gd name="T14" fmla="*/ 13 w 34"/>
                <a:gd name="T15" fmla="*/ 14 h 53"/>
                <a:gd name="T16" fmla="*/ 16 w 34"/>
                <a:gd name="T17" fmla="*/ 5 h 53"/>
                <a:gd name="T18" fmla="*/ 8 w 34"/>
                <a:gd name="T19" fmla="*/ 14 h 53"/>
                <a:gd name="T20" fmla="*/ 8 w 34"/>
                <a:gd name="T21" fmla="*/ 13 h 53"/>
                <a:gd name="T22" fmla="*/ 11 w 34"/>
                <a:gd name="T23" fmla="*/ 9 h 53"/>
                <a:gd name="T24" fmla="*/ 6 w 34"/>
                <a:gd name="T25" fmla="*/ 12 h 53"/>
                <a:gd name="T26" fmla="*/ 10 w 34"/>
                <a:gd name="T27" fmla="*/ 7 h 53"/>
                <a:gd name="T28" fmla="*/ 6 w 34"/>
                <a:gd name="T29" fmla="*/ 11 h 53"/>
                <a:gd name="T30" fmla="*/ 8 w 34"/>
                <a:gd name="T31" fmla="*/ 5 h 53"/>
                <a:gd name="T32" fmla="*/ 7 w 34"/>
                <a:gd name="T33" fmla="*/ 4 h 53"/>
                <a:gd name="T34" fmla="*/ 5 w 34"/>
                <a:gd name="T35" fmla="*/ 12 h 53"/>
                <a:gd name="T36" fmla="*/ 2 w 34"/>
                <a:gd name="T37" fmla="*/ 16 h 53"/>
                <a:gd name="T38" fmla="*/ 3 w 34"/>
                <a:gd name="T39" fmla="*/ 8 h 53"/>
                <a:gd name="T40" fmla="*/ 1 w 34"/>
                <a:gd name="T41" fmla="*/ 14 h 53"/>
                <a:gd name="T42" fmla="*/ 0 w 34"/>
                <a:gd name="T43" fmla="*/ 17 h 53"/>
                <a:gd name="T44" fmla="*/ 4 w 34"/>
                <a:gd name="T45" fmla="*/ 28 h 53"/>
                <a:gd name="T46" fmla="*/ 10 w 34"/>
                <a:gd name="T47" fmla="*/ 38 h 53"/>
                <a:gd name="T48" fmla="*/ 13 w 34"/>
                <a:gd name="T49" fmla="*/ 44 h 53"/>
                <a:gd name="T50" fmla="*/ 18 w 34"/>
                <a:gd name="T51" fmla="*/ 53 h 53"/>
                <a:gd name="T52" fmla="*/ 19 w 34"/>
                <a:gd name="T53" fmla="*/ 52 h 53"/>
                <a:gd name="T54" fmla="*/ 13 w 34"/>
                <a:gd name="T55" fmla="*/ 30 h 53"/>
                <a:gd name="T56" fmla="*/ 8 w 34"/>
                <a:gd name="T57" fmla="*/ 16 h 53"/>
                <a:gd name="T58" fmla="*/ 13 w 34"/>
                <a:gd name="T59" fmla="*/ 16 h 53"/>
                <a:gd name="T60" fmla="*/ 18 w 34"/>
                <a:gd name="T61" fmla="*/ 14 h 53"/>
                <a:gd name="T62" fmla="*/ 27 w 34"/>
                <a:gd name="T63" fmla="*/ 8 h 53"/>
                <a:gd name="T64" fmla="*/ 34 w 34"/>
                <a:gd name="T65" fmla="*/ 2 h 53"/>
                <a:gd name="T66" fmla="*/ 34 w 34"/>
                <a:gd name="T67" fmla="*/ 1 h 53"/>
                <a:gd name="T68" fmla="*/ 28 w 34"/>
                <a:gd name="T69" fmla="*/ 5 h 53"/>
                <a:gd name="T70" fmla="*/ 22 w 34"/>
                <a:gd name="T71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4" h="53">
                  <a:moveTo>
                    <a:pt x="22" y="10"/>
                  </a:moveTo>
                  <a:cubicBezTo>
                    <a:pt x="22" y="10"/>
                    <a:pt x="26" y="5"/>
                    <a:pt x="26" y="4"/>
                  </a:cubicBezTo>
                  <a:cubicBezTo>
                    <a:pt x="26" y="4"/>
                    <a:pt x="24" y="6"/>
                    <a:pt x="23" y="6"/>
                  </a:cubicBezTo>
                  <a:cubicBezTo>
                    <a:pt x="23" y="6"/>
                    <a:pt x="24" y="2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1" y="0"/>
                    <a:pt x="20" y="1"/>
                    <a:pt x="19" y="1"/>
                  </a:cubicBezTo>
                  <a:cubicBezTo>
                    <a:pt x="21" y="2"/>
                    <a:pt x="22" y="3"/>
                    <a:pt x="21" y="5"/>
                  </a:cubicBezTo>
                  <a:cubicBezTo>
                    <a:pt x="20" y="8"/>
                    <a:pt x="24" y="10"/>
                    <a:pt x="13" y="14"/>
                  </a:cubicBezTo>
                  <a:cubicBezTo>
                    <a:pt x="13" y="14"/>
                    <a:pt x="18" y="11"/>
                    <a:pt x="16" y="5"/>
                  </a:cubicBezTo>
                  <a:cubicBezTo>
                    <a:pt x="16" y="5"/>
                    <a:pt x="16" y="12"/>
                    <a:pt x="8" y="14"/>
                  </a:cubicBezTo>
                  <a:cubicBezTo>
                    <a:pt x="8" y="14"/>
                    <a:pt x="7" y="13"/>
                    <a:pt x="8" y="13"/>
                  </a:cubicBezTo>
                  <a:cubicBezTo>
                    <a:pt x="8" y="12"/>
                    <a:pt x="11" y="10"/>
                    <a:pt x="11" y="9"/>
                  </a:cubicBezTo>
                  <a:cubicBezTo>
                    <a:pt x="11" y="9"/>
                    <a:pt x="8" y="12"/>
                    <a:pt x="6" y="12"/>
                  </a:cubicBezTo>
                  <a:cubicBezTo>
                    <a:pt x="6" y="12"/>
                    <a:pt x="10" y="9"/>
                    <a:pt x="10" y="7"/>
                  </a:cubicBezTo>
                  <a:cubicBezTo>
                    <a:pt x="10" y="7"/>
                    <a:pt x="8" y="10"/>
                    <a:pt x="6" y="11"/>
                  </a:cubicBezTo>
                  <a:cubicBezTo>
                    <a:pt x="6" y="11"/>
                    <a:pt x="8" y="10"/>
                    <a:pt x="8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6"/>
                    <a:pt x="8" y="9"/>
                    <a:pt x="5" y="12"/>
                  </a:cubicBezTo>
                  <a:cubicBezTo>
                    <a:pt x="5" y="12"/>
                    <a:pt x="3" y="11"/>
                    <a:pt x="2" y="16"/>
                  </a:cubicBezTo>
                  <a:cubicBezTo>
                    <a:pt x="2" y="16"/>
                    <a:pt x="3" y="11"/>
                    <a:pt x="3" y="8"/>
                  </a:cubicBezTo>
                  <a:cubicBezTo>
                    <a:pt x="3" y="8"/>
                    <a:pt x="2" y="10"/>
                    <a:pt x="1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21"/>
                    <a:pt x="3" y="25"/>
                    <a:pt x="4" y="2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7" y="45"/>
                    <a:pt x="13" y="30"/>
                    <a:pt x="13" y="3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11" y="16"/>
                    <a:pt x="13" y="16"/>
                  </a:cubicBezTo>
                  <a:cubicBezTo>
                    <a:pt x="14" y="15"/>
                    <a:pt x="18" y="14"/>
                    <a:pt x="18" y="14"/>
                  </a:cubicBezTo>
                  <a:cubicBezTo>
                    <a:pt x="18" y="14"/>
                    <a:pt x="26" y="9"/>
                    <a:pt x="27" y="8"/>
                  </a:cubicBezTo>
                  <a:cubicBezTo>
                    <a:pt x="28" y="8"/>
                    <a:pt x="34" y="4"/>
                    <a:pt x="34" y="2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2" y="2"/>
                    <a:pt x="28" y="4"/>
                    <a:pt x="28" y="5"/>
                  </a:cubicBezTo>
                  <a:cubicBezTo>
                    <a:pt x="27" y="6"/>
                    <a:pt x="23" y="9"/>
                    <a:pt x="22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40" name="Freeform 237"/>
            <p:cNvSpPr>
              <a:spLocks/>
            </p:cNvSpPr>
            <p:nvPr/>
          </p:nvSpPr>
          <p:spPr bwMode="auto">
            <a:xfrm>
              <a:off x="-1249362" y="3306347"/>
              <a:ext cx="82550" cy="139700"/>
            </a:xfrm>
            <a:custGeom>
              <a:avLst/>
              <a:gdLst>
                <a:gd name="T0" fmla="*/ 0 w 22"/>
                <a:gd name="T1" fmla="*/ 4 h 37"/>
                <a:gd name="T2" fmla="*/ 2 w 22"/>
                <a:gd name="T3" fmla="*/ 20 h 37"/>
                <a:gd name="T4" fmla="*/ 1 w 22"/>
                <a:gd name="T5" fmla="*/ 29 h 37"/>
                <a:gd name="T6" fmla="*/ 1 w 22"/>
                <a:gd name="T7" fmla="*/ 35 h 37"/>
                <a:gd name="T8" fmla="*/ 4 w 22"/>
                <a:gd name="T9" fmla="*/ 37 h 37"/>
                <a:gd name="T10" fmla="*/ 4 w 22"/>
                <a:gd name="T11" fmla="*/ 26 h 37"/>
                <a:gd name="T12" fmla="*/ 5 w 22"/>
                <a:gd name="T13" fmla="*/ 21 h 37"/>
                <a:gd name="T14" fmla="*/ 11 w 22"/>
                <a:gd name="T15" fmla="*/ 11 h 37"/>
                <a:gd name="T16" fmla="*/ 6 w 22"/>
                <a:gd name="T17" fmla="*/ 17 h 37"/>
                <a:gd name="T18" fmla="*/ 3 w 22"/>
                <a:gd name="T19" fmla="*/ 4 h 37"/>
                <a:gd name="T20" fmla="*/ 12 w 22"/>
                <a:gd name="T21" fmla="*/ 2 h 37"/>
                <a:gd name="T22" fmla="*/ 14 w 22"/>
                <a:gd name="T23" fmla="*/ 5 h 37"/>
                <a:gd name="T24" fmla="*/ 16 w 22"/>
                <a:gd name="T25" fmla="*/ 6 h 37"/>
                <a:gd name="T26" fmla="*/ 14 w 22"/>
                <a:gd name="T27" fmla="*/ 7 h 37"/>
                <a:gd name="T28" fmla="*/ 20 w 22"/>
                <a:gd name="T29" fmla="*/ 29 h 37"/>
                <a:gd name="T30" fmla="*/ 18 w 22"/>
                <a:gd name="T31" fmla="*/ 34 h 37"/>
                <a:gd name="T32" fmla="*/ 20 w 22"/>
                <a:gd name="T33" fmla="*/ 36 h 37"/>
                <a:gd name="T34" fmla="*/ 21 w 22"/>
                <a:gd name="T35" fmla="*/ 33 h 37"/>
                <a:gd name="T36" fmla="*/ 22 w 22"/>
                <a:gd name="T37" fmla="*/ 31 h 37"/>
                <a:gd name="T38" fmla="*/ 15 w 22"/>
                <a:gd name="T39" fmla="*/ 8 h 37"/>
                <a:gd name="T40" fmla="*/ 17 w 22"/>
                <a:gd name="T41" fmla="*/ 6 h 37"/>
                <a:gd name="T42" fmla="*/ 13 w 22"/>
                <a:gd name="T43" fmla="*/ 4 h 37"/>
                <a:gd name="T44" fmla="*/ 12 w 22"/>
                <a:gd name="T45" fmla="*/ 0 h 37"/>
                <a:gd name="T46" fmla="*/ 11 w 22"/>
                <a:gd name="T47" fmla="*/ 1 h 37"/>
                <a:gd name="T48" fmla="*/ 0 w 22"/>
                <a:gd name="T49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37">
                  <a:moveTo>
                    <a:pt x="0" y="4"/>
                  </a:moveTo>
                  <a:cubicBezTo>
                    <a:pt x="2" y="20"/>
                    <a:pt x="2" y="20"/>
                    <a:pt x="2" y="2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32"/>
                    <a:pt x="1" y="35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5" y="22"/>
                    <a:pt x="5" y="21"/>
                  </a:cubicBezTo>
                  <a:cubicBezTo>
                    <a:pt x="6" y="19"/>
                    <a:pt x="11" y="11"/>
                    <a:pt x="11" y="11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8" y="9"/>
                    <a:pt x="3" y="4"/>
                    <a:pt x="3" y="4"/>
                  </a:cubicBezTo>
                  <a:cubicBezTo>
                    <a:pt x="4" y="2"/>
                    <a:pt x="12" y="2"/>
                    <a:pt x="12" y="2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20" y="28"/>
                    <a:pt x="20" y="29"/>
                  </a:cubicBezTo>
                  <a:cubicBezTo>
                    <a:pt x="20" y="30"/>
                    <a:pt x="18" y="34"/>
                    <a:pt x="18" y="34"/>
                  </a:cubicBezTo>
                  <a:cubicBezTo>
                    <a:pt x="18" y="34"/>
                    <a:pt x="19" y="35"/>
                    <a:pt x="20" y="36"/>
                  </a:cubicBezTo>
                  <a:cubicBezTo>
                    <a:pt x="21" y="35"/>
                    <a:pt x="21" y="34"/>
                    <a:pt x="21" y="33"/>
                  </a:cubicBezTo>
                  <a:cubicBezTo>
                    <a:pt x="21" y="32"/>
                    <a:pt x="21" y="31"/>
                    <a:pt x="22" y="31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" y="2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41" name="Freeform 238"/>
            <p:cNvSpPr>
              <a:spLocks/>
            </p:cNvSpPr>
            <p:nvPr/>
          </p:nvSpPr>
          <p:spPr bwMode="auto">
            <a:xfrm>
              <a:off x="-1268412" y="3474622"/>
              <a:ext cx="63500" cy="120650"/>
            </a:xfrm>
            <a:custGeom>
              <a:avLst/>
              <a:gdLst>
                <a:gd name="T0" fmla="*/ 10 w 17"/>
                <a:gd name="T1" fmla="*/ 30 h 32"/>
                <a:gd name="T2" fmla="*/ 17 w 17"/>
                <a:gd name="T3" fmla="*/ 6 h 32"/>
                <a:gd name="T4" fmla="*/ 15 w 17"/>
                <a:gd name="T5" fmla="*/ 7 h 32"/>
                <a:gd name="T6" fmla="*/ 10 w 17"/>
                <a:gd name="T7" fmla="*/ 19 h 32"/>
                <a:gd name="T8" fmla="*/ 6 w 17"/>
                <a:gd name="T9" fmla="*/ 27 h 32"/>
                <a:gd name="T10" fmla="*/ 5 w 17"/>
                <a:gd name="T11" fmla="*/ 22 h 32"/>
                <a:gd name="T12" fmla="*/ 6 w 17"/>
                <a:gd name="T13" fmla="*/ 7 h 32"/>
                <a:gd name="T14" fmla="*/ 6 w 17"/>
                <a:gd name="T15" fmla="*/ 2 h 32"/>
                <a:gd name="T16" fmla="*/ 5 w 17"/>
                <a:gd name="T17" fmla="*/ 0 h 32"/>
                <a:gd name="T18" fmla="*/ 1 w 17"/>
                <a:gd name="T19" fmla="*/ 7 h 32"/>
                <a:gd name="T20" fmla="*/ 3 w 17"/>
                <a:gd name="T21" fmla="*/ 9 h 32"/>
                <a:gd name="T22" fmla="*/ 0 w 17"/>
                <a:gd name="T23" fmla="*/ 29 h 32"/>
                <a:gd name="T24" fmla="*/ 10 w 17"/>
                <a:gd name="T25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32">
                  <a:moveTo>
                    <a:pt x="10" y="30"/>
                  </a:moveTo>
                  <a:cubicBezTo>
                    <a:pt x="10" y="30"/>
                    <a:pt x="14" y="14"/>
                    <a:pt x="17" y="6"/>
                  </a:cubicBezTo>
                  <a:cubicBezTo>
                    <a:pt x="16" y="7"/>
                    <a:pt x="15" y="7"/>
                    <a:pt x="15" y="7"/>
                  </a:cubicBezTo>
                  <a:cubicBezTo>
                    <a:pt x="15" y="7"/>
                    <a:pt x="10" y="16"/>
                    <a:pt x="10" y="19"/>
                  </a:cubicBezTo>
                  <a:cubicBezTo>
                    <a:pt x="9" y="22"/>
                    <a:pt x="6" y="27"/>
                    <a:pt x="6" y="2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7" y="9"/>
                    <a:pt x="6" y="7"/>
                  </a:cubicBezTo>
                  <a:cubicBezTo>
                    <a:pt x="6" y="6"/>
                    <a:pt x="6" y="2"/>
                    <a:pt x="6" y="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3"/>
                    <a:pt x="1" y="7"/>
                    <a:pt x="1" y="7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7" y="32"/>
                    <a:pt x="10" y="3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42" name="Freeform 239"/>
            <p:cNvSpPr>
              <a:spLocks/>
            </p:cNvSpPr>
            <p:nvPr/>
          </p:nvSpPr>
          <p:spPr bwMode="auto">
            <a:xfrm>
              <a:off x="-1309687" y="3317459"/>
              <a:ext cx="123825" cy="195263"/>
            </a:xfrm>
            <a:custGeom>
              <a:avLst/>
              <a:gdLst>
                <a:gd name="T0" fmla="*/ 20 w 33"/>
                <a:gd name="T1" fmla="*/ 24 h 52"/>
                <a:gd name="T2" fmla="*/ 21 w 33"/>
                <a:gd name="T3" fmla="*/ 6 h 52"/>
                <a:gd name="T4" fmla="*/ 16 w 33"/>
                <a:gd name="T5" fmla="*/ 1 h 52"/>
                <a:gd name="T6" fmla="*/ 13 w 33"/>
                <a:gd name="T7" fmla="*/ 9 h 52"/>
                <a:gd name="T8" fmla="*/ 2 w 33"/>
                <a:gd name="T9" fmla="*/ 29 h 52"/>
                <a:gd name="T10" fmla="*/ 11 w 33"/>
                <a:gd name="T11" fmla="*/ 42 h 52"/>
                <a:gd name="T12" fmla="*/ 27 w 33"/>
                <a:gd name="T13" fmla="*/ 52 h 52"/>
                <a:gd name="T14" fmla="*/ 32 w 33"/>
                <a:gd name="T15" fmla="*/ 44 h 52"/>
                <a:gd name="T16" fmla="*/ 27 w 33"/>
                <a:gd name="T17" fmla="*/ 40 h 52"/>
                <a:gd name="T18" fmla="*/ 17 w 33"/>
                <a:gd name="T19" fmla="*/ 29 h 52"/>
                <a:gd name="T20" fmla="*/ 17 w 33"/>
                <a:gd name="T21" fmla="*/ 26 h 52"/>
                <a:gd name="T22" fmla="*/ 20 w 33"/>
                <a:gd name="T23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52">
                  <a:moveTo>
                    <a:pt x="20" y="24"/>
                  </a:moveTo>
                  <a:cubicBezTo>
                    <a:pt x="20" y="24"/>
                    <a:pt x="25" y="12"/>
                    <a:pt x="21" y="6"/>
                  </a:cubicBezTo>
                  <a:cubicBezTo>
                    <a:pt x="18" y="0"/>
                    <a:pt x="16" y="1"/>
                    <a:pt x="16" y="1"/>
                  </a:cubicBezTo>
                  <a:cubicBezTo>
                    <a:pt x="16" y="1"/>
                    <a:pt x="13" y="8"/>
                    <a:pt x="13" y="9"/>
                  </a:cubicBezTo>
                  <a:cubicBezTo>
                    <a:pt x="12" y="9"/>
                    <a:pt x="0" y="23"/>
                    <a:pt x="2" y="29"/>
                  </a:cubicBezTo>
                  <a:cubicBezTo>
                    <a:pt x="2" y="29"/>
                    <a:pt x="7" y="40"/>
                    <a:pt x="11" y="42"/>
                  </a:cubicBezTo>
                  <a:cubicBezTo>
                    <a:pt x="15" y="44"/>
                    <a:pt x="23" y="51"/>
                    <a:pt x="27" y="52"/>
                  </a:cubicBezTo>
                  <a:cubicBezTo>
                    <a:pt x="27" y="52"/>
                    <a:pt x="33" y="48"/>
                    <a:pt x="32" y="44"/>
                  </a:cubicBezTo>
                  <a:cubicBezTo>
                    <a:pt x="32" y="44"/>
                    <a:pt x="30" y="43"/>
                    <a:pt x="27" y="40"/>
                  </a:cubicBezTo>
                  <a:cubicBezTo>
                    <a:pt x="24" y="37"/>
                    <a:pt x="18" y="31"/>
                    <a:pt x="17" y="29"/>
                  </a:cubicBezTo>
                  <a:cubicBezTo>
                    <a:pt x="15" y="28"/>
                    <a:pt x="15" y="28"/>
                    <a:pt x="17" y="26"/>
                  </a:cubicBezTo>
                  <a:cubicBezTo>
                    <a:pt x="20" y="24"/>
                    <a:pt x="20" y="24"/>
                    <a:pt x="20" y="24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43" name="Freeform 240"/>
            <p:cNvSpPr>
              <a:spLocks/>
            </p:cNvSpPr>
            <p:nvPr/>
          </p:nvSpPr>
          <p:spPr bwMode="auto">
            <a:xfrm>
              <a:off x="-1309687" y="3322222"/>
              <a:ext cx="115888" cy="190500"/>
            </a:xfrm>
            <a:custGeom>
              <a:avLst/>
              <a:gdLst>
                <a:gd name="T0" fmla="*/ 24 w 31"/>
                <a:gd name="T1" fmla="*/ 45 h 51"/>
                <a:gd name="T2" fmla="*/ 21 w 31"/>
                <a:gd name="T3" fmla="*/ 42 h 51"/>
                <a:gd name="T4" fmla="*/ 19 w 31"/>
                <a:gd name="T5" fmla="*/ 37 h 51"/>
                <a:gd name="T6" fmla="*/ 13 w 31"/>
                <a:gd name="T7" fmla="*/ 34 h 51"/>
                <a:gd name="T8" fmla="*/ 7 w 31"/>
                <a:gd name="T9" fmla="*/ 30 h 51"/>
                <a:gd name="T10" fmla="*/ 8 w 31"/>
                <a:gd name="T11" fmla="*/ 31 h 51"/>
                <a:gd name="T12" fmla="*/ 14 w 31"/>
                <a:gd name="T13" fmla="*/ 30 h 51"/>
                <a:gd name="T14" fmla="*/ 6 w 31"/>
                <a:gd name="T15" fmla="*/ 28 h 51"/>
                <a:gd name="T16" fmla="*/ 7 w 31"/>
                <a:gd name="T17" fmla="*/ 27 h 51"/>
                <a:gd name="T18" fmla="*/ 4 w 31"/>
                <a:gd name="T19" fmla="*/ 26 h 51"/>
                <a:gd name="T20" fmla="*/ 15 w 31"/>
                <a:gd name="T21" fmla="*/ 25 h 51"/>
                <a:gd name="T22" fmla="*/ 5 w 31"/>
                <a:gd name="T23" fmla="*/ 22 h 51"/>
                <a:gd name="T24" fmla="*/ 7 w 31"/>
                <a:gd name="T25" fmla="*/ 20 h 51"/>
                <a:gd name="T26" fmla="*/ 7 w 31"/>
                <a:gd name="T27" fmla="*/ 18 h 51"/>
                <a:gd name="T28" fmla="*/ 10 w 31"/>
                <a:gd name="T29" fmla="*/ 18 h 51"/>
                <a:gd name="T30" fmla="*/ 8 w 31"/>
                <a:gd name="T31" fmla="*/ 17 h 51"/>
                <a:gd name="T32" fmla="*/ 16 w 31"/>
                <a:gd name="T33" fmla="*/ 15 h 51"/>
                <a:gd name="T34" fmla="*/ 12 w 31"/>
                <a:gd name="T35" fmla="*/ 12 h 51"/>
                <a:gd name="T36" fmla="*/ 17 w 31"/>
                <a:gd name="T37" fmla="*/ 13 h 51"/>
                <a:gd name="T38" fmla="*/ 14 w 31"/>
                <a:gd name="T39" fmla="*/ 10 h 51"/>
                <a:gd name="T40" fmla="*/ 15 w 31"/>
                <a:gd name="T41" fmla="*/ 7 h 51"/>
                <a:gd name="T42" fmla="*/ 18 w 31"/>
                <a:gd name="T43" fmla="*/ 3 h 51"/>
                <a:gd name="T44" fmla="*/ 17 w 31"/>
                <a:gd name="T45" fmla="*/ 0 h 51"/>
                <a:gd name="T46" fmla="*/ 16 w 31"/>
                <a:gd name="T47" fmla="*/ 0 h 51"/>
                <a:gd name="T48" fmla="*/ 13 w 31"/>
                <a:gd name="T49" fmla="*/ 8 h 51"/>
                <a:gd name="T50" fmla="*/ 2 w 31"/>
                <a:gd name="T51" fmla="*/ 28 h 51"/>
                <a:gd name="T52" fmla="*/ 11 w 31"/>
                <a:gd name="T53" fmla="*/ 41 h 51"/>
                <a:gd name="T54" fmla="*/ 27 w 31"/>
                <a:gd name="T55" fmla="*/ 51 h 51"/>
                <a:gd name="T56" fmla="*/ 31 w 31"/>
                <a:gd name="T57" fmla="*/ 47 h 51"/>
                <a:gd name="T58" fmla="*/ 24 w 31"/>
                <a:gd name="T59" fmla="*/ 4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" h="51">
                  <a:moveTo>
                    <a:pt x="24" y="45"/>
                  </a:moveTo>
                  <a:cubicBezTo>
                    <a:pt x="24" y="45"/>
                    <a:pt x="21" y="43"/>
                    <a:pt x="21" y="42"/>
                  </a:cubicBezTo>
                  <a:cubicBezTo>
                    <a:pt x="20" y="42"/>
                    <a:pt x="19" y="37"/>
                    <a:pt x="19" y="37"/>
                  </a:cubicBezTo>
                  <a:cubicBezTo>
                    <a:pt x="19" y="37"/>
                    <a:pt x="15" y="34"/>
                    <a:pt x="13" y="34"/>
                  </a:cubicBezTo>
                  <a:cubicBezTo>
                    <a:pt x="10" y="35"/>
                    <a:pt x="4" y="29"/>
                    <a:pt x="7" y="30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11" y="32"/>
                    <a:pt x="14" y="30"/>
                    <a:pt x="14" y="30"/>
                  </a:cubicBezTo>
                  <a:cubicBezTo>
                    <a:pt x="14" y="30"/>
                    <a:pt x="7" y="29"/>
                    <a:pt x="6" y="28"/>
                  </a:cubicBezTo>
                  <a:cubicBezTo>
                    <a:pt x="5" y="28"/>
                    <a:pt x="7" y="27"/>
                    <a:pt x="7" y="27"/>
                  </a:cubicBezTo>
                  <a:cubicBezTo>
                    <a:pt x="6" y="27"/>
                    <a:pt x="4" y="26"/>
                    <a:pt x="4" y="26"/>
                  </a:cubicBezTo>
                  <a:cubicBezTo>
                    <a:pt x="6" y="23"/>
                    <a:pt x="15" y="25"/>
                    <a:pt x="15" y="25"/>
                  </a:cubicBezTo>
                  <a:cubicBezTo>
                    <a:pt x="14" y="23"/>
                    <a:pt x="7" y="22"/>
                    <a:pt x="5" y="22"/>
                  </a:cubicBezTo>
                  <a:cubicBezTo>
                    <a:pt x="6" y="21"/>
                    <a:pt x="8" y="20"/>
                    <a:pt x="7" y="20"/>
                  </a:cubicBezTo>
                  <a:cubicBezTo>
                    <a:pt x="6" y="20"/>
                    <a:pt x="7" y="18"/>
                    <a:pt x="7" y="18"/>
                  </a:cubicBezTo>
                  <a:cubicBezTo>
                    <a:pt x="8" y="17"/>
                    <a:pt x="10" y="18"/>
                    <a:pt x="10" y="1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6"/>
                    <a:pt x="16" y="15"/>
                    <a:pt x="16" y="15"/>
                  </a:cubicBezTo>
                  <a:cubicBezTo>
                    <a:pt x="15" y="14"/>
                    <a:pt x="12" y="12"/>
                    <a:pt x="12" y="12"/>
                  </a:cubicBezTo>
                  <a:cubicBezTo>
                    <a:pt x="14" y="11"/>
                    <a:pt x="17" y="13"/>
                    <a:pt x="17" y="13"/>
                  </a:cubicBezTo>
                  <a:cubicBezTo>
                    <a:pt x="17" y="13"/>
                    <a:pt x="14" y="10"/>
                    <a:pt x="14" y="10"/>
                  </a:cubicBezTo>
                  <a:cubicBezTo>
                    <a:pt x="14" y="10"/>
                    <a:pt x="15" y="8"/>
                    <a:pt x="15" y="7"/>
                  </a:cubicBezTo>
                  <a:cubicBezTo>
                    <a:pt x="15" y="5"/>
                    <a:pt x="18" y="3"/>
                    <a:pt x="18" y="3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3" y="7"/>
                    <a:pt x="13" y="8"/>
                  </a:cubicBezTo>
                  <a:cubicBezTo>
                    <a:pt x="12" y="8"/>
                    <a:pt x="0" y="22"/>
                    <a:pt x="2" y="28"/>
                  </a:cubicBezTo>
                  <a:cubicBezTo>
                    <a:pt x="2" y="28"/>
                    <a:pt x="7" y="39"/>
                    <a:pt x="11" y="41"/>
                  </a:cubicBezTo>
                  <a:cubicBezTo>
                    <a:pt x="15" y="43"/>
                    <a:pt x="23" y="50"/>
                    <a:pt x="27" y="51"/>
                  </a:cubicBezTo>
                  <a:cubicBezTo>
                    <a:pt x="27" y="51"/>
                    <a:pt x="29" y="49"/>
                    <a:pt x="31" y="47"/>
                  </a:cubicBezTo>
                  <a:cubicBezTo>
                    <a:pt x="29" y="46"/>
                    <a:pt x="24" y="45"/>
                    <a:pt x="24" y="4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44" name="Freeform 241"/>
            <p:cNvSpPr>
              <a:spLocks noEditPoints="1"/>
            </p:cNvSpPr>
            <p:nvPr/>
          </p:nvSpPr>
          <p:spPr bwMode="auto">
            <a:xfrm>
              <a:off x="-1200150" y="3220622"/>
              <a:ext cx="66675" cy="85725"/>
            </a:xfrm>
            <a:custGeom>
              <a:avLst/>
              <a:gdLst>
                <a:gd name="T0" fmla="*/ 17 w 18"/>
                <a:gd name="T1" fmla="*/ 14 h 23"/>
                <a:gd name="T2" fmla="*/ 17 w 18"/>
                <a:gd name="T3" fmla="*/ 13 h 23"/>
                <a:gd name="T4" fmla="*/ 17 w 18"/>
                <a:gd name="T5" fmla="*/ 13 h 23"/>
                <a:gd name="T6" fmla="*/ 17 w 18"/>
                <a:gd name="T7" fmla="*/ 11 h 23"/>
                <a:gd name="T8" fmla="*/ 17 w 18"/>
                <a:gd name="T9" fmla="*/ 11 h 23"/>
                <a:gd name="T10" fmla="*/ 17 w 18"/>
                <a:gd name="T11" fmla="*/ 11 h 23"/>
                <a:gd name="T12" fmla="*/ 17 w 18"/>
                <a:gd name="T13" fmla="*/ 11 h 23"/>
                <a:gd name="T14" fmla="*/ 17 w 18"/>
                <a:gd name="T15" fmla="*/ 11 h 23"/>
                <a:gd name="T16" fmla="*/ 17 w 18"/>
                <a:gd name="T17" fmla="*/ 10 h 23"/>
                <a:gd name="T18" fmla="*/ 17 w 18"/>
                <a:gd name="T19" fmla="*/ 10 h 23"/>
                <a:gd name="T20" fmla="*/ 17 w 18"/>
                <a:gd name="T21" fmla="*/ 10 h 23"/>
                <a:gd name="T22" fmla="*/ 17 w 18"/>
                <a:gd name="T23" fmla="*/ 10 h 23"/>
                <a:gd name="T24" fmla="*/ 17 w 18"/>
                <a:gd name="T25" fmla="*/ 10 h 23"/>
                <a:gd name="T26" fmla="*/ 17 w 18"/>
                <a:gd name="T27" fmla="*/ 10 h 23"/>
                <a:gd name="T28" fmla="*/ 17 w 18"/>
                <a:gd name="T29" fmla="*/ 9 h 23"/>
                <a:gd name="T30" fmla="*/ 17 w 18"/>
                <a:gd name="T31" fmla="*/ 5 h 23"/>
                <a:gd name="T32" fmla="*/ 13 w 18"/>
                <a:gd name="T33" fmla="*/ 1 h 23"/>
                <a:gd name="T34" fmla="*/ 12 w 18"/>
                <a:gd name="T35" fmla="*/ 5 h 23"/>
                <a:gd name="T36" fmla="*/ 8 w 18"/>
                <a:gd name="T37" fmla="*/ 0 h 23"/>
                <a:gd name="T38" fmla="*/ 3 w 18"/>
                <a:gd name="T39" fmla="*/ 4 h 23"/>
                <a:gd name="T40" fmla="*/ 3 w 18"/>
                <a:gd name="T41" fmla="*/ 10 h 23"/>
                <a:gd name="T42" fmla="*/ 2 w 18"/>
                <a:gd name="T43" fmla="*/ 10 h 23"/>
                <a:gd name="T44" fmla="*/ 3 w 18"/>
                <a:gd name="T45" fmla="*/ 15 h 23"/>
                <a:gd name="T46" fmla="*/ 4 w 18"/>
                <a:gd name="T47" fmla="*/ 16 h 23"/>
                <a:gd name="T48" fmla="*/ 8 w 18"/>
                <a:gd name="T49" fmla="*/ 22 h 23"/>
                <a:gd name="T50" fmla="*/ 13 w 18"/>
                <a:gd name="T51" fmla="*/ 23 h 23"/>
                <a:gd name="T52" fmla="*/ 14 w 18"/>
                <a:gd name="T53" fmla="*/ 22 h 23"/>
                <a:gd name="T54" fmla="*/ 14 w 18"/>
                <a:gd name="T55" fmla="*/ 22 h 23"/>
                <a:gd name="T56" fmla="*/ 16 w 18"/>
                <a:gd name="T57" fmla="*/ 18 h 23"/>
                <a:gd name="T58" fmla="*/ 17 w 18"/>
                <a:gd name="T59" fmla="*/ 14 h 23"/>
                <a:gd name="T60" fmla="*/ 10 w 18"/>
                <a:gd name="T61" fmla="*/ 21 h 23"/>
                <a:gd name="T62" fmla="*/ 8 w 18"/>
                <a:gd name="T63" fmla="*/ 16 h 23"/>
                <a:gd name="T64" fmla="*/ 9 w 18"/>
                <a:gd name="T65" fmla="*/ 15 h 23"/>
                <a:gd name="T66" fmla="*/ 8 w 18"/>
                <a:gd name="T67" fmla="*/ 15 h 23"/>
                <a:gd name="T68" fmla="*/ 6 w 18"/>
                <a:gd name="T69" fmla="*/ 12 h 23"/>
                <a:gd name="T70" fmla="*/ 7 w 18"/>
                <a:gd name="T71" fmla="*/ 12 h 23"/>
                <a:gd name="T72" fmla="*/ 8 w 18"/>
                <a:gd name="T73" fmla="*/ 9 h 23"/>
                <a:gd name="T74" fmla="*/ 8 w 18"/>
                <a:gd name="T75" fmla="*/ 8 h 23"/>
                <a:gd name="T76" fmla="*/ 12 w 18"/>
                <a:gd name="T77" fmla="*/ 6 h 23"/>
                <a:gd name="T78" fmla="*/ 16 w 18"/>
                <a:gd name="T79" fmla="*/ 9 h 23"/>
                <a:gd name="T80" fmla="*/ 16 w 18"/>
                <a:gd name="T81" fmla="*/ 10 h 23"/>
                <a:gd name="T82" fmla="*/ 17 w 18"/>
                <a:gd name="T83" fmla="*/ 14 h 23"/>
                <a:gd name="T84" fmla="*/ 14 w 18"/>
                <a:gd name="T85" fmla="*/ 21 h 23"/>
                <a:gd name="T86" fmla="*/ 10 w 18"/>
                <a:gd name="T87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" h="23">
                  <a:moveTo>
                    <a:pt x="17" y="14"/>
                  </a:move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9"/>
                    <a:pt x="17" y="9"/>
                  </a:cubicBezTo>
                  <a:cubicBezTo>
                    <a:pt x="17" y="9"/>
                    <a:pt x="17" y="6"/>
                    <a:pt x="17" y="5"/>
                  </a:cubicBezTo>
                  <a:cubicBezTo>
                    <a:pt x="17" y="4"/>
                    <a:pt x="15" y="2"/>
                    <a:pt x="13" y="1"/>
                  </a:cubicBezTo>
                  <a:cubicBezTo>
                    <a:pt x="13" y="2"/>
                    <a:pt x="12" y="4"/>
                    <a:pt x="12" y="5"/>
                  </a:cubicBezTo>
                  <a:cubicBezTo>
                    <a:pt x="11" y="4"/>
                    <a:pt x="8" y="2"/>
                    <a:pt x="8" y="0"/>
                  </a:cubicBezTo>
                  <a:cubicBezTo>
                    <a:pt x="6" y="1"/>
                    <a:pt x="4" y="3"/>
                    <a:pt x="3" y="4"/>
                  </a:cubicBezTo>
                  <a:cubicBezTo>
                    <a:pt x="2" y="5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1"/>
                    <a:pt x="2" y="15"/>
                    <a:pt x="3" y="15"/>
                  </a:cubicBezTo>
                  <a:cubicBezTo>
                    <a:pt x="3" y="16"/>
                    <a:pt x="4" y="16"/>
                    <a:pt x="4" y="16"/>
                  </a:cubicBezTo>
                  <a:cubicBezTo>
                    <a:pt x="4" y="16"/>
                    <a:pt x="7" y="21"/>
                    <a:pt x="8" y="22"/>
                  </a:cubicBezTo>
                  <a:cubicBezTo>
                    <a:pt x="9" y="23"/>
                    <a:pt x="13" y="22"/>
                    <a:pt x="13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6" y="19"/>
                    <a:pt x="16" y="18"/>
                  </a:cubicBezTo>
                  <a:cubicBezTo>
                    <a:pt x="17" y="18"/>
                    <a:pt x="18" y="16"/>
                    <a:pt x="17" y="14"/>
                  </a:cubicBezTo>
                  <a:close/>
                  <a:moveTo>
                    <a:pt x="10" y="21"/>
                  </a:moveTo>
                  <a:cubicBezTo>
                    <a:pt x="9" y="20"/>
                    <a:pt x="8" y="16"/>
                    <a:pt x="8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4"/>
                    <a:pt x="6" y="12"/>
                    <a:pt x="6" y="12"/>
                  </a:cubicBezTo>
                  <a:cubicBezTo>
                    <a:pt x="6" y="11"/>
                    <a:pt x="7" y="12"/>
                    <a:pt x="7" y="12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8" y="8"/>
                    <a:pt x="11" y="7"/>
                    <a:pt x="12" y="6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1"/>
                    <a:pt x="17" y="13"/>
                    <a:pt x="17" y="14"/>
                  </a:cubicBezTo>
                  <a:cubicBezTo>
                    <a:pt x="16" y="18"/>
                    <a:pt x="14" y="21"/>
                    <a:pt x="14" y="21"/>
                  </a:cubicBezTo>
                  <a:cubicBezTo>
                    <a:pt x="14" y="21"/>
                    <a:pt x="12" y="22"/>
                    <a:pt x="10" y="21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45" name="Freeform 242"/>
            <p:cNvSpPr>
              <a:spLocks/>
            </p:cNvSpPr>
            <p:nvPr/>
          </p:nvSpPr>
          <p:spPr bwMode="auto">
            <a:xfrm>
              <a:off x="-1196975" y="3215859"/>
              <a:ext cx="66675" cy="57150"/>
            </a:xfrm>
            <a:custGeom>
              <a:avLst/>
              <a:gdLst>
                <a:gd name="T0" fmla="*/ 2 w 18"/>
                <a:gd name="T1" fmla="*/ 11 h 15"/>
                <a:gd name="T2" fmla="*/ 3 w 18"/>
                <a:gd name="T3" fmla="*/ 15 h 15"/>
                <a:gd name="T4" fmla="*/ 4 w 18"/>
                <a:gd name="T5" fmla="*/ 15 h 15"/>
                <a:gd name="T6" fmla="*/ 4 w 18"/>
                <a:gd name="T7" fmla="*/ 12 h 15"/>
                <a:gd name="T8" fmla="*/ 7 w 18"/>
                <a:gd name="T9" fmla="*/ 8 h 15"/>
                <a:gd name="T10" fmla="*/ 12 w 18"/>
                <a:gd name="T11" fmla="*/ 7 h 15"/>
                <a:gd name="T12" fmla="*/ 16 w 18"/>
                <a:gd name="T13" fmla="*/ 9 h 15"/>
                <a:gd name="T14" fmla="*/ 16 w 18"/>
                <a:gd name="T15" fmla="*/ 11 h 15"/>
                <a:gd name="T16" fmla="*/ 17 w 18"/>
                <a:gd name="T17" fmla="*/ 10 h 15"/>
                <a:gd name="T18" fmla="*/ 17 w 18"/>
                <a:gd name="T19" fmla="*/ 5 h 15"/>
                <a:gd name="T20" fmla="*/ 11 w 18"/>
                <a:gd name="T21" fmla="*/ 0 h 15"/>
                <a:gd name="T22" fmla="*/ 9 w 18"/>
                <a:gd name="T23" fmla="*/ 0 h 15"/>
                <a:gd name="T24" fmla="*/ 7 w 18"/>
                <a:gd name="T25" fmla="*/ 0 h 15"/>
                <a:gd name="T26" fmla="*/ 0 w 18"/>
                <a:gd name="T27" fmla="*/ 5 h 15"/>
                <a:gd name="T28" fmla="*/ 0 w 18"/>
                <a:gd name="T29" fmla="*/ 11 h 15"/>
                <a:gd name="T30" fmla="*/ 2 w 18"/>
                <a:gd name="T31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15">
                  <a:moveTo>
                    <a:pt x="2" y="11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6" y="9"/>
                    <a:pt x="7" y="8"/>
                  </a:cubicBezTo>
                  <a:cubicBezTo>
                    <a:pt x="7" y="8"/>
                    <a:pt x="10" y="7"/>
                    <a:pt x="12" y="7"/>
                  </a:cubicBezTo>
                  <a:cubicBezTo>
                    <a:pt x="12" y="7"/>
                    <a:pt x="15" y="9"/>
                    <a:pt x="16" y="9"/>
                  </a:cubicBezTo>
                  <a:cubicBezTo>
                    <a:pt x="16" y="9"/>
                    <a:pt x="16" y="11"/>
                    <a:pt x="16" y="11"/>
                  </a:cubicBezTo>
                  <a:cubicBezTo>
                    <a:pt x="16" y="11"/>
                    <a:pt x="16" y="11"/>
                    <a:pt x="17" y="10"/>
                  </a:cubicBezTo>
                  <a:cubicBezTo>
                    <a:pt x="18" y="9"/>
                    <a:pt x="17" y="6"/>
                    <a:pt x="17" y="5"/>
                  </a:cubicBezTo>
                  <a:cubicBezTo>
                    <a:pt x="17" y="4"/>
                    <a:pt x="13" y="0"/>
                    <a:pt x="11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5" y="0"/>
                    <a:pt x="0" y="4"/>
                    <a:pt x="0" y="5"/>
                  </a:cubicBezTo>
                  <a:cubicBezTo>
                    <a:pt x="0" y="6"/>
                    <a:pt x="0" y="6"/>
                    <a:pt x="0" y="11"/>
                  </a:cubicBezTo>
                  <a:lnTo>
                    <a:pt x="2" y="11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94751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81" name="直接连接符 5780"/>
          <p:cNvCxnSpPr/>
          <p:nvPr/>
        </p:nvCxnSpPr>
        <p:spPr>
          <a:xfrm>
            <a:off x="5231183" y="2773958"/>
            <a:ext cx="684000" cy="0"/>
          </a:xfrm>
          <a:prstGeom prst="line">
            <a:avLst/>
          </a:prstGeom>
          <a:ln w="12700" cap="rnd">
            <a:solidFill>
              <a:srgbClr val="4194BF"/>
            </a:solidFill>
            <a:prstDash val="sysDot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2" name="直接连接符 2401"/>
          <p:cNvCxnSpPr>
            <a:endCxn id="2401" idx="1"/>
          </p:cNvCxnSpPr>
          <p:nvPr/>
        </p:nvCxnSpPr>
        <p:spPr>
          <a:xfrm>
            <a:off x="4550090" y="3224128"/>
            <a:ext cx="1365093" cy="99"/>
          </a:xfrm>
          <a:prstGeom prst="line">
            <a:avLst/>
          </a:prstGeom>
          <a:ln w="12700" cap="rnd">
            <a:solidFill>
              <a:srgbClr val="D2A000"/>
            </a:solidFill>
            <a:prstDash val="sysDot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5" name="直接连接符 2404"/>
          <p:cNvCxnSpPr>
            <a:endCxn id="2404" idx="1"/>
          </p:cNvCxnSpPr>
          <p:nvPr/>
        </p:nvCxnSpPr>
        <p:spPr>
          <a:xfrm>
            <a:off x="3902018" y="3674298"/>
            <a:ext cx="2013165" cy="99"/>
          </a:xfrm>
          <a:prstGeom prst="line">
            <a:avLst/>
          </a:prstGeom>
          <a:ln w="12700" cap="rnd">
            <a:solidFill>
              <a:srgbClr val="006563"/>
            </a:solidFill>
            <a:prstDash val="sysDot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8" name="直接连接符 2407"/>
          <p:cNvCxnSpPr>
            <a:endCxn id="2407" idx="1"/>
          </p:cNvCxnSpPr>
          <p:nvPr/>
        </p:nvCxnSpPr>
        <p:spPr>
          <a:xfrm>
            <a:off x="3037922" y="4124469"/>
            <a:ext cx="2877261" cy="99"/>
          </a:xfrm>
          <a:prstGeom prst="line">
            <a:avLst/>
          </a:prstGeom>
          <a:ln w="12700" cap="rnd">
            <a:solidFill>
              <a:srgbClr val="E26344"/>
            </a:solidFill>
            <a:prstDash val="sysDot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76" name="组合 5775"/>
          <p:cNvGrpSpPr/>
          <p:nvPr/>
        </p:nvGrpSpPr>
        <p:grpSpPr>
          <a:xfrm rot="19655684">
            <a:off x="1829114" y="1231870"/>
            <a:ext cx="3980401" cy="3162023"/>
            <a:chOff x="-1183436" y="-122634"/>
            <a:chExt cx="5755436" cy="4572108"/>
          </a:xfrm>
        </p:grpSpPr>
        <p:grpSp>
          <p:nvGrpSpPr>
            <p:cNvPr id="5774" name="组合 5773"/>
            <p:cNvGrpSpPr/>
            <p:nvPr/>
          </p:nvGrpSpPr>
          <p:grpSpPr>
            <a:xfrm>
              <a:off x="2381409" y="-122634"/>
              <a:ext cx="2190591" cy="4572108"/>
              <a:chOff x="1592519" y="-122634"/>
              <a:chExt cx="2190591" cy="4572108"/>
            </a:xfrm>
          </p:grpSpPr>
          <p:sp>
            <p:nvSpPr>
              <p:cNvPr id="2346" name="平行四边形 2283"/>
              <p:cNvSpPr/>
              <p:nvPr/>
            </p:nvSpPr>
            <p:spPr>
              <a:xfrm rot="15424320" flipH="1">
                <a:off x="2229220" y="2078397"/>
                <a:ext cx="847548" cy="2120949"/>
              </a:xfrm>
              <a:custGeom>
                <a:avLst/>
                <a:gdLst/>
                <a:ahLst/>
                <a:cxnLst/>
                <a:rect l="l" t="t" r="r" b="b"/>
                <a:pathLst>
                  <a:path w="847548" h="2120949">
                    <a:moveTo>
                      <a:pt x="404264" y="2120949"/>
                    </a:moveTo>
                    <a:lnTo>
                      <a:pt x="847548" y="2120949"/>
                    </a:lnTo>
                    <a:lnTo>
                      <a:pt x="360695" y="0"/>
                    </a:lnTo>
                    <a:lnTo>
                      <a:pt x="0" y="359791"/>
                    </a:lnTo>
                    <a:close/>
                  </a:path>
                </a:pathLst>
              </a:custGeom>
              <a:gradFill flip="none" rotWithShape="1">
                <a:gsLst>
                  <a:gs pos="40000">
                    <a:srgbClr val="6EB3D2"/>
                  </a:gs>
                  <a:gs pos="80000">
                    <a:srgbClr val="2C85B6"/>
                  </a:gs>
                </a:gsLst>
                <a:lin ang="6000000" scaled="0"/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47" name="平行四边形 2284"/>
              <p:cNvSpPr/>
              <p:nvPr/>
            </p:nvSpPr>
            <p:spPr>
              <a:xfrm flipH="1">
                <a:off x="2877748" y="790902"/>
                <a:ext cx="905362" cy="2520350"/>
              </a:xfrm>
              <a:custGeom>
                <a:avLst/>
                <a:gdLst/>
                <a:ahLst/>
                <a:cxnLst/>
                <a:rect l="l" t="t" r="r" b="b"/>
                <a:pathLst>
                  <a:path w="905362" h="2520350">
                    <a:moveTo>
                      <a:pt x="581485" y="0"/>
                    </a:moveTo>
                    <a:lnTo>
                      <a:pt x="0" y="2520350"/>
                    </a:lnTo>
                    <a:lnTo>
                      <a:pt x="443284" y="2520350"/>
                    </a:lnTo>
                    <a:lnTo>
                      <a:pt x="905362" y="518312"/>
                    </a:lnTo>
                    <a:close/>
                  </a:path>
                </a:pathLst>
              </a:custGeom>
              <a:gradFill flip="none" rotWithShape="1">
                <a:gsLst>
                  <a:gs pos="56000">
                    <a:srgbClr val="6EB3D2"/>
                  </a:gs>
                  <a:gs pos="100000">
                    <a:srgbClr val="2C85B6"/>
                  </a:gs>
                </a:gsLst>
                <a:lin ang="6000000" scaled="0"/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348" name="Picture 3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67" r="7205" b="57679"/>
              <a:stretch/>
            </p:blipFill>
            <p:spPr bwMode="auto">
              <a:xfrm rot="7340419" flipH="1">
                <a:off x="95903" y="2114237"/>
                <a:ext cx="4572108" cy="983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5773" name="组合 5772"/>
            <p:cNvGrpSpPr/>
            <p:nvPr/>
          </p:nvGrpSpPr>
          <p:grpSpPr>
            <a:xfrm>
              <a:off x="1193128" y="-122634"/>
              <a:ext cx="2190591" cy="4572108"/>
              <a:chOff x="667200" y="-122634"/>
              <a:chExt cx="2190591" cy="4572108"/>
            </a:xfrm>
          </p:grpSpPr>
          <p:sp>
            <p:nvSpPr>
              <p:cNvPr id="2342" name="平行四边形 2283"/>
              <p:cNvSpPr/>
              <p:nvPr/>
            </p:nvSpPr>
            <p:spPr>
              <a:xfrm rot="15424320" flipH="1">
                <a:off x="1303901" y="2078397"/>
                <a:ext cx="847548" cy="2120949"/>
              </a:xfrm>
              <a:custGeom>
                <a:avLst/>
                <a:gdLst/>
                <a:ahLst/>
                <a:cxnLst/>
                <a:rect l="l" t="t" r="r" b="b"/>
                <a:pathLst>
                  <a:path w="847548" h="2120949">
                    <a:moveTo>
                      <a:pt x="404264" y="2120949"/>
                    </a:moveTo>
                    <a:lnTo>
                      <a:pt x="847548" y="2120949"/>
                    </a:lnTo>
                    <a:lnTo>
                      <a:pt x="360695" y="0"/>
                    </a:lnTo>
                    <a:lnTo>
                      <a:pt x="0" y="359791"/>
                    </a:lnTo>
                    <a:close/>
                  </a:path>
                </a:pathLst>
              </a:custGeom>
              <a:gradFill flip="none" rotWithShape="1">
                <a:gsLst>
                  <a:gs pos="40000">
                    <a:srgbClr val="EFB600"/>
                  </a:gs>
                  <a:gs pos="80000">
                    <a:srgbClr val="C49500"/>
                  </a:gs>
                </a:gsLst>
                <a:lin ang="6000000" scaled="0"/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43" name="平行四边形 2284"/>
              <p:cNvSpPr/>
              <p:nvPr/>
            </p:nvSpPr>
            <p:spPr>
              <a:xfrm flipH="1">
                <a:off x="1952429" y="790902"/>
                <a:ext cx="905362" cy="2520350"/>
              </a:xfrm>
              <a:custGeom>
                <a:avLst/>
                <a:gdLst/>
                <a:ahLst/>
                <a:cxnLst/>
                <a:rect l="l" t="t" r="r" b="b"/>
                <a:pathLst>
                  <a:path w="905362" h="2520350">
                    <a:moveTo>
                      <a:pt x="581485" y="0"/>
                    </a:moveTo>
                    <a:lnTo>
                      <a:pt x="0" y="2520350"/>
                    </a:lnTo>
                    <a:lnTo>
                      <a:pt x="443284" y="2520350"/>
                    </a:lnTo>
                    <a:lnTo>
                      <a:pt x="905362" y="518312"/>
                    </a:lnTo>
                    <a:close/>
                  </a:path>
                </a:pathLst>
              </a:custGeom>
              <a:gradFill flip="none" rotWithShape="1">
                <a:gsLst>
                  <a:gs pos="56000">
                    <a:srgbClr val="EFB600"/>
                  </a:gs>
                  <a:gs pos="100000">
                    <a:srgbClr val="C49500"/>
                  </a:gs>
                </a:gsLst>
                <a:lin ang="6000000" scaled="0"/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344" name="Picture 3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67" r="7205" b="57679"/>
              <a:stretch/>
            </p:blipFill>
            <p:spPr bwMode="auto">
              <a:xfrm rot="7340419" flipH="1">
                <a:off x="-829416" y="2114237"/>
                <a:ext cx="4572108" cy="983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5772" name="组合 5771"/>
            <p:cNvGrpSpPr/>
            <p:nvPr/>
          </p:nvGrpSpPr>
          <p:grpSpPr>
            <a:xfrm>
              <a:off x="4846" y="-122634"/>
              <a:ext cx="2190591" cy="4572108"/>
              <a:chOff x="-258118" y="-122634"/>
              <a:chExt cx="2190591" cy="4572108"/>
            </a:xfrm>
          </p:grpSpPr>
          <p:sp>
            <p:nvSpPr>
              <p:cNvPr id="2338" name="平行四边形 2283"/>
              <p:cNvSpPr/>
              <p:nvPr/>
            </p:nvSpPr>
            <p:spPr>
              <a:xfrm rot="15424320" flipH="1">
                <a:off x="378583" y="2078397"/>
                <a:ext cx="847548" cy="2120949"/>
              </a:xfrm>
              <a:custGeom>
                <a:avLst/>
                <a:gdLst/>
                <a:ahLst/>
                <a:cxnLst/>
                <a:rect l="l" t="t" r="r" b="b"/>
                <a:pathLst>
                  <a:path w="847548" h="2120949">
                    <a:moveTo>
                      <a:pt x="404264" y="2120949"/>
                    </a:moveTo>
                    <a:lnTo>
                      <a:pt x="847548" y="2120949"/>
                    </a:lnTo>
                    <a:lnTo>
                      <a:pt x="360695" y="0"/>
                    </a:lnTo>
                    <a:lnTo>
                      <a:pt x="0" y="359791"/>
                    </a:lnTo>
                    <a:close/>
                  </a:path>
                </a:pathLst>
              </a:custGeom>
              <a:gradFill flip="none" rotWithShape="1">
                <a:gsLst>
                  <a:gs pos="40000">
                    <a:srgbClr val="009999"/>
                  </a:gs>
                  <a:gs pos="84000">
                    <a:srgbClr val="00504E"/>
                  </a:gs>
                </a:gsLst>
                <a:lin ang="6000000" scaled="0"/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39" name="平行四边形 2284"/>
              <p:cNvSpPr/>
              <p:nvPr/>
            </p:nvSpPr>
            <p:spPr>
              <a:xfrm flipH="1">
                <a:off x="1027111" y="790902"/>
                <a:ext cx="905362" cy="2520350"/>
              </a:xfrm>
              <a:custGeom>
                <a:avLst/>
                <a:gdLst/>
                <a:ahLst/>
                <a:cxnLst/>
                <a:rect l="l" t="t" r="r" b="b"/>
                <a:pathLst>
                  <a:path w="905362" h="2520350">
                    <a:moveTo>
                      <a:pt x="581485" y="0"/>
                    </a:moveTo>
                    <a:lnTo>
                      <a:pt x="0" y="2520350"/>
                    </a:lnTo>
                    <a:lnTo>
                      <a:pt x="443284" y="2520350"/>
                    </a:lnTo>
                    <a:lnTo>
                      <a:pt x="905362" y="518312"/>
                    </a:lnTo>
                    <a:close/>
                  </a:path>
                </a:pathLst>
              </a:custGeom>
              <a:gradFill flip="none" rotWithShape="1">
                <a:gsLst>
                  <a:gs pos="56000">
                    <a:srgbClr val="009999"/>
                  </a:gs>
                  <a:gs pos="100000">
                    <a:srgbClr val="00504E"/>
                  </a:gs>
                </a:gsLst>
                <a:lin ang="6000000" scaled="0"/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340" name="Picture 3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67" r="7205" b="57679"/>
              <a:stretch/>
            </p:blipFill>
            <p:spPr bwMode="auto">
              <a:xfrm rot="7340419" flipH="1">
                <a:off x="-1754734" y="2114237"/>
                <a:ext cx="4572108" cy="983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99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5771" name="组合 5770"/>
            <p:cNvGrpSpPr/>
            <p:nvPr/>
          </p:nvGrpSpPr>
          <p:grpSpPr>
            <a:xfrm>
              <a:off x="-1183436" y="-122634"/>
              <a:ext cx="2190591" cy="4572108"/>
              <a:chOff x="-1183436" y="-122634"/>
              <a:chExt cx="2190591" cy="4572108"/>
            </a:xfrm>
          </p:grpSpPr>
          <p:sp>
            <p:nvSpPr>
              <p:cNvPr id="2293" name="平行四边形 2283"/>
              <p:cNvSpPr/>
              <p:nvPr/>
            </p:nvSpPr>
            <p:spPr>
              <a:xfrm rot="15424320" flipH="1">
                <a:off x="-546735" y="2078397"/>
                <a:ext cx="847548" cy="2120949"/>
              </a:xfrm>
              <a:custGeom>
                <a:avLst/>
                <a:gdLst/>
                <a:ahLst/>
                <a:cxnLst/>
                <a:rect l="l" t="t" r="r" b="b"/>
                <a:pathLst>
                  <a:path w="847548" h="2120949">
                    <a:moveTo>
                      <a:pt x="404264" y="2120949"/>
                    </a:moveTo>
                    <a:lnTo>
                      <a:pt x="847548" y="2120949"/>
                    </a:lnTo>
                    <a:lnTo>
                      <a:pt x="360695" y="0"/>
                    </a:lnTo>
                    <a:lnTo>
                      <a:pt x="0" y="359791"/>
                    </a:lnTo>
                    <a:close/>
                  </a:path>
                </a:pathLst>
              </a:custGeom>
              <a:gradFill flip="none" rotWithShape="1">
                <a:gsLst>
                  <a:gs pos="40000">
                    <a:srgbClr val="FB9463"/>
                  </a:gs>
                  <a:gs pos="80000">
                    <a:srgbClr val="D74C35"/>
                  </a:gs>
                </a:gsLst>
                <a:lin ang="6000000" scaled="0"/>
                <a:tileRect/>
              </a:gradFill>
              <a:ln>
                <a:noFill/>
              </a:ln>
              <a:effectLst>
                <a:outerShdw blurRad="1270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5" name="平行四边形 2284"/>
              <p:cNvSpPr/>
              <p:nvPr/>
            </p:nvSpPr>
            <p:spPr>
              <a:xfrm flipH="1">
                <a:off x="101793" y="790902"/>
                <a:ext cx="905362" cy="2520350"/>
              </a:xfrm>
              <a:custGeom>
                <a:avLst/>
                <a:gdLst/>
                <a:ahLst/>
                <a:cxnLst/>
                <a:rect l="l" t="t" r="r" b="b"/>
                <a:pathLst>
                  <a:path w="905362" h="2520350">
                    <a:moveTo>
                      <a:pt x="581485" y="0"/>
                    </a:moveTo>
                    <a:lnTo>
                      <a:pt x="0" y="2520350"/>
                    </a:lnTo>
                    <a:lnTo>
                      <a:pt x="443284" y="2520350"/>
                    </a:lnTo>
                    <a:lnTo>
                      <a:pt x="905362" y="518312"/>
                    </a:lnTo>
                    <a:close/>
                  </a:path>
                </a:pathLst>
              </a:custGeom>
              <a:gradFill flip="none" rotWithShape="1">
                <a:gsLst>
                  <a:gs pos="56000">
                    <a:srgbClr val="FB9463"/>
                  </a:gs>
                  <a:gs pos="100000">
                    <a:srgbClr val="D74C35"/>
                  </a:gs>
                </a:gsLst>
                <a:lin ang="6000000" scaled="0"/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292" name="Picture 3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67" r="7205" b="57679"/>
              <a:stretch/>
            </p:blipFill>
            <p:spPr bwMode="auto">
              <a:xfrm rot="7340419" flipH="1">
                <a:off x="-2680052" y="2114237"/>
                <a:ext cx="4572108" cy="983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5777" name="TextBox 5776"/>
          <p:cNvSpPr txBox="1"/>
          <p:nvPr/>
        </p:nvSpPr>
        <p:spPr>
          <a:xfrm>
            <a:off x="4023449" y="755654"/>
            <a:ext cx="6222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04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56" name="TextBox 2355"/>
          <p:cNvSpPr txBox="1"/>
          <p:nvPr/>
        </p:nvSpPr>
        <p:spPr>
          <a:xfrm>
            <a:off x="3843780" y="1124986"/>
            <a:ext cx="801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63" name="TextBox 2362"/>
          <p:cNvSpPr txBox="1"/>
          <p:nvPr/>
        </p:nvSpPr>
        <p:spPr>
          <a:xfrm>
            <a:off x="3329618" y="1200660"/>
            <a:ext cx="6222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03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64" name="TextBox 2363"/>
          <p:cNvSpPr txBox="1"/>
          <p:nvPr/>
        </p:nvSpPr>
        <p:spPr>
          <a:xfrm>
            <a:off x="3149949" y="1569992"/>
            <a:ext cx="801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65" name="TextBox 2364"/>
          <p:cNvSpPr txBox="1"/>
          <p:nvPr/>
        </p:nvSpPr>
        <p:spPr>
          <a:xfrm>
            <a:off x="2635787" y="1680119"/>
            <a:ext cx="6222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02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66" name="TextBox 2365"/>
          <p:cNvSpPr txBox="1"/>
          <p:nvPr/>
        </p:nvSpPr>
        <p:spPr>
          <a:xfrm>
            <a:off x="2456118" y="2049451"/>
            <a:ext cx="801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67" name="TextBox 2366"/>
          <p:cNvSpPr txBox="1"/>
          <p:nvPr/>
        </p:nvSpPr>
        <p:spPr>
          <a:xfrm>
            <a:off x="1941956" y="2104245"/>
            <a:ext cx="6222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01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68" name="TextBox 2367"/>
          <p:cNvSpPr txBox="1"/>
          <p:nvPr/>
        </p:nvSpPr>
        <p:spPr>
          <a:xfrm>
            <a:off x="1762287" y="2473577"/>
            <a:ext cx="801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385" name="组合 2384"/>
          <p:cNvGrpSpPr/>
          <p:nvPr/>
        </p:nvGrpSpPr>
        <p:grpSpPr>
          <a:xfrm>
            <a:off x="4061763" y="2520637"/>
            <a:ext cx="365920" cy="339145"/>
            <a:chOff x="4378714" y="1388949"/>
            <a:chExt cx="365920" cy="339145"/>
          </a:xfrm>
        </p:grpSpPr>
        <p:sp>
          <p:nvSpPr>
            <p:cNvPr id="2386" name="Freeform 37"/>
            <p:cNvSpPr>
              <a:spLocks/>
            </p:cNvSpPr>
            <p:nvPr/>
          </p:nvSpPr>
          <p:spPr bwMode="auto">
            <a:xfrm>
              <a:off x="4378714" y="1388949"/>
              <a:ext cx="228859" cy="247346"/>
            </a:xfrm>
            <a:custGeom>
              <a:avLst/>
              <a:gdLst>
                <a:gd name="T0" fmla="*/ 152 w 152"/>
                <a:gd name="T1" fmla="*/ 28 h 164"/>
                <a:gd name="T2" fmla="*/ 152 w 152"/>
                <a:gd name="T3" fmla="*/ 28 h 164"/>
                <a:gd name="T4" fmla="*/ 124 w 152"/>
                <a:gd name="T5" fmla="*/ 0 h 164"/>
                <a:gd name="T6" fmla="*/ 28 w 152"/>
                <a:gd name="T7" fmla="*/ 0 h 164"/>
                <a:gd name="T8" fmla="*/ 0 w 152"/>
                <a:gd name="T9" fmla="*/ 28 h 164"/>
                <a:gd name="T10" fmla="*/ 0 w 152"/>
                <a:gd name="T11" fmla="*/ 91 h 164"/>
                <a:gd name="T12" fmla="*/ 28 w 152"/>
                <a:gd name="T13" fmla="*/ 119 h 164"/>
                <a:gd name="T14" fmla="*/ 30 w 152"/>
                <a:gd name="T15" fmla="*/ 119 h 164"/>
                <a:gd name="T16" fmla="*/ 30 w 152"/>
                <a:gd name="T17" fmla="*/ 164 h 164"/>
                <a:gd name="T18" fmla="*/ 61 w 152"/>
                <a:gd name="T19" fmla="*/ 134 h 164"/>
                <a:gd name="T20" fmla="*/ 61 w 152"/>
                <a:gd name="T21" fmla="*/ 58 h 164"/>
                <a:gd name="T22" fmla="*/ 91 w 152"/>
                <a:gd name="T23" fmla="*/ 28 h 164"/>
                <a:gd name="T24" fmla="*/ 152 w 152"/>
                <a:gd name="T25" fmla="*/ 2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164">
                  <a:moveTo>
                    <a:pt x="152" y="28"/>
                  </a:moveTo>
                  <a:cubicBezTo>
                    <a:pt x="152" y="28"/>
                    <a:pt x="152" y="28"/>
                    <a:pt x="152" y="28"/>
                  </a:cubicBezTo>
                  <a:cubicBezTo>
                    <a:pt x="152" y="12"/>
                    <a:pt x="140" y="0"/>
                    <a:pt x="12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8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106"/>
                    <a:pt x="12" y="119"/>
                    <a:pt x="28" y="119"/>
                  </a:cubicBezTo>
                  <a:cubicBezTo>
                    <a:pt x="30" y="119"/>
                    <a:pt x="30" y="119"/>
                    <a:pt x="30" y="119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61" y="134"/>
                    <a:pt x="61" y="134"/>
                    <a:pt x="61" y="134"/>
                  </a:cubicBezTo>
                  <a:cubicBezTo>
                    <a:pt x="61" y="58"/>
                    <a:pt x="61" y="58"/>
                    <a:pt x="61" y="58"/>
                  </a:cubicBezTo>
                  <a:cubicBezTo>
                    <a:pt x="61" y="41"/>
                    <a:pt x="74" y="28"/>
                    <a:pt x="91" y="28"/>
                  </a:cubicBezTo>
                  <a:lnTo>
                    <a:pt x="152" y="28"/>
                  </a:lnTo>
                  <a:close/>
                </a:path>
              </a:pathLst>
            </a:custGeom>
            <a:gradFill flip="none" rotWithShape="1">
              <a:gsLst>
                <a:gs pos="56000">
                  <a:srgbClr val="EFB600"/>
                </a:gs>
                <a:gs pos="100000">
                  <a:srgbClr val="C49500"/>
                </a:gs>
              </a:gsLst>
              <a:lin ang="6000000" scaled="0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87" name="Freeform 38"/>
            <p:cNvSpPr>
              <a:spLocks noEditPoints="1"/>
            </p:cNvSpPr>
            <p:nvPr/>
          </p:nvSpPr>
          <p:spPr bwMode="auto">
            <a:xfrm>
              <a:off x="4493463" y="1453973"/>
              <a:ext cx="251171" cy="274121"/>
            </a:xfrm>
            <a:custGeom>
              <a:avLst/>
              <a:gdLst>
                <a:gd name="T0" fmla="*/ 137 w 167"/>
                <a:gd name="T1" fmla="*/ 0 h 182"/>
                <a:gd name="T2" fmla="*/ 30 w 167"/>
                <a:gd name="T3" fmla="*/ 0 h 182"/>
                <a:gd name="T4" fmla="*/ 0 w 167"/>
                <a:gd name="T5" fmla="*/ 30 h 182"/>
                <a:gd name="T6" fmla="*/ 0 w 167"/>
                <a:gd name="T7" fmla="*/ 106 h 182"/>
                <a:gd name="T8" fmla="*/ 30 w 167"/>
                <a:gd name="T9" fmla="*/ 136 h 182"/>
                <a:gd name="T10" fmla="*/ 61 w 167"/>
                <a:gd name="T11" fmla="*/ 136 h 182"/>
                <a:gd name="T12" fmla="*/ 61 w 167"/>
                <a:gd name="T13" fmla="*/ 182 h 182"/>
                <a:gd name="T14" fmla="*/ 106 w 167"/>
                <a:gd name="T15" fmla="*/ 136 h 182"/>
                <a:gd name="T16" fmla="*/ 137 w 167"/>
                <a:gd name="T17" fmla="*/ 136 h 182"/>
                <a:gd name="T18" fmla="*/ 167 w 167"/>
                <a:gd name="T19" fmla="*/ 106 h 182"/>
                <a:gd name="T20" fmla="*/ 167 w 167"/>
                <a:gd name="T21" fmla="*/ 30 h 182"/>
                <a:gd name="T22" fmla="*/ 137 w 167"/>
                <a:gd name="T23" fmla="*/ 0 h 182"/>
                <a:gd name="T24" fmla="*/ 30 w 167"/>
                <a:gd name="T25" fmla="*/ 106 h 182"/>
                <a:gd name="T26" fmla="*/ 30 w 167"/>
                <a:gd name="T27" fmla="*/ 91 h 182"/>
                <a:gd name="T28" fmla="*/ 91 w 167"/>
                <a:gd name="T29" fmla="*/ 91 h 182"/>
                <a:gd name="T30" fmla="*/ 91 w 167"/>
                <a:gd name="T31" fmla="*/ 106 h 182"/>
                <a:gd name="T32" fmla="*/ 30 w 167"/>
                <a:gd name="T33" fmla="*/ 106 h 182"/>
                <a:gd name="T34" fmla="*/ 137 w 167"/>
                <a:gd name="T35" fmla="*/ 76 h 182"/>
                <a:gd name="T36" fmla="*/ 30 w 167"/>
                <a:gd name="T37" fmla="*/ 76 h 182"/>
                <a:gd name="T38" fmla="*/ 30 w 167"/>
                <a:gd name="T39" fmla="*/ 60 h 182"/>
                <a:gd name="T40" fmla="*/ 137 w 167"/>
                <a:gd name="T41" fmla="*/ 60 h 182"/>
                <a:gd name="T42" fmla="*/ 137 w 167"/>
                <a:gd name="T43" fmla="*/ 76 h 182"/>
                <a:gd name="T44" fmla="*/ 137 w 167"/>
                <a:gd name="T45" fmla="*/ 45 h 182"/>
                <a:gd name="T46" fmla="*/ 30 w 167"/>
                <a:gd name="T47" fmla="*/ 45 h 182"/>
                <a:gd name="T48" fmla="*/ 30 w 167"/>
                <a:gd name="T49" fmla="*/ 30 h 182"/>
                <a:gd name="T50" fmla="*/ 137 w 167"/>
                <a:gd name="T51" fmla="*/ 30 h 182"/>
                <a:gd name="T52" fmla="*/ 137 w 167"/>
                <a:gd name="T53" fmla="*/ 45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7" h="182">
                  <a:moveTo>
                    <a:pt x="137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4" y="0"/>
                    <a:pt x="0" y="13"/>
                    <a:pt x="0" y="3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23"/>
                    <a:pt x="14" y="136"/>
                    <a:pt x="30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82"/>
                    <a:pt x="61" y="182"/>
                    <a:pt x="61" y="182"/>
                  </a:cubicBezTo>
                  <a:cubicBezTo>
                    <a:pt x="106" y="136"/>
                    <a:pt x="106" y="136"/>
                    <a:pt x="106" y="136"/>
                  </a:cubicBezTo>
                  <a:cubicBezTo>
                    <a:pt x="137" y="136"/>
                    <a:pt x="137" y="136"/>
                    <a:pt x="137" y="136"/>
                  </a:cubicBezTo>
                  <a:cubicBezTo>
                    <a:pt x="154" y="136"/>
                    <a:pt x="167" y="123"/>
                    <a:pt x="167" y="106"/>
                  </a:cubicBezTo>
                  <a:cubicBezTo>
                    <a:pt x="167" y="30"/>
                    <a:pt x="167" y="30"/>
                    <a:pt x="167" y="30"/>
                  </a:cubicBezTo>
                  <a:cubicBezTo>
                    <a:pt x="167" y="13"/>
                    <a:pt x="154" y="0"/>
                    <a:pt x="137" y="0"/>
                  </a:cubicBezTo>
                  <a:close/>
                  <a:moveTo>
                    <a:pt x="30" y="106"/>
                  </a:moveTo>
                  <a:cubicBezTo>
                    <a:pt x="30" y="91"/>
                    <a:pt x="30" y="91"/>
                    <a:pt x="30" y="9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1" y="106"/>
                    <a:pt x="91" y="106"/>
                    <a:pt x="91" y="106"/>
                  </a:cubicBezTo>
                  <a:lnTo>
                    <a:pt x="30" y="106"/>
                  </a:lnTo>
                  <a:close/>
                  <a:moveTo>
                    <a:pt x="137" y="76"/>
                  </a:moveTo>
                  <a:cubicBezTo>
                    <a:pt x="30" y="76"/>
                    <a:pt x="30" y="76"/>
                    <a:pt x="30" y="76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137" y="60"/>
                    <a:pt x="137" y="60"/>
                    <a:pt x="137" y="60"/>
                  </a:cubicBezTo>
                  <a:lnTo>
                    <a:pt x="137" y="76"/>
                  </a:lnTo>
                  <a:close/>
                  <a:moveTo>
                    <a:pt x="137" y="45"/>
                  </a:moveTo>
                  <a:cubicBezTo>
                    <a:pt x="30" y="45"/>
                    <a:pt x="30" y="45"/>
                    <a:pt x="30" y="45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137" y="30"/>
                    <a:pt x="137" y="30"/>
                    <a:pt x="137" y="30"/>
                  </a:cubicBezTo>
                  <a:lnTo>
                    <a:pt x="137" y="45"/>
                  </a:lnTo>
                  <a:close/>
                </a:path>
              </a:pathLst>
            </a:custGeom>
            <a:gradFill flip="none" rotWithShape="1">
              <a:gsLst>
                <a:gs pos="56000">
                  <a:srgbClr val="EFB600"/>
                </a:gs>
                <a:gs pos="100000">
                  <a:srgbClr val="C49500"/>
                </a:gs>
              </a:gsLst>
              <a:lin ang="6000000" scaled="0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388" name="组合 2387"/>
          <p:cNvGrpSpPr/>
          <p:nvPr/>
        </p:nvGrpSpPr>
        <p:grpSpPr>
          <a:xfrm>
            <a:off x="2658164" y="3388274"/>
            <a:ext cx="397794" cy="397156"/>
            <a:chOff x="3202546" y="2792701"/>
            <a:chExt cx="397794" cy="397156"/>
          </a:xfrm>
        </p:grpSpPr>
        <p:sp>
          <p:nvSpPr>
            <p:cNvPr id="2389" name="Freeform 39"/>
            <p:cNvSpPr>
              <a:spLocks noEditPoints="1"/>
            </p:cNvSpPr>
            <p:nvPr/>
          </p:nvSpPr>
          <p:spPr bwMode="auto">
            <a:xfrm>
              <a:off x="3202546" y="2792701"/>
              <a:ext cx="397794" cy="397156"/>
            </a:xfrm>
            <a:custGeom>
              <a:avLst/>
              <a:gdLst>
                <a:gd name="T0" fmla="*/ 242 w 264"/>
                <a:gd name="T1" fmla="*/ 145 h 264"/>
                <a:gd name="T2" fmla="*/ 239 w 264"/>
                <a:gd name="T3" fmla="*/ 104 h 264"/>
                <a:gd name="T4" fmla="*/ 262 w 264"/>
                <a:gd name="T5" fmla="*/ 84 h 264"/>
                <a:gd name="T6" fmla="*/ 240 w 264"/>
                <a:gd name="T7" fmla="*/ 51 h 264"/>
                <a:gd name="T8" fmla="*/ 213 w 264"/>
                <a:gd name="T9" fmla="*/ 56 h 264"/>
                <a:gd name="T10" fmla="*/ 178 w 264"/>
                <a:gd name="T11" fmla="*/ 33 h 264"/>
                <a:gd name="T12" fmla="*/ 177 w 264"/>
                <a:gd name="T13" fmla="*/ 4 h 264"/>
                <a:gd name="T14" fmla="*/ 137 w 264"/>
                <a:gd name="T15" fmla="*/ 0 h 264"/>
                <a:gd name="T16" fmla="*/ 124 w 264"/>
                <a:gd name="T17" fmla="*/ 24 h 264"/>
                <a:gd name="T18" fmla="*/ 85 w 264"/>
                <a:gd name="T19" fmla="*/ 36 h 264"/>
                <a:gd name="T20" fmla="*/ 60 w 264"/>
                <a:gd name="T21" fmla="*/ 19 h 264"/>
                <a:gd name="T22" fmla="*/ 32 w 264"/>
                <a:gd name="T23" fmla="*/ 48 h 264"/>
                <a:gd name="T24" fmla="*/ 44 w 264"/>
                <a:gd name="T25" fmla="*/ 72 h 264"/>
                <a:gd name="T26" fmla="*/ 29 w 264"/>
                <a:gd name="T27" fmla="*/ 111 h 264"/>
                <a:gd name="T28" fmla="*/ 0 w 264"/>
                <a:gd name="T29" fmla="*/ 119 h 264"/>
                <a:gd name="T30" fmla="*/ 5 w 264"/>
                <a:gd name="T31" fmla="*/ 158 h 264"/>
                <a:gd name="T32" fmla="*/ 32 w 264"/>
                <a:gd name="T33" fmla="*/ 165 h 264"/>
                <a:gd name="T34" fmla="*/ 53 w 264"/>
                <a:gd name="T35" fmla="*/ 201 h 264"/>
                <a:gd name="T36" fmla="*/ 41 w 264"/>
                <a:gd name="T37" fmla="*/ 228 h 264"/>
                <a:gd name="T38" fmla="*/ 75 w 264"/>
                <a:gd name="T39" fmla="*/ 249 h 264"/>
                <a:gd name="T40" fmla="*/ 97 w 264"/>
                <a:gd name="T41" fmla="*/ 232 h 264"/>
                <a:gd name="T42" fmla="*/ 138 w 264"/>
                <a:gd name="T43" fmla="*/ 238 h 264"/>
                <a:gd name="T44" fmla="*/ 153 w 264"/>
                <a:gd name="T45" fmla="*/ 264 h 264"/>
                <a:gd name="T46" fmla="*/ 191 w 264"/>
                <a:gd name="T47" fmla="*/ 251 h 264"/>
                <a:gd name="T48" fmla="*/ 191 w 264"/>
                <a:gd name="T49" fmla="*/ 223 h 264"/>
                <a:gd name="T50" fmla="*/ 221 w 264"/>
                <a:gd name="T51" fmla="*/ 195 h 264"/>
                <a:gd name="T52" fmla="*/ 251 w 264"/>
                <a:gd name="T53" fmla="*/ 200 h 264"/>
                <a:gd name="T54" fmla="*/ 264 w 264"/>
                <a:gd name="T55" fmla="*/ 162 h 264"/>
                <a:gd name="T56" fmla="*/ 242 w 264"/>
                <a:gd name="T57" fmla="*/ 145 h 264"/>
                <a:gd name="T58" fmla="*/ 132 w 264"/>
                <a:gd name="T59" fmla="*/ 217 h 264"/>
                <a:gd name="T60" fmla="*/ 46 w 264"/>
                <a:gd name="T61" fmla="*/ 132 h 264"/>
                <a:gd name="T62" fmla="*/ 132 w 264"/>
                <a:gd name="T63" fmla="*/ 46 h 264"/>
                <a:gd name="T64" fmla="*/ 217 w 264"/>
                <a:gd name="T65" fmla="*/ 132 h 264"/>
                <a:gd name="T66" fmla="*/ 132 w 264"/>
                <a:gd name="T67" fmla="*/ 217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4" h="264">
                  <a:moveTo>
                    <a:pt x="242" y="145"/>
                  </a:moveTo>
                  <a:cubicBezTo>
                    <a:pt x="239" y="104"/>
                    <a:pt x="239" y="104"/>
                    <a:pt x="239" y="104"/>
                  </a:cubicBezTo>
                  <a:cubicBezTo>
                    <a:pt x="262" y="84"/>
                    <a:pt x="262" y="84"/>
                    <a:pt x="262" y="84"/>
                  </a:cubicBezTo>
                  <a:cubicBezTo>
                    <a:pt x="240" y="51"/>
                    <a:pt x="240" y="51"/>
                    <a:pt x="240" y="51"/>
                  </a:cubicBezTo>
                  <a:cubicBezTo>
                    <a:pt x="213" y="56"/>
                    <a:pt x="213" y="56"/>
                    <a:pt x="213" y="56"/>
                  </a:cubicBezTo>
                  <a:cubicBezTo>
                    <a:pt x="178" y="33"/>
                    <a:pt x="178" y="33"/>
                    <a:pt x="178" y="33"/>
                  </a:cubicBezTo>
                  <a:cubicBezTo>
                    <a:pt x="177" y="4"/>
                    <a:pt x="177" y="4"/>
                    <a:pt x="177" y="4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24" y="24"/>
                    <a:pt x="124" y="24"/>
                    <a:pt x="124" y="24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29" y="111"/>
                    <a:pt x="29" y="111"/>
                    <a:pt x="29" y="111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5" y="158"/>
                    <a:pt x="5" y="158"/>
                    <a:pt x="5" y="158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53" y="201"/>
                    <a:pt x="53" y="201"/>
                    <a:pt x="53" y="201"/>
                  </a:cubicBezTo>
                  <a:cubicBezTo>
                    <a:pt x="41" y="228"/>
                    <a:pt x="41" y="228"/>
                    <a:pt x="41" y="228"/>
                  </a:cubicBezTo>
                  <a:cubicBezTo>
                    <a:pt x="75" y="249"/>
                    <a:pt x="75" y="249"/>
                    <a:pt x="75" y="249"/>
                  </a:cubicBezTo>
                  <a:cubicBezTo>
                    <a:pt x="97" y="232"/>
                    <a:pt x="97" y="232"/>
                    <a:pt x="97" y="232"/>
                  </a:cubicBezTo>
                  <a:cubicBezTo>
                    <a:pt x="138" y="238"/>
                    <a:pt x="138" y="238"/>
                    <a:pt x="138" y="238"/>
                  </a:cubicBezTo>
                  <a:cubicBezTo>
                    <a:pt x="153" y="264"/>
                    <a:pt x="153" y="264"/>
                    <a:pt x="153" y="264"/>
                  </a:cubicBezTo>
                  <a:cubicBezTo>
                    <a:pt x="191" y="251"/>
                    <a:pt x="191" y="251"/>
                    <a:pt x="191" y="251"/>
                  </a:cubicBezTo>
                  <a:cubicBezTo>
                    <a:pt x="191" y="223"/>
                    <a:pt x="191" y="223"/>
                    <a:pt x="191" y="223"/>
                  </a:cubicBezTo>
                  <a:cubicBezTo>
                    <a:pt x="221" y="195"/>
                    <a:pt x="221" y="195"/>
                    <a:pt x="221" y="195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64" y="162"/>
                    <a:pt x="264" y="162"/>
                    <a:pt x="264" y="162"/>
                  </a:cubicBezTo>
                  <a:lnTo>
                    <a:pt x="242" y="145"/>
                  </a:lnTo>
                  <a:close/>
                  <a:moveTo>
                    <a:pt x="132" y="217"/>
                  </a:moveTo>
                  <a:cubicBezTo>
                    <a:pt x="85" y="217"/>
                    <a:pt x="46" y="179"/>
                    <a:pt x="46" y="132"/>
                  </a:cubicBezTo>
                  <a:cubicBezTo>
                    <a:pt x="46" y="85"/>
                    <a:pt x="85" y="46"/>
                    <a:pt x="132" y="46"/>
                  </a:cubicBezTo>
                  <a:cubicBezTo>
                    <a:pt x="179" y="46"/>
                    <a:pt x="217" y="85"/>
                    <a:pt x="217" y="132"/>
                  </a:cubicBezTo>
                  <a:cubicBezTo>
                    <a:pt x="217" y="179"/>
                    <a:pt x="179" y="217"/>
                    <a:pt x="132" y="217"/>
                  </a:cubicBezTo>
                  <a:close/>
                </a:path>
              </a:pathLst>
            </a:custGeom>
            <a:gradFill flip="none" rotWithShape="1">
              <a:gsLst>
                <a:gs pos="56000">
                  <a:srgbClr val="FB9463"/>
                </a:gs>
                <a:gs pos="100000">
                  <a:srgbClr val="D74C35"/>
                </a:gs>
              </a:gsLst>
              <a:lin ang="6000000" scaled="0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90" name="Freeform 40"/>
            <p:cNvSpPr>
              <a:spLocks noEditPoints="1"/>
            </p:cNvSpPr>
            <p:nvPr/>
          </p:nvSpPr>
          <p:spPr bwMode="auto">
            <a:xfrm>
              <a:off x="3296257" y="2885775"/>
              <a:ext cx="210372" cy="211009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70 w 140"/>
                <a:gd name="T11" fmla="*/ 118 h 140"/>
                <a:gd name="T12" fmla="*/ 57 w 140"/>
                <a:gd name="T13" fmla="*/ 102 h 140"/>
                <a:gd name="T14" fmla="*/ 83 w 140"/>
                <a:gd name="T15" fmla="*/ 102 h 140"/>
                <a:gd name="T16" fmla="*/ 70 w 140"/>
                <a:gd name="T17" fmla="*/ 118 h 140"/>
                <a:gd name="T18" fmla="*/ 52 w 140"/>
                <a:gd name="T19" fmla="*/ 93 h 140"/>
                <a:gd name="T20" fmla="*/ 47 w 140"/>
                <a:gd name="T21" fmla="*/ 74 h 140"/>
                <a:gd name="T22" fmla="*/ 93 w 140"/>
                <a:gd name="T23" fmla="*/ 74 h 140"/>
                <a:gd name="T24" fmla="*/ 88 w 140"/>
                <a:gd name="T25" fmla="*/ 93 h 140"/>
                <a:gd name="T26" fmla="*/ 52 w 140"/>
                <a:gd name="T27" fmla="*/ 93 h 140"/>
                <a:gd name="T28" fmla="*/ 122 w 140"/>
                <a:gd name="T29" fmla="*/ 65 h 140"/>
                <a:gd name="T30" fmla="*/ 102 w 140"/>
                <a:gd name="T31" fmla="*/ 65 h 140"/>
                <a:gd name="T32" fmla="*/ 100 w 140"/>
                <a:gd name="T33" fmla="*/ 46 h 140"/>
                <a:gd name="T34" fmla="*/ 117 w 140"/>
                <a:gd name="T35" fmla="*/ 46 h 140"/>
                <a:gd name="T36" fmla="*/ 122 w 140"/>
                <a:gd name="T37" fmla="*/ 65 h 140"/>
                <a:gd name="T38" fmla="*/ 93 w 140"/>
                <a:gd name="T39" fmla="*/ 65 h 140"/>
                <a:gd name="T40" fmla="*/ 47 w 140"/>
                <a:gd name="T41" fmla="*/ 65 h 140"/>
                <a:gd name="T42" fmla="*/ 49 w 140"/>
                <a:gd name="T43" fmla="*/ 46 h 140"/>
                <a:gd name="T44" fmla="*/ 91 w 140"/>
                <a:gd name="T45" fmla="*/ 46 h 140"/>
                <a:gd name="T46" fmla="*/ 93 w 140"/>
                <a:gd name="T47" fmla="*/ 65 h 140"/>
                <a:gd name="T48" fmla="*/ 37 w 140"/>
                <a:gd name="T49" fmla="*/ 65 h 140"/>
                <a:gd name="T50" fmla="*/ 18 w 140"/>
                <a:gd name="T51" fmla="*/ 65 h 140"/>
                <a:gd name="T52" fmla="*/ 23 w 140"/>
                <a:gd name="T53" fmla="*/ 46 h 140"/>
                <a:gd name="T54" fmla="*/ 39 w 140"/>
                <a:gd name="T55" fmla="*/ 46 h 140"/>
                <a:gd name="T56" fmla="*/ 37 w 140"/>
                <a:gd name="T57" fmla="*/ 65 h 140"/>
                <a:gd name="T58" fmla="*/ 38 w 140"/>
                <a:gd name="T59" fmla="*/ 74 h 140"/>
                <a:gd name="T60" fmla="*/ 42 w 140"/>
                <a:gd name="T61" fmla="*/ 93 h 140"/>
                <a:gd name="T62" fmla="*/ 23 w 140"/>
                <a:gd name="T63" fmla="*/ 93 h 140"/>
                <a:gd name="T64" fmla="*/ 18 w 140"/>
                <a:gd name="T65" fmla="*/ 74 h 140"/>
                <a:gd name="T66" fmla="*/ 38 w 140"/>
                <a:gd name="T67" fmla="*/ 74 h 140"/>
                <a:gd name="T68" fmla="*/ 102 w 140"/>
                <a:gd name="T69" fmla="*/ 74 h 140"/>
                <a:gd name="T70" fmla="*/ 122 w 140"/>
                <a:gd name="T71" fmla="*/ 74 h 140"/>
                <a:gd name="T72" fmla="*/ 117 w 140"/>
                <a:gd name="T73" fmla="*/ 93 h 140"/>
                <a:gd name="T74" fmla="*/ 98 w 140"/>
                <a:gd name="T75" fmla="*/ 93 h 140"/>
                <a:gd name="T76" fmla="*/ 102 w 140"/>
                <a:gd name="T77" fmla="*/ 74 h 140"/>
                <a:gd name="T78" fmla="*/ 111 w 140"/>
                <a:gd name="T79" fmla="*/ 37 h 140"/>
                <a:gd name="T80" fmla="*/ 98 w 140"/>
                <a:gd name="T81" fmla="*/ 37 h 140"/>
                <a:gd name="T82" fmla="*/ 90 w 140"/>
                <a:gd name="T83" fmla="*/ 21 h 140"/>
                <a:gd name="T84" fmla="*/ 111 w 140"/>
                <a:gd name="T85" fmla="*/ 37 h 140"/>
                <a:gd name="T86" fmla="*/ 75 w 140"/>
                <a:gd name="T87" fmla="*/ 18 h 140"/>
                <a:gd name="T88" fmla="*/ 88 w 140"/>
                <a:gd name="T89" fmla="*/ 37 h 140"/>
                <a:gd name="T90" fmla="*/ 52 w 140"/>
                <a:gd name="T91" fmla="*/ 37 h 140"/>
                <a:gd name="T92" fmla="*/ 64 w 140"/>
                <a:gd name="T93" fmla="*/ 18 h 140"/>
                <a:gd name="T94" fmla="*/ 70 w 140"/>
                <a:gd name="T95" fmla="*/ 17 h 140"/>
                <a:gd name="T96" fmla="*/ 75 w 140"/>
                <a:gd name="T97" fmla="*/ 18 h 140"/>
                <a:gd name="T98" fmla="*/ 50 w 140"/>
                <a:gd name="T99" fmla="*/ 21 h 140"/>
                <a:gd name="T100" fmla="*/ 42 w 140"/>
                <a:gd name="T101" fmla="*/ 37 h 140"/>
                <a:gd name="T102" fmla="*/ 29 w 140"/>
                <a:gd name="T103" fmla="*/ 37 h 140"/>
                <a:gd name="T104" fmla="*/ 50 w 140"/>
                <a:gd name="T105" fmla="*/ 21 h 140"/>
                <a:gd name="T106" fmla="*/ 29 w 140"/>
                <a:gd name="T107" fmla="*/ 102 h 140"/>
                <a:gd name="T108" fmla="*/ 46 w 140"/>
                <a:gd name="T109" fmla="*/ 102 h 140"/>
                <a:gd name="T110" fmla="*/ 60 w 140"/>
                <a:gd name="T111" fmla="*/ 121 h 140"/>
                <a:gd name="T112" fmla="*/ 29 w 140"/>
                <a:gd name="T113" fmla="*/ 102 h 140"/>
                <a:gd name="T114" fmla="*/ 80 w 140"/>
                <a:gd name="T115" fmla="*/ 121 h 140"/>
                <a:gd name="T116" fmla="*/ 94 w 140"/>
                <a:gd name="T117" fmla="*/ 102 h 140"/>
                <a:gd name="T118" fmla="*/ 111 w 140"/>
                <a:gd name="T119" fmla="*/ 102 h 140"/>
                <a:gd name="T120" fmla="*/ 80 w 140"/>
                <a:gd name="T121" fmla="*/ 12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1" y="0"/>
                    <a:pt x="0" y="31"/>
                    <a:pt x="0" y="70"/>
                  </a:cubicBezTo>
                  <a:cubicBezTo>
                    <a:pt x="0" y="108"/>
                    <a:pt x="31" y="140"/>
                    <a:pt x="70" y="140"/>
                  </a:cubicBezTo>
                  <a:cubicBezTo>
                    <a:pt x="108" y="140"/>
                    <a:pt x="140" y="108"/>
                    <a:pt x="140" y="70"/>
                  </a:cubicBezTo>
                  <a:cubicBezTo>
                    <a:pt x="140" y="31"/>
                    <a:pt x="108" y="0"/>
                    <a:pt x="70" y="0"/>
                  </a:cubicBezTo>
                  <a:close/>
                  <a:moveTo>
                    <a:pt x="70" y="118"/>
                  </a:moveTo>
                  <a:cubicBezTo>
                    <a:pt x="65" y="114"/>
                    <a:pt x="60" y="108"/>
                    <a:pt x="57" y="102"/>
                  </a:cubicBezTo>
                  <a:cubicBezTo>
                    <a:pt x="83" y="102"/>
                    <a:pt x="83" y="102"/>
                    <a:pt x="83" y="102"/>
                  </a:cubicBezTo>
                  <a:cubicBezTo>
                    <a:pt x="79" y="108"/>
                    <a:pt x="75" y="114"/>
                    <a:pt x="70" y="118"/>
                  </a:cubicBezTo>
                  <a:close/>
                  <a:moveTo>
                    <a:pt x="52" y="93"/>
                  </a:moveTo>
                  <a:cubicBezTo>
                    <a:pt x="50" y="87"/>
                    <a:pt x="48" y="81"/>
                    <a:pt x="47" y="74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2" y="81"/>
                    <a:pt x="90" y="87"/>
                    <a:pt x="88" y="93"/>
                  </a:cubicBezTo>
                  <a:lnTo>
                    <a:pt x="52" y="93"/>
                  </a:lnTo>
                  <a:close/>
                  <a:moveTo>
                    <a:pt x="122" y="65"/>
                  </a:moveTo>
                  <a:cubicBezTo>
                    <a:pt x="102" y="65"/>
                    <a:pt x="102" y="65"/>
                    <a:pt x="102" y="65"/>
                  </a:cubicBezTo>
                  <a:cubicBezTo>
                    <a:pt x="102" y="59"/>
                    <a:pt x="102" y="52"/>
                    <a:pt x="100" y="46"/>
                  </a:cubicBezTo>
                  <a:cubicBezTo>
                    <a:pt x="117" y="46"/>
                    <a:pt x="117" y="46"/>
                    <a:pt x="117" y="46"/>
                  </a:cubicBezTo>
                  <a:cubicBezTo>
                    <a:pt x="120" y="52"/>
                    <a:pt x="121" y="59"/>
                    <a:pt x="122" y="65"/>
                  </a:cubicBezTo>
                  <a:close/>
                  <a:moveTo>
                    <a:pt x="93" y="65"/>
                  </a:moveTo>
                  <a:cubicBezTo>
                    <a:pt x="47" y="65"/>
                    <a:pt x="47" y="65"/>
                    <a:pt x="47" y="65"/>
                  </a:cubicBezTo>
                  <a:cubicBezTo>
                    <a:pt x="47" y="59"/>
                    <a:pt x="47" y="52"/>
                    <a:pt x="49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2" y="52"/>
                    <a:pt x="93" y="59"/>
                    <a:pt x="93" y="65"/>
                  </a:cubicBezTo>
                  <a:close/>
                  <a:moveTo>
                    <a:pt x="37" y="65"/>
                  </a:moveTo>
                  <a:cubicBezTo>
                    <a:pt x="18" y="65"/>
                    <a:pt x="18" y="65"/>
                    <a:pt x="18" y="65"/>
                  </a:cubicBezTo>
                  <a:cubicBezTo>
                    <a:pt x="18" y="59"/>
                    <a:pt x="20" y="52"/>
                    <a:pt x="23" y="4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8" y="52"/>
                    <a:pt x="37" y="59"/>
                    <a:pt x="37" y="65"/>
                  </a:cubicBezTo>
                  <a:close/>
                  <a:moveTo>
                    <a:pt x="38" y="74"/>
                  </a:moveTo>
                  <a:cubicBezTo>
                    <a:pt x="38" y="81"/>
                    <a:pt x="40" y="87"/>
                    <a:pt x="42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0" y="87"/>
                    <a:pt x="18" y="81"/>
                    <a:pt x="18" y="74"/>
                  </a:cubicBezTo>
                  <a:lnTo>
                    <a:pt x="38" y="74"/>
                  </a:lnTo>
                  <a:close/>
                  <a:moveTo>
                    <a:pt x="102" y="74"/>
                  </a:moveTo>
                  <a:cubicBezTo>
                    <a:pt x="122" y="74"/>
                    <a:pt x="122" y="74"/>
                    <a:pt x="122" y="74"/>
                  </a:cubicBezTo>
                  <a:cubicBezTo>
                    <a:pt x="121" y="81"/>
                    <a:pt x="120" y="87"/>
                    <a:pt x="117" y="93"/>
                  </a:cubicBezTo>
                  <a:cubicBezTo>
                    <a:pt x="98" y="93"/>
                    <a:pt x="98" y="93"/>
                    <a:pt x="98" y="93"/>
                  </a:cubicBezTo>
                  <a:cubicBezTo>
                    <a:pt x="100" y="87"/>
                    <a:pt x="101" y="81"/>
                    <a:pt x="102" y="74"/>
                  </a:cubicBezTo>
                  <a:close/>
                  <a:moveTo>
                    <a:pt x="111" y="37"/>
                  </a:moveTo>
                  <a:cubicBezTo>
                    <a:pt x="98" y="37"/>
                    <a:pt x="98" y="37"/>
                    <a:pt x="98" y="37"/>
                  </a:cubicBezTo>
                  <a:cubicBezTo>
                    <a:pt x="96" y="31"/>
                    <a:pt x="93" y="26"/>
                    <a:pt x="90" y="21"/>
                  </a:cubicBezTo>
                  <a:cubicBezTo>
                    <a:pt x="98" y="25"/>
                    <a:pt x="105" y="30"/>
                    <a:pt x="111" y="37"/>
                  </a:cubicBezTo>
                  <a:close/>
                  <a:moveTo>
                    <a:pt x="75" y="18"/>
                  </a:moveTo>
                  <a:cubicBezTo>
                    <a:pt x="80" y="23"/>
                    <a:pt x="85" y="30"/>
                    <a:pt x="88" y="37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5" y="30"/>
                    <a:pt x="59" y="23"/>
                    <a:pt x="64" y="18"/>
                  </a:cubicBezTo>
                  <a:cubicBezTo>
                    <a:pt x="66" y="17"/>
                    <a:pt x="68" y="17"/>
                    <a:pt x="70" y="17"/>
                  </a:cubicBezTo>
                  <a:cubicBezTo>
                    <a:pt x="72" y="17"/>
                    <a:pt x="74" y="17"/>
                    <a:pt x="75" y="18"/>
                  </a:cubicBezTo>
                  <a:close/>
                  <a:moveTo>
                    <a:pt x="50" y="21"/>
                  </a:moveTo>
                  <a:cubicBezTo>
                    <a:pt x="47" y="26"/>
                    <a:pt x="44" y="31"/>
                    <a:pt x="42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4" y="30"/>
                    <a:pt x="42" y="25"/>
                    <a:pt x="50" y="21"/>
                  </a:cubicBezTo>
                  <a:close/>
                  <a:moveTo>
                    <a:pt x="29" y="102"/>
                  </a:moveTo>
                  <a:cubicBezTo>
                    <a:pt x="46" y="102"/>
                    <a:pt x="46" y="102"/>
                    <a:pt x="46" y="102"/>
                  </a:cubicBezTo>
                  <a:cubicBezTo>
                    <a:pt x="50" y="110"/>
                    <a:pt x="54" y="116"/>
                    <a:pt x="60" y="121"/>
                  </a:cubicBezTo>
                  <a:cubicBezTo>
                    <a:pt x="47" y="119"/>
                    <a:pt x="36" y="112"/>
                    <a:pt x="29" y="102"/>
                  </a:cubicBezTo>
                  <a:close/>
                  <a:moveTo>
                    <a:pt x="80" y="121"/>
                  </a:moveTo>
                  <a:cubicBezTo>
                    <a:pt x="85" y="116"/>
                    <a:pt x="90" y="110"/>
                    <a:pt x="94" y="102"/>
                  </a:cubicBezTo>
                  <a:cubicBezTo>
                    <a:pt x="111" y="102"/>
                    <a:pt x="111" y="102"/>
                    <a:pt x="111" y="102"/>
                  </a:cubicBezTo>
                  <a:cubicBezTo>
                    <a:pt x="103" y="112"/>
                    <a:pt x="92" y="119"/>
                    <a:pt x="80" y="121"/>
                  </a:cubicBezTo>
                  <a:close/>
                </a:path>
              </a:pathLst>
            </a:custGeom>
            <a:gradFill flip="none" rotWithShape="1">
              <a:gsLst>
                <a:gs pos="56000">
                  <a:srgbClr val="FB9463"/>
                </a:gs>
                <a:gs pos="100000">
                  <a:srgbClr val="D74C35"/>
                </a:gs>
              </a:gsLst>
              <a:lin ang="6000000" scaled="0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391" name="组合 2390"/>
          <p:cNvGrpSpPr/>
          <p:nvPr/>
        </p:nvGrpSpPr>
        <p:grpSpPr>
          <a:xfrm>
            <a:off x="4784809" y="2124339"/>
            <a:ext cx="386956" cy="290695"/>
            <a:chOff x="5288412" y="1824354"/>
            <a:chExt cx="386956" cy="290695"/>
          </a:xfrm>
        </p:grpSpPr>
        <p:sp>
          <p:nvSpPr>
            <p:cNvPr id="2392" name="Freeform 41"/>
            <p:cNvSpPr>
              <a:spLocks/>
            </p:cNvSpPr>
            <p:nvPr/>
          </p:nvSpPr>
          <p:spPr bwMode="auto">
            <a:xfrm>
              <a:off x="5402523" y="1943565"/>
              <a:ext cx="170210" cy="94348"/>
            </a:xfrm>
            <a:custGeom>
              <a:avLst/>
              <a:gdLst>
                <a:gd name="T0" fmla="*/ 62 w 113"/>
                <a:gd name="T1" fmla="*/ 46 h 63"/>
                <a:gd name="T2" fmla="*/ 19 w 113"/>
                <a:gd name="T3" fmla="*/ 62 h 63"/>
                <a:gd name="T4" fmla="*/ 19 w 113"/>
                <a:gd name="T5" fmla="*/ 62 h 63"/>
                <a:gd name="T6" fmla="*/ 18 w 113"/>
                <a:gd name="T7" fmla="*/ 62 h 63"/>
                <a:gd name="T8" fmla="*/ 15 w 113"/>
                <a:gd name="T9" fmla="*/ 62 h 63"/>
                <a:gd name="T10" fmla="*/ 9 w 113"/>
                <a:gd name="T11" fmla="*/ 58 h 63"/>
                <a:gd name="T12" fmla="*/ 9 w 113"/>
                <a:gd name="T13" fmla="*/ 58 h 63"/>
                <a:gd name="T14" fmla="*/ 9 w 113"/>
                <a:gd name="T15" fmla="*/ 58 h 63"/>
                <a:gd name="T16" fmla="*/ 9 w 113"/>
                <a:gd name="T17" fmla="*/ 58 h 63"/>
                <a:gd name="T18" fmla="*/ 1 w 113"/>
                <a:gd name="T19" fmla="*/ 40 h 63"/>
                <a:gd name="T20" fmla="*/ 1 w 113"/>
                <a:gd name="T21" fmla="*/ 40 h 63"/>
                <a:gd name="T22" fmla="*/ 1 w 113"/>
                <a:gd name="T23" fmla="*/ 40 h 63"/>
                <a:gd name="T24" fmla="*/ 0 w 113"/>
                <a:gd name="T25" fmla="*/ 37 h 63"/>
                <a:gd name="T26" fmla="*/ 4 w 113"/>
                <a:gd name="T27" fmla="*/ 31 h 63"/>
                <a:gd name="T28" fmla="*/ 4 w 113"/>
                <a:gd name="T29" fmla="*/ 31 h 63"/>
                <a:gd name="T30" fmla="*/ 4 w 113"/>
                <a:gd name="T31" fmla="*/ 31 h 63"/>
                <a:gd name="T32" fmla="*/ 4 w 113"/>
                <a:gd name="T33" fmla="*/ 31 h 63"/>
                <a:gd name="T34" fmla="*/ 48 w 113"/>
                <a:gd name="T35" fmla="*/ 15 h 63"/>
                <a:gd name="T36" fmla="*/ 43 w 113"/>
                <a:gd name="T37" fmla="*/ 5 h 63"/>
                <a:gd name="T38" fmla="*/ 45 w 113"/>
                <a:gd name="T39" fmla="*/ 1 h 63"/>
                <a:gd name="T40" fmla="*/ 47 w 113"/>
                <a:gd name="T41" fmla="*/ 0 h 63"/>
                <a:gd name="T42" fmla="*/ 78 w 113"/>
                <a:gd name="T43" fmla="*/ 4 h 63"/>
                <a:gd name="T44" fmla="*/ 110 w 113"/>
                <a:gd name="T45" fmla="*/ 7 h 63"/>
                <a:gd name="T46" fmla="*/ 113 w 113"/>
                <a:gd name="T47" fmla="*/ 10 h 63"/>
                <a:gd name="T48" fmla="*/ 112 w 113"/>
                <a:gd name="T49" fmla="*/ 12 h 63"/>
                <a:gd name="T50" fmla="*/ 112 w 113"/>
                <a:gd name="T51" fmla="*/ 12 h 63"/>
                <a:gd name="T52" fmla="*/ 92 w 113"/>
                <a:gd name="T53" fmla="*/ 35 h 63"/>
                <a:gd name="T54" fmla="*/ 73 w 113"/>
                <a:gd name="T55" fmla="*/ 57 h 63"/>
                <a:gd name="T56" fmla="*/ 68 w 113"/>
                <a:gd name="T57" fmla="*/ 57 h 63"/>
                <a:gd name="T58" fmla="*/ 67 w 113"/>
                <a:gd name="T59" fmla="*/ 56 h 63"/>
                <a:gd name="T60" fmla="*/ 67 w 113"/>
                <a:gd name="T61" fmla="*/ 56 h 63"/>
                <a:gd name="T62" fmla="*/ 62 w 113"/>
                <a:gd name="T63" fmla="*/ 4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3" h="63">
                  <a:moveTo>
                    <a:pt x="62" y="46"/>
                  </a:moveTo>
                  <a:cubicBezTo>
                    <a:pt x="19" y="62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9" y="62"/>
                    <a:pt x="18" y="62"/>
                    <a:pt x="18" y="62"/>
                  </a:cubicBezTo>
                  <a:cubicBezTo>
                    <a:pt x="17" y="63"/>
                    <a:pt x="16" y="63"/>
                    <a:pt x="15" y="62"/>
                  </a:cubicBezTo>
                  <a:cubicBezTo>
                    <a:pt x="12" y="62"/>
                    <a:pt x="10" y="60"/>
                    <a:pt x="9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0" y="39"/>
                    <a:pt x="0" y="38"/>
                    <a:pt x="0" y="37"/>
                  </a:cubicBezTo>
                  <a:cubicBezTo>
                    <a:pt x="0" y="34"/>
                    <a:pt x="2" y="32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3"/>
                    <a:pt x="43" y="1"/>
                    <a:pt x="45" y="1"/>
                  </a:cubicBezTo>
                  <a:cubicBezTo>
                    <a:pt x="46" y="0"/>
                    <a:pt x="46" y="0"/>
                    <a:pt x="47" y="0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12" y="7"/>
                    <a:pt x="113" y="9"/>
                    <a:pt x="113" y="10"/>
                  </a:cubicBezTo>
                  <a:cubicBezTo>
                    <a:pt x="113" y="11"/>
                    <a:pt x="113" y="12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1" y="58"/>
                    <a:pt x="69" y="59"/>
                    <a:pt x="68" y="57"/>
                  </a:cubicBezTo>
                  <a:cubicBezTo>
                    <a:pt x="68" y="57"/>
                    <a:pt x="67" y="57"/>
                    <a:pt x="67" y="56"/>
                  </a:cubicBezTo>
                  <a:cubicBezTo>
                    <a:pt x="67" y="56"/>
                    <a:pt x="67" y="56"/>
                    <a:pt x="67" y="56"/>
                  </a:cubicBezTo>
                  <a:cubicBezTo>
                    <a:pt x="62" y="46"/>
                    <a:pt x="62" y="46"/>
                    <a:pt x="62" y="46"/>
                  </a:cubicBezTo>
                  <a:close/>
                </a:path>
              </a:pathLst>
            </a:custGeom>
            <a:gradFill flip="none" rotWithShape="1">
              <a:gsLst>
                <a:gs pos="56000">
                  <a:srgbClr val="6EB3D2"/>
                </a:gs>
                <a:gs pos="100000">
                  <a:srgbClr val="2C85B6"/>
                </a:gs>
              </a:gsLst>
              <a:lin ang="6000000" scaled="0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93" name="Freeform 42"/>
            <p:cNvSpPr>
              <a:spLocks noEditPoints="1"/>
            </p:cNvSpPr>
            <p:nvPr/>
          </p:nvSpPr>
          <p:spPr bwMode="auto">
            <a:xfrm>
              <a:off x="5288412" y="1824354"/>
              <a:ext cx="386956" cy="290695"/>
            </a:xfrm>
            <a:custGeom>
              <a:avLst/>
              <a:gdLst>
                <a:gd name="T0" fmla="*/ 225 w 257"/>
                <a:gd name="T1" fmla="*/ 0 h 193"/>
                <a:gd name="T2" fmla="*/ 32 w 257"/>
                <a:gd name="T3" fmla="*/ 0 h 193"/>
                <a:gd name="T4" fmla="*/ 0 w 257"/>
                <a:gd name="T5" fmla="*/ 32 h 193"/>
                <a:gd name="T6" fmla="*/ 0 w 257"/>
                <a:gd name="T7" fmla="*/ 160 h 193"/>
                <a:gd name="T8" fmla="*/ 32 w 257"/>
                <a:gd name="T9" fmla="*/ 193 h 193"/>
                <a:gd name="T10" fmla="*/ 225 w 257"/>
                <a:gd name="T11" fmla="*/ 193 h 193"/>
                <a:gd name="T12" fmla="*/ 257 w 257"/>
                <a:gd name="T13" fmla="*/ 160 h 193"/>
                <a:gd name="T14" fmla="*/ 257 w 257"/>
                <a:gd name="T15" fmla="*/ 32 h 193"/>
                <a:gd name="T16" fmla="*/ 225 w 257"/>
                <a:gd name="T17" fmla="*/ 0 h 193"/>
                <a:gd name="T18" fmla="*/ 209 w 257"/>
                <a:gd name="T19" fmla="*/ 16 h 193"/>
                <a:gd name="T20" fmla="*/ 225 w 257"/>
                <a:gd name="T21" fmla="*/ 16 h 193"/>
                <a:gd name="T22" fmla="*/ 225 w 257"/>
                <a:gd name="T23" fmla="*/ 32 h 193"/>
                <a:gd name="T24" fmla="*/ 209 w 257"/>
                <a:gd name="T25" fmla="*/ 32 h 193"/>
                <a:gd name="T26" fmla="*/ 209 w 257"/>
                <a:gd name="T27" fmla="*/ 16 h 193"/>
                <a:gd name="T28" fmla="*/ 176 w 257"/>
                <a:gd name="T29" fmla="*/ 16 h 193"/>
                <a:gd name="T30" fmla="*/ 193 w 257"/>
                <a:gd name="T31" fmla="*/ 16 h 193"/>
                <a:gd name="T32" fmla="*/ 193 w 257"/>
                <a:gd name="T33" fmla="*/ 32 h 193"/>
                <a:gd name="T34" fmla="*/ 176 w 257"/>
                <a:gd name="T35" fmla="*/ 32 h 193"/>
                <a:gd name="T36" fmla="*/ 176 w 257"/>
                <a:gd name="T37" fmla="*/ 16 h 193"/>
                <a:gd name="T38" fmla="*/ 144 w 257"/>
                <a:gd name="T39" fmla="*/ 16 h 193"/>
                <a:gd name="T40" fmla="*/ 160 w 257"/>
                <a:gd name="T41" fmla="*/ 16 h 193"/>
                <a:gd name="T42" fmla="*/ 160 w 257"/>
                <a:gd name="T43" fmla="*/ 32 h 193"/>
                <a:gd name="T44" fmla="*/ 144 w 257"/>
                <a:gd name="T45" fmla="*/ 32 h 193"/>
                <a:gd name="T46" fmla="*/ 144 w 257"/>
                <a:gd name="T47" fmla="*/ 16 h 193"/>
                <a:gd name="T48" fmla="*/ 241 w 257"/>
                <a:gd name="T49" fmla="*/ 176 h 193"/>
                <a:gd name="T50" fmla="*/ 16 w 257"/>
                <a:gd name="T51" fmla="*/ 176 h 193"/>
                <a:gd name="T52" fmla="*/ 16 w 257"/>
                <a:gd name="T53" fmla="*/ 48 h 193"/>
                <a:gd name="T54" fmla="*/ 241 w 257"/>
                <a:gd name="T55" fmla="*/ 48 h 193"/>
                <a:gd name="T56" fmla="*/ 241 w 257"/>
                <a:gd name="T57" fmla="*/ 17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57" h="193">
                  <a:moveTo>
                    <a:pt x="225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78"/>
                    <a:pt x="14" y="193"/>
                    <a:pt x="32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42" y="193"/>
                    <a:pt x="257" y="178"/>
                    <a:pt x="257" y="160"/>
                  </a:cubicBezTo>
                  <a:cubicBezTo>
                    <a:pt x="257" y="32"/>
                    <a:pt x="257" y="32"/>
                    <a:pt x="257" y="32"/>
                  </a:cubicBezTo>
                  <a:cubicBezTo>
                    <a:pt x="257" y="14"/>
                    <a:pt x="242" y="0"/>
                    <a:pt x="225" y="0"/>
                  </a:cubicBezTo>
                  <a:close/>
                  <a:moveTo>
                    <a:pt x="209" y="16"/>
                  </a:moveTo>
                  <a:cubicBezTo>
                    <a:pt x="225" y="16"/>
                    <a:pt x="225" y="16"/>
                    <a:pt x="225" y="16"/>
                  </a:cubicBezTo>
                  <a:cubicBezTo>
                    <a:pt x="225" y="32"/>
                    <a:pt x="225" y="32"/>
                    <a:pt x="225" y="32"/>
                  </a:cubicBezTo>
                  <a:cubicBezTo>
                    <a:pt x="209" y="32"/>
                    <a:pt x="209" y="32"/>
                    <a:pt x="209" y="32"/>
                  </a:cubicBezTo>
                  <a:lnTo>
                    <a:pt x="209" y="16"/>
                  </a:lnTo>
                  <a:close/>
                  <a:moveTo>
                    <a:pt x="176" y="16"/>
                  </a:moveTo>
                  <a:cubicBezTo>
                    <a:pt x="193" y="16"/>
                    <a:pt x="193" y="16"/>
                    <a:pt x="193" y="16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76" y="32"/>
                    <a:pt x="176" y="32"/>
                    <a:pt x="176" y="32"/>
                  </a:cubicBezTo>
                  <a:lnTo>
                    <a:pt x="176" y="16"/>
                  </a:lnTo>
                  <a:close/>
                  <a:moveTo>
                    <a:pt x="144" y="16"/>
                  </a:moveTo>
                  <a:cubicBezTo>
                    <a:pt x="160" y="16"/>
                    <a:pt x="160" y="16"/>
                    <a:pt x="160" y="16"/>
                  </a:cubicBezTo>
                  <a:cubicBezTo>
                    <a:pt x="160" y="32"/>
                    <a:pt x="160" y="32"/>
                    <a:pt x="160" y="32"/>
                  </a:cubicBezTo>
                  <a:cubicBezTo>
                    <a:pt x="144" y="32"/>
                    <a:pt x="144" y="32"/>
                    <a:pt x="144" y="32"/>
                  </a:cubicBezTo>
                  <a:lnTo>
                    <a:pt x="144" y="16"/>
                  </a:lnTo>
                  <a:close/>
                  <a:moveTo>
                    <a:pt x="241" y="176"/>
                  </a:moveTo>
                  <a:cubicBezTo>
                    <a:pt x="16" y="176"/>
                    <a:pt x="16" y="176"/>
                    <a:pt x="16" y="176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241" y="48"/>
                    <a:pt x="241" y="48"/>
                    <a:pt x="241" y="48"/>
                  </a:cubicBezTo>
                  <a:lnTo>
                    <a:pt x="241" y="176"/>
                  </a:lnTo>
                  <a:close/>
                </a:path>
              </a:pathLst>
            </a:custGeom>
            <a:gradFill flip="none" rotWithShape="1">
              <a:gsLst>
                <a:gs pos="56000">
                  <a:srgbClr val="6EB3D2"/>
                </a:gs>
                <a:gs pos="100000">
                  <a:srgbClr val="2C85B6"/>
                </a:gs>
              </a:gsLst>
              <a:lin ang="6000000" scaled="0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394" name="Freeform 61"/>
          <p:cNvSpPr>
            <a:spLocks noEditPoints="1"/>
          </p:cNvSpPr>
          <p:nvPr/>
        </p:nvSpPr>
        <p:spPr bwMode="auto">
          <a:xfrm>
            <a:off x="3383869" y="2910611"/>
            <a:ext cx="334045" cy="381219"/>
          </a:xfrm>
          <a:custGeom>
            <a:avLst/>
            <a:gdLst>
              <a:gd name="T0" fmla="*/ 94 w 222"/>
              <a:gd name="T1" fmla="*/ 16 h 253"/>
              <a:gd name="T2" fmla="*/ 110 w 222"/>
              <a:gd name="T3" fmla="*/ 0 h 253"/>
              <a:gd name="T4" fmla="*/ 126 w 222"/>
              <a:gd name="T5" fmla="*/ 16 h 253"/>
              <a:gd name="T6" fmla="*/ 127 w 222"/>
              <a:gd name="T7" fmla="*/ 110 h 253"/>
              <a:gd name="T8" fmla="*/ 111 w 222"/>
              <a:gd name="T9" fmla="*/ 126 h 253"/>
              <a:gd name="T10" fmla="*/ 95 w 222"/>
              <a:gd name="T11" fmla="*/ 111 h 253"/>
              <a:gd name="T12" fmla="*/ 94 w 222"/>
              <a:gd name="T13" fmla="*/ 16 h 253"/>
              <a:gd name="T14" fmla="*/ 112 w 222"/>
              <a:gd name="T15" fmla="*/ 252 h 253"/>
              <a:gd name="T16" fmla="*/ 1 w 222"/>
              <a:gd name="T17" fmla="*/ 143 h 253"/>
              <a:gd name="T18" fmla="*/ 79 w 222"/>
              <a:gd name="T19" fmla="*/ 37 h 253"/>
              <a:gd name="T20" fmla="*/ 79 w 222"/>
              <a:gd name="T21" fmla="*/ 70 h 253"/>
              <a:gd name="T22" fmla="*/ 32 w 222"/>
              <a:gd name="T23" fmla="*/ 143 h 253"/>
              <a:gd name="T24" fmla="*/ 112 w 222"/>
              <a:gd name="T25" fmla="*/ 221 h 253"/>
              <a:gd name="T26" fmla="*/ 190 w 222"/>
              <a:gd name="T27" fmla="*/ 141 h 253"/>
              <a:gd name="T28" fmla="*/ 142 w 222"/>
              <a:gd name="T29" fmla="*/ 70 h 253"/>
              <a:gd name="T30" fmla="*/ 142 w 222"/>
              <a:gd name="T31" fmla="*/ 36 h 253"/>
              <a:gd name="T32" fmla="*/ 222 w 222"/>
              <a:gd name="T33" fmla="*/ 141 h 253"/>
              <a:gd name="T34" fmla="*/ 112 w 222"/>
              <a:gd name="T35" fmla="*/ 252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22" h="253">
                <a:moveTo>
                  <a:pt x="94" y="16"/>
                </a:moveTo>
                <a:cubicBezTo>
                  <a:pt x="94" y="7"/>
                  <a:pt x="101" y="0"/>
                  <a:pt x="110" y="0"/>
                </a:cubicBezTo>
                <a:cubicBezTo>
                  <a:pt x="119" y="0"/>
                  <a:pt x="126" y="7"/>
                  <a:pt x="126" y="16"/>
                </a:cubicBezTo>
                <a:cubicBezTo>
                  <a:pt x="127" y="110"/>
                  <a:pt x="127" y="110"/>
                  <a:pt x="127" y="110"/>
                </a:cubicBezTo>
                <a:cubicBezTo>
                  <a:pt x="127" y="119"/>
                  <a:pt x="120" y="126"/>
                  <a:pt x="111" y="126"/>
                </a:cubicBezTo>
                <a:cubicBezTo>
                  <a:pt x="102" y="126"/>
                  <a:pt x="95" y="119"/>
                  <a:pt x="95" y="111"/>
                </a:cubicBezTo>
                <a:lnTo>
                  <a:pt x="94" y="16"/>
                </a:lnTo>
                <a:close/>
                <a:moveTo>
                  <a:pt x="112" y="252"/>
                </a:moveTo>
                <a:cubicBezTo>
                  <a:pt x="51" y="253"/>
                  <a:pt x="1" y="204"/>
                  <a:pt x="1" y="143"/>
                </a:cubicBezTo>
                <a:cubicBezTo>
                  <a:pt x="0" y="93"/>
                  <a:pt x="33" y="51"/>
                  <a:pt x="79" y="37"/>
                </a:cubicBezTo>
                <a:cubicBezTo>
                  <a:pt x="79" y="70"/>
                  <a:pt x="79" y="70"/>
                  <a:pt x="79" y="70"/>
                </a:cubicBezTo>
                <a:cubicBezTo>
                  <a:pt x="51" y="83"/>
                  <a:pt x="32" y="110"/>
                  <a:pt x="32" y="143"/>
                </a:cubicBezTo>
                <a:cubicBezTo>
                  <a:pt x="33" y="186"/>
                  <a:pt x="68" y="221"/>
                  <a:pt x="112" y="221"/>
                </a:cubicBezTo>
                <a:cubicBezTo>
                  <a:pt x="155" y="220"/>
                  <a:pt x="190" y="185"/>
                  <a:pt x="190" y="141"/>
                </a:cubicBezTo>
                <a:cubicBezTo>
                  <a:pt x="190" y="109"/>
                  <a:pt x="170" y="82"/>
                  <a:pt x="142" y="70"/>
                </a:cubicBezTo>
                <a:cubicBezTo>
                  <a:pt x="142" y="36"/>
                  <a:pt x="142" y="36"/>
                  <a:pt x="142" y="36"/>
                </a:cubicBezTo>
                <a:cubicBezTo>
                  <a:pt x="187" y="49"/>
                  <a:pt x="221" y="91"/>
                  <a:pt x="222" y="141"/>
                </a:cubicBezTo>
                <a:cubicBezTo>
                  <a:pt x="222" y="202"/>
                  <a:pt x="173" y="252"/>
                  <a:pt x="112" y="252"/>
                </a:cubicBezTo>
                <a:close/>
              </a:path>
            </a:pathLst>
          </a:custGeom>
          <a:gradFill flip="none" rotWithShape="1">
            <a:gsLst>
              <a:gs pos="56000">
                <a:srgbClr val="009999"/>
              </a:gs>
              <a:gs pos="100000">
                <a:srgbClr val="00504E"/>
              </a:gs>
            </a:gsLst>
            <a:lin ang="6000000" scaled="0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96" name="TextBox 2395"/>
          <p:cNvSpPr txBox="1"/>
          <p:nvPr/>
        </p:nvSpPr>
        <p:spPr>
          <a:xfrm>
            <a:off x="5915183" y="2589391"/>
            <a:ext cx="1466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01" name="TextBox 2400"/>
          <p:cNvSpPr txBox="1"/>
          <p:nvPr/>
        </p:nvSpPr>
        <p:spPr>
          <a:xfrm>
            <a:off x="5915183" y="3039561"/>
            <a:ext cx="1466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04" name="TextBox 2403"/>
          <p:cNvSpPr txBox="1"/>
          <p:nvPr/>
        </p:nvSpPr>
        <p:spPr>
          <a:xfrm>
            <a:off x="5915183" y="3489731"/>
            <a:ext cx="1466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07" name="TextBox 2406"/>
          <p:cNvSpPr txBox="1"/>
          <p:nvPr/>
        </p:nvSpPr>
        <p:spPr>
          <a:xfrm>
            <a:off x="5915183" y="3939902"/>
            <a:ext cx="1466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48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3" name="组合 1572"/>
          <p:cNvGrpSpPr/>
          <p:nvPr/>
        </p:nvGrpSpPr>
        <p:grpSpPr>
          <a:xfrm>
            <a:off x="1133074" y="1125926"/>
            <a:ext cx="6877853" cy="2891649"/>
            <a:chOff x="1656000" y="1308953"/>
            <a:chExt cx="5832000" cy="2451942"/>
          </a:xfrm>
        </p:grpSpPr>
        <p:grpSp>
          <p:nvGrpSpPr>
            <p:cNvPr id="1569" name="组合 1568"/>
            <p:cNvGrpSpPr/>
            <p:nvPr/>
          </p:nvGrpSpPr>
          <p:grpSpPr>
            <a:xfrm rot="16200000">
              <a:off x="2809472" y="1749008"/>
              <a:ext cx="1032997" cy="1660388"/>
              <a:chOff x="3563888" y="150093"/>
              <a:chExt cx="1536700" cy="2470015"/>
            </a:xfrm>
          </p:grpSpPr>
          <p:sp>
            <p:nvSpPr>
              <p:cNvPr id="2325" name="任意多边形 2324"/>
              <p:cNvSpPr/>
              <p:nvPr/>
            </p:nvSpPr>
            <p:spPr>
              <a:xfrm>
                <a:off x="3563888" y="1000858"/>
                <a:ext cx="1536700" cy="1619250"/>
              </a:xfrm>
              <a:custGeom>
                <a:avLst/>
                <a:gdLst>
                  <a:gd name="connsiteX0" fmla="*/ 0 w 1536700"/>
                  <a:gd name="connsiteY0" fmla="*/ 1619250 h 1619250"/>
                  <a:gd name="connsiteX1" fmla="*/ 1536700 w 1536700"/>
                  <a:gd name="connsiteY1" fmla="*/ 384473 h 1619250"/>
                  <a:gd name="connsiteX2" fmla="*/ 1534545 w 1536700"/>
                  <a:gd name="connsiteY2" fmla="*/ 382737 h 1619250"/>
                  <a:gd name="connsiteX3" fmla="*/ 1536700 w 1536700"/>
                  <a:gd name="connsiteY3" fmla="*/ 381000 h 1619250"/>
                  <a:gd name="connsiteX4" fmla="*/ 1054100 w 1536700"/>
                  <a:gd name="connsiteY4" fmla="*/ 0 h 1619250"/>
                  <a:gd name="connsiteX5" fmla="*/ 579964 w 1536700"/>
                  <a:gd name="connsiteY5" fmla="*/ 382737 h 1619250"/>
                  <a:gd name="connsiteX6" fmla="*/ 0 w 1536700"/>
                  <a:gd name="connsiteY6" fmla="*/ 850900 h 1619250"/>
                  <a:gd name="connsiteX7" fmla="*/ 0 w 1536700"/>
                  <a:gd name="connsiteY7" fmla="*/ 1619250 h 1619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36700" h="1619250">
                    <a:moveTo>
                      <a:pt x="0" y="1619250"/>
                    </a:moveTo>
                    <a:lnTo>
                      <a:pt x="1536700" y="384473"/>
                    </a:lnTo>
                    <a:lnTo>
                      <a:pt x="1534545" y="382737"/>
                    </a:lnTo>
                    <a:lnTo>
                      <a:pt x="1536700" y="381000"/>
                    </a:lnTo>
                    <a:lnTo>
                      <a:pt x="1054100" y="0"/>
                    </a:lnTo>
                    <a:lnTo>
                      <a:pt x="579964" y="382737"/>
                    </a:lnTo>
                    <a:lnTo>
                      <a:pt x="0" y="850900"/>
                    </a:lnTo>
                    <a:lnTo>
                      <a:pt x="0" y="1619250"/>
                    </a:lnTo>
                    <a:close/>
                  </a:path>
                </a:pathLst>
              </a:custGeom>
              <a:gradFill flip="none" rotWithShape="1">
                <a:gsLst>
                  <a:gs pos="70000">
                    <a:srgbClr val="61AACC"/>
                  </a:gs>
                  <a:gs pos="45000">
                    <a:srgbClr val="2C85B6"/>
                  </a:gs>
                </a:gsLst>
                <a:lin ang="9000000" scaled="0"/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2324" name="任意多边形 2323"/>
              <p:cNvSpPr/>
              <p:nvPr/>
            </p:nvSpPr>
            <p:spPr>
              <a:xfrm flipV="1">
                <a:off x="3563888" y="150093"/>
                <a:ext cx="1536700" cy="1619250"/>
              </a:xfrm>
              <a:custGeom>
                <a:avLst/>
                <a:gdLst>
                  <a:gd name="connsiteX0" fmla="*/ 0 w 1536700"/>
                  <a:gd name="connsiteY0" fmla="*/ 1619250 h 1619250"/>
                  <a:gd name="connsiteX1" fmla="*/ 1536700 w 1536700"/>
                  <a:gd name="connsiteY1" fmla="*/ 384473 h 1619250"/>
                  <a:gd name="connsiteX2" fmla="*/ 1534545 w 1536700"/>
                  <a:gd name="connsiteY2" fmla="*/ 382737 h 1619250"/>
                  <a:gd name="connsiteX3" fmla="*/ 1536700 w 1536700"/>
                  <a:gd name="connsiteY3" fmla="*/ 381000 h 1619250"/>
                  <a:gd name="connsiteX4" fmla="*/ 1054100 w 1536700"/>
                  <a:gd name="connsiteY4" fmla="*/ 0 h 1619250"/>
                  <a:gd name="connsiteX5" fmla="*/ 579964 w 1536700"/>
                  <a:gd name="connsiteY5" fmla="*/ 382737 h 1619250"/>
                  <a:gd name="connsiteX6" fmla="*/ 0 w 1536700"/>
                  <a:gd name="connsiteY6" fmla="*/ 850900 h 1619250"/>
                  <a:gd name="connsiteX7" fmla="*/ 0 w 1536700"/>
                  <a:gd name="connsiteY7" fmla="*/ 1619250 h 1619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36700" h="1619250">
                    <a:moveTo>
                      <a:pt x="0" y="1619250"/>
                    </a:moveTo>
                    <a:lnTo>
                      <a:pt x="1536700" y="384473"/>
                    </a:lnTo>
                    <a:lnTo>
                      <a:pt x="1534545" y="382737"/>
                    </a:lnTo>
                    <a:lnTo>
                      <a:pt x="1536700" y="381000"/>
                    </a:lnTo>
                    <a:lnTo>
                      <a:pt x="1054100" y="0"/>
                    </a:lnTo>
                    <a:lnTo>
                      <a:pt x="579964" y="382737"/>
                    </a:lnTo>
                    <a:lnTo>
                      <a:pt x="0" y="850900"/>
                    </a:lnTo>
                    <a:lnTo>
                      <a:pt x="0" y="1619250"/>
                    </a:lnTo>
                    <a:close/>
                  </a:path>
                </a:pathLst>
              </a:custGeom>
              <a:gradFill flip="none" rotWithShape="1">
                <a:gsLst>
                  <a:gs pos="50000">
                    <a:srgbClr val="61AACC"/>
                  </a:gs>
                  <a:gs pos="20000">
                    <a:srgbClr val="2C85B6"/>
                  </a:gs>
                </a:gsLst>
                <a:lin ang="9000000" scaled="0"/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</p:grpSp>
        <p:grpSp>
          <p:nvGrpSpPr>
            <p:cNvPr id="2327" name="组合 2326"/>
            <p:cNvGrpSpPr/>
            <p:nvPr/>
          </p:nvGrpSpPr>
          <p:grpSpPr>
            <a:xfrm rot="5400000" flipV="1">
              <a:off x="3641142" y="1749008"/>
              <a:ext cx="1032997" cy="1660388"/>
              <a:chOff x="3563888" y="150093"/>
              <a:chExt cx="1536700" cy="2470015"/>
            </a:xfrm>
          </p:grpSpPr>
          <p:sp>
            <p:nvSpPr>
              <p:cNvPr id="2328" name="任意多边形 2327"/>
              <p:cNvSpPr/>
              <p:nvPr/>
            </p:nvSpPr>
            <p:spPr>
              <a:xfrm>
                <a:off x="3563888" y="1000858"/>
                <a:ext cx="1536700" cy="1619250"/>
              </a:xfrm>
              <a:custGeom>
                <a:avLst/>
                <a:gdLst>
                  <a:gd name="connsiteX0" fmla="*/ 0 w 1536700"/>
                  <a:gd name="connsiteY0" fmla="*/ 1619250 h 1619250"/>
                  <a:gd name="connsiteX1" fmla="*/ 1536700 w 1536700"/>
                  <a:gd name="connsiteY1" fmla="*/ 384473 h 1619250"/>
                  <a:gd name="connsiteX2" fmla="*/ 1534545 w 1536700"/>
                  <a:gd name="connsiteY2" fmla="*/ 382737 h 1619250"/>
                  <a:gd name="connsiteX3" fmla="*/ 1536700 w 1536700"/>
                  <a:gd name="connsiteY3" fmla="*/ 381000 h 1619250"/>
                  <a:gd name="connsiteX4" fmla="*/ 1054100 w 1536700"/>
                  <a:gd name="connsiteY4" fmla="*/ 0 h 1619250"/>
                  <a:gd name="connsiteX5" fmla="*/ 579964 w 1536700"/>
                  <a:gd name="connsiteY5" fmla="*/ 382737 h 1619250"/>
                  <a:gd name="connsiteX6" fmla="*/ 0 w 1536700"/>
                  <a:gd name="connsiteY6" fmla="*/ 850900 h 1619250"/>
                  <a:gd name="connsiteX7" fmla="*/ 0 w 1536700"/>
                  <a:gd name="connsiteY7" fmla="*/ 1619250 h 1619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36700" h="1619250">
                    <a:moveTo>
                      <a:pt x="0" y="1619250"/>
                    </a:moveTo>
                    <a:lnTo>
                      <a:pt x="1536700" y="384473"/>
                    </a:lnTo>
                    <a:lnTo>
                      <a:pt x="1534545" y="382737"/>
                    </a:lnTo>
                    <a:lnTo>
                      <a:pt x="1536700" y="381000"/>
                    </a:lnTo>
                    <a:lnTo>
                      <a:pt x="1054100" y="0"/>
                    </a:lnTo>
                    <a:lnTo>
                      <a:pt x="579964" y="382737"/>
                    </a:lnTo>
                    <a:lnTo>
                      <a:pt x="0" y="850900"/>
                    </a:lnTo>
                    <a:lnTo>
                      <a:pt x="0" y="1619250"/>
                    </a:lnTo>
                    <a:close/>
                  </a:path>
                </a:pathLst>
              </a:custGeom>
              <a:gradFill flip="none" rotWithShape="1">
                <a:gsLst>
                  <a:gs pos="70000">
                    <a:srgbClr val="EFB600"/>
                  </a:gs>
                  <a:gs pos="45000">
                    <a:srgbClr val="C49500"/>
                  </a:gs>
                </a:gsLst>
                <a:lin ang="9000000" scaled="0"/>
                <a:tileRect/>
              </a:gradFill>
              <a:ln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2329" name="任意多边形 2328"/>
              <p:cNvSpPr/>
              <p:nvPr/>
            </p:nvSpPr>
            <p:spPr>
              <a:xfrm flipV="1">
                <a:off x="3563888" y="150093"/>
                <a:ext cx="1536700" cy="1619250"/>
              </a:xfrm>
              <a:custGeom>
                <a:avLst/>
                <a:gdLst>
                  <a:gd name="connsiteX0" fmla="*/ 0 w 1536700"/>
                  <a:gd name="connsiteY0" fmla="*/ 1619250 h 1619250"/>
                  <a:gd name="connsiteX1" fmla="*/ 1536700 w 1536700"/>
                  <a:gd name="connsiteY1" fmla="*/ 384473 h 1619250"/>
                  <a:gd name="connsiteX2" fmla="*/ 1534545 w 1536700"/>
                  <a:gd name="connsiteY2" fmla="*/ 382737 h 1619250"/>
                  <a:gd name="connsiteX3" fmla="*/ 1536700 w 1536700"/>
                  <a:gd name="connsiteY3" fmla="*/ 381000 h 1619250"/>
                  <a:gd name="connsiteX4" fmla="*/ 1054100 w 1536700"/>
                  <a:gd name="connsiteY4" fmla="*/ 0 h 1619250"/>
                  <a:gd name="connsiteX5" fmla="*/ 579964 w 1536700"/>
                  <a:gd name="connsiteY5" fmla="*/ 382737 h 1619250"/>
                  <a:gd name="connsiteX6" fmla="*/ 0 w 1536700"/>
                  <a:gd name="connsiteY6" fmla="*/ 850900 h 1619250"/>
                  <a:gd name="connsiteX7" fmla="*/ 0 w 1536700"/>
                  <a:gd name="connsiteY7" fmla="*/ 1619250 h 1619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36700" h="1619250">
                    <a:moveTo>
                      <a:pt x="0" y="1619250"/>
                    </a:moveTo>
                    <a:lnTo>
                      <a:pt x="1536700" y="384473"/>
                    </a:lnTo>
                    <a:lnTo>
                      <a:pt x="1534545" y="382737"/>
                    </a:lnTo>
                    <a:lnTo>
                      <a:pt x="1536700" y="381000"/>
                    </a:lnTo>
                    <a:lnTo>
                      <a:pt x="1054100" y="0"/>
                    </a:lnTo>
                    <a:lnTo>
                      <a:pt x="579964" y="382737"/>
                    </a:lnTo>
                    <a:lnTo>
                      <a:pt x="0" y="850900"/>
                    </a:lnTo>
                    <a:lnTo>
                      <a:pt x="0" y="1619250"/>
                    </a:lnTo>
                    <a:close/>
                  </a:path>
                </a:pathLst>
              </a:custGeom>
              <a:gradFill flip="none" rotWithShape="1">
                <a:gsLst>
                  <a:gs pos="49000">
                    <a:srgbClr val="EFB600"/>
                  </a:gs>
                  <a:gs pos="20000">
                    <a:srgbClr val="C49500"/>
                  </a:gs>
                </a:gsLst>
                <a:lin ang="9000000" scaled="0"/>
                <a:tileRect/>
              </a:gradFill>
              <a:ln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</p:grpSp>
        <p:grpSp>
          <p:nvGrpSpPr>
            <p:cNvPr id="2330" name="组合 2329"/>
            <p:cNvGrpSpPr/>
            <p:nvPr/>
          </p:nvGrpSpPr>
          <p:grpSpPr>
            <a:xfrm rot="16200000">
              <a:off x="4471337" y="1749008"/>
              <a:ext cx="1032997" cy="1660388"/>
              <a:chOff x="3563888" y="150093"/>
              <a:chExt cx="1536700" cy="2470015"/>
            </a:xfrm>
          </p:grpSpPr>
          <p:sp>
            <p:nvSpPr>
              <p:cNvPr id="2331" name="任意多边形 2330"/>
              <p:cNvSpPr/>
              <p:nvPr/>
            </p:nvSpPr>
            <p:spPr>
              <a:xfrm>
                <a:off x="3563888" y="1000858"/>
                <a:ext cx="1536700" cy="1619250"/>
              </a:xfrm>
              <a:custGeom>
                <a:avLst/>
                <a:gdLst>
                  <a:gd name="connsiteX0" fmla="*/ 0 w 1536700"/>
                  <a:gd name="connsiteY0" fmla="*/ 1619250 h 1619250"/>
                  <a:gd name="connsiteX1" fmla="*/ 1536700 w 1536700"/>
                  <a:gd name="connsiteY1" fmla="*/ 384473 h 1619250"/>
                  <a:gd name="connsiteX2" fmla="*/ 1534545 w 1536700"/>
                  <a:gd name="connsiteY2" fmla="*/ 382737 h 1619250"/>
                  <a:gd name="connsiteX3" fmla="*/ 1536700 w 1536700"/>
                  <a:gd name="connsiteY3" fmla="*/ 381000 h 1619250"/>
                  <a:gd name="connsiteX4" fmla="*/ 1054100 w 1536700"/>
                  <a:gd name="connsiteY4" fmla="*/ 0 h 1619250"/>
                  <a:gd name="connsiteX5" fmla="*/ 579964 w 1536700"/>
                  <a:gd name="connsiteY5" fmla="*/ 382737 h 1619250"/>
                  <a:gd name="connsiteX6" fmla="*/ 0 w 1536700"/>
                  <a:gd name="connsiteY6" fmla="*/ 850900 h 1619250"/>
                  <a:gd name="connsiteX7" fmla="*/ 0 w 1536700"/>
                  <a:gd name="connsiteY7" fmla="*/ 1619250 h 1619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36700" h="1619250">
                    <a:moveTo>
                      <a:pt x="0" y="1619250"/>
                    </a:moveTo>
                    <a:lnTo>
                      <a:pt x="1536700" y="384473"/>
                    </a:lnTo>
                    <a:lnTo>
                      <a:pt x="1534545" y="382737"/>
                    </a:lnTo>
                    <a:lnTo>
                      <a:pt x="1536700" y="381000"/>
                    </a:lnTo>
                    <a:lnTo>
                      <a:pt x="1054100" y="0"/>
                    </a:lnTo>
                    <a:lnTo>
                      <a:pt x="579964" y="382737"/>
                    </a:lnTo>
                    <a:lnTo>
                      <a:pt x="0" y="850900"/>
                    </a:lnTo>
                    <a:lnTo>
                      <a:pt x="0" y="1619250"/>
                    </a:lnTo>
                    <a:close/>
                  </a:path>
                </a:pathLst>
              </a:custGeom>
              <a:gradFill flip="none" rotWithShape="1">
                <a:gsLst>
                  <a:gs pos="70000">
                    <a:srgbClr val="009999"/>
                  </a:gs>
                  <a:gs pos="45000">
                    <a:srgbClr val="00827F"/>
                  </a:gs>
                </a:gsLst>
                <a:lin ang="9000000" scaled="0"/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2332" name="任意多边形 2331"/>
              <p:cNvSpPr/>
              <p:nvPr/>
            </p:nvSpPr>
            <p:spPr>
              <a:xfrm flipV="1">
                <a:off x="3563888" y="150093"/>
                <a:ext cx="1536700" cy="1619250"/>
              </a:xfrm>
              <a:custGeom>
                <a:avLst/>
                <a:gdLst>
                  <a:gd name="connsiteX0" fmla="*/ 0 w 1536700"/>
                  <a:gd name="connsiteY0" fmla="*/ 1619250 h 1619250"/>
                  <a:gd name="connsiteX1" fmla="*/ 1536700 w 1536700"/>
                  <a:gd name="connsiteY1" fmla="*/ 384473 h 1619250"/>
                  <a:gd name="connsiteX2" fmla="*/ 1534545 w 1536700"/>
                  <a:gd name="connsiteY2" fmla="*/ 382737 h 1619250"/>
                  <a:gd name="connsiteX3" fmla="*/ 1536700 w 1536700"/>
                  <a:gd name="connsiteY3" fmla="*/ 381000 h 1619250"/>
                  <a:gd name="connsiteX4" fmla="*/ 1054100 w 1536700"/>
                  <a:gd name="connsiteY4" fmla="*/ 0 h 1619250"/>
                  <a:gd name="connsiteX5" fmla="*/ 579964 w 1536700"/>
                  <a:gd name="connsiteY5" fmla="*/ 382737 h 1619250"/>
                  <a:gd name="connsiteX6" fmla="*/ 0 w 1536700"/>
                  <a:gd name="connsiteY6" fmla="*/ 850900 h 1619250"/>
                  <a:gd name="connsiteX7" fmla="*/ 0 w 1536700"/>
                  <a:gd name="connsiteY7" fmla="*/ 1619250 h 1619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36700" h="1619250">
                    <a:moveTo>
                      <a:pt x="0" y="1619250"/>
                    </a:moveTo>
                    <a:lnTo>
                      <a:pt x="1536700" y="384473"/>
                    </a:lnTo>
                    <a:lnTo>
                      <a:pt x="1534545" y="382737"/>
                    </a:lnTo>
                    <a:lnTo>
                      <a:pt x="1536700" y="381000"/>
                    </a:lnTo>
                    <a:lnTo>
                      <a:pt x="1054100" y="0"/>
                    </a:lnTo>
                    <a:lnTo>
                      <a:pt x="579964" y="382737"/>
                    </a:lnTo>
                    <a:lnTo>
                      <a:pt x="0" y="850900"/>
                    </a:lnTo>
                    <a:lnTo>
                      <a:pt x="0" y="1619250"/>
                    </a:lnTo>
                    <a:close/>
                  </a:path>
                </a:pathLst>
              </a:custGeom>
              <a:gradFill flip="none" rotWithShape="1">
                <a:gsLst>
                  <a:gs pos="50000">
                    <a:srgbClr val="009999"/>
                  </a:gs>
                  <a:gs pos="20000">
                    <a:srgbClr val="00827F"/>
                  </a:gs>
                </a:gsLst>
                <a:lin ang="9000000" scaled="0"/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</p:grpSp>
        <p:grpSp>
          <p:nvGrpSpPr>
            <p:cNvPr id="2333" name="组合 2332"/>
            <p:cNvGrpSpPr/>
            <p:nvPr/>
          </p:nvGrpSpPr>
          <p:grpSpPr>
            <a:xfrm rot="5400000" flipV="1">
              <a:off x="5301531" y="1749008"/>
              <a:ext cx="1032997" cy="1660388"/>
              <a:chOff x="3563888" y="150093"/>
              <a:chExt cx="1536700" cy="2470015"/>
            </a:xfrm>
          </p:grpSpPr>
          <p:sp>
            <p:nvSpPr>
              <p:cNvPr id="2334" name="任意多边形 2333"/>
              <p:cNvSpPr/>
              <p:nvPr/>
            </p:nvSpPr>
            <p:spPr>
              <a:xfrm>
                <a:off x="3563888" y="1000858"/>
                <a:ext cx="1536700" cy="1619250"/>
              </a:xfrm>
              <a:custGeom>
                <a:avLst/>
                <a:gdLst>
                  <a:gd name="connsiteX0" fmla="*/ 0 w 1536700"/>
                  <a:gd name="connsiteY0" fmla="*/ 1619250 h 1619250"/>
                  <a:gd name="connsiteX1" fmla="*/ 1536700 w 1536700"/>
                  <a:gd name="connsiteY1" fmla="*/ 384473 h 1619250"/>
                  <a:gd name="connsiteX2" fmla="*/ 1534545 w 1536700"/>
                  <a:gd name="connsiteY2" fmla="*/ 382737 h 1619250"/>
                  <a:gd name="connsiteX3" fmla="*/ 1536700 w 1536700"/>
                  <a:gd name="connsiteY3" fmla="*/ 381000 h 1619250"/>
                  <a:gd name="connsiteX4" fmla="*/ 1054100 w 1536700"/>
                  <a:gd name="connsiteY4" fmla="*/ 0 h 1619250"/>
                  <a:gd name="connsiteX5" fmla="*/ 579964 w 1536700"/>
                  <a:gd name="connsiteY5" fmla="*/ 382737 h 1619250"/>
                  <a:gd name="connsiteX6" fmla="*/ 0 w 1536700"/>
                  <a:gd name="connsiteY6" fmla="*/ 850900 h 1619250"/>
                  <a:gd name="connsiteX7" fmla="*/ 0 w 1536700"/>
                  <a:gd name="connsiteY7" fmla="*/ 1619250 h 1619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36700" h="1619250">
                    <a:moveTo>
                      <a:pt x="0" y="1619250"/>
                    </a:moveTo>
                    <a:lnTo>
                      <a:pt x="1536700" y="384473"/>
                    </a:lnTo>
                    <a:lnTo>
                      <a:pt x="1534545" y="382737"/>
                    </a:lnTo>
                    <a:lnTo>
                      <a:pt x="1536700" y="381000"/>
                    </a:lnTo>
                    <a:lnTo>
                      <a:pt x="1054100" y="0"/>
                    </a:lnTo>
                    <a:lnTo>
                      <a:pt x="579964" y="382737"/>
                    </a:lnTo>
                    <a:lnTo>
                      <a:pt x="0" y="850900"/>
                    </a:lnTo>
                    <a:lnTo>
                      <a:pt x="0" y="1619250"/>
                    </a:lnTo>
                    <a:close/>
                  </a:path>
                </a:pathLst>
              </a:custGeom>
              <a:gradFill flip="none" rotWithShape="1">
                <a:gsLst>
                  <a:gs pos="70000">
                    <a:srgbClr val="FB9463"/>
                  </a:gs>
                  <a:gs pos="45000">
                    <a:srgbClr val="D74C35"/>
                  </a:gs>
                </a:gsLst>
                <a:lin ang="9000000" scaled="0"/>
                <a:tileRect/>
              </a:gradFill>
              <a:ln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2335" name="任意多边形 2334"/>
              <p:cNvSpPr/>
              <p:nvPr/>
            </p:nvSpPr>
            <p:spPr>
              <a:xfrm flipV="1">
                <a:off x="3563888" y="150093"/>
                <a:ext cx="1536700" cy="1619250"/>
              </a:xfrm>
              <a:custGeom>
                <a:avLst/>
                <a:gdLst>
                  <a:gd name="connsiteX0" fmla="*/ 0 w 1536700"/>
                  <a:gd name="connsiteY0" fmla="*/ 1619250 h 1619250"/>
                  <a:gd name="connsiteX1" fmla="*/ 1536700 w 1536700"/>
                  <a:gd name="connsiteY1" fmla="*/ 384473 h 1619250"/>
                  <a:gd name="connsiteX2" fmla="*/ 1534545 w 1536700"/>
                  <a:gd name="connsiteY2" fmla="*/ 382737 h 1619250"/>
                  <a:gd name="connsiteX3" fmla="*/ 1536700 w 1536700"/>
                  <a:gd name="connsiteY3" fmla="*/ 381000 h 1619250"/>
                  <a:gd name="connsiteX4" fmla="*/ 1054100 w 1536700"/>
                  <a:gd name="connsiteY4" fmla="*/ 0 h 1619250"/>
                  <a:gd name="connsiteX5" fmla="*/ 579964 w 1536700"/>
                  <a:gd name="connsiteY5" fmla="*/ 382737 h 1619250"/>
                  <a:gd name="connsiteX6" fmla="*/ 0 w 1536700"/>
                  <a:gd name="connsiteY6" fmla="*/ 850900 h 1619250"/>
                  <a:gd name="connsiteX7" fmla="*/ 0 w 1536700"/>
                  <a:gd name="connsiteY7" fmla="*/ 1619250 h 1619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36700" h="1619250">
                    <a:moveTo>
                      <a:pt x="0" y="1619250"/>
                    </a:moveTo>
                    <a:lnTo>
                      <a:pt x="1536700" y="384473"/>
                    </a:lnTo>
                    <a:lnTo>
                      <a:pt x="1534545" y="382737"/>
                    </a:lnTo>
                    <a:lnTo>
                      <a:pt x="1536700" y="381000"/>
                    </a:lnTo>
                    <a:lnTo>
                      <a:pt x="1054100" y="0"/>
                    </a:lnTo>
                    <a:lnTo>
                      <a:pt x="579964" y="382737"/>
                    </a:lnTo>
                    <a:lnTo>
                      <a:pt x="0" y="850900"/>
                    </a:lnTo>
                    <a:lnTo>
                      <a:pt x="0" y="1619250"/>
                    </a:lnTo>
                    <a:close/>
                  </a:path>
                </a:pathLst>
              </a:custGeom>
              <a:gradFill flip="none" rotWithShape="1">
                <a:gsLst>
                  <a:gs pos="50000">
                    <a:srgbClr val="FB9463"/>
                  </a:gs>
                  <a:gs pos="20000">
                    <a:srgbClr val="D74C35"/>
                  </a:gs>
                </a:gsLst>
                <a:lin ang="9000000" scaled="0"/>
                <a:tileRect/>
              </a:gradFill>
              <a:ln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</p:grpSp>
        <p:pic>
          <p:nvPicPr>
            <p:cNvPr id="2688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flipV="1">
              <a:off x="1656000" y="2062703"/>
              <a:ext cx="5832000" cy="627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26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flipH="1">
              <a:off x="1656000" y="3039560"/>
              <a:ext cx="5832000" cy="627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700" name="组合 2699"/>
            <p:cNvGrpSpPr/>
            <p:nvPr/>
          </p:nvGrpSpPr>
          <p:grpSpPr>
            <a:xfrm>
              <a:off x="4061878" y="2115947"/>
              <a:ext cx="191525" cy="177511"/>
              <a:chOff x="4378714" y="1388949"/>
              <a:chExt cx="365920" cy="339145"/>
            </a:xfrm>
          </p:grpSpPr>
          <p:sp>
            <p:nvSpPr>
              <p:cNvPr id="2708" name="Freeform 37"/>
              <p:cNvSpPr>
                <a:spLocks/>
              </p:cNvSpPr>
              <p:nvPr/>
            </p:nvSpPr>
            <p:spPr bwMode="auto">
              <a:xfrm>
                <a:off x="4378714" y="1388949"/>
                <a:ext cx="228859" cy="247346"/>
              </a:xfrm>
              <a:custGeom>
                <a:avLst/>
                <a:gdLst>
                  <a:gd name="T0" fmla="*/ 152 w 152"/>
                  <a:gd name="T1" fmla="*/ 28 h 164"/>
                  <a:gd name="T2" fmla="*/ 152 w 152"/>
                  <a:gd name="T3" fmla="*/ 28 h 164"/>
                  <a:gd name="T4" fmla="*/ 124 w 152"/>
                  <a:gd name="T5" fmla="*/ 0 h 164"/>
                  <a:gd name="T6" fmla="*/ 28 w 152"/>
                  <a:gd name="T7" fmla="*/ 0 h 164"/>
                  <a:gd name="T8" fmla="*/ 0 w 152"/>
                  <a:gd name="T9" fmla="*/ 28 h 164"/>
                  <a:gd name="T10" fmla="*/ 0 w 152"/>
                  <a:gd name="T11" fmla="*/ 91 h 164"/>
                  <a:gd name="T12" fmla="*/ 28 w 152"/>
                  <a:gd name="T13" fmla="*/ 119 h 164"/>
                  <a:gd name="T14" fmla="*/ 30 w 152"/>
                  <a:gd name="T15" fmla="*/ 119 h 164"/>
                  <a:gd name="T16" fmla="*/ 30 w 152"/>
                  <a:gd name="T17" fmla="*/ 164 h 164"/>
                  <a:gd name="T18" fmla="*/ 61 w 152"/>
                  <a:gd name="T19" fmla="*/ 134 h 164"/>
                  <a:gd name="T20" fmla="*/ 61 w 152"/>
                  <a:gd name="T21" fmla="*/ 58 h 164"/>
                  <a:gd name="T22" fmla="*/ 91 w 152"/>
                  <a:gd name="T23" fmla="*/ 28 h 164"/>
                  <a:gd name="T24" fmla="*/ 152 w 152"/>
                  <a:gd name="T25" fmla="*/ 28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2" h="164">
                    <a:moveTo>
                      <a:pt x="152" y="28"/>
                    </a:moveTo>
                    <a:cubicBezTo>
                      <a:pt x="152" y="28"/>
                      <a:pt x="152" y="28"/>
                      <a:pt x="152" y="28"/>
                    </a:cubicBezTo>
                    <a:cubicBezTo>
                      <a:pt x="152" y="12"/>
                      <a:pt x="140" y="0"/>
                      <a:pt x="12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2" y="0"/>
                      <a:pt x="0" y="12"/>
                      <a:pt x="0" y="28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106"/>
                      <a:pt x="12" y="119"/>
                      <a:pt x="28" y="119"/>
                    </a:cubicBezTo>
                    <a:cubicBezTo>
                      <a:pt x="30" y="119"/>
                      <a:pt x="30" y="119"/>
                      <a:pt x="30" y="119"/>
                    </a:cubicBezTo>
                    <a:cubicBezTo>
                      <a:pt x="30" y="164"/>
                      <a:pt x="30" y="164"/>
                      <a:pt x="30" y="164"/>
                    </a:cubicBezTo>
                    <a:cubicBezTo>
                      <a:pt x="61" y="134"/>
                      <a:pt x="61" y="134"/>
                      <a:pt x="61" y="134"/>
                    </a:cubicBezTo>
                    <a:cubicBezTo>
                      <a:pt x="61" y="58"/>
                      <a:pt x="61" y="58"/>
                      <a:pt x="61" y="58"/>
                    </a:cubicBezTo>
                    <a:cubicBezTo>
                      <a:pt x="61" y="41"/>
                      <a:pt x="74" y="28"/>
                      <a:pt x="91" y="28"/>
                    </a:cubicBezTo>
                    <a:lnTo>
                      <a:pt x="152" y="28"/>
                    </a:lnTo>
                    <a:close/>
                  </a:path>
                </a:pathLst>
              </a:custGeom>
              <a:gradFill flip="none" rotWithShape="1">
                <a:gsLst>
                  <a:gs pos="56000">
                    <a:srgbClr val="EFB600"/>
                  </a:gs>
                  <a:gs pos="100000">
                    <a:srgbClr val="C49500"/>
                  </a:gs>
                </a:gsLst>
                <a:lin ang="6000000" scaled="0"/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709" name="Freeform 38"/>
              <p:cNvSpPr>
                <a:spLocks noEditPoints="1"/>
              </p:cNvSpPr>
              <p:nvPr/>
            </p:nvSpPr>
            <p:spPr bwMode="auto">
              <a:xfrm>
                <a:off x="4493463" y="1453973"/>
                <a:ext cx="251171" cy="274121"/>
              </a:xfrm>
              <a:custGeom>
                <a:avLst/>
                <a:gdLst>
                  <a:gd name="T0" fmla="*/ 137 w 167"/>
                  <a:gd name="T1" fmla="*/ 0 h 182"/>
                  <a:gd name="T2" fmla="*/ 30 w 167"/>
                  <a:gd name="T3" fmla="*/ 0 h 182"/>
                  <a:gd name="T4" fmla="*/ 0 w 167"/>
                  <a:gd name="T5" fmla="*/ 30 h 182"/>
                  <a:gd name="T6" fmla="*/ 0 w 167"/>
                  <a:gd name="T7" fmla="*/ 106 h 182"/>
                  <a:gd name="T8" fmla="*/ 30 w 167"/>
                  <a:gd name="T9" fmla="*/ 136 h 182"/>
                  <a:gd name="T10" fmla="*/ 61 w 167"/>
                  <a:gd name="T11" fmla="*/ 136 h 182"/>
                  <a:gd name="T12" fmla="*/ 61 w 167"/>
                  <a:gd name="T13" fmla="*/ 182 h 182"/>
                  <a:gd name="T14" fmla="*/ 106 w 167"/>
                  <a:gd name="T15" fmla="*/ 136 h 182"/>
                  <a:gd name="T16" fmla="*/ 137 w 167"/>
                  <a:gd name="T17" fmla="*/ 136 h 182"/>
                  <a:gd name="T18" fmla="*/ 167 w 167"/>
                  <a:gd name="T19" fmla="*/ 106 h 182"/>
                  <a:gd name="T20" fmla="*/ 167 w 167"/>
                  <a:gd name="T21" fmla="*/ 30 h 182"/>
                  <a:gd name="T22" fmla="*/ 137 w 167"/>
                  <a:gd name="T23" fmla="*/ 0 h 182"/>
                  <a:gd name="T24" fmla="*/ 30 w 167"/>
                  <a:gd name="T25" fmla="*/ 106 h 182"/>
                  <a:gd name="T26" fmla="*/ 30 w 167"/>
                  <a:gd name="T27" fmla="*/ 91 h 182"/>
                  <a:gd name="T28" fmla="*/ 91 w 167"/>
                  <a:gd name="T29" fmla="*/ 91 h 182"/>
                  <a:gd name="T30" fmla="*/ 91 w 167"/>
                  <a:gd name="T31" fmla="*/ 106 h 182"/>
                  <a:gd name="T32" fmla="*/ 30 w 167"/>
                  <a:gd name="T33" fmla="*/ 106 h 182"/>
                  <a:gd name="T34" fmla="*/ 137 w 167"/>
                  <a:gd name="T35" fmla="*/ 76 h 182"/>
                  <a:gd name="T36" fmla="*/ 30 w 167"/>
                  <a:gd name="T37" fmla="*/ 76 h 182"/>
                  <a:gd name="T38" fmla="*/ 30 w 167"/>
                  <a:gd name="T39" fmla="*/ 60 h 182"/>
                  <a:gd name="T40" fmla="*/ 137 w 167"/>
                  <a:gd name="T41" fmla="*/ 60 h 182"/>
                  <a:gd name="T42" fmla="*/ 137 w 167"/>
                  <a:gd name="T43" fmla="*/ 76 h 182"/>
                  <a:gd name="T44" fmla="*/ 137 w 167"/>
                  <a:gd name="T45" fmla="*/ 45 h 182"/>
                  <a:gd name="T46" fmla="*/ 30 w 167"/>
                  <a:gd name="T47" fmla="*/ 45 h 182"/>
                  <a:gd name="T48" fmla="*/ 30 w 167"/>
                  <a:gd name="T49" fmla="*/ 30 h 182"/>
                  <a:gd name="T50" fmla="*/ 137 w 167"/>
                  <a:gd name="T51" fmla="*/ 30 h 182"/>
                  <a:gd name="T52" fmla="*/ 137 w 167"/>
                  <a:gd name="T53" fmla="*/ 45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7" h="182">
                    <a:moveTo>
                      <a:pt x="137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14" y="0"/>
                      <a:pt x="0" y="13"/>
                      <a:pt x="0" y="30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23"/>
                      <a:pt x="14" y="136"/>
                      <a:pt x="30" y="136"/>
                    </a:cubicBezTo>
                    <a:cubicBezTo>
                      <a:pt x="61" y="136"/>
                      <a:pt x="61" y="136"/>
                      <a:pt x="61" y="136"/>
                    </a:cubicBezTo>
                    <a:cubicBezTo>
                      <a:pt x="61" y="182"/>
                      <a:pt x="61" y="182"/>
                      <a:pt x="61" y="182"/>
                    </a:cubicBezTo>
                    <a:cubicBezTo>
                      <a:pt x="106" y="136"/>
                      <a:pt x="106" y="136"/>
                      <a:pt x="106" y="136"/>
                    </a:cubicBezTo>
                    <a:cubicBezTo>
                      <a:pt x="137" y="136"/>
                      <a:pt x="137" y="136"/>
                      <a:pt x="137" y="136"/>
                    </a:cubicBezTo>
                    <a:cubicBezTo>
                      <a:pt x="154" y="136"/>
                      <a:pt x="167" y="123"/>
                      <a:pt x="167" y="106"/>
                    </a:cubicBezTo>
                    <a:cubicBezTo>
                      <a:pt x="167" y="30"/>
                      <a:pt x="167" y="30"/>
                      <a:pt x="167" y="30"/>
                    </a:cubicBezTo>
                    <a:cubicBezTo>
                      <a:pt x="167" y="13"/>
                      <a:pt x="154" y="0"/>
                      <a:pt x="137" y="0"/>
                    </a:cubicBezTo>
                    <a:close/>
                    <a:moveTo>
                      <a:pt x="30" y="106"/>
                    </a:moveTo>
                    <a:cubicBezTo>
                      <a:pt x="30" y="91"/>
                      <a:pt x="30" y="91"/>
                      <a:pt x="30" y="91"/>
                    </a:cubicBezTo>
                    <a:cubicBezTo>
                      <a:pt x="91" y="91"/>
                      <a:pt x="91" y="91"/>
                      <a:pt x="91" y="91"/>
                    </a:cubicBezTo>
                    <a:cubicBezTo>
                      <a:pt x="91" y="106"/>
                      <a:pt x="91" y="106"/>
                      <a:pt x="91" y="106"/>
                    </a:cubicBezTo>
                    <a:lnTo>
                      <a:pt x="30" y="106"/>
                    </a:lnTo>
                    <a:close/>
                    <a:moveTo>
                      <a:pt x="137" y="76"/>
                    </a:moveTo>
                    <a:cubicBezTo>
                      <a:pt x="30" y="76"/>
                      <a:pt x="30" y="76"/>
                      <a:pt x="30" y="76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137" y="60"/>
                      <a:pt x="137" y="60"/>
                      <a:pt x="137" y="60"/>
                    </a:cubicBezTo>
                    <a:lnTo>
                      <a:pt x="137" y="76"/>
                    </a:lnTo>
                    <a:close/>
                    <a:moveTo>
                      <a:pt x="137" y="45"/>
                    </a:move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137" y="30"/>
                      <a:pt x="137" y="30"/>
                      <a:pt x="137" y="30"/>
                    </a:cubicBezTo>
                    <a:lnTo>
                      <a:pt x="137" y="45"/>
                    </a:lnTo>
                    <a:close/>
                  </a:path>
                </a:pathLst>
              </a:custGeom>
              <a:gradFill flip="none" rotWithShape="1">
                <a:gsLst>
                  <a:gs pos="56000">
                    <a:srgbClr val="EFB600"/>
                  </a:gs>
                  <a:gs pos="100000">
                    <a:srgbClr val="C49500"/>
                  </a:gs>
                </a:gsLst>
                <a:lin ang="6000000" scaled="0"/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2701" name="组合 2700"/>
            <p:cNvGrpSpPr/>
            <p:nvPr/>
          </p:nvGrpSpPr>
          <p:grpSpPr>
            <a:xfrm>
              <a:off x="5708023" y="2115947"/>
              <a:ext cx="208208" cy="207874"/>
              <a:chOff x="3202546" y="2792701"/>
              <a:chExt cx="397794" cy="397156"/>
            </a:xfrm>
          </p:grpSpPr>
          <p:sp>
            <p:nvSpPr>
              <p:cNvPr id="2706" name="Freeform 39"/>
              <p:cNvSpPr>
                <a:spLocks noEditPoints="1"/>
              </p:cNvSpPr>
              <p:nvPr/>
            </p:nvSpPr>
            <p:spPr bwMode="auto">
              <a:xfrm>
                <a:off x="3202546" y="2792701"/>
                <a:ext cx="397794" cy="397156"/>
              </a:xfrm>
              <a:custGeom>
                <a:avLst/>
                <a:gdLst>
                  <a:gd name="T0" fmla="*/ 242 w 264"/>
                  <a:gd name="T1" fmla="*/ 145 h 264"/>
                  <a:gd name="T2" fmla="*/ 239 w 264"/>
                  <a:gd name="T3" fmla="*/ 104 h 264"/>
                  <a:gd name="T4" fmla="*/ 262 w 264"/>
                  <a:gd name="T5" fmla="*/ 84 h 264"/>
                  <a:gd name="T6" fmla="*/ 240 w 264"/>
                  <a:gd name="T7" fmla="*/ 51 h 264"/>
                  <a:gd name="T8" fmla="*/ 213 w 264"/>
                  <a:gd name="T9" fmla="*/ 56 h 264"/>
                  <a:gd name="T10" fmla="*/ 178 w 264"/>
                  <a:gd name="T11" fmla="*/ 33 h 264"/>
                  <a:gd name="T12" fmla="*/ 177 w 264"/>
                  <a:gd name="T13" fmla="*/ 4 h 264"/>
                  <a:gd name="T14" fmla="*/ 137 w 264"/>
                  <a:gd name="T15" fmla="*/ 0 h 264"/>
                  <a:gd name="T16" fmla="*/ 124 w 264"/>
                  <a:gd name="T17" fmla="*/ 24 h 264"/>
                  <a:gd name="T18" fmla="*/ 85 w 264"/>
                  <a:gd name="T19" fmla="*/ 36 h 264"/>
                  <a:gd name="T20" fmla="*/ 60 w 264"/>
                  <a:gd name="T21" fmla="*/ 19 h 264"/>
                  <a:gd name="T22" fmla="*/ 32 w 264"/>
                  <a:gd name="T23" fmla="*/ 48 h 264"/>
                  <a:gd name="T24" fmla="*/ 44 w 264"/>
                  <a:gd name="T25" fmla="*/ 72 h 264"/>
                  <a:gd name="T26" fmla="*/ 29 w 264"/>
                  <a:gd name="T27" fmla="*/ 111 h 264"/>
                  <a:gd name="T28" fmla="*/ 0 w 264"/>
                  <a:gd name="T29" fmla="*/ 119 h 264"/>
                  <a:gd name="T30" fmla="*/ 5 w 264"/>
                  <a:gd name="T31" fmla="*/ 158 h 264"/>
                  <a:gd name="T32" fmla="*/ 32 w 264"/>
                  <a:gd name="T33" fmla="*/ 165 h 264"/>
                  <a:gd name="T34" fmla="*/ 53 w 264"/>
                  <a:gd name="T35" fmla="*/ 201 h 264"/>
                  <a:gd name="T36" fmla="*/ 41 w 264"/>
                  <a:gd name="T37" fmla="*/ 228 h 264"/>
                  <a:gd name="T38" fmla="*/ 75 w 264"/>
                  <a:gd name="T39" fmla="*/ 249 h 264"/>
                  <a:gd name="T40" fmla="*/ 97 w 264"/>
                  <a:gd name="T41" fmla="*/ 232 h 264"/>
                  <a:gd name="T42" fmla="*/ 138 w 264"/>
                  <a:gd name="T43" fmla="*/ 238 h 264"/>
                  <a:gd name="T44" fmla="*/ 153 w 264"/>
                  <a:gd name="T45" fmla="*/ 264 h 264"/>
                  <a:gd name="T46" fmla="*/ 191 w 264"/>
                  <a:gd name="T47" fmla="*/ 251 h 264"/>
                  <a:gd name="T48" fmla="*/ 191 w 264"/>
                  <a:gd name="T49" fmla="*/ 223 h 264"/>
                  <a:gd name="T50" fmla="*/ 221 w 264"/>
                  <a:gd name="T51" fmla="*/ 195 h 264"/>
                  <a:gd name="T52" fmla="*/ 251 w 264"/>
                  <a:gd name="T53" fmla="*/ 200 h 264"/>
                  <a:gd name="T54" fmla="*/ 264 w 264"/>
                  <a:gd name="T55" fmla="*/ 162 h 264"/>
                  <a:gd name="T56" fmla="*/ 242 w 264"/>
                  <a:gd name="T57" fmla="*/ 145 h 264"/>
                  <a:gd name="T58" fmla="*/ 132 w 264"/>
                  <a:gd name="T59" fmla="*/ 217 h 264"/>
                  <a:gd name="T60" fmla="*/ 46 w 264"/>
                  <a:gd name="T61" fmla="*/ 132 h 264"/>
                  <a:gd name="T62" fmla="*/ 132 w 264"/>
                  <a:gd name="T63" fmla="*/ 46 h 264"/>
                  <a:gd name="T64" fmla="*/ 217 w 264"/>
                  <a:gd name="T65" fmla="*/ 132 h 264"/>
                  <a:gd name="T66" fmla="*/ 132 w 264"/>
                  <a:gd name="T67" fmla="*/ 217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64" h="264">
                    <a:moveTo>
                      <a:pt x="242" y="145"/>
                    </a:moveTo>
                    <a:cubicBezTo>
                      <a:pt x="239" y="104"/>
                      <a:pt x="239" y="104"/>
                      <a:pt x="239" y="104"/>
                    </a:cubicBezTo>
                    <a:cubicBezTo>
                      <a:pt x="262" y="84"/>
                      <a:pt x="262" y="84"/>
                      <a:pt x="262" y="84"/>
                    </a:cubicBezTo>
                    <a:cubicBezTo>
                      <a:pt x="240" y="51"/>
                      <a:pt x="240" y="51"/>
                      <a:pt x="240" y="51"/>
                    </a:cubicBezTo>
                    <a:cubicBezTo>
                      <a:pt x="213" y="56"/>
                      <a:pt x="213" y="56"/>
                      <a:pt x="213" y="56"/>
                    </a:cubicBezTo>
                    <a:cubicBezTo>
                      <a:pt x="178" y="33"/>
                      <a:pt x="178" y="33"/>
                      <a:pt x="178" y="33"/>
                    </a:cubicBezTo>
                    <a:cubicBezTo>
                      <a:pt x="177" y="4"/>
                      <a:pt x="177" y="4"/>
                      <a:pt x="177" y="4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24" y="24"/>
                      <a:pt x="124" y="24"/>
                      <a:pt x="124" y="24"/>
                    </a:cubicBezTo>
                    <a:cubicBezTo>
                      <a:pt x="85" y="36"/>
                      <a:pt x="85" y="36"/>
                      <a:pt x="85" y="36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29" y="111"/>
                      <a:pt x="29" y="111"/>
                      <a:pt x="29" y="111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5" y="158"/>
                      <a:pt x="5" y="158"/>
                      <a:pt x="5" y="158"/>
                    </a:cubicBezTo>
                    <a:cubicBezTo>
                      <a:pt x="32" y="165"/>
                      <a:pt x="32" y="165"/>
                      <a:pt x="32" y="165"/>
                    </a:cubicBezTo>
                    <a:cubicBezTo>
                      <a:pt x="53" y="201"/>
                      <a:pt x="53" y="201"/>
                      <a:pt x="53" y="201"/>
                    </a:cubicBezTo>
                    <a:cubicBezTo>
                      <a:pt x="41" y="228"/>
                      <a:pt x="41" y="228"/>
                      <a:pt x="41" y="228"/>
                    </a:cubicBezTo>
                    <a:cubicBezTo>
                      <a:pt x="75" y="249"/>
                      <a:pt x="75" y="249"/>
                      <a:pt x="75" y="249"/>
                    </a:cubicBezTo>
                    <a:cubicBezTo>
                      <a:pt x="97" y="232"/>
                      <a:pt x="97" y="232"/>
                      <a:pt x="97" y="232"/>
                    </a:cubicBezTo>
                    <a:cubicBezTo>
                      <a:pt x="138" y="238"/>
                      <a:pt x="138" y="238"/>
                      <a:pt x="138" y="238"/>
                    </a:cubicBezTo>
                    <a:cubicBezTo>
                      <a:pt x="153" y="264"/>
                      <a:pt x="153" y="264"/>
                      <a:pt x="153" y="264"/>
                    </a:cubicBezTo>
                    <a:cubicBezTo>
                      <a:pt x="191" y="251"/>
                      <a:pt x="191" y="251"/>
                      <a:pt x="191" y="251"/>
                    </a:cubicBezTo>
                    <a:cubicBezTo>
                      <a:pt x="191" y="223"/>
                      <a:pt x="191" y="223"/>
                      <a:pt x="191" y="223"/>
                    </a:cubicBezTo>
                    <a:cubicBezTo>
                      <a:pt x="221" y="195"/>
                      <a:pt x="221" y="195"/>
                      <a:pt x="221" y="195"/>
                    </a:cubicBezTo>
                    <a:cubicBezTo>
                      <a:pt x="251" y="200"/>
                      <a:pt x="251" y="200"/>
                      <a:pt x="251" y="200"/>
                    </a:cubicBezTo>
                    <a:cubicBezTo>
                      <a:pt x="264" y="162"/>
                      <a:pt x="264" y="162"/>
                      <a:pt x="264" y="162"/>
                    </a:cubicBezTo>
                    <a:lnTo>
                      <a:pt x="242" y="145"/>
                    </a:lnTo>
                    <a:close/>
                    <a:moveTo>
                      <a:pt x="132" y="217"/>
                    </a:moveTo>
                    <a:cubicBezTo>
                      <a:pt x="85" y="217"/>
                      <a:pt x="46" y="179"/>
                      <a:pt x="46" y="132"/>
                    </a:cubicBezTo>
                    <a:cubicBezTo>
                      <a:pt x="46" y="85"/>
                      <a:pt x="85" y="46"/>
                      <a:pt x="132" y="46"/>
                    </a:cubicBezTo>
                    <a:cubicBezTo>
                      <a:pt x="179" y="46"/>
                      <a:pt x="217" y="85"/>
                      <a:pt x="217" y="132"/>
                    </a:cubicBezTo>
                    <a:cubicBezTo>
                      <a:pt x="217" y="179"/>
                      <a:pt x="179" y="217"/>
                      <a:pt x="132" y="217"/>
                    </a:cubicBezTo>
                    <a:close/>
                  </a:path>
                </a:pathLst>
              </a:custGeom>
              <a:gradFill flip="none" rotWithShape="1">
                <a:gsLst>
                  <a:gs pos="56000">
                    <a:srgbClr val="FB9463"/>
                  </a:gs>
                  <a:gs pos="100000">
                    <a:srgbClr val="D74C35"/>
                  </a:gs>
                </a:gsLst>
                <a:lin ang="6000000" scaled="0"/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707" name="Freeform 40"/>
              <p:cNvSpPr>
                <a:spLocks noEditPoints="1"/>
              </p:cNvSpPr>
              <p:nvPr/>
            </p:nvSpPr>
            <p:spPr bwMode="auto">
              <a:xfrm>
                <a:off x="3296257" y="2885775"/>
                <a:ext cx="210372" cy="211009"/>
              </a:xfrm>
              <a:custGeom>
                <a:avLst/>
                <a:gdLst>
                  <a:gd name="T0" fmla="*/ 70 w 140"/>
                  <a:gd name="T1" fmla="*/ 0 h 140"/>
                  <a:gd name="T2" fmla="*/ 0 w 140"/>
                  <a:gd name="T3" fmla="*/ 70 h 140"/>
                  <a:gd name="T4" fmla="*/ 70 w 140"/>
                  <a:gd name="T5" fmla="*/ 140 h 140"/>
                  <a:gd name="T6" fmla="*/ 140 w 140"/>
                  <a:gd name="T7" fmla="*/ 70 h 140"/>
                  <a:gd name="T8" fmla="*/ 70 w 140"/>
                  <a:gd name="T9" fmla="*/ 0 h 140"/>
                  <a:gd name="T10" fmla="*/ 70 w 140"/>
                  <a:gd name="T11" fmla="*/ 118 h 140"/>
                  <a:gd name="T12" fmla="*/ 57 w 140"/>
                  <a:gd name="T13" fmla="*/ 102 h 140"/>
                  <a:gd name="T14" fmla="*/ 83 w 140"/>
                  <a:gd name="T15" fmla="*/ 102 h 140"/>
                  <a:gd name="T16" fmla="*/ 70 w 140"/>
                  <a:gd name="T17" fmla="*/ 118 h 140"/>
                  <a:gd name="T18" fmla="*/ 52 w 140"/>
                  <a:gd name="T19" fmla="*/ 93 h 140"/>
                  <a:gd name="T20" fmla="*/ 47 w 140"/>
                  <a:gd name="T21" fmla="*/ 74 h 140"/>
                  <a:gd name="T22" fmla="*/ 93 w 140"/>
                  <a:gd name="T23" fmla="*/ 74 h 140"/>
                  <a:gd name="T24" fmla="*/ 88 w 140"/>
                  <a:gd name="T25" fmla="*/ 93 h 140"/>
                  <a:gd name="T26" fmla="*/ 52 w 140"/>
                  <a:gd name="T27" fmla="*/ 93 h 140"/>
                  <a:gd name="T28" fmla="*/ 122 w 140"/>
                  <a:gd name="T29" fmla="*/ 65 h 140"/>
                  <a:gd name="T30" fmla="*/ 102 w 140"/>
                  <a:gd name="T31" fmla="*/ 65 h 140"/>
                  <a:gd name="T32" fmla="*/ 100 w 140"/>
                  <a:gd name="T33" fmla="*/ 46 h 140"/>
                  <a:gd name="T34" fmla="*/ 117 w 140"/>
                  <a:gd name="T35" fmla="*/ 46 h 140"/>
                  <a:gd name="T36" fmla="*/ 122 w 140"/>
                  <a:gd name="T37" fmla="*/ 65 h 140"/>
                  <a:gd name="T38" fmla="*/ 93 w 140"/>
                  <a:gd name="T39" fmla="*/ 65 h 140"/>
                  <a:gd name="T40" fmla="*/ 47 w 140"/>
                  <a:gd name="T41" fmla="*/ 65 h 140"/>
                  <a:gd name="T42" fmla="*/ 49 w 140"/>
                  <a:gd name="T43" fmla="*/ 46 h 140"/>
                  <a:gd name="T44" fmla="*/ 91 w 140"/>
                  <a:gd name="T45" fmla="*/ 46 h 140"/>
                  <a:gd name="T46" fmla="*/ 93 w 140"/>
                  <a:gd name="T47" fmla="*/ 65 h 140"/>
                  <a:gd name="T48" fmla="*/ 37 w 140"/>
                  <a:gd name="T49" fmla="*/ 65 h 140"/>
                  <a:gd name="T50" fmla="*/ 18 w 140"/>
                  <a:gd name="T51" fmla="*/ 65 h 140"/>
                  <a:gd name="T52" fmla="*/ 23 w 140"/>
                  <a:gd name="T53" fmla="*/ 46 h 140"/>
                  <a:gd name="T54" fmla="*/ 39 w 140"/>
                  <a:gd name="T55" fmla="*/ 46 h 140"/>
                  <a:gd name="T56" fmla="*/ 37 w 140"/>
                  <a:gd name="T57" fmla="*/ 65 h 140"/>
                  <a:gd name="T58" fmla="*/ 38 w 140"/>
                  <a:gd name="T59" fmla="*/ 74 h 140"/>
                  <a:gd name="T60" fmla="*/ 42 w 140"/>
                  <a:gd name="T61" fmla="*/ 93 h 140"/>
                  <a:gd name="T62" fmla="*/ 23 w 140"/>
                  <a:gd name="T63" fmla="*/ 93 h 140"/>
                  <a:gd name="T64" fmla="*/ 18 w 140"/>
                  <a:gd name="T65" fmla="*/ 74 h 140"/>
                  <a:gd name="T66" fmla="*/ 38 w 140"/>
                  <a:gd name="T67" fmla="*/ 74 h 140"/>
                  <a:gd name="T68" fmla="*/ 102 w 140"/>
                  <a:gd name="T69" fmla="*/ 74 h 140"/>
                  <a:gd name="T70" fmla="*/ 122 w 140"/>
                  <a:gd name="T71" fmla="*/ 74 h 140"/>
                  <a:gd name="T72" fmla="*/ 117 w 140"/>
                  <a:gd name="T73" fmla="*/ 93 h 140"/>
                  <a:gd name="T74" fmla="*/ 98 w 140"/>
                  <a:gd name="T75" fmla="*/ 93 h 140"/>
                  <a:gd name="T76" fmla="*/ 102 w 140"/>
                  <a:gd name="T77" fmla="*/ 74 h 140"/>
                  <a:gd name="T78" fmla="*/ 111 w 140"/>
                  <a:gd name="T79" fmla="*/ 37 h 140"/>
                  <a:gd name="T80" fmla="*/ 98 w 140"/>
                  <a:gd name="T81" fmla="*/ 37 h 140"/>
                  <a:gd name="T82" fmla="*/ 90 w 140"/>
                  <a:gd name="T83" fmla="*/ 21 h 140"/>
                  <a:gd name="T84" fmla="*/ 111 w 140"/>
                  <a:gd name="T85" fmla="*/ 37 h 140"/>
                  <a:gd name="T86" fmla="*/ 75 w 140"/>
                  <a:gd name="T87" fmla="*/ 18 h 140"/>
                  <a:gd name="T88" fmla="*/ 88 w 140"/>
                  <a:gd name="T89" fmla="*/ 37 h 140"/>
                  <a:gd name="T90" fmla="*/ 52 w 140"/>
                  <a:gd name="T91" fmla="*/ 37 h 140"/>
                  <a:gd name="T92" fmla="*/ 64 w 140"/>
                  <a:gd name="T93" fmla="*/ 18 h 140"/>
                  <a:gd name="T94" fmla="*/ 70 w 140"/>
                  <a:gd name="T95" fmla="*/ 17 h 140"/>
                  <a:gd name="T96" fmla="*/ 75 w 140"/>
                  <a:gd name="T97" fmla="*/ 18 h 140"/>
                  <a:gd name="T98" fmla="*/ 50 w 140"/>
                  <a:gd name="T99" fmla="*/ 21 h 140"/>
                  <a:gd name="T100" fmla="*/ 42 w 140"/>
                  <a:gd name="T101" fmla="*/ 37 h 140"/>
                  <a:gd name="T102" fmla="*/ 29 w 140"/>
                  <a:gd name="T103" fmla="*/ 37 h 140"/>
                  <a:gd name="T104" fmla="*/ 50 w 140"/>
                  <a:gd name="T105" fmla="*/ 21 h 140"/>
                  <a:gd name="T106" fmla="*/ 29 w 140"/>
                  <a:gd name="T107" fmla="*/ 102 h 140"/>
                  <a:gd name="T108" fmla="*/ 46 w 140"/>
                  <a:gd name="T109" fmla="*/ 102 h 140"/>
                  <a:gd name="T110" fmla="*/ 60 w 140"/>
                  <a:gd name="T111" fmla="*/ 121 h 140"/>
                  <a:gd name="T112" fmla="*/ 29 w 140"/>
                  <a:gd name="T113" fmla="*/ 102 h 140"/>
                  <a:gd name="T114" fmla="*/ 80 w 140"/>
                  <a:gd name="T115" fmla="*/ 121 h 140"/>
                  <a:gd name="T116" fmla="*/ 94 w 140"/>
                  <a:gd name="T117" fmla="*/ 102 h 140"/>
                  <a:gd name="T118" fmla="*/ 111 w 140"/>
                  <a:gd name="T119" fmla="*/ 102 h 140"/>
                  <a:gd name="T120" fmla="*/ 80 w 140"/>
                  <a:gd name="T121" fmla="*/ 121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0" h="140">
                    <a:moveTo>
                      <a:pt x="70" y="0"/>
                    </a:move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40" y="108"/>
                      <a:pt x="140" y="70"/>
                    </a:cubicBezTo>
                    <a:cubicBezTo>
                      <a:pt x="140" y="31"/>
                      <a:pt x="108" y="0"/>
                      <a:pt x="70" y="0"/>
                    </a:cubicBezTo>
                    <a:close/>
                    <a:moveTo>
                      <a:pt x="70" y="118"/>
                    </a:moveTo>
                    <a:cubicBezTo>
                      <a:pt x="65" y="114"/>
                      <a:pt x="60" y="108"/>
                      <a:pt x="57" y="102"/>
                    </a:cubicBezTo>
                    <a:cubicBezTo>
                      <a:pt x="83" y="102"/>
                      <a:pt x="83" y="102"/>
                      <a:pt x="83" y="102"/>
                    </a:cubicBezTo>
                    <a:cubicBezTo>
                      <a:pt x="79" y="108"/>
                      <a:pt x="75" y="114"/>
                      <a:pt x="70" y="118"/>
                    </a:cubicBezTo>
                    <a:close/>
                    <a:moveTo>
                      <a:pt x="52" y="93"/>
                    </a:moveTo>
                    <a:cubicBezTo>
                      <a:pt x="50" y="87"/>
                      <a:pt x="48" y="81"/>
                      <a:pt x="47" y="74"/>
                    </a:cubicBezTo>
                    <a:cubicBezTo>
                      <a:pt x="93" y="74"/>
                      <a:pt x="93" y="74"/>
                      <a:pt x="93" y="74"/>
                    </a:cubicBezTo>
                    <a:cubicBezTo>
                      <a:pt x="92" y="81"/>
                      <a:pt x="90" y="87"/>
                      <a:pt x="88" y="93"/>
                    </a:cubicBezTo>
                    <a:lnTo>
                      <a:pt x="52" y="93"/>
                    </a:lnTo>
                    <a:close/>
                    <a:moveTo>
                      <a:pt x="122" y="65"/>
                    </a:moveTo>
                    <a:cubicBezTo>
                      <a:pt x="102" y="65"/>
                      <a:pt x="102" y="65"/>
                      <a:pt x="102" y="65"/>
                    </a:cubicBezTo>
                    <a:cubicBezTo>
                      <a:pt x="102" y="59"/>
                      <a:pt x="102" y="52"/>
                      <a:pt x="100" y="46"/>
                    </a:cubicBezTo>
                    <a:cubicBezTo>
                      <a:pt x="117" y="46"/>
                      <a:pt x="117" y="46"/>
                      <a:pt x="117" y="46"/>
                    </a:cubicBezTo>
                    <a:cubicBezTo>
                      <a:pt x="120" y="52"/>
                      <a:pt x="121" y="59"/>
                      <a:pt x="122" y="65"/>
                    </a:cubicBezTo>
                    <a:close/>
                    <a:moveTo>
                      <a:pt x="93" y="65"/>
                    </a:moveTo>
                    <a:cubicBezTo>
                      <a:pt x="47" y="65"/>
                      <a:pt x="47" y="65"/>
                      <a:pt x="47" y="65"/>
                    </a:cubicBezTo>
                    <a:cubicBezTo>
                      <a:pt x="47" y="59"/>
                      <a:pt x="47" y="52"/>
                      <a:pt x="49" y="46"/>
                    </a:cubicBezTo>
                    <a:cubicBezTo>
                      <a:pt x="91" y="46"/>
                      <a:pt x="91" y="46"/>
                      <a:pt x="91" y="46"/>
                    </a:cubicBezTo>
                    <a:cubicBezTo>
                      <a:pt x="92" y="52"/>
                      <a:pt x="93" y="59"/>
                      <a:pt x="93" y="65"/>
                    </a:cubicBezTo>
                    <a:close/>
                    <a:moveTo>
                      <a:pt x="37" y="65"/>
                    </a:moveTo>
                    <a:cubicBezTo>
                      <a:pt x="18" y="65"/>
                      <a:pt x="18" y="65"/>
                      <a:pt x="18" y="65"/>
                    </a:cubicBezTo>
                    <a:cubicBezTo>
                      <a:pt x="18" y="59"/>
                      <a:pt x="20" y="52"/>
                      <a:pt x="23" y="46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8" y="52"/>
                      <a:pt x="37" y="59"/>
                      <a:pt x="37" y="65"/>
                    </a:cubicBezTo>
                    <a:close/>
                    <a:moveTo>
                      <a:pt x="38" y="74"/>
                    </a:moveTo>
                    <a:cubicBezTo>
                      <a:pt x="38" y="81"/>
                      <a:pt x="40" y="87"/>
                      <a:pt x="42" y="93"/>
                    </a:cubicBezTo>
                    <a:cubicBezTo>
                      <a:pt x="23" y="93"/>
                      <a:pt x="23" y="93"/>
                      <a:pt x="23" y="93"/>
                    </a:cubicBezTo>
                    <a:cubicBezTo>
                      <a:pt x="20" y="87"/>
                      <a:pt x="18" y="81"/>
                      <a:pt x="18" y="74"/>
                    </a:cubicBezTo>
                    <a:lnTo>
                      <a:pt x="38" y="74"/>
                    </a:lnTo>
                    <a:close/>
                    <a:moveTo>
                      <a:pt x="102" y="74"/>
                    </a:moveTo>
                    <a:cubicBezTo>
                      <a:pt x="122" y="74"/>
                      <a:pt x="122" y="74"/>
                      <a:pt x="122" y="74"/>
                    </a:cubicBezTo>
                    <a:cubicBezTo>
                      <a:pt x="121" y="81"/>
                      <a:pt x="120" y="87"/>
                      <a:pt x="117" y="93"/>
                    </a:cubicBezTo>
                    <a:cubicBezTo>
                      <a:pt x="98" y="93"/>
                      <a:pt x="98" y="93"/>
                      <a:pt x="98" y="93"/>
                    </a:cubicBezTo>
                    <a:cubicBezTo>
                      <a:pt x="100" y="87"/>
                      <a:pt x="101" y="81"/>
                      <a:pt x="102" y="74"/>
                    </a:cubicBezTo>
                    <a:close/>
                    <a:moveTo>
                      <a:pt x="111" y="37"/>
                    </a:moveTo>
                    <a:cubicBezTo>
                      <a:pt x="98" y="37"/>
                      <a:pt x="98" y="37"/>
                      <a:pt x="98" y="37"/>
                    </a:cubicBezTo>
                    <a:cubicBezTo>
                      <a:pt x="96" y="31"/>
                      <a:pt x="93" y="26"/>
                      <a:pt x="90" y="21"/>
                    </a:cubicBezTo>
                    <a:cubicBezTo>
                      <a:pt x="98" y="25"/>
                      <a:pt x="105" y="30"/>
                      <a:pt x="111" y="37"/>
                    </a:cubicBezTo>
                    <a:close/>
                    <a:moveTo>
                      <a:pt x="75" y="18"/>
                    </a:moveTo>
                    <a:cubicBezTo>
                      <a:pt x="80" y="23"/>
                      <a:pt x="85" y="30"/>
                      <a:pt x="88" y="37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55" y="30"/>
                      <a:pt x="59" y="23"/>
                      <a:pt x="64" y="18"/>
                    </a:cubicBezTo>
                    <a:cubicBezTo>
                      <a:pt x="66" y="17"/>
                      <a:pt x="68" y="17"/>
                      <a:pt x="70" y="17"/>
                    </a:cubicBezTo>
                    <a:cubicBezTo>
                      <a:pt x="72" y="17"/>
                      <a:pt x="74" y="17"/>
                      <a:pt x="75" y="18"/>
                    </a:cubicBezTo>
                    <a:close/>
                    <a:moveTo>
                      <a:pt x="50" y="21"/>
                    </a:moveTo>
                    <a:cubicBezTo>
                      <a:pt x="47" y="26"/>
                      <a:pt x="44" y="31"/>
                      <a:pt x="42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34" y="30"/>
                      <a:pt x="42" y="25"/>
                      <a:pt x="50" y="21"/>
                    </a:cubicBezTo>
                    <a:close/>
                    <a:moveTo>
                      <a:pt x="29" y="102"/>
                    </a:moveTo>
                    <a:cubicBezTo>
                      <a:pt x="46" y="102"/>
                      <a:pt x="46" y="102"/>
                      <a:pt x="46" y="102"/>
                    </a:cubicBezTo>
                    <a:cubicBezTo>
                      <a:pt x="50" y="110"/>
                      <a:pt x="54" y="116"/>
                      <a:pt x="60" y="121"/>
                    </a:cubicBezTo>
                    <a:cubicBezTo>
                      <a:pt x="47" y="119"/>
                      <a:pt x="36" y="112"/>
                      <a:pt x="29" y="102"/>
                    </a:cubicBezTo>
                    <a:close/>
                    <a:moveTo>
                      <a:pt x="80" y="121"/>
                    </a:moveTo>
                    <a:cubicBezTo>
                      <a:pt x="85" y="116"/>
                      <a:pt x="90" y="110"/>
                      <a:pt x="94" y="102"/>
                    </a:cubicBezTo>
                    <a:cubicBezTo>
                      <a:pt x="111" y="102"/>
                      <a:pt x="111" y="102"/>
                      <a:pt x="111" y="102"/>
                    </a:cubicBezTo>
                    <a:cubicBezTo>
                      <a:pt x="103" y="112"/>
                      <a:pt x="92" y="119"/>
                      <a:pt x="80" y="121"/>
                    </a:cubicBezTo>
                    <a:close/>
                  </a:path>
                </a:pathLst>
              </a:custGeom>
              <a:gradFill flip="none" rotWithShape="1">
                <a:gsLst>
                  <a:gs pos="56000">
                    <a:srgbClr val="FB9463"/>
                  </a:gs>
                  <a:gs pos="100000">
                    <a:srgbClr val="D74C35"/>
                  </a:gs>
                </a:gsLst>
                <a:lin ang="6000000" scaled="0"/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2702" name="组合 2701"/>
            <p:cNvGrpSpPr/>
            <p:nvPr/>
          </p:nvGrpSpPr>
          <p:grpSpPr>
            <a:xfrm>
              <a:off x="3226178" y="2867169"/>
              <a:ext cx="202535" cy="152152"/>
              <a:chOff x="5288412" y="1824354"/>
              <a:chExt cx="386956" cy="290695"/>
            </a:xfrm>
          </p:grpSpPr>
          <p:sp>
            <p:nvSpPr>
              <p:cNvPr id="2704" name="Freeform 41"/>
              <p:cNvSpPr>
                <a:spLocks/>
              </p:cNvSpPr>
              <p:nvPr/>
            </p:nvSpPr>
            <p:spPr bwMode="auto">
              <a:xfrm>
                <a:off x="5402523" y="1943565"/>
                <a:ext cx="170210" cy="94348"/>
              </a:xfrm>
              <a:custGeom>
                <a:avLst/>
                <a:gdLst>
                  <a:gd name="T0" fmla="*/ 62 w 113"/>
                  <a:gd name="T1" fmla="*/ 46 h 63"/>
                  <a:gd name="T2" fmla="*/ 19 w 113"/>
                  <a:gd name="T3" fmla="*/ 62 h 63"/>
                  <a:gd name="T4" fmla="*/ 19 w 113"/>
                  <a:gd name="T5" fmla="*/ 62 h 63"/>
                  <a:gd name="T6" fmla="*/ 18 w 113"/>
                  <a:gd name="T7" fmla="*/ 62 h 63"/>
                  <a:gd name="T8" fmla="*/ 15 w 113"/>
                  <a:gd name="T9" fmla="*/ 62 h 63"/>
                  <a:gd name="T10" fmla="*/ 9 w 113"/>
                  <a:gd name="T11" fmla="*/ 58 h 63"/>
                  <a:gd name="T12" fmla="*/ 9 w 113"/>
                  <a:gd name="T13" fmla="*/ 58 h 63"/>
                  <a:gd name="T14" fmla="*/ 9 w 113"/>
                  <a:gd name="T15" fmla="*/ 58 h 63"/>
                  <a:gd name="T16" fmla="*/ 9 w 113"/>
                  <a:gd name="T17" fmla="*/ 58 h 63"/>
                  <a:gd name="T18" fmla="*/ 1 w 113"/>
                  <a:gd name="T19" fmla="*/ 40 h 63"/>
                  <a:gd name="T20" fmla="*/ 1 w 113"/>
                  <a:gd name="T21" fmla="*/ 40 h 63"/>
                  <a:gd name="T22" fmla="*/ 1 w 113"/>
                  <a:gd name="T23" fmla="*/ 40 h 63"/>
                  <a:gd name="T24" fmla="*/ 0 w 113"/>
                  <a:gd name="T25" fmla="*/ 37 h 63"/>
                  <a:gd name="T26" fmla="*/ 4 w 113"/>
                  <a:gd name="T27" fmla="*/ 31 h 63"/>
                  <a:gd name="T28" fmla="*/ 4 w 113"/>
                  <a:gd name="T29" fmla="*/ 31 h 63"/>
                  <a:gd name="T30" fmla="*/ 4 w 113"/>
                  <a:gd name="T31" fmla="*/ 31 h 63"/>
                  <a:gd name="T32" fmla="*/ 4 w 113"/>
                  <a:gd name="T33" fmla="*/ 31 h 63"/>
                  <a:gd name="T34" fmla="*/ 48 w 113"/>
                  <a:gd name="T35" fmla="*/ 15 h 63"/>
                  <a:gd name="T36" fmla="*/ 43 w 113"/>
                  <a:gd name="T37" fmla="*/ 5 h 63"/>
                  <a:gd name="T38" fmla="*/ 45 w 113"/>
                  <a:gd name="T39" fmla="*/ 1 h 63"/>
                  <a:gd name="T40" fmla="*/ 47 w 113"/>
                  <a:gd name="T41" fmla="*/ 0 h 63"/>
                  <a:gd name="T42" fmla="*/ 78 w 113"/>
                  <a:gd name="T43" fmla="*/ 4 h 63"/>
                  <a:gd name="T44" fmla="*/ 110 w 113"/>
                  <a:gd name="T45" fmla="*/ 7 h 63"/>
                  <a:gd name="T46" fmla="*/ 113 w 113"/>
                  <a:gd name="T47" fmla="*/ 10 h 63"/>
                  <a:gd name="T48" fmla="*/ 112 w 113"/>
                  <a:gd name="T49" fmla="*/ 12 h 63"/>
                  <a:gd name="T50" fmla="*/ 112 w 113"/>
                  <a:gd name="T51" fmla="*/ 12 h 63"/>
                  <a:gd name="T52" fmla="*/ 92 w 113"/>
                  <a:gd name="T53" fmla="*/ 35 h 63"/>
                  <a:gd name="T54" fmla="*/ 73 w 113"/>
                  <a:gd name="T55" fmla="*/ 57 h 63"/>
                  <a:gd name="T56" fmla="*/ 68 w 113"/>
                  <a:gd name="T57" fmla="*/ 57 h 63"/>
                  <a:gd name="T58" fmla="*/ 67 w 113"/>
                  <a:gd name="T59" fmla="*/ 56 h 63"/>
                  <a:gd name="T60" fmla="*/ 67 w 113"/>
                  <a:gd name="T61" fmla="*/ 56 h 63"/>
                  <a:gd name="T62" fmla="*/ 62 w 113"/>
                  <a:gd name="T63" fmla="*/ 4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3" h="63">
                    <a:moveTo>
                      <a:pt x="62" y="46"/>
                    </a:moveTo>
                    <a:cubicBezTo>
                      <a:pt x="19" y="62"/>
                      <a:pt x="19" y="62"/>
                      <a:pt x="19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19" y="62"/>
                      <a:pt x="18" y="62"/>
                      <a:pt x="18" y="62"/>
                    </a:cubicBezTo>
                    <a:cubicBezTo>
                      <a:pt x="17" y="63"/>
                      <a:pt x="16" y="63"/>
                      <a:pt x="15" y="62"/>
                    </a:cubicBezTo>
                    <a:cubicBezTo>
                      <a:pt x="12" y="62"/>
                      <a:pt x="10" y="60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0" y="39"/>
                      <a:pt x="0" y="38"/>
                      <a:pt x="0" y="37"/>
                    </a:cubicBezTo>
                    <a:cubicBezTo>
                      <a:pt x="0" y="34"/>
                      <a:pt x="2" y="32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3"/>
                      <a:pt x="43" y="1"/>
                      <a:pt x="45" y="1"/>
                    </a:cubicBezTo>
                    <a:cubicBezTo>
                      <a:pt x="46" y="0"/>
                      <a:pt x="46" y="0"/>
                      <a:pt x="47" y="0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110" y="7"/>
                      <a:pt x="110" y="7"/>
                      <a:pt x="110" y="7"/>
                    </a:cubicBezTo>
                    <a:cubicBezTo>
                      <a:pt x="112" y="7"/>
                      <a:pt x="113" y="9"/>
                      <a:pt x="113" y="10"/>
                    </a:cubicBezTo>
                    <a:cubicBezTo>
                      <a:pt x="113" y="11"/>
                      <a:pt x="113" y="12"/>
                      <a:pt x="112" y="12"/>
                    </a:cubicBezTo>
                    <a:cubicBezTo>
                      <a:pt x="112" y="12"/>
                      <a:pt x="112" y="12"/>
                      <a:pt x="112" y="12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1" y="58"/>
                      <a:pt x="69" y="59"/>
                      <a:pt x="68" y="57"/>
                    </a:cubicBezTo>
                    <a:cubicBezTo>
                      <a:pt x="68" y="57"/>
                      <a:pt x="67" y="57"/>
                      <a:pt x="67" y="56"/>
                    </a:cubicBezTo>
                    <a:cubicBezTo>
                      <a:pt x="67" y="56"/>
                      <a:pt x="67" y="56"/>
                      <a:pt x="67" y="56"/>
                    </a:cubicBezTo>
                    <a:cubicBezTo>
                      <a:pt x="62" y="46"/>
                      <a:pt x="62" y="46"/>
                      <a:pt x="62" y="46"/>
                    </a:cubicBezTo>
                    <a:close/>
                  </a:path>
                </a:pathLst>
              </a:custGeom>
              <a:gradFill flip="none" rotWithShape="1">
                <a:gsLst>
                  <a:gs pos="56000">
                    <a:srgbClr val="6EB3D2"/>
                  </a:gs>
                  <a:gs pos="100000">
                    <a:srgbClr val="2C85B6"/>
                  </a:gs>
                </a:gsLst>
                <a:lin ang="6000000" scaled="0"/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705" name="Freeform 42"/>
              <p:cNvSpPr>
                <a:spLocks noEditPoints="1"/>
              </p:cNvSpPr>
              <p:nvPr/>
            </p:nvSpPr>
            <p:spPr bwMode="auto">
              <a:xfrm>
                <a:off x="5288412" y="1824354"/>
                <a:ext cx="386956" cy="290695"/>
              </a:xfrm>
              <a:custGeom>
                <a:avLst/>
                <a:gdLst>
                  <a:gd name="T0" fmla="*/ 225 w 257"/>
                  <a:gd name="T1" fmla="*/ 0 h 193"/>
                  <a:gd name="T2" fmla="*/ 32 w 257"/>
                  <a:gd name="T3" fmla="*/ 0 h 193"/>
                  <a:gd name="T4" fmla="*/ 0 w 257"/>
                  <a:gd name="T5" fmla="*/ 32 h 193"/>
                  <a:gd name="T6" fmla="*/ 0 w 257"/>
                  <a:gd name="T7" fmla="*/ 160 h 193"/>
                  <a:gd name="T8" fmla="*/ 32 w 257"/>
                  <a:gd name="T9" fmla="*/ 193 h 193"/>
                  <a:gd name="T10" fmla="*/ 225 w 257"/>
                  <a:gd name="T11" fmla="*/ 193 h 193"/>
                  <a:gd name="T12" fmla="*/ 257 w 257"/>
                  <a:gd name="T13" fmla="*/ 160 h 193"/>
                  <a:gd name="T14" fmla="*/ 257 w 257"/>
                  <a:gd name="T15" fmla="*/ 32 h 193"/>
                  <a:gd name="T16" fmla="*/ 225 w 257"/>
                  <a:gd name="T17" fmla="*/ 0 h 193"/>
                  <a:gd name="T18" fmla="*/ 209 w 257"/>
                  <a:gd name="T19" fmla="*/ 16 h 193"/>
                  <a:gd name="T20" fmla="*/ 225 w 257"/>
                  <a:gd name="T21" fmla="*/ 16 h 193"/>
                  <a:gd name="T22" fmla="*/ 225 w 257"/>
                  <a:gd name="T23" fmla="*/ 32 h 193"/>
                  <a:gd name="T24" fmla="*/ 209 w 257"/>
                  <a:gd name="T25" fmla="*/ 32 h 193"/>
                  <a:gd name="T26" fmla="*/ 209 w 257"/>
                  <a:gd name="T27" fmla="*/ 16 h 193"/>
                  <a:gd name="T28" fmla="*/ 176 w 257"/>
                  <a:gd name="T29" fmla="*/ 16 h 193"/>
                  <a:gd name="T30" fmla="*/ 193 w 257"/>
                  <a:gd name="T31" fmla="*/ 16 h 193"/>
                  <a:gd name="T32" fmla="*/ 193 w 257"/>
                  <a:gd name="T33" fmla="*/ 32 h 193"/>
                  <a:gd name="T34" fmla="*/ 176 w 257"/>
                  <a:gd name="T35" fmla="*/ 32 h 193"/>
                  <a:gd name="T36" fmla="*/ 176 w 257"/>
                  <a:gd name="T37" fmla="*/ 16 h 193"/>
                  <a:gd name="T38" fmla="*/ 144 w 257"/>
                  <a:gd name="T39" fmla="*/ 16 h 193"/>
                  <a:gd name="T40" fmla="*/ 160 w 257"/>
                  <a:gd name="T41" fmla="*/ 16 h 193"/>
                  <a:gd name="T42" fmla="*/ 160 w 257"/>
                  <a:gd name="T43" fmla="*/ 32 h 193"/>
                  <a:gd name="T44" fmla="*/ 144 w 257"/>
                  <a:gd name="T45" fmla="*/ 32 h 193"/>
                  <a:gd name="T46" fmla="*/ 144 w 257"/>
                  <a:gd name="T47" fmla="*/ 16 h 193"/>
                  <a:gd name="T48" fmla="*/ 241 w 257"/>
                  <a:gd name="T49" fmla="*/ 176 h 193"/>
                  <a:gd name="T50" fmla="*/ 16 w 257"/>
                  <a:gd name="T51" fmla="*/ 176 h 193"/>
                  <a:gd name="T52" fmla="*/ 16 w 257"/>
                  <a:gd name="T53" fmla="*/ 48 h 193"/>
                  <a:gd name="T54" fmla="*/ 241 w 257"/>
                  <a:gd name="T55" fmla="*/ 48 h 193"/>
                  <a:gd name="T56" fmla="*/ 241 w 257"/>
                  <a:gd name="T57" fmla="*/ 176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57" h="193">
                    <a:moveTo>
                      <a:pt x="225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78"/>
                      <a:pt x="14" y="193"/>
                      <a:pt x="32" y="193"/>
                    </a:cubicBezTo>
                    <a:cubicBezTo>
                      <a:pt x="225" y="193"/>
                      <a:pt x="225" y="193"/>
                      <a:pt x="225" y="193"/>
                    </a:cubicBezTo>
                    <a:cubicBezTo>
                      <a:pt x="242" y="193"/>
                      <a:pt x="257" y="178"/>
                      <a:pt x="257" y="160"/>
                    </a:cubicBezTo>
                    <a:cubicBezTo>
                      <a:pt x="257" y="32"/>
                      <a:pt x="257" y="32"/>
                      <a:pt x="257" y="32"/>
                    </a:cubicBezTo>
                    <a:cubicBezTo>
                      <a:pt x="257" y="14"/>
                      <a:pt x="242" y="0"/>
                      <a:pt x="225" y="0"/>
                    </a:cubicBezTo>
                    <a:close/>
                    <a:moveTo>
                      <a:pt x="209" y="16"/>
                    </a:moveTo>
                    <a:cubicBezTo>
                      <a:pt x="225" y="16"/>
                      <a:pt x="225" y="16"/>
                      <a:pt x="225" y="16"/>
                    </a:cubicBezTo>
                    <a:cubicBezTo>
                      <a:pt x="225" y="32"/>
                      <a:pt x="225" y="32"/>
                      <a:pt x="225" y="32"/>
                    </a:cubicBezTo>
                    <a:cubicBezTo>
                      <a:pt x="209" y="32"/>
                      <a:pt x="209" y="32"/>
                      <a:pt x="209" y="32"/>
                    </a:cubicBezTo>
                    <a:lnTo>
                      <a:pt x="209" y="16"/>
                    </a:lnTo>
                    <a:close/>
                    <a:moveTo>
                      <a:pt x="176" y="16"/>
                    </a:moveTo>
                    <a:cubicBezTo>
                      <a:pt x="193" y="16"/>
                      <a:pt x="193" y="16"/>
                      <a:pt x="193" y="16"/>
                    </a:cubicBezTo>
                    <a:cubicBezTo>
                      <a:pt x="193" y="32"/>
                      <a:pt x="193" y="32"/>
                      <a:pt x="193" y="32"/>
                    </a:cubicBezTo>
                    <a:cubicBezTo>
                      <a:pt x="176" y="32"/>
                      <a:pt x="176" y="32"/>
                      <a:pt x="176" y="32"/>
                    </a:cubicBezTo>
                    <a:lnTo>
                      <a:pt x="176" y="16"/>
                    </a:lnTo>
                    <a:close/>
                    <a:moveTo>
                      <a:pt x="144" y="16"/>
                    </a:moveTo>
                    <a:cubicBezTo>
                      <a:pt x="160" y="16"/>
                      <a:pt x="160" y="16"/>
                      <a:pt x="160" y="16"/>
                    </a:cubicBezTo>
                    <a:cubicBezTo>
                      <a:pt x="160" y="32"/>
                      <a:pt x="160" y="32"/>
                      <a:pt x="160" y="32"/>
                    </a:cubicBezTo>
                    <a:cubicBezTo>
                      <a:pt x="144" y="32"/>
                      <a:pt x="144" y="32"/>
                      <a:pt x="144" y="32"/>
                    </a:cubicBezTo>
                    <a:lnTo>
                      <a:pt x="144" y="16"/>
                    </a:lnTo>
                    <a:close/>
                    <a:moveTo>
                      <a:pt x="241" y="176"/>
                    </a:moveTo>
                    <a:cubicBezTo>
                      <a:pt x="16" y="176"/>
                      <a:pt x="16" y="176"/>
                      <a:pt x="16" y="176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241" y="48"/>
                      <a:pt x="241" y="48"/>
                      <a:pt x="241" y="48"/>
                    </a:cubicBezTo>
                    <a:lnTo>
                      <a:pt x="241" y="176"/>
                    </a:lnTo>
                    <a:close/>
                  </a:path>
                </a:pathLst>
              </a:custGeom>
              <a:gradFill flip="none" rotWithShape="1">
                <a:gsLst>
                  <a:gs pos="56000">
                    <a:srgbClr val="6EB3D2"/>
                  </a:gs>
                  <a:gs pos="100000">
                    <a:srgbClr val="2C85B6"/>
                  </a:gs>
                </a:gsLst>
                <a:lin ang="6000000" scaled="0"/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703" name="Freeform 61"/>
            <p:cNvSpPr>
              <a:spLocks noEditPoints="1"/>
            </p:cNvSpPr>
            <p:nvPr/>
          </p:nvSpPr>
          <p:spPr bwMode="auto">
            <a:xfrm>
              <a:off x="4900414" y="2843479"/>
              <a:ext cx="174842" cy="199533"/>
            </a:xfrm>
            <a:custGeom>
              <a:avLst/>
              <a:gdLst>
                <a:gd name="T0" fmla="*/ 94 w 222"/>
                <a:gd name="T1" fmla="*/ 16 h 253"/>
                <a:gd name="T2" fmla="*/ 110 w 222"/>
                <a:gd name="T3" fmla="*/ 0 h 253"/>
                <a:gd name="T4" fmla="*/ 126 w 222"/>
                <a:gd name="T5" fmla="*/ 16 h 253"/>
                <a:gd name="T6" fmla="*/ 127 w 222"/>
                <a:gd name="T7" fmla="*/ 110 h 253"/>
                <a:gd name="T8" fmla="*/ 111 w 222"/>
                <a:gd name="T9" fmla="*/ 126 h 253"/>
                <a:gd name="T10" fmla="*/ 95 w 222"/>
                <a:gd name="T11" fmla="*/ 111 h 253"/>
                <a:gd name="T12" fmla="*/ 94 w 222"/>
                <a:gd name="T13" fmla="*/ 16 h 253"/>
                <a:gd name="T14" fmla="*/ 112 w 222"/>
                <a:gd name="T15" fmla="*/ 252 h 253"/>
                <a:gd name="T16" fmla="*/ 1 w 222"/>
                <a:gd name="T17" fmla="*/ 143 h 253"/>
                <a:gd name="T18" fmla="*/ 79 w 222"/>
                <a:gd name="T19" fmla="*/ 37 h 253"/>
                <a:gd name="T20" fmla="*/ 79 w 222"/>
                <a:gd name="T21" fmla="*/ 70 h 253"/>
                <a:gd name="T22" fmla="*/ 32 w 222"/>
                <a:gd name="T23" fmla="*/ 143 h 253"/>
                <a:gd name="T24" fmla="*/ 112 w 222"/>
                <a:gd name="T25" fmla="*/ 221 h 253"/>
                <a:gd name="T26" fmla="*/ 190 w 222"/>
                <a:gd name="T27" fmla="*/ 141 h 253"/>
                <a:gd name="T28" fmla="*/ 142 w 222"/>
                <a:gd name="T29" fmla="*/ 70 h 253"/>
                <a:gd name="T30" fmla="*/ 142 w 222"/>
                <a:gd name="T31" fmla="*/ 36 h 253"/>
                <a:gd name="T32" fmla="*/ 222 w 222"/>
                <a:gd name="T33" fmla="*/ 141 h 253"/>
                <a:gd name="T34" fmla="*/ 112 w 222"/>
                <a:gd name="T35" fmla="*/ 252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2" h="253">
                  <a:moveTo>
                    <a:pt x="94" y="16"/>
                  </a:moveTo>
                  <a:cubicBezTo>
                    <a:pt x="94" y="7"/>
                    <a:pt x="101" y="0"/>
                    <a:pt x="110" y="0"/>
                  </a:cubicBezTo>
                  <a:cubicBezTo>
                    <a:pt x="119" y="0"/>
                    <a:pt x="126" y="7"/>
                    <a:pt x="126" y="16"/>
                  </a:cubicBezTo>
                  <a:cubicBezTo>
                    <a:pt x="127" y="110"/>
                    <a:pt x="127" y="110"/>
                    <a:pt x="127" y="110"/>
                  </a:cubicBezTo>
                  <a:cubicBezTo>
                    <a:pt x="127" y="119"/>
                    <a:pt x="120" y="126"/>
                    <a:pt x="111" y="126"/>
                  </a:cubicBezTo>
                  <a:cubicBezTo>
                    <a:pt x="102" y="126"/>
                    <a:pt x="95" y="119"/>
                    <a:pt x="95" y="111"/>
                  </a:cubicBezTo>
                  <a:lnTo>
                    <a:pt x="94" y="16"/>
                  </a:lnTo>
                  <a:close/>
                  <a:moveTo>
                    <a:pt x="112" y="252"/>
                  </a:moveTo>
                  <a:cubicBezTo>
                    <a:pt x="51" y="253"/>
                    <a:pt x="1" y="204"/>
                    <a:pt x="1" y="143"/>
                  </a:cubicBezTo>
                  <a:cubicBezTo>
                    <a:pt x="0" y="93"/>
                    <a:pt x="33" y="51"/>
                    <a:pt x="79" y="37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51" y="83"/>
                    <a:pt x="32" y="110"/>
                    <a:pt x="32" y="143"/>
                  </a:cubicBezTo>
                  <a:cubicBezTo>
                    <a:pt x="33" y="186"/>
                    <a:pt x="68" y="221"/>
                    <a:pt x="112" y="221"/>
                  </a:cubicBezTo>
                  <a:cubicBezTo>
                    <a:pt x="155" y="220"/>
                    <a:pt x="190" y="185"/>
                    <a:pt x="190" y="141"/>
                  </a:cubicBezTo>
                  <a:cubicBezTo>
                    <a:pt x="190" y="109"/>
                    <a:pt x="170" y="82"/>
                    <a:pt x="142" y="70"/>
                  </a:cubicBezTo>
                  <a:cubicBezTo>
                    <a:pt x="142" y="36"/>
                    <a:pt x="142" y="36"/>
                    <a:pt x="142" y="36"/>
                  </a:cubicBezTo>
                  <a:cubicBezTo>
                    <a:pt x="187" y="49"/>
                    <a:pt x="221" y="91"/>
                    <a:pt x="222" y="141"/>
                  </a:cubicBezTo>
                  <a:cubicBezTo>
                    <a:pt x="222" y="202"/>
                    <a:pt x="173" y="252"/>
                    <a:pt x="112" y="252"/>
                  </a:cubicBezTo>
                  <a:close/>
                </a:path>
              </a:pathLst>
            </a:custGeom>
            <a:gradFill flip="none" rotWithShape="1">
              <a:gsLst>
                <a:gs pos="56000">
                  <a:srgbClr val="009999"/>
                </a:gs>
                <a:gs pos="100000">
                  <a:srgbClr val="00504E"/>
                </a:gs>
              </a:gsLst>
              <a:lin ang="6000000" scaled="0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1572" name="组合 1571"/>
            <p:cNvGrpSpPr/>
            <p:nvPr/>
          </p:nvGrpSpPr>
          <p:grpSpPr>
            <a:xfrm>
              <a:off x="3454404" y="1308953"/>
              <a:ext cx="1466531" cy="658582"/>
              <a:chOff x="3454404" y="1308953"/>
              <a:chExt cx="1466531" cy="658582"/>
            </a:xfrm>
          </p:grpSpPr>
          <p:sp>
            <p:nvSpPr>
              <p:cNvPr id="2710" name="TextBox 2709"/>
              <p:cNvSpPr txBox="1"/>
              <p:nvPr/>
            </p:nvSpPr>
            <p:spPr>
              <a:xfrm>
                <a:off x="3454404" y="1308953"/>
                <a:ext cx="146653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请输入标题</a:t>
                </a:r>
                <a:endPara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711" name="TextBox 2710"/>
              <p:cNvSpPr txBox="1"/>
              <p:nvPr/>
            </p:nvSpPr>
            <p:spPr>
              <a:xfrm>
                <a:off x="3613119" y="1613536"/>
                <a:ext cx="1149101" cy="353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请输入</a:t>
                </a:r>
                <a: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文本</a:t>
                </a:r>
                <a:endParaRPr lang="en-US" altLang="zh-CN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pPr algn="ctr"/>
                <a: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</a:t>
                </a: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输入</a:t>
                </a:r>
                <a: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文本</a:t>
                </a:r>
                <a:endPara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2712" name="组合 2711"/>
            <p:cNvGrpSpPr/>
            <p:nvPr/>
          </p:nvGrpSpPr>
          <p:grpSpPr>
            <a:xfrm>
              <a:off x="5078861" y="1308953"/>
              <a:ext cx="1466531" cy="658582"/>
              <a:chOff x="3454404" y="1308953"/>
              <a:chExt cx="1466531" cy="658582"/>
            </a:xfrm>
          </p:grpSpPr>
          <p:sp>
            <p:nvSpPr>
              <p:cNvPr id="2713" name="TextBox 2712"/>
              <p:cNvSpPr txBox="1"/>
              <p:nvPr/>
            </p:nvSpPr>
            <p:spPr>
              <a:xfrm>
                <a:off x="3454404" y="1308953"/>
                <a:ext cx="146653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请输入标题</a:t>
                </a:r>
                <a:endPara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714" name="TextBox 2713"/>
              <p:cNvSpPr txBox="1"/>
              <p:nvPr/>
            </p:nvSpPr>
            <p:spPr>
              <a:xfrm>
                <a:off x="3613119" y="1613536"/>
                <a:ext cx="1149101" cy="353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请输入</a:t>
                </a:r>
                <a: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文本</a:t>
                </a:r>
                <a:endParaRPr lang="en-US" altLang="zh-CN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pPr algn="ctr"/>
                <a: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</a:t>
                </a: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输入</a:t>
                </a:r>
                <a: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文本</a:t>
                </a:r>
                <a:endPara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2715" name="组合 2714"/>
            <p:cNvGrpSpPr/>
            <p:nvPr/>
          </p:nvGrpSpPr>
          <p:grpSpPr>
            <a:xfrm>
              <a:off x="2594179" y="3102313"/>
              <a:ext cx="1466531" cy="658582"/>
              <a:chOff x="3454404" y="1308953"/>
              <a:chExt cx="1466531" cy="658582"/>
            </a:xfrm>
          </p:grpSpPr>
          <p:sp>
            <p:nvSpPr>
              <p:cNvPr id="2716" name="TextBox 2715"/>
              <p:cNvSpPr txBox="1"/>
              <p:nvPr/>
            </p:nvSpPr>
            <p:spPr>
              <a:xfrm>
                <a:off x="3454404" y="1308953"/>
                <a:ext cx="146653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请输入标题</a:t>
                </a:r>
                <a:endPara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717" name="TextBox 2716"/>
              <p:cNvSpPr txBox="1"/>
              <p:nvPr/>
            </p:nvSpPr>
            <p:spPr>
              <a:xfrm>
                <a:off x="3613119" y="1613536"/>
                <a:ext cx="1149101" cy="353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请输入</a:t>
                </a:r>
                <a: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文本</a:t>
                </a:r>
                <a:endParaRPr lang="en-US" altLang="zh-CN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pPr algn="ctr"/>
                <a: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</a:t>
                </a: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输入</a:t>
                </a:r>
                <a: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文本</a:t>
                </a:r>
                <a:endPara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2718" name="组合 2717"/>
            <p:cNvGrpSpPr/>
            <p:nvPr/>
          </p:nvGrpSpPr>
          <p:grpSpPr>
            <a:xfrm>
              <a:off x="4254569" y="3102313"/>
              <a:ext cx="1466531" cy="658582"/>
              <a:chOff x="3454404" y="1308953"/>
              <a:chExt cx="1466531" cy="658582"/>
            </a:xfrm>
          </p:grpSpPr>
          <p:sp>
            <p:nvSpPr>
              <p:cNvPr id="2719" name="TextBox 2718"/>
              <p:cNvSpPr txBox="1"/>
              <p:nvPr/>
            </p:nvSpPr>
            <p:spPr>
              <a:xfrm>
                <a:off x="3454404" y="1308953"/>
                <a:ext cx="146653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请输入标题</a:t>
                </a:r>
                <a:endPara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720" name="TextBox 2719"/>
              <p:cNvSpPr txBox="1"/>
              <p:nvPr/>
            </p:nvSpPr>
            <p:spPr>
              <a:xfrm>
                <a:off x="3613119" y="1613536"/>
                <a:ext cx="1149101" cy="353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请输入</a:t>
                </a:r>
                <a: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文本</a:t>
                </a:r>
                <a:endParaRPr lang="en-US" altLang="zh-CN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pPr algn="ctr"/>
                <a: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</a:t>
                </a: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输入</a:t>
                </a:r>
                <a: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文本</a:t>
                </a:r>
                <a:endPara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874376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2" name="组合 1571"/>
          <p:cNvGrpSpPr/>
          <p:nvPr/>
        </p:nvGrpSpPr>
        <p:grpSpPr>
          <a:xfrm>
            <a:off x="3702993" y="1059582"/>
            <a:ext cx="1729524" cy="728536"/>
            <a:chOff x="3454404" y="1308953"/>
            <a:chExt cx="1466531" cy="617754"/>
          </a:xfrm>
        </p:grpSpPr>
        <p:sp>
          <p:nvSpPr>
            <p:cNvPr id="2710" name="TextBox 2709"/>
            <p:cNvSpPr txBox="1"/>
            <p:nvPr/>
          </p:nvSpPr>
          <p:spPr>
            <a:xfrm>
              <a:off x="3454404" y="1308953"/>
              <a:ext cx="1466531" cy="2870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请输入标题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11" name="TextBox 2710"/>
            <p:cNvSpPr txBox="1"/>
            <p:nvPr/>
          </p:nvSpPr>
          <p:spPr>
            <a:xfrm>
              <a:off x="3613119" y="1613536"/>
              <a:ext cx="1149101" cy="313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请输入</a:t>
              </a:r>
              <a:r>
                <a:rPr lang="zh-CN" altLang="en-US" sz="9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文本</a:t>
              </a:r>
              <a:endPara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ctr"/>
              <a:r>
                <a:rPr lang="zh-CN" altLang="en-US" sz="9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输入</a:t>
              </a:r>
              <a:r>
                <a:rPr lang="zh-CN" altLang="en-US" sz="9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文本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715" name="组合 2714"/>
          <p:cNvGrpSpPr/>
          <p:nvPr/>
        </p:nvGrpSpPr>
        <p:grpSpPr>
          <a:xfrm>
            <a:off x="3708977" y="3804342"/>
            <a:ext cx="1729524" cy="728536"/>
            <a:chOff x="3454404" y="1308953"/>
            <a:chExt cx="1466531" cy="617754"/>
          </a:xfrm>
        </p:grpSpPr>
        <p:sp>
          <p:nvSpPr>
            <p:cNvPr id="2716" name="TextBox 2715"/>
            <p:cNvSpPr txBox="1"/>
            <p:nvPr/>
          </p:nvSpPr>
          <p:spPr>
            <a:xfrm>
              <a:off x="3454404" y="1308953"/>
              <a:ext cx="1466531" cy="2870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请输入标题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17" name="TextBox 2716"/>
            <p:cNvSpPr txBox="1"/>
            <p:nvPr/>
          </p:nvSpPr>
          <p:spPr>
            <a:xfrm>
              <a:off x="3613119" y="1613536"/>
              <a:ext cx="1149101" cy="313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请输入</a:t>
              </a:r>
              <a:r>
                <a:rPr lang="zh-CN" altLang="en-US" sz="9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文本</a:t>
              </a:r>
              <a:endPara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ctr"/>
              <a:r>
                <a:rPr lang="zh-CN" altLang="en-US" sz="9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输入</a:t>
              </a:r>
              <a:r>
                <a:rPr lang="zh-CN" altLang="en-US" sz="9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文本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628961" y="1856401"/>
            <a:ext cx="1877585" cy="1879659"/>
            <a:chOff x="3272187" y="1271291"/>
            <a:chExt cx="2601334" cy="2604207"/>
          </a:xfrm>
        </p:grpSpPr>
        <p:grpSp>
          <p:nvGrpSpPr>
            <p:cNvPr id="5" name="组合 4"/>
            <p:cNvGrpSpPr/>
            <p:nvPr/>
          </p:nvGrpSpPr>
          <p:grpSpPr>
            <a:xfrm rot="5400000" flipH="1">
              <a:off x="4285326" y="1962626"/>
              <a:ext cx="1958146" cy="1218244"/>
              <a:chOff x="5062407" y="2014847"/>
              <a:chExt cx="1958146" cy="1218244"/>
            </a:xfrm>
          </p:grpSpPr>
          <p:grpSp>
            <p:nvGrpSpPr>
              <p:cNvPr id="2333" name="组合 2332"/>
              <p:cNvGrpSpPr/>
              <p:nvPr/>
            </p:nvGrpSpPr>
            <p:grpSpPr>
              <a:xfrm rot="5400000" flipV="1">
                <a:off x="5432358" y="1644896"/>
                <a:ext cx="1218244" cy="1958146"/>
                <a:chOff x="3563888" y="150093"/>
                <a:chExt cx="1536700" cy="2470015"/>
              </a:xfrm>
            </p:grpSpPr>
            <p:sp>
              <p:nvSpPr>
                <p:cNvPr id="2334" name="任意多边形 2333"/>
                <p:cNvSpPr/>
                <p:nvPr/>
              </p:nvSpPr>
              <p:spPr>
                <a:xfrm>
                  <a:off x="3563888" y="1000858"/>
                  <a:ext cx="1536700" cy="1619250"/>
                </a:xfrm>
                <a:custGeom>
                  <a:avLst/>
                  <a:gdLst>
                    <a:gd name="connsiteX0" fmla="*/ 0 w 1536700"/>
                    <a:gd name="connsiteY0" fmla="*/ 1619250 h 1619250"/>
                    <a:gd name="connsiteX1" fmla="*/ 1536700 w 1536700"/>
                    <a:gd name="connsiteY1" fmla="*/ 384473 h 1619250"/>
                    <a:gd name="connsiteX2" fmla="*/ 1534545 w 1536700"/>
                    <a:gd name="connsiteY2" fmla="*/ 382737 h 1619250"/>
                    <a:gd name="connsiteX3" fmla="*/ 1536700 w 1536700"/>
                    <a:gd name="connsiteY3" fmla="*/ 381000 h 1619250"/>
                    <a:gd name="connsiteX4" fmla="*/ 1054100 w 1536700"/>
                    <a:gd name="connsiteY4" fmla="*/ 0 h 1619250"/>
                    <a:gd name="connsiteX5" fmla="*/ 579964 w 1536700"/>
                    <a:gd name="connsiteY5" fmla="*/ 382737 h 1619250"/>
                    <a:gd name="connsiteX6" fmla="*/ 0 w 1536700"/>
                    <a:gd name="connsiteY6" fmla="*/ 850900 h 1619250"/>
                    <a:gd name="connsiteX7" fmla="*/ 0 w 1536700"/>
                    <a:gd name="connsiteY7" fmla="*/ 1619250 h 1619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36700" h="1619250">
                      <a:moveTo>
                        <a:pt x="0" y="1619250"/>
                      </a:moveTo>
                      <a:lnTo>
                        <a:pt x="1536700" y="384473"/>
                      </a:lnTo>
                      <a:lnTo>
                        <a:pt x="1534545" y="382737"/>
                      </a:lnTo>
                      <a:lnTo>
                        <a:pt x="1536700" y="381000"/>
                      </a:lnTo>
                      <a:lnTo>
                        <a:pt x="1054100" y="0"/>
                      </a:lnTo>
                      <a:lnTo>
                        <a:pt x="579964" y="382737"/>
                      </a:lnTo>
                      <a:lnTo>
                        <a:pt x="0" y="850900"/>
                      </a:lnTo>
                      <a:lnTo>
                        <a:pt x="0" y="1619250"/>
                      </a:lnTo>
                      <a:close/>
                    </a:path>
                  </a:pathLst>
                </a:custGeom>
                <a:gradFill flip="none" rotWithShape="1">
                  <a:gsLst>
                    <a:gs pos="70000">
                      <a:srgbClr val="FB9463"/>
                    </a:gs>
                    <a:gs pos="45000">
                      <a:srgbClr val="D74C35"/>
                    </a:gs>
                  </a:gsLst>
                  <a:lin ang="9000000" scaled="0"/>
                  <a:tileRect/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35" name="任意多边形 2334"/>
                <p:cNvSpPr/>
                <p:nvPr/>
              </p:nvSpPr>
              <p:spPr>
                <a:xfrm flipV="1">
                  <a:off x="3563888" y="150093"/>
                  <a:ext cx="1536700" cy="1619250"/>
                </a:xfrm>
                <a:custGeom>
                  <a:avLst/>
                  <a:gdLst>
                    <a:gd name="connsiteX0" fmla="*/ 0 w 1536700"/>
                    <a:gd name="connsiteY0" fmla="*/ 1619250 h 1619250"/>
                    <a:gd name="connsiteX1" fmla="*/ 1536700 w 1536700"/>
                    <a:gd name="connsiteY1" fmla="*/ 384473 h 1619250"/>
                    <a:gd name="connsiteX2" fmla="*/ 1534545 w 1536700"/>
                    <a:gd name="connsiteY2" fmla="*/ 382737 h 1619250"/>
                    <a:gd name="connsiteX3" fmla="*/ 1536700 w 1536700"/>
                    <a:gd name="connsiteY3" fmla="*/ 381000 h 1619250"/>
                    <a:gd name="connsiteX4" fmla="*/ 1054100 w 1536700"/>
                    <a:gd name="connsiteY4" fmla="*/ 0 h 1619250"/>
                    <a:gd name="connsiteX5" fmla="*/ 579964 w 1536700"/>
                    <a:gd name="connsiteY5" fmla="*/ 382737 h 1619250"/>
                    <a:gd name="connsiteX6" fmla="*/ 0 w 1536700"/>
                    <a:gd name="connsiteY6" fmla="*/ 850900 h 1619250"/>
                    <a:gd name="connsiteX7" fmla="*/ 0 w 1536700"/>
                    <a:gd name="connsiteY7" fmla="*/ 1619250 h 1619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36700" h="1619250">
                      <a:moveTo>
                        <a:pt x="0" y="1619250"/>
                      </a:moveTo>
                      <a:lnTo>
                        <a:pt x="1536700" y="384473"/>
                      </a:lnTo>
                      <a:lnTo>
                        <a:pt x="1534545" y="382737"/>
                      </a:lnTo>
                      <a:lnTo>
                        <a:pt x="1536700" y="381000"/>
                      </a:lnTo>
                      <a:lnTo>
                        <a:pt x="1054100" y="0"/>
                      </a:lnTo>
                      <a:lnTo>
                        <a:pt x="579964" y="382737"/>
                      </a:lnTo>
                      <a:lnTo>
                        <a:pt x="0" y="850900"/>
                      </a:lnTo>
                      <a:lnTo>
                        <a:pt x="0" y="1619250"/>
                      </a:lnTo>
                      <a:close/>
                    </a:path>
                  </a:pathLst>
                </a:custGeom>
                <a:gradFill flip="none" rotWithShape="1">
                  <a:gsLst>
                    <a:gs pos="50000">
                      <a:srgbClr val="FB9463"/>
                    </a:gs>
                    <a:gs pos="20000">
                      <a:srgbClr val="D74C35"/>
                    </a:gs>
                  </a:gsLst>
                  <a:lin ang="9000000" scaled="0"/>
                  <a:tileRect/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701" name="组合 2700"/>
              <p:cNvGrpSpPr/>
              <p:nvPr/>
            </p:nvGrpSpPr>
            <p:grpSpPr>
              <a:xfrm>
                <a:off x="5911747" y="2077638"/>
                <a:ext cx="245546" cy="245152"/>
                <a:chOff x="3202546" y="2792701"/>
                <a:chExt cx="397794" cy="397156"/>
              </a:xfrm>
            </p:grpSpPr>
            <p:sp>
              <p:nvSpPr>
                <p:cNvPr id="2706" name="Freeform 39"/>
                <p:cNvSpPr>
                  <a:spLocks noEditPoints="1"/>
                </p:cNvSpPr>
                <p:nvPr/>
              </p:nvSpPr>
              <p:spPr bwMode="auto">
                <a:xfrm>
                  <a:off x="3202546" y="2792701"/>
                  <a:ext cx="397794" cy="397156"/>
                </a:xfrm>
                <a:custGeom>
                  <a:avLst/>
                  <a:gdLst>
                    <a:gd name="T0" fmla="*/ 242 w 264"/>
                    <a:gd name="T1" fmla="*/ 145 h 264"/>
                    <a:gd name="T2" fmla="*/ 239 w 264"/>
                    <a:gd name="T3" fmla="*/ 104 h 264"/>
                    <a:gd name="T4" fmla="*/ 262 w 264"/>
                    <a:gd name="T5" fmla="*/ 84 h 264"/>
                    <a:gd name="T6" fmla="*/ 240 w 264"/>
                    <a:gd name="T7" fmla="*/ 51 h 264"/>
                    <a:gd name="T8" fmla="*/ 213 w 264"/>
                    <a:gd name="T9" fmla="*/ 56 h 264"/>
                    <a:gd name="T10" fmla="*/ 178 w 264"/>
                    <a:gd name="T11" fmla="*/ 33 h 264"/>
                    <a:gd name="T12" fmla="*/ 177 w 264"/>
                    <a:gd name="T13" fmla="*/ 4 h 264"/>
                    <a:gd name="T14" fmla="*/ 137 w 264"/>
                    <a:gd name="T15" fmla="*/ 0 h 264"/>
                    <a:gd name="T16" fmla="*/ 124 w 264"/>
                    <a:gd name="T17" fmla="*/ 24 h 264"/>
                    <a:gd name="T18" fmla="*/ 85 w 264"/>
                    <a:gd name="T19" fmla="*/ 36 h 264"/>
                    <a:gd name="T20" fmla="*/ 60 w 264"/>
                    <a:gd name="T21" fmla="*/ 19 h 264"/>
                    <a:gd name="T22" fmla="*/ 32 w 264"/>
                    <a:gd name="T23" fmla="*/ 48 h 264"/>
                    <a:gd name="T24" fmla="*/ 44 w 264"/>
                    <a:gd name="T25" fmla="*/ 72 h 264"/>
                    <a:gd name="T26" fmla="*/ 29 w 264"/>
                    <a:gd name="T27" fmla="*/ 111 h 264"/>
                    <a:gd name="T28" fmla="*/ 0 w 264"/>
                    <a:gd name="T29" fmla="*/ 119 h 264"/>
                    <a:gd name="T30" fmla="*/ 5 w 264"/>
                    <a:gd name="T31" fmla="*/ 158 h 264"/>
                    <a:gd name="T32" fmla="*/ 32 w 264"/>
                    <a:gd name="T33" fmla="*/ 165 h 264"/>
                    <a:gd name="T34" fmla="*/ 53 w 264"/>
                    <a:gd name="T35" fmla="*/ 201 h 264"/>
                    <a:gd name="T36" fmla="*/ 41 w 264"/>
                    <a:gd name="T37" fmla="*/ 228 h 264"/>
                    <a:gd name="T38" fmla="*/ 75 w 264"/>
                    <a:gd name="T39" fmla="*/ 249 h 264"/>
                    <a:gd name="T40" fmla="*/ 97 w 264"/>
                    <a:gd name="T41" fmla="*/ 232 h 264"/>
                    <a:gd name="T42" fmla="*/ 138 w 264"/>
                    <a:gd name="T43" fmla="*/ 238 h 264"/>
                    <a:gd name="T44" fmla="*/ 153 w 264"/>
                    <a:gd name="T45" fmla="*/ 264 h 264"/>
                    <a:gd name="T46" fmla="*/ 191 w 264"/>
                    <a:gd name="T47" fmla="*/ 251 h 264"/>
                    <a:gd name="T48" fmla="*/ 191 w 264"/>
                    <a:gd name="T49" fmla="*/ 223 h 264"/>
                    <a:gd name="T50" fmla="*/ 221 w 264"/>
                    <a:gd name="T51" fmla="*/ 195 h 264"/>
                    <a:gd name="T52" fmla="*/ 251 w 264"/>
                    <a:gd name="T53" fmla="*/ 200 h 264"/>
                    <a:gd name="T54" fmla="*/ 264 w 264"/>
                    <a:gd name="T55" fmla="*/ 162 h 264"/>
                    <a:gd name="T56" fmla="*/ 242 w 264"/>
                    <a:gd name="T57" fmla="*/ 145 h 264"/>
                    <a:gd name="T58" fmla="*/ 132 w 264"/>
                    <a:gd name="T59" fmla="*/ 217 h 264"/>
                    <a:gd name="T60" fmla="*/ 46 w 264"/>
                    <a:gd name="T61" fmla="*/ 132 h 264"/>
                    <a:gd name="T62" fmla="*/ 132 w 264"/>
                    <a:gd name="T63" fmla="*/ 46 h 264"/>
                    <a:gd name="T64" fmla="*/ 217 w 264"/>
                    <a:gd name="T65" fmla="*/ 132 h 264"/>
                    <a:gd name="T66" fmla="*/ 132 w 264"/>
                    <a:gd name="T67" fmla="*/ 217 h 2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264" h="264">
                      <a:moveTo>
                        <a:pt x="242" y="145"/>
                      </a:moveTo>
                      <a:cubicBezTo>
                        <a:pt x="239" y="104"/>
                        <a:pt x="239" y="104"/>
                        <a:pt x="239" y="104"/>
                      </a:cubicBezTo>
                      <a:cubicBezTo>
                        <a:pt x="262" y="84"/>
                        <a:pt x="262" y="84"/>
                        <a:pt x="262" y="84"/>
                      </a:cubicBezTo>
                      <a:cubicBezTo>
                        <a:pt x="240" y="51"/>
                        <a:pt x="240" y="51"/>
                        <a:pt x="240" y="51"/>
                      </a:cubicBezTo>
                      <a:cubicBezTo>
                        <a:pt x="213" y="56"/>
                        <a:pt x="213" y="56"/>
                        <a:pt x="213" y="56"/>
                      </a:cubicBezTo>
                      <a:cubicBezTo>
                        <a:pt x="178" y="33"/>
                        <a:pt x="178" y="33"/>
                        <a:pt x="178" y="33"/>
                      </a:cubicBezTo>
                      <a:cubicBezTo>
                        <a:pt x="177" y="4"/>
                        <a:pt x="177" y="4"/>
                        <a:pt x="177" y="4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24" y="24"/>
                        <a:pt x="124" y="24"/>
                        <a:pt x="124" y="24"/>
                      </a:cubicBezTo>
                      <a:cubicBezTo>
                        <a:pt x="85" y="36"/>
                        <a:pt x="85" y="36"/>
                        <a:pt x="85" y="36"/>
                      </a:cubicBezTo>
                      <a:cubicBezTo>
                        <a:pt x="60" y="19"/>
                        <a:pt x="60" y="19"/>
                        <a:pt x="60" y="19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44" y="72"/>
                        <a:pt x="44" y="72"/>
                        <a:pt x="44" y="72"/>
                      </a:cubicBezTo>
                      <a:cubicBezTo>
                        <a:pt x="29" y="111"/>
                        <a:pt x="29" y="111"/>
                        <a:pt x="29" y="111"/>
                      </a:cubicBezTo>
                      <a:cubicBezTo>
                        <a:pt x="0" y="119"/>
                        <a:pt x="0" y="119"/>
                        <a:pt x="0" y="119"/>
                      </a:cubicBezTo>
                      <a:cubicBezTo>
                        <a:pt x="5" y="158"/>
                        <a:pt x="5" y="158"/>
                        <a:pt x="5" y="158"/>
                      </a:cubicBezTo>
                      <a:cubicBezTo>
                        <a:pt x="32" y="165"/>
                        <a:pt x="32" y="165"/>
                        <a:pt x="32" y="165"/>
                      </a:cubicBezTo>
                      <a:cubicBezTo>
                        <a:pt x="53" y="201"/>
                        <a:pt x="53" y="201"/>
                        <a:pt x="53" y="201"/>
                      </a:cubicBezTo>
                      <a:cubicBezTo>
                        <a:pt x="41" y="228"/>
                        <a:pt x="41" y="228"/>
                        <a:pt x="41" y="228"/>
                      </a:cubicBezTo>
                      <a:cubicBezTo>
                        <a:pt x="75" y="249"/>
                        <a:pt x="75" y="249"/>
                        <a:pt x="75" y="249"/>
                      </a:cubicBezTo>
                      <a:cubicBezTo>
                        <a:pt x="97" y="232"/>
                        <a:pt x="97" y="232"/>
                        <a:pt x="97" y="232"/>
                      </a:cubicBezTo>
                      <a:cubicBezTo>
                        <a:pt x="138" y="238"/>
                        <a:pt x="138" y="238"/>
                        <a:pt x="138" y="238"/>
                      </a:cubicBezTo>
                      <a:cubicBezTo>
                        <a:pt x="153" y="264"/>
                        <a:pt x="153" y="264"/>
                        <a:pt x="153" y="264"/>
                      </a:cubicBezTo>
                      <a:cubicBezTo>
                        <a:pt x="191" y="251"/>
                        <a:pt x="191" y="251"/>
                        <a:pt x="191" y="251"/>
                      </a:cubicBezTo>
                      <a:cubicBezTo>
                        <a:pt x="191" y="223"/>
                        <a:pt x="191" y="223"/>
                        <a:pt x="191" y="223"/>
                      </a:cubicBezTo>
                      <a:cubicBezTo>
                        <a:pt x="221" y="195"/>
                        <a:pt x="221" y="195"/>
                        <a:pt x="221" y="195"/>
                      </a:cubicBezTo>
                      <a:cubicBezTo>
                        <a:pt x="251" y="200"/>
                        <a:pt x="251" y="200"/>
                        <a:pt x="251" y="200"/>
                      </a:cubicBezTo>
                      <a:cubicBezTo>
                        <a:pt x="264" y="162"/>
                        <a:pt x="264" y="162"/>
                        <a:pt x="264" y="162"/>
                      </a:cubicBezTo>
                      <a:lnTo>
                        <a:pt x="242" y="145"/>
                      </a:lnTo>
                      <a:close/>
                      <a:moveTo>
                        <a:pt x="132" y="217"/>
                      </a:moveTo>
                      <a:cubicBezTo>
                        <a:pt x="85" y="217"/>
                        <a:pt x="46" y="179"/>
                        <a:pt x="46" y="132"/>
                      </a:cubicBezTo>
                      <a:cubicBezTo>
                        <a:pt x="46" y="85"/>
                        <a:pt x="85" y="46"/>
                        <a:pt x="132" y="46"/>
                      </a:cubicBezTo>
                      <a:cubicBezTo>
                        <a:pt x="179" y="46"/>
                        <a:pt x="217" y="85"/>
                        <a:pt x="217" y="132"/>
                      </a:cubicBezTo>
                      <a:cubicBezTo>
                        <a:pt x="217" y="179"/>
                        <a:pt x="179" y="217"/>
                        <a:pt x="132" y="2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56000">
                      <a:srgbClr val="FB9463"/>
                    </a:gs>
                    <a:gs pos="100000">
                      <a:srgbClr val="D74C35"/>
                    </a:gs>
                  </a:gsLst>
                  <a:lin ang="6000000" scaled="0"/>
                  <a:tileRect/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2707" name="Freeform 40"/>
                <p:cNvSpPr>
                  <a:spLocks noEditPoints="1"/>
                </p:cNvSpPr>
                <p:nvPr/>
              </p:nvSpPr>
              <p:spPr bwMode="auto">
                <a:xfrm>
                  <a:off x="3296257" y="2885775"/>
                  <a:ext cx="210372" cy="211009"/>
                </a:xfrm>
                <a:custGeom>
                  <a:avLst/>
                  <a:gdLst>
                    <a:gd name="T0" fmla="*/ 70 w 140"/>
                    <a:gd name="T1" fmla="*/ 0 h 140"/>
                    <a:gd name="T2" fmla="*/ 0 w 140"/>
                    <a:gd name="T3" fmla="*/ 70 h 140"/>
                    <a:gd name="T4" fmla="*/ 70 w 140"/>
                    <a:gd name="T5" fmla="*/ 140 h 140"/>
                    <a:gd name="T6" fmla="*/ 140 w 140"/>
                    <a:gd name="T7" fmla="*/ 70 h 140"/>
                    <a:gd name="T8" fmla="*/ 70 w 140"/>
                    <a:gd name="T9" fmla="*/ 0 h 140"/>
                    <a:gd name="T10" fmla="*/ 70 w 140"/>
                    <a:gd name="T11" fmla="*/ 118 h 140"/>
                    <a:gd name="T12" fmla="*/ 57 w 140"/>
                    <a:gd name="T13" fmla="*/ 102 h 140"/>
                    <a:gd name="T14" fmla="*/ 83 w 140"/>
                    <a:gd name="T15" fmla="*/ 102 h 140"/>
                    <a:gd name="T16" fmla="*/ 70 w 140"/>
                    <a:gd name="T17" fmla="*/ 118 h 140"/>
                    <a:gd name="T18" fmla="*/ 52 w 140"/>
                    <a:gd name="T19" fmla="*/ 93 h 140"/>
                    <a:gd name="T20" fmla="*/ 47 w 140"/>
                    <a:gd name="T21" fmla="*/ 74 h 140"/>
                    <a:gd name="T22" fmla="*/ 93 w 140"/>
                    <a:gd name="T23" fmla="*/ 74 h 140"/>
                    <a:gd name="T24" fmla="*/ 88 w 140"/>
                    <a:gd name="T25" fmla="*/ 93 h 140"/>
                    <a:gd name="T26" fmla="*/ 52 w 140"/>
                    <a:gd name="T27" fmla="*/ 93 h 140"/>
                    <a:gd name="T28" fmla="*/ 122 w 140"/>
                    <a:gd name="T29" fmla="*/ 65 h 140"/>
                    <a:gd name="T30" fmla="*/ 102 w 140"/>
                    <a:gd name="T31" fmla="*/ 65 h 140"/>
                    <a:gd name="T32" fmla="*/ 100 w 140"/>
                    <a:gd name="T33" fmla="*/ 46 h 140"/>
                    <a:gd name="T34" fmla="*/ 117 w 140"/>
                    <a:gd name="T35" fmla="*/ 46 h 140"/>
                    <a:gd name="T36" fmla="*/ 122 w 140"/>
                    <a:gd name="T37" fmla="*/ 65 h 140"/>
                    <a:gd name="T38" fmla="*/ 93 w 140"/>
                    <a:gd name="T39" fmla="*/ 65 h 140"/>
                    <a:gd name="T40" fmla="*/ 47 w 140"/>
                    <a:gd name="T41" fmla="*/ 65 h 140"/>
                    <a:gd name="T42" fmla="*/ 49 w 140"/>
                    <a:gd name="T43" fmla="*/ 46 h 140"/>
                    <a:gd name="T44" fmla="*/ 91 w 140"/>
                    <a:gd name="T45" fmla="*/ 46 h 140"/>
                    <a:gd name="T46" fmla="*/ 93 w 140"/>
                    <a:gd name="T47" fmla="*/ 65 h 140"/>
                    <a:gd name="T48" fmla="*/ 37 w 140"/>
                    <a:gd name="T49" fmla="*/ 65 h 140"/>
                    <a:gd name="T50" fmla="*/ 18 w 140"/>
                    <a:gd name="T51" fmla="*/ 65 h 140"/>
                    <a:gd name="T52" fmla="*/ 23 w 140"/>
                    <a:gd name="T53" fmla="*/ 46 h 140"/>
                    <a:gd name="T54" fmla="*/ 39 w 140"/>
                    <a:gd name="T55" fmla="*/ 46 h 140"/>
                    <a:gd name="T56" fmla="*/ 37 w 140"/>
                    <a:gd name="T57" fmla="*/ 65 h 140"/>
                    <a:gd name="T58" fmla="*/ 38 w 140"/>
                    <a:gd name="T59" fmla="*/ 74 h 140"/>
                    <a:gd name="T60" fmla="*/ 42 w 140"/>
                    <a:gd name="T61" fmla="*/ 93 h 140"/>
                    <a:gd name="T62" fmla="*/ 23 w 140"/>
                    <a:gd name="T63" fmla="*/ 93 h 140"/>
                    <a:gd name="T64" fmla="*/ 18 w 140"/>
                    <a:gd name="T65" fmla="*/ 74 h 140"/>
                    <a:gd name="T66" fmla="*/ 38 w 140"/>
                    <a:gd name="T67" fmla="*/ 74 h 140"/>
                    <a:gd name="T68" fmla="*/ 102 w 140"/>
                    <a:gd name="T69" fmla="*/ 74 h 140"/>
                    <a:gd name="T70" fmla="*/ 122 w 140"/>
                    <a:gd name="T71" fmla="*/ 74 h 140"/>
                    <a:gd name="T72" fmla="*/ 117 w 140"/>
                    <a:gd name="T73" fmla="*/ 93 h 140"/>
                    <a:gd name="T74" fmla="*/ 98 w 140"/>
                    <a:gd name="T75" fmla="*/ 93 h 140"/>
                    <a:gd name="T76" fmla="*/ 102 w 140"/>
                    <a:gd name="T77" fmla="*/ 74 h 140"/>
                    <a:gd name="T78" fmla="*/ 111 w 140"/>
                    <a:gd name="T79" fmla="*/ 37 h 140"/>
                    <a:gd name="T80" fmla="*/ 98 w 140"/>
                    <a:gd name="T81" fmla="*/ 37 h 140"/>
                    <a:gd name="T82" fmla="*/ 90 w 140"/>
                    <a:gd name="T83" fmla="*/ 21 h 140"/>
                    <a:gd name="T84" fmla="*/ 111 w 140"/>
                    <a:gd name="T85" fmla="*/ 37 h 140"/>
                    <a:gd name="T86" fmla="*/ 75 w 140"/>
                    <a:gd name="T87" fmla="*/ 18 h 140"/>
                    <a:gd name="T88" fmla="*/ 88 w 140"/>
                    <a:gd name="T89" fmla="*/ 37 h 140"/>
                    <a:gd name="T90" fmla="*/ 52 w 140"/>
                    <a:gd name="T91" fmla="*/ 37 h 140"/>
                    <a:gd name="T92" fmla="*/ 64 w 140"/>
                    <a:gd name="T93" fmla="*/ 18 h 140"/>
                    <a:gd name="T94" fmla="*/ 70 w 140"/>
                    <a:gd name="T95" fmla="*/ 17 h 140"/>
                    <a:gd name="T96" fmla="*/ 75 w 140"/>
                    <a:gd name="T97" fmla="*/ 18 h 140"/>
                    <a:gd name="T98" fmla="*/ 50 w 140"/>
                    <a:gd name="T99" fmla="*/ 21 h 140"/>
                    <a:gd name="T100" fmla="*/ 42 w 140"/>
                    <a:gd name="T101" fmla="*/ 37 h 140"/>
                    <a:gd name="T102" fmla="*/ 29 w 140"/>
                    <a:gd name="T103" fmla="*/ 37 h 140"/>
                    <a:gd name="T104" fmla="*/ 50 w 140"/>
                    <a:gd name="T105" fmla="*/ 21 h 140"/>
                    <a:gd name="T106" fmla="*/ 29 w 140"/>
                    <a:gd name="T107" fmla="*/ 102 h 140"/>
                    <a:gd name="T108" fmla="*/ 46 w 140"/>
                    <a:gd name="T109" fmla="*/ 102 h 140"/>
                    <a:gd name="T110" fmla="*/ 60 w 140"/>
                    <a:gd name="T111" fmla="*/ 121 h 140"/>
                    <a:gd name="T112" fmla="*/ 29 w 140"/>
                    <a:gd name="T113" fmla="*/ 102 h 140"/>
                    <a:gd name="T114" fmla="*/ 80 w 140"/>
                    <a:gd name="T115" fmla="*/ 121 h 140"/>
                    <a:gd name="T116" fmla="*/ 94 w 140"/>
                    <a:gd name="T117" fmla="*/ 102 h 140"/>
                    <a:gd name="T118" fmla="*/ 111 w 140"/>
                    <a:gd name="T119" fmla="*/ 102 h 140"/>
                    <a:gd name="T120" fmla="*/ 80 w 140"/>
                    <a:gd name="T121" fmla="*/ 121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40" h="140">
                      <a:moveTo>
                        <a:pt x="70" y="0"/>
                      </a:moveTo>
                      <a:cubicBezTo>
                        <a:pt x="31" y="0"/>
                        <a:pt x="0" y="31"/>
                        <a:pt x="0" y="70"/>
                      </a:cubicBezTo>
                      <a:cubicBezTo>
                        <a:pt x="0" y="108"/>
                        <a:pt x="31" y="140"/>
                        <a:pt x="70" y="140"/>
                      </a:cubicBezTo>
                      <a:cubicBezTo>
                        <a:pt x="108" y="140"/>
                        <a:pt x="140" y="108"/>
                        <a:pt x="140" y="70"/>
                      </a:cubicBezTo>
                      <a:cubicBezTo>
                        <a:pt x="140" y="31"/>
                        <a:pt x="108" y="0"/>
                        <a:pt x="70" y="0"/>
                      </a:cubicBezTo>
                      <a:close/>
                      <a:moveTo>
                        <a:pt x="70" y="118"/>
                      </a:moveTo>
                      <a:cubicBezTo>
                        <a:pt x="65" y="114"/>
                        <a:pt x="60" y="108"/>
                        <a:pt x="57" y="102"/>
                      </a:cubicBezTo>
                      <a:cubicBezTo>
                        <a:pt x="83" y="102"/>
                        <a:pt x="83" y="102"/>
                        <a:pt x="83" y="102"/>
                      </a:cubicBezTo>
                      <a:cubicBezTo>
                        <a:pt x="79" y="108"/>
                        <a:pt x="75" y="114"/>
                        <a:pt x="70" y="118"/>
                      </a:cubicBezTo>
                      <a:close/>
                      <a:moveTo>
                        <a:pt x="52" y="93"/>
                      </a:moveTo>
                      <a:cubicBezTo>
                        <a:pt x="50" y="87"/>
                        <a:pt x="48" y="81"/>
                        <a:pt x="47" y="74"/>
                      </a:cubicBezTo>
                      <a:cubicBezTo>
                        <a:pt x="93" y="74"/>
                        <a:pt x="93" y="74"/>
                        <a:pt x="93" y="74"/>
                      </a:cubicBezTo>
                      <a:cubicBezTo>
                        <a:pt x="92" y="81"/>
                        <a:pt x="90" y="87"/>
                        <a:pt x="88" y="93"/>
                      </a:cubicBezTo>
                      <a:lnTo>
                        <a:pt x="52" y="93"/>
                      </a:lnTo>
                      <a:close/>
                      <a:moveTo>
                        <a:pt x="122" y="65"/>
                      </a:moveTo>
                      <a:cubicBezTo>
                        <a:pt x="102" y="65"/>
                        <a:pt x="102" y="65"/>
                        <a:pt x="102" y="65"/>
                      </a:cubicBezTo>
                      <a:cubicBezTo>
                        <a:pt x="102" y="59"/>
                        <a:pt x="102" y="52"/>
                        <a:pt x="100" y="46"/>
                      </a:cubicBezTo>
                      <a:cubicBezTo>
                        <a:pt x="117" y="46"/>
                        <a:pt x="117" y="46"/>
                        <a:pt x="117" y="46"/>
                      </a:cubicBezTo>
                      <a:cubicBezTo>
                        <a:pt x="120" y="52"/>
                        <a:pt x="121" y="59"/>
                        <a:pt x="122" y="65"/>
                      </a:cubicBezTo>
                      <a:close/>
                      <a:moveTo>
                        <a:pt x="93" y="65"/>
                      </a:moveTo>
                      <a:cubicBezTo>
                        <a:pt x="47" y="65"/>
                        <a:pt x="47" y="65"/>
                        <a:pt x="47" y="65"/>
                      </a:cubicBezTo>
                      <a:cubicBezTo>
                        <a:pt x="47" y="59"/>
                        <a:pt x="47" y="52"/>
                        <a:pt x="49" y="46"/>
                      </a:cubicBezTo>
                      <a:cubicBezTo>
                        <a:pt x="91" y="46"/>
                        <a:pt x="91" y="46"/>
                        <a:pt x="91" y="46"/>
                      </a:cubicBezTo>
                      <a:cubicBezTo>
                        <a:pt x="92" y="52"/>
                        <a:pt x="93" y="59"/>
                        <a:pt x="93" y="65"/>
                      </a:cubicBezTo>
                      <a:close/>
                      <a:moveTo>
                        <a:pt x="37" y="65"/>
                      </a:moveTo>
                      <a:cubicBezTo>
                        <a:pt x="18" y="65"/>
                        <a:pt x="18" y="65"/>
                        <a:pt x="18" y="65"/>
                      </a:cubicBezTo>
                      <a:cubicBezTo>
                        <a:pt x="18" y="59"/>
                        <a:pt x="20" y="52"/>
                        <a:pt x="23" y="46"/>
                      </a:cubicBezTo>
                      <a:cubicBezTo>
                        <a:pt x="39" y="46"/>
                        <a:pt x="39" y="46"/>
                        <a:pt x="39" y="46"/>
                      </a:cubicBezTo>
                      <a:cubicBezTo>
                        <a:pt x="38" y="52"/>
                        <a:pt x="37" y="59"/>
                        <a:pt x="37" y="65"/>
                      </a:cubicBezTo>
                      <a:close/>
                      <a:moveTo>
                        <a:pt x="38" y="74"/>
                      </a:moveTo>
                      <a:cubicBezTo>
                        <a:pt x="38" y="81"/>
                        <a:pt x="40" y="87"/>
                        <a:pt x="42" y="93"/>
                      </a:cubicBezTo>
                      <a:cubicBezTo>
                        <a:pt x="23" y="93"/>
                        <a:pt x="23" y="93"/>
                        <a:pt x="23" y="93"/>
                      </a:cubicBezTo>
                      <a:cubicBezTo>
                        <a:pt x="20" y="87"/>
                        <a:pt x="18" y="81"/>
                        <a:pt x="18" y="74"/>
                      </a:cubicBezTo>
                      <a:lnTo>
                        <a:pt x="38" y="74"/>
                      </a:lnTo>
                      <a:close/>
                      <a:moveTo>
                        <a:pt x="102" y="74"/>
                      </a:moveTo>
                      <a:cubicBezTo>
                        <a:pt x="122" y="74"/>
                        <a:pt x="122" y="74"/>
                        <a:pt x="122" y="74"/>
                      </a:cubicBezTo>
                      <a:cubicBezTo>
                        <a:pt x="121" y="81"/>
                        <a:pt x="120" y="87"/>
                        <a:pt x="117" y="93"/>
                      </a:cubicBezTo>
                      <a:cubicBezTo>
                        <a:pt x="98" y="93"/>
                        <a:pt x="98" y="93"/>
                        <a:pt x="98" y="93"/>
                      </a:cubicBezTo>
                      <a:cubicBezTo>
                        <a:pt x="100" y="87"/>
                        <a:pt x="101" y="81"/>
                        <a:pt x="102" y="74"/>
                      </a:cubicBezTo>
                      <a:close/>
                      <a:moveTo>
                        <a:pt x="111" y="37"/>
                      </a:moveTo>
                      <a:cubicBezTo>
                        <a:pt x="98" y="37"/>
                        <a:pt x="98" y="37"/>
                        <a:pt x="98" y="37"/>
                      </a:cubicBezTo>
                      <a:cubicBezTo>
                        <a:pt x="96" y="31"/>
                        <a:pt x="93" y="26"/>
                        <a:pt x="90" y="21"/>
                      </a:cubicBezTo>
                      <a:cubicBezTo>
                        <a:pt x="98" y="25"/>
                        <a:pt x="105" y="30"/>
                        <a:pt x="111" y="37"/>
                      </a:cubicBezTo>
                      <a:close/>
                      <a:moveTo>
                        <a:pt x="75" y="18"/>
                      </a:moveTo>
                      <a:cubicBezTo>
                        <a:pt x="80" y="23"/>
                        <a:pt x="85" y="30"/>
                        <a:pt x="88" y="37"/>
                      </a:cubicBezTo>
                      <a:cubicBezTo>
                        <a:pt x="52" y="37"/>
                        <a:pt x="52" y="37"/>
                        <a:pt x="52" y="37"/>
                      </a:cubicBezTo>
                      <a:cubicBezTo>
                        <a:pt x="55" y="30"/>
                        <a:pt x="59" y="23"/>
                        <a:pt x="64" y="18"/>
                      </a:cubicBezTo>
                      <a:cubicBezTo>
                        <a:pt x="66" y="17"/>
                        <a:pt x="68" y="17"/>
                        <a:pt x="70" y="17"/>
                      </a:cubicBezTo>
                      <a:cubicBezTo>
                        <a:pt x="72" y="17"/>
                        <a:pt x="74" y="17"/>
                        <a:pt x="75" y="18"/>
                      </a:cubicBezTo>
                      <a:close/>
                      <a:moveTo>
                        <a:pt x="50" y="21"/>
                      </a:moveTo>
                      <a:cubicBezTo>
                        <a:pt x="47" y="26"/>
                        <a:pt x="44" y="31"/>
                        <a:pt x="42" y="37"/>
                      </a:cubicBezTo>
                      <a:cubicBezTo>
                        <a:pt x="29" y="37"/>
                        <a:pt x="29" y="37"/>
                        <a:pt x="29" y="37"/>
                      </a:cubicBezTo>
                      <a:cubicBezTo>
                        <a:pt x="34" y="30"/>
                        <a:pt x="42" y="25"/>
                        <a:pt x="50" y="21"/>
                      </a:cubicBezTo>
                      <a:close/>
                      <a:moveTo>
                        <a:pt x="29" y="102"/>
                      </a:moveTo>
                      <a:cubicBezTo>
                        <a:pt x="46" y="102"/>
                        <a:pt x="46" y="102"/>
                        <a:pt x="46" y="102"/>
                      </a:cubicBezTo>
                      <a:cubicBezTo>
                        <a:pt x="50" y="110"/>
                        <a:pt x="54" y="116"/>
                        <a:pt x="60" y="121"/>
                      </a:cubicBezTo>
                      <a:cubicBezTo>
                        <a:pt x="47" y="119"/>
                        <a:pt x="36" y="112"/>
                        <a:pt x="29" y="102"/>
                      </a:cubicBezTo>
                      <a:close/>
                      <a:moveTo>
                        <a:pt x="80" y="121"/>
                      </a:moveTo>
                      <a:cubicBezTo>
                        <a:pt x="85" y="116"/>
                        <a:pt x="90" y="110"/>
                        <a:pt x="94" y="102"/>
                      </a:cubicBezTo>
                      <a:cubicBezTo>
                        <a:pt x="111" y="102"/>
                        <a:pt x="111" y="102"/>
                        <a:pt x="111" y="102"/>
                      </a:cubicBezTo>
                      <a:cubicBezTo>
                        <a:pt x="103" y="112"/>
                        <a:pt x="92" y="119"/>
                        <a:pt x="80" y="12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56000">
                      <a:srgbClr val="FB9463"/>
                    </a:gs>
                    <a:gs pos="100000">
                      <a:srgbClr val="D74C35"/>
                    </a:gs>
                  </a:gsLst>
                  <a:lin ang="6000000" scaled="0"/>
                  <a:tileRect/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10" name="组合 9"/>
            <p:cNvGrpSpPr/>
            <p:nvPr/>
          </p:nvGrpSpPr>
          <p:grpSpPr>
            <a:xfrm>
              <a:off x="3588682" y="1271291"/>
              <a:ext cx="1958146" cy="1218244"/>
              <a:chOff x="3588682" y="1271291"/>
              <a:chExt cx="1958146" cy="1218244"/>
            </a:xfrm>
          </p:grpSpPr>
          <p:grpSp>
            <p:nvGrpSpPr>
              <p:cNvPr id="2700" name="组合 2699"/>
              <p:cNvGrpSpPr/>
              <p:nvPr/>
            </p:nvGrpSpPr>
            <p:grpSpPr>
              <a:xfrm>
                <a:off x="4464345" y="1334082"/>
                <a:ext cx="225871" cy="209344"/>
                <a:chOff x="4378714" y="1388949"/>
                <a:chExt cx="365920" cy="339145"/>
              </a:xfrm>
            </p:grpSpPr>
            <p:sp>
              <p:nvSpPr>
                <p:cNvPr id="2708" name="Freeform 37"/>
                <p:cNvSpPr>
                  <a:spLocks/>
                </p:cNvSpPr>
                <p:nvPr/>
              </p:nvSpPr>
              <p:spPr bwMode="auto">
                <a:xfrm>
                  <a:off x="4378714" y="1388949"/>
                  <a:ext cx="228859" cy="247346"/>
                </a:xfrm>
                <a:custGeom>
                  <a:avLst/>
                  <a:gdLst>
                    <a:gd name="T0" fmla="*/ 152 w 152"/>
                    <a:gd name="T1" fmla="*/ 28 h 164"/>
                    <a:gd name="T2" fmla="*/ 152 w 152"/>
                    <a:gd name="T3" fmla="*/ 28 h 164"/>
                    <a:gd name="T4" fmla="*/ 124 w 152"/>
                    <a:gd name="T5" fmla="*/ 0 h 164"/>
                    <a:gd name="T6" fmla="*/ 28 w 152"/>
                    <a:gd name="T7" fmla="*/ 0 h 164"/>
                    <a:gd name="T8" fmla="*/ 0 w 152"/>
                    <a:gd name="T9" fmla="*/ 28 h 164"/>
                    <a:gd name="T10" fmla="*/ 0 w 152"/>
                    <a:gd name="T11" fmla="*/ 91 h 164"/>
                    <a:gd name="T12" fmla="*/ 28 w 152"/>
                    <a:gd name="T13" fmla="*/ 119 h 164"/>
                    <a:gd name="T14" fmla="*/ 30 w 152"/>
                    <a:gd name="T15" fmla="*/ 119 h 164"/>
                    <a:gd name="T16" fmla="*/ 30 w 152"/>
                    <a:gd name="T17" fmla="*/ 164 h 164"/>
                    <a:gd name="T18" fmla="*/ 61 w 152"/>
                    <a:gd name="T19" fmla="*/ 134 h 164"/>
                    <a:gd name="T20" fmla="*/ 61 w 152"/>
                    <a:gd name="T21" fmla="*/ 58 h 164"/>
                    <a:gd name="T22" fmla="*/ 91 w 152"/>
                    <a:gd name="T23" fmla="*/ 28 h 164"/>
                    <a:gd name="T24" fmla="*/ 152 w 152"/>
                    <a:gd name="T25" fmla="*/ 28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2" h="164">
                      <a:moveTo>
                        <a:pt x="152" y="28"/>
                      </a:moveTo>
                      <a:cubicBezTo>
                        <a:pt x="152" y="28"/>
                        <a:pt x="152" y="28"/>
                        <a:pt x="152" y="28"/>
                      </a:cubicBezTo>
                      <a:cubicBezTo>
                        <a:pt x="152" y="12"/>
                        <a:pt x="140" y="0"/>
                        <a:pt x="124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12" y="0"/>
                        <a:pt x="0" y="12"/>
                        <a:pt x="0" y="28"/>
                      </a:cubicBezTo>
                      <a:cubicBezTo>
                        <a:pt x="0" y="91"/>
                        <a:pt x="0" y="91"/>
                        <a:pt x="0" y="91"/>
                      </a:cubicBezTo>
                      <a:cubicBezTo>
                        <a:pt x="0" y="106"/>
                        <a:pt x="12" y="119"/>
                        <a:pt x="28" y="119"/>
                      </a:cubicBezTo>
                      <a:cubicBezTo>
                        <a:pt x="30" y="119"/>
                        <a:pt x="30" y="119"/>
                        <a:pt x="30" y="119"/>
                      </a:cubicBezTo>
                      <a:cubicBezTo>
                        <a:pt x="30" y="164"/>
                        <a:pt x="30" y="164"/>
                        <a:pt x="30" y="164"/>
                      </a:cubicBezTo>
                      <a:cubicBezTo>
                        <a:pt x="61" y="134"/>
                        <a:pt x="61" y="134"/>
                        <a:pt x="61" y="134"/>
                      </a:cubicBezTo>
                      <a:cubicBezTo>
                        <a:pt x="61" y="58"/>
                        <a:pt x="61" y="58"/>
                        <a:pt x="61" y="58"/>
                      </a:cubicBezTo>
                      <a:cubicBezTo>
                        <a:pt x="61" y="41"/>
                        <a:pt x="74" y="28"/>
                        <a:pt x="91" y="28"/>
                      </a:cubicBezTo>
                      <a:lnTo>
                        <a:pt x="152" y="28"/>
                      </a:lnTo>
                      <a:close/>
                    </a:path>
                  </a:pathLst>
                </a:custGeom>
                <a:gradFill flip="none" rotWithShape="1">
                  <a:gsLst>
                    <a:gs pos="56000">
                      <a:srgbClr val="EFB600"/>
                    </a:gs>
                    <a:gs pos="100000">
                      <a:srgbClr val="C49500"/>
                    </a:gs>
                  </a:gsLst>
                  <a:lin ang="6000000" scaled="0"/>
                  <a:tileRect/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2709" name="Freeform 38"/>
                <p:cNvSpPr>
                  <a:spLocks noEditPoints="1"/>
                </p:cNvSpPr>
                <p:nvPr/>
              </p:nvSpPr>
              <p:spPr bwMode="auto">
                <a:xfrm>
                  <a:off x="4493463" y="1453973"/>
                  <a:ext cx="251171" cy="274121"/>
                </a:xfrm>
                <a:custGeom>
                  <a:avLst/>
                  <a:gdLst>
                    <a:gd name="T0" fmla="*/ 137 w 167"/>
                    <a:gd name="T1" fmla="*/ 0 h 182"/>
                    <a:gd name="T2" fmla="*/ 30 w 167"/>
                    <a:gd name="T3" fmla="*/ 0 h 182"/>
                    <a:gd name="T4" fmla="*/ 0 w 167"/>
                    <a:gd name="T5" fmla="*/ 30 h 182"/>
                    <a:gd name="T6" fmla="*/ 0 w 167"/>
                    <a:gd name="T7" fmla="*/ 106 h 182"/>
                    <a:gd name="T8" fmla="*/ 30 w 167"/>
                    <a:gd name="T9" fmla="*/ 136 h 182"/>
                    <a:gd name="T10" fmla="*/ 61 w 167"/>
                    <a:gd name="T11" fmla="*/ 136 h 182"/>
                    <a:gd name="T12" fmla="*/ 61 w 167"/>
                    <a:gd name="T13" fmla="*/ 182 h 182"/>
                    <a:gd name="T14" fmla="*/ 106 w 167"/>
                    <a:gd name="T15" fmla="*/ 136 h 182"/>
                    <a:gd name="T16" fmla="*/ 137 w 167"/>
                    <a:gd name="T17" fmla="*/ 136 h 182"/>
                    <a:gd name="T18" fmla="*/ 167 w 167"/>
                    <a:gd name="T19" fmla="*/ 106 h 182"/>
                    <a:gd name="T20" fmla="*/ 167 w 167"/>
                    <a:gd name="T21" fmla="*/ 30 h 182"/>
                    <a:gd name="T22" fmla="*/ 137 w 167"/>
                    <a:gd name="T23" fmla="*/ 0 h 182"/>
                    <a:gd name="T24" fmla="*/ 30 w 167"/>
                    <a:gd name="T25" fmla="*/ 106 h 182"/>
                    <a:gd name="T26" fmla="*/ 30 w 167"/>
                    <a:gd name="T27" fmla="*/ 91 h 182"/>
                    <a:gd name="T28" fmla="*/ 91 w 167"/>
                    <a:gd name="T29" fmla="*/ 91 h 182"/>
                    <a:gd name="T30" fmla="*/ 91 w 167"/>
                    <a:gd name="T31" fmla="*/ 106 h 182"/>
                    <a:gd name="T32" fmla="*/ 30 w 167"/>
                    <a:gd name="T33" fmla="*/ 106 h 182"/>
                    <a:gd name="T34" fmla="*/ 137 w 167"/>
                    <a:gd name="T35" fmla="*/ 76 h 182"/>
                    <a:gd name="T36" fmla="*/ 30 w 167"/>
                    <a:gd name="T37" fmla="*/ 76 h 182"/>
                    <a:gd name="T38" fmla="*/ 30 w 167"/>
                    <a:gd name="T39" fmla="*/ 60 h 182"/>
                    <a:gd name="T40" fmla="*/ 137 w 167"/>
                    <a:gd name="T41" fmla="*/ 60 h 182"/>
                    <a:gd name="T42" fmla="*/ 137 w 167"/>
                    <a:gd name="T43" fmla="*/ 76 h 182"/>
                    <a:gd name="T44" fmla="*/ 137 w 167"/>
                    <a:gd name="T45" fmla="*/ 45 h 182"/>
                    <a:gd name="T46" fmla="*/ 30 w 167"/>
                    <a:gd name="T47" fmla="*/ 45 h 182"/>
                    <a:gd name="T48" fmla="*/ 30 w 167"/>
                    <a:gd name="T49" fmla="*/ 30 h 182"/>
                    <a:gd name="T50" fmla="*/ 137 w 167"/>
                    <a:gd name="T51" fmla="*/ 30 h 182"/>
                    <a:gd name="T52" fmla="*/ 137 w 167"/>
                    <a:gd name="T53" fmla="*/ 45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67" h="182">
                      <a:moveTo>
                        <a:pt x="137" y="0"/>
                      </a:move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14" y="0"/>
                        <a:pt x="0" y="13"/>
                        <a:pt x="0" y="30"/>
                      </a:cubicBezTo>
                      <a:cubicBezTo>
                        <a:pt x="0" y="106"/>
                        <a:pt x="0" y="106"/>
                        <a:pt x="0" y="106"/>
                      </a:cubicBezTo>
                      <a:cubicBezTo>
                        <a:pt x="0" y="123"/>
                        <a:pt x="14" y="136"/>
                        <a:pt x="30" y="136"/>
                      </a:cubicBezTo>
                      <a:cubicBezTo>
                        <a:pt x="61" y="136"/>
                        <a:pt x="61" y="136"/>
                        <a:pt x="61" y="136"/>
                      </a:cubicBezTo>
                      <a:cubicBezTo>
                        <a:pt x="61" y="182"/>
                        <a:pt x="61" y="182"/>
                        <a:pt x="61" y="182"/>
                      </a:cubicBezTo>
                      <a:cubicBezTo>
                        <a:pt x="106" y="136"/>
                        <a:pt x="106" y="136"/>
                        <a:pt x="106" y="136"/>
                      </a:cubicBezTo>
                      <a:cubicBezTo>
                        <a:pt x="137" y="136"/>
                        <a:pt x="137" y="136"/>
                        <a:pt x="137" y="136"/>
                      </a:cubicBezTo>
                      <a:cubicBezTo>
                        <a:pt x="154" y="136"/>
                        <a:pt x="167" y="123"/>
                        <a:pt x="167" y="106"/>
                      </a:cubicBezTo>
                      <a:cubicBezTo>
                        <a:pt x="167" y="30"/>
                        <a:pt x="167" y="30"/>
                        <a:pt x="167" y="30"/>
                      </a:cubicBezTo>
                      <a:cubicBezTo>
                        <a:pt x="167" y="13"/>
                        <a:pt x="154" y="0"/>
                        <a:pt x="137" y="0"/>
                      </a:cubicBezTo>
                      <a:close/>
                      <a:moveTo>
                        <a:pt x="30" y="106"/>
                      </a:moveTo>
                      <a:cubicBezTo>
                        <a:pt x="30" y="91"/>
                        <a:pt x="30" y="91"/>
                        <a:pt x="30" y="91"/>
                      </a:cubicBezTo>
                      <a:cubicBezTo>
                        <a:pt x="91" y="91"/>
                        <a:pt x="91" y="91"/>
                        <a:pt x="91" y="91"/>
                      </a:cubicBezTo>
                      <a:cubicBezTo>
                        <a:pt x="91" y="106"/>
                        <a:pt x="91" y="106"/>
                        <a:pt x="91" y="106"/>
                      </a:cubicBezTo>
                      <a:lnTo>
                        <a:pt x="30" y="106"/>
                      </a:lnTo>
                      <a:close/>
                      <a:moveTo>
                        <a:pt x="137" y="76"/>
                      </a:moveTo>
                      <a:cubicBezTo>
                        <a:pt x="30" y="76"/>
                        <a:pt x="30" y="76"/>
                        <a:pt x="30" y="76"/>
                      </a:cubicBezTo>
                      <a:cubicBezTo>
                        <a:pt x="30" y="60"/>
                        <a:pt x="30" y="60"/>
                        <a:pt x="30" y="60"/>
                      </a:cubicBezTo>
                      <a:cubicBezTo>
                        <a:pt x="137" y="60"/>
                        <a:pt x="137" y="60"/>
                        <a:pt x="137" y="60"/>
                      </a:cubicBezTo>
                      <a:lnTo>
                        <a:pt x="137" y="76"/>
                      </a:lnTo>
                      <a:close/>
                      <a:moveTo>
                        <a:pt x="137" y="45"/>
                      </a:moveTo>
                      <a:cubicBezTo>
                        <a:pt x="30" y="45"/>
                        <a:pt x="30" y="45"/>
                        <a:pt x="30" y="45"/>
                      </a:cubicBezTo>
                      <a:cubicBezTo>
                        <a:pt x="30" y="30"/>
                        <a:pt x="30" y="30"/>
                        <a:pt x="30" y="30"/>
                      </a:cubicBezTo>
                      <a:cubicBezTo>
                        <a:pt x="137" y="30"/>
                        <a:pt x="137" y="30"/>
                        <a:pt x="137" y="30"/>
                      </a:cubicBezTo>
                      <a:lnTo>
                        <a:pt x="137" y="45"/>
                      </a:lnTo>
                      <a:close/>
                    </a:path>
                  </a:pathLst>
                </a:custGeom>
                <a:gradFill flip="none" rotWithShape="1">
                  <a:gsLst>
                    <a:gs pos="56000">
                      <a:srgbClr val="EFB600"/>
                    </a:gs>
                    <a:gs pos="100000">
                      <a:srgbClr val="C49500"/>
                    </a:gs>
                  </a:gsLst>
                  <a:lin ang="6000000" scaled="0"/>
                  <a:tileRect/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</p:grpSp>
          <p:grpSp>
            <p:nvGrpSpPr>
              <p:cNvPr id="2327" name="组合 2326"/>
              <p:cNvGrpSpPr/>
              <p:nvPr/>
            </p:nvGrpSpPr>
            <p:grpSpPr>
              <a:xfrm rot="5400000" flipV="1">
                <a:off x="3958633" y="901340"/>
                <a:ext cx="1218244" cy="1958146"/>
                <a:chOff x="3563888" y="150093"/>
                <a:chExt cx="1536700" cy="2470015"/>
              </a:xfrm>
            </p:grpSpPr>
            <p:sp>
              <p:nvSpPr>
                <p:cNvPr id="2328" name="任意多边形 2327"/>
                <p:cNvSpPr/>
                <p:nvPr/>
              </p:nvSpPr>
              <p:spPr>
                <a:xfrm>
                  <a:off x="3563888" y="1000858"/>
                  <a:ext cx="1536700" cy="1619250"/>
                </a:xfrm>
                <a:custGeom>
                  <a:avLst/>
                  <a:gdLst>
                    <a:gd name="connsiteX0" fmla="*/ 0 w 1536700"/>
                    <a:gd name="connsiteY0" fmla="*/ 1619250 h 1619250"/>
                    <a:gd name="connsiteX1" fmla="*/ 1536700 w 1536700"/>
                    <a:gd name="connsiteY1" fmla="*/ 384473 h 1619250"/>
                    <a:gd name="connsiteX2" fmla="*/ 1534545 w 1536700"/>
                    <a:gd name="connsiteY2" fmla="*/ 382737 h 1619250"/>
                    <a:gd name="connsiteX3" fmla="*/ 1536700 w 1536700"/>
                    <a:gd name="connsiteY3" fmla="*/ 381000 h 1619250"/>
                    <a:gd name="connsiteX4" fmla="*/ 1054100 w 1536700"/>
                    <a:gd name="connsiteY4" fmla="*/ 0 h 1619250"/>
                    <a:gd name="connsiteX5" fmla="*/ 579964 w 1536700"/>
                    <a:gd name="connsiteY5" fmla="*/ 382737 h 1619250"/>
                    <a:gd name="connsiteX6" fmla="*/ 0 w 1536700"/>
                    <a:gd name="connsiteY6" fmla="*/ 850900 h 1619250"/>
                    <a:gd name="connsiteX7" fmla="*/ 0 w 1536700"/>
                    <a:gd name="connsiteY7" fmla="*/ 1619250 h 1619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36700" h="1619250">
                      <a:moveTo>
                        <a:pt x="0" y="1619250"/>
                      </a:moveTo>
                      <a:lnTo>
                        <a:pt x="1536700" y="384473"/>
                      </a:lnTo>
                      <a:lnTo>
                        <a:pt x="1534545" y="382737"/>
                      </a:lnTo>
                      <a:lnTo>
                        <a:pt x="1536700" y="381000"/>
                      </a:lnTo>
                      <a:lnTo>
                        <a:pt x="1054100" y="0"/>
                      </a:lnTo>
                      <a:lnTo>
                        <a:pt x="579964" y="382737"/>
                      </a:lnTo>
                      <a:lnTo>
                        <a:pt x="0" y="850900"/>
                      </a:lnTo>
                      <a:lnTo>
                        <a:pt x="0" y="1619250"/>
                      </a:lnTo>
                      <a:close/>
                    </a:path>
                  </a:pathLst>
                </a:custGeom>
                <a:gradFill flip="none" rotWithShape="1">
                  <a:gsLst>
                    <a:gs pos="70000">
                      <a:srgbClr val="EFB600"/>
                    </a:gs>
                    <a:gs pos="45000">
                      <a:srgbClr val="C49500"/>
                    </a:gs>
                  </a:gsLst>
                  <a:lin ang="9000000" scaled="0"/>
                  <a:tileRect/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29" name="任意多边形 2328"/>
                <p:cNvSpPr/>
                <p:nvPr/>
              </p:nvSpPr>
              <p:spPr>
                <a:xfrm flipV="1">
                  <a:off x="3563888" y="150093"/>
                  <a:ext cx="1536700" cy="1619250"/>
                </a:xfrm>
                <a:custGeom>
                  <a:avLst/>
                  <a:gdLst>
                    <a:gd name="connsiteX0" fmla="*/ 0 w 1536700"/>
                    <a:gd name="connsiteY0" fmla="*/ 1619250 h 1619250"/>
                    <a:gd name="connsiteX1" fmla="*/ 1536700 w 1536700"/>
                    <a:gd name="connsiteY1" fmla="*/ 384473 h 1619250"/>
                    <a:gd name="connsiteX2" fmla="*/ 1534545 w 1536700"/>
                    <a:gd name="connsiteY2" fmla="*/ 382737 h 1619250"/>
                    <a:gd name="connsiteX3" fmla="*/ 1536700 w 1536700"/>
                    <a:gd name="connsiteY3" fmla="*/ 381000 h 1619250"/>
                    <a:gd name="connsiteX4" fmla="*/ 1054100 w 1536700"/>
                    <a:gd name="connsiteY4" fmla="*/ 0 h 1619250"/>
                    <a:gd name="connsiteX5" fmla="*/ 579964 w 1536700"/>
                    <a:gd name="connsiteY5" fmla="*/ 382737 h 1619250"/>
                    <a:gd name="connsiteX6" fmla="*/ 0 w 1536700"/>
                    <a:gd name="connsiteY6" fmla="*/ 850900 h 1619250"/>
                    <a:gd name="connsiteX7" fmla="*/ 0 w 1536700"/>
                    <a:gd name="connsiteY7" fmla="*/ 1619250 h 1619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36700" h="1619250">
                      <a:moveTo>
                        <a:pt x="0" y="1619250"/>
                      </a:moveTo>
                      <a:lnTo>
                        <a:pt x="1536700" y="384473"/>
                      </a:lnTo>
                      <a:lnTo>
                        <a:pt x="1534545" y="382737"/>
                      </a:lnTo>
                      <a:lnTo>
                        <a:pt x="1536700" y="381000"/>
                      </a:lnTo>
                      <a:lnTo>
                        <a:pt x="1054100" y="0"/>
                      </a:lnTo>
                      <a:lnTo>
                        <a:pt x="579964" y="382737"/>
                      </a:lnTo>
                      <a:lnTo>
                        <a:pt x="0" y="850900"/>
                      </a:lnTo>
                      <a:lnTo>
                        <a:pt x="0" y="1619250"/>
                      </a:lnTo>
                      <a:close/>
                    </a:path>
                  </a:pathLst>
                </a:custGeom>
                <a:gradFill flip="none" rotWithShape="1">
                  <a:gsLst>
                    <a:gs pos="49000">
                      <a:srgbClr val="EFB600"/>
                    </a:gs>
                    <a:gs pos="20000">
                      <a:srgbClr val="C49500"/>
                    </a:gs>
                  </a:gsLst>
                  <a:lin ang="9000000" scaled="0"/>
                  <a:tileRect/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" name="组合 7"/>
            <p:cNvGrpSpPr/>
            <p:nvPr/>
          </p:nvGrpSpPr>
          <p:grpSpPr>
            <a:xfrm>
              <a:off x="3592927" y="2657254"/>
              <a:ext cx="1958146" cy="1218244"/>
              <a:chOff x="3592927" y="2657254"/>
              <a:chExt cx="1958146" cy="1218244"/>
            </a:xfrm>
          </p:grpSpPr>
          <p:grpSp>
            <p:nvGrpSpPr>
              <p:cNvPr id="1569" name="组合 1568"/>
              <p:cNvGrpSpPr/>
              <p:nvPr/>
            </p:nvGrpSpPr>
            <p:grpSpPr>
              <a:xfrm rot="16200000">
                <a:off x="3962878" y="2287303"/>
                <a:ext cx="1218244" cy="1958146"/>
                <a:chOff x="3563888" y="150093"/>
                <a:chExt cx="1536700" cy="2470015"/>
              </a:xfrm>
            </p:grpSpPr>
            <p:sp>
              <p:nvSpPr>
                <p:cNvPr id="2325" name="任意多边形 2324"/>
                <p:cNvSpPr/>
                <p:nvPr/>
              </p:nvSpPr>
              <p:spPr>
                <a:xfrm>
                  <a:off x="3563888" y="1000858"/>
                  <a:ext cx="1536700" cy="1619250"/>
                </a:xfrm>
                <a:custGeom>
                  <a:avLst/>
                  <a:gdLst>
                    <a:gd name="connsiteX0" fmla="*/ 0 w 1536700"/>
                    <a:gd name="connsiteY0" fmla="*/ 1619250 h 1619250"/>
                    <a:gd name="connsiteX1" fmla="*/ 1536700 w 1536700"/>
                    <a:gd name="connsiteY1" fmla="*/ 384473 h 1619250"/>
                    <a:gd name="connsiteX2" fmla="*/ 1534545 w 1536700"/>
                    <a:gd name="connsiteY2" fmla="*/ 382737 h 1619250"/>
                    <a:gd name="connsiteX3" fmla="*/ 1536700 w 1536700"/>
                    <a:gd name="connsiteY3" fmla="*/ 381000 h 1619250"/>
                    <a:gd name="connsiteX4" fmla="*/ 1054100 w 1536700"/>
                    <a:gd name="connsiteY4" fmla="*/ 0 h 1619250"/>
                    <a:gd name="connsiteX5" fmla="*/ 579964 w 1536700"/>
                    <a:gd name="connsiteY5" fmla="*/ 382737 h 1619250"/>
                    <a:gd name="connsiteX6" fmla="*/ 0 w 1536700"/>
                    <a:gd name="connsiteY6" fmla="*/ 850900 h 1619250"/>
                    <a:gd name="connsiteX7" fmla="*/ 0 w 1536700"/>
                    <a:gd name="connsiteY7" fmla="*/ 1619250 h 1619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36700" h="1619250">
                      <a:moveTo>
                        <a:pt x="0" y="1619250"/>
                      </a:moveTo>
                      <a:lnTo>
                        <a:pt x="1536700" y="384473"/>
                      </a:lnTo>
                      <a:lnTo>
                        <a:pt x="1534545" y="382737"/>
                      </a:lnTo>
                      <a:lnTo>
                        <a:pt x="1536700" y="381000"/>
                      </a:lnTo>
                      <a:lnTo>
                        <a:pt x="1054100" y="0"/>
                      </a:lnTo>
                      <a:lnTo>
                        <a:pt x="579964" y="382737"/>
                      </a:lnTo>
                      <a:lnTo>
                        <a:pt x="0" y="850900"/>
                      </a:lnTo>
                      <a:lnTo>
                        <a:pt x="0" y="1619250"/>
                      </a:lnTo>
                      <a:close/>
                    </a:path>
                  </a:pathLst>
                </a:custGeom>
                <a:gradFill flip="none" rotWithShape="1">
                  <a:gsLst>
                    <a:gs pos="70000">
                      <a:srgbClr val="61AACC"/>
                    </a:gs>
                    <a:gs pos="45000">
                      <a:srgbClr val="2C85B6"/>
                    </a:gs>
                  </a:gsLst>
                  <a:lin ang="9000000" scaled="0"/>
                  <a:tileRect/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24" name="任意多边形 2323"/>
                <p:cNvSpPr/>
                <p:nvPr/>
              </p:nvSpPr>
              <p:spPr>
                <a:xfrm flipV="1">
                  <a:off x="3563888" y="150093"/>
                  <a:ext cx="1536700" cy="1619250"/>
                </a:xfrm>
                <a:custGeom>
                  <a:avLst/>
                  <a:gdLst>
                    <a:gd name="connsiteX0" fmla="*/ 0 w 1536700"/>
                    <a:gd name="connsiteY0" fmla="*/ 1619250 h 1619250"/>
                    <a:gd name="connsiteX1" fmla="*/ 1536700 w 1536700"/>
                    <a:gd name="connsiteY1" fmla="*/ 384473 h 1619250"/>
                    <a:gd name="connsiteX2" fmla="*/ 1534545 w 1536700"/>
                    <a:gd name="connsiteY2" fmla="*/ 382737 h 1619250"/>
                    <a:gd name="connsiteX3" fmla="*/ 1536700 w 1536700"/>
                    <a:gd name="connsiteY3" fmla="*/ 381000 h 1619250"/>
                    <a:gd name="connsiteX4" fmla="*/ 1054100 w 1536700"/>
                    <a:gd name="connsiteY4" fmla="*/ 0 h 1619250"/>
                    <a:gd name="connsiteX5" fmla="*/ 579964 w 1536700"/>
                    <a:gd name="connsiteY5" fmla="*/ 382737 h 1619250"/>
                    <a:gd name="connsiteX6" fmla="*/ 0 w 1536700"/>
                    <a:gd name="connsiteY6" fmla="*/ 850900 h 1619250"/>
                    <a:gd name="connsiteX7" fmla="*/ 0 w 1536700"/>
                    <a:gd name="connsiteY7" fmla="*/ 1619250 h 1619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36700" h="1619250">
                      <a:moveTo>
                        <a:pt x="0" y="1619250"/>
                      </a:moveTo>
                      <a:lnTo>
                        <a:pt x="1536700" y="384473"/>
                      </a:lnTo>
                      <a:lnTo>
                        <a:pt x="1534545" y="382737"/>
                      </a:lnTo>
                      <a:lnTo>
                        <a:pt x="1536700" y="381000"/>
                      </a:lnTo>
                      <a:lnTo>
                        <a:pt x="1054100" y="0"/>
                      </a:lnTo>
                      <a:lnTo>
                        <a:pt x="579964" y="382737"/>
                      </a:lnTo>
                      <a:lnTo>
                        <a:pt x="0" y="850900"/>
                      </a:lnTo>
                      <a:lnTo>
                        <a:pt x="0" y="1619250"/>
                      </a:lnTo>
                      <a:close/>
                    </a:path>
                  </a:pathLst>
                </a:custGeom>
                <a:gradFill flip="none" rotWithShape="1">
                  <a:gsLst>
                    <a:gs pos="50000">
                      <a:srgbClr val="61AACC"/>
                    </a:gs>
                    <a:gs pos="20000">
                      <a:srgbClr val="2C85B6"/>
                    </a:gs>
                  </a:gsLst>
                  <a:lin ang="9000000" scaled="0"/>
                  <a:tileRect/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702" name="组合 2701"/>
              <p:cNvGrpSpPr/>
              <p:nvPr/>
            </p:nvGrpSpPr>
            <p:grpSpPr>
              <a:xfrm>
                <a:off x="4454312" y="3605984"/>
                <a:ext cx="238856" cy="179437"/>
                <a:chOff x="5288412" y="1824354"/>
                <a:chExt cx="386956" cy="290695"/>
              </a:xfrm>
            </p:grpSpPr>
            <p:sp>
              <p:nvSpPr>
                <p:cNvPr id="2704" name="Freeform 41"/>
                <p:cNvSpPr>
                  <a:spLocks/>
                </p:cNvSpPr>
                <p:nvPr/>
              </p:nvSpPr>
              <p:spPr bwMode="auto">
                <a:xfrm>
                  <a:off x="5402523" y="1943565"/>
                  <a:ext cx="170210" cy="94348"/>
                </a:xfrm>
                <a:custGeom>
                  <a:avLst/>
                  <a:gdLst>
                    <a:gd name="T0" fmla="*/ 62 w 113"/>
                    <a:gd name="T1" fmla="*/ 46 h 63"/>
                    <a:gd name="T2" fmla="*/ 19 w 113"/>
                    <a:gd name="T3" fmla="*/ 62 h 63"/>
                    <a:gd name="T4" fmla="*/ 19 w 113"/>
                    <a:gd name="T5" fmla="*/ 62 h 63"/>
                    <a:gd name="T6" fmla="*/ 18 w 113"/>
                    <a:gd name="T7" fmla="*/ 62 h 63"/>
                    <a:gd name="T8" fmla="*/ 15 w 113"/>
                    <a:gd name="T9" fmla="*/ 62 h 63"/>
                    <a:gd name="T10" fmla="*/ 9 w 113"/>
                    <a:gd name="T11" fmla="*/ 58 h 63"/>
                    <a:gd name="T12" fmla="*/ 9 w 113"/>
                    <a:gd name="T13" fmla="*/ 58 h 63"/>
                    <a:gd name="T14" fmla="*/ 9 w 113"/>
                    <a:gd name="T15" fmla="*/ 58 h 63"/>
                    <a:gd name="T16" fmla="*/ 9 w 113"/>
                    <a:gd name="T17" fmla="*/ 58 h 63"/>
                    <a:gd name="T18" fmla="*/ 1 w 113"/>
                    <a:gd name="T19" fmla="*/ 40 h 63"/>
                    <a:gd name="T20" fmla="*/ 1 w 113"/>
                    <a:gd name="T21" fmla="*/ 40 h 63"/>
                    <a:gd name="T22" fmla="*/ 1 w 113"/>
                    <a:gd name="T23" fmla="*/ 40 h 63"/>
                    <a:gd name="T24" fmla="*/ 0 w 113"/>
                    <a:gd name="T25" fmla="*/ 37 h 63"/>
                    <a:gd name="T26" fmla="*/ 4 w 113"/>
                    <a:gd name="T27" fmla="*/ 31 h 63"/>
                    <a:gd name="T28" fmla="*/ 4 w 113"/>
                    <a:gd name="T29" fmla="*/ 31 h 63"/>
                    <a:gd name="T30" fmla="*/ 4 w 113"/>
                    <a:gd name="T31" fmla="*/ 31 h 63"/>
                    <a:gd name="T32" fmla="*/ 4 w 113"/>
                    <a:gd name="T33" fmla="*/ 31 h 63"/>
                    <a:gd name="T34" fmla="*/ 48 w 113"/>
                    <a:gd name="T35" fmla="*/ 15 h 63"/>
                    <a:gd name="T36" fmla="*/ 43 w 113"/>
                    <a:gd name="T37" fmla="*/ 5 h 63"/>
                    <a:gd name="T38" fmla="*/ 45 w 113"/>
                    <a:gd name="T39" fmla="*/ 1 h 63"/>
                    <a:gd name="T40" fmla="*/ 47 w 113"/>
                    <a:gd name="T41" fmla="*/ 0 h 63"/>
                    <a:gd name="T42" fmla="*/ 78 w 113"/>
                    <a:gd name="T43" fmla="*/ 4 h 63"/>
                    <a:gd name="T44" fmla="*/ 110 w 113"/>
                    <a:gd name="T45" fmla="*/ 7 h 63"/>
                    <a:gd name="T46" fmla="*/ 113 w 113"/>
                    <a:gd name="T47" fmla="*/ 10 h 63"/>
                    <a:gd name="T48" fmla="*/ 112 w 113"/>
                    <a:gd name="T49" fmla="*/ 12 h 63"/>
                    <a:gd name="T50" fmla="*/ 112 w 113"/>
                    <a:gd name="T51" fmla="*/ 12 h 63"/>
                    <a:gd name="T52" fmla="*/ 92 w 113"/>
                    <a:gd name="T53" fmla="*/ 35 h 63"/>
                    <a:gd name="T54" fmla="*/ 73 w 113"/>
                    <a:gd name="T55" fmla="*/ 57 h 63"/>
                    <a:gd name="T56" fmla="*/ 68 w 113"/>
                    <a:gd name="T57" fmla="*/ 57 h 63"/>
                    <a:gd name="T58" fmla="*/ 67 w 113"/>
                    <a:gd name="T59" fmla="*/ 56 h 63"/>
                    <a:gd name="T60" fmla="*/ 67 w 113"/>
                    <a:gd name="T61" fmla="*/ 56 h 63"/>
                    <a:gd name="T62" fmla="*/ 62 w 113"/>
                    <a:gd name="T63" fmla="*/ 46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13" h="63">
                      <a:moveTo>
                        <a:pt x="62" y="46"/>
                      </a:move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19" y="62"/>
                        <a:pt x="18" y="62"/>
                        <a:pt x="18" y="62"/>
                      </a:cubicBezTo>
                      <a:cubicBezTo>
                        <a:pt x="17" y="63"/>
                        <a:pt x="16" y="63"/>
                        <a:pt x="15" y="62"/>
                      </a:cubicBezTo>
                      <a:cubicBezTo>
                        <a:pt x="12" y="62"/>
                        <a:pt x="10" y="60"/>
                        <a:pt x="9" y="58"/>
                      </a:cubicBezTo>
                      <a:cubicBezTo>
                        <a:pt x="9" y="58"/>
                        <a:pt x="9" y="58"/>
                        <a:pt x="9" y="58"/>
                      </a:cubicBezTo>
                      <a:cubicBezTo>
                        <a:pt x="9" y="58"/>
                        <a:pt x="9" y="58"/>
                        <a:pt x="9" y="58"/>
                      </a:cubicBezTo>
                      <a:cubicBezTo>
                        <a:pt x="9" y="58"/>
                        <a:pt x="9" y="58"/>
                        <a:pt x="9" y="58"/>
                      </a:cubicBezTo>
                      <a:cubicBezTo>
                        <a:pt x="1" y="40"/>
                        <a:pt x="1" y="40"/>
                        <a:pt x="1" y="40"/>
                      </a:cubicBezTo>
                      <a:cubicBezTo>
                        <a:pt x="1" y="40"/>
                        <a:pt x="1" y="40"/>
                        <a:pt x="1" y="40"/>
                      </a:cubicBezTo>
                      <a:cubicBezTo>
                        <a:pt x="1" y="40"/>
                        <a:pt x="1" y="40"/>
                        <a:pt x="1" y="40"/>
                      </a:cubicBezTo>
                      <a:cubicBezTo>
                        <a:pt x="0" y="39"/>
                        <a:pt x="0" y="38"/>
                        <a:pt x="0" y="37"/>
                      </a:cubicBezTo>
                      <a:cubicBezTo>
                        <a:pt x="0" y="34"/>
                        <a:pt x="2" y="32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8" y="15"/>
                        <a:pt x="48" y="15"/>
                        <a:pt x="48" y="15"/>
                      </a:cubicBezTo>
                      <a:cubicBezTo>
                        <a:pt x="43" y="5"/>
                        <a:pt x="43" y="5"/>
                        <a:pt x="43" y="5"/>
                      </a:cubicBezTo>
                      <a:cubicBezTo>
                        <a:pt x="43" y="3"/>
                        <a:pt x="43" y="1"/>
                        <a:pt x="45" y="1"/>
                      </a:cubicBezTo>
                      <a:cubicBezTo>
                        <a:pt x="46" y="0"/>
                        <a:pt x="46" y="0"/>
                        <a:pt x="47" y="0"/>
                      </a:cubicBezTo>
                      <a:cubicBezTo>
                        <a:pt x="78" y="4"/>
                        <a:pt x="78" y="4"/>
                        <a:pt x="78" y="4"/>
                      </a:cubicBezTo>
                      <a:cubicBezTo>
                        <a:pt x="110" y="7"/>
                        <a:pt x="110" y="7"/>
                        <a:pt x="110" y="7"/>
                      </a:cubicBezTo>
                      <a:cubicBezTo>
                        <a:pt x="112" y="7"/>
                        <a:pt x="113" y="9"/>
                        <a:pt x="113" y="10"/>
                      </a:cubicBezTo>
                      <a:cubicBezTo>
                        <a:pt x="113" y="11"/>
                        <a:pt x="113" y="12"/>
                        <a:pt x="112" y="12"/>
                      </a:cubicBezTo>
                      <a:cubicBezTo>
                        <a:pt x="112" y="12"/>
                        <a:pt x="112" y="12"/>
                        <a:pt x="112" y="12"/>
                      </a:cubicBezTo>
                      <a:cubicBezTo>
                        <a:pt x="92" y="35"/>
                        <a:pt x="92" y="35"/>
                        <a:pt x="92" y="35"/>
                      </a:cubicBezTo>
                      <a:cubicBezTo>
                        <a:pt x="73" y="57"/>
                        <a:pt x="73" y="57"/>
                        <a:pt x="73" y="57"/>
                      </a:cubicBezTo>
                      <a:cubicBezTo>
                        <a:pt x="71" y="58"/>
                        <a:pt x="69" y="59"/>
                        <a:pt x="68" y="57"/>
                      </a:cubicBezTo>
                      <a:cubicBezTo>
                        <a:pt x="68" y="57"/>
                        <a:pt x="67" y="57"/>
                        <a:pt x="67" y="56"/>
                      </a:cubicBezTo>
                      <a:cubicBezTo>
                        <a:pt x="67" y="56"/>
                        <a:pt x="67" y="56"/>
                        <a:pt x="67" y="56"/>
                      </a:cubicBezTo>
                      <a:cubicBezTo>
                        <a:pt x="62" y="46"/>
                        <a:pt x="62" y="46"/>
                        <a:pt x="62" y="4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56000">
                      <a:srgbClr val="6EB3D2"/>
                    </a:gs>
                    <a:gs pos="100000">
                      <a:srgbClr val="2C85B6"/>
                    </a:gs>
                  </a:gsLst>
                  <a:lin ang="6000000" scaled="0"/>
                  <a:tileRect/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2705" name="Freeform 42"/>
                <p:cNvSpPr>
                  <a:spLocks noEditPoints="1"/>
                </p:cNvSpPr>
                <p:nvPr/>
              </p:nvSpPr>
              <p:spPr bwMode="auto">
                <a:xfrm>
                  <a:off x="5288412" y="1824354"/>
                  <a:ext cx="386956" cy="290695"/>
                </a:xfrm>
                <a:custGeom>
                  <a:avLst/>
                  <a:gdLst>
                    <a:gd name="T0" fmla="*/ 225 w 257"/>
                    <a:gd name="T1" fmla="*/ 0 h 193"/>
                    <a:gd name="T2" fmla="*/ 32 w 257"/>
                    <a:gd name="T3" fmla="*/ 0 h 193"/>
                    <a:gd name="T4" fmla="*/ 0 w 257"/>
                    <a:gd name="T5" fmla="*/ 32 h 193"/>
                    <a:gd name="T6" fmla="*/ 0 w 257"/>
                    <a:gd name="T7" fmla="*/ 160 h 193"/>
                    <a:gd name="T8" fmla="*/ 32 w 257"/>
                    <a:gd name="T9" fmla="*/ 193 h 193"/>
                    <a:gd name="T10" fmla="*/ 225 w 257"/>
                    <a:gd name="T11" fmla="*/ 193 h 193"/>
                    <a:gd name="T12" fmla="*/ 257 w 257"/>
                    <a:gd name="T13" fmla="*/ 160 h 193"/>
                    <a:gd name="T14" fmla="*/ 257 w 257"/>
                    <a:gd name="T15" fmla="*/ 32 h 193"/>
                    <a:gd name="T16" fmla="*/ 225 w 257"/>
                    <a:gd name="T17" fmla="*/ 0 h 193"/>
                    <a:gd name="T18" fmla="*/ 209 w 257"/>
                    <a:gd name="T19" fmla="*/ 16 h 193"/>
                    <a:gd name="T20" fmla="*/ 225 w 257"/>
                    <a:gd name="T21" fmla="*/ 16 h 193"/>
                    <a:gd name="T22" fmla="*/ 225 w 257"/>
                    <a:gd name="T23" fmla="*/ 32 h 193"/>
                    <a:gd name="T24" fmla="*/ 209 w 257"/>
                    <a:gd name="T25" fmla="*/ 32 h 193"/>
                    <a:gd name="T26" fmla="*/ 209 w 257"/>
                    <a:gd name="T27" fmla="*/ 16 h 193"/>
                    <a:gd name="T28" fmla="*/ 176 w 257"/>
                    <a:gd name="T29" fmla="*/ 16 h 193"/>
                    <a:gd name="T30" fmla="*/ 193 w 257"/>
                    <a:gd name="T31" fmla="*/ 16 h 193"/>
                    <a:gd name="T32" fmla="*/ 193 w 257"/>
                    <a:gd name="T33" fmla="*/ 32 h 193"/>
                    <a:gd name="T34" fmla="*/ 176 w 257"/>
                    <a:gd name="T35" fmla="*/ 32 h 193"/>
                    <a:gd name="T36" fmla="*/ 176 w 257"/>
                    <a:gd name="T37" fmla="*/ 16 h 193"/>
                    <a:gd name="T38" fmla="*/ 144 w 257"/>
                    <a:gd name="T39" fmla="*/ 16 h 193"/>
                    <a:gd name="T40" fmla="*/ 160 w 257"/>
                    <a:gd name="T41" fmla="*/ 16 h 193"/>
                    <a:gd name="T42" fmla="*/ 160 w 257"/>
                    <a:gd name="T43" fmla="*/ 32 h 193"/>
                    <a:gd name="T44" fmla="*/ 144 w 257"/>
                    <a:gd name="T45" fmla="*/ 32 h 193"/>
                    <a:gd name="T46" fmla="*/ 144 w 257"/>
                    <a:gd name="T47" fmla="*/ 16 h 193"/>
                    <a:gd name="T48" fmla="*/ 241 w 257"/>
                    <a:gd name="T49" fmla="*/ 176 h 193"/>
                    <a:gd name="T50" fmla="*/ 16 w 257"/>
                    <a:gd name="T51" fmla="*/ 176 h 193"/>
                    <a:gd name="T52" fmla="*/ 16 w 257"/>
                    <a:gd name="T53" fmla="*/ 48 h 193"/>
                    <a:gd name="T54" fmla="*/ 241 w 257"/>
                    <a:gd name="T55" fmla="*/ 48 h 193"/>
                    <a:gd name="T56" fmla="*/ 241 w 257"/>
                    <a:gd name="T57" fmla="*/ 176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57" h="193">
                      <a:moveTo>
                        <a:pt x="225" y="0"/>
                      </a:move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14" y="0"/>
                        <a:pt x="0" y="14"/>
                        <a:pt x="0" y="32"/>
                      </a:cubicBezTo>
                      <a:cubicBezTo>
                        <a:pt x="0" y="160"/>
                        <a:pt x="0" y="160"/>
                        <a:pt x="0" y="160"/>
                      </a:cubicBezTo>
                      <a:cubicBezTo>
                        <a:pt x="0" y="178"/>
                        <a:pt x="14" y="193"/>
                        <a:pt x="32" y="193"/>
                      </a:cubicBezTo>
                      <a:cubicBezTo>
                        <a:pt x="225" y="193"/>
                        <a:pt x="225" y="193"/>
                        <a:pt x="225" y="193"/>
                      </a:cubicBezTo>
                      <a:cubicBezTo>
                        <a:pt x="242" y="193"/>
                        <a:pt x="257" y="178"/>
                        <a:pt x="257" y="160"/>
                      </a:cubicBezTo>
                      <a:cubicBezTo>
                        <a:pt x="257" y="32"/>
                        <a:pt x="257" y="32"/>
                        <a:pt x="257" y="32"/>
                      </a:cubicBezTo>
                      <a:cubicBezTo>
                        <a:pt x="257" y="14"/>
                        <a:pt x="242" y="0"/>
                        <a:pt x="225" y="0"/>
                      </a:cubicBezTo>
                      <a:close/>
                      <a:moveTo>
                        <a:pt x="209" y="16"/>
                      </a:moveTo>
                      <a:cubicBezTo>
                        <a:pt x="225" y="16"/>
                        <a:pt x="225" y="16"/>
                        <a:pt x="225" y="16"/>
                      </a:cubicBezTo>
                      <a:cubicBezTo>
                        <a:pt x="225" y="32"/>
                        <a:pt x="225" y="32"/>
                        <a:pt x="225" y="32"/>
                      </a:cubicBezTo>
                      <a:cubicBezTo>
                        <a:pt x="209" y="32"/>
                        <a:pt x="209" y="32"/>
                        <a:pt x="209" y="32"/>
                      </a:cubicBezTo>
                      <a:lnTo>
                        <a:pt x="209" y="16"/>
                      </a:lnTo>
                      <a:close/>
                      <a:moveTo>
                        <a:pt x="176" y="16"/>
                      </a:moveTo>
                      <a:cubicBezTo>
                        <a:pt x="193" y="16"/>
                        <a:pt x="193" y="16"/>
                        <a:pt x="193" y="16"/>
                      </a:cubicBezTo>
                      <a:cubicBezTo>
                        <a:pt x="193" y="32"/>
                        <a:pt x="193" y="32"/>
                        <a:pt x="193" y="32"/>
                      </a:cubicBezTo>
                      <a:cubicBezTo>
                        <a:pt x="176" y="32"/>
                        <a:pt x="176" y="32"/>
                        <a:pt x="176" y="32"/>
                      </a:cubicBezTo>
                      <a:lnTo>
                        <a:pt x="176" y="16"/>
                      </a:lnTo>
                      <a:close/>
                      <a:moveTo>
                        <a:pt x="144" y="16"/>
                      </a:moveTo>
                      <a:cubicBezTo>
                        <a:pt x="160" y="16"/>
                        <a:pt x="160" y="16"/>
                        <a:pt x="160" y="16"/>
                      </a:cubicBezTo>
                      <a:cubicBezTo>
                        <a:pt x="160" y="32"/>
                        <a:pt x="160" y="32"/>
                        <a:pt x="160" y="32"/>
                      </a:cubicBezTo>
                      <a:cubicBezTo>
                        <a:pt x="144" y="32"/>
                        <a:pt x="144" y="32"/>
                        <a:pt x="144" y="32"/>
                      </a:cubicBezTo>
                      <a:lnTo>
                        <a:pt x="144" y="16"/>
                      </a:lnTo>
                      <a:close/>
                      <a:moveTo>
                        <a:pt x="241" y="176"/>
                      </a:moveTo>
                      <a:cubicBezTo>
                        <a:pt x="16" y="176"/>
                        <a:pt x="16" y="176"/>
                        <a:pt x="16" y="176"/>
                      </a:cubicBezTo>
                      <a:cubicBezTo>
                        <a:pt x="16" y="48"/>
                        <a:pt x="16" y="48"/>
                        <a:pt x="16" y="48"/>
                      </a:cubicBezTo>
                      <a:cubicBezTo>
                        <a:pt x="241" y="48"/>
                        <a:pt x="241" y="48"/>
                        <a:pt x="241" y="48"/>
                      </a:cubicBezTo>
                      <a:lnTo>
                        <a:pt x="241" y="176"/>
                      </a:lnTo>
                      <a:close/>
                    </a:path>
                  </a:pathLst>
                </a:custGeom>
                <a:gradFill flip="none" rotWithShape="1">
                  <a:gsLst>
                    <a:gs pos="56000">
                      <a:srgbClr val="6EB3D2"/>
                    </a:gs>
                    <a:gs pos="100000">
                      <a:srgbClr val="2C85B6"/>
                    </a:gs>
                  </a:gsLst>
                  <a:lin ang="6000000" scaled="0"/>
                  <a:tileRect/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7" name="组合 6"/>
            <p:cNvGrpSpPr/>
            <p:nvPr/>
          </p:nvGrpSpPr>
          <p:grpSpPr>
            <a:xfrm>
              <a:off x="3272187" y="1592677"/>
              <a:ext cx="1218244" cy="1958146"/>
              <a:chOff x="3272187" y="1592677"/>
              <a:chExt cx="1218244" cy="1958146"/>
            </a:xfrm>
          </p:grpSpPr>
          <p:grpSp>
            <p:nvGrpSpPr>
              <p:cNvPr id="2330" name="组合 2329"/>
              <p:cNvGrpSpPr/>
              <p:nvPr/>
            </p:nvGrpSpPr>
            <p:grpSpPr>
              <a:xfrm>
                <a:off x="3272187" y="1592677"/>
                <a:ext cx="1218244" cy="1958146"/>
                <a:chOff x="3563888" y="150093"/>
                <a:chExt cx="1536700" cy="2470015"/>
              </a:xfrm>
            </p:grpSpPr>
            <p:sp>
              <p:nvSpPr>
                <p:cNvPr id="2331" name="任意多边形 2330"/>
                <p:cNvSpPr/>
                <p:nvPr/>
              </p:nvSpPr>
              <p:spPr>
                <a:xfrm>
                  <a:off x="3563888" y="1000858"/>
                  <a:ext cx="1536700" cy="1619250"/>
                </a:xfrm>
                <a:custGeom>
                  <a:avLst/>
                  <a:gdLst>
                    <a:gd name="connsiteX0" fmla="*/ 0 w 1536700"/>
                    <a:gd name="connsiteY0" fmla="*/ 1619250 h 1619250"/>
                    <a:gd name="connsiteX1" fmla="*/ 1536700 w 1536700"/>
                    <a:gd name="connsiteY1" fmla="*/ 384473 h 1619250"/>
                    <a:gd name="connsiteX2" fmla="*/ 1534545 w 1536700"/>
                    <a:gd name="connsiteY2" fmla="*/ 382737 h 1619250"/>
                    <a:gd name="connsiteX3" fmla="*/ 1536700 w 1536700"/>
                    <a:gd name="connsiteY3" fmla="*/ 381000 h 1619250"/>
                    <a:gd name="connsiteX4" fmla="*/ 1054100 w 1536700"/>
                    <a:gd name="connsiteY4" fmla="*/ 0 h 1619250"/>
                    <a:gd name="connsiteX5" fmla="*/ 579964 w 1536700"/>
                    <a:gd name="connsiteY5" fmla="*/ 382737 h 1619250"/>
                    <a:gd name="connsiteX6" fmla="*/ 0 w 1536700"/>
                    <a:gd name="connsiteY6" fmla="*/ 850900 h 1619250"/>
                    <a:gd name="connsiteX7" fmla="*/ 0 w 1536700"/>
                    <a:gd name="connsiteY7" fmla="*/ 1619250 h 1619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36700" h="1619250">
                      <a:moveTo>
                        <a:pt x="0" y="1619250"/>
                      </a:moveTo>
                      <a:lnTo>
                        <a:pt x="1536700" y="384473"/>
                      </a:lnTo>
                      <a:lnTo>
                        <a:pt x="1534545" y="382737"/>
                      </a:lnTo>
                      <a:lnTo>
                        <a:pt x="1536700" y="381000"/>
                      </a:lnTo>
                      <a:lnTo>
                        <a:pt x="1054100" y="0"/>
                      </a:lnTo>
                      <a:lnTo>
                        <a:pt x="579964" y="382737"/>
                      </a:lnTo>
                      <a:lnTo>
                        <a:pt x="0" y="850900"/>
                      </a:lnTo>
                      <a:lnTo>
                        <a:pt x="0" y="1619250"/>
                      </a:lnTo>
                      <a:close/>
                    </a:path>
                  </a:pathLst>
                </a:custGeom>
                <a:gradFill flip="none" rotWithShape="1">
                  <a:gsLst>
                    <a:gs pos="70000">
                      <a:srgbClr val="009999"/>
                    </a:gs>
                    <a:gs pos="45000">
                      <a:srgbClr val="00827F"/>
                    </a:gs>
                  </a:gsLst>
                  <a:lin ang="9000000" scaled="0"/>
                  <a:tileRect/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32" name="任意多边形 2331"/>
                <p:cNvSpPr/>
                <p:nvPr/>
              </p:nvSpPr>
              <p:spPr>
                <a:xfrm flipV="1">
                  <a:off x="3563888" y="150093"/>
                  <a:ext cx="1536700" cy="1619250"/>
                </a:xfrm>
                <a:custGeom>
                  <a:avLst/>
                  <a:gdLst>
                    <a:gd name="connsiteX0" fmla="*/ 0 w 1536700"/>
                    <a:gd name="connsiteY0" fmla="*/ 1619250 h 1619250"/>
                    <a:gd name="connsiteX1" fmla="*/ 1536700 w 1536700"/>
                    <a:gd name="connsiteY1" fmla="*/ 384473 h 1619250"/>
                    <a:gd name="connsiteX2" fmla="*/ 1534545 w 1536700"/>
                    <a:gd name="connsiteY2" fmla="*/ 382737 h 1619250"/>
                    <a:gd name="connsiteX3" fmla="*/ 1536700 w 1536700"/>
                    <a:gd name="connsiteY3" fmla="*/ 381000 h 1619250"/>
                    <a:gd name="connsiteX4" fmla="*/ 1054100 w 1536700"/>
                    <a:gd name="connsiteY4" fmla="*/ 0 h 1619250"/>
                    <a:gd name="connsiteX5" fmla="*/ 579964 w 1536700"/>
                    <a:gd name="connsiteY5" fmla="*/ 382737 h 1619250"/>
                    <a:gd name="connsiteX6" fmla="*/ 0 w 1536700"/>
                    <a:gd name="connsiteY6" fmla="*/ 850900 h 1619250"/>
                    <a:gd name="connsiteX7" fmla="*/ 0 w 1536700"/>
                    <a:gd name="connsiteY7" fmla="*/ 1619250 h 1619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36700" h="1619250">
                      <a:moveTo>
                        <a:pt x="0" y="1619250"/>
                      </a:moveTo>
                      <a:lnTo>
                        <a:pt x="1536700" y="384473"/>
                      </a:lnTo>
                      <a:lnTo>
                        <a:pt x="1534545" y="382737"/>
                      </a:lnTo>
                      <a:lnTo>
                        <a:pt x="1536700" y="381000"/>
                      </a:lnTo>
                      <a:lnTo>
                        <a:pt x="1054100" y="0"/>
                      </a:lnTo>
                      <a:lnTo>
                        <a:pt x="579964" y="382737"/>
                      </a:lnTo>
                      <a:lnTo>
                        <a:pt x="0" y="850900"/>
                      </a:lnTo>
                      <a:lnTo>
                        <a:pt x="0" y="1619250"/>
                      </a:lnTo>
                      <a:close/>
                    </a:path>
                  </a:pathLst>
                </a:custGeom>
                <a:gradFill flip="none" rotWithShape="1">
                  <a:gsLst>
                    <a:gs pos="50000">
                      <a:srgbClr val="009999"/>
                    </a:gs>
                    <a:gs pos="20000">
                      <a:srgbClr val="00827F"/>
                    </a:gs>
                  </a:gsLst>
                  <a:lin ang="9000000" scaled="0"/>
                  <a:tileRect/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703" name="Freeform 61"/>
              <p:cNvSpPr>
                <a:spLocks noEditPoints="1"/>
              </p:cNvSpPr>
              <p:nvPr/>
            </p:nvSpPr>
            <p:spPr bwMode="auto">
              <a:xfrm>
                <a:off x="3348884" y="2454092"/>
                <a:ext cx="206197" cy="235315"/>
              </a:xfrm>
              <a:custGeom>
                <a:avLst/>
                <a:gdLst>
                  <a:gd name="T0" fmla="*/ 94 w 222"/>
                  <a:gd name="T1" fmla="*/ 16 h 253"/>
                  <a:gd name="T2" fmla="*/ 110 w 222"/>
                  <a:gd name="T3" fmla="*/ 0 h 253"/>
                  <a:gd name="T4" fmla="*/ 126 w 222"/>
                  <a:gd name="T5" fmla="*/ 16 h 253"/>
                  <a:gd name="T6" fmla="*/ 127 w 222"/>
                  <a:gd name="T7" fmla="*/ 110 h 253"/>
                  <a:gd name="T8" fmla="*/ 111 w 222"/>
                  <a:gd name="T9" fmla="*/ 126 h 253"/>
                  <a:gd name="T10" fmla="*/ 95 w 222"/>
                  <a:gd name="T11" fmla="*/ 111 h 253"/>
                  <a:gd name="T12" fmla="*/ 94 w 222"/>
                  <a:gd name="T13" fmla="*/ 16 h 253"/>
                  <a:gd name="T14" fmla="*/ 112 w 222"/>
                  <a:gd name="T15" fmla="*/ 252 h 253"/>
                  <a:gd name="T16" fmla="*/ 1 w 222"/>
                  <a:gd name="T17" fmla="*/ 143 h 253"/>
                  <a:gd name="T18" fmla="*/ 79 w 222"/>
                  <a:gd name="T19" fmla="*/ 37 h 253"/>
                  <a:gd name="T20" fmla="*/ 79 w 222"/>
                  <a:gd name="T21" fmla="*/ 70 h 253"/>
                  <a:gd name="T22" fmla="*/ 32 w 222"/>
                  <a:gd name="T23" fmla="*/ 143 h 253"/>
                  <a:gd name="T24" fmla="*/ 112 w 222"/>
                  <a:gd name="T25" fmla="*/ 221 h 253"/>
                  <a:gd name="T26" fmla="*/ 190 w 222"/>
                  <a:gd name="T27" fmla="*/ 141 h 253"/>
                  <a:gd name="T28" fmla="*/ 142 w 222"/>
                  <a:gd name="T29" fmla="*/ 70 h 253"/>
                  <a:gd name="T30" fmla="*/ 142 w 222"/>
                  <a:gd name="T31" fmla="*/ 36 h 253"/>
                  <a:gd name="T32" fmla="*/ 222 w 222"/>
                  <a:gd name="T33" fmla="*/ 141 h 253"/>
                  <a:gd name="T34" fmla="*/ 112 w 222"/>
                  <a:gd name="T35" fmla="*/ 252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22" h="253">
                    <a:moveTo>
                      <a:pt x="94" y="16"/>
                    </a:moveTo>
                    <a:cubicBezTo>
                      <a:pt x="94" y="7"/>
                      <a:pt x="101" y="0"/>
                      <a:pt x="110" y="0"/>
                    </a:cubicBezTo>
                    <a:cubicBezTo>
                      <a:pt x="119" y="0"/>
                      <a:pt x="126" y="7"/>
                      <a:pt x="126" y="16"/>
                    </a:cubicBezTo>
                    <a:cubicBezTo>
                      <a:pt x="127" y="110"/>
                      <a:pt x="127" y="110"/>
                      <a:pt x="127" y="110"/>
                    </a:cubicBezTo>
                    <a:cubicBezTo>
                      <a:pt x="127" y="119"/>
                      <a:pt x="120" y="126"/>
                      <a:pt x="111" y="126"/>
                    </a:cubicBezTo>
                    <a:cubicBezTo>
                      <a:pt x="102" y="126"/>
                      <a:pt x="95" y="119"/>
                      <a:pt x="95" y="111"/>
                    </a:cubicBezTo>
                    <a:lnTo>
                      <a:pt x="94" y="16"/>
                    </a:lnTo>
                    <a:close/>
                    <a:moveTo>
                      <a:pt x="112" y="252"/>
                    </a:moveTo>
                    <a:cubicBezTo>
                      <a:pt x="51" y="253"/>
                      <a:pt x="1" y="204"/>
                      <a:pt x="1" y="143"/>
                    </a:cubicBezTo>
                    <a:cubicBezTo>
                      <a:pt x="0" y="93"/>
                      <a:pt x="33" y="51"/>
                      <a:pt x="79" y="37"/>
                    </a:cubicBezTo>
                    <a:cubicBezTo>
                      <a:pt x="79" y="70"/>
                      <a:pt x="79" y="70"/>
                      <a:pt x="79" y="70"/>
                    </a:cubicBezTo>
                    <a:cubicBezTo>
                      <a:pt x="51" y="83"/>
                      <a:pt x="32" y="110"/>
                      <a:pt x="32" y="143"/>
                    </a:cubicBezTo>
                    <a:cubicBezTo>
                      <a:pt x="33" y="186"/>
                      <a:pt x="68" y="221"/>
                      <a:pt x="112" y="221"/>
                    </a:cubicBezTo>
                    <a:cubicBezTo>
                      <a:pt x="155" y="220"/>
                      <a:pt x="190" y="185"/>
                      <a:pt x="190" y="141"/>
                    </a:cubicBezTo>
                    <a:cubicBezTo>
                      <a:pt x="190" y="109"/>
                      <a:pt x="170" y="82"/>
                      <a:pt x="142" y="70"/>
                    </a:cubicBezTo>
                    <a:cubicBezTo>
                      <a:pt x="142" y="36"/>
                      <a:pt x="142" y="36"/>
                      <a:pt x="142" y="36"/>
                    </a:cubicBezTo>
                    <a:cubicBezTo>
                      <a:pt x="187" y="49"/>
                      <a:pt x="221" y="91"/>
                      <a:pt x="222" y="141"/>
                    </a:cubicBezTo>
                    <a:cubicBezTo>
                      <a:pt x="222" y="202"/>
                      <a:pt x="173" y="252"/>
                      <a:pt x="112" y="252"/>
                    </a:cubicBezTo>
                    <a:close/>
                  </a:path>
                </a:pathLst>
              </a:custGeom>
              <a:gradFill flip="none" rotWithShape="1">
                <a:gsLst>
                  <a:gs pos="56000">
                    <a:srgbClr val="009999"/>
                  </a:gs>
                  <a:gs pos="100000">
                    <a:srgbClr val="00504E"/>
                  </a:gs>
                </a:gsLst>
                <a:lin ang="6000000" scaled="0"/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1834364" y="2407885"/>
            <a:ext cx="1729524" cy="728536"/>
            <a:chOff x="1507665" y="2183405"/>
            <a:chExt cx="1729524" cy="728536"/>
          </a:xfrm>
        </p:grpSpPr>
        <p:sp>
          <p:nvSpPr>
            <p:cNvPr id="2719" name="TextBox 2718"/>
            <p:cNvSpPr txBox="1"/>
            <p:nvPr/>
          </p:nvSpPr>
          <p:spPr>
            <a:xfrm>
              <a:off x="1507665" y="2183405"/>
              <a:ext cx="17295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请输入标题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20" name="TextBox 2719"/>
            <p:cNvSpPr txBox="1"/>
            <p:nvPr/>
          </p:nvSpPr>
          <p:spPr>
            <a:xfrm>
              <a:off x="1882020" y="2542609"/>
              <a:ext cx="13551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请输入</a:t>
              </a:r>
              <a:r>
                <a:rPr lang="zh-CN" altLang="en-US" sz="9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文本</a:t>
              </a:r>
              <a:endPara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r"/>
              <a:r>
                <a:rPr lang="zh-CN" altLang="en-US" sz="9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输入</a:t>
              </a:r>
              <a:r>
                <a:rPr lang="zh-CN" altLang="en-US" sz="9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文本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580112" y="2407885"/>
            <a:ext cx="1729524" cy="728536"/>
            <a:chOff x="5890014" y="2183405"/>
            <a:chExt cx="1729524" cy="728536"/>
          </a:xfrm>
        </p:grpSpPr>
        <p:sp>
          <p:nvSpPr>
            <p:cNvPr id="46" name="TextBox 45"/>
            <p:cNvSpPr txBox="1"/>
            <p:nvPr/>
          </p:nvSpPr>
          <p:spPr>
            <a:xfrm>
              <a:off x="5890014" y="2183405"/>
              <a:ext cx="17295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请输入标题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5890014" y="2542609"/>
              <a:ext cx="13551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请输入</a:t>
              </a:r>
              <a:r>
                <a:rPr lang="zh-CN" altLang="en-US" sz="9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文本</a:t>
              </a:r>
              <a:endPara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r>
                <a:rPr lang="zh-CN" altLang="en-US" sz="9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输入</a:t>
              </a:r>
              <a:r>
                <a:rPr lang="zh-CN" altLang="en-US" sz="9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文本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77216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椭圆 82"/>
          <p:cNvSpPr/>
          <p:nvPr/>
        </p:nvSpPr>
        <p:spPr>
          <a:xfrm>
            <a:off x="1625474" y="3784603"/>
            <a:ext cx="1341642" cy="433302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8000"/>
                  <a:lumOff val="22000"/>
                </a:schemeClr>
              </a:gs>
              <a:gs pos="100000">
                <a:srgbClr val="FFFFFF">
                  <a:alpha val="0"/>
                  <a:lumMod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5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0803897" flipH="1" flipV="1">
            <a:off x="4500235" y="1867372"/>
            <a:ext cx="1332000" cy="28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2" name="矩形 51"/>
          <p:cNvSpPr/>
          <p:nvPr/>
        </p:nvSpPr>
        <p:spPr>
          <a:xfrm rot="5400000">
            <a:off x="5051657" y="1823280"/>
            <a:ext cx="795881" cy="314583"/>
          </a:xfrm>
          <a:prstGeom prst="rect">
            <a:avLst/>
          </a:prstGeom>
          <a:gradFill flip="none" rotWithShape="1">
            <a:gsLst>
              <a:gs pos="60000">
                <a:srgbClr val="009999"/>
              </a:gs>
              <a:gs pos="0">
                <a:srgbClr val="00827F"/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 rot="5400000">
            <a:off x="6023766" y="1823281"/>
            <a:ext cx="795881" cy="31458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92307" y="1582631"/>
            <a:ext cx="972108" cy="314583"/>
          </a:xfrm>
          <a:prstGeom prst="rect">
            <a:avLst/>
          </a:prstGeom>
          <a:gradFill flip="none" rotWithShape="1">
            <a:gsLst>
              <a:gs pos="60000">
                <a:srgbClr val="009999"/>
              </a:gs>
              <a:gs pos="0">
                <a:srgbClr val="00827F"/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 rot="5400000">
            <a:off x="5383964" y="1805138"/>
            <a:ext cx="129927" cy="313243"/>
          </a:xfrm>
          <a:custGeom>
            <a:avLst/>
            <a:gdLst>
              <a:gd name="connsiteX0" fmla="*/ 264319 w 302419"/>
              <a:gd name="connsiteY0" fmla="*/ 0 h 559593"/>
              <a:gd name="connsiteX1" fmla="*/ 128588 w 302419"/>
              <a:gd name="connsiteY1" fmla="*/ 14287 h 559593"/>
              <a:gd name="connsiteX2" fmla="*/ 57150 w 302419"/>
              <a:gd name="connsiteY2" fmla="*/ 40481 h 559593"/>
              <a:gd name="connsiteX3" fmla="*/ 71438 w 302419"/>
              <a:gd name="connsiteY3" fmla="*/ 164306 h 559593"/>
              <a:gd name="connsiteX4" fmla="*/ 71438 w 302419"/>
              <a:gd name="connsiteY4" fmla="*/ 254793 h 559593"/>
              <a:gd name="connsiteX5" fmla="*/ 61913 w 302419"/>
              <a:gd name="connsiteY5" fmla="*/ 352425 h 559593"/>
              <a:gd name="connsiteX6" fmla="*/ 38100 w 302419"/>
              <a:gd name="connsiteY6" fmla="*/ 461962 h 559593"/>
              <a:gd name="connsiteX7" fmla="*/ 0 w 302419"/>
              <a:gd name="connsiteY7" fmla="*/ 559593 h 559593"/>
              <a:gd name="connsiteX8" fmla="*/ 61913 w 302419"/>
              <a:gd name="connsiteY8" fmla="*/ 495300 h 559593"/>
              <a:gd name="connsiteX9" fmla="*/ 178594 w 302419"/>
              <a:gd name="connsiteY9" fmla="*/ 442912 h 559593"/>
              <a:gd name="connsiteX10" fmla="*/ 302419 w 302419"/>
              <a:gd name="connsiteY10" fmla="*/ 426243 h 559593"/>
              <a:gd name="connsiteX11" fmla="*/ 264319 w 302419"/>
              <a:gd name="connsiteY11" fmla="*/ 0 h 559593"/>
              <a:gd name="connsiteX0" fmla="*/ 264319 w 302419"/>
              <a:gd name="connsiteY0" fmla="*/ 0 h 559593"/>
              <a:gd name="connsiteX1" fmla="*/ 128588 w 302419"/>
              <a:gd name="connsiteY1" fmla="*/ 14287 h 559593"/>
              <a:gd name="connsiteX2" fmla="*/ 57150 w 302419"/>
              <a:gd name="connsiteY2" fmla="*/ 40481 h 559593"/>
              <a:gd name="connsiteX3" fmla="*/ 71438 w 302419"/>
              <a:gd name="connsiteY3" fmla="*/ 164306 h 559593"/>
              <a:gd name="connsiteX4" fmla="*/ 71438 w 302419"/>
              <a:gd name="connsiteY4" fmla="*/ 254793 h 559593"/>
              <a:gd name="connsiteX5" fmla="*/ 61913 w 302419"/>
              <a:gd name="connsiteY5" fmla="*/ 352425 h 559593"/>
              <a:gd name="connsiteX6" fmla="*/ 38100 w 302419"/>
              <a:gd name="connsiteY6" fmla="*/ 461962 h 559593"/>
              <a:gd name="connsiteX7" fmla="*/ 0 w 302419"/>
              <a:gd name="connsiteY7" fmla="*/ 559593 h 559593"/>
              <a:gd name="connsiteX8" fmla="*/ 61913 w 302419"/>
              <a:gd name="connsiteY8" fmla="*/ 495300 h 559593"/>
              <a:gd name="connsiteX9" fmla="*/ 178594 w 302419"/>
              <a:gd name="connsiteY9" fmla="*/ 442912 h 559593"/>
              <a:gd name="connsiteX10" fmla="*/ 302419 w 302419"/>
              <a:gd name="connsiteY10" fmla="*/ 426243 h 559593"/>
              <a:gd name="connsiteX11" fmla="*/ 264319 w 302419"/>
              <a:gd name="connsiteY11" fmla="*/ 0 h 559593"/>
              <a:gd name="connsiteX0" fmla="*/ 264319 w 302419"/>
              <a:gd name="connsiteY0" fmla="*/ 0 h 559593"/>
              <a:gd name="connsiteX1" fmla="*/ 128588 w 302419"/>
              <a:gd name="connsiteY1" fmla="*/ 14287 h 559593"/>
              <a:gd name="connsiteX2" fmla="*/ 57150 w 302419"/>
              <a:gd name="connsiteY2" fmla="*/ 40481 h 559593"/>
              <a:gd name="connsiteX3" fmla="*/ 71438 w 302419"/>
              <a:gd name="connsiteY3" fmla="*/ 164306 h 559593"/>
              <a:gd name="connsiteX4" fmla="*/ 71438 w 302419"/>
              <a:gd name="connsiteY4" fmla="*/ 254793 h 559593"/>
              <a:gd name="connsiteX5" fmla="*/ 61913 w 302419"/>
              <a:gd name="connsiteY5" fmla="*/ 352425 h 559593"/>
              <a:gd name="connsiteX6" fmla="*/ 38100 w 302419"/>
              <a:gd name="connsiteY6" fmla="*/ 461962 h 559593"/>
              <a:gd name="connsiteX7" fmla="*/ 0 w 302419"/>
              <a:gd name="connsiteY7" fmla="*/ 559593 h 559593"/>
              <a:gd name="connsiteX8" fmla="*/ 61913 w 302419"/>
              <a:gd name="connsiteY8" fmla="*/ 497681 h 559593"/>
              <a:gd name="connsiteX9" fmla="*/ 178594 w 302419"/>
              <a:gd name="connsiteY9" fmla="*/ 442912 h 559593"/>
              <a:gd name="connsiteX10" fmla="*/ 302419 w 302419"/>
              <a:gd name="connsiteY10" fmla="*/ 426243 h 559593"/>
              <a:gd name="connsiteX11" fmla="*/ 264319 w 302419"/>
              <a:gd name="connsiteY11" fmla="*/ 0 h 559593"/>
              <a:gd name="connsiteX0" fmla="*/ 264319 w 302419"/>
              <a:gd name="connsiteY0" fmla="*/ 0 h 559593"/>
              <a:gd name="connsiteX1" fmla="*/ 128588 w 302419"/>
              <a:gd name="connsiteY1" fmla="*/ 14287 h 559593"/>
              <a:gd name="connsiteX2" fmla="*/ 57150 w 302419"/>
              <a:gd name="connsiteY2" fmla="*/ 40481 h 559593"/>
              <a:gd name="connsiteX3" fmla="*/ 71438 w 302419"/>
              <a:gd name="connsiteY3" fmla="*/ 164306 h 559593"/>
              <a:gd name="connsiteX4" fmla="*/ 71438 w 302419"/>
              <a:gd name="connsiteY4" fmla="*/ 254793 h 559593"/>
              <a:gd name="connsiteX5" fmla="*/ 61913 w 302419"/>
              <a:gd name="connsiteY5" fmla="*/ 352425 h 559593"/>
              <a:gd name="connsiteX6" fmla="*/ 38100 w 302419"/>
              <a:gd name="connsiteY6" fmla="*/ 461962 h 559593"/>
              <a:gd name="connsiteX7" fmla="*/ 0 w 302419"/>
              <a:gd name="connsiteY7" fmla="*/ 559593 h 559593"/>
              <a:gd name="connsiteX8" fmla="*/ 61913 w 302419"/>
              <a:gd name="connsiteY8" fmla="*/ 497681 h 559593"/>
              <a:gd name="connsiteX9" fmla="*/ 180976 w 302419"/>
              <a:gd name="connsiteY9" fmla="*/ 445293 h 559593"/>
              <a:gd name="connsiteX10" fmla="*/ 302419 w 302419"/>
              <a:gd name="connsiteY10" fmla="*/ 426243 h 559593"/>
              <a:gd name="connsiteX11" fmla="*/ 264319 w 302419"/>
              <a:gd name="connsiteY11" fmla="*/ 0 h 559593"/>
              <a:gd name="connsiteX0" fmla="*/ 264319 w 302419"/>
              <a:gd name="connsiteY0" fmla="*/ 0 h 559593"/>
              <a:gd name="connsiteX1" fmla="*/ 128588 w 302419"/>
              <a:gd name="connsiteY1" fmla="*/ 14287 h 559593"/>
              <a:gd name="connsiteX2" fmla="*/ 52387 w 302419"/>
              <a:gd name="connsiteY2" fmla="*/ 35718 h 559593"/>
              <a:gd name="connsiteX3" fmla="*/ 71438 w 302419"/>
              <a:gd name="connsiteY3" fmla="*/ 164306 h 559593"/>
              <a:gd name="connsiteX4" fmla="*/ 71438 w 302419"/>
              <a:gd name="connsiteY4" fmla="*/ 254793 h 559593"/>
              <a:gd name="connsiteX5" fmla="*/ 61913 w 302419"/>
              <a:gd name="connsiteY5" fmla="*/ 352425 h 559593"/>
              <a:gd name="connsiteX6" fmla="*/ 38100 w 302419"/>
              <a:gd name="connsiteY6" fmla="*/ 461962 h 559593"/>
              <a:gd name="connsiteX7" fmla="*/ 0 w 302419"/>
              <a:gd name="connsiteY7" fmla="*/ 559593 h 559593"/>
              <a:gd name="connsiteX8" fmla="*/ 61913 w 302419"/>
              <a:gd name="connsiteY8" fmla="*/ 497681 h 559593"/>
              <a:gd name="connsiteX9" fmla="*/ 180976 w 302419"/>
              <a:gd name="connsiteY9" fmla="*/ 445293 h 559593"/>
              <a:gd name="connsiteX10" fmla="*/ 302419 w 302419"/>
              <a:gd name="connsiteY10" fmla="*/ 426243 h 559593"/>
              <a:gd name="connsiteX11" fmla="*/ 264319 w 302419"/>
              <a:gd name="connsiteY11" fmla="*/ 0 h 559593"/>
              <a:gd name="connsiteX0" fmla="*/ 264319 w 302419"/>
              <a:gd name="connsiteY0" fmla="*/ 0 h 559593"/>
              <a:gd name="connsiteX1" fmla="*/ 128588 w 302419"/>
              <a:gd name="connsiteY1" fmla="*/ 14287 h 559593"/>
              <a:gd name="connsiteX2" fmla="*/ 45244 w 302419"/>
              <a:gd name="connsiteY2" fmla="*/ 38100 h 559593"/>
              <a:gd name="connsiteX3" fmla="*/ 71438 w 302419"/>
              <a:gd name="connsiteY3" fmla="*/ 164306 h 559593"/>
              <a:gd name="connsiteX4" fmla="*/ 71438 w 302419"/>
              <a:gd name="connsiteY4" fmla="*/ 254793 h 559593"/>
              <a:gd name="connsiteX5" fmla="*/ 61913 w 302419"/>
              <a:gd name="connsiteY5" fmla="*/ 352425 h 559593"/>
              <a:gd name="connsiteX6" fmla="*/ 38100 w 302419"/>
              <a:gd name="connsiteY6" fmla="*/ 461962 h 559593"/>
              <a:gd name="connsiteX7" fmla="*/ 0 w 302419"/>
              <a:gd name="connsiteY7" fmla="*/ 559593 h 559593"/>
              <a:gd name="connsiteX8" fmla="*/ 61913 w 302419"/>
              <a:gd name="connsiteY8" fmla="*/ 497681 h 559593"/>
              <a:gd name="connsiteX9" fmla="*/ 180976 w 302419"/>
              <a:gd name="connsiteY9" fmla="*/ 445293 h 559593"/>
              <a:gd name="connsiteX10" fmla="*/ 302419 w 302419"/>
              <a:gd name="connsiteY10" fmla="*/ 426243 h 559593"/>
              <a:gd name="connsiteX11" fmla="*/ 264319 w 302419"/>
              <a:gd name="connsiteY11" fmla="*/ 0 h 559593"/>
              <a:gd name="connsiteX0" fmla="*/ 264319 w 302419"/>
              <a:gd name="connsiteY0" fmla="*/ 0 h 559593"/>
              <a:gd name="connsiteX1" fmla="*/ 128588 w 302419"/>
              <a:gd name="connsiteY1" fmla="*/ 14287 h 559593"/>
              <a:gd name="connsiteX2" fmla="*/ 45244 w 302419"/>
              <a:gd name="connsiteY2" fmla="*/ 38100 h 559593"/>
              <a:gd name="connsiteX3" fmla="*/ 71438 w 302419"/>
              <a:gd name="connsiteY3" fmla="*/ 164306 h 559593"/>
              <a:gd name="connsiteX4" fmla="*/ 71438 w 302419"/>
              <a:gd name="connsiteY4" fmla="*/ 254793 h 559593"/>
              <a:gd name="connsiteX5" fmla="*/ 61913 w 302419"/>
              <a:gd name="connsiteY5" fmla="*/ 352425 h 559593"/>
              <a:gd name="connsiteX6" fmla="*/ 0 w 302419"/>
              <a:gd name="connsiteY6" fmla="*/ 559593 h 559593"/>
              <a:gd name="connsiteX7" fmla="*/ 61913 w 302419"/>
              <a:gd name="connsiteY7" fmla="*/ 497681 h 559593"/>
              <a:gd name="connsiteX8" fmla="*/ 180976 w 302419"/>
              <a:gd name="connsiteY8" fmla="*/ 445293 h 559593"/>
              <a:gd name="connsiteX9" fmla="*/ 302419 w 302419"/>
              <a:gd name="connsiteY9" fmla="*/ 426243 h 559593"/>
              <a:gd name="connsiteX10" fmla="*/ 264319 w 302419"/>
              <a:gd name="connsiteY10" fmla="*/ 0 h 559593"/>
              <a:gd name="connsiteX0" fmla="*/ 264319 w 302419"/>
              <a:gd name="connsiteY0" fmla="*/ 0 h 559593"/>
              <a:gd name="connsiteX1" fmla="*/ 128588 w 302419"/>
              <a:gd name="connsiteY1" fmla="*/ 14287 h 559593"/>
              <a:gd name="connsiteX2" fmla="*/ 45244 w 302419"/>
              <a:gd name="connsiteY2" fmla="*/ 38100 h 559593"/>
              <a:gd name="connsiteX3" fmla="*/ 71438 w 302419"/>
              <a:gd name="connsiteY3" fmla="*/ 164306 h 559593"/>
              <a:gd name="connsiteX4" fmla="*/ 71438 w 302419"/>
              <a:gd name="connsiteY4" fmla="*/ 254793 h 559593"/>
              <a:gd name="connsiteX5" fmla="*/ 0 w 302419"/>
              <a:gd name="connsiteY5" fmla="*/ 559593 h 559593"/>
              <a:gd name="connsiteX6" fmla="*/ 61913 w 302419"/>
              <a:gd name="connsiteY6" fmla="*/ 497681 h 559593"/>
              <a:gd name="connsiteX7" fmla="*/ 180976 w 302419"/>
              <a:gd name="connsiteY7" fmla="*/ 445293 h 559593"/>
              <a:gd name="connsiteX8" fmla="*/ 302419 w 302419"/>
              <a:gd name="connsiteY8" fmla="*/ 426243 h 559593"/>
              <a:gd name="connsiteX9" fmla="*/ 264319 w 302419"/>
              <a:gd name="connsiteY9" fmla="*/ 0 h 559593"/>
              <a:gd name="connsiteX0" fmla="*/ 264319 w 302419"/>
              <a:gd name="connsiteY0" fmla="*/ 0 h 559593"/>
              <a:gd name="connsiteX1" fmla="*/ 128588 w 302419"/>
              <a:gd name="connsiteY1" fmla="*/ 14287 h 559593"/>
              <a:gd name="connsiteX2" fmla="*/ 45244 w 302419"/>
              <a:gd name="connsiteY2" fmla="*/ 38100 h 559593"/>
              <a:gd name="connsiteX3" fmla="*/ 71438 w 302419"/>
              <a:gd name="connsiteY3" fmla="*/ 164306 h 559593"/>
              <a:gd name="connsiteX4" fmla="*/ 0 w 302419"/>
              <a:gd name="connsiteY4" fmla="*/ 559593 h 559593"/>
              <a:gd name="connsiteX5" fmla="*/ 61913 w 302419"/>
              <a:gd name="connsiteY5" fmla="*/ 497681 h 559593"/>
              <a:gd name="connsiteX6" fmla="*/ 180976 w 302419"/>
              <a:gd name="connsiteY6" fmla="*/ 445293 h 559593"/>
              <a:gd name="connsiteX7" fmla="*/ 302419 w 302419"/>
              <a:gd name="connsiteY7" fmla="*/ 426243 h 559593"/>
              <a:gd name="connsiteX8" fmla="*/ 264319 w 302419"/>
              <a:gd name="connsiteY8" fmla="*/ 0 h 559593"/>
              <a:gd name="connsiteX0" fmla="*/ 264319 w 302419"/>
              <a:gd name="connsiteY0" fmla="*/ 0 h 559593"/>
              <a:gd name="connsiteX1" fmla="*/ 128588 w 302419"/>
              <a:gd name="connsiteY1" fmla="*/ 14287 h 559593"/>
              <a:gd name="connsiteX2" fmla="*/ 45244 w 302419"/>
              <a:gd name="connsiteY2" fmla="*/ 38100 h 559593"/>
              <a:gd name="connsiteX3" fmla="*/ 69999 w 302419"/>
              <a:gd name="connsiteY3" fmla="*/ 155067 h 559593"/>
              <a:gd name="connsiteX4" fmla="*/ 71438 w 302419"/>
              <a:gd name="connsiteY4" fmla="*/ 164306 h 559593"/>
              <a:gd name="connsiteX5" fmla="*/ 0 w 302419"/>
              <a:gd name="connsiteY5" fmla="*/ 559593 h 559593"/>
              <a:gd name="connsiteX6" fmla="*/ 61913 w 302419"/>
              <a:gd name="connsiteY6" fmla="*/ 497681 h 559593"/>
              <a:gd name="connsiteX7" fmla="*/ 180976 w 302419"/>
              <a:gd name="connsiteY7" fmla="*/ 445293 h 559593"/>
              <a:gd name="connsiteX8" fmla="*/ 302419 w 302419"/>
              <a:gd name="connsiteY8" fmla="*/ 426243 h 559593"/>
              <a:gd name="connsiteX9" fmla="*/ 264319 w 302419"/>
              <a:gd name="connsiteY9" fmla="*/ 0 h 559593"/>
              <a:gd name="connsiteX0" fmla="*/ 264319 w 302419"/>
              <a:gd name="connsiteY0" fmla="*/ 0 h 559593"/>
              <a:gd name="connsiteX1" fmla="*/ 128588 w 302419"/>
              <a:gd name="connsiteY1" fmla="*/ 14287 h 559593"/>
              <a:gd name="connsiteX2" fmla="*/ 45244 w 302419"/>
              <a:gd name="connsiteY2" fmla="*/ 38100 h 559593"/>
              <a:gd name="connsiteX3" fmla="*/ 71438 w 302419"/>
              <a:gd name="connsiteY3" fmla="*/ 164306 h 559593"/>
              <a:gd name="connsiteX4" fmla="*/ 0 w 302419"/>
              <a:gd name="connsiteY4" fmla="*/ 559593 h 559593"/>
              <a:gd name="connsiteX5" fmla="*/ 61913 w 302419"/>
              <a:gd name="connsiteY5" fmla="*/ 497681 h 559593"/>
              <a:gd name="connsiteX6" fmla="*/ 180976 w 302419"/>
              <a:gd name="connsiteY6" fmla="*/ 445293 h 559593"/>
              <a:gd name="connsiteX7" fmla="*/ 302419 w 302419"/>
              <a:gd name="connsiteY7" fmla="*/ 426243 h 559593"/>
              <a:gd name="connsiteX8" fmla="*/ 264319 w 302419"/>
              <a:gd name="connsiteY8" fmla="*/ 0 h 559593"/>
              <a:gd name="connsiteX0" fmla="*/ 264319 w 302419"/>
              <a:gd name="connsiteY0" fmla="*/ 0 h 559593"/>
              <a:gd name="connsiteX1" fmla="*/ 128588 w 302419"/>
              <a:gd name="connsiteY1" fmla="*/ 14287 h 559593"/>
              <a:gd name="connsiteX2" fmla="*/ 45244 w 302419"/>
              <a:gd name="connsiteY2" fmla="*/ 38100 h 559593"/>
              <a:gd name="connsiteX3" fmla="*/ 71438 w 302419"/>
              <a:gd name="connsiteY3" fmla="*/ 164306 h 559593"/>
              <a:gd name="connsiteX4" fmla="*/ 72380 w 302419"/>
              <a:gd name="connsiteY4" fmla="*/ 174117 h 559593"/>
              <a:gd name="connsiteX5" fmla="*/ 0 w 302419"/>
              <a:gd name="connsiteY5" fmla="*/ 559593 h 559593"/>
              <a:gd name="connsiteX6" fmla="*/ 61913 w 302419"/>
              <a:gd name="connsiteY6" fmla="*/ 497681 h 559593"/>
              <a:gd name="connsiteX7" fmla="*/ 180976 w 302419"/>
              <a:gd name="connsiteY7" fmla="*/ 445293 h 559593"/>
              <a:gd name="connsiteX8" fmla="*/ 302419 w 302419"/>
              <a:gd name="connsiteY8" fmla="*/ 426243 h 559593"/>
              <a:gd name="connsiteX9" fmla="*/ 264319 w 302419"/>
              <a:gd name="connsiteY9" fmla="*/ 0 h 559593"/>
              <a:gd name="connsiteX0" fmla="*/ 264319 w 302419"/>
              <a:gd name="connsiteY0" fmla="*/ 0 h 559593"/>
              <a:gd name="connsiteX1" fmla="*/ 128588 w 302419"/>
              <a:gd name="connsiteY1" fmla="*/ 14287 h 559593"/>
              <a:gd name="connsiteX2" fmla="*/ 45244 w 302419"/>
              <a:gd name="connsiteY2" fmla="*/ 38100 h 559593"/>
              <a:gd name="connsiteX3" fmla="*/ 72380 w 302419"/>
              <a:gd name="connsiteY3" fmla="*/ 174117 h 559593"/>
              <a:gd name="connsiteX4" fmla="*/ 0 w 302419"/>
              <a:gd name="connsiteY4" fmla="*/ 559593 h 559593"/>
              <a:gd name="connsiteX5" fmla="*/ 61913 w 302419"/>
              <a:gd name="connsiteY5" fmla="*/ 497681 h 559593"/>
              <a:gd name="connsiteX6" fmla="*/ 180976 w 302419"/>
              <a:gd name="connsiteY6" fmla="*/ 445293 h 559593"/>
              <a:gd name="connsiteX7" fmla="*/ 302419 w 302419"/>
              <a:gd name="connsiteY7" fmla="*/ 426243 h 559593"/>
              <a:gd name="connsiteX8" fmla="*/ 264319 w 302419"/>
              <a:gd name="connsiteY8" fmla="*/ 0 h 559593"/>
              <a:gd name="connsiteX0" fmla="*/ 264319 w 302419"/>
              <a:gd name="connsiteY0" fmla="*/ 0 h 559593"/>
              <a:gd name="connsiteX1" fmla="*/ 128588 w 302419"/>
              <a:gd name="connsiteY1" fmla="*/ 14287 h 559593"/>
              <a:gd name="connsiteX2" fmla="*/ 45244 w 302419"/>
              <a:gd name="connsiteY2" fmla="*/ 38100 h 559593"/>
              <a:gd name="connsiteX3" fmla="*/ 0 w 302419"/>
              <a:gd name="connsiteY3" fmla="*/ 559593 h 559593"/>
              <a:gd name="connsiteX4" fmla="*/ 61913 w 302419"/>
              <a:gd name="connsiteY4" fmla="*/ 497681 h 559593"/>
              <a:gd name="connsiteX5" fmla="*/ 180976 w 302419"/>
              <a:gd name="connsiteY5" fmla="*/ 445293 h 559593"/>
              <a:gd name="connsiteX6" fmla="*/ 302419 w 302419"/>
              <a:gd name="connsiteY6" fmla="*/ 426243 h 559593"/>
              <a:gd name="connsiteX7" fmla="*/ 264319 w 302419"/>
              <a:gd name="connsiteY7" fmla="*/ 0 h 559593"/>
              <a:gd name="connsiteX0" fmla="*/ 264319 w 302419"/>
              <a:gd name="connsiteY0" fmla="*/ 0 h 559593"/>
              <a:gd name="connsiteX1" fmla="*/ 128588 w 302419"/>
              <a:gd name="connsiteY1" fmla="*/ 14287 h 559593"/>
              <a:gd name="connsiteX2" fmla="*/ 45244 w 302419"/>
              <a:gd name="connsiteY2" fmla="*/ 38100 h 559593"/>
              <a:gd name="connsiteX3" fmla="*/ 0 w 302419"/>
              <a:gd name="connsiteY3" fmla="*/ 559593 h 559593"/>
              <a:gd name="connsiteX4" fmla="*/ 180976 w 302419"/>
              <a:gd name="connsiteY4" fmla="*/ 445293 h 559593"/>
              <a:gd name="connsiteX5" fmla="*/ 302419 w 302419"/>
              <a:gd name="connsiteY5" fmla="*/ 426243 h 559593"/>
              <a:gd name="connsiteX6" fmla="*/ 264319 w 302419"/>
              <a:gd name="connsiteY6" fmla="*/ 0 h 559593"/>
              <a:gd name="connsiteX0" fmla="*/ 264319 w 302419"/>
              <a:gd name="connsiteY0" fmla="*/ 0 h 559593"/>
              <a:gd name="connsiteX1" fmla="*/ 128588 w 302419"/>
              <a:gd name="connsiteY1" fmla="*/ 14287 h 559593"/>
              <a:gd name="connsiteX2" fmla="*/ 45244 w 302419"/>
              <a:gd name="connsiteY2" fmla="*/ 38100 h 559593"/>
              <a:gd name="connsiteX3" fmla="*/ 0 w 302419"/>
              <a:gd name="connsiteY3" fmla="*/ 559593 h 559593"/>
              <a:gd name="connsiteX4" fmla="*/ 302419 w 302419"/>
              <a:gd name="connsiteY4" fmla="*/ 426243 h 559593"/>
              <a:gd name="connsiteX5" fmla="*/ 264319 w 302419"/>
              <a:gd name="connsiteY5" fmla="*/ 0 h 559593"/>
              <a:gd name="connsiteX0" fmla="*/ 264319 w 302419"/>
              <a:gd name="connsiteY0" fmla="*/ 0 h 559593"/>
              <a:gd name="connsiteX1" fmla="*/ 45244 w 302419"/>
              <a:gd name="connsiteY1" fmla="*/ 38100 h 559593"/>
              <a:gd name="connsiteX2" fmla="*/ 0 w 302419"/>
              <a:gd name="connsiteY2" fmla="*/ 559593 h 559593"/>
              <a:gd name="connsiteX3" fmla="*/ 302419 w 302419"/>
              <a:gd name="connsiteY3" fmla="*/ 426243 h 559593"/>
              <a:gd name="connsiteX4" fmla="*/ 264319 w 302419"/>
              <a:gd name="connsiteY4" fmla="*/ 0 h 559593"/>
              <a:gd name="connsiteX0" fmla="*/ 328612 w 366712"/>
              <a:gd name="connsiteY0" fmla="*/ 0 h 559593"/>
              <a:gd name="connsiteX1" fmla="*/ 0 w 366712"/>
              <a:gd name="connsiteY1" fmla="*/ 2381 h 559593"/>
              <a:gd name="connsiteX2" fmla="*/ 64293 w 366712"/>
              <a:gd name="connsiteY2" fmla="*/ 559593 h 559593"/>
              <a:gd name="connsiteX3" fmla="*/ 366712 w 366712"/>
              <a:gd name="connsiteY3" fmla="*/ 426243 h 559593"/>
              <a:gd name="connsiteX4" fmla="*/ 328612 w 366712"/>
              <a:gd name="connsiteY4" fmla="*/ 0 h 559593"/>
              <a:gd name="connsiteX0" fmla="*/ 328612 w 366712"/>
              <a:gd name="connsiteY0" fmla="*/ 0 h 564356"/>
              <a:gd name="connsiteX1" fmla="*/ 0 w 366712"/>
              <a:gd name="connsiteY1" fmla="*/ 2381 h 564356"/>
              <a:gd name="connsiteX2" fmla="*/ 2384 w 366712"/>
              <a:gd name="connsiteY2" fmla="*/ 564356 h 564356"/>
              <a:gd name="connsiteX3" fmla="*/ 366712 w 366712"/>
              <a:gd name="connsiteY3" fmla="*/ 426243 h 564356"/>
              <a:gd name="connsiteX4" fmla="*/ 328612 w 366712"/>
              <a:gd name="connsiteY4" fmla="*/ 0 h 564356"/>
              <a:gd name="connsiteX0" fmla="*/ 328612 w 328612"/>
              <a:gd name="connsiteY0" fmla="*/ 0 h 564356"/>
              <a:gd name="connsiteX1" fmla="*/ 0 w 328612"/>
              <a:gd name="connsiteY1" fmla="*/ 2381 h 564356"/>
              <a:gd name="connsiteX2" fmla="*/ 2384 w 328612"/>
              <a:gd name="connsiteY2" fmla="*/ 564356 h 564356"/>
              <a:gd name="connsiteX3" fmla="*/ 328612 w 328612"/>
              <a:gd name="connsiteY3" fmla="*/ 0 h 564356"/>
              <a:gd name="connsiteX0" fmla="*/ 230981 w 230981"/>
              <a:gd name="connsiteY0" fmla="*/ 0 h 561975"/>
              <a:gd name="connsiteX1" fmla="*/ 0 w 230981"/>
              <a:gd name="connsiteY1" fmla="*/ 0 h 561975"/>
              <a:gd name="connsiteX2" fmla="*/ 2384 w 230981"/>
              <a:gd name="connsiteY2" fmla="*/ 561975 h 561975"/>
              <a:gd name="connsiteX3" fmla="*/ 230981 w 230981"/>
              <a:gd name="connsiteY3" fmla="*/ 0 h 561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981" h="561975">
                <a:moveTo>
                  <a:pt x="230981" y="0"/>
                </a:moveTo>
                <a:lnTo>
                  <a:pt x="0" y="0"/>
                </a:lnTo>
                <a:cubicBezTo>
                  <a:pt x="795" y="187325"/>
                  <a:pt x="1589" y="374650"/>
                  <a:pt x="2384" y="561975"/>
                </a:cubicBezTo>
                <a:lnTo>
                  <a:pt x="230981" y="0"/>
                </a:lnTo>
                <a:close/>
              </a:path>
            </a:pathLst>
          </a:custGeom>
          <a:gradFill flip="none" rotWithShape="1">
            <a:gsLst>
              <a:gs pos="100000">
                <a:srgbClr val="413839">
                  <a:alpha val="30000"/>
                </a:srgbClr>
              </a:gs>
              <a:gs pos="55000">
                <a:srgbClr val="4C4241">
                  <a:alpha val="0"/>
                </a:srgbClr>
              </a:gs>
            </a:gsLst>
            <a:lin ang="12000000" scaled="0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6264415" y="1582632"/>
            <a:ext cx="972108" cy="314583"/>
          </a:xfrm>
          <a:prstGeom prst="rect">
            <a:avLst/>
          </a:prstGeom>
          <a:gradFill flip="none" rotWithShape="1">
            <a:gsLst>
              <a:gs pos="60000">
                <a:schemeClr val="bg1">
                  <a:lumMod val="85000"/>
                </a:schemeClr>
              </a:gs>
              <a:gs pos="0">
                <a:schemeClr val="bg1">
                  <a:lumMod val="75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 rot="5400000">
            <a:off x="6357413" y="1805138"/>
            <a:ext cx="129927" cy="313243"/>
          </a:xfrm>
          <a:custGeom>
            <a:avLst/>
            <a:gdLst>
              <a:gd name="connsiteX0" fmla="*/ 264319 w 302419"/>
              <a:gd name="connsiteY0" fmla="*/ 0 h 559593"/>
              <a:gd name="connsiteX1" fmla="*/ 128588 w 302419"/>
              <a:gd name="connsiteY1" fmla="*/ 14287 h 559593"/>
              <a:gd name="connsiteX2" fmla="*/ 57150 w 302419"/>
              <a:gd name="connsiteY2" fmla="*/ 40481 h 559593"/>
              <a:gd name="connsiteX3" fmla="*/ 71438 w 302419"/>
              <a:gd name="connsiteY3" fmla="*/ 164306 h 559593"/>
              <a:gd name="connsiteX4" fmla="*/ 71438 w 302419"/>
              <a:gd name="connsiteY4" fmla="*/ 254793 h 559593"/>
              <a:gd name="connsiteX5" fmla="*/ 61913 w 302419"/>
              <a:gd name="connsiteY5" fmla="*/ 352425 h 559593"/>
              <a:gd name="connsiteX6" fmla="*/ 38100 w 302419"/>
              <a:gd name="connsiteY6" fmla="*/ 461962 h 559593"/>
              <a:gd name="connsiteX7" fmla="*/ 0 w 302419"/>
              <a:gd name="connsiteY7" fmla="*/ 559593 h 559593"/>
              <a:gd name="connsiteX8" fmla="*/ 61913 w 302419"/>
              <a:gd name="connsiteY8" fmla="*/ 495300 h 559593"/>
              <a:gd name="connsiteX9" fmla="*/ 178594 w 302419"/>
              <a:gd name="connsiteY9" fmla="*/ 442912 h 559593"/>
              <a:gd name="connsiteX10" fmla="*/ 302419 w 302419"/>
              <a:gd name="connsiteY10" fmla="*/ 426243 h 559593"/>
              <a:gd name="connsiteX11" fmla="*/ 264319 w 302419"/>
              <a:gd name="connsiteY11" fmla="*/ 0 h 559593"/>
              <a:gd name="connsiteX0" fmla="*/ 264319 w 302419"/>
              <a:gd name="connsiteY0" fmla="*/ 0 h 559593"/>
              <a:gd name="connsiteX1" fmla="*/ 128588 w 302419"/>
              <a:gd name="connsiteY1" fmla="*/ 14287 h 559593"/>
              <a:gd name="connsiteX2" fmla="*/ 57150 w 302419"/>
              <a:gd name="connsiteY2" fmla="*/ 40481 h 559593"/>
              <a:gd name="connsiteX3" fmla="*/ 71438 w 302419"/>
              <a:gd name="connsiteY3" fmla="*/ 164306 h 559593"/>
              <a:gd name="connsiteX4" fmla="*/ 71438 w 302419"/>
              <a:gd name="connsiteY4" fmla="*/ 254793 h 559593"/>
              <a:gd name="connsiteX5" fmla="*/ 61913 w 302419"/>
              <a:gd name="connsiteY5" fmla="*/ 352425 h 559593"/>
              <a:gd name="connsiteX6" fmla="*/ 38100 w 302419"/>
              <a:gd name="connsiteY6" fmla="*/ 461962 h 559593"/>
              <a:gd name="connsiteX7" fmla="*/ 0 w 302419"/>
              <a:gd name="connsiteY7" fmla="*/ 559593 h 559593"/>
              <a:gd name="connsiteX8" fmla="*/ 61913 w 302419"/>
              <a:gd name="connsiteY8" fmla="*/ 495300 h 559593"/>
              <a:gd name="connsiteX9" fmla="*/ 178594 w 302419"/>
              <a:gd name="connsiteY9" fmla="*/ 442912 h 559593"/>
              <a:gd name="connsiteX10" fmla="*/ 302419 w 302419"/>
              <a:gd name="connsiteY10" fmla="*/ 426243 h 559593"/>
              <a:gd name="connsiteX11" fmla="*/ 264319 w 302419"/>
              <a:gd name="connsiteY11" fmla="*/ 0 h 559593"/>
              <a:gd name="connsiteX0" fmla="*/ 264319 w 302419"/>
              <a:gd name="connsiteY0" fmla="*/ 0 h 559593"/>
              <a:gd name="connsiteX1" fmla="*/ 128588 w 302419"/>
              <a:gd name="connsiteY1" fmla="*/ 14287 h 559593"/>
              <a:gd name="connsiteX2" fmla="*/ 57150 w 302419"/>
              <a:gd name="connsiteY2" fmla="*/ 40481 h 559593"/>
              <a:gd name="connsiteX3" fmla="*/ 71438 w 302419"/>
              <a:gd name="connsiteY3" fmla="*/ 164306 h 559593"/>
              <a:gd name="connsiteX4" fmla="*/ 71438 w 302419"/>
              <a:gd name="connsiteY4" fmla="*/ 254793 h 559593"/>
              <a:gd name="connsiteX5" fmla="*/ 61913 w 302419"/>
              <a:gd name="connsiteY5" fmla="*/ 352425 h 559593"/>
              <a:gd name="connsiteX6" fmla="*/ 38100 w 302419"/>
              <a:gd name="connsiteY6" fmla="*/ 461962 h 559593"/>
              <a:gd name="connsiteX7" fmla="*/ 0 w 302419"/>
              <a:gd name="connsiteY7" fmla="*/ 559593 h 559593"/>
              <a:gd name="connsiteX8" fmla="*/ 61913 w 302419"/>
              <a:gd name="connsiteY8" fmla="*/ 497681 h 559593"/>
              <a:gd name="connsiteX9" fmla="*/ 178594 w 302419"/>
              <a:gd name="connsiteY9" fmla="*/ 442912 h 559593"/>
              <a:gd name="connsiteX10" fmla="*/ 302419 w 302419"/>
              <a:gd name="connsiteY10" fmla="*/ 426243 h 559593"/>
              <a:gd name="connsiteX11" fmla="*/ 264319 w 302419"/>
              <a:gd name="connsiteY11" fmla="*/ 0 h 559593"/>
              <a:gd name="connsiteX0" fmla="*/ 264319 w 302419"/>
              <a:gd name="connsiteY0" fmla="*/ 0 h 559593"/>
              <a:gd name="connsiteX1" fmla="*/ 128588 w 302419"/>
              <a:gd name="connsiteY1" fmla="*/ 14287 h 559593"/>
              <a:gd name="connsiteX2" fmla="*/ 57150 w 302419"/>
              <a:gd name="connsiteY2" fmla="*/ 40481 h 559593"/>
              <a:gd name="connsiteX3" fmla="*/ 71438 w 302419"/>
              <a:gd name="connsiteY3" fmla="*/ 164306 h 559593"/>
              <a:gd name="connsiteX4" fmla="*/ 71438 w 302419"/>
              <a:gd name="connsiteY4" fmla="*/ 254793 h 559593"/>
              <a:gd name="connsiteX5" fmla="*/ 61913 w 302419"/>
              <a:gd name="connsiteY5" fmla="*/ 352425 h 559593"/>
              <a:gd name="connsiteX6" fmla="*/ 38100 w 302419"/>
              <a:gd name="connsiteY6" fmla="*/ 461962 h 559593"/>
              <a:gd name="connsiteX7" fmla="*/ 0 w 302419"/>
              <a:gd name="connsiteY7" fmla="*/ 559593 h 559593"/>
              <a:gd name="connsiteX8" fmla="*/ 61913 w 302419"/>
              <a:gd name="connsiteY8" fmla="*/ 497681 h 559593"/>
              <a:gd name="connsiteX9" fmla="*/ 180976 w 302419"/>
              <a:gd name="connsiteY9" fmla="*/ 445293 h 559593"/>
              <a:gd name="connsiteX10" fmla="*/ 302419 w 302419"/>
              <a:gd name="connsiteY10" fmla="*/ 426243 h 559593"/>
              <a:gd name="connsiteX11" fmla="*/ 264319 w 302419"/>
              <a:gd name="connsiteY11" fmla="*/ 0 h 559593"/>
              <a:gd name="connsiteX0" fmla="*/ 264319 w 302419"/>
              <a:gd name="connsiteY0" fmla="*/ 0 h 559593"/>
              <a:gd name="connsiteX1" fmla="*/ 128588 w 302419"/>
              <a:gd name="connsiteY1" fmla="*/ 14287 h 559593"/>
              <a:gd name="connsiteX2" fmla="*/ 52387 w 302419"/>
              <a:gd name="connsiteY2" fmla="*/ 35718 h 559593"/>
              <a:gd name="connsiteX3" fmla="*/ 71438 w 302419"/>
              <a:gd name="connsiteY3" fmla="*/ 164306 h 559593"/>
              <a:gd name="connsiteX4" fmla="*/ 71438 w 302419"/>
              <a:gd name="connsiteY4" fmla="*/ 254793 h 559593"/>
              <a:gd name="connsiteX5" fmla="*/ 61913 w 302419"/>
              <a:gd name="connsiteY5" fmla="*/ 352425 h 559593"/>
              <a:gd name="connsiteX6" fmla="*/ 38100 w 302419"/>
              <a:gd name="connsiteY6" fmla="*/ 461962 h 559593"/>
              <a:gd name="connsiteX7" fmla="*/ 0 w 302419"/>
              <a:gd name="connsiteY7" fmla="*/ 559593 h 559593"/>
              <a:gd name="connsiteX8" fmla="*/ 61913 w 302419"/>
              <a:gd name="connsiteY8" fmla="*/ 497681 h 559593"/>
              <a:gd name="connsiteX9" fmla="*/ 180976 w 302419"/>
              <a:gd name="connsiteY9" fmla="*/ 445293 h 559593"/>
              <a:gd name="connsiteX10" fmla="*/ 302419 w 302419"/>
              <a:gd name="connsiteY10" fmla="*/ 426243 h 559593"/>
              <a:gd name="connsiteX11" fmla="*/ 264319 w 302419"/>
              <a:gd name="connsiteY11" fmla="*/ 0 h 559593"/>
              <a:gd name="connsiteX0" fmla="*/ 264319 w 302419"/>
              <a:gd name="connsiteY0" fmla="*/ 0 h 559593"/>
              <a:gd name="connsiteX1" fmla="*/ 128588 w 302419"/>
              <a:gd name="connsiteY1" fmla="*/ 14287 h 559593"/>
              <a:gd name="connsiteX2" fmla="*/ 45244 w 302419"/>
              <a:gd name="connsiteY2" fmla="*/ 38100 h 559593"/>
              <a:gd name="connsiteX3" fmla="*/ 71438 w 302419"/>
              <a:gd name="connsiteY3" fmla="*/ 164306 h 559593"/>
              <a:gd name="connsiteX4" fmla="*/ 71438 w 302419"/>
              <a:gd name="connsiteY4" fmla="*/ 254793 h 559593"/>
              <a:gd name="connsiteX5" fmla="*/ 61913 w 302419"/>
              <a:gd name="connsiteY5" fmla="*/ 352425 h 559593"/>
              <a:gd name="connsiteX6" fmla="*/ 38100 w 302419"/>
              <a:gd name="connsiteY6" fmla="*/ 461962 h 559593"/>
              <a:gd name="connsiteX7" fmla="*/ 0 w 302419"/>
              <a:gd name="connsiteY7" fmla="*/ 559593 h 559593"/>
              <a:gd name="connsiteX8" fmla="*/ 61913 w 302419"/>
              <a:gd name="connsiteY8" fmla="*/ 497681 h 559593"/>
              <a:gd name="connsiteX9" fmla="*/ 180976 w 302419"/>
              <a:gd name="connsiteY9" fmla="*/ 445293 h 559593"/>
              <a:gd name="connsiteX10" fmla="*/ 302419 w 302419"/>
              <a:gd name="connsiteY10" fmla="*/ 426243 h 559593"/>
              <a:gd name="connsiteX11" fmla="*/ 264319 w 302419"/>
              <a:gd name="connsiteY11" fmla="*/ 0 h 559593"/>
              <a:gd name="connsiteX0" fmla="*/ 264319 w 302419"/>
              <a:gd name="connsiteY0" fmla="*/ 0 h 559593"/>
              <a:gd name="connsiteX1" fmla="*/ 128588 w 302419"/>
              <a:gd name="connsiteY1" fmla="*/ 14287 h 559593"/>
              <a:gd name="connsiteX2" fmla="*/ 45244 w 302419"/>
              <a:gd name="connsiteY2" fmla="*/ 38100 h 559593"/>
              <a:gd name="connsiteX3" fmla="*/ 71438 w 302419"/>
              <a:gd name="connsiteY3" fmla="*/ 164306 h 559593"/>
              <a:gd name="connsiteX4" fmla="*/ 71438 w 302419"/>
              <a:gd name="connsiteY4" fmla="*/ 254793 h 559593"/>
              <a:gd name="connsiteX5" fmla="*/ 61913 w 302419"/>
              <a:gd name="connsiteY5" fmla="*/ 352425 h 559593"/>
              <a:gd name="connsiteX6" fmla="*/ 0 w 302419"/>
              <a:gd name="connsiteY6" fmla="*/ 559593 h 559593"/>
              <a:gd name="connsiteX7" fmla="*/ 61913 w 302419"/>
              <a:gd name="connsiteY7" fmla="*/ 497681 h 559593"/>
              <a:gd name="connsiteX8" fmla="*/ 180976 w 302419"/>
              <a:gd name="connsiteY8" fmla="*/ 445293 h 559593"/>
              <a:gd name="connsiteX9" fmla="*/ 302419 w 302419"/>
              <a:gd name="connsiteY9" fmla="*/ 426243 h 559593"/>
              <a:gd name="connsiteX10" fmla="*/ 264319 w 302419"/>
              <a:gd name="connsiteY10" fmla="*/ 0 h 559593"/>
              <a:gd name="connsiteX0" fmla="*/ 264319 w 302419"/>
              <a:gd name="connsiteY0" fmla="*/ 0 h 559593"/>
              <a:gd name="connsiteX1" fmla="*/ 128588 w 302419"/>
              <a:gd name="connsiteY1" fmla="*/ 14287 h 559593"/>
              <a:gd name="connsiteX2" fmla="*/ 45244 w 302419"/>
              <a:gd name="connsiteY2" fmla="*/ 38100 h 559593"/>
              <a:gd name="connsiteX3" fmla="*/ 71438 w 302419"/>
              <a:gd name="connsiteY3" fmla="*/ 164306 h 559593"/>
              <a:gd name="connsiteX4" fmla="*/ 71438 w 302419"/>
              <a:gd name="connsiteY4" fmla="*/ 254793 h 559593"/>
              <a:gd name="connsiteX5" fmla="*/ 0 w 302419"/>
              <a:gd name="connsiteY5" fmla="*/ 559593 h 559593"/>
              <a:gd name="connsiteX6" fmla="*/ 61913 w 302419"/>
              <a:gd name="connsiteY6" fmla="*/ 497681 h 559593"/>
              <a:gd name="connsiteX7" fmla="*/ 180976 w 302419"/>
              <a:gd name="connsiteY7" fmla="*/ 445293 h 559593"/>
              <a:gd name="connsiteX8" fmla="*/ 302419 w 302419"/>
              <a:gd name="connsiteY8" fmla="*/ 426243 h 559593"/>
              <a:gd name="connsiteX9" fmla="*/ 264319 w 302419"/>
              <a:gd name="connsiteY9" fmla="*/ 0 h 559593"/>
              <a:gd name="connsiteX0" fmla="*/ 264319 w 302419"/>
              <a:gd name="connsiteY0" fmla="*/ 0 h 559593"/>
              <a:gd name="connsiteX1" fmla="*/ 128588 w 302419"/>
              <a:gd name="connsiteY1" fmla="*/ 14287 h 559593"/>
              <a:gd name="connsiteX2" fmla="*/ 45244 w 302419"/>
              <a:gd name="connsiteY2" fmla="*/ 38100 h 559593"/>
              <a:gd name="connsiteX3" fmla="*/ 71438 w 302419"/>
              <a:gd name="connsiteY3" fmla="*/ 164306 h 559593"/>
              <a:gd name="connsiteX4" fmla="*/ 0 w 302419"/>
              <a:gd name="connsiteY4" fmla="*/ 559593 h 559593"/>
              <a:gd name="connsiteX5" fmla="*/ 61913 w 302419"/>
              <a:gd name="connsiteY5" fmla="*/ 497681 h 559593"/>
              <a:gd name="connsiteX6" fmla="*/ 180976 w 302419"/>
              <a:gd name="connsiteY6" fmla="*/ 445293 h 559593"/>
              <a:gd name="connsiteX7" fmla="*/ 302419 w 302419"/>
              <a:gd name="connsiteY7" fmla="*/ 426243 h 559593"/>
              <a:gd name="connsiteX8" fmla="*/ 264319 w 302419"/>
              <a:gd name="connsiteY8" fmla="*/ 0 h 559593"/>
              <a:gd name="connsiteX0" fmla="*/ 264319 w 302419"/>
              <a:gd name="connsiteY0" fmla="*/ 0 h 559593"/>
              <a:gd name="connsiteX1" fmla="*/ 128588 w 302419"/>
              <a:gd name="connsiteY1" fmla="*/ 14287 h 559593"/>
              <a:gd name="connsiteX2" fmla="*/ 45244 w 302419"/>
              <a:gd name="connsiteY2" fmla="*/ 38100 h 559593"/>
              <a:gd name="connsiteX3" fmla="*/ 69999 w 302419"/>
              <a:gd name="connsiteY3" fmla="*/ 155067 h 559593"/>
              <a:gd name="connsiteX4" fmla="*/ 71438 w 302419"/>
              <a:gd name="connsiteY4" fmla="*/ 164306 h 559593"/>
              <a:gd name="connsiteX5" fmla="*/ 0 w 302419"/>
              <a:gd name="connsiteY5" fmla="*/ 559593 h 559593"/>
              <a:gd name="connsiteX6" fmla="*/ 61913 w 302419"/>
              <a:gd name="connsiteY6" fmla="*/ 497681 h 559593"/>
              <a:gd name="connsiteX7" fmla="*/ 180976 w 302419"/>
              <a:gd name="connsiteY7" fmla="*/ 445293 h 559593"/>
              <a:gd name="connsiteX8" fmla="*/ 302419 w 302419"/>
              <a:gd name="connsiteY8" fmla="*/ 426243 h 559593"/>
              <a:gd name="connsiteX9" fmla="*/ 264319 w 302419"/>
              <a:gd name="connsiteY9" fmla="*/ 0 h 559593"/>
              <a:gd name="connsiteX0" fmla="*/ 264319 w 302419"/>
              <a:gd name="connsiteY0" fmla="*/ 0 h 559593"/>
              <a:gd name="connsiteX1" fmla="*/ 128588 w 302419"/>
              <a:gd name="connsiteY1" fmla="*/ 14287 h 559593"/>
              <a:gd name="connsiteX2" fmla="*/ 45244 w 302419"/>
              <a:gd name="connsiteY2" fmla="*/ 38100 h 559593"/>
              <a:gd name="connsiteX3" fmla="*/ 71438 w 302419"/>
              <a:gd name="connsiteY3" fmla="*/ 164306 h 559593"/>
              <a:gd name="connsiteX4" fmla="*/ 0 w 302419"/>
              <a:gd name="connsiteY4" fmla="*/ 559593 h 559593"/>
              <a:gd name="connsiteX5" fmla="*/ 61913 w 302419"/>
              <a:gd name="connsiteY5" fmla="*/ 497681 h 559593"/>
              <a:gd name="connsiteX6" fmla="*/ 180976 w 302419"/>
              <a:gd name="connsiteY6" fmla="*/ 445293 h 559593"/>
              <a:gd name="connsiteX7" fmla="*/ 302419 w 302419"/>
              <a:gd name="connsiteY7" fmla="*/ 426243 h 559593"/>
              <a:gd name="connsiteX8" fmla="*/ 264319 w 302419"/>
              <a:gd name="connsiteY8" fmla="*/ 0 h 559593"/>
              <a:gd name="connsiteX0" fmla="*/ 264319 w 302419"/>
              <a:gd name="connsiteY0" fmla="*/ 0 h 559593"/>
              <a:gd name="connsiteX1" fmla="*/ 128588 w 302419"/>
              <a:gd name="connsiteY1" fmla="*/ 14287 h 559593"/>
              <a:gd name="connsiteX2" fmla="*/ 45244 w 302419"/>
              <a:gd name="connsiteY2" fmla="*/ 38100 h 559593"/>
              <a:gd name="connsiteX3" fmla="*/ 71438 w 302419"/>
              <a:gd name="connsiteY3" fmla="*/ 164306 h 559593"/>
              <a:gd name="connsiteX4" fmla="*/ 72380 w 302419"/>
              <a:gd name="connsiteY4" fmla="*/ 174117 h 559593"/>
              <a:gd name="connsiteX5" fmla="*/ 0 w 302419"/>
              <a:gd name="connsiteY5" fmla="*/ 559593 h 559593"/>
              <a:gd name="connsiteX6" fmla="*/ 61913 w 302419"/>
              <a:gd name="connsiteY6" fmla="*/ 497681 h 559593"/>
              <a:gd name="connsiteX7" fmla="*/ 180976 w 302419"/>
              <a:gd name="connsiteY7" fmla="*/ 445293 h 559593"/>
              <a:gd name="connsiteX8" fmla="*/ 302419 w 302419"/>
              <a:gd name="connsiteY8" fmla="*/ 426243 h 559593"/>
              <a:gd name="connsiteX9" fmla="*/ 264319 w 302419"/>
              <a:gd name="connsiteY9" fmla="*/ 0 h 559593"/>
              <a:gd name="connsiteX0" fmla="*/ 264319 w 302419"/>
              <a:gd name="connsiteY0" fmla="*/ 0 h 559593"/>
              <a:gd name="connsiteX1" fmla="*/ 128588 w 302419"/>
              <a:gd name="connsiteY1" fmla="*/ 14287 h 559593"/>
              <a:gd name="connsiteX2" fmla="*/ 45244 w 302419"/>
              <a:gd name="connsiteY2" fmla="*/ 38100 h 559593"/>
              <a:gd name="connsiteX3" fmla="*/ 72380 w 302419"/>
              <a:gd name="connsiteY3" fmla="*/ 174117 h 559593"/>
              <a:gd name="connsiteX4" fmla="*/ 0 w 302419"/>
              <a:gd name="connsiteY4" fmla="*/ 559593 h 559593"/>
              <a:gd name="connsiteX5" fmla="*/ 61913 w 302419"/>
              <a:gd name="connsiteY5" fmla="*/ 497681 h 559593"/>
              <a:gd name="connsiteX6" fmla="*/ 180976 w 302419"/>
              <a:gd name="connsiteY6" fmla="*/ 445293 h 559593"/>
              <a:gd name="connsiteX7" fmla="*/ 302419 w 302419"/>
              <a:gd name="connsiteY7" fmla="*/ 426243 h 559593"/>
              <a:gd name="connsiteX8" fmla="*/ 264319 w 302419"/>
              <a:gd name="connsiteY8" fmla="*/ 0 h 559593"/>
              <a:gd name="connsiteX0" fmla="*/ 264319 w 302419"/>
              <a:gd name="connsiteY0" fmla="*/ 0 h 559593"/>
              <a:gd name="connsiteX1" fmla="*/ 128588 w 302419"/>
              <a:gd name="connsiteY1" fmla="*/ 14287 h 559593"/>
              <a:gd name="connsiteX2" fmla="*/ 45244 w 302419"/>
              <a:gd name="connsiteY2" fmla="*/ 38100 h 559593"/>
              <a:gd name="connsiteX3" fmla="*/ 0 w 302419"/>
              <a:gd name="connsiteY3" fmla="*/ 559593 h 559593"/>
              <a:gd name="connsiteX4" fmla="*/ 61913 w 302419"/>
              <a:gd name="connsiteY4" fmla="*/ 497681 h 559593"/>
              <a:gd name="connsiteX5" fmla="*/ 180976 w 302419"/>
              <a:gd name="connsiteY5" fmla="*/ 445293 h 559593"/>
              <a:gd name="connsiteX6" fmla="*/ 302419 w 302419"/>
              <a:gd name="connsiteY6" fmla="*/ 426243 h 559593"/>
              <a:gd name="connsiteX7" fmla="*/ 264319 w 302419"/>
              <a:gd name="connsiteY7" fmla="*/ 0 h 559593"/>
              <a:gd name="connsiteX0" fmla="*/ 264319 w 302419"/>
              <a:gd name="connsiteY0" fmla="*/ 0 h 559593"/>
              <a:gd name="connsiteX1" fmla="*/ 128588 w 302419"/>
              <a:gd name="connsiteY1" fmla="*/ 14287 h 559593"/>
              <a:gd name="connsiteX2" fmla="*/ 45244 w 302419"/>
              <a:gd name="connsiteY2" fmla="*/ 38100 h 559593"/>
              <a:gd name="connsiteX3" fmla="*/ 0 w 302419"/>
              <a:gd name="connsiteY3" fmla="*/ 559593 h 559593"/>
              <a:gd name="connsiteX4" fmla="*/ 180976 w 302419"/>
              <a:gd name="connsiteY4" fmla="*/ 445293 h 559593"/>
              <a:gd name="connsiteX5" fmla="*/ 302419 w 302419"/>
              <a:gd name="connsiteY5" fmla="*/ 426243 h 559593"/>
              <a:gd name="connsiteX6" fmla="*/ 264319 w 302419"/>
              <a:gd name="connsiteY6" fmla="*/ 0 h 559593"/>
              <a:gd name="connsiteX0" fmla="*/ 264319 w 302419"/>
              <a:gd name="connsiteY0" fmla="*/ 0 h 559593"/>
              <a:gd name="connsiteX1" fmla="*/ 128588 w 302419"/>
              <a:gd name="connsiteY1" fmla="*/ 14287 h 559593"/>
              <a:gd name="connsiteX2" fmla="*/ 45244 w 302419"/>
              <a:gd name="connsiteY2" fmla="*/ 38100 h 559593"/>
              <a:gd name="connsiteX3" fmla="*/ 0 w 302419"/>
              <a:gd name="connsiteY3" fmla="*/ 559593 h 559593"/>
              <a:gd name="connsiteX4" fmla="*/ 302419 w 302419"/>
              <a:gd name="connsiteY4" fmla="*/ 426243 h 559593"/>
              <a:gd name="connsiteX5" fmla="*/ 264319 w 302419"/>
              <a:gd name="connsiteY5" fmla="*/ 0 h 559593"/>
              <a:gd name="connsiteX0" fmla="*/ 264319 w 302419"/>
              <a:gd name="connsiteY0" fmla="*/ 0 h 559593"/>
              <a:gd name="connsiteX1" fmla="*/ 45244 w 302419"/>
              <a:gd name="connsiteY1" fmla="*/ 38100 h 559593"/>
              <a:gd name="connsiteX2" fmla="*/ 0 w 302419"/>
              <a:gd name="connsiteY2" fmla="*/ 559593 h 559593"/>
              <a:gd name="connsiteX3" fmla="*/ 302419 w 302419"/>
              <a:gd name="connsiteY3" fmla="*/ 426243 h 559593"/>
              <a:gd name="connsiteX4" fmla="*/ 264319 w 302419"/>
              <a:gd name="connsiteY4" fmla="*/ 0 h 559593"/>
              <a:gd name="connsiteX0" fmla="*/ 328612 w 366712"/>
              <a:gd name="connsiteY0" fmla="*/ 0 h 559593"/>
              <a:gd name="connsiteX1" fmla="*/ 0 w 366712"/>
              <a:gd name="connsiteY1" fmla="*/ 2381 h 559593"/>
              <a:gd name="connsiteX2" fmla="*/ 64293 w 366712"/>
              <a:gd name="connsiteY2" fmla="*/ 559593 h 559593"/>
              <a:gd name="connsiteX3" fmla="*/ 366712 w 366712"/>
              <a:gd name="connsiteY3" fmla="*/ 426243 h 559593"/>
              <a:gd name="connsiteX4" fmla="*/ 328612 w 366712"/>
              <a:gd name="connsiteY4" fmla="*/ 0 h 559593"/>
              <a:gd name="connsiteX0" fmla="*/ 328612 w 366712"/>
              <a:gd name="connsiteY0" fmla="*/ 0 h 564356"/>
              <a:gd name="connsiteX1" fmla="*/ 0 w 366712"/>
              <a:gd name="connsiteY1" fmla="*/ 2381 h 564356"/>
              <a:gd name="connsiteX2" fmla="*/ 2384 w 366712"/>
              <a:gd name="connsiteY2" fmla="*/ 564356 h 564356"/>
              <a:gd name="connsiteX3" fmla="*/ 366712 w 366712"/>
              <a:gd name="connsiteY3" fmla="*/ 426243 h 564356"/>
              <a:gd name="connsiteX4" fmla="*/ 328612 w 366712"/>
              <a:gd name="connsiteY4" fmla="*/ 0 h 564356"/>
              <a:gd name="connsiteX0" fmla="*/ 328612 w 328612"/>
              <a:gd name="connsiteY0" fmla="*/ 0 h 564356"/>
              <a:gd name="connsiteX1" fmla="*/ 0 w 328612"/>
              <a:gd name="connsiteY1" fmla="*/ 2381 h 564356"/>
              <a:gd name="connsiteX2" fmla="*/ 2384 w 328612"/>
              <a:gd name="connsiteY2" fmla="*/ 564356 h 564356"/>
              <a:gd name="connsiteX3" fmla="*/ 328612 w 328612"/>
              <a:gd name="connsiteY3" fmla="*/ 0 h 564356"/>
              <a:gd name="connsiteX0" fmla="*/ 230981 w 230981"/>
              <a:gd name="connsiteY0" fmla="*/ 0 h 561975"/>
              <a:gd name="connsiteX1" fmla="*/ 0 w 230981"/>
              <a:gd name="connsiteY1" fmla="*/ 0 h 561975"/>
              <a:gd name="connsiteX2" fmla="*/ 2384 w 230981"/>
              <a:gd name="connsiteY2" fmla="*/ 561975 h 561975"/>
              <a:gd name="connsiteX3" fmla="*/ 230981 w 230981"/>
              <a:gd name="connsiteY3" fmla="*/ 0 h 561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981" h="561975">
                <a:moveTo>
                  <a:pt x="230981" y="0"/>
                </a:moveTo>
                <a:lnTo>
                  <a:pt x="0" y="0"/>
                </a:lnTo>
                <a:cubicBezTo>
                  <a:pt x="795" y="187325"/>
                  <a:pt x="1589" y="374650"/>
                  <a:pt x="2384" y="561975"/>
                </a:cubicBezTo>
                <a:lnTo>
                  <a:pt x="230981" y="0"/>
                </a:lnTo>
                <a:close/>
              </a:path>
            </a:pathLst>
          </a:custGeom>
          <a:gradFill flip="none" rotWithShape="1">
            <a:gsLst>
              <a:gs pos="100000">
                <a:srgbClr val="413839">
                  <a:alpha val="30000"/>
                </a:srgbClr>
              </a:gs>
              <a:gs pos="55000">
                <a:srgbClr val="4C4241">
                  <a:alpha val="0"/>
                </a:srgbClr>
              </a:gs>
            </a:gsLst>
            <a:lin ang="12000000" scaled="0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0803897" flipH="1" flipV="1">
            <a:off x="3852163" y="2658296"/>
            <a:ext cx="1332000" cy="28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6" name="组合 75"/>
          <p:cNvGrpSpPr/>
          <p:nvPr/>
        </p:nvGrpSpPr>
        <p:grpSpPr>
          <a:xfrm>
            <a:off x="4634708" y="2373555"/>
            <a:ext cx="1944217" cy="795882"/>
            <a:chOff x="1043607" y="1228859"/>
            <a:chExt cx="3456386" cy="1414902"/>
          </a:xfrm>
        </p:grpSpPr>
        <p:sp>
          <p:nvSpPr>
            <p:cNvPr id="77" name="矩形 76"/>
            <p:cNvSpPr/>
            <p:nvPr/>
          </p:nvSpPr>
          <p:spPr>
            <a:xfrm rot="5400000">
              <a:off x="615787" y="1656680"/>
              <a:ext cx="1414900" cy="559259"/>
            </a:xfrm>
            <a:prstGeom prst="rect">
              <a:avLst/>
            </a:prstGeom>
            <a:gradFill flip="none" rotWithShape="1">
              <a:gsLst>
                <a:gs pos="60000">
                  <a:srgbClr val="EFB600"/>
                </a:gs>
                <a:gs pos="0">
                  <a:srgbClr val="C49500"/>
                </a:gs>
              </a:gsLst>
              <a:lin ang="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 rot="5400000">
              <a:off x="2343980" y="1656681"/>
              <a:ext cx="1414900" cy="55925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矩形 78"/>
            <p:cNvSpPr/>
            <p:nvPr/>
          </p:nvSpPr>
          <p:spPr>
            <a:xfrm>
              <a:off x="1043608" y="1228859"/>
              <a:ext cx="1728192" cy="559259"/>
            </a:xfrm>
            <a:prstGeom prst="rect">
              <a:avLst/>
            </a:prstGeom>
            <a:gradFill flip="none" rotWithShape="1">
              <a:gsLst>
                <a:gs pos="60000">
                  <a:srgbClr val="EFB600"/>
                </a:gs>
                <a:gs pos="0">
                  <a:srgbClr val="C49500"/>
                </a:gs>
              </a:gsLst>
              <a:lin ang="0" scaled="0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 79"/>
            <p:cNvSpPr/>
            <p:nvPr/>
          </p:nvSpPr>
          <p:spPr>
            <a:xfrm rot="5400000">
              <a:off x="1206555" y="1624428"/>
              <a:ext cx="230981" cy="556877"/>
            </a:xfrm>
            <a:custGeom>
              <a:avLst/>
              <a:gdLst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57150 w 302419"/>
                <a:gd name="connsiteY2" fmla="*/ 40481 h 559593"/>
                <a:gd name="connsiteX3" fmla="*/ 71438 w 302419"/>
                <a:gd name="connsiteY3" fmla="*/ 164306 h 559593"/>
                <a:gd name="connsiteX4" fmla="*/ 71438 w 302419"/>
                <a:gd name="connsiteY4" fmla="*/ 254793 h 559593"/>
                <a:gd name="connsiteX5" fmla="*/ 61913 w 302419"/>
                <a:gd name="connsiteY5" fmla="*/ 352425 h 559593"/>
                <a:gd name="connsiteX6" fmla="*/ 38100 w 302419"/>
                <a:gd name="connsiteY6" fmla="*/ 461962 h 559593"/>
                <a:gd name="connsiteX7" fmla="*/ 0 w 302419"/>
                <a:gd name="connsiteY7" fmla="*/ 559593 h 559593"/>
                <a:gd name="connsiteX8" fmla="*/ 61913 w 302419"/>
                <a:gd name="connsiteY8" fmla="*/ 495300 h 559593"/>
                <a:gd name="connsiteX9" fmla="*/ 178594 w 302419"/>
                <a:gd name="connsiteY9" fmla="*/ 442912 h 559593"/>
                <a:gd name="connsiteX10" fmla="*/ 302419 w 302419"/>
                <a:gd name="connsiteY10" fmla="*/ 426243 h 559593"/>
                <a:gd name="connsiteX11" fmla="*/ 264319 w 302419"/>
                <a:gd name="connsiteY11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57150 w 302419"/>
                <a:gd name="connsiteY2" fmla="*/ 40481 h 559593"/>
                <a:gd name="connsiteX3" fmla="*/ 71438 w 302419"/>
                <a:gd name="connsiteY3" fmla="*/ 164306 h 559593"/>
                <a:gd name="connsiteX4" fmla="*/ 71438 w 302419"/>
                <a:gd name="connsiteY4" fmla="*/ 254793 h 559593"/>
                <a:gd name="connsiteX5" fmla="*/ 61913 w 302419"/>
                <a:gd name="connsiteY5" fmla="*/ 352425 h 559593"/>
                <a:gd name="connsiteX6" fmla="*/ 38100 w 302419"/>
                <a:gd name="connsiteY6" fmla="*/ 461962 h 559593"/>
                <a:gd name="connsiteX7" fmla="*/ 0 w 302419"/>
                <a:gd name="connsiteY7" fmla="*/ 559593 h 559593"/>
                <a:gd name="connsiteX8" fmla="*/ 61913 w 302419"/>
                <a:gd name="connsiteY8" fmla="*/ 495300 h 559593"/>
                <a:gd name="connsiteX9" fmla="*/ 178594 w 302419"/>
                <a:gd name="connsiteY9" fmla="*/ 442912 h 559593"/>
                <a:gd name="connsiteX10" fmla="*/ 302419 w 302419"/>
                <a:gd name="connsiteY10" fmla="*/ 426243 h 559593"/>
                <a:gd name="connsiteX11" fmla="*/ 264319 w 302419"/>
                <a:gd name="connsiteY11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57150 w 302419"/>
                <a:gd name="connsiteY2" fmla="*/ 40481 h 559593"/>
                <a:gd name="connsiteX3" fmla="*/ 71438 w 302419"/>
                <a:gd name="connsiteY3" fmla="*/ 164306 h 559593"/>
                <a:gd name="connsiteX4" fmla="*/ 71438 w 302419"/>
                <a:gd name="connsiteY4" fmla="*/ 254793 h 559593"/>
                <a:gd name="connsiteX5" fmla="*/ 61913 w 302419"/>
                <a:gd name="connsiteY5" fmla="*/ 352425 h 559593"/>
                <a:gd name="connsiteX6" fmla="*/ 38100 w 302419"/>
                <a:gd name="connsiteY6" fmla="*/ 461962 h 559593"/>
                <a:gd name="connsiteX7" fmla="*/ 0 w 302419"/>
                <a:gd name="connsiteY7" fmla="*/ 559593 h 559593"/>
                <a:gd name="connsiteX8" fmla="*/ 61913 w 302419"/>
                <a:gd name="connsiteY8" fmla="*/ 497681 h 559593"/>
                <a:gd name="connsiteX9" fmla="*/ 178594 w 302419"/>
                <a:gd name="connsiteY9" fmla="*/ 442912 h 559593"/>
                <a:gd name="connsiteX10" fmla="*/ 302419 w 302419"/>
                <a:gd name="connsiteY10" fmla="*/ 426243 h 559593"/>
                <a:gd name="connsiteX11" fmla="*/ 264319 w 302419"/>
                <a:gd name="connsiteY11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57150 w 302419"/>
                <a:gd name="connsiteY2" fmla="*/ 40481 h 559593"/>
                <a:gd name="connsiteX3" fmla="*/ 71438 w 302419"/>
                <a:gd name="connsiteY3" fmla="*/ 164306 h 559593"/>
                <a:gd name="connsiteX4" fmla="*/ 71438 w 302419"/>
                <a:gd name="connsiteY4" fmla="*/ 254793 h 559593"/>
                <a:gd name="connsiteX5" fmla="*/ 61913 w 302419"/>
                <a:gd name="connsiteY5" fmla="*/ 352425 h 559593"/>
                <a:gd name="connsiteX6" fmla="*/ 38100 w 302419"/>
                <a:gd name="connsiteY6" fmla="*/ 461962 h 559593"/>
                <a:gd name="connsiteX7" fmla="*/ 0 w 302419"/>
                <a:gd name="connsiteY7" fmla="*/ 559593 h 559593"/>
                <a:gd name="connsiteX8" fmla="*/ 61913 w 302419"/>
                <a:gd name="connsiteY8" fmla="*/ 497681 h 559593"/>
                <a:gd name="connsiteX9" fmla="*/ 180976 w 302419"/>
                <a:gd name="connsiteY9" fmla="*/ 445293 h 559593"/>
                <a:gd name="connsiteX10" fmla="*/ 302419 w 302419"/>
                <a:gd name="connsiteY10" fmla="*/ 426243 h 559593"/>
                <a:gd name="connsiteX11" fmla="*/ 264319 w 302419"/>
                <a:gd name="connsiteY11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52387 w 302419"/>
                <a:gd name="connsiteY2" fmla="*/ 35718 h 559593"/>
                <a:gd name="connsiteX3" fmla="*/ 71438 w 302419"/>
                <a:gd name="connsiteY3" fmla="*/ 164306 h 559593"/>
                <a:gd name="connsiteX4" fmla="*/ 71438 w 302419"/>
                <a:gd name="connsiteY4" fmla="*/ 254793 h 559593"/>
                <a:gd name="connsiteX5" fmla="*/ 61913 w 302419"/>
                <a:gd name="connsiteY5" fmla="*/ 352425 h 559593"/>
                <a:gd name="connsiteX6" fmla="*/ 38100 w 302419"/>
                <a:gd name="connsiteY6" fmla="*/ 461962 h 559593"/>
                <a:gd name="connsiteX7" fmla="*/ 0 w 302419"/>
                <a:gd name="connsiteY7" fmla="*/ 559593 h 559593"/>
                <a:gd name="connsiteX8" fmla="*/ 61913 w 302419"/>
                <a:gd name="connsiteY8" fmla="*/ 497681 h 559593"/>
                <a:gd name="connsiteX9" fmla="*/ 180976 w 302419"/>
                <a:gd name="connsiteY9" fmla="*/ 445293 h 559593"/>
                <a:gd name="connsiteX10" fmla="*/ 302419 w 302419"/>
                <a:gd name="connsiteY10" fmla="*/ 426243 h 559593"/>
                <a:gd name="connsiteX11" fmla="*/ 264319 w 302419"/>
                <a:gd name="connsiteY11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71438 w 302419"/>
                <a:gd name="connsiteY3" fmla="*/ 164306 h 559593"/>
                <a:gd name="connsiteX4" fmla="*/ 71438 w 302419"/>
                <a:gd name="connsiteY4" fmla="*/ 254793 h 559593"/>
                <a:gd name="connsiteX5" fmla="*/ 61913 w 302419"/>
                <a:gd name="connsiteY5" fmla="*/ 352425 h 559593"/>
                <a:gd name="connsiteX6" fmla="*/ 38100 w 302419"/>
                <a:gd name="connsiteY6" fmla="*/ 461962 h 559593"/>
                <a:gd name="connsiteX7" fmla="*/ 0 w 302419"/>
                <a:gd name="connsiteY7" fmla="*/ 559593 h 559593"/>
                <a:gd name="connsiteX8" fmla="*/ 61913 w 302419"/>
                <a:gd name="connsiteY8" fmla="*/ 497681 h 559593"/>
                <a:gd name="connsiteX9" fmla="*/ 180976 w 302419"/>
                <a:gd name="connsiteY9" fmla="*/ 445293 h 559593"/>
                <a:gd name="connsiteX10" fmla="*/ 302419 w 302419"/>
                <a:gd name="connsiteY10" fmla="*/ 426243 h 559593"/>
                <a:gd name="connsiteX11" fmla="*/ 264319 w 302419"/>
                <a:gd name="connsiteY11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71438 w 302419"/>
                <a:gd name="connsiteY3" fmla="*/ 164306 h 559593"/>
                <a:gd name="connsiteX4" fmla="*/ 71438 w 302419"/>
                <a:gd name="connsiteY4" fmla="*/ 254793 h 559593"/>
                <a:gd name="connsiteX5" fmla="*/ 61913 w 302419"/>
                <a:gd name="connsiteY5" fmla="*/ 352425 h 559593"/>
                <a:gd name="connsiteX6" fmla="*/ 0 w 302419"/>
                <a:gd name="connsiteY6" fmla="*/ 559593 h 559593"/>
                <a:gd name="connsiteX7" fmla="*/ 61913 w 302419"/>
                <a:gd name="connsiteY7" fmla="*/ 497681 h 559593"/>
                <a:gd name="connsiteX8" fmla="*/ 180976 w 302419"/>
                <a:gd name="connsiteY8" fmla="*/ 445293 h 559593"/>
                <a:gd name="connsiteX9" fmla="*/ 302419 w 302419"/>
                <a:gd name="connsiteY9" fmla="*/ 426243 h 559593"/>
                <a:gd name="connsiteX10" fmla="*/ 264319 w 302419"/>
                <a:gd name="connsiteY10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71438 w 302419"/>
                <a:gd name="connsiteY3" fmla="*/ 164306 h 559593"/>
                <a:gd name="connsiteX4" fmla="*/ 71438 w 302419"/>
                <a:gd name="connsiteY4" fmla="*/ 254793 h 559593"/>
                <a:gd name="connsiteX5" fmla="*/ 0 w 302419"/>
                <a:gd name="connsiteY5" fmla="*/ 559593 h 559593"/>
                <a:gd name="connsiteX6" fmla="*/ 61913 w 302419"/>
                <a:gd name="connsiteY6" fmla="*/ 497681 h 559593"/>
                <a:gd name="connsiteX7" fmla="*/ 180976 w 302419"/>
                <a:gd name="connsiteY7" fmla="*/ 445293 h 559593"/>
                <a:gd name="connsiteX8" fmla="*/ 302419 w 302419"/>
                <a:gd name="connsiteY8" fmla="*/ 426243 h 559593"/>
                <a:gd name="connsiteX9" fmla="*/ 264319 w 302419"/>
                <a:gd name="connsiteY9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71438 w 302419"/>
                <a:gd name="connsiteY3" fmla="*/ 164306 h 559593"/>
                <a:gd name="connsiteX4" fmla="*/ 0 w 302419"/>
                <a:gd name="connsiteY4" fmla="*/ 559593 h 559593"/>
                <a:gd name="connsiteX5" fmla="*/ 61913 w 302419"/>
                <a:gd name="connsiteY5" fmla="*/ 497681 h 559593"/>
                <a:gd name="connsiteX6" fmla="*/ 180976 w 302419"/>
                <a:gd name="connsiteY6" fmla="*/ 445293 h 559593"/>
                <a:gd name="connsiteX7" fmla="*/ 302419 w 302419"/>
                <a:gd name="connsiteY7" fmla="*/ 426243 h 559593"/>
                <a:gd name="connsiteX8" fmla="*/ 264319 w 302419"/>
                <a:gd name="connsiteY8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69999 w 302419"/>
                <a:gd name="connsiteY3" fmla="*/ 155067 h 559593"/>
                <a:gd name="connsiteX4" fmla="*/ 71438 w 302419"/>
                <a:gd name="connsiteY4" fmla="*/ 164306 h 559593"/>
                <a:gd name="connsiteX5" fmla="*/ 0 w 302419"/>
                <a:gd name="connsiteY5" fmla="*/ 559593 h 559593"/>
                <a:gd name="connsiteX6" fmla="*/ 61913 w 302419"/>
                <a:gd name="connsiteY6" fmla="*/ 497681 h 559593"/>
                <a:gd name="connsiteX7" fmla="*/ 180976 w 302419"/>
                <a:gd name="connsiteY7" fmla="*/ 445293 h 559593"/>
                <a:gd name="connsiteX8" fmla="*/ 302419 w 302419"/>
                <a:gd name="connsiteY8" fmla="*/ 426243 h 559593"/>
                <a:gd name="connsiteX9" fmla="*/ 264319 w 302419"/>
                <a:gd name="connsiteY9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71438 w 302419"/>
                <a:gd name="connsiteY3" fmla="*/ 164306 h 559593"/>
                <a:gd name="connsiteX4" fmla="*/ 0 w 302419"/>
                <a:gd name="connsiteY4" fmla="*/ 559593 h 559593"/>
                <a:gd name="connsiteX5" fmla="*/ 61913 w 302419"/>
                <a:gd name="connsiteY5" fmla="*/ 497681 h 559593"/>
                <a:gd name="connsiteX6" fmla="*/ 180976 w 302419"/>
                <a:gd name="connsiteY6" fmla="*/ 445293 h 559593"/>
                <a:gd name="connsiteX7" fmla="*/ 302419 w 302419"/>
                <a:gd name="connsiteY7" fmla="*/ 426243 h 559593"/>
                <a:gd name="connsiteX8" fmla="*/ 264319 w 302419"/>
                <a:gd name="connsiteY8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71438 w 302419"/>
                <a:gd name="connsiteY3" fmla="*/ 164306 h 559593"/>
                <a:gd name="connsiteX4" fmla="*/ 72380 w 302419"/>
                <a:gd name="connsiteY4" fmla="*/ 174117 h 559593"/>
                <a:gd name="connsiteX5" fmla="*/ 0 w 302419"/>
                <a:gd name="connsiteY5" fmla="*/ 559593 h 559593"/>
                <a:gd name="connsiteX6" fmla="*/ 61913 w 302419"/>
                <a:gd name="connsiteY6" fmla="*/ 497681 h 559593"/>
                <a:gd name="connsiteX7" fmla="*/ 180976 w 302419"/>
                <a:gd name="connsiteY7" fmla="*/ 445293 h 559593"/>
                <a:gd name="connsiteX8" fmla="*/ 302419 w 302419"/>
                <a:gd name="connsiteY8" fmla="*/ 426243 h 559593"/>
                <a:gd name="connsiteX9" fmla="*/ 264319 w 302419"/>
                <a:gd name="connsiteY9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72380 w 302419"/>
                <a:gd name="connsiteY3" fmla="*/ 174117 h 559593"/>
                <a:gd name="connsiteX4" fmla="*/ 0 w 302419"/>
                <a:gd name="connsiteY4" fmla="*/ 559593 h 559593"/>
                <a:gd name="connsiteX5" fmla="*/ 61913 w 302419"/>
                <a:gd name="connsiteY5" fmla="*/ 497681 h 559593"/>
                <a:gd name="connsiteX6" fmla="*/ 180976 w 302419"/>
                <a:gd name="connsiteY6" fmla="*/ 445293 h 559593"/>
                <a:gd name="connsiteX7" fmla="*/ 302419 w 302419"/>
                <a:gd name="connsiteY7" fmla="*/ 426243 h 559593"/>
                <a:gd name="connsiteX8" fmla="*/ 264319 w 302419"/>
                <a:gd name="connsiteY8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0 w 302419"/>
                <a:gd name="connsiteY3" fmla="*/ 559593 h 559593"/>
                <a:gd name="connsiteX4" fmla="*/ 61913 w 302419"/>
                <a:gd name="connsiteY4" fmla="*/ 497681 h 559593"/>
                <a:gd name="connsiteX5" fmla="*/ 180976 w 302419"/>
                <a:gd name="connsiteY5" fmla="*/ 445293 h 559593"/>
                <a:gd name="connsiteX6" fmla="*/ 302419 w 302419"/>
                <a:gd name="connsiteY6" fmla="*/ 426243 h 559593"/>
                <a:gd name="connsiteX7" fmla="*/ 264319 w 302419"/>
                <a:gd name="connsiteY7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0 w 302419"/>
                <a:gd name="connsiteY3" fmla="*/ 559593 h 559593"/>
                <a:gd name="connsiteX4" fmla="*/ 180976 w 302419"/>
                <a:gd name="connsiteY4" fmla="*/ 445293 h 559593"/>
                <a:gd name="connsiteX5" fmla="*/ 302419 w 302419"/>
                <a:gd name="connsiteY5" fmla="*/ 426243 h 559593"/>
                <a:gd name="connsiteX6" fmla="*/ 264319 w 302419"/>
                <a:gd name="connsiteY6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0 w 302419"/>
                <a:gd name="connsiteY3" fmla="*/ 559593 h 559593"/>
                <a:gd name="connsiteX4" fmla="*/ 302419 w 302419"/>
                <a:gd name="connsiteY4" fmla="*/ 426243 h 559593"/>
                <a:gd name="connsiteX5" fmla="*/ 264319 w 302419"/>
                <a:gd name="connsiteY5" fmla="*/ 0 h 559593"/>
                <a:gd name="connsiteX0" fmla="*/ 264319 w 302419"/>
                <a:gd name="connsiteY0" fmla="*/ 0 h 559593"/>
                <a:gd name="connsiteX1" fmla="*/ 45244 w 302419"/>
                <a:gd name="connsiteY1" fmla="*/ 38100 h 559593"/>
                <a:gd name="connsiteX2" fmla="*/ 0 w 302419"/>
                <a:gd name="connsiteY2" fmla="*/ 559593 h 559593"/>
                <a:gd name="connsiteX3" fmla="*/ 302419 w 302419"/>
                <a:gd name="connsiteY3" fmla="*/ 426243 h 559593"/>
                <a:gd name="connsiteX4" fmla="*/ 264319 w 302419"/>
                <a:gd name="connsiteY4" fmla="*/ 0 h 559593"/>
                <a:gd name="connsiteX0" fmla="*/ 328612 w 366712"/>
                <a:gd name="connsiteY0" fmla="*/ 0 h 559593"/>
                <a:gd name="connsiteX1" fmla="*/ 0 w 366712"/>
                <a:gd name="connsiteY1" fmla="*/ 2381 h 559593"/>
                <a:gd name="connsiteX2" fmla="*/ 64293 w 366712"/>
                <a:gd name="connsiteY2" fmla="*/ 559593 h 559593"/>
                <a:gd name="connsiteX3" fmla="*/ 366712 w 366712"/>
                <a:gd name="connsiteY3" fmla="*/ 426243 h 559593"/>
                <a:gd name="connsiteX4" fmla="*/ 328612 w 366712"/>
                <a:gd name="connsiteY4" fmla="*/ 0 h 559593"/>
                <a:gd name="connsiteX0" fmla="*/ 328612 w 366712"/>
                <a:gd name="connsiteY0" fmla="*/ 0 h 564356"/>
                <a:gd name="connsiteX1" fmla="*/ 0 w 366712"/>
                <a:gd name="connsiteY1" fmla="*/ 2381 h 564356"/>
                <a:gd name="connsiteX2" fmla="*/ 2384 w 366712"/>
                <a:gd name="connsiteY2" fmla="*/ 564356 h 564356"/>
                <a:gd name="connsiteX3" fmla="*/ 366712 w 366712"/>
                <a:gd name="connsiteY3" fmla="*/ 426243 h 564356"/>
                <a:gd name="connsiteX4" fmla="*/ 328612 w 366712"/>
                <a:gd name="connsiteY4" fmla="*/ 0 h 564356"/>
                <a:gd name="connsiteX0" fmla="*/ 328612 w 328612"/>
                <a:gd name="connsiteY0" fmla="*/ 0 h 564356"/>
                <a:gd name="connsiteX1" fmla="*/ 0 w 328612"/>
                <a:gd name="connsiteY1" fmla="*/ 2381 h 564356"/>
                <a:gd name="connsiteX2" fmla="*/ 2384 w 328612"/>
                <a:gd name="connsiteY2" fmla="*/ 564356 h 564356"/>
                <a:gd name="connsiteX3" fmla="*/ 328612 w 328612"/>
                <a:gd name="connsiteY3" fmla="*/ 0 h 564356"/>
                <a:gd name="connsiteX0" fmla="*/ 230981 w 230981"/>
                <a:gd name="connsiteY0" fmla="*/ 0 h 561975"/>
                <a:gd name="connsiteX1" fmla="*/ 0 w 230981"/>
                <a:gd name="connsiteY1" fmla="*/ 0 h 561975"/>
                <a:gd name="connsiteX2" fmla="*/ 2384 w 230981"/>
                <a:gd name="connsiteY2" fmla="*/ 561975 h 561975"/>
                <a:gd name="connsiteX3" fmla="*/ 230981 w 230981"/>
                <a:gd name="connsiteY3" fmla="*/ 0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981" h="561975">
                  <a:moveTo>
                    <a:pt x="230981" y="0"/>
                  </a:moveTo>
                  <a:lnTo>
                    <a:pt x="0" y="0"/>
                  </a:lnTo>
                  <a:cubicBezTo>
                    <a:pt x="795" y="187325"/>
                    <a:pt x="1589" y="374650"/>
                    <a:pt x="2384" y="561975"/>
                  </a:cubicBezTo>
                  <a:lnTo>
                    <a:pt x="230981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413839">
                    <a:alpha val="30000"/>
                  </a:srgbClr>
                </a:gs>
                <a:gs pos="55000">
                  <a:srgbClr val="4C4241">
                    <a:alpha val="0"/>
                  </a:srgbClr>
                </a:gs>
              </a:gsLst>
              <a:lin ang="12000000" scaled="0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矩形 80"/>
            <p:cNvSpPr/>
            <p:nvPr/>
          </p:nvSpPr>
          <p:spPr>
            <a:xfrm>
              <a:off x="2771801" y="1228860"/>
              <a:ext cx="1728192" cy="559259"/>
            </a:xfrm>
            <a:prstGeom prst="rect">
              <a:avLst/>
            </a:prstGeom>
            <a:gradFill flip="none" rotWithShape="1">
              <a:gsLst>
                <a:gs pos="60000">
                  <a:schemeClr val="bg1">
                    <a:lumMod val="8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 rot="5400000">
              <a:off x="2937131" y="1624428"/>
              <a:ext cx="230981" cy="556877"/>
            </a:xfrm>
            <a:custGeom>
              <a:avLst/>
              <a:gdLst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57150 w 302419"/>
                <a:gd name="connsiteY2" fmla="*/ 40481 h 559593"/>
                <a:gd name="connsiteX3" fmla="*/ 71438 w 302419"/>
                <a:gd name="connsiteY3" fmla="*/ 164306 h 559593"/>
                <a:gd name="connsiteX4" fmla="*/ 71438 w 302419"/>
                <a:gd name="connsiteY4" fmla="*/ 254793 h 559593"/>
                <a:gd name="connsiteX5" fmla="*/ 61913 w 302419"/>
                <a:gd name="connsiteY5" fmla="*/ 352425 h 559593"/>
                <a:gd name="connsiteX6" fmla="*/ 38100 w 302419"/>
                <a:gd name="connsiteY6" fmla="*/ 461962 h 559593"/>
                <a:gd name="connsiteX7" fmla="*/ 0 w 302419"/>
                <a:gd name="connsiteY7" fmla="*/ 559593 h 559593"/>
                <a:gd name="connsiteX8" fmla="*/ 61913 w 302419"/>
                <a:gd name="connsiteY8" fmla="*/ 495300 h 559593"/>
                <a:gd name="connsiteX9" fmla="*/ 178594 w 302419"/>
                <a:gd name="connsiteY9" fmla="*/ 442912 h 559593"/>
                <a:gd name="connsiteX10" fmla="*/ 302419 w 302419"/>
                <a:gd name="connsiteY10" fmla="*/ 426243 h 559593"/>
                <a:gd name="connsiteX11" fmla="*/ 264319 w 302419"/>
                <a:gd name="connsiteY11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57150 w 302419"/>
                <a:gd name="connsiteY2" fmla="*/ 40481 h 559593"/>
                <a:gd name="connsiteX3" fmla="*/ 71438 w 302419"/>
                <a:gd name="connsiteY3" fmla="*/ 164306 h 559593"/>
                <a:gd name="connsiteX4" fmla="*/ 71438 w 302419"/>
                <a:gd name="connsiteY4" fmla="*/ 254793 h 559593"/>
                <a:gd name="connsiteX5" fmla="*/ 61913 w 302419"/>
                <a:gd name="connsiteY5" fmla="*/ 352425 h 559593"/>
                <a:gd name="connsiteX6" fmla="*/ 38100 w 302419"/>
                <a:gd name="connsiteY6" fmla="*/ 461962 h 559593"/>
                <a:gd name="connsiteX7" fmla="*/ 0 w 302419"/>
                <a:gd name="connsiteY7" fmla="*/ 559593 h 559593"/>
                <a:gd name="connsiteX8" fmla="*/ 61913 w 302419"/>
                <a:gd name="connsiteY8" fmla="*/ 495300 h 559593"/>
                <a:gd name="connsiteX9" fmla="*/ 178594 w 302419"/>
                <a:gd name="connsiteY9" fmla="*/ 442912 h 559593"/>
                <a:gd name="connsiteX10" fmla="*/ 302419 w 302419"/>
                <a:gd name="connsiteY10" fmla="*/ 426243 h 559593"/>
                <a:gd name="connsiteX11" fmla="*/ 264319 w 302419"/>
                <a:gd name="connsiteY11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57150 w 302419"/>
                <a:gd name="connsiteY2" fmla="*/ 40481 h 559593"/>
                <a:gd name="connsiteX3" fmla="*/ 71438 w 302419"/>
                <a:gd name="connsiteY3" fmla="*/ 164306 h 559593"/>
                <a:gd name="connsiteX4" fmla="*/ 71438 w 302419"/>
                <a:gd name="connsiteY4" fmla="*/ 254793 h 559593"/>
                <a:gd name="connsiteX5" fmla="*/ 61913 w 302419"/>
                <a:gd name="connsiteY5" fmla="*/ 352425 h 559593"/>
                <a:gd name="connsiteX6" fmla="*/ 38100 w 302419"/>
                <a:gd name="connsiteY6" fmla="*/ 461962 h 559593"/>
                <a:gd name="connsiteX7" fmla="*/ 0 w 302419"/>
                <a:gd name="connsiteY7" fmla="*/ 559593 h 559593"/>
                <a:gd name="connsiteX8" fmla="*/ 61913 w 302419"/>
                <a:gd name="connsiteY8" fmla="*/ 497681 h 559593"/>
                <a:gd name="connsiteX9" fmla="*/ 178594 w 302419"/>
                <a:gd name="connsiteY9" fmla="*/ 442912 h 559593"/>
                <a:gd name="connsiteX10" fmla="*/ 302419 w 302419"/>
                <a:gd name="connsiteY10" fmla="*/ 426243 h 559593"/>
                <a:gd name="connsiteX11" fmla="*/ 264319 w 302419"/>
                <a:gd name="connsiteY11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57150 w 302419"/>
                <a:gd name="connsiteY2" fmla="*/ 40481 h 559593"/>
                <a:gd name="connsiteX3" fmla="*/ 71438 w 302419"/>
                <a:gd name="connsiteY3" fmla="*/ 164306 h 559593"/>
                <a:gd name="connsiteX4" fmla="*/ 71438 w 302419"/>
                <a:gd name="connsiteY4" fmla="*/ 254793 h 559593"/>
                <a:gd name="connsiteX5" fmla="*/ 61913 w 302419"/>
                <a:gd name="connsiteY5" fmla="*/ 352425 h 559593"/>
                <a:gd name="connsiteX6" fmla="*/ 38100 w 302419"/>
                <a:gd name="connsiteY6" fmla="*/ 461962 h 559593"/>
                <a:gd name="connsiteX7" fmla="*/ 0 w 302419"/>
                <a:gd name="connsiteY7" fmla="*/ 559593 h 559593"/>
                <a:gd name="connsiteX8" fmla="*/ 61913 w 302419"/>
                <a:gd name="connsiteY8" fmla="*/ 497681 h 559593"/>
                <a:gd name="connsiteX9" fmla="*/ 180976 w 302419"/>
                <a:gd name="connsiteY9" fmla="*/ 445293 h 559593"/>
                <a:gd name="connsiteX10" fmla="*/ 302419 w 302419"/>
                <a:gd name="connsiteY10" fmla="*/ 426243 h 559593"/>
                <a:gd name="connsiteX11" fmla="*/ 264319 w 302419"/>
                <a:gd name="connsiteY11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52387 w 302419"/>
                <a:gd name="connsiteY2" fmla="*/ 35718 h 559593"/>
                <a:gd name="connsiteX3" fmla="*/ 71438 w 302419"/>
                <a:gd name="connsiteY3" fmla="*/ 164306 h 559593"/>
                <a:gd name="connsiteX4" fmla="*/ 71438 w 302419"/>
                <a:gd name="connsiteY4" fmla="*/ 254793 h 559593"/>
                <a:gd name="connsiteX5" fmla="*/ 61913 w 302419"/>
                <a:gd name="connsiteY5" fmla="*/ 352425 h 559593"/>
                <a:gd name="connsiteX6" fmla="*/ 38100 w 302419"/>
                <a:gd name="connsiteY6" fmla="*/ 461962 h 559593"/>
                <a:gd name="connsiteX7" fmla="*/ 0 w 302419"/>
                <a:gd name="connsiteY7" fmla="*/ 559593 h 559593"/>
                <a:gd name="connsiteX8" fmla="*/ 61913 w 302419"/>
                <a:gd name="connsiteY8" fmla="*/ 497681 h 559593"/>
                <a:gd name="connsiteX9" fmla="*/ 180976 w 302419"/>
                <a:gd name="connsiteY9" fmla="*/ 445293 h 559593"/>
                <a:gd name="connsiteX10" fmla="*/ 302419 w 302419"/>
                <a:gd name="connsiteY10" fmla="*/ 426243 h 559593"/>
                <a:gd name="connsiteX11" fmla="*/ 264319 w 302419"/>
                <a:gd name="connsiteY11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71438 w 302419"/>
                <a:gd name="connsiteY3" fmla="*/ 164306 h 559593"/>
                <a:gd name="connsiteX4" fmla="*/ 71438 w 302419"/>
                <a:gd name="connsiteY4" fmla="*/ 254793 h 559593"/>
                <a:gd name="connsiteX5" fmla="*/ 61913 w 302419"/>
                <a:gd name="connsiteY5" fmla="*/ 352425 h 559593"/>
                <a:gd name="connsiteX6" fmla="*/ 38100 w 302419"/>
                <a:gd name="connsiteY6" fmla="*/ 461962 h 559593"/>
                <a:gd name="connsiteX7" fmla="*/ 0 w 302419"/>
                <a:gd name="connsiteY7" fmla="*/ 559593 h 559593"/>
                <a:gd name="connsiteX8" fmla="*/ 61913 w 302419"/>
                <a:gd name="connsiteY8" fmla="*/ 497681 h 559593"/>
                <a:gd name="connsiteX9" fmla="*/ 180976 w 302419"/>
                <a:gd name="connsiteY9" fmla="*/ 445293 h 559593"/>
                <a:gd name="connsiteX10" fmla="*/ 302419 w 302419"/>
                <a:gd name="connsiteY10" fmla="*/ 426243 h 559593"/>
                <a:gd name="connsiteX11" fmla="*/ 264319 w 302419"/>
                <a:gd name="connsiteY11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71438 w 302419"/>
                <a:gd name="connsiteY3" fmla="*/ 164306 h 559593"/>
                <a:gd name="connsiteX4" fmla="*/ 71438 w 302419"/>
                <a:gd name="connsiteY4" fmla="*/ 254793 h 559593"/>
                <a:gd name="connsiteX5" fmla="*/ 61913 w 302419"/>
                <a:gd name="connsiteY5" fmla="*/ 352425 h 559593"/>
                <a:gd name="connsiteX6" fmla="*/ 0 w 302419"/>
                <a:gd name="connsiteY6" fmla="*/ 559593 h 559593"/>
                <a:gd name="connsiteX7" fmla="*/ 61913 w 302419"/>
                <a:gd name="connsiteY7" fmla="*/ 497681 h 559593"/>
                <a:gd name="connsiteX8" fmla="*/ 180976 w 302419"/>
                <a:gd name="connsiteY8" fmla="*/ 445293 h 559593"/>
                <a:gd name="connsiteX9" fmla="*/ 302419 w 302419"/>
                <a:gd name="connsiteY9" fmla="*/ 426243 h 559593"/>
                <a:gd name="connsiteX10" fmla="*/ 264319 w 302419"/>
                <a:gd name="connsiteY10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71438 w 302419"/>
                <a:gd name="connsiteY3" fmla="*/ 164306 h 559593"/>
                <a:gd name="connsiteX4" fmla="*/ 71438 w 302419"/>
                <a:gd name="connsiteY4" fmla="*/ 254793 h 559593"/>
                <a:gd name="connsiteX5" fmla="*/ 0 w 302419"/>
                <a:gd name="connsiteY5" fmla="*/ 559593 h 559593"/>
                <a:gd name="connsiteX6" fmla="*/ 61913 w 302419"/>
                <a:gd name="connsiteY6" fmla="*/ 497681 h 559593"/>
                <a:gd name="connsiteX7" fmla="*/ 180976 w 302419"/>
                <a:gd name="connsiteY7" fmla="*/ 445293 h 559593"/>
                <a:gd name="connsiteX8" fmla="*/ 302419 w 302419"/>
                <a:gd name="connsiteY8" fmla="*/ 426243 h 559593"/>
                <a:gd name="connsiteX9" fmla="*/ 264319 w 302419"/>
                <a:gd name="connsiteY9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71438 w 302419"/>
                <a:gd name="connsiteY3" fmla="*/ 164306 h 559593"/>
                <a:gd name="connsiteX4" fmla="*/ 0 w 302419"/>
                <a:gd name="connsiteY4" fmla="*/ 559593 h 559593"/>
                <a:gd name="connsiteX5" fmla="*/ 61913 w 302419"/>
                <a:gd name="connsiteY5" fmla="*/ 497681 h 559593"/>
                <a:gd name="connsiteX6" fmla="*/ 180976 w 302419"/>
                <a:gd name="connsiteY6" fmla="*/ 445293 h 559593"/>
                <a:gd name="connsiteX7" fmla="*/ 302419 w 302419"/>
                <a:gd name="connsiteY7" fmla="*/ 426243 h 559593"/>
                <a:gd name="connsiteX8" fmla="*/ 264319 w 302419"/>
                <a:gd name="connsiteY8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69999 w 302419"/>
                <a:gd name="connsiteY3" fmla="*/ 155067 h 559593"/>
                <a:gd name="connsiteX4" fmla="*/ 71438 w 302419"/>
                <a:gd name="connsiteY4" fmla="*/ 164306 h 559593"/>
                <a:gd name="connsiteX5" fmla="*/ 0 w 302419"/>
                <a:gd name="connsiteY5" fmla="*/ 559593 h 559593"/>
                <a:gd name="connsiteX6" fmla="*/ 61913 w 302419"/>
                <a:gd name="connsiteY6" fmla="*/ 497681 h 559593"/>
                <a:gd name="connsiteX7" fmla="*/ 180976 w 302419"/>
                <a:gd name="connsiteY7" fmla="*/ 445293 h 559593"/>
                <a:gd name="connsiteX8" fmla="*/ 302419 w 302419"/>
                <a:gd name="connsiteY8" fmla="*/ 426243 h 559593"/>
                <a:gd name="connsiteX9" fmla="*/ 264319 w 302419"/>
                <a:gd name="connsiteY9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71438 w 302419"/>
                <a:gd name="connsiteY3" fmla="*/ 164306 h 559593"/>
                <a:gd name="connsiteX4" fmla="*/ 0 w 302419"/>
                <a:gd name="connsiteY4" fmla="*/ 559593 h 559593"/>
                <a:gd name="connsiteX5" fmla="*/ 61913 w 302419"/>
                <a:gd name="connsiteY5" fmla="*/ 497681 h 559593"/>
                <a:gd name="connsiteX6" fmla="*/ 180976 w 302419"/>
                <a:gd name="connsiteY6" fmla="*/ 445293 h 559593"/>
                <a:gd name="connsiteX7" fmla="*/ 302419 w 302419"/>
                <a:gd name="connsiteY7" fmla="*/ 426243 h 559593"/>
                <a:gd name="connsiteX8" fmla="*/ 264319 w 302419"/>
                <a:gd name="connsiteY8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71438 w 302419"/>
                <a:gd name="connsiteY3" fmla="*/ 164306 h 559593"/>
                <a:gd name="connsiteX4" fmla="*/ 72380 w 302419"/>
                <a:gd name="connsiteY4" fmla="*/ 174117 h 559593"/>
                <a:gd name="connsiteX5" fmla="*/ 0 w 302419"/>
                <a:gd name="connsiteY5" fmla="*/ 559593 h 559593"/>
                <a:gd name="connsiteX6" fmla="*/ 61913 w 302419"/>
                <a:gd name="connsiteY6" fmla="*/ 497681 h 559593"/>
                <a:gd name="connsiteX7" fmla="*/ 180976 w 302419"/>
                <a:gd name="connsiteY7" fmla="*/ 445293 h 559593"/>
                <a:gd name="connsiteX8" fmla="*/ 302419 w 302419"/>
                <a:gd name="connsiteY8" fmla="*/ 426243 h 559593"/>
                <a:gd name="connsiteX9" fmla="*/ 264319 w 302419"/>
                <a:gd name="connsiteY9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72380 w 302419"/>
                <a:gd name="connsiteY3" fmla="*/ 174117 h 559593"/>
                <a:gd name="connsiteX4" fmla="*/ 0 w 302419"/>
                <a:gd name="connsiteY4" fmla="*/ 559593 h 559593"/>
                <a:gd name="connsiteX5" fmla="*/ 61913 w 302419"/>
                <a:gd name="connsiteY5" fmla="*/ 497681 h 559593"/>
                <a:gd name="connsiteX6" fmla="*/ 180976 w 302419"/>
                <a:gd name="connsiteY6" fmla="*/ 445293 h 559593"/>
                <a:gd name="connsiteX7" fmla="*/ 302419 w 302419"/>
                <a:gd name="connsiteY7" fmla="*/ 426243 h 559593"/>
                <a:gd name="connsiteX8" fmla="*/ 264319 w 302419"/>
                <a:gd name="connsiteY8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0 w 302419"/>
                <a:gd name="connsiteY3" fmla="*/ 559593 h 559593"/>
                <a:gd name="connsiteX4" fmla="*/ 61913 w 302419"/>
                <a:gd name="connsiteY4" fmla="*/ 497681 h 559593"/>
                <a:gd name="connsiteX5" fmla="*/ 180976 w 302419"/>
                <a:gd name="connsiteY5" fmla="*/ 445293 h 559593"/>
                <a:gd name="connsiteX6" fmla="*/ 302419 w 302419"/>
                <a:gd name="connsiteY6" fmla="*/ 426243 h 559593"/>
                <a:gd name="connsiteX7" fmla="*/ 264319 w 302419"/>
                <a:gd name="connsiteY7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0 w 302419"/>
                <a:gd name="connsiteY3" fmla="*/ 559593 h 559593"/>
                <a:gd name="connsiteX4" fmla="*/ 180976 w 302419"/>
                <a:gd name="connsiteY4" fmla="*/ 445293 h 559593"/>
                <a:gd name="connsiteX5" fmla="*/ 302419 w 302419"/>
                <a:gd name="connsiteY5" fmla="*/ 426243 h 559593"/>
                <a:gd name="connsiteX6" fmla="*/ 264319 w 302419"/>
                <a:gd name="connsiteY6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0 w 302419"/>
                <a:gd name="connsiteY3" fmla="*/ 559593 h 559593"/>
                <a:gd name="connsiteX4" fmla="*/ 302419 w 302419"/>
                <a:gd name="connsiteY4" fmla="*/ 426243 h 559593"/>
                <a:gd name="connsiteX5" fmla="*/ 264319 w 302419"/>
                <a:gd name="connsiteY5" fmla="*/ 0 h 559593"/>
                <a:gd name="connsiteX0" fmla="*/ 264319 w 302419"/>
                <a:gd name="connsiteY0" fmla="*/ 0 h 559593"/>
                <a:gd name="connsiteX1" fmla="*/ 45244 w 302419"/>
                <a:gd name="connsiteY1" fmla="*/ 38100 h 559593"/>
                <a:gd name="connsiteX2" fmla="*/ 0 w 302419"/>
                <a:gd name="connsiteY2" fmla="*/ 559593 h 559593"/>
                <a:gd name="connsiteX3" fmla="*/ 302419 w 302419"/>
                <a:gd name="connsiteY3" fmla="*/ 426243 h 559593"/>
                <a:gd name="connsiteX4" fmla="*/ 264319 w 302419"/>
                <a:gd name="connsiteY4" fmla="*/ 0 h 559593"/>
                <a:gd name="connsiteX0" fmla="*/ 328612 w 366712"/>
                <a:gd name="connsiteY0" fmla="*/ 0 h 559593"/>
                <a:gd name="connsiteX1" fmla="*/ 0 w 366712"/>
                <a:gd name="connsiteY1" fmla="*/ 2381 h 559593"/>
                <a:gd name="connsiteX2" fmla="*/ 64293 w 366712"/>
                <a:gd name="connsiteY2" fmla="*/ 559593 h 559593"/>
                <a:gd name="connsiteX3" fmla="*/ 366712 w 366712"/>
                <a:gd name="connsiteY3" fmla="*/ 426243 h 559593"/>
                <a:gd name="connsiteX4" fmla="*/ 328612 w 366712"/>
                <a:gd name="connsiteY4" fmla="*/ 0 h 559593"/>
                <a:gd name="connsiteX0" fmla="*/ 328612 w 366712"/>
                <a:gd name="connsiteY0" fmla="*/ 0 h 564356"/>
                <a:gd name="connsiteX1" fmla="*/ 0 w 366712"/>
                <a:gd name="connsiteY1" fmla="*/ 2381 h 564356"/>
                <a:gd name="connsiteX2" fmla="*/ 2384 w 366712"/>
                <a:gd name="connsiteY2" fmla="*/ 564356 h 564356"/>
                <a:gd name="connsiteX3" fmla="*/ 366712 w 366712"/>
                <a:gd name="connsiteY3" fmla="*/ 426243 h 564356"/>
                <a:gd name="connsiteX4" fmla="*/ 328612 w 366712"/>
                <a:gd name="connsiteY4" fmla="*/ 0 h 564356"/>
                <a:gd name="connsiteX0" fmla="*/ 328612 w 328612"/>
                <a:gd name="connsiteY0" fmla="*/ 0 h 564356"/>
                <a:gd name="connsiteX1" fmla="*/ 0 w 328612"/>
                <a:gd name="connsiteY1" fmla="*/ 2381 h 564356"/>
                <a:gd name="connsiteX2" fmla="*/ 2384 w 328612"/>
                <a:gd name="connsiteY2" fmla="*/ 564356 h 564356"/>
                <a:gd name="connsiteX3" fmla="*/ 328612 w 328612"/>
                <a:gd name="connsiteY3" fmla="*/ 0 h 564356"/>
                <a:gd name="connsiteX0" fmla="*/ 230981 w 230981"/>
                <a:gd name="connsiteY0" fmla="*/ 0 h 561975"/>
                <a:gd name="connsiteX1" fmla="*/ 0 w 230981"/>
                <a:gd name="connsiteY1" fmla="*/ 0 h 561975"/>
                <a:gd name="connsiteX2" fmla="*/ 2384 w 230981"/>
                <a:gd name="connsiteY2" fmla="*/ 561975 h 561975"/>
                <a:gd name="connsiteX3" fmla="*/ 230981 w 230981"/>
                <a:gd name="connsiteY3" fmla="*/ 0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981" h="561975">
                  <a:moveTo>
                    <a:pt x="230981" y="0"/>
                  </a:moveTo>
                  <a:lnTo>
                    <a:pt x="0" y="0"/>
                  </a:lnTo>
                  <a:cubicBezTo>
                    <a:pt x="795" y="187325"/>
                    <a:pt x="1589" y="374650"/>
                    <a:pt x="2384" y="561975"/>
                  </a:cubicBezTo>
                  <a:lnTo>
                    <a:pt x="230981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413839">
                    <a:alpha val="30000"/>
                  </a:srgbClr>
                </a:gs>
                <a:gs pos="55000">
                  <a:srgbClr val="4C4241">
                    <a:alpha val="0"/>
                  </a:srgbClr>
                </a:gs>
              </a:gsLst>
              <a:lin ang="12000000" scaled="0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4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0803897" flipH="1" flipV="1">
            <a:off x="3204091" y="3449221"/>
            <a:ext cx="1332000" cy="28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5" name="组合 84"/>
          <p:cNvGrpSpPr/>
          <p:nvPr/>
        </p:nvGrpSpPr>
        <p:grpSpPr>
          <a:xfrm>
            <a:off x="3977353" y="3164480"/>
            <a:ext cx="1944217" cy="795882"/>
            <a:chOff x="1043607" y="1228859"/>
            <a:chExt cx="3456386" cy="1414902"/>
          </a:xfrm>
        </p:grpSpPr>
        <p:sp>
          <p:nvSpPr>
            <p:cNvPr id="86" name="矩形 85"/>
            <p:cNvSpPr/>
            <p:nvPr/>
          </p:nvSpPr>
          <p:spPr>
            <a:xfrm rot="5400000">
              <a:off x="615787" y="1656680"/>
              <a:ext cx="1414900" cy="559259"/>
            </a:xfrm>
            <a:prstGeom prst="rect">
              <a:avLst/>
            </a:prstGeom>
            <a:gradFill flip="none" rotWithShape="1">
              <a:gsLst>
                <a:gs pos="60000">
                  <a:srgbClr val="FB9463"/>
                </a:gs>
                <a:gs pos="0">
                  <a:srgbClr val="D74C35"/>
                </a:gs>
              </a:gsLst>
              <a:lin ang="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/>
            <p:cNvSpPr/>
            <p:nvPr/>
          </p:nvSpPr>
          <p:spPr>
            <a:xfrm rot="5400000">
              <a:off x="2343980" y="1656681"/>
              <a:ext cx="1414900" cy="55925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 87"/>
            <p:cNvSpPr/>
            <p:nvPr/>
          </p:nvSpPr>
          <p:spPr>
            <a:xfrm>
              <a:off x="1043608" y="1228859"/>
              <a:ext cx="1728192" cy="559259"/>
            </a:xfrm>
            <a:prstGeom prst="rect">
              <a:avLst/>
            </a:prstGeom>
            <a:gradFill flip="none" rotWithShape="1">
              <a:gsLst>
                <a:gs pos="60000">
                  <a:srgbClr val="FB9463"/>
                </a:gs>
                <a:gs pos="0">
                  <a:srgbClr val="D74C35"/>
                </a:gs>
              </a:gsLst>
              <a:lin ang="0" scaled="0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 88"/>
            <p:cNvSpPr/>
            <p:nvPr/>
          </p:nvSpPr>
          <p:spPr>
            <a:xfrm rot="5400000">
              <a:off x="1206555" y="1624428"/>
              <a:ext cx="230981" cy="556877"/>
            </a:xfrm>
            <a:custGeom>
              <a:avLst/>
              <a:gdLst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57150 w 302419"/>
                <a:gd name="connsiteY2" fmla="*/ 40481 h 559593"/>
                <a:gd name="connsiteX3" fmla="*/ 71438 w 302419"/>
                <a:gd name="connsiteY3" fmla="*/ 164306 h 559593"/>
                <a:gd name="connsiteX4" fmla="*/ 71438 w 302419"/>
                <a:gd name="connsiteY4" fmla="*/ 254793 h 559593"/>
                <a:gd name="connsiteX5" fmla="*/ 61913 w 302419"/>
                <a:gd name="connsiteY5" fmla="*/ 352425 h 559593"/>
                <a:gd name="connsiteX6" fmla="*/ 38100 w 302419"/>
                <a:gd name="connsiteY6" fmla="*/ 461962 h 559593"/>
                <a:gd name="connsiteX7" fmla="*/ 0 w 302419"/>
                <a:gd name="connsiteY7" fmla="*/ 559593 h 559593"/>
                <a:gd name="connsiteX8" fmla="*/ 61913 w 302419"/>
                <a:gd name="connsiteY8" fmla="*/ 495300 h 559593"/>
                <a:gd name="connsiteX9" fmla="*/ 178594 w 302419"/>
                <a:gd name="connsiteY9" fmla="*/ 442912 h 559593"/>
                <a:gd name="connsiteX10" fmla="*/ 302419 w 302419"/>
                <a:gd name="connsiteY10" fmla="*/ 426243 h 559593"/>
                <a:gd name="connsiteX11" fmla="*/ 264319 w 302419"/>
                <a:gd name="connsiteY11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57150 w 302419"/>
                <a:gd name="connsiteY2" fmla="*/ 40481 h 559593"/>
                <a:gd name="connsiteX3" fmla="*/ 71438 w 302419"/>
                <a:gd name="connsiteY3" fmla="*/ 164306 h 559593"/>
                <a:gd name="connsiteX4" fmla="*/ 71438 w 302419"/>
                <a:gd name="connsiteY4" fmla="*/ 254793 h 559593"/>
                <a:gd name="connsiteX5" fmla="*/ 61913 w 302419"/>
                <a:gd name="connsiteY5" fmla="*/ 352425 h 559593"/>
                <a:gd name="connsiteX6" fmla="*/ 38100 w 302419"/>
                <a:gd name="connsiteY6" fmla="*/ 461962 h 559593"/>
                <a:gd name="connsiteX7" fmla="*/ 0 w 302419"/>
                <a:gd name="connsiteY7" fmla="*/ 559593 h 559593"/>
                <a:gd name="connsiteX8" fmla="*/ 61913 w 302419"/>
                <a:gd name="connsiteY8" fmla="*/ 495300 h 559593"/>
                <a:gd name="connsiteX9" fmla="*/ 178594 w 302419"/>
                <a:gd name="connsiteY9" fmla="*/ 442912 h 559593"/>
                <a:gd name="connsiteX10" fmla="*/ 302419 w 302419"/>
                <a:gd name="connsiteY10" fmla="*/ 426243 h 559593"/>
                <a:gd name="connsiteX11" fmla="*/ 264319 w 302419"/>
                <a:gd name="connsiteY11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57150 w 302419"/>
                <a:gd name="connsiteY2" fmla="*/ 40481 h 559593"/>
                <a:gd name="connsiteX3" fmla="*/ 71438 w 302419"/>
                <a:gd name="connsiteY3" fmla="*/ 164306 h 559593"/>
                <a:gd name="connsiteX4" fmla="*/ 71438 w 302419"/>
                <a:gd name="connsiteY4" fmla="*/ 254793 h 559593"/>
                <a:gd name="connsiteX5" fmla="*/ 61913 w 302419"/>
                <a:gd name="connsiteY5" fmla="*/ 352425 h 559593"/>
                <a:gd name="connsiteX6" fmla="*/ 38100 w 302419"/>
                <a:gd name="connsiteY6" fmla="*/ 461962 h 559593"/>
                <a:gd name="connsiteX7" fmla="*/ 0 w 302419"/>
                <a:gd name="connsiteY7" fmla="*/ 559593 h 559593"/>
                <a:gd name="connsiteX8" fmla="*/ 61913 w 302419"/>
                <a:gd name="connsiteY8" fmla="*/ 497681 h 559593"/>
                <a:gd name="connsiteX9" fmla="*/ 178594 w 302419"/>
                <a:gd name="connsiteY9" fmla="*/ 442912 h 559593"/>
                <a:gd name="connsiteX10" fmla="*/ 302419 w 302419"/>
                <a:gd name="connsiteY10" fmla="*/ 426243 h 559593"/>
                <a:gd name="connsiteX11" fmla="*/ 264319 w 302419"/>
                <a:gd name="connsiteY11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57150 w 302419"/>
                <a:gd name="connsiteY2" fmla="*/ 40481 h 559593"/>
                <a:gd name="connsiteX3" fmla="*/ 71438 w 302419"/>
                <a:gd name="connsiteY3" fmla="*/ 164306 h 559593"/>
                <a:gd name="connsiteX4" fmla="*/ 71438 w 302419"/>
                <a:gd name="connsiteY4" fmla="*/ 254793 h 559593"/>
                <a:gd name="connsiteX5" fmla="*/ 61913 w 302419"/>
                <a:gd name="connsiteY5" fmla="*/ 352425 h 559593"/>
                <a:gd name="connsiteX6" fmla="*/ 38100 w 302419"/>
                <a:gd name="connsiteY6" fmla="*/ 461962 h 559593"/>
                <a:gd name="connsiteX7" fmla="*/ 0 w 302419"/>
                <a:gd name="connsiteY7" fmla="*/ 559593 h 559593"/>
                <a:gd name="connsiteX8" fmla="*/ 61913 w 302419"/>
                <a:gd name="connsiteY8" fmla="*/ 497681 h 559593"/>
                <a:gd name="connsiteX9" fmla="*/ 180976 w 302419"/>
                <a:gd name="connsiteY9" fmla="*/ 445293 h 559593"/>
                <a:gd name="connsiteX10" fmla="*/ 302419 w 302419"/>
                <a:gd name="connsiteY10" fmla="*/ 426243 h 559593"/>
                <a:gd name="connsiteX11" fmla="*/ 264319 w 302419"/>
                <a:gd name="connsiteY11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52387 w 302419"/>
                <a:gd name="connsiteY2" fmla="*/ 35718 h 559593"/>
                <a:gd name="connsiteX3" fmla="*/ 71438 w 302419"/>
                <a:gd name="connsiteY3" fmla="*/ 164306 h 559593"/>
                <a:gd name="connsiteX4" fmla="*/ 71438 w 302419"/>
                <a:gd name="connsiteY4" fmla="*/ 254793 h 559593"/>
                <a:gd name="connsiteX5" fmla="*/ 61913 w 302419"/>
                <a:gd name="connsiteY5" fmla="*/ 352425 h 559593"/>
                <a:gd name="connsiteX6" fmla="*/ 38100 w 302419"/>
                <a:gd name="connsiteY6" fmla="*/ 461962 h 559593"/>
                <a:gd name="connsiteX7" fmla="*/ 0 w 302419"/>
                <a:gd name="connsiteY7" fmla="*/ 559593 h 559593"/>
                <a:gd name="connsiteX8" fmla="*/ 61913 w 302419"/>
                <a:gd name="connsiteY8" fmla="*/ 497681 h 559593"/>
                <a:gd name="connsiteX9" fmla="*/ 180976 w 302419"/>
                <a:gd name="connsiteY9" fmla="*/ 445293 h 559593"/>
                <a:gd name="connsiteX10" fmla="*/ 302419 w 302419"/>
                <a:gd name="connsiteY10" fmla="*/ 426243 h 559593"/>
                <a:gd name="connsiteX11" fmla="*/ 264319 w 302419"/>
                <a:gd name="connsiteY11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71438 w 302419"/>
                <a:gd name="connsiteY3" fmla="*/ 164306 h 559593"/>
                <a:gd name="connsiteX4" fmla="*/ 71438 w 302419"/>
                <a:gd name="connsiteY4" fmla="*/ 254793 h 559593"/>
                <a:gd name="connsiteX5" fmla="*/ 61913 w 302419"/>
                <a:gd name="connsiteY5" fmla="*/ 352425 h 559593"/>
                <a:gd name="connsiteX6" fmla="*/ 38100 w 302419"/>
                <a:gd name="connsiteY6" fmla="*/ 461962 h 559593"/>
                <a:gd name="connsiteX7" fmla="*/ 0 w 302419"/>
                <a:gd name="connsiteY7" fmla="*/ 559593 h 559593"/>
                <a:gd name="connsiteX8" fmla="*/ 61913 w 302419"/>
                <a:gd name="connsiteY8" fmla="*/ 497681 h 559593"/>
                <a:gd name="connsiteX9" fmla="*/ 180976 w 302419"/>
                <a:gd name="connsiteY9" fmla="*/ 445293 h 559593"/>
                <a:gd name="connsiteX10" fmla="*/ 302419 w 302419"/>
                <a:gd name="connsiteY10" fmla="*/ 426243 h 559593"/>
                <a:gd name="connsiteX11" fmla="*/ 264319 w 302419"/>
                <a:gd name="connsiteY11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71438 w 302419"/>
                <a:gd name="connsiteY3" fmla="*/ 164306 h 559593"/>
                <a:gd name="connsiteX4" fmla="*/ 71438 w 302419"/>
                <a:gd name="connsiteY4" fmla="*/ 254793 h 559593"/>
                <a:gd name="connsiteX5" fmla="*/ 61913 w 302419"/>
                <a:gd name="connsiteY5" fmla="*/ 352425 h 559593"/>
                <a:gd name="connsiteX6" fmla="*/ 0 w 302419"/>
                <a:gd name="connsiteY6" fmla="*/ 559593 h 559593"/>
                <a:gd name="connsiteX7" fmla="*/ 61913 w 302419"/>
                <a:gd name="connsiteY7" fmla="*/ 497681 h 559593"/>
                <a:gd name="connsiteX8" fmla="*/ 180976 w 302419"/>
                <a:gd name="connsiteY8" fmla="*/ 445293 h 559593"/>
                <a:gd name="connsiteX9" fmla="*/ 302419 w 302419"/>
                <a:gd name="connsiteY9" fmla="*/ 426243 h 559593"/>
                <a:gd name="connsiteX10" fmla="*/ 264319 w 302419"/>
                <a:gd name="connsiteY10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71438 w 302419"/>
                <a:gd name="connsiteY3" fmla="*/ 164306 h 559593"/>
                <a:gd name="connsiteX4" fmla="*/ 71438 w 302419"/>
                <a:gd name="connsiteY4" fmla="*/ 254793 h 559593"/>
                <a:gd name="connsiteX5" fmla="*/ 0 w 302419"/>
                <a:gd name="connsiteY5" fmla="*/ 559593 h 559593"/>
                <a:gd name="connsiteX6" fmla="*/ 61913 w 302419"/>
                <a:gd name="connsiteY6" fmla="*/ 497681 h 559593"/>
                <a:gd name="connsiteX7" fmla="*/ 180976 w 302419"/>
                <a:gd name="connsiteY7" fmla="*/ 445293 h 559593"/>
                <a:gd name="connsiteX8" fmla="*/ 302419 w 302419"/>
                <a:gd name="connsiteY8" fmla="*/ 426243 h 559593"/>
                <a:gd name="connsiteX9" fmla="*/ 264319 w 302419"/>
                <a:gd name="connsiteY9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71438 w 302419"/>
                <a:gd name="connsiteY3" fmla="*/ 164306 h 559593"/>
                <a:gd name="connsiteX4" fmla="*/ 0 w 302419"/>
                <a:gd name="connsiteY4" fmla="*/ 559593 h 559593"/>
                <a:gd name="connsiteX5" fmla="*/ 61913 w 302419"/>
                <a:gd name="connsiteY5" fmla="*/ 497681 h 559593"/>
                <a:gd name="connsiteX6" fmla="*/ 180976 w 302419"/>
                <a:gd name="connsiteY6" fmla="*/ 445293 h 559593"/>
                <a:gd name="connsiteX7" fmla="*/ 302419 w 302419"/>
                <a:gd name="connsiteY7" fmla="*/ 426243 h 559593"/>
                <a:gd name="connsiteX8" fmla="*/ 264319 w 302419"/>
                <a:gd name="connsiteY8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69999 w 302419"/>
                <a:gd name="connsiteY3" fmla="*/ 155067 h 559593"/>
                <a:gd name="connsiteX4" fmla="*/ 71438 w 302419"/>
                <a:gd name="connsiteY4" fmla="*/ 164306 h 559593"/>
                <a:gd name="connsiteX5" fmla="*/ 0 w 302419"/>
                <a:gd name="connsiteY5" fmla="*/ 559593 h 559593"/>
                <a:gd name="connsiteX6" fmla="*/ 61913 w 302419"/>
                <a:gd name="connsiteY6" fmla="*/ 497681 h 559593"/>
                <a:gd name="connsiteX7" fmla="*/ 180976 w 302419"/>
                <a:gd name="connsiteY7" fmla="*/ 445293 h 559593"/>
                <a:gd name="connsiteX8" fmla="*/ 302419 w 302419"/>
                <a:gd name="connsiteY8" fmla="*/ 426243 h 559593"/>
                <a:gd name="connsiteX9" fmla="*/ 264319 w 302419"/>
                <a:gd name="connsiteY9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71438 w 302419"/>
                <a:gd name="connsiteY3" fmla="*/ 164306 h 559593"/>
                <a:gd name="connsiteX4" fmla="*/ 0 w 302419"/>
                <a:gd name="connsiteY4" fmla="*/ 559593 h 559593"/>
                <a:gd name="connsiteX5" fmla="*/ 61913 w 302419"/>
                <a:gd name="connsiteY5" fmla="*/ 497681 h 559593"/>
                <a:gd name="connsiteX6" fmla="*/ 180976 w 302419"/>
                <a:gd name="connsiteY6" fmla="*/ 445293 h 559593"/>
                <a:gd name="connsiteX7" fmla="*/ 302419 w 302419"/>
                <a:gd name="connsiteY7" fmla="*/ 426243 h 559593"/>
                <a:gd name="connsiteX8" fmla="*/ 264319 w 302419"/>
                <a:gd name="connsiteY8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71438 w 302419"/>
                <a:gd name="connsiteY3" fmla="*/ 164306 h 559593"/>
                <a:gd name="connsiteX4" fmla="*/ 72380 w 302419"/>
                <a:gd name="connsiteY4" fmla="*/ 174117 h 559593"/>
                <a:gd name="connsiteX5" fmla="*/ 0 w 302419"/>
                <a:gd name="connsiteY5" fmla="*/ 559593 h 559593"/>
                <a:gd name="connsiteX6" fmla="*/ 61913 w 302419"/>
                <a:gd name="connsiteY6" fmla="*/ 497681 h 559593"/>
                <a:gd name="connsiteX7" fmla="*/ 180976 w 302419"/>
                <a:gd name="connsiteY7" fmla="*/ 445293 h 559593"/>
                <a:gd name="connsiteX8" fmla="*/ 302419 w 302419"/>
                <a:gd name="connsiteY8" fmla="*/ 426243 h 559593"/>
                <a:gd name="connsiteX9" fmla="*/ 264319 w 302419"/>
                <a:gd name="connsiteY9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72380 w 302419"/>
                <a:gd name="connsiteY3" fmla="*/ 174117 h 559593"/>
                <a:gd name="connsiteX4" fmla="*/ 0 w 302419"/>
                <a:gd name="connsiteY4" fmla="*/ 559593 h 559593"/>
                <a:gd name="connsiteX5" fmla="*/ 61913 w 302419"/>
                <a:gd name="connsiteY5" fmla="*/ 497681 h 559593"/>
                <a:gd name="connsiteX6" fmla="*/ 180976 w 302419"/>
                <a:gd name="connsiteY6" fmla="*/ 445293 h 559593"/>
                <a:gd name="connsiteX7" fmla="*/ 302419 w 302419"/>
                <a:gd name="connsiteY7" fmla="*/ 426243 h 559593"/>
                <a:gd name="connsiteX8" fmla="*/ 264319 w 302419"/>
                <a:gd name="connsiteY8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0 w 302419"/>
                <a:gd name="connsiteY3" fmla="*/ 559593 h 559593"/>
                <a:gd name="connsiteX4" fmla="*/ 61913 w 302419"/>
                <a:gd name="connsiteY4" fmla="*/ 497681 h 559593"/>
                <a:gd name="connsiteX5" fmla="*/ 180976 w 302419"/>
                <a:gd name="connsiteY5" fmla="*/ 445293 h 559593"/>
                <a:gd name="connsiteX6" fmla="*/ 302419 w 302419"/>
                <a:gd name="connsiteY6" fmla="*/ 426243 h 559593"/>
                <a:gd name="connsiteX7" fmla="*/ 264319 w 302419"/>
                <a:gd name="connsiteY7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0 w 302419"/>
                <a:gd name="connsiteY3" fmla="*/ 559593 h 559593"/>
                <a:gd name="connsiteX4" fmla="*/ 180976 w 302419"/>
                <a:gd name="connsiteY4" fmla="*/ 445293 h 559593"/>
                <a:gd name="connsiteX5" fmla="*/ 302419 w 302419"/>
                <a:gd name="connsiteY5" fmla="*/ 426243 h 559593"/>
                <a:gd name="connsiteX6" fmla="*/ 264319 w 302419"/>
                <a:gd name="connsiteY6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0 w 302419"/>
                <a:gd name="connsiteY3" fmla="*/ 559593 h 559593"/>
                <a:gd name="connsiteX4" fmla="*/ 302419 w 302419"/>
                <a:gd name="connsiteY4" fmla="*/ 426243 h 559593"/>
                <a:gd name="connsiteX5" fmla="*/ 264319 w 302419"/>
                <a:gd name="connsiteY5" fmla="*/ 0 h 559593"/>
                <a:gd name="connsiteX0" fmla="*/ 264319 w 302419"/>
                <a:gd name="connsiteY0" fmla="*/ 0 h 559593"/>
                <a:gd name="connsiteX1" fmla="*/ 45244 w 302419"/>
                <a:gd name="connsiteY1" fmla="*/ 38100 h 559593"/>
                <a:gd name="connsiteX2" fmla="*/ 0 w 302419"/>
                <a:gd name="connsiteY2" fmla="*/ 559593 h 559593"/>
                <a:gd name="connsiteX3" fmla="*/ 302419 w 302419"/>
                <a:gd name="connsiteY3" fmla="*/ 426243 h 559593"/>
                <a:gd name="connsiteX4" fmla="*/ 264319 w 302419"/>
                <a:gd name="connsiteY4" fmla="*/ 0 h 559593"/>
                <a:gd name="connsiteX0" fmla="*/ 328612 w 366712"/>
                <a:gd name="connsiteY0" fmla="*/ 0 h 559593"/>
                <a:gd name="connsiteX1" fmla="*/ 0 w 366712"/>
                <a:gd name="connsiteY1" fmla="*/ 2381 h 559593"/>
                <a:gd name="connsiteX2" fmla="*/ 64293 w 366712"/>
                <a:gd name="connsiteY2" fmla="*/ 559593 h 559593"/>
                <a:gd name="connsiteX3" fmla="*/ 366712 w 366712"/>
                <a:gd name="connsiteY3" fmla="*/ 426243 h 559593"/>
                <a:gd name="connsiteX4" fmla="*/ 328612 w 366712"/>
                <a:gd name="connsiteY4" fmla="*/ 0 h 559593"/>
                <a:gd name="connsiteX0" fmla="*/ 328612 w 366712"/>
                <a:gd name="connsiteY0" fmla="*/ 0 h 564356"/>
                <a:gd name="connsiteX1" fmla="*/ 0 w 366712"/>
                <a:gd name="connsiteY1" fmla="*/ 2381 h 564356"/>
                <a:gd name="connsiteX2" fmla="*/ 2384 w 366712"/>
                <a:gd name="connsiteY2" fmla="*/ 564356 h 564356"/>
                <a:gd name="connsiteX3" fmla="*/ 366712 w 366712"/>
                <a:gd name="connsiteY3" fmla="*/ 426243 h 564356"/>
                <a:gd name="connsiteX4" fmla="*/ 328612 w 366712"/>
                <a:gd name="connsiteY4" fmla="*/ 0 h 564356"/>
                <a:gd name="connsiteX0" fmla="*/ 328612 w 328612"/>
                <a:gd name="connsiteY0" fmla="*/ 0 h 564356"/>
                <a:gd name="connsiteX1" fmla="*/ 0 w 328612"/>
                <a:gd name="connsiteY1" fmla="*/ 2381 h 564356"/>
                <a:gd name="connsiteX2" fmla="*/ 2384 w 328612"/>
                <a:gd name="connsiteY2" fmla="*/ 564356 h 564356"/>
                <a:gd name="connsiteX3" fmla="*/ 328612 w 328612"/>
                <a:gd name="connsiteY3" fmla="*/ 0 h 564356"/>
                <a:gd name="connsiteX0" fmla="*/ 230981 w 230981"/>
                <a:gd name="connsiteY0" fmla="*/ 0 h 561975"/>
                <a:gd name="connsiteX1" fmla="*/ 0 w 230981"/>
                <a:gd name="connsiteY1" fmla="*/ 0 h 561975"/>
                <a:gd name="connsiteX2" fmla="*/ 2384 w 230981"/>
                <a:gd name="connsiteY2" fmla="*/ 561975 h 561975"/>
                <a:gd name="connsiteX3" fmla="*/ 230981 w 230981"/>
                <a:gd name="connsiteY3" fmla="*/ 0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981" h="561975">
                  <a:moveTo>
                    <a:pt x="230981" y="0"/>
                  </a:moveTo>
                  <a:lnTo>
                    <a:pt x="0" y="0"/>
                  </a:lnTo>
                  <a:cubicBezTo>
                    <a:pt x="795" y="187325"/>
                    <a:pt x="1589" y="374650"/>
                    <a:pt x="2384" y="561975"/>
                  </a:cubicBezTo>
                  <a:lnTo>
                    <a:pt x="230981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413839">
                    <a:alpha val="30000"/>
                  </a:srgbClr>
                </a:gs>
                <a:gs pos="55000">
                  <a:srgbClr val="4C4241">
                    <a:alpha val="0"/>
                  </a:srgbClr>
                </a:gs>
              </a:gsLst>
              <a:lin ang="12000000" scaled="0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/>
            <p:cNvSpPr/>
            <p:nvPr/>
          </p:nvSpPr>
          <p:spPr>
            <a:xfrm>
              <a:off x="2771801" y="1228860"/>
              <a:ext cx="1728192" cy="559259"/>
            </a:xfrm>
            <a:prstGeom prst="rect">
              <a:avLst/>
            </a:prstGeom>
            <a:gradFill flip="none" rotWithShape="1">
              <a:gsLst>
                <a:gs pos="60000">
                  <a:schemeClr val="bg1">
                    <a:lumMod val="8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 90"/>
            <p:cNvSpPr/>
            <p:nvPr/>
          </p:nvSpPr>
          <p:spPr>
            <a:xfrm rot="5400000">
              <a:off x="2937131" y="1624428"/>
              <a:ext cx="230981" cy="556877"/>
            </a:xfrm>
            <a:custGeom>
              <a:avLst/>
              <a:gdLst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57150 w 302419"/>
                <a:gd name="connsiteY2" fmla="*/ 40481 h 559593"/>
                <a:gd name="connsiteX3" fmla="*/ 71438 w 302419"/>
                <a:gd name="connsiteY3" fmla="*/ 164306 h 559593"/>
                <a:gd name="connsiteX4" fmla="*/ 71438 w 302419"/>
                <a:gd name="connsiteY4" fmla="*/ 254793 h 559593"/>
                <a:gd name="connsiteX5" fmla="*/ 61913 w 302419"/>
                <a:gd name="connsiteY5" fmla="*/ 352425 h 559593"/>
                <a:gd name="connsiteX6" fmla="*/ 38100 w 302419"/>
                <a:gd name="connsiteY6" fmla="*/ 461962 h 559593"/>
                <a:gd name="connsiteX7" fmla="*/ 0 w 302419"/>
                <a:gd name="connsiteY7" fmla="*/ 559593 h 559593"/>
                <a:gd name="connsiteX8" fmla="*/ 61913 w 302419"/>
                <a:gd name="connsiteY8" fmla="*/ 495300 h 559593"/>
                <a:gd name="connsiteX9" fmla="*/ 178594 w 302419"/>
                <a:gd name="connsiteY9" fmla="*/ 442912 h 559593"/>
                <a:gd name="connsiteX10" fmla="*/ 302419 w 302419"/>
                <a:gd name="connsiteY10" fmla="*/ 426243 h 559593"/>
                <a:gd name="connsiteX11" fmla="*/ 264319 w 302419"/>
                <a:gd name="connsiteY11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57150 w 302419"/>
                <a:gd name="connsiteY2" fmla="*/ 40481 h 559593"/>
                <a:gd name="connsiteX3" fmla="*/ 71438 w 302419"/>
                <a:gd name="connsiteY3" fmla="*/ 164306 h 559593"/>
                <a:gd name="connsiteX4" fmla="*/ 71438 w 302419"/>
                <a:gd name="connsiteY4" fmla="*/ 254793 h 559593"/>
                <a:gd name="connsiteX5" fmla="*/ 61913 w 302419"/>
                <a:gd name="connsiteY5" fmla="*/ 352425 h 559593"/>
                <a:gd name="connsiteX6" fmla="*/ 38100 w 302419"/>
                <a:gd name="connsiteY6" fmla="*/ 461962 h 559593"/>
                <a:gd name="connsiteX7" fmla="*/ 0 w 302419"/>
                <a:gd name="connsiteY7" fmla="*/ 559593 h 559593"/>
                <a:gd name="connsiteX8" fmla="*/ 61913 w 302419"/>
                <a:gd name="connsiteY8" fmla="*/ 495300 h 559593"/>
                <a:gd name="connsiteX9" fmla="*/ 178594 w 302419"/>
                <a:gd name="connsiteY9" fmla="*/ 442912 h 559593"/>
                <a:gd name="connsiteX10" fmla="*/ 302419 w 302419"/>
                <a:gd name="connsiteY10" fmla="*/ 426243 h 559593"/>
                <a:gd name="connsiteX11" fmla="*/ 264319 w 302419"/>
                <a:gd name="connsiteY11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57150 w 302419"/>
                <a:gd name="connsiteY2" fmla="*/ 40481 h 559593"/>
                <a:gd name="connsiteX3" fmla="*/ 71438 w 302419"/>
                <a:gd name="connsiteY3" fmla="*/ 164306 h 559593"/>
                <a:gd name="connsiteX4" fmla="*/ 71438 w 302419"/>
                <a:gd name="connsiteY4" fmla="*/ 254793 h 559593"/>
                <a:gd name="connsiteX5" fmla="*/ 61913 w 302419"/>
                <a:gd name="connsiteY5" fmla="*/ 352425 h 559593"/>
                <a:gd name="connsiteX6" fmla="*/ 38100 w 302419"/>
                <a:gd name="connsiteY6" fmla="*/ 461962 h 559593"/>
                <a:gd name="connsiteX7" fmla="*/ 0 w 302419"/>
                <a:gd name="connsiteY7" fmla="*/ 559593 h 559593"/>
                <a:gd name="connsiteX8" fmla="*/ 61913 w 302419"/>
                <a:gd name="connsiteY8" fmla="*/ 497681 h 559593"/>
                <a:gd name="connsiteX9" fmla="*/ 178594 w 302419"/>
                <a:gd name="connsiteY9" fmla="*/ 442912 h 559593"/>
                <a:gd name="connsiteX10" fmla="*/ 302419 w 302419"/>
                <a:gd name="connsiteY10" fmla="*/ 426243 h 559593"/>
                <a:gd name="connsiteX11" fmla="*/ 264319 w 302419"/>
                <a:gd name="connsiteY11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57150 w 302419"/>
                <a:gd name="connsiteY2" fmla="*/ 40481 h 559593"/>
                <a:gd name="connsiteX3" fmla="*/ 71438 w 302419"/>
                <a:gd name="connsiteY3" fmla="*/ 164306 h 559593"/>
                <a:gd name="connsiteX4" fmla="*/ 71438 w 302419"/>
                <a:gd name="connsiteY4" fmla="*/ 254793 h 559593"/>
                <a:gd name="connsiteX5" fmla="*/ 61913 w 302419"/>
                <a:gd name="connsiteY5" fmla="*/ 352425 h 559593"/>
                <a:gd name="connsiteX6" fmla="*/ 38100 w 302419"/>
                <a:gd name="connsiteY6" fmla="*/ 461962 h 559593"/>
                <a:gd name="connsiteX7" fmla="*/ 0 w 302419"/>
                <a:gd name="connsiteY7" fmla="*/ 559593 h 559593"/>
                <a:gd name="connsiteX8" fmla="*/ 61913 w 302419"/>
                <a:gd name="connsiteY8" fmla="*/ 497681 h 559593"/>
                <a:gd name="connsiteX9" fmla="*/ 180976 w 302419"/>
                <a:gd name="connsiteY9" fmla="*/ 445293 h 559593"/>
                <a:gd name="connsiteX10" fmla="*/ 302419 w 302419"/>
                <a:gd name="connsiteY10" fmla="*/ 426243 h 559593"/>
                <a:gd name="connsiteX11" fmla="*/ 264319 w 302419"/>
                <a:gd name="connsiteY11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52387 w 302419"/>
                <a:gd name="connsiteY2" fmla="*/ 35718 h 559593"/>
                <a:gd name="connsiteX3" fmla="*/ 71438 w 302419"/>
                <a:gd name="connsiteY3" fmla="*/ 164306 h 559593"/>
                <a:gd name="connsiteX4" fmla="*/ 71438 w 302419"/>
                <a:gd name="connsiteY4" fmla="*/ 254793 h 559593"/>
                <a:gd name="connsiteX5" fmla="*/ 61913 w 302419"/>
                <a:gd name="connsiteY5" fmla="*/ 352425 h 559593"/>
                <a:gd name="connsiteX6" fmla="*/ 38100 w 302419"/>
                <a:gd name="connsiteY6" fmla="*/ 461962 h 559593"/>
                <a:gd name="connsiteX7" fmla="*/ 0 w 302419"/>
                <a:gd name="connsiteY7" fmla="*/ 559593 h 559593"/>
                <a:gd name="connsiteX8" fmla="*/ 61913 w 302419"/>
                <a:gd name="connsiteY8" fmla="*/ 497681 h 559593"/>
                <a:gd name="connsiteX9" fmla="*/ 180976 w 302419"/>
                <a:gd name="connsiteY9" fmla="*/ 445293 h 559593"/>
                <a:gd name="connsiteX10" fmla="*/ 302419 w 302419"/>
                <a:gd name="connsiteY10" fmla="*/ 426243 h 559593"/>
                <a:gd name="connsiteX11" fmla="*/ 264319 w 302419"/>
                <a:gd name="connsiteY11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71438 w 302419"/>
                <a:gd name="connsiteY3" fmla="*/ 164306 h 559593"/>
                <a:gd name="connsiteX4" fmla="*/ 71438 w 302419"/>
                <a:gd name="connsiteY4" fmla="*/ 254793 h 559593"/>
                <a:gd name="connsiteX5" fmla="*/ 61913 w 302419"/>
                <a:gd name="connsiteY5" fmla="*/ 352425 h 559593"/>
                <a:gd name="connsiteX6" fmla="*/ 38100 w 302419"/>
                <a:gd name="connsiteY6" fmla="*/ 461962 h 559593"/>
                <a:gd name="connsiteX7" fmla="*/ 0 w 302419"/>
                <a:gd name="connsiteY7" fmla="*/ 559593 h 559593"/>
                <a:gd name="connsiteX8" fmla="*/ 61913 w 302419"/>
                <a:gd name="connsiteY8" fmla="*/ 497681 h 559593"/>
                <a:gd name="connsiteX9" fmla="*/ 180976 w 302419"/>
                <a:gd name="connsiteY9" fmla="*/ 445293 h 559593"/>
                <a:gd name="connsiteX10" fmla="*/ 302419 w 302419"/>
                <a:gd name="connsiteY10" fmla="*/ 426243 h 559593"/>
                <a:gd name="connsiteX11" fmla="*/ 264319 w 302419"/>
                <a:gd name="connsiteY11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71438 w 302419"/>
                <a:gd name="connsiteY3" fmla="*/ 164306 h 559593"/>
                <a:gd name="connsiteX4" fmla="*/ 71438 w 302419"/>
                <a:gd name="connsiteY4" fmla="*/ 254793 h 559593"/>
                <a:gd name="connsiteX5" fmla="*/ 61913 w 302419"/>
                <a:gd name="connsiteY5" fmla="*/ 352425 h 559593"/>
                <a:gd name="connsiteX6" fmla="*/ 0 w 302419"/>
                <a:gd name="connsiteY6" fmla="*/ 559593 h 559593"/>
                <a:gd name="connsiteX7" fmla="*/ 61913 w 302419"/>
                <a:gd name="connsiteY7" fmla="*/ 497681 h 559593"/>
                <a:gd name="connsiteX8" fmla="*/ 180976 w 302419"/>
                <a:gd name="connsiteY8" fmla="*/ 445293 h 559593"/>
                <a:gd name="connsiteX9" fmla="*/ 302419 w 302419"/>
                <a:gd name="connsiteY9" fmla="*/ 426243 h 559593"/>
                <a:gd name="connsiteX10" fmla="*/ 264319 w 302419"/>
                <a:gd name="connsiteY10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71438 w 302419"/>
                <a:gd name="connsiteY3" fmla="*/ 164306 h 559593"/>
                <a:gd name="connsiteX4" fmla="*/ 71438 w 302419"/>
                <a:gd name="connsiteY4" fmla="*/ 254793 h 559593"/>
                <a:gd name="connsiteX5" fmla="*/ 0 w 302419"/>
                <a:gd name="connsiteY5" fmla="*/ 559593 h 559593"/>
                <a:gd name="connsiteX6" fmla="*/ 61913 w 302419"/>
                <a:gd name="connsiteY6" fmla="*/ 497681 h 559593"/>
                <a:gd name="connsiteX7" fmla="*/ 180976 w 302419"/>
                <a:gd name="connsiteY7" fmla="*/ 445293 h 559593"/>
                <a:gd name="connsiteX8" fmla="*/ 302419 w 302419"/>
                <a:gd name="connsiteY8" fmla="*/ 426243 h 559593"/>
                <a:gd name="connsiteX9" fmla="*/ 264319 w 302419"/>
                <a:gd name="connsiteY9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71438 w 302419"/>
                <a:gd name="connsiteY3" fmla="*/ 164306 h 559593"/>
                <a:gd name="connsiteX4" fmla="*/ 0 w 302419"/>
                <a:gd name="connsiteY4" fmla="*/ 559593 h 559593"/>
                <a:gd name="connsiteX5" fmla="*/ 61913 w 302419"/>
                <a:gd name="connsiteY5" fmla="*/ 497681 h 559593"/>
                <a:gd name="connsiteX6" fmla="*/ 180976 w 302419"/>
                <a:gd name="connsiteY6" fmla="*/ 445293 h 559593"/>
                <a:gd name="connsiteX7" fmla="*/ 302419 w 302419"/>
                <a:gd name="connsiteY7" fmla="*/ 426243 h 559593"/>
                <a:gd name="connsiteX8" fmla="*/ 264319 w 302419"/>
                <a:gd name="connsiteY8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69999 w 302419"/>
                <a:gd name="connsiteY3" fmla="*/ 155067 h 559593"/>
                <a:gd name="connsiteX4" fmla="*/ 71438 w 302419"/>
                <a:gd name="connsiteY4" fmla="*/ 164306 h 559593"/>
                <a:gd name="connsiteX5" fmla="*/ 0 w 302419"/>
                <a:gd name="connsiteY5" fmla="*/ 559593 h 559593"/>
                <a:gd name="connsiteX6" fmla="*/ 61913 w 302419"/>
                <a:gd name="connsiteY6" fmla="*/ 497681 h 559593"/>
                <a:gd name="connsiteX7" fmla="*/ 180976 w 302419"/>
                <a:gd name="connsiteY7" fmla="*/ 445293 h 559593"/>
                <a:gd name="connsiteX8" fmla="*/ 302419 w 302419"/>
                <a:gd name="connsiteY8" fmla="*/ 426243 h 559593"/>
                <a:gd name="connsiteX9" fmla="*/ 264319 w 302419"/>
                <a:gd name="connsiteY9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71438 w 302419"/>
                <a:gd name="connsiteY3" fmla="*/ 164306 h 559593"/>
                <a:gd name="connsiteX4" fmla="*/ 0 w 302419"/>
                <a:gd name="connsiteY4" fmla="*/ 559593 h 559593"/>
                <a:gd name="connsiteX5" fmla="*/ 61913 w 302419"/>
                <a:gd name="connsiteY5" fmla="*/ 497681 h 559593"/>
                <a:gd name="connsiteX6" fmla="*/ 180976 w 302419"/>
                <a:gd name="connsiteY6" fmla="*/ 445293 h 559593"/>
                <a:gd name="connsiteX7" fmla="*/ 302419 w 302419"/>
                <a:gd name="connsiteY7" fmla="*/ 426243 h 559593"/>
                <a:gd name="connsiteX8" fmla="*/ 264319 w 302419"/>
                <a:gd name="connsiteY8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71438 w 302419"/>
                <a:gd name="connsiteY3" fmla="*/ 164306 h 559593"/>
                <a:gd name="connsiteX4" fmla="*/ 72380 w 302419"/>
                <a:gd name="connsiteY4" fmla="*/ 174117 h 559593"/>
                <a:gd name="connsiteX5" fmla="*/ 0 w 302419"/>
                <a:gd name="connsiteY5" fmla="*/ 559593 h 559593"/>
                <a:gd name="connsiteX6" fmla="*/ 61913 w 302419"/>
                <a:gd name="connsiteY6" fmla="*/ 497681 h 559593"/>
                <a:gd name="connsiteX7" fmla="*/ 180976 w 302419"/>
                <a:gd name="connsiteY7" fmla="*/ 445293 h 559593"/>
                <a:gd name="connsiteX8" fmla="*/ 302419 w 302419"/>
                <a:gd name="connsiteY8" fmla="*/ 426243 h 559593"/>
                <a:gd name="connsiteX9" fmla="*/ 264319 w 302419"/>
                <a:gd name="connsiteY9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72380 w 302419"/>
                <a:gd name="connsiteY3" fmla="*/ 174117 h 559593"/>
                <a:gd name="connsiteX4" fmla="*/ 0 w 302419"/>
                <a:gd name="connsiteY4" fmla="*/ 559593 h 559593"/>
                <a:gd name="connsiteX5" fmla="*/ 61913 w 302419"/>
                <a:gd name="connsiteY5" fmla="*/ 497681 h 559593"/>
                <a:gd name="connsiteX6" fmla="*/ 180976 w 302419"/>
                <a:gd name="connsiteY6" fmla="*/ 445293 h 559593"/>
                <a:gd name="connsiteX7" fmla="*/ 302419 w 302419"/>
                <a:gd name="connsiteY7" fmla="*/ 426243 h 559593"/>
                <a:gd name="connsiteX8" fmla="*/ 264319 w 302419"/>
                <a:gd name="connsiteY8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0 w 302419"/>
                <a:gd name="connsiteY3" fmla="*/ 559593 h 559593"/>
                <a:gd name="connsiteX4" fmla="*/ 61913 w 302419"/>
                <a:gd name="connsiteY4" fmla="*/ 497681 h 559593"/>
                <a:gd name="connsiteX5" fmla="*/ 180976 w 302419"/>
                <a:gd name="connsiteY5" fmla="*/ 445293 h 559593"/>
                <a:gd name="connsiteX6" fmla="*/ 302419 w 302419"/>
                <a:gd name="connsiteY6" fmla="*/ 426243 h 559593"/>
                <a:gd name="connsiteX7" fmla="*/ 264319 w 302419"/>
                <a:gd name="connsiteY7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0 w 302419"/>
                <a:gd name="connsiteY3" fmla="*/ 559593 h 559593"/>
                <a:gd name="connsiteX4" fmla="*/ 180976 w 302419"/>
                <a:gd name="connsiteY4" fmla="*/ 445293 h 559593"/>
                <a:gd name="connsiteX5" fmla="*/ 302419 w 302419"/>
                <a:gd name="connsiteY5" fmla="*/ 426243 h 559593"/>
                <a:gd name="connsiteX6" fmla="*/ 264319 w 302419"/>
                <a:gd name="connsiteY6" fmla="*/ 0 h 559593"/>
                <a:gd name="connsiteX0" fmla="*/ 264319 w 302419"/>
                <a:gd name="connsiteY0" fmla="*/ 0 h 559593"/>
                <a:gd name="connsiteX1" fmla="*/ 128588 w 302419"/>
                <a:gd name="connsiteY1" fmla="*/ 14287 h 559593"/>
                <a:gd name="connsiteX2" fmla="*/ 45244 w 302419"/>
                <a:gd name="connsiteY2" fmla="*/ 38100 h 559593"/>
                <a:gd name="connsiteX3" fmla="*/ 0 w 302419"/>
                <a:gd name="connsiteY3" fmla="*/ 559593 h 559593"/>
                <a:gd name="connsiteX4" fmla="*/ 302419 w 302419"/>
                <a:gd name="connsiteY4" fmla="*/ 426243 h 559593"/>
                <a:gd name="connsiteX5" fmla="*/ 264319 w 302419"/>
                <a:gd name="connsiteY5" fmla="*/ 0 h 559593"/>
                <a:gd name="connsiteX0" fmla="*/ 264319 w 302419"/>
                <a:gd name="connsiteY0" fmla="*/ 0 h 559593"/>
                <a:gd name="connsiteX1" fmla="*/ 45244 w 302419"/>
                <a:gd name="connsiteY1" fmla="*/ 38100 h 559593"/>
                <a:gd name="connsiteX2" fmla="*/ 0 w 302419"/>
                <a:gd name="connsiteY2" fmla="*/ 559593 h 559593"/>
                <a:gd name="connsiteX3" fmla="*/ 302419 w 302419"/>
                <a:gd name="connsiteY3" fmla="*/ 426243 h 559593"/>
                <a:gd name="connsiteX4" fmla="*/ 264319 w 302419"/>
                <a:gd name="connsiteY4" fmla="*/ 0 h 559593"/>
                <a:gd name="connsiteX0" fmla="*/ 328612 w 366712"/>
                <a:gd name="connsiteY0" fmla="*/ 0 h 559593"/>
                <a:gd name="connsiteX1" fmla="*/ 0 w 366712"/>
                <a:gd name="connsiteY1" fmla="*/ 2381 h 559593"/>
                <a:gd name="connsiteX2" fmla="*/ 64293 w 366712"/>
                <a:gd name="connsiteY2" fmla="*/ 559593 h 559593"/>
                <a:gd name="connsiteX3" fmla="*/ 366712 w 366712"/>
                <a:gd name="connsiteY3" fmla="*/ 426243 h 559593"/>
                <a:gd name="connsiteX4" fmla="*/ 328612 w 366712"/>
                <a:gd name="connsiteY4" fmla="*/ 0 h 559593"/>
                <a:gd name="connsiteX0" fmla="*/ 328612 w 366712"/>
                <a:gd name="connsiteY0" fmla="*/ 0 h 564356"/>
                <a:gd name="connsiteX1" fmla="*/ 0 w 366712"/>
                <a:gd name="connsiteY1" fmla="*/ 2381 h 564356"/>
                <a:gd name="connsiteX2" fmla="*/ 2384 w 366712"/>
                <a:gd name="connsiteY2" fmla="*/ 564356 h 564356"/>
                <a:gd name="connsiteX3" fmla="*/ 366712 w 366712"/>
                <a:gd name="connsiteY3" fmla="*/ 426243 h 564356"/>
                <a:gd name="connsiteX4" fmla="*/ 328612 w 366712"/>
                <a:gd name="connsiteY4" fmla="*/ 0 h 564356"/>
                <a:gd name="connsiteX0" fmla="*/ 328612 w 328612"/>
                <a:gd name="connsiteY0" fmla="*/ 0 h 564356"/>
                <a:gd name="connsiteX1" fmla="*/ 0 w 328612"/>
                <a:gd name="connsiteY1" fmla="*/ 2381 h 564356"/>
                <a:gd name="connsiteX2" fmla="*/ 2384 w 328612"/>
                <a:gd name="connsiteY2" fmla="*/ 564356 h 564356"/>
                <a:gd name="connsiteX3" fmla="*/ 328612 w 328612"/>
                <a:gd name="connsiteY3" fmla="*/ 0 h 564356"/>
                <a:gd name="connsiteX0" fmla="*/ 230981 w 230981"/>
                <a:gd name="connsiteY0" fmla="*/ 0 h 561975"/>
                <a:gd name="connsiteX1" fmla="*/ 0 w 230981"/>
                <a:gd name="connsiteY1" fmla="*/ 0 h 561975"/>
                <a:gd name="connsiteX2" fmla="*/ 2384 w 230981"/>
                <a:gd name="connsiteY2" fmla="*/ 561975 h 561975"/>
                <a:gd name="connsiteX3" fmla="*/ 230981 w 230981"/>
                <a:gd name="connsiteY3" fmla="*/ 0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981" h="561975">
                  <a:moveTo>
                    <a:pt x="230981" y="0"/>
                  </a:moveTo>
                  <a:lnTo>
                    <a:pt x="0" y="0"/>
                  </a:lnTo>
                  <a:cubicBezTo>
                    <a:pt x="795" y="187325"/>
                    <a:pt x="1589" y="374650"/>
                    <a:pt x="2384" y="561975"/>
                  </a:cubicBezTo>
                  <a:lnTo>
                    <a:pt x="230981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413839">
                    <a:alpha val="30000"/>
                  </a:srgbClr>
                </a:gs>
                <a:gs pos="55000">
                  <a:srgbClr val="4C4241">
                    <a:alpha val="0"/>
                  </a:srgbClr>
                </a:gs>
              </a:gsLst>
              <a:lin ang="12000000" scaled="0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2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21596103" flipH="1">
            <a:off x="3077240" y="3893614"/>
            <a:ext cx="3130716" cy="67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3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14" t="-29055" r="7205" b="57677"/>
          <a:stretch/>
        </p:blipFill>
        <p:spPr bwMode="auto">
          <a:xfrm rot="5403897" flipH="1" flipV="1">
            <a:off x="6855793" y="1517122"/>
            <a:ext cx="71491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4" name="TextBox 93"/>
          <p:cNvSpPr txBox="1"/>
          <p:nvPr/>
        </p:nvSpPr>
        <p:spPr>
          <a:xfrm>
            <a:off x="3420100" y="2768072"/>
            <a:ext cx="12090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5264045" y="3513657"/>
            <a:ext cx="7775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730532" y="1555256"/>
            <a:ext cx="491375" cy="369332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03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4083270" y="2348629"/>
            <a:ext cx="491375" cy="369332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02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3420100" y="3137105"/>
            <a:ext cx="491375" cy="369332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01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99" name="组合 98"/>
          <p:cNvGrpSpPr/>
          <p:nvPr/>
        </p:nvGrpSpPr>
        <p:grpSpPr>
          <a:xfrm flipH="1">
            <a:off x="4538236" y="3594129"/>
            <a:ext cx="208724" cy="208388"/>
            <a:chOff x="3202546" y="2792701"/>
            <a:chExt cx="397794" cy="397156"/>
          </a:xfrm>
        </p:grpSpPr>
        <p:sp>
          <p:nvSpPr>
            <p:cNvPr id="100" name="Freeform 39"/>
            <p:cNvSpPr>
              <a:spLocks noEditPoints="1"/>
            </p:cNvSpPr>
            <p:nvPr/>
          </p:nvSpPr>
          <p:spPr bwMode="auto">
            <a:xfrm>
              <a:off x="3202546" y="2792701"/>
              <a:ext cx="397794" cy="397156"/>
            </a:xfrm>
            <a:custGeom>
              <a:avLst/>
              <a:gdLst>
                <a:gd name="T0" fmla="*/ 242 w 264"/>
                <a:gd name="T1" fmla="*/ 145 h 264"/>
                <a:gd name="T2" fmla="*/ 239 w 264"/>
                <a:gd name="T3" fmla="*/ 104 h 264"/>
                <a:gd name="T4" fmla="*/ 262 w 264"/>
                <a:gd name="T5" fmla="*/ 84 h 264"/>
                <a:gd name="T6" fmla="*/ 240 w 264"/>
                <a:gd name="T7" fmla="*/ 51 h 264"/>
                <a:gd name="T8" fmla="*/ 213 w 264"/>
                <a:gd name="T9" fmla="*/ 56 h 264"/>
                <a:gd name="T10" fmla="*/ 178 w 264"/>
                <a:gd name="T11" fmla="*/ 33 h 264"/>
                <a:gd name="T12" fmla="*/ 177 w 264"/>
                <a:gd name="T13" fmla="*/ 4 h 264"/>
                <a:gd name="T14" fmla="*/ 137 w 264"/>
                <a:gd name="T15" fmla="*/ 0 h 264"/>
                <a:gd name="T16" fmla="*/ 124 w 264"/>
                <a:gd name="T17" fmla="*/ 24 h 264"/>
                <a:gd name="T18" fmla="*/ 85 w 264"/>
                <a:gd name="T19" fmla="*/ 36 h 264"/>
                <a:gd name="T20" fmla="*/ 60 w 264"/>
                <a:gd name="T21" fmla="*/ 19 h 264"/>
                <a:gd name="T22" fmla="*/ 32 w 264"/>
                <a:gd name="T23" fmla="*/ 48 h 264"/>
                <a:gd name="T24" fmla="*/ 44 w 264"/>
                <a:gd name="T25" fmla="*/ 72 h 264"/>
                <a:gd name="T26" fmla="*/ 29 w 264"/>
                <a:gd name="T27" fmla="*/ 111 h 264"/>
                <a:gd name="T28" fmla="*/ 0 w 264"/>
                <a:gd name="T29" fmla="*/ 119 h 264"/>
                <a:gd name="T30" fmla="*/ 5 w 264"/>
                <a:gd name="T31" fmla="*/ 158 h 264"/>
                <a:gd name="T32" fmla="*/ 32 w 264"/>
                <a:gd name="T33" fmla="*/ 165 h 264"/>
                <a:gd name="T34" fmla="*/ 53 w 264"/>
                <a:gd name="T35" fmla="*/ 201 h 264"/>
                <a:gd name="T36" fmla="*/ 41 w 264"/>
                <a:gd name="T37" fmla="*/ 228 h 264"/>
                <a:gd name="T38" fmla="*/ 75 w 264"/>
                <a:gd name="T39" fmla="*/ 249 h 264"/>
                <a:gd name="T40" fmla="*/ 97 w 264"/>
                <a:gd name="T41" fmla="*/ 232 h 264"/>
                <a:gd name="T42" fmla="*/ 138 w 264"/>
                <a:gd name="T43" fmla="*/ 238 h 264"/>
                <a:gd name="T44" fmla="*/ 153 w 264"/>
                <a:gd name="T45" fmla="*/ 264 h 264"/>
                <a:gd name="T46" fmla="*/ 191 w 264"/>
                <a:gd name="T47" fmla="*/ 251 h 264"/>
                <a:gd name="T48" fmla="*/ 191 w 264"/>
                <a:gd name="T49" fmla="*/ 223 h 264"/>
                <a:gd name="T50" fmla="*/ 221 w 264"/>
                <a:gd name="T51" fmla="*/ 195 h 264"/>
                <a:gd name="T52" fmla="*/ 251 w 264"/>
                <a:gd name="T53" fmla="*/ 200 h 264"/>
                <a:gd name="T54" fmla="*/ 264 w 264"/>
                <a:gd name="T55" fmla="*/ 162 h 264"/>
                <a:gd name="T56" fmla="*/ 242 w 264"/>
                <a:gd name="T57" fmla="*/ 145 h 264"/>
                <a:gd name="T58" fmla="*/ 132 w 264"/>
                <a:gd name="T59" fmla="*/ 217 h 264"/>
                <a:gd name="T60" fmla="*/ 46 w 264"/>
                <a:gd name="T61" fmla="*/ 132 h 264"/>
                <a:gd name="T62" fmla="*/ 132 w 264"/>
                <a:gd name="T63" fmla="*/ 46 h 264"/>
                <a:gd name="T64" fmla="*/ 217 w 264"/>
                <a:gd name="T65" fmla="*/ 132 h 264"/>
                <a:gd name="T66" fmla="*/ 132 w 264"/>
                <a:gd name="T67" fmla="*/ 217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4" h="264">
                  <a:moveTo>
                    <a:pt x="242" y="145"/>
                  </a:moveTo>
                  <a:cubicBezTo>
                    <a:pt x="239" y="104"/>
                    <a:pt x="239" y="104"/>
                    <a:pt x="239" y="104"/>
                  </a:cubicBezTo>
                  <a:cubicBezTo>
                    <a:pt x="262" y="84"/>
                    <a:pt x="262" y="84"/>
                    <a:pt x="262" y="84"/>
                  </a:cubicBezTo>
                  <a:cubicBezTo>
                    <a:pt x="240" y="51"/>
                    <a:pt x="240" y="51"/>
                    <a:pt x="240" y="51"/>
                  </a:cubicBezTo>
                  <a:cubicBezTo>
                    <a:pt x="213" y="56"/>
                    <a:pt x="213" y="56"/>
                    <a:pt x="213" y="56"/>
                  </a:cubicBezTo>
                  <a:cubicBezTo>
                    <a:pt x="178" y="33"/>
                    <a:pt x="178" y="33"/>
                    <a:pt x="178" y="33"/>
                  </a:cubicBezTo>
                  <a:cubicBezTo>
                    <a:pt x="177" y="4"/>
                    <a:pt x="177" y="4"/>
                    <a:pt x="177" y="4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24" y="24"/>
                    <a:pt x="124" y="24"/>
                    <a:pt x="124" y="24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29" y="111"/>
                    <a:pt x="29" y="111"/>
                    <a:pt x="29" y="111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5" y="158"/>
                    <a:pt x="5" y="158"/>
                    <a:pt x="5" y="158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53" y="201"/>
                    <a:pt x="53" y="201"/>
                    <a:pt x="53" y="201"/>
                  </a:cubicBezTo>
                  <a:cubicBezTo>
                    <a:pt x="41" y="228"/>
                    <a:pt x="41" y="228"/>
                    <a:pt x="41" y="228"/>
                  </a:cubicBezTo>
                  <a:cubicBezTo>
                    <a:pt x="75" y="249"/>
                    <a:pt x="75" y="249"/>
                    <a:pt x="75" y="249"/>
                  </a:cubicBezTo>
                  <a:cubicBezTo>
                    <a:pt x="97" y="232"/>
                    <a:pt x="97" y="232"/>
                    <a:pt x="97" y="232"/>
                  </a:cubicBezTo>
                  <a:cubicBezTo>
                    <a:pt x="138" y="238"/>
                    <a:pt x="138" y="238"/>
                    <a:pt x="138" y="238"/>
                  </a:cubicBezTo>
                  <a:cubicBezTo>
                    <a:pt x="153" y="264"/>
                    <a:pt x="153" y="264"/>
                    <a:pt x="153" y="264"/>
                  </a:cubicBezTo>
                  <a:cubicBezTo>
                    <a:pt x="191" y="251"/>
                    <a:pt x="191" y="251"/>
                    <a:pt x="191" y="251"/>
                  </a:cubicBezTo>
                  <a:cubicBezTo>
                    <a:pt x="191" y="223"/>
                    <a:pt x="191" y="223"/>
                    <a:pt x="191" y="223"/>
                  </a:cubicBezTo>
                  <a:cubicBezTo>
                    <a:pt x="221" y="195"/>
                    <a:pt x="221" y="195"/>
                    <a:pt x="221" y="195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64" y="162"/>
                    <a:pt x="264" y="162"/>
                    <a:pt x="264" y="162"/>
                  </a:cubicBezTo>
                  <a:lnTo>
                    <a:pt x="242" y="145"/>
                  </a:lnTo>
                  <a:close/>
                  <a:moveTo>
                    <a:pt x="132" y="217"/>
                  </a:moveTo>
                  <a:cubicBezTo>
                    <a:pt x="85" y="217"/>
                    <a:pt x="46" y="179"/>
                    <a:pt x="46" y="132"/>
                  </a:cubicBezTo>
                  <a:cubicBezTo>
                    <a:pt x="46" y="85"/>
                    <a:pt x="85" y="46"/>
                    <a:pt x="132" y="46"/>
                  </a:cubicBezTo>
                  <a:cubicBezTo>
                    <a:pt x="179" y="46"/>
                    <a:pt x="217" y="85"/>
                    <a:pt x="217" y="132"/>
                  </a:cubicBezTo>
                  <a:cubicBezTo>
                    <a:pt x="217" y="179"/>
                    <a:pt x="179" y="217"/>
                    <a:pt x="132" y="217"/>
                  </a:cubicBezTo>
                  <a:close/>
                </a:path>
              </a:pathLst>
            </a:custGeom>
            <a:gradFill flip="none" rotWithShape="1">
              <a:gsLst>
                <a:gs pos="56000">
                  <a:srgbClr val="FB9463"/>
                </a:gs>
                <a:gs pos="100000">
                  <a:srgbClr val="D74C35"/>
                </a:gs>
              </a:gsLst>
              <a:lin ang="6000000" scaled="0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1" name="Freeform 40"/>
            <p:cNvSpPr>
              <a:spLocks noEditPoints="1"/>
            </p:cNvSpPr>
            <p:nvPr/>
          </p:nvSpPr>
          <p:spPr bwMode="auto">
            <a:xfrm>
              <a:off x="3296257" y="2885775"/>
              <a:ext cx="210372" cy="211009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70 w 140"/>
                <a:gd name="T11" fmla="*/ 118 h 140"/>
                <a:gd name="T12" fmla="*/ 57 w 140"/>
                <a:gd name="T13" fmla="*/ 102 h 140"/>
                <a:gd name="T14" fmla="*/ 83 w 140"/>
                <a:gd name="T15" fmla="*/ 102 h 140"/>
                <a:gd name="T16" fmla="*/ 70 w 140"/>
                <a:gd name="T17" fmla="*/ 118 h 140"/>
                <a:gd name="T18" fmla="*/ 52 w 140"/>
                <a:gd name="T19" fmla="*/ 93 h 140"/>
                <a:gd name="T20" fmla="*/ 47 w 140"/>
                <a:gd name="T21" fmla="*/ 74 h 140"/>
                <a:gd name="T22" fmla="*/ 93 w 140"/>
                <a:gd name="T23" fmla="*/ 74 h 140"/>
                <a:gd name="T24" fmla="*/ 88 w 140"/>
                <a:gd name="T25" fmla="*/ 93 h 140"/>
                <a:gd name="T26" fmla="*/ 52 w 140"/>
                <a:gd name="T27" fmla="*/ 93 h 140"/>
                <a:gd name="T28" fmla="*/ 122 w 140"/>
                <a:gd name="T29" fmla="*/ 65 h 140"/>
                <a:gd name="T30" fmla="*/ 102 w 140"/>
                <a:gd name="T31" fmla="*/ 65 h 140"/>
                <a:gd name="T32" fmla="*/ 100 w 140"/>
                <a:gd name="T33" fmla="*/ 46 h 140"/>
                <a:gd name="T34" fmla="*/ 117 w 140"/>
                <a:gd name="T35" fmla="*/ 46 h 140"/>
                <a:gd name="T36" fmla="*/ 122 w 140"/>
                <a:gd name="T37" fmla="*/ 65 h 140"/>
                <a:gd name="T38" fmla="*/ 93 w 140"/>
                <a:gd name="T39" fmla="*/ 65 h 140"/>
                <a:gd name="T40" fmla="*/ 47 w 140"/>
                <a:gd name="T41" fmla="*/ 65 h 140"/>
                <a:gd name="T42" fmla="*/ 49 w 140"/>
                <a:gd name="T43" fmla="*/ 46 h 140"/>
                <a:gd name="T44" fmla="*/ 91 w 140"/>
                <a:gd name="T45" fmla="*/ 46 h 140"/>
                <a:gd name="T46" fmla="*/ 93 w 140"/>
                <a:gd name="T47" fmla="*/ 65 h 140"/>
                <a:gd name="T48" fmla="*/ 37 w 140"/>
                <a:gd name="T49" fmla="*/ 65 h 140"/>
                <a:gd name="T50" fmla="*/ 18 w 140"/>
                <a:gd name="T51" fmla="*/ 65 h 140"/>
                <a:gd name="T52" fmla="*/ 23 w 140"/>
                <a:gd name="T53" fmla="*/ 46 h 140"/>
                <a:gd name="T54" fmla="*/ 39 w 140"/>
                <a:gd name="T55" fmla="*/ 46 h 140"/>
                <a:gd name="T56" fmla="*/ 37 w 140"/>
                <a:gd name="T57" fmla="*/ 65 h 140"/>
                <a:gd name="T58" fmla="*/ 38 w 140"/>
                <a:gd name="T59" fmla="*/ 74 h 140"/>
                <a:gd name="T60" fmla="*/ 42 w 140"/>
                <a:gd name="T61" fmla="*/ 93 h 140"/>
                <a:gd name="T62" fmla="*/ 23 w 140"/>
                <a:gd name="T63" fmla="*/ 93 h 140"/>
                <a:gd name="T64" fmla="*/ 18 w 140"/>
                <a:gd name="T65" fmla="*/ 74 h 140"/>
                <a:gd name="T66" fmla="*/ 38 w 140"/>
                <a:gd name="T67" fmla="*/ 74 h 140"/>
                <a:gd name="T68" fmla="*/ 102 w 140"/>
                <a:gd name="T69" fmla="*/ 74 h 140"/>
                <a:gd name="T70" fmla="*/ 122 w 140"/>
                <a:gd name="T71" fmla="*/ 74 h 140"/>
                <a:gd name="T72" fmla="*/ 117 w 140"/>
                <a:gd name="T73" fmla="*/ 93 h 140"/>
                <a:gd name="T74" fmla="*/ 98 w 140"/>
                <a:gd name="T75" fmla="*/ 93 h 140"/>
                <a:gd name="T76" fmla="*/ 102 w 140"/>
                <a:gd name="T77" fmla="*/ 74 h 140"/>
                <a:gd name="T78" fmla="*/ 111 w 140"/>
                <a:gd name="T79" fmla="*/ 37 h 140"/>
                <a:gd name="T80" fmla="*/ 98 w 140"/>
                <a:gd name="T81" fmla="*/ 37 h 140"/>
                <a:gd name="T82" fmla="*/ 90 w 140"/>
                <a:gd name="T83" fmla="*/ 21 h 140"/>
                <a:gd name="T84" fmla="*/ 111 w 140"/>
                <a:gd name="T85" fmla="*/ 37 h 140"/>
                <a:gd name="T86" fmla="*/ 75 w 140"/>
                <a:gd name="T87" fmla="*/ 18 h 140"/>
                <a:gd name="T88" fmla="*/ 88 w 140"/>
                <a:gd name="T89" fmla="*/ 37 h 140"/>
                <a:gd name="T90" fmla="*/ 52 w 140"/>
                <a:gd name="T91" fmla="*/ 37 h 140"/>
                <a:gd name="T92" fmla="*/ 64 w 140"/>
                <a:gd name="T93" fmla="*/ 18 h 140"/>
                <a:gd name="T94" fmla="*/ 70 w 140"/>
                <a:gd name="T95" fmla="*/ 17 h 140"/>
                <a:gd name="T96" fmla="*/ 75 w 140"/>
                <a:gd name="T97" fmla="*/ 18 h 140"/>
                <a:gd name="T98" fmla="*/ 50 w 140"/>
                <a:gd name="T99" fmla="*/ 21 h 140"/>
                <a:gd name="T100" fmla="*/ 42 w 140"/>
                <a:gd name="T101" fmla="*/ 37 h 140"/>
                <a:gd name="T102" fmla="*/ 29 w 140"/>
                <a:gd name="T103" fmla="*/ 37 h 140"/>
                <a:gd name="T104" fmla="*/ 50 w 140"/>
                <a:gd name="T105" fmla="*/ 21 h 140"/>
                <a:gd name="T106" fmla="*/ 29 w 140"/>
                <a:gd name="T107" fmla="*/ 102 h 140"/>
                <a:gd name="T108" fmla="*/ 46 w 140"/>
                <a:gd name="T109" fmla="*/ 102 h 140"/>
                <a:gd name="T110" fmla="*/ 60 w 140"/>
                <a:gd name="T111" fmla="*/ 121 h 140"/>
                <a:gd name="T112" fmla="*/ 29 w 140"/>
                <a:gd name="T113" fmla="*/ 102 h 140"/>
                <a:gd name="T114" fmla="*/ 80 w 140"/>
                <a:gd name="T115" fmla="*/ 121 h 140"/>
                <a:gd name="T116" fmla="*/ 94 w 140"/>
                <a:gd name="T117" fmla="*/ 102 h 140"/>
                <a:gd name="T118" fmla="*/ 111 w 140"/>
                <a:gd name="T119" fmla="*/ 102 h 140"/>
                <a:gd name="T120" fmla="*/ 80 w 140"/>
                <a:gd name="T121" fmla="*/ 12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1" y="0"/>
                    <a:pt x="0" y="31"/>
                    <a:pt x="0" y="70"/>
                  </a:cubicBezTo>
                  <a:cubicBezTo>
                    <a:pt x="0" y="108"/>
                    <a:pt x="31" y="140"/>
                    <a:pt x="70" y="140"/>
                  </a:cubicBezTo>
                  <a:cubicBezTo>
                    <a:pt x="108" y="140"/>
                    <a:pt x="140" y="108"/>
                    <a:pt x="140" y="70"/>
                  </a:cubicBezTo>
                  <a:cubicBezTo>
                    <a:pt x="140" y="31"/>
                    <a:pt x="108" y="0"/>
                    <a:pt x="70" y="0"/>
                  </a:cubicBezTo>
                  <a:close/>
                  <a:moveTo>
                    <a:pt x="70" y="118"/>
                  </a:moveTo>
                  <a:cubicBezTo>
                    <a:pt x="65" y="114"/>
                    <a:pt x="60" y="108"/>
                    <a:pt x="57" y="102"/>
                  </a:cubicBezTo>
                  <a:cubicBezTo>
                    <a:pt x="83" y="102"/>
                    <a:pt x="83" y="102"/>
                    <a:pt x="83" y="102"/>
                  </a:cubicBezTo>
                  <a:cubicBezTo>
                    <a:pt x="79" y="108"/>
                    <a:pt x="75" y="114"/>
                    <a:pt x="70" y="118"/>
                  </a:cubicBezTo>
                  <a:close/>
                  <a:moveTo>
                    <a:pt x="52" y="93"/>
                  </a:moveTo>
                  <a:cubicBezTo>
                    <a:pt x="50" y="87"/>
                    <a:pt x="48" y="81"/>
                    <a:pt x="47" y="74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2" y="81"/>
                    <a:pt x="90" y="87"/>
                    <a:pt x="88" y="93"/>
                  </a:cubicBezTo>
                  <a:lnTo>
                    <a:pt x="52" y="93"/>
                  </a:lnTo>
                  <a:close/>
                  <a:moveTo>
                    <a:pt x="122" y="65"/>
                  </a:moveTo>
                  <a:cubicBezTo>
                    <a:pt x="102" y="65"/>
                    <a:pt x="102" y="65"/>
                    <a:pt x="102" y="65"/>
                  </a:cubicBezTo>
                  <a:cubicBezTo>
                    <a:pt x="102" y="59"/>
                    <a:pt x="102" y="52"/>
                    <a:pt x="100" y="46"/>
                  </a:cubicBezTo>
                  <a:cubicBezTo>
                    <a:pt x="117" y="46"/>
                    <a:pt x="117" y="46"/>
                    <a:pt x="117" y="46"/>
                  </a:cubicBezTo>
                  <a:cubicBezTo>
                    <a:pt x="120" y="52"/>
                    <a:pt x="121" y="59"/>
                    <a:pt x="122" y="65"/>
                  </a:cubicBezTo>
                  <a:close/>
                  <a:moveTo>
                    <a:pt x="93" y="65"/>
                  </a:moveTo>
                  <a:cubicBezTo>
                    <a:pt x="47" y="65"/>
                    <a:pt x="47" y="65"/>
                    <a:pt x="47" y="65"/>
                  </a:cubicBezTo>
                  <a:cubicBezTo>
                    <a:pt x="47" y="59"/>
                    <a:pt x="47" y="52"/>
                    <a:pt x="49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2" y="52"/>
                    <a:pt x="93" y="59"/>
                    <a:pt x="93" y="65"/>
                  </a:cubicBezTo>
                  <a:close/>
                  <a:moveTo>
                    <a:pt x="37" y="65"/>
                  </a:moveTo>
                  <a:cubicBezTo>
                    <a:pt x="18" y="65"/>
                    <a:pt x="18" y="65"/>
                    <a:pt x="18" y="65"/>
                  </a:cubicBezTo>
                  <a:cubicBezTo>
                    <a:pt x="18" y="59"/>
                    <a:pt x="20" y="52"/>
                    <a:pt x="23" y="4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8" y="52"/>
                    <a:pt x="37" y="59"/>
                    <a:pt x="37" y="65"/>
                  </a:cubicBezTo>
                  <a:close/>
                  <a:moveTo>
                    <a:pt x="38" y="74"/>
                  </a:moveTo>
                  <a:cubicBezTo>
                    <a:pt x="38" y="81"/>
                    <a:pt x="40" y="87"/>
                    <a:pt x="42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0" y="87"/>
                    <a:pt x="18" y="81"/>
                    <a:pt x="18" y="74"/>
                  </a:cubicBezTo>
                  <a:lnTo>
                    <a:pt x="38" y="74"/>
                  </a:lnTo>
                  <a:close/>
                  <a:moveTo>
                    <a:pt x="102" y="74"/>
                  </a:moveTo>
                  <a:cubicBezTo>
                    <a:pt x="122" y="74"/>
                    <a:pt x="122" y="74"/>
                    <a:pt x="122" y="74"/>
                  </a:cubicBezTo>
                  <a:cubicBezTo>
                    <a:pt x="121" y="81"/>
                    <a:pt x="120" y="87"/>
                    <a:pt x="117" y="93"/>
                  </a:cubicBezTo>
                  <a:cubicBezTo>
                    <a:pt x="98" y="93"/>
                    <a:pt x="98" y="93"/>
                    <a:pt x="98" y="93"/>
                  </a:cubicBezTo>
                  <a:cubicBezTo>
                    <a:pt x="100" y="87"/>
                    <a:pt x="101" y="81"/>
                    <a:pt x="102" y="74"/>
                  </a:cubicBezTo>
                  <a:close/>
                  <a:moveTo>
                    <a:pt x="111" y="37"/>
                  </a:moveTo>
                  <a:cubicBezTo>
                    <a:pt x="98" y="37"/>
                    <a:pt x="98" y="37"/>
                    <a:pt x="98" y="37"/>
                  </a:cubicBezTo>
                  <a:cubicBezTo>
                    <a:pt x="96" y="31"/>
                    <a:pt x="93" y="26"/>
                    <a:pt x="90" y="21"/>
                  </a:cubicBezTo>
                  <a:cubicBezTo>
                    <a:pt x="98" y="25"/>
                    <a:pt x="105" y="30"/>
                    <a:pt x="111" y="37"/>
                  </a:cubicBezTo>
                  <a:close/>
                  <a:moveTo>
                    <a:pt x="75" y="18"/>
                  </a:moveTo>
                  <a:cubicBezTo>
                    <a:pt x="80" y="23"/>
                    <a:pt x="85" y="30"/>
                    <a:pt x="88" y="37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5" y="30"/>
                    <a:pt x="59" y="23"/>
                    <a:pt x="64" y="18"/>
                  </a:cubicBezTo>
                  <a:cubicBezTo>
                    <a:pt x="66" y="17"/>
                    <a:pt x="68" y="17"/>
                    <a:pt x="70" y="17"/>
                  </a:cubicBezTo>
                  <a:cubicBezTo>
                    <a:pt x="72" y="17"/>
                    <a:pt x="74" y="17"/>
                    <a:pt x="75" y="18"/>
                  </a:cubicBezTo>
                  <a:close/>
                  <a:moveTo>
                    <a:pt x="50" y="21"/>
                  </a:moveTo>
                  <a:cubicBezTo>
                    <a:pt x="47" y="26"/>
                    <a:pt x="44" y="31"/>
                    <a:pt x="42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4" y="30"/>
                    <a:pt x="42" y="25"/>
                    <a:pt x="50" y="21"/>
                  </a:cubicBezTo>
                  <a:close/>
                  <a:moveTo>
                    <a:pt x="29" y="102"/>
                  </a:moveTo>
                  <a:cubicBezTo>
                    <a:pt x="46" y="102"/>
                    <a:pt x="46" y="102"/>
                    <a:pt x="46" y="102"/>
                  </a:cubicBezTo>
                  <a:cubicBezTo>
                    <a:pt x="50" y="110"/>
                    <a:pt x="54" y="116"/>
                    <a:pt x="60" y="121"/>
                  </a:cubicBezTo>
                  <a:cubicBezTo>
                    <a:pt x="47" y="119"/>
                    <a:pt x="36" y="112"/>
                    <a:pt x="29" y="102"/>
                  </a:cubicBezTo>
                  <a:close/>
                  <a:moveTo>
                    <a:pt x="80" y="121"/>
                  </a:moveTo>
                  <a:cubicBezTo>
                    <a:pt x="85" y="116"/>
                    <a:pt x="90" y="110"/>
                    <a:pt x="94" y="102"/>
                  </a:cubicBezTo>
                  <a:cubicBezTo>
                    <a:pt x="111" y="102"/>
                    <a:pt x="111" y="102"/>
                    <a:pt x="111" y="102"/>
                  </a:cubicBezTo>
                  <a:cubicBezTo>
                    <a:pt x="103" y="112"/>
                    <a:pt x="92" y="119"/>
                    <a:pt x="80" y="121"/>
                  </a:cubicBezTo>
                  <a:close/>
                </a:path>
              </a:pathLst>
            </a:custGeom>
            <a:gradFill flip="none" rotWithShape="1">
              <a:gsLst>
                <a:gs pos="56000">
                  <a:srgbClr val="FB9463"/>
                </a:gs>
                <a:gs pos="100000">
                  <a:srgbClr val="D74C35"/>
                </a:gs>
              </a:gsLst>
              <a:lin ang="6000000" scaled="0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5224568" y="2848374"/>
            <a:ext cx="191999" cy="177950"/>
            <a:chOff x="4378714" y="1388949"/>
            <a:chExt cx="365920" cy="339145"/>
          </a:xfrm>
        </p:grpSpPr>
        <p:sp>
          <p:nvSpPr>
            <p:cNvPr id="103" name="Freeform 37"/>
            <p:cNvSpPr>
              <a:spLocks/>
            </p:cNvSpPr>
            <p:nvPr/>
          </p:nvSpPr>
          <p:spPr bwMode="auto">
            <a:xfrm>
              <a:off x="4378714" y="1388949"/>
              <a:ext cx="228859" cy="247346"/>
            </a:xfrm>
            <a:custGeom>
              <a:avLst/>
              <a:gdLst>
                <a:gd name="T0" fmla="*/ 152 w 152"/>
                <a:gd name="T1" fmla="*/ 28 h 164"/>
                <a:gd name="T2" fmla="*/ 152 w 152"/>
                <a:gd name="T3" fmla="*/ 28 h 164"/>
                <a:gd name="T4" fmla="*/ 124 w 152"/>
                <a:gd name="T5" fmla="*/ 0 h 164"/>
                <a:gd name="T6" fmla="*/ 28 w 152"/>
                <a:gd name="T7" fmla="*/ 0 h 164"/>
                <a:gd name="T8" fmla="*/ 0 w 152"/>
                <a:gd name="T9" fmla="*/ 28 h 164"/>
                <a:gd name="T10" fmla="*/ 0 w 152"/>
                <a:gd name="T11" fmla="*/ 91 h 164"/>
                <a:gd name="T12" fmla="*/ 28 w 152"/>
                <a:gd name="T13" fmla="*/ 119 h 164"/>
                <a:gd name="T14" fmla="*/ 30 w 152"/>
                <a:gd name="T15" fmla="*/ 119 h 164"/>
                <a:gd name="T16" fmla="*/ 30 w 152"/>
                <a:gd name="T17" fmla="*/ 164 h 164"/>
                <a:gd name="T18" fmla="*/ 61 w 152"/>
                <a:gd name="T19" fmla="*/ 134 h 164"/>
                <a:gd name="T20" fmla="*/ 61 w 152"/>
                <a:gd name="T21" fmla="*/ 58 h 164"/>
                <a:gd name="T22" fmla="*/ 91 w 152"/>
                <a:gd name="T23" fmla="*/ 28 h 164"/>
                <a:gd name="T24" fmla="*/ 152 w 152"/>
                <a:gd name="T25" fmla="*/ 2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164">
                  <a:moveTo>
                    <a:pt x="152" y="28"/>
                  </a:moveTo>
                  <a:cubicBezTo>
                    <a:pt x="152" y="28"/>
                    <a:pt x="152" y="28"/>
                    <a:pt x="152" y="28"/>
                  </a:cubicBezTo>
                  <a:cubicBezTo>
                    <a:pt x="152" y="12"/>
                    <a:pt x="140" y="0"/>
                    <a:pt x="12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8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106"/>
                    <a:pt x="12" y="119"/>
                    <a:pt x="28" y="119"/>
                  </a:cubicBezTo>
                  <a:cubicBezTo>
                    <a:pt x="30" y="119"/>
                    <a:pt x="30" y="119"/>
                    <a:pt x="30" y="119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61" y="134"/>
                    <a:pt x="61" y="134"/>
                    <a:pt x="61" y="134"/>
                  </a:cubicBezTo>
                  <a:cubicBezTo>
                    <a:pt x="61" y="58"/>
                    <a:pt x="61" y="58"/>
                    <a:pt x="61" y="58"/>
                  </a:cubicBezTo>
                  <a:cubicBezTo>
                    <a:pt x="61" y="41"/>
                    <a:pt x="74" y="28"/>
                    <a:pt x="91" y="28"/>
                  </a:cubicBezTo>
                  <a:lnTo>
                    <a:pt x="152" y="28"/>
                  </a:lnTo>
                  <a:close/>
                </a:path>
              </a:pathLst>
            </a:custGeom>
            <a:gradFill flip="none" rotWithShape="1">
              <a:gsLst>
                <a:gs pos="56000">
                  <a:srgbClr val="EFB600"/>
                </a:gs>
                <a:gs pos="100000">
                  <a:srgbClr val="C49500"/>
                </a:gs>
              </a:gsLst>
              <a:lin ang="6000000" scaled="0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4" name="Freeform 38"/>
            <p:cNvSpPr>
              <a:spLocks noEditPoints="1"/>
            </p:cNvSpPr>
            <p:nvPr/>
          </p:nvSpPr>
          <p:spPr bwMode="auto">
            <a:xfrm>
              <a:off x="4493463" y="1453973"/>
              <a:ext cx="251171" cy="274121"/>
            </a:xfrm>
            <a:custGeom>
              <a:avLst/>
              <a:gdLst>
                <a:gd name="T0" fmla="*/ 137 w 167"/>
                <a:gd name="T1" fmla="*/ 0 h 182"/>
                <a:gd name="T2" fmla="*/ 30 w 167"/>
                <a:gd name="T3" fmla="*/ 0 h 182"/>
                <a:gd name="T4" fmla="*/ 0 w 167"/>
                <a:gd name="T5" fmla="*/ 30 h 182"/>
                <a:gd name="T6" fmla="*/ 0 w 167"/>
                <a:gd name="T7" fmla="*/ 106 h 182"/>
                <a:gd name="T8" fmla="*/ 30 w 167"/>
                <a:gd name="T9" fmla="*/ 136 h 182"/>
                <a:gd name="T10" fmla="*/ 61 w 167"/>
                <a:gd name="T11" fmla="*/ 136 h 182"/>
                <a:gd name="T12" fmla="*/ 61 w 167"/>
                <a:gd name="T13" fmla="*/ 182 h 182"/>
                <a:gd name="T14" fmla="*/ 106 w 167"/>
                <a:gd name="T15" fmla="*/ 136 h 182"/>
                <a:gd name="T16" fmla="*/ 137 w 167"/>
                <a:gd name="T17" fmla="*/ 136 h 182"/>
                <a:gd name="T18" fmla="*/ 167 w 167"/>
                <a:gd name="T19" fmla="*/ 106 h 182"/>
                <a:gd name="T20" fmla="*/ 167 w 167"/>
                <a:gd name="T21" fmla="*/ 30 h 182"/>
                <a:gd name="T22" fmla="*/ 137 w 167"/>
                <a:gd name="T23" fmla="*/ 0 h 182"/>
                <a:gd name="T24" fmla="*/ 30 w 167"/>
                <a:gd name="T25" fmla="*/ 106 h 182"/>
                <a:gd name="T26" fmla="*/ 30 w 167"/>
                <a:gd name="T27" fmla="*/ 91 h 182"/>
                <a:gd name="T28" fmla="*/ 91 w 167"/>
                <a:gd name="T29" fmla="*/ 91 h 182"/>
                <a:gd name="T30" fmla="*/ 91 w 167"/>
                <a:gd name="T31" fmla="*/ 106 h 182"/>
                <a:gd name="T32" fmla="*/ 30 w 167"/>
                <a:gd name="T33" fmla="*/ 106 h 182"/>
                <a:gd name="T34" fmla="*/ 137 w 167"/>
                <a:gd name="T35" fmla="*/ 76 h 182"/>
                <a:gd name="T36" fmla="*/ 30 w 167"/>
                <a:gd name="T37" fmla="*/ 76 h 182"/>
                <a:gd name="T38" fmla="*/ 30 w 167"/>
                <a:gd name="T39" fmla="*/ 60 h 182"/>
                <a:gd name="T40" fmla="*/ 137 w 167"/>
                <a:gd name="T41" fmla="*/ 60 h 182"/>
                <a:gd name="T42" fmla="*/ 137 w 167"/>
                <a:gd name="T43" fmla="*/ 76 h 182"/>
                <a:gd name="T44" fmla="*/ 137 w 167"/>
                <a:gd name="T45" fmla="*/ 45 h 182"/>
                <a:gd name="T46" fmla="*/ 30 w 167"/>
                <a:gd name="T47" fmla="*/ 45 h 182"/>
                <a:gd name="T48" fmla="*/ 30 w 167"/>
                <a:gd name="T49" fmla="*/ 30 h 182"/>
                <a:gd name="T50" fmla="*/ 137 w 167"/>
                <a:gd name="T51" fmla="*/ 30 h 182"/>
                <a:gd name="T52" fmla="*/ 137 w 167"/>
                <a:gd name="T53" fmla="*/ 45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7" h="182">
                  <a:moveTo>
                    <a:pt x="137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4" y="0"/>
                    <a:pt x="0" y="13"/>
                    <a:pt x="0" y="3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23"/>
                    <a:pt x="14" y="136"/>
                    <a:pt x="30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82"/>
                    <a:pt x="61" y="182"/>
                    <a:pt x="61" y="182"/>
                  </a:cubicBezTo>
                  <a:cubicBezTo>
                    <a:pt x="106" y="136"/>
                    <a:pt x="106" y="136"/>
                    <a:pt x="106" y="136"/>
                  </a:cubicBezTo>
                  <a:cubicBezTo>
                    <a:pt x="137" y="136"/>
                    <a:pt x="137" y="136"/>
                    <a:pt x="137" y="136"/>
                  </a:cubicBezTo>
                  <a:cubicBezTo>
                    <a:pt x="154" y="136"/>
                    <a:pt x="167" y="123"/>
                    <a:pt x="167" y="106"/>
                  </a:cubicBezTo>
                  <a:cubicBezTo>
                    <a:pt x="167" y="30"/>
                    <a:pt x="167" y="30"/>
                    <a:pt x="167" y="30"/>
                  </a:cubicBezTo>
                  <a:cubicBezTo>
                    <a:pt x="167" y="13"/>
                    <a:pt x="154" y="0"/>
                    <a:pt x="137" y="0"/>
                  </a:cubicBezTo>
                  <a:close/>
                  <a:moveTo>
                    <a:pt x="30" y="106"/>
                  </a:moveTo>
                  <a:cubicBezTo>
                    <a:pt x="30" y="91"/>
                    <a:pt x="30" y="91"/>
                    <a:pt x="30" y="9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1" y="106"/>
                    <a:pt x="91" y="106"/>
                    <a:pt x="91" y="106"/>
                  </a:cubicBezTo>
                  <a:lnTo>
                    <a:pt x="30" y="106"/>
                  </a:lnTo>
                  <a:close/>
                  <a:moveTo>
                    <a:pt x="137" y="76"/>
                  </a:moveTo>
                  <a:cubicBezTo>
                    <a:pt x="30" y="76"/>
                    <a:pt x="30" y="76"/>
                    <a:pt x="30" y="76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137" y="60"/>
                    <a:pt x="137" y="60"/>
                    <a:pt x="137" y="60"/>
                  </a:cubicBezTo>
                  <a:lnTo>
                    <a:pt x="137" y="76"/>
                  </a:lnTo>
                  <a:close/>
                  <a:moveTo>
                    <a:pt x="137" y="45"/>
                  </a:moveTo>
                  <a:cubicBezTo>
                    <a:pt x="30" y="45"/>
                    <a:pt x="30" y="45"/>
                    <a:pt x="30" y="45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137" y="30"/>
                    <a:pt x="137" y="30"/>
                    <a:pt x="137" y="30"/>
                  </a:cubicBezTo>
                  <a:lnTo>
                    <a:pt x="137" y="45"/>
                  </a:lnTo>
                  <a:close/>
                </a:path>
              </a:pathLst>
            </a:custGeom>
            <a:gradFill flip="none" rotWithShape="1">
              <a:gsLst>
                <a:gs pos="56000">
                  <a:srgbClr val="EFB600"/>
                </a:gs>
                <a:gs pos="100000">
                  <a:srgbClr val="C49500"/>
                </a:gs>
              </a:gsLst>
              <a:lin ang="6000000" scaled="0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05" name="Freeform 61"/>
          <p:cNvSpPr>
            <a:spLocks noEditPoints="1"/>
          </p:cNvSpPr>
          <p:nvPr/>
        </p:nvSpPr>
        <p:spPr bwMode="auto">
          <a:xfrm>
            <a:off x="5857657" y="2015529"/>
            <a:ext cx="175275" cy="200026"/>
          </a:xfrm>
          <a:custGeom>
            <a:avLst/>
            <a:gdLst>
              <a:gd name="T0" fmla="*/ 94 w 222"/>
              <a:gd name="T1" fmla="*/ 16 h 253"/>
              <a:gd name="T2" fmla="*/ 110 w 222"/>
              <a:gd name="T3" fmla="*/ 0 h 253"/>
              <a:gd name="T4" fmla="*/ 126 w 222"/>
              <a:gd name="T5" fmla="*/ 16 h 253"/>
              <a:gd name="T6" fmla="*/ 127 w 222"/>
              <a:gd name="T7" fmla="*/ 110 h 253"/>
              <a:gd name="T8" fmla="*/ 111 w 222"/>
              <a:gd name="T9" fmla="*/ 126 h 253"/>
              <a:gd name="T10" fmla="*/ 95 w 222"/>
              <a:gd name="T11" fmla="*/ 111 h 253"/>
              <a:gd name="T12" fmla="*/ 94 w 222"/>
              <a:gd name="T13" fmla="*/ 16 h 253"/>
              <a:gd name="T14" fmla="*/ 112 w 222"/>
              <a:gd name="T15" fmla="*/ 252 h 253"/>
              <a:gd name="T16" fmla="*/ 1 w 222"/>
              <a:gd name="T17" fmla="*/ 143 h 253"/>
              <a:gd name="T18" fmla="*/ 79 w 222"/>
              <a:gd name="T19" fmla="*/ 37 h 253"/>
              <a:gd name="T20" fmla="*/ 79 w 222"/>
              <a:gd name="T21" fmla="*/ 70 h 253"/>
              <a:gd name="T22" fmla="*/ 32 w 222"/>
              <a:gd name="T23" fmla="*/ 143 h 253"/>
              <a:gd name="T24" fmla="*/ 112 w 222"/>
              <a:gd name="T25" fmla="*/ 221 h 253"/>
              <a:gd name="T26" fmla="*/ 190 w 222"/>
              <a:gd name="T27" fmla="*/ 141 h 253"/>
              <a:gd name="T28" fmla="*/ 142 w 222"/>
              <a:gd name="T29" fmla="*/ 70 h 253"/>
              <a:gd name="T30" fmla="*/ 142 w 222"/>
              <a:gd name="T31" fmla="*/ 36 h 253"/>
              <a:gd name="T32" fmla="*/ 222 w 222"/>
              <a:gd name="T33" fmla="*/ 141 h 253"/>
              <a:gd name="T34" fmla="*/ 112 w 222"/>
              <a:gd name="T35" fmla="*/ 252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22" h="253">
                <a:moveTo>
                  <a:pt x="94" y="16"/>
                </a:moveTo>
                <a:cubicBezTo>
                  <a:pt x="94" y="7"/>
                  <a:pt x="101" y="0"/>
                  <a:pt x="110" y="0"/>
                </a:cubicBezTo>
                <a:cubicBezTo>
                  <a:pt x="119" y="0"/>
                  <a:pt x="126" y="7"/>
                  <a:pt x="126" y="16"/>
                </a:cubicBezTo>
                <a:cubicBezTo>
                  <a:pt x="127" y="110"/>
                  <a:pt x="127" y="110"/>
                  <a:pt x="127" y="110"/>
                </a:cubicBezTo>
                <a:cubicBezTo>
                  <a:pt x="127" y="119"/>
                  <a:pt x="120" y="126"/>
                  <a:pt x="111" y="126"/>
                </a:cubicBezTo>
                <a:cubicBezTo>
                  <a:pt x="102" y="126"/>
                  <a:pt x="95" y="119"/>
                  <a:pt x="95" y="111"/>
                </a:cubicBezTo>
                <a:lnTo>
                  <a:pt x="94" y="16"/>
                </a:lnTo>
                <a:close/>
                <a:moveTo>
                  <a:pt x="112" y="252"/>
                </a:moveTo>
                <a:cubicBezTo>
                  <a:pt x="51" y="253"/>
                  <a:pt x="1" y="204"/>
                  <a:pt x="1" y="143"/>
                </a:cubicBezTo>
                <a:cubicBezTo>
                  <a:pt x="0" y="93"/>
                  <a:pt x="33" y="51"/>
                  <a:pt x="79" y="37"/>
                </a:cubicBezTo>
                <a:cubicBezTo>
                  <a:pt x="79" y="70"/>
                  <a:pt x="79" y="70"/>
                  <a:pt x="79" y="70"/>
                </a:cubicBezTo>
                <a:cubicBezTo>
                  <a:pt x="51" y="83"/>
                  <a:pt x="32" y="110"/>
                  <a:pt x="32" y="143"/>
                </a:cubicBezTo>
                <a:cubicBezTo>
                  <a:pt x="33" y="186"/>
                  <a:pt x="68" y="221"/>
                  <a:pt x="112" y="221"/>
                </a:cubicBezTo>
                <a:cubicBezTo>
                  <a:pt x="155" y="220"/>
                  <a:pt x="190" y="185"/>
                  <a:pt x="190" y="141"/>
                </a:cubicBezTo>
                <a:cubicBezTo>
                  <a:pt x="190" y="109"/>
                  <a:pt x="170" y="82"/>
                  <a:pt x="142" y="70"/>
                </a:cubicBezTo>
                <a:cubicBezTo>
                  <a:pt x="142" y="36"/>
                  <a:pt x="142" y="36"/>
                  <a:pt x="142" y="36"/>
                </a:cubicBezTo>
                <a:cubicBezTo>
                  <a:pt x="187" y="49"/>
                  <a:pt x="221" y="91"/>
                  <a:pt x="222" y="141"/>
                </a:cubicBezTo>
                <a:cubicBezTo>
                  <a:pt x="222" y="202"/>
                  <a:pt x="173" y="252"/>
                  <a:pt x="112" y="252"/>
                </a:cubicBezTo>
                <a:close/>
              </a:path>
            </a:pathLst>
          </a:custGeom>
          <a:gradFill flip="none" rotWithShape="1">
            <a:gsLst>
              <a:gs pos="56000">
                <a:srgbClr val="009999"/>
              </a:gs>
              <a:gs pos="100000">
                <a:srgbClr val="00504E"/>
              </a:gs>
            </a:gsLst>
            <a:lin ang="6000000" scaled="0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4093272" y="1985754"/>
            <a:ext cx="12090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2768317" y="3547073"/>
            <a:ext cx="12090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5921400" y="2752683"/>
            <a:ext cx="7775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6578998" y="1957986"/>
            <a:ext cx="7775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01" name="组合 200"/>
          <p:cNvGrpSpPr/>
          <p:nvPr/>
        </p:nvGrpSpPr>
        <p:grpSpPr>
          <a:xfrm>
            <a:off x="1882240" y="1754176"/>
            <a:ext cx="1350963" cy="2234760"/>
            <a:chOff x="2800350" y="1844675"/>
            <a:chExt cx="2079626" cy="3440113"/>
          </a:xfrm>
        </p:grpSpPr>
        <p:sp>
          <p:nvSpPr>
            <p:cNvPr id="202" name="AutoShape 72"/>
            <p:cNvSpPr>
              <a:spLocks noChangeAspect="1" noChangeArrowheads="1" noTextEdit="1"/>
            </p:cNvSpPr>
            <p:nvPr/>
          </p:nvSpPr>
          <p:spPr bwMode="auto">
            <a:xfrm>
              <a:off x="2800350" y="1844675"/>
              <a:ext cx="2049463" cy="3409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74"/>
            <p:cNvSpPr>
              <a:spLocks/>
            </p:cNvSpPr>
            <p:nvPr/>
          </p:nvSpPr>
          <p:spPr bwMode="auto">
            <a:xfrm>
              <a:off x="4560888" y="2328863"/>
              <a:ext cx="319088" cy="333375"/>
            </a:xfrm>
            <a:custGeom>
              <a:avLst/>
              <a:gdLst>
                <a:gd name="T0" fmla="*/ 1 w 21"/>
                <a:gd name="T1" fmla="*/ 21 h 22"/>
                <a:gd name="T2" fmla="*/ 5 w 21"/>
                <a:gd name="T3" fmla="*/ 22 h 22"/>
                <a:gd name="T4" fmla="*/ 13 w 21"/>
                <a:gd name="T5" fmla="*/ 16 h 22"/>
                <a:gd name="T6" fmla="*/ 15 w 21"/>
                <a:gd name="T7" fmla="*/ 13 h 22"/>
                <a:gd name="T8" fmla="*/ 17 w 21"/>
                <a:gd name="T9" fmla="*/ 8 h 22"/>
                <a:gd name="T10" fmla="*/ 16 w 21"/>
                <a:gd name="T11" fmla="*/ 9 h 22"/>
                <a:gd name="T12" fmla="*/ 17 w 21"/>
                <a:gd name="T13" fmla="*/ 6 h 22"/>
                <a:gd name="T14" fmla="*/ 20 w 21"/>
                <a:gd name="T15" fmla="*/ 0 h 22"/>
                <a:gd name="T16" fmla="*/ 18 w 21"/>
                <a:gd name="T17" fmla="*/ 1 h 22"/>
                <a:gd name="T18" fmla="*/ 17 w 21"/>
                <a:gd name="T19" fmla="*/ 1 h 22"/>
                <a:gd name="T20" fmla="*/ 13 w 21"/>
                <a:gd name="T21" fmla="*/ 4 h 22"/>
                <a:gd name="T22" fmla="*/ 10 w 21"/>
                <a:gd name="T23" fmla="*/ 10 h 22"/>
                <a:gd name="T24" fmla="*/ 4 w 21"/>
                <a:gd name="T25" fmla="*/ 14 h 22"/>
                <a:gd name="T26" fmla="*/ 0 w 21"/>
                <a:gd name="T27" fmla="*/ 15 h 22"/>
                <a:gd name="T28" fmla="*/ 1 w 21"/>
                <a:gd name="T2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22">
                  <a:moveTo>
                    <a:pt x="1" y="21"/>
                  </a:moveTo>
                  <a:cubicBezTo>
                    <a:pt x="1" y="21"/>
                    <a:pt x="4" y="22"/>
                    <a:pt x="5" y="22"/>
                  </a:cubicBezTo>
                  <a:cubicBezTo>
                    <a:pt x="6" y="21"/>
                    <a:pt x="13" y="16"/>
                    <a:pt x="13" y="16"/>
                  </a:cubicBezTo>
                  <a:cubicBezTo>
                    <a:pt x="13" y="16"/>
                    <a:pt x="14" y="14"/>
                    <a:pt x="15" y="13"/>
                  </a:cubicBezTo>
                  <a:cubicBezTo>
                    <a:pt x="16" y="12"/>
                    <a:pt x="19" y="9"/>
                    <a:pt x="17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7"/>
                    <a:pt x="17" y="6"/>
                  </a:cubicBezTo>
                  <a:cubicBezTo>
                    <a:pt x="17" y="6"/>
                    <a:pt x="21" y="2"/>
                    <a:pt x="20" y="0"/>
                  </a:cubicBezTo>
                  <a:cubicBezTo>
                    <a:pt x="20" y="0"/>
                    <a:pt x="19" y="0"/>
                    <a:pt x="18" y="1"/>
                  </a:cubicBezTo>
                  <a:cubicBezTo>
                    <a:pt x="18" y="1"/>
                    <a:pt x="17" y="1"/>
                    <a:pt x="17" y="1"/>
                  </a:cubicBezTo>
                  <a:cubicBezTo>
                    <a:pt x="15" y="2"/>
                    <a:pt x="14" y="4"/>
                    <a:pt x="13" y="4"/>
                  </a:cubicBezTo>
                  <a:cubicBezTo>
                    <a:pt x="12" y="6"/>
                    <a:pt x="10" y="9"/>
                    <a:pt x="10" y="10"/>
                  </a:cubicBezTo>
                  <a:cubicBezTo>
                    <a:pt x="9" y="10"/>
                    <a:pt x="6" y="12"/>
                    <a:pt x="4" y="14"/>
                  </a:cubicBezTo>
                  <a:cubicBezTo>
                    <a:pt x="1" y="16"/>
                    <a:pt x="0" y="15"/>
                    <a:pt x="0" y="15"/>
                  </a:cubicBezTo>
                  <a:cubicBezTo>
                    <a:pt x="0" y="15"/>
                    <a:pt x="0" y="19"/>
                    <a:pt x="1" y="21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75"/>
            <p:cNvSpPr>
              <a:spLocks/>
            </p:cNvSpPr>
            <p:nvPr/>
          </p:nvSpPr>
          <p:spPr bwMode="auto">
            <a:xfrm>
              <a:off x="4576763" y="2328863"/>
              <a:ext cx="303213" cy="333375"/>
            </a:xfrm>
            <a:custGeom>
              <a:avLst/>
              <a:gdLst>
                <a:gd name="T0" fmla="*/ 19 w 20"/>
                <a:gd name="T1" fmla="*/ 0 h 22"/>
                <a:gd name="T2" fmla="*/ 18 w 20"/>
                <a:gd name="T3" fmla="*/ 0 h 22"/>
                <a:gd name="T4" fmla="*/ 15 w 20"/>
                <a:gd name="T5" fmla="*/ 6 h 22"/>
                <a:gd name="T6" fmla="*/ 13 w 20"/>
                <a:gd name="T7" fmla="*/ 10 h 22"/>
                <a:gd name="T8" fmla="*/ 15 w 20"/>
                <a:gd name="T9" fmla="*/ 10 h 22"/>
                <a:gd name="T10" fmla="*/ 11 w 20"/>
                <a:gd name="T11" fmla="*/ 16 h 22"/>
                <a:gd name="T12" fmla="*/ 5 w 20"/>
                <a:gd name="T13" fmla="*/ 20 h 22"/>
                <a:gd name="T14" fmla="*/ 1 w 20"/>
                <a:gd name="T15" fmla="*/ 19 h 22"/>
                <a:gd name="T16" fmla="*/ 0 w 20"/>
                <a:gd name="T17" fmla="*/ 21 h 22"/>
                <a:gd name="T18" fmla="*/ 0 w 20"/>
                <a:gd name="T19" fmla="*/ 21 h 22"/>
                <a:gd name="T20" fmla="*/ 4 w 20"/>
                <a:gd name="T21" fmla="*/ 22 h 22"/>
                <a:gd name="T22" fmla="*/ 12 w 20"/>
                <a:gd name="T23" fmla="*/ 16 h 22"/>
                <a:gd name="T24" fmla="*/ 14 w 20"/>
                <a:gd name="T25" fmla="*/ 13 h 22"/>
                <a:gd name="T26" fmla="*/ 16 w 20"/>
                <a:gd name="T27" fmla="*/ 8 h 22"/>
                <a:gd name="T28" fmla="*/ 15 w 20"/>
                <a:gd name="T29" fmla="*/ 9 h 22"/>
                <a:gd name="T30" fmla="*/ 16 w 20"/>
                <a:gd name="T31" fmla="*/ 6 h 22"/>
                <a:gd name="T32" fmla="*/ 19 w 20"/>
                <a:gd name="T3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22">
                  <a:moveTo>
                    <a:pt x="19" y="0"/>
                  </a:moveTo>
                  <a:cubicBezTo>
                    <a:pt x="19" y="0"/>
                    <a:pt x="18" y="0"/>
                    <a:pt x="18" y="0"/>
                  </a:cubicBezTo>
                  <a:cubicBezTo>
                    <a:pt x="19" y="2"/>
                    <a:pt x="15" y="6"/>
                    <a:pt x="15" y="6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5" y="9"/>
                    <a:pt x="15" y="10"/>
                  </a:cubicBezTo>
                  <a:cubicBezTo>
                    <a:pt x="14" y="11"/>
                    <a:pt x="11" y="16"/>
                    <a:pt x="11" y="16"/>
                  </a:cubicBezTo>
                  <a:cubicBezTo>
                    <a:pt x="11" y="16"/>
                    <a:pt x="8" y="18"/>
                    <a:pt x="5" y="20"/>
                  </a:cubicBezTo>
                  <a:cubicBezTo>
                    <a:pt x="1" y="22"/>
                    <a:pt x="1" y="19"/>
                    <a:pt x="1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3" y="22"/>
                    <a:pt x="4" y="22"/>
                  </a:cubicBezTo>
                  <a:cubicBezTo>
                    <a:pt x="5" y="21"/>
                    <a:pt x="12" y="16"/>
                    <a:pt x="12" y="16"/>
                  </a:cubicBezTo>
                  <a:cubicBezTo>
                    <a:pt x="12" y="16"/>
                    <a:pt x="13" y="14"/>
                    <a:pt x="14" y="13"/>
                  </a:cubicBezTo>
                  <a:cubicBezTo>
                    <a:pt x="15" y="12"/>
                    <a:pt x="18" y="9"/>
                    <a:pt x="16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7"/>
                    <a:pt x="16" y="6"/>
                  </a:cubicBezTo>
                  <a:cubicBezTo>
                    <a:pt x="16" y="6"/>
                    <a:pt x="20" y="2"/>
                    <a:pt x="19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76"/>
            <p:cNvSpPr>
              <a:spLocks/>
            </p:cNvSpPr>
            <p:nvPr/>
          </p:nvSpPr>
          <p:spPr bwMode="auto">
            <a:xfrm>
              <a:off x="4729163" y="2451100"/>
              <a:ext cx="76200" cy="74613"/>
            </a:xfrm>
            <a:custGeom>
              <a:avLst/>
              <a:gdLst>
                <a:gd name="T0" fmla="*/ 0 w 5"/>
                <a:gd name="T1" fmla="*/ 5 h 5"/>
                <a:gd name="T2" fmla="*/ 5 w 5"/>
                <a:gd name="T3" fmla="*/ 2 h 5"/>
                <a:gd name="T4" fmla="*/ 4 w 5"/>
                <a:gd name="T5" fmla="*/ 0 h 5"/>
                <a:gd name="T6" fmla="*/ 0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0" y="5"/>
                    <a:pt x="3" y="2"/>
                    <a:pt x="5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1" y="4"/>
                    <a:pt x="0" y="5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77"/>
            <p:cNvSpPr>
              <a:spLocks/>
            </p:cNvSpPr>
            <p:nvPr/>
          </p:nvSpPr>
          <p:spPr bwMode="auto">
            <a:xfrm>
              <a:off x="4743450" y="2359025"/>
              <a:ext cx="92075" cy="92075"/>
            </a:xfrm>
            <a:custGeom>
              <a:avLst/>
              <a:gdLst>
                <a:gd name="T0" fmla="*/ 0 w 6"/>
                <a:gd name="T1" fmla="*/ 6 h 6"/>
                <a:gd name="T2" fmla="*/ 2 w 6"/>
                <a:gd name="T3" fmla="*/ 3 h 6"/>
                <a:gd name="T4" fmla="*/ 6 w 6"/>
                <a:gd name="T5" fmla="*/ 0 h 6"/>
                <a:gd name="T6" fmla="*/ 2 w 6"/>
                <a:gd name="T7" fmla="*/ 3 h 6"/>
                <a:gd name="T8" fmla="*/ 0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cubicBezTo>
                    <a:pt x="0" y="6"/>
                    <a:pt x="2" y="3"/>
                    <a:pt x="2" y="3"/>
                  </a:cubicBezTo>
                  <a:cubicBezTo>
                    <a:pt x="3" y="3"/>
                    <a:pt x="6" y="0"/>
                    <a:pt x="6" y="0"/>
                  </a:cubicBezTo>
                  <a:cubicBezTo>
                    <a:pt x="2" y="3"/>
                    <a:pt x="2" y="3"/>
                    <a:pt x="2" y="3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78"/>
            <p:cNvSpPr>
              <a:spLocks/>
            </p:cNvSpPr>
            <p:nvPr/>
          </p:nvSpPr>
          <p:spPr bwMode="auto">
            <a:xfrm>
              <a:off x="4622800" y="2495550"/>
              <a:ext cx="76200" cy="182563"/>
            </a:xfrm>
            <a:custGeom>
              <a:avLst/>
              <a:gdLst>
                <a:gd name="T0" fmla="*/ 3 w 5"/>
                <a:gd name="T1" fmla="*/ 0 h 12"/>
                <a:gd name="T2" fmla="*/ 0 w 5"/>
                <a:gd name="T3" fmla="*/ 2 h 12"/>
                <a:gd name="T4" fmla="*/ 3 w 5"/>
                <a:gd name="T5" fmla="*/ 12 h 12"/>
                <a:gd name="T6" fmla="*/ 3 w 5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2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5" y="5"/>
                    <a:pt x="3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79"/>
            <p:cNvSpPr>
              <a:spLocks/>
            </p:cNvSpPr>
            <p:nvPr/>
          </p:nvSpPr>
          <p:spPr bwMode="auto">
            <a:xfrm>
              <a:off x="2952750" y="3435350"/>
              <a:ext cx="166688" cy="258763"/>
            </a:xfrm>
            <a:custGeom>
              <a:avLst/>
              <a:gdLst>
                <a:gd name="T0" fmla="*/ 0 w 11"/>
                <a:gd name="T1" fmla="*/ 0 h 17"/>
                <a:gd name="T2" fmla="*/ 0 w 11"/>
                <a:gd name="T3" fmla="*/ 14 h 17"/>
                <a:gd name="T4" fmla="*/ 11 w 11"/>
                <a:gd name="T5" fmla="*/ 17 h 17"/>
                <a:gd name="T6" fmla="*/ 6 w 11"/>
                <a:gd name="T7" fmla="*/ 0 h 17"/>
                <a:gd name="T8" fmla="*/ 0 w 11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7">
                  <a:moveTo>
                    <a:pt x="0" y="0"/>
                  </a:moveTo>
                  <a:cubicBezTo>
                    <a:pt x="0" y="0"/>
                    <a:pt x="0" y="13"/>
                    <a:pt x="0" y="14"/>
                  </a:cubicBezTo>
                  <a:cubicBezTo>
                    <a:pt x="1" y="16"/>
                    <a:pt x="11" y="17"/>
                    <a:pt x="11" y="17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80"/>
            <p:cNvSpPr>
              <a:spLocks/>
            </p:cNvSpPr>
            <p:nvPr/>
          </p:nvSpPr>
          <p:spPr bwMode="auto">
            <a:xfrm>
              <a:off x="3286125" y="2147888"/>
              <a:ext cx="242888" cy="287338"/>
            </a:xfrm>
            <a:custGeom>
              <a:avLst/>
              <a:gdLst>
                <a:gd name="T0" fmla="*/ 16 w 16"/>
                <a:gd name="T1" fmla="*/ 8 h 19"/>
                <a:gd name="T2" fmla="*/ 15 w 16"/>
                <a:gd name="T3" fmla="*/ 12 h 19"/>
                <a:gd name="T4" fmla="*/ 8 w 16"/>
                <a:gd name="T5" fmla="*/ 19 h 19"/>
                <a:gd name="T6" fmla="*/ 3 w 16"/>
                <a:gd name="T7" fmla="*/ 17 h 19"/>
                <a:gd name="T8" fmla="*/ 1 w 16"/>
                <a:gd name="T9" fmla="*/ 11 h 19"/>
                <a:gd name="T10" fmla="*/ 0 w 16"/>
                <a:gd name="T11" fmla="*/ 2 h 19"/>
                <a:gd name="T12" fmla="*/ 16 w 16"/>
                <a:gd name="T1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9">
                  <a:moveTo>
                    <a:pt x="16" y="8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0" y="18"/>
                    <a:pt x="8" y="19"/>
                  </a:cubicBezTo>
                  <a:cubicBezTo>
                    <a:pt x="7" y="19"/>
                    <a:pt x="3" y="17"/>
                    <a:pt x="3" y="17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5"/>
                    <a:pt x="0" y="2"/>
                  </a:cubicBezTo>
                  <a:cubicBezTo>
                    <a:pt x="0" y="0"/>
                    <a:pt x="12" y="7"/>
                    <a:pt x="16" y="8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81"/>
            <p:cNvSpPr>
              <a:spLocks/>
            </p:cNvSpPr>
            <p:nvPr/>
          </p:nvSpPr>
          <p:spPr bwMode="auto">
            <a:xfrm>
              <a:off x="3316288" y="2238375"/>
              <a:ext cx="166688" cy="196850"/>
            </a:xfrm>
            <a:custGeom>
              <a:avLst/>
              <a:gdLst>
                <a:gd name="T0" fmla="*/ 0 w 11"/>
                <a:gd name="T1" fmla="*/ 0 h 13"/>
                <a:gd name="T2" fmla="*/ 4 w 11"/>
                <a:gd name="T3" fmla="*/ 5 h 13"/>
                <a:gd name="T4" fmla="*/ 11 w 11"/>
                <a:gd name="T5" fmla="*/ 9 h 13"/>
                <a:gd name="T6" fmla="*/ 6 w 11"/>
                <a:gd name="T7" fmla="*/ 13 h 13"/>
                <a:gd name="T8" fmla="*/ 1 w 11"/>
                <a:gd name="T9" fmla="*/ 11 h 13"/>
                <a:gd name="T10" fmla="*/ 0 w 11"/>
                <a:gd name="T11" fmla="*/ 7 h 13"/>
                <a:gd name="T12" fmla="*/ 0 w 11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3">
                  <a:moveTo>
                    <a:pt x="0" y="0"/>
                  </a:moveTo>
                  <a:cubicBezTo>
                    <a:pt x="1" y="0"/>
                    <a:pt x="3" y="4"/>
                    <a:pt x="4" y="5"/>
                  </a:cubicBezTo>
                  <a:cubicBezTo>
                    <a:pt x="4" y="6"/>
                    <a:pt x="8" y="8"/>
                    <a:pt x="11" y="9"/>
                  </a:cubicBezTo>
                  <a:cubicBezTo>
                    <a:pt x="9" y="11"/>
                    <a:pt x="7" y="13"/>
                    <a:pt x="6" y="13"/>
                  </a:cubicBezTo>
                  <a:cubicBezTo>
                    <a:pt x="5" y="13"/>
                    <a:pt x="1" y="11"/>
                    <a:pt x="1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82"/>
            <p:cNvSpPr>
              <a:spLocks/>
            </p:cNvSpPr>
            <p:nvPr/>
          </p:nvSpPr>
          <p:spPr bwMode="auto">
            <a:xfrm>
              <a:off x="3209925" y="1844675"/>
              <a:ext cx="365125" cy="347663"/>
            </a:xfrm>
            <a:custGeom>
              <a:avLst/>
              <a:gdLst>
                <a:gd name="T0" fmla="*/ 23 w 24"/>
                <a:gd name="T1" fmla="*/ 6 h 23"/>
                <a:gd name="T2" fmla="*/ 24 w 24"/>
                <a:gd name="T3" fmla="*/ 5 h 23"/>
                <a:gd name="T4" fmla="*/ 18 w 24"/>
                <a:gd name="T5" fmla="*/ 0 h 23"/>
                <a:gd name="T6" fmla="*/ 9 w 24"/>
                <a:gd name="T7" fmla="*/ 0 h 23"/>
                <a:gd name="T8" fmla="*/ 2 w 24"/>
                <a:gd name="T9" fmla="*/ 6 h 23"/>
                <a:gd name="T10" fmla="*/ 1 w 24"/>
                <a:gd name="T11" fmla="*/ 13 h 23"/>
                <a:gd name="T12" fmla="*/ 4 w 24"/>
                <a:gd name="T13" fmla="*/ 20 h 23"/>
                <a:gd name="T14" fmla="*/ 23 w 24"/>
                <a:gd name="T15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3">
                  <a:moveTo>
                    <a:pt x="23" y="6"/>
                  </a:moveTo>
                  <a:cubicBezTo>
                    <a:pt x="23" y="6"/>
                    <a:pt x="24" y="5"/>
                    <a:pt x="24" y="5"/>
                  </a:cubicBezTo>
                  <a:cubicBezTo>
                    <a:pt x="23" y="4"/>
                    <a:pt x="21" y="0"/>
                    <a:pt x="18" y="0"/>
                  </a:cubicBezTo>
                  <a:cubicBezTo>
                    <a:pt x="15" y="0"/>
                    <a:pt x="9" y="0"/>
                    <a:pt x="9" y="0"/>
                  </a:cubicBezTo>
                  <a:cubicBezTo>
                    <a:pt x="9" y="0"/>
                    <a:pt x="4" y="3"/>
                    <a:pt x="2" y="6"/>
                  </a:cubicBezTo>
                  <a:cubicBezTo>
                    <a:pt x="0" y="9"/>
                    <a:pt x="1" y="13"/>
                    <a:pt x="1" y="13"/>
                  </a:cubicBezTo>
                  <a:cubicBezTo>
                    <a:pt x="1" y="13"/>
                    <a:pt x="0" y="19"/>
                    <a:pt x="4" y="20"/>
                  </a:cubicBezTo>
                  <a:cubicBezTo>
                    <a:pt x="4" y="20"/>
                    <a:pt x="11" y="23"/>
                    <a:pt x="23" y="6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83"/>
            <p:cNvSpPr>
              <a:spLocks/>
            </p:cNvSpPr>
            <p:nvPr/>
          </p:nvSpPr>
          <p:spPr bwMode="auto">
            <a:xfrm>
              <a:off x="3225800" y="1935163"/>
              <a:ext cx="379413" cy="379413"/>
            </a:xfrm>
            <a:custGeom>
              <a:avLst/>
              <a:gdLst>
                <a:gd name="T0" fmla="*/ 21 w 25"/>
                <a:gd name="T1" fmla="*/ 24 h 25"/>
                <a:gd name="T2" fmla="*/ 17 w 25"/>
                <a:gd name="T3" fmla="*/ 25 h 25"/>
                <a:gd name="T4" fmla="*/ 9 w 25"/>
                <a:gd name="T5" fmla="*/ 22 h 25"/>
                <a:gd name="T6" fmla="*/ 6 w 25"/>
                <a:gd name="T7" fmla="*/ 17 h 25"/>
                <a:gd name="T8" fmla="*/ 5 w 25"/>
                <a:gd name="T9" fmla="*/ 17 h 25"/>
                <a:gd name="T10" fmla="*/ 2 w 25"/>
                <a:gd name="T11" fmla="*/ 14 h 25"/>
                <a:gd name="T12" fmla="*/ 2 w 25"/>
                <a:gd name="T13" fmla="*/ 9 h 25"/>
                <a:gd name="T14" fmla="*/ 5 w 25"/>
                <a:gd name="T15" fmla="*/ 10 h 25"/>
                <a:gd name="T16" fmla="*/ 7 w 25"/>
                <a:gd name="T17" fmla="*/ 13 h 25"/>
                <a:gd name="T18" fmla="*/ 8 w 25"/>
                <a:gd name="T19" fmla="*/ 13 h 25"/>
                <a:gd name="T20" fmla="*/ 7 w 25"/>
                <a:gd name="T21" fmla="*/ 10 h 25"/>
                <a:gd name="T22" fmla="*/ 10 w 25"/>
                <a:gd name="T23" fmla="*/ 5 h 25"/>
                <a:gd name="T24" fmla="*/ 9 w 25"/>
                <a:gd name="T25" fmla="*/ 4 h 25"/>
                <a:gd name="T26" fmla="*/ 12 w 25"/>
                <a:gd name="T27" fmla="*/ 0 h 25"/>
                <a:gd name="T28" fmla="*/ 22 w 25"/>
                <a:gd name="T29" fmla="*/ 0 h 25"/>
                <a:gd name="T30" fmla="*/ 24 w 25"/>
                <a:gd name="T31" fmla="*/ 7 h 25"/>
                <a:gd name="T32" fmla="*/ 23 w 25"/>
                <a:gd name="T33" fmla="*/ 9 h 25"/>
                <a:gd name="T34" fmla="*/ 24 w 25"/>
                <a:gd name="T35" fmla="*/ 14 h 25"/>
                <a:gd name="T36" fmla="*/ 22 w 25"/>
                <a:gd name="T37" fmla="*/ 21 h 25"/>
                <a:gd name="T38" fmla="*/ 21 w 25"/>
                <a:gd name="T39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" h="25">
                  <a:moveTo>
                    <a:pt x="21" y="24"/>
                  </a:moveTo>
                  <a:cubicBezTo>
                    <a:pt x="21" y="24"/>
                    <a:pt x="18" y="25"/>
                    <a:pt x="17" y="25"/>
                  </a:cubicBezTo>
                  <a:cubicBezTo>
                    <a:pt x="17" y="25"/>
                    <a:pt x="11" y="25"/>
                    <a:pt x="9" y="22"/>
                  </a:cubicBezTo>
                  <a:cubicBezTo>
                    <a:pt x="7" y="19"/>
                    <a:pt x="6" y="17"/>
                    <a:pt x="6" y="17"/>
                  </a:cubicBezTo>
                  <a:cubicBezTo>
                    <a:pt x="6" y="17"/>
                    <a:pt x="5" y="17"/>
                    <a:pt x="5" y="17"/>
                  </a:cubicBezTo>
                  <a:cubicBezTo>
                    <a:pt x="4" y="17"/>
                    <a:pt x="3" y="14"/>
                    <a:pt x="2" y="14"/>
                  </a:cubicBezTo>
                  <a:cubicBezTo>
                    <a:pt x="2" y="13"/>
                    <a:pt x="0" y="10"/>
                    <a:pt x="2" y="9"/>
                  </a:cubicBezTo>
                  <a:cubicBezTo>
                    <a:pt x="3" y="8"/>
                    <a:pt x="5" y="9"/>
                    <a:pt x="5" y="10"/>
                  </a:cubicBezTo>
                  <a:cubicBezTo>
                    <a:pt x="5" y="10"/>
                    <a:pt x="7" y="13"/>
                    <a:pt x="7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7" y="10"/>
                    <a:pt x="7" y="10"/>
                  </a:cubicBezTo>
                  <a:cubicBezTo>
                    <a:pt x="8" y="9"/>
                    <a:pt x="11" y="6"/>
                    <a:pt x="10" y="5"/>
                  </a:cubicBezTo>
                  <a:cubicBezTo>
                    <a:pt x="10" y="5"/>
                    <a:pt x="9" y="4"/>
                    <a:pt x="9" y="4"/>
                  </a:cubicBezTo>
                  <a:cubicBezTo>
                    <a:pt x="9" y="3"/>
                    <a:pt x="12" y="1"/>
                    <a:pt x="12" y="0"/>
                  </a:cubicBezTo>
                  <a:cubicBezTo>
                    <a:pt x="13" y="0"/>
                    <a:pt x="19" y="0"/>
                    <a:pt x="22" y="0"/>
                  </a:cubicBezTo>
                  <a:cubicBezTo>
                    <a:pt x="22" y="0"/>
                    <a:pt x="24" y="3"/>
                    <a:pt x="24" y="7"/>
                  </a:cubicBezTo>
                  <a:cubicBezTo>
                    <a:pt x="24" y="7"/>
                    <a:pt x="24" y="8"/>
                    <a:pt x="23" y="9"/>
                  </a:cubicBezTo>
                  <a:cubicBezTo>
                    <a:pt x="23" y="9"/>
                    <a:pt x="25" y="11"/>
                    <a:pt x="24" y="14"/>
                  </a:cubicBezTo>
                  <a:cubicBezTo>
                    <a:pt x="24" y="17"/>
                    <a:pt x="22" y="20"/>
                    <a:pt x="22" y="21"/>
                  </a:cubicBezTo>
                  <a:cubicBezTo>
                    <a:pt x="22" y="22"/>
                    <a:pt x="22" y="24"/>
                    <a:pt x="21" y="24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84"/>
            <p:cNvSpPr>
              <a:spLocks/>
            </p:cNvSpPr>
            <p:nvPr/>
          </p:nvSpPr>
          <p:spPr bwMode="auto">
            <a:xfrm>
              <a:off x="3225800" y="1935163"/>
              <a:ext cx="333375" cy="379413"/>
            </a:xfrm>
            <a:custGeom>
              <a:avLst/>
              <a:gdLst>
                <a:gd name="T0" fmla="*/ 2 w 22"/>
                <a:gd name="T1" fmla="*/ 9 h 25"/>
                <a:gd name="T2" fmla="*/ 5 w 22"/>
                <a:gd name="T3" fmla="*/ 10 h 25"/>
                <a:gd name="T4" fmla="*/ 7 w 22"/>
                <a:gd name="T5" fmla="*/ 13 h 25"/>
                <a:gd name="T6" fmla="*/ 8 w 22"/>
                <a:gd name="T7" fmla="*/ 13 h 25"/>
                <a:gd name="T8" fmla="*/ 7 w 22"/>
                <a:gd name="T9" fmla="*/ 10 h 25"/>
                <a:gd name="T10" fmla="*/ 10 w 22"/>
                <a:gd name="T11" fmla="*/ 5 h 25"/>
                <a:gd name="T12" fmla="*/ 9 w 22"/>
                <a:gd name="T13" fmla="*/ 4 h 25"/>
                <a:gd name="T14" fmla="*/ 12 w 22"/>
                <a:gd name="T15" fmla="*/ 0 h 25"/>
                <a:gd name="T16" fmla="*/ 13 w 22"/>
                <a:gd name="T17" fmla="*/ 0 h 25"/>
                <a:gd name="T18" fmla="*/ 16 w 22"/>
                <a:gd name="T19" fmla="*/ 6 h 25"/>
                <a:gd name="T20" fmla="*/ 13 w 22"/>
                <a:gd name="T21" fmla="*/ 7 h 25"/>
                <a:gd name="T22" fmla="*/ 13 w 22"/>
                <a:gd name="T23" fmla="*/ 10 h 25"/>
                <a:gd name="T24" fmla="*/ 11 w 22"/>
                <a:gd name="T25" fmla="*/ 10 h 25"/>
                <a:gd name="T26" fmla="*/ 12 w 22"/>
                <a:gd name="T27" fmla="*/ 15 h 25"/>
                <a:gd name="T28" fmla="*/ 15 w 22"/>
                <a:gd name="T29" fmla="*/ 15 h 25"/>
                <a:gd name="T30" fmla="*/ 14 w 22"/>
                <a:gd name="T31" fmla="*/ 20 h 25"/>
                <a:gd name="T32" fmla="*/ 18 w 22"/>
                <a:gd name="T33" fmla="*/ 24 h 25"/>
                <a:gd name="T34" fmla="*/ 22 w 22"/>
                <a:gd name="T35" fmla="*/ 23 h 25"/>
                <a:gd name="T36" fmla="*/ 21 w 22"/>
                <a:gd name="T37" fmla="*/ 24 h 25"/>
                <a:gd name="T38" fmla="*/ 17 w 22"/>
                <a:gd name="T39" fmla="*/ 25 h 25"/>
                <a:gd name="T40" fmla="*/ 9 w 22"/>
                <a:gd name="T41" fmla="*/ 22 h 25"/>
                <a:gd name="T42" fmla="*/ 6 w 22"/>
                <a:gd name="T43" fmla="*/ 17 h 25"/>
                <a:gd name="T44" fmla="*/ 5 w 22"/>
                <a:gd name="T45" fmla="*/ 17 h 25"/>
                <a:gd name="T46" fmla="*/ 2 w 22"/>
                <a:gd name="T47" fmla="*/ 14 h 25"/>
                <a:gd name="T48" fmla="*/ 2 w 22"/>
                <a:gd name="T49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25">
                  <a:moveTo>
                    <a:pt x="2" y="9"/>
                  </a:moveTo>
                  <a:cubicBezTo>
                    <a:pt x="3" y="8"/>
                    <a:pt x="5" y="9"/>
                    <a:pt x="5" y="10"/>
                  </a:cubicBezTo>
                  <a:cubicBezTo>
                    <a:pt x="5" y="10"/>
                    <a:pt x="7" y="13"/>
                    <a:pt x="7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7" y="10"/>
                    <a:pt x="7" y="10"/>
                  </a:cubicBezTo>
                  <a:cubicBezTo>
                    <a:pt x="8" y="9"/>
                    <a:pt x="11" y="6"/>
                    <a:pt x="10" y="5"/>
                  </a:cubicBezTo>
                  <a:cubicBezTo>
                    <a:pt x="10" y="5"/>
                    <a:pt x="9" y="4"/>
                    <a:pt x="9" y="4"/>
                  </a:cubicBezTo>
                  <a:cubicBezTo>
                    <a:pt x="9" y="3"/>
                    <a:pt x="12" y="1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5" y="2"/>
                    <a:pt x="17" y="6"/>
                    <a:pt x="16" y="6"/>
                  </a:cubicBezTo>
                  <a:cubicBezTo>
                    <a:pt x="15" y="6"/>
                    <a:pt x="13" y="7"/>
                    <a:pt x="13" y="7"/>
                  </a:cubicBezTo>
                  <a:cubicBezTo>
                    <a:pt x="13" y="7"/>
                    <a:pt x="13" y="9"/>
                    <a:pt x="13" y="10"/>
                  </a:cubicBezTo>
                  <a:cubicBezTo>
                    <a:pt x="12" y="10"/>
                    <a:pt x="11" y="10"/>
                    <a:pt x="11" y="10"/>
                  </a:cubicBezTo>
                  <a:cubicBezTo>
                    <a:pt x="11" y="11"/>
                    <a:pt x="11" y="14"/>
                    <a:pt x="12" y="15"/>
                  </a:cubicBezTo>
                  <a:cubicBezTo>
                    <a:pt x="13" y="16"/>
                    <a:pt x="15" y="15"/>
                    <a:pt x="15" y="15"/>
                  </a:cubicBezTo>
                  <a:cubicBezTo>
                    <a:pt x="14" y="16"/>
                    <a:pt x="14" y="19"/>
                    <a:pt x="14" y="20"/>
                  </a:cubicBezTo>
                  <a:cubicBezTo>
                    <a:pt x="14" y="21"/>
                    <a:pt x="16" y="23"/>
                    <a:pt x="18" y="24"/>
                  </a:cubicBezTo>
                  <a:cubicBezTo>
                    <a:pt x="18" y="24"/>
                    <a:pt x="20" y="23"/>
                    <a:pt x="22" y="23"/>
                  </a:cubicBezTo>
                  <a:cubicBezTo>
                    <a:pt x="22" y="24"/>
                    <a:pt x="21" y="24"/>
                    <a:pt x="21" y="24"/>
                  </a:cubicBezTo>
                  <a:cubicBezTo>
                    <a:pt x="21" y="24"/>
                    <a:pt x="18" y="25"/>
                    <a:pt x="17" y="25"/>
                  </a:cubicBezTo>
                  <a:cubicBezTo>
                    <a:pt x="17" y="25"/>
                    <a:pt x="11" y="25"/>
                    <a:pt x="9" y="22"/>
                  </a:cubicBezTo>
                  <a:cubicBezTo>
                    <a:pt x="7" y="19"/>
                    <a:pt x="6" y="17"/>
                    <a:pt x="6" y="17"/>
                  </a:cubicBezTo>
                  <a:cubicBezTo>
                    <a:pt x="6" y="17"/>
                    <a:pt x="5" y="17"/>
                    <a:pt x="5" y="17"/>
                  </a:cubicBezTo>
                  <a:cubicBezTo>
                    <a:pt x="4" y="17"/>
                    <a:pt x="3" y="14"/>
                    <a:pt x="2" y="14"/>
                  </a:cubicBezTo>
                  <a:cubicBezTo>
                    <a:pt x="2" y="13"/>
                    <a:pt x="0" y="10"/>
                    <a:pt x="2" y="9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85"/>
            <p:cNvSpPr>
              <a:spLocks/>
            </p:cNvSpPr>
            <p:nvPr/>
          </p:nvSpPr>
          <p:spPr bwMode="auto">
            <a:xfrm>
              <a:off x="3059113" y="4405313"/>
              <a:ext cx="196850" cy="76200"/>
            </a:xfrm>
            <a:custGeom>
              <a:avLst/>
              <a:gdLst>
                <a:gd name="T0" fmla="*/ 5 w 13"/>
                <a:gd name="T1" fmla="*/ 5 h 5"/>
                <a:gd name="T2" fmla="*/ 8 w 13"/>
                <a:gd name="T3" fmla="*/ 0 h 5"/>
                <a:gd name="T4" fmla="*/ 5 w 13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5">
                  <a:moveTo>
                    <a:pt x="5" y="5"/>
                  </a:moveTo>
                  <a:cubicBezTo>
                    <a:pt x="8" y="5"/>
                    <a:pt x="13" y="0"/>
                    <a:pt x="8" y="0"/>
                  </a:cubicBezTo>
                  <a:cubicBezTo>
                    <a:pt x="5" y="0"/>
                    <a:pt x="0" y="5"/>
                    <a:pt x="5" y="5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86"/>
            <p:cNvSpPr>
              <a:spLocks/>
            </p:cNvSpPr>
            <p:nvPr/>
          </p:nvSpPr>
          <p:spPr bwMode="auto">
            <a:xfrm>
              <a:off x="2936875" y="5073650"/>
              <a:ext cx="273050" cy="211138"/>
            </a:xfrm>
            <a:custGeom>
              <a:avLst/>
              <a:gdLst>
                <a:gd name="T0" fmla="*/ 6 w 18"/>
                <a:gd name="T1" fmla="*/ 0 h 14"/>
                <a:gd name="T2" fmla="*/ 0 w 18"/>
                <a:gd name="T3" fmla="*/ 12 h 14"/>
                <a:gd name="T4" fmla="*/ 15 w 18"/>
                <a:gd name="T5" fmla="*/ 9 h 14"/>
                <a:gd name="T6" fmla="*/ 16 w 18"/>
                <a:gd name="T7" fmla="*/ 6 h 14"/>
                <a:gd name="T8" fmla="*/ 17 w 18"/>
                <a:gd name="T9" fmla="*/ 1 h 14"/>
                <a:gd name="T10" fmla="*/ 6 w 18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4">
                  <a:moveTo>
                    <a:pt x="6" y="0"/>
                  </a:moveTo>
                  <a:cubicBezTo>
                    <a:pt x="6" y="0"/>
                    <a:pt x="0" y="8"/>
                    <a:pt x="0" y="12"/>
                  </a:cubicBezTo>
                  <a:cubicBezTo>
                    <a:pt x="0" y="12"/>
                    <a:pt x="14" y="14"/>
                    <a:pt x="15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8" y="8"/>
                    <a:pt x="17" y="1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87"/>
            <p:cNvSpPr>
              <a:spLocks/>
            </p:cNvSpPr>
            <p:nvPr/>
          </p:nvSpPr>
          <p:spPr bwMode="auto">
            <a:xfrm>
              <a:off x="3665538" y="5011738"/>
              <a:ext cx="303213" cy="273050"/>
            </a:xfrm>
            <a:custGeom>
              <a:avLst/>
              <a:gdLst>
                <a:gd name="T0" fmla="*/ 0 w 20"/>
                <a:gd name="T1" fmla="*/ 4 h 18"/>
                <a:gd name="T2" fmla="*/ 0 w 20"/>
                <a:gd name="T3" fmla="*/ 10 h 18"/>
                <a:gd name="T4" fmla="*/ 6 w 20"/>
                <a:gd name="T5" fmla="*/ 13 h 18"/>
                <a:gd name="T6" fmla="*/ 7 w 20"/>
                <a:gd name="T7" fmla="*/ 16 h 18"/>
                <a:gd name="T8" fmla="*/ 7 w 20"/>
                <a:gd name="T9" fmla="*/ 16 h 18"/>
                <a:gd name="T10" fmla="*/ 20 w 20"/>
                <a:gd name="T11" fmla="*/ 17 h 18"/>
                <a:gd name="T12" fmla="*/ 20 w 20"/>
                <a:gd name="T13" fmla="*/ 14 h 18"/>
                <a:gd name="T14" fmla="*/ 12 w 20"/>
                <a:gd name="T15" fmla="*/ 4 h 18"/>
                <a:gd name="T16" fmla="*/ 0 w 20"/>
                <a:gd name="T17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8">
                  <a:moveTo>
                    <a:pt x="0" y="4"/>
                  </a:moveTo>
                  <a:cubicBezTo>
                    <a:pt x="0" y="4"/>
                    <a:pt x="0" y="8"/>
                    <a:pt x="0" y="10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6" y="13"/>
                    <a:pt x="7" y="16"/>
                    <a:pt x="7" y="16"/>
                  </a:cubicBezTo>
                  <a:cubicBezTo>
                    <a:pt x="8" y="17"/>
                    <a:pt x="7" y="16"/>
                    <a:pt x="7" y="16"/>
                  </a:cubicBezTo>
                  <a:cubicBezTo>
                    <a:pt x="7" y="16"/>
                    <a:pt x="17" y="18"/>
                    <a:pt x="20" y="17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14" y="7"/>
                    <a:pt x="12" y="4"/>
                  </a:cubicBezTo>
                  <a:cubicBezTo>
                    <a:pt x="11" y="0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88"/>
            <p:cNvSpPr>
              <a:spLocks/>
            </p:cNvSpPr>
            <p:nvPr/>
          </p:nvSpPr>
          <p:spPr bwMode="auto">
            <a:xfrm>
              <a:off x="2967038" y="3254375"/>
              <a:ext cx="941388" cy="1909763"/>
            </a:xfrm>
            <a:custGeom>
              <a:avLst/>
              <a:gdLst>
                <a:gd name="T0" fmla="*/ 3 w 62"/>
                <a:gd name="T1" fmla="*/ 121 h 126"/>
                <a:gd name="T2" fmla="*/ 17 w 62"/>
                <a:gd name="T3" fmla="*/ 120 h 126"/>
                <a:gd name="T4" fmla="*/ 15 w 62"/>
                <a:gd name="T5" fmla="*/ 106 h 126"/>
                <a:gd name="T6" fmla="*/ 23 w 62"/>
                <a:gd name="T7" fmla="*/ 64 h 126"/>
                <a:gd name="T8" fmla="*/ 30 w 62"/>
                <a:gd name="T9" fmla="*/ 36 h 126"/>
                <a:gd name="T10" fmla="*/ 32 w 62"/>
                <a:gd name="T11" fmla="*/ 40 h 126"/>
                <a:gd name="T12" fmla="*/ 46 w 62"/>
                <a:gd name="T13" fmla="*/ 120 h 126"/>
                <a:gd name="T14" fmla="*/ 59 w 62"/>
                <a:gd name="T15" fmla="*/ 122 h 126"/>
                <a:gd name="T16" fmla="*/ 59 w 62"/>
                <a:gd name="T17" fmla="*/ 110 h 126"/>
                <a:gd name="T18" fmla="*/ 58 w 62"/>
                <a:gd name="T19" fmla="*/ 88 h 126"/>
                <a:gd name="T20" fmla="*/ 58 w 62"/>
                <a:gd name="T21" fmla="*/ 58 h 126"/>
                <a:gd name="T22" fmla="*/ 56 w 62"/>
                <a:gd name="T23" fmla="*/ 24 h 126"/>
                <a:gd name="T24" fmla="*/ 56 w 62"/>
                <a:gd name="T25" fmla="*/ 20 h 126"/>
                <a:gd name="T26" fmla="*/ 53 w 62"/>
                <a:gd name="T27" fmla="*/ 12 h 126"/>
                <a:gd name="T28" fmla="*/ 52 w 62"/>
                <a:gd name="T29" fmla="*/ 2 h 126"/>
                <a:gd name="T30" fmla="*/ 30 w 62"/>
                <a:gd name="T31" fmla="*/ 5 h 126"/>
                <a:gd name="T32" fmla="*/ 14 w 62"/>
                <a:gd name="T33" fmla="*/ 0 h 126"/>
                <a:gd name="T34" fmla="*/ 13 w 62"/>
                <a:gd name="T35" fmla="*/ 5 h 126"/>
                <a:gd name="T36" fmla="*/ 3 w 62"/>
                <a:gd name="T37" fmla="*/ 17 h 126"/>
                <a:gd name="T38" fmla="*/ 5 w 62"/>
                <a:gd name="T39" fmla="*/ 23 h 126"/>
                <a:gd name="T40" fmla="*/ 5 w 62"/>
                <a:gd name="T41" fmla="*/ 55 h 126"/>
                <a:gd name="T42" fmla="*/ 3 w 62"/>
                <a:gd name="T43" fmla="*/ 93 h 126"/>
                <a:gd name="T44" fmla="*/ 1 w 62"/>
                <a:gd name="T45" fmla="*/ 112 h 126"/>
                <a:gd name="T46" fmla="*/ 3 w 62"/>
                <a:gd name="T47" fmla="*/ 12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2" h="126">
                  <a:moveTo>
                    <a:pt x="3" y="121"/>
                  </a:moveTo>
                  <a:cubicBezTo>
                    <a:pt x="3" y="121"/>
                    <a:pt x="16" y="124"/>
                    <a:pt x="17" y="120"/>
                  </a:cubicBezTo>
                  <a:cubicBezTo>
                    <a:pt x="18" y="116"/>
                    <a:pt x="15" y="106"/>
                    <a:pt x="15" y="106"/>
                  </a:cubicBezTo>
                  <a:cubicBezTo>
                    <a:pt x="15" y="106"/>
                    <a:pt x="22" y="65"/>
                    <a:pt x="23" y="64"/>
                  </a:cubicBezTo>
                  <a:cubicBezTo>
                    <a:pt x="24" y="64"/>
                    <a:pt x="28" y="47"/>
                    <a:pt x="30" y="36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9" y="111"/>
                    <a:pt x="46" y="120"/>
                  </a:cubicBezTo>
                  <a:cubicBezTo>
                    <a:pt x="46" y="120"/>
                    <a:pt x="55" y="126"/>
                    <a:pt x="59" y="122"/>
                  </a:cubicBezTo>
                  <a:cubicBezTo>
                    <a:pt x="59" y="122"/>
                    <a:pt x="62" y="119"/>
                    <a:pt x="59" y="110"/>
                  </a:cubicBezTo>
                  <a:cubicBezTo>
                    <a:pt x="59" y="110"/>
                    <a:pt x="61" y="95"/>
                    <a:pt x="58" y="88"/>
                  </a:cubicBezTo>
                  <a:cubicBezTo>
                    <a:pt x="58" y="88"/>
                    <a:pt x="58" y="63"/>
                    <a:pt x="58" y="58"/>
                  </a:cubicBezTo>
                  <a:cubicBezTo>
                    <a:pt x="58" y="53"/>
                    <a:pt x="55" y="28"/>
                    <a:pt x="56" y="24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37" y="6"/>
                    <a:pt x="30" y="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4" y="14"/>
                    <a:pt x="3" y="17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4" y="48"/>
                    <a:pt x="5" y="55"/>
                  </a:cubicBezTo>
                  <a:cubicBezTo>
                    <a:pt x="5" y="55"/>
                    <a:pt x="2" y="87"/>
                    <a:pt x="3" y="93"/>
                  </a:cubicBezTo>
                  <a:cubicBezTo>
                    <a:pt x="3" y="93"/>
                    <a:pt x="0" y="109"/>
                    <a:pt x="1" y="112"/>
                  </a:cubicBezTo>
                  <a:cubicBezTo>
                    <a:pt x="2" y="115"/>
                    <a:pt x="3" y="121"/>
                    <a:pt x="3" y="121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89"/>
            <p:cNvSpPr>
              <a:spLocks/>
            </p:cNvSpPr>
            <p:nvPr/>
          </p:nvSpPr>
          <p:spPr bwMode="auto">
            <a:xfrm>
              <a:off x="3559175" y="3527425"/>
              <a:ext cx="158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Freeform 90"/>
            <p:cNvSpPr>
              <a:spLocks/>
            </p:cNvSpPr>
            <p:nvPr/>
          </p:nvSpPr>
          <p:spPr bwMode="auto">
            <a:xfrm>
              <a:off x="3695700" y="3602038"/>
              <a:ext cx="15875" cy="158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 91"/>
            <p:cNvSpPr>
              <a:spLocks/>
            </p:cNvSpPr>
            <p:nvPr/>
          </p:nvSpPr>
          <p:spPr bwMode="auto">
            <a:xfrm>
              <a:off x="3695700" y="3754438"/>
              <a:ext cx="158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 92"/>
            <p:cNvSpPr>
              <a:spLocks/>
            </p:cNvSpPr>
            <p:nvPr/>
          </p:nvSpPr>
          <p:spPr bwMode="auto">
            <a:xfrm>
              <a:off x="3013075" y="3405188"/>
              <a:ext cx="804863" cy="1712913"/>
            </a:xfrm>
            <a:custGeom>
              <a:avLst/>
              <a:gdLst>
                <a:gd name="T0" fmla="*/ 53 w 53"/>
                <a:gd name="T1" fmla="*/ 113 h 113"/>
                <a:gd name="T2" fmla="*/ 50 w 53"/>
                <a:gd name="T3" fmla="*/ 100 h 113"/>
                <a:gd name="T4" fmla="*/ 48 w 53"/>
                <a:gd name="T5" fmla="*/ 89 h 113"/>
                <a:gd name="T6" fmla="*/ 53 w 53"/>
                <a:gd name="T7" fmla="*/ 73 h 113"/>
                <a:gd name="T8" fmla="*/ 46 w 53"/>
                <a:gd name="T9" fmla="*/ 78 h 113"/>
                <a:gd name="T10" fmla="*/ 46 w 53"/>
                <a:gd name="T11" fmla="*/ 68 h 113"/>
                <a:gd name="T12" fmla="*/ 43 w 53"/>
                <a:gd name="T13" fmla="*/ 44 h 113"/>
                <a:gd name="T14" fmla="*/ 43 w 53"/>
                <a:gd name="T15" fmla="*/ 60 h 113"/>
                <a:gd name="T16" fmla="*/ 37 w 53"/>
                <a:gd name="T17" fmla="*/ 34 h 113"/>
                <a:gd name="T18" fmla="*/ 45 w 53"/>
                <a:gd name="T19" fmla="*/ 23 h 113"/>
                <a:gd name="T20" fmla="*/ 32 w 53"/>
                <a:gd name="T21" fmla="*/ 23 h 113"/>
                <a:gd name="T22" fmla="*/ 45 w 53"/>
                <a:gd name="T23" fmla="*/ 14 h 113"/>
                <a:gd name="T24" fmla="*/ 32 w 53"/>
                <a:gd name="T25" fmla="*/ 18 h 113"/>
                <a:gd name="T26" fmla="*/ 36 w 53"/>
                <a:gd name="T27" fmla="*/ 8 h 113"/>
                <a:gd name="T28" fmla="*/ 24 w 53"/>
                <a:gd name="T29" fmla="*/ 11 h 113"/>
                <a:gd name="T30" fmla="*/ 14 w 53"/>
                <a:gd name="T31" fmla="*/ 0 h 113"/>
                <a:gd name="T32" fmla="*/ 19 w 53"/>
                <a:gd name="T33" fmla="*/ 14 h 113"/>
                <a:gd name="T34" fmla="*/ 10 w 53"/>
                <a:gd name="T35" fmla="*/ 10 h 113"/>
                <a:gd name="T36" fmla="*/ 4 w 53"/>
                <a:gd name="T37" fmla="*/ 1 h 113"/>
                <a:gd name="T38" fmla="*/ 0 w 53"/>
                <a:gd name="T39" fmla="*/ 7 h 113"/>
                <a:gd name="T40" fmla="*/ 1 w 53"/>
                <a:gd name="T41" fmla="*/ 10 h 113"/>
                <a:gd name="T42" fmla="*/ 22 w 53"/>
                <a:gd name="T43" fmla="*/ 23 h 113"/>
                <a:gd name="T44" fmla="*/ 8 w 53"/>
                <a:gd name="T45" fmla="*/ 21 h 113"/>
                <a:gd name="T46" fmla="*/ 18 w 53"/>
                <a:gd name="T47" fmla="*/ 27 h 113"/>
                <a:gd name="T48" fmla="*/ 12 w 53"/>
                <a:gd name="T49" fmla="*/ 47 h 113"/>
                <a:gd name="T50" fmla="*/ 12 w 53"/>
                <a:gd name="T51" fmla="*/ 67 h 113"/>
                <a:gd name="T52" fmla="*/ 7 w 53"/>
                <a:gd name="T53" fmla="*/ 54 h 113"/>
                <a:gd name="T54" fmla="*/ 6 w 53"/>
                <a:gd name="T55" fmla="*/ 78 h 113"/>
                <a:gd name="T56" fmla="*/ 10 w 53"/>
                <a:gd name="T57" fmla="*/ 98 h 113"/>
                <a:gd name="T58" fmla="*/ 3 w 53"/>
                <a:gd name="T59" fmla="*/ 85 h 113"/>
                <a:gd name="T60" fmla="*/ 6 w 53"/>
                <a:gd name="T61" fmla="*/ 103 h 113"/>
                <a:gd name="T62" fmla="*/ 6 w 53"/>
                <a:gd name="T63" fmla="*/ 112 h 113"/>
                <a:gd name="T64" fmla="*/ 14 w 53"/>
                <a:gd name="T65" fmla="*/ 110 h 113"/>
                <a:gd name="T66" fmla="*/ 12 w 53"/>
                <a:gd name="T67" fmla="*/ 96 h 113"/>
                <a:gd name="T68" fmla="*/ 20 w 53"/>
                <a:gd name="T69" fmla="*/ 54 h 113"/>
                <a:gd name="T70" fmla="*/ 27 w 53"/>
                <a:gd name="T71" fmla="*/ 26 h 113"/>
                <a:gd name="T72" fmla="*/ 29 w 53"/>
                <a:gd name="T73" fmla="*/ 30 h 113"/>
                <a:gd name="T74" fmla="*/ 43 w 53"/>
                <a:gd name="T75" fmla="*/ 110 h 113"/>
                <a:gd name="T76" fmla="*/ 53 w 53"/>
                <a:gd name="T77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" h="113">
                  <a:moveTo>
                    <a:pt x="53" y="113"/>
                  </a:moveTo>
                  <a:cubicBezTo>
                    <a:pt x="52" y="108"/>
                    <a:pt x="51" y="102"/>
                    <a:pt x="50" y="100"/>
                  </a:cubicBezTo>
                  <a:cubicBezTo>
                    <a:pt x="48" y="96"/>
                    <a:pt x="48" y="89"/>
                    <a:pt x="48" y="89"/>
                  </a:cubicBezTo>
                  <a:cubicBezTo>
                    <a:pt x="52" y="88"/>
                    <a:pt x="53" y="73"/>
                    <a:pt x="53" y="73"/>
                  </a:cubicBezTo>
                  <a:cubicBezTo>
                    <a:pt x="53" y="73"/>
                    <a:pt x="48" y="79"/>
                    <a:pt x="46" y="78"/>
                  </a:cubicBezTo>
                  <a:cubicBezTo>
                    <a:pt x="44" y="78"/>
                    <a:pt x="45" y="75"/>
                    <a:pt x="46" y="68"/>
                  </a:cubicBezTo>
                  <a:cubicBezTo>
                    <a:pt x="47" y="62"/>
                    <a:pt x="43" y="44"/>
                    <a:pt x="43" y="44"/>
                  </a:cubicBezTo>
                  <a:cubicBezTo>
                    <a:pt x="44" y="49"/>
                    <a:pt x="43" y="60"/>
                    <a:pt x="43" y="60"/>
                  </a:cubicBezTo>
                  <a:cubicBezTo>
                    <a:pt x="43" y="60"/>
                    <a:pt x="38" y="40"/>
                    <a:pt x="37" y="34"/>
                  </a:cubicBezTo>
                  <a:cubicBezTo>
                    <a:pt x="37" y="29"/>
                    <a:pt x="44" y="24"/>
                    <a:pt x="45" y="23"/>
                  </a:cubicBezTo>
                  <a:cubicBezTo>
                    <a:pt x="39" y="28"/>
                    <a:pt x="32" y="23"/>
                    <a:pt x="32" y="23"/>
                  </a:cubicBezTo>
                  <a:cubicBezTo>
                    <a:pt x="35" y="22"/>
                    <a:pt x="43" y="16"/>
                    <a:pt x="45" y="14"/>
                  </a:cubicBezTo>
                  <a:cubicBezTo>
                    <a:pt x="41" y="16"/>
                    <a:pt x="32" y="18"/>
                    <a:pt x="32" y="1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4" y="14"/>
                    <a:pt x="28" y="17"/>
                    <a:pt x="24" y="11"/>
                  </a:cubicBezTo>
                  <a:cubicBezTo>
                    <a:pt x="21" y="5"/>
                    <a:pt x="14" y="0"/>
                    <a:pt x="14" y="0"/>
                  </a:cubicBezTo>
                  <a:cubicBezTo>
                    <a:pt x="17" y="4"/>
                    <a:pt x="19" y="14"/>
                    <a:pt x="19" y="14"/>
                  </a:cubicBezTo>
                  <a:cubicBezTo>
                    <a:pt x="19" y="14"/>
                    <a:pt x="17" y="13"/>
                    <a:pt x="10" y="10"/>
                  </a:cubicBezTo>
                  <a:cubicBezTo>
                    <a:pt x="5" y="8"/>
                    <a:pt x="4" y="4"/>
                    <a:pt x="4" y="1"/>
                  </a:cubicBezTo>
                  <a:cubicBezTo>
                    <a:pt x="2" y="4"/>
                    <a:pt x="1" y="6"/>
                    <a:pt x="0" y="7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4" y="23"/>
                    <a:pt x="25" y="20"/>
                    <a:pt x="22" y="23"/>
                  </a:cubicBezTo>
                  <a:cubicBezTo>
                    <a:pt x="18" y="26"/>
                    <a:pt x="8" y="21"/>
                    <a:pt x="8" y="21"/>
                  </a:cubicBezTo>
                  <a:cubicBezTo>
                    <a:pt x="10" y="25"/>
                    <a:pt x="18" y="27"/>
                    <a:pt x="18" y="27"/>
                  </a:cubicBezTo>
                  <a:cubicBezTo>
                    <a:pt x="18" y="27"/>
                    <a:pt x="18" y="35"/>
                    <a:pt x="12" y="47"/>
                  </a:cubicBezTo>
                  <a:cubicBezTo>
                    <a:pt x="7" y="58"/>
                    <a:pt x="12" y="67"/>
                    <a:pt x="12" y="67"/>
                  </a:cubicBezTo>
                  <a:cubicBezTo>
                    <a:pt x="8" y="67"/>
                    <a:pt x="7" y="54"/>
                    <a:pt x="7" y="54"/>
                  </a:cubicBezTo>
                  <a:cubicBezTo>
                    <a:pt x="7" y="54"/>
                    <a:pt x="7" y="72"/>
                    <a:pt x="6" y="78"/>
                  </a:cubicBezTo>
                  <a:cubicBezTo>
                    <a:pt x="5" y="84"/>
                    <a:pt x="10" y="98"/>
                    <a:pt x="10" y="98"/>
                  </a:cubicBezTo>
                  <a:cubicBezTo>
                    <a:pt x="5" y="98"/>
                    <a:pt x="3" y="85"/>
                    <a:pt x="3" y="85"/>
                  </a:cubicBezTo>
                  <a:cubicBezTo>
                    <a:pt x="2" y="87"/>
                    <a:pt x="4" y="98"/>
                    <a:pt x="6" y="103"/>
                  </a:cubicBezTo>
                  <a:cubicBezTo>
                    <a:pt x="7" y="105"/>
                    <a:pt x="7" y="109"/>
                    <a:pt x="6" y="112"/>
                  </a:cubicBezTo>
                  <a:cubicBezTo>
                    <a:pt x="9" y="112"/>
                    <a:pt x="13" y="112"/>
                    <a:pt x="14" y="110"/>
                  </a:cubicBezTo>
                  <a:cubicBezTo>
                    <a:pt x="15" y="106"/>
                    <a:pt x="12" y="96"/>
                    <a:pt x="12" y="96"/>
                  </a:cubicBezTo>
                  <a:cubicBezTo>
                    <a:pt x="12" y="96"/>
                    <a:pt x="19" y="55"/>
                    <a:pt x="20" y="54"/>
                  </a:cubicBezTo>
                  <a:cubicBezTo>
                    <a:pt x="21" y="54"/>
                    <a:pt x="25" y="37"/>
                    <a:pt x="27" y="2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36" y="101"/>
                    <a:pt x="43" y="110"/>
                  </a:cubicBezTo>
                  <a:cubicBezTo>
                    <a:pt x="43" y="110"/>
                    <a:pt x="48" y="113"/>
                    <a:pt x="53" y="1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Freeform 93"/>
            <p:cNvSpPr>
              <a:spLocks/>
            </p:cNvSpPr>
            <p:nvPr/>
          </p:nvSpPr>
          <p:spPr bwMode="auto">
            <a:xfrm>
              <a:off x="2997200" y="3435350"/>
              <a:ext cx="136525" cy="196850"/>
            </a:xfrm>
            <a:custGeom>
              <a:avLst/>
              <a:gdLst>
                <a:gd name="T0" fmla="*/ 0 w 9"/>
                <a:gd name="T1" fmla="*/ 6 h 13"/>
                <a:gd name="T2" fmla="*/ 5 w 9"/>
                <a:gd name="T3" fmla="*/ 13 h 13"/>
                <a:gd name="T4" fmla="*/ 5 w 9"/>
                <a:gd name="T5" fmla="*/ 7 h 13"/>
                <a:gd name="T6" fmla="*/ 7 w 9"/>
                <a:gd name="T7" fmla="*/ 0 h 13"/>
                <a:gd name="T8" fmla="*/ 0 w 9"/>
                <a:gd name="T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3">
                  <a:moveTo>
                    <a:pt x="0" y="6"/>
                  </a:moveTo>
                  <a:cubicBezTo>
                    <a:pt x="0" y="6"/>
                    <a:pt x="2" y="12"/>
                    <a:pt x="5" y="13"/>
                  </a:cubicBezTo>
                  <a:cubicBezTo>
                    <a:pt x="5" y="13"/>
                    <a:pt x="3" y="8"/>
                    <a:pt x="5" y="7"/>
                  </a:cubicBezTo>
                  <a:cubicBezTo>
                    <a:pt x="5" y="7"/>
                    <a:pt x="9" y="4"/>
                    <a:pt x="7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Freeform 94"/>
            <p:cNvSpPr>
              <a:spLocks/>
            </p:cNvSpPr>
            <p:nvPr/>
          </p:nvSpPr>
          <p:spPr bwMode="auto">
            <a:xfrm>
              <a:off x="3059113" y="2298700"/>
              <a:ext cx="712788" cy="1030288"/>
            </a:xfrm>
            <a:custGeom>
              <a:avLst/>
              <a:gdLst>
                <a:gd name="T0" fmla="*/ 14 w 47"/>
                <a:gd name="T1" fmla="*/ 0 h 68"/>
                <a:gd name="T2" fmla="*/ 20 w 47"/>
                <a:gd name="T3" fmla="*/ 7 h 68"/>
                <a:gd name="T4" fmla="*/ 30 w 47"/>
                <a:gd name="T5" fmla="*/ 5 h 68"/>
                <a:gd name="T6" fmla="*/ 40 w 47"/>
                <a:gd name="T7" fmla="*/ 46 h 68"/>
                <a:gd name="T8" fmla="*/ 47 w 47"/>
                <a:gd name="T9" fmla="*/ 66 h 68"/>
                <a:gd name="T10" fmla="*/ 24 w 47"/>
                <a:gd name="T11" fmla="*/ 68 h 68"/>
                <a:gd name="T12" fmla="*/ 2 w 47"/>
                <a:gd name="T13" fmla="*/ 66 h 68"/>
                <a:gd name="T14" fmla="*/ 0 w 47"/>
                <a:gd name="T15" fmla="*/ 20 h 68"/>
                <a:gd name="T16" fmla="*/ 14 w 47"/>
                <a:gd name="T1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68">
                  <a:moveTo>
                    <a:pt x="14" y="0"/>
                  </a:moveTo>
                  <a:cubicBezTo>
                    <a:pt x="14" y="0"/>
                    <a:pt x="17" y="7"/>
                    <a:pt x="20" y="7"/>
                  </a:cubicBezTo>
                  <a:cubicBezTo>
                    <a:pt x="20" y="7"/>
                    <a:pt x="25" y="9"/>
                    <a:pt x="30" y="5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0" y="20"/>
                    <a:pt x="0" y="20"/>
                    <a:pt x="0" y="2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95"/>
            <p:cNvSpPr>
              <a:spLocks/>
            </p:cNvSpPr>
            <p:nvPr/>
          </p:nvSpPr>
          <p:spPr bwMode="auto">
            <a:xfrm>
              <a:off x="3195638" y="2419350"/>
              <a:ext cx="150813" cy="136525"/>
            </a:xfrm>
            <a:custGeom>
              <a:avLst/>
              <a:gdLst>
                <a:gd name="T0" fmla="*/ 0 w 95"/>
                <a:gd name="T1" fmla="*/ 67 h 86"/>
                <a:gd name="T2" fmla="*/ 95 w 95"/>
                <a:gd name="T3" fmla="*/ 0 h 86"/>
                <a:gd name="T4" fmla="*/ 0 w 95"/>
                <a:gd name="T5" fmla="*/ 86 h 86"/>
                <a:gd name="T6" fmla="*/ 0 w 95"/>
                <a:gd name="T7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86">
                  <a:moveTo>
                    <a:pt x="0" y="67"/>
                  </a:moveTo>
                  <a:lnTo>
                    <a:pt x="95" y="0"/>
                  </a:lnTo>
                  <a:lnTo>
                    <a:pt x="0" y="86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96"/>
            <p:cNvSpPr>
              <a:spLocks/>
            </p:cNvSpPr>
            <p:nvPr/>
          </p:nvSpPr>
          <p:spPr bwMode="auto">
            <a:xfrm>
              <a:off x="3408363" y="2451100"/>
              <a:ext cx="333375" cy="817563"/>
            </a:xfrm>
            <a:custGeom>
              <a:avLst/>
              <a:gdLst>
                <a:gd name="T0" fmla="*/ 0 w 22"/>
                <a:gd name="T1" fmla="*/ 0 h 54"/>
                <a:gd name="T2" fmla="*/ 8 w 22"/>
                <a:gd name="T3" fmla="*/ 6 h 54"/>
                <a:gd name="T4" fmla="*/ 15 w 22"/>
                <a:gd name="T5" fmla="*/ 29 h 54"/>
                <a:gd name="T6" fmla="*/ 22 w 22"/>
                <a:gd name="T7" fmla="*/ 50 h 54"/>
                <a:gd name="T8" fmla="*/ 6 w 22"/>
                <a:gd name="T9" fmla="*/ 49 h 54"/>
                <a:gd name="T10" fmla="*/ 13 w 22"/>
                <a:gd name="T11" fmla="*/ 44 h 54"/>
                <a:gd name="T12" fmla="*/ 6 w 22"/>
                <a:gd name="T13" fmla="*/ 34 h 54"/>
                <a:gd name="T14" fmla="*/ 8 w 22"/>
                <a:gd name="T15" fmla="*/ 28 h 54"/>
                <a:gd name="T16" fmla="*/ 7 w 22"/>
                <a:gd name="T17" fmla="*/ 8 h 54"/>
                <a:gd name="T18" fmla="*/ 0 w 22"/>
                <a:gd name="T1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54">
                  <a:moveTo>
                    <a:pt x="0" y="0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2" y="50"/>
                    <a:pt x="9" y="54"/>
                    <a:pt x="6" y="49"/>
                  </a:cubicBezTo>
                  <a:cubicBezTo>
                    <a:pt x="6" y="49"/>
                    <a:pt x="14" y="52"/>
                    <a:pt x="13" y="44"/>
                  </a:cubicBezTo>
                  <a:cubicBezTo>
                    <a:pt x="12" y="36"/>
                    <a:pt x="8" y="37"/>
                    <a:pt x="6" y="34"/>
                  </a:cubicBezTo>
                  <a:cubicBezTo>
                    <a:pt x="6" y="34"/>
                    <a:pt x="8" y="34"/>
                    <a:pt x="8" y="28"/>
                  </a:cubicBezTo>
                  <a:cubicBezTo>
                    <a:pt x="8" y="22"/>
                    <a:pt x="7" y="8"/>
                    <a:pt x="7" y="8"/>
                  </a:cubicBezTo>
                  <a:cubicBezTo>
                    <a:pt x="7" y="8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97"/>
            <p:cNvSpPr>
              <a:spLocks/>
            </p:cNvSpPr>
            <p:nvPr/>
          </p:nvSpPr>
          <p:spPr bwMode="auto">
            <a:xfrm>
              <a:off x="2816225" y="2328863"/>
              <a:ext cx="439738" cy="1273175"/>
            </a:xfrm>
            <a:custGeom>
              <a:avLst/>
              <a:gdLst>
                <a:gd name="T0" fmla="*/ 12 w 29"/>
                <a:gd name="T1" fmla="*/ 84 h 84"/>
                <a:gd name="T2" fmla="*/ 20 w 29"/>
                <a:gd name="T3" fmla="*/ 75 h 84"/>
                <a:gd name="T4" fmla="*/ 27 w 29"/>
                <a:gd name="T5" fmla="*/ 44 h 84"/>
                <a:gd name="T6" fmla="*/ 29 w 29"/>
                <a:gd name="T7" fmla="*/ 0 h 84"/>
                <a:gd name="T8" fmla="*/ 25 w 29"/>
                <a:gd name="T9" fmla="*/ 4 h 84"/>
                <a:gd name="T10" fmla="*/ 7 w 29"/>
                <a:gd name="T11" fmla="*/ 9 h 84"/>
                <a:gd name="T12" fmla="*/ 0 w 29"/>
                <a:gd name="T13" fmla="*/ 46 h 84"/>
                <a:gd name="T14" fmla="*/ 3 w 29"/>
                <a:gd name="T15" fmla="*/ 63 h 84"/>
                <a:gd name="T16" fmla="*/ 12 w 29"/>
                <a:gd name="T17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84">
                  <a:moveTo>
                    <a:pt x="12" y="84"/>
                  </a:moveTo>
                  <a:cubicBezTo>
                    <a:pt x="12" y="84"/>
                    <a:pt x="13" y="78"/>
                    <a:pt x="20" y="75"/>
                  </a:cubicBezTo>
                  <a:cubicBezTo>
                    <a:pt x="20" y="75"/>
                    <a:pt x="27" y="59"/>
                    <a:pt x="27" y="44"/>
                  </a:cubicBezTo>
                  <a:cubicBezTo>
                    <a:pt x="28" y="28"/>
                    <a:pt x="27" y="4"/>
                    <a:pt x="29" y="0"/>
                  </a:cubicBezTo>
                  <a:cubicBezTo>
                    <a:pt x="29" y="0"/>
                    <a:pt x="27" y="1"/>
                    <a:pt x="25" y="4"/>
                  </a:cubicBezTo>
                  <a:cubicBezTo>
                    <a:pt x="25" y="4"/>
                    <a:pt x="10" y="7"/>
                    <a:pt x="7" y="9"/>
                  </a:cubicBezTo>
                  <a:cubicBezTo>
                    <a:pt x="7" y="9"/>
                    <a:pt x="2" y="22"/>
                    <a:pt x="0" y="46"/>
                  </a:cubicBezTo>
                  <a:cubicBezTo>
                    <a:pt x="0" y="46"/>
                    <a:pt x="2" y="61"/>
                    <a:pt x="3" y="63"/>
                  </a:cubicBezTo>
                  <a:cubicBezTo>
                    <a:pt x="4" y="65"/>
                    <a:pt x="8" y="76"/>
                    <a:pt x="12" y="84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98"/>
            <p:cNvSpPr>
              <a:spLocks/>
            </p:cNvSpPr>
            <p:nvPr/>
          </p:nvSpPr>
          <p:spPr bwMode="auto">
            <a:xfrm>
              <a:off x="3195638" y="3254375"/>
              <a:ext cx="515938" cy="136525"/>
            </a:xfrm>
            <a:custGeom>
              <a:avLst/>
              <a:gdLst>
                <a:gd name="T0" fmla="*/ 32 w 34"/>
                <a:gd name="T1" fmla="*/ 0 h 9"/>
                <a:gd name="T2" fmla="*/ 1 w 34"/>
                <a:gd name="T3" fmla="*/ 4 h 9"/>
                <a:gd name="T4" fmla="*/ 0 w 34"/>
                <a:gd name="T5" fmla="*/ 5 h 9"/>
                <a:gd name="T6" fmla="*/ 34 w 34"/>
                <a:gd name="T7" fmla="*/ 4 h 9"/>
                <a:gd name="T8" fmla="*/ 32 w 3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9">
                  <a:moveTo>
                    <a:pt x="32" y="0"/>
                  </a:moveTo>
                  <a:cubicBezTo>
                    <a:pt x="21" y="5"/>
                    <a:pt x="7" y="4"/>
                    <a:pt x="1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0" y="5"/>
                    <a:pt x="20" y="9"/>
                    <a:pt x="34" y="4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99"/>
            <p:cNvSpPr>
              <a:spLocks/>
            </p:cNvSpPr>
            <p:nvPr/>
          </p:nvSpPr>
          <p:spPr bwMode="auto">
            <a:xfrm>
              <a:off x="3089275" y="2451100"/>
              <a:ext cx="150813" cy="696913"/>
            </a:xfrm>
            <a:custGeom>
              <a:avLst/>
              <a:gdLst>
                <a:gd name="T0" fmla="*/ 8 w 10"/>
                <a:gd name="T1" fmla="*/ 46 h 46"/>
                <a:gd name="T2" fmla="*/ 9 w 10"/>
                <a:gd name="T3" fmla="*/ 36 h 46"/>
                <a:gd name="T4" fmla="*/ 10 w 10"/>
                <a:gd name="T5" fmla="*/ 34 h 46"/>
                <a:gd name="T6" fmla="*/ 1 w 10"/>
                <a:gd name="T7" fmla="*/ 5 h 46"/>
                <a:gd name="T8" fmla="*/ 4 w 10"/>
                <a:gd name="T9" fmla="*/ 4 h 46"/>
                <a:gd name="T10" fmla="*/ 1 w 10"/>
                <a:gd name="T11" fmla="*/ 0 h 46"/>
                <a:gd name="T12" fmla="*/ 3 w 10"/>
                <a:gd name="T13" fmla="*/ 4 h 46"/>
                <a:gd name="T14" fmla="*/ 0 w 10"/>
                <a:gd name="T15" fmla="*/ 5 h 46"/>
                <a:gd name="T16" fmla="*/ 8 w 10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46">
                  <a:moveTo>
                    <a:pt x="8" y="46"/>
                  </a:moveTo>
                  <a:cubicBezTo>
                    <a:pt x="9" y="43"/>
                    <a:pt x="9" y="39"/>
                    <a:pt x="9" y="36"/>
                  </a:cubicBezTo>
                  <a:cubicBezTo>
                    <a:pt x="10" y="35"/>
                    <a:pt x="10" y="34"/>
                    <a:pt x="10" y="34"/>
                  </a:cubicBezTo>
                  <a:cubicBezTo>
                    <a:pt x="6" y="23"/>
                    <a:pt x="1" y="5"/>
                    <a:pt x="1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2"/>
                    <a:pt x="1" y="0"/>
                    <a:pt x="1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4" y="22"/>
                    <a:pt x="7" y="38"/>
                    <a:pt x="8" y="4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100"/>
            <p:cNvSpPr>
              <a:spLocks/>
            </p:cNvSpPr>
            <p:nvPr/>
          </p:nvSpPr>
          <p:spPr bwMode="auto">
            <a:xfrm>
              <a:off x="3103563" y="2784475"/>
              <a:ext cx="0" cy="74613"/>
            </a:xfrm>
            <a:custGeom>
              <a:avLst/>
              <a:gdLst>
                <a:gd name="T0" fmla="*/ 1 h 5"/>
                <a:gd name="T1" fmla="*/ 5 h 5"/>
                <a:gd name="T2" fmla="*/ 2 h 5"/>
                <a:gd name="T3" fmla="*/ 1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5">
                  <a:moveTo>
                    <a:pt x="0" y="1"/>
                  </a:moveTo>
                  <a:cubicBezTo>
                    <a:pt x="0" y="0"/>
                    <a:pt x="0" y="1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101"/>
            <p:cNvSpPr>
              <a:spLocks/>
            </p:cNvSpPr>
            <p:nvPr/>
          </p:nvSpPr>
          <p:spPr bwMode="auto">
            <a:xfrm>
              <a:off x="2860675" y="2541588"/>
              <a:ext cx="288925" cy="923925"/>
            </a:xfrm>
            <a:custGeom>
              <a:avLst/>
              <a:gdLst>
                <a:gd name="T0" fmla="*/ 19 w 19"/>
                <a:gd name="T1" fmla="*/ 57 h 61"/>
                <a:gd name="T2" fmla="*/ 17 w 19"/>
                <a:gd name="T3" fmla="*/ 44 h 61"/>
                <a:gd name="T4" fmla="*/ 16 w 19"/>
                <a:gd name="T5" fmla="*/ 21 h 61"/>
                <a:gd name="T6" fmla="*/ 14 w 19"/>
                <a:gd name="T7" fmla="*/ 38 h 61"/>
                <a:gd name="T8" fmla="*/ 13 w 19"/>
                <a:gd name="T9" fmla="*/ 17 h 61"/>
                <a:gd name="T10" fmla="*/ 13 w 19"/>
                <a:gd name="T11" fmla="*/ 44 h 61"/>
                <a:gd name="T12" fmla="*/ 8 w 19"/>
                <a:gd name="T13" fmla="*/ 27 h 61"/>
                <a:gd name="T14" fmla="*/ 6 w 19"/>
                <a:gd name="T15" fmla="*/ 0 h 61"/>
                <a:gd name="T16" fmla="*/ 6 w 19"/>
                <a:gd name="T17" fmla="*/ 25 h 61"/>
                <a:gd name="T18" fmla="*/ 0 w 19"/>
                <a:gd name="T19" fmla="*/ 19 h 61"/>
                <a:gd name="T20" fmla="*/ 6 w 19"/>
                <a:gd name="T21" fmla="*/ 28 h 61"/>
                <a:gd name="T22" fmla="*/ 4 w 19"/>
                <a:gd name="T23" fmla="*/ 30 h 61"/>
                <a:gd name="T24" fmla="*/ 6 w 19"/>
                <a:gd name="T25" fmla="*/ 32 h 61"/>
                <a:gd name="T26" fmla="*/ 1 w 19"/>
                <a:gd name="T27" fmla="*/ 35 h 61"/>
                <a:gd name="T28" fmla="*/ 7 w 19"/>
                <a:gd name="T29" fmla="*/ 35 h 61"/>
                <a:gd name="T30" fmla="*/ 2 w 19"/>
                <a:gd name="T31" fmla="*/ 37 h 61"/>
                <a:gd name="T32" fmla="*/ 9 w 19"/>
                <a:gd name="T33" fmla="*/ 41 h 61"/>
                <a:gd name="T34" fmla="*/ 17 w 19"/>
                <a:gd name="T35" fmla="*/ 61 h 61"/>
                <a:gd name="T36" fmla="*/ 19 w 19"/>
                <a:gd name="T37" fmla="*/ 5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61">
                  <a:moveTo>
                    <a:pt x="19" y="57"/>
                  </a:moveTo>
                  <a:cubicBezTo>
                    <a:pt x="17" y="52"/>
                    <a:pt x="17" y="44"/>
                    <a:pt x="17" y="44"/>
                  </a:cubicBezTo>
                  <a:cubicBezTo>
                    <a:pt x="17" y="37"/>
                    <a:pt x="16" y="27"/>
                    <a:pt x="16" y="21"/>
                  </a:cubicBezTo>
                  <a:cubicBezTo>
                    <a:pt x="16" y="28"/>
                    <a:pt x="14" y="38"/>
                    <a:pt x="14" y="38"/>
                  </a:cubicBezTo>
                  <a:cubicBezTo>
                    <a:pt x="14" y="32"/>
                    <a:pt x="13" y="17"/>
                    <a:pt x="13" y="17"/>
                  </a:cubicBezTo>
                  <a:cubicBezTo>
                    <a:pt x="13" y="17"/>
                    <a:pt x="13" y="44"/>
                    <a:pt x="13" y="44"/>
                  </a:cubicBezTo>
                  <a:cubicBezTo>
                    <a:pt x="9" y="40"/>
                    <a:pt x="8" y="27"/>
                    <a:pt x="8" y="27"/>
                  </a:cubicBezTo>
                  <a:cubicBezTo>
                    <a:pt x="9" y="19"/>
                    <a:pt x="6" y="0"/>
                    <a:pt x="6" y="0"/>
                  </a:cubicBezTo>
                  <a:cubicBezTo>
                    <a:pt x="6" y="0"/>
                    <a:pt x="8" y="23"/>
                    <a:pt x="6" y="25"/>
                  </a:cubicBezTo>
                  <a:cubicBezTo>
                    <a:pt x="3" y="27"/>
                    <a:pt x="0" y="19"/>
                    <a:pt x="0" y="19"/>
                  </a:cubicBezTo>
                  <a:cubicBezTo>
                    <a:pt x="1" y="25"/>
                    <a:pt x="5" y="28"/>
                    <a:pt x="6" y="28"/>
                  </a:cubicBezTo>
                  <a:cubicBezTo>
                    <a:pt x="5" y="28"/>
                    <a:pt x="4" y="30"/>
                    <a:pt x="4" y="30"/>
                  </a:cubicBezTo>
                  <a:cubicBezTo>
                    <a:pt x="6" y="30"/>
                    <a:pt x="6" y="32"/>
                    <a:pt x="6" y="32"/>
                  </a:cubicBezTo>
                  <a:cubicBezTo>
                    <a:pt x="5" y="32"/>
                    <a:pt x="1" y="35"/>
                    <a:pt x="1" y="35"/>
                  </a:cubicBezTo>
                  <a:cubicBezTo>
                    <a:pt x="4" y="34"/>
                    <a:pt x="7" y="35"/>
                    <a:pt x="7" y="35"/>
                  </a:cubicBezTo>
                  <a:cubicBezTo>
                    <a:pt x="5" y="35"/>
                    <a:pt x="2" y="37"/>
                    <a:pt x="2" y="37"/>
                  </a:cubicBezTo>
                  <a:cubicBezTo>
                    <a:pt x="6" y="36"/>
                    <a:pt x="8" y="40"/>
                    <a:pt x="9" y="41"/>
                  </a:cubicBezTo>
                  <a:cubicBezTo>
                    <a:pt x="9" y="42"/>
                    <a:pt x="14" y="54"/>
                    <a:pt x="17" y="61"/>
                  </a:cubicBezTo>
                  <a:cubicBezTo>
                    <a:pt x="17" y="61"/>
                    <a:pt x="18" y="59"/>
                    <a:pt x="19" y="5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102"/>
            <p:cNvSpPr>
              <a:spLocks/>
            </p:cNvSpPr>
            <p:nvPr/>
          </p:nvSpPr>
          <p:spPr bwMode="auto">
            <a:xfrm>
              <a:off x="3498850" y="2359025"/>
              <a:ext cx="1200150" cy="1365250"/>
            </a:xfrm>
            <a:custGeom>
              <a:avLst/>
              <a:gdLst>
                <a:gd name="T0" fmla="*/ 0 w 79"/>
                <a:gd name="T1" fmla="*/ 2 h 90"/>
                <a:gd name="T2" fmla="*/ 2 w 79"/>
                <a:gd name="T3" fmla="*/ 37 h 90"/>
                <a:gd name="T4" fmla="*/ 28 w 79"/>
                <a:gd name="T5" fmla="*/ 90 h 90"/>
                <a:gd name="T6" fmla="*/ 33 w 79"/>
                <a:gd name="T7" fmla="*/ 86 h 90"/>
                <a:gd name="T8" fmla="*/ 26 w 79"/>
                <a:gd name="T9" fmla="*/ 42 h 90"/>
                <a:gd name="T10" fmla="*/ 24 w 79"/>
                <a:gd name="T11" fmla="*/ 25 h 90"/>
                <a:gd name="T12" fmla="*/ 38 w 79"/>
                <a:gd name="T13" fmla="*/ 26 h 90"/>
                <a:gd name="T14" fmla="*/ 41 w 79"/>
                <a:gd name="T15" fmla="*/ 28 h 90"/>
                <a:gd name="T16" fmla="*/ 56 w 79"/>
                <a:gd name="T17" fmla="*/ 25 h 90"/>
                <a:gd name="T18" fmla="*/ 78 w 79"/>
                <a:gd name="T19" fmla="*/ 22 h 90"/>
                <a:gd name="T20" fmla="*/ 75 w 79"/>
                <a:gd name="T21" fmla="*/ 10 h 90"/>
                <a:gd name="T22" fmla="*/ 43 w 79"/>
                <a:gd name="T23" fmla="*/ 12 h 90"/>
                <a:gd name="T24" fmla="*/ 32 w 79"/>
                <a:gd name="T25" fmla="*/ 11 h 90"/>
                <a:gd name="T26" fmla="*/ 27 w 79"/>
                <a:gd name="T27" fmla="*/ 11 h 90"/>
                <a:gd name="T28" fmla="*/ 25 w 79"/>
                <a:gd name="T29" fmla="*/ 8 h 90"/>
                <a:gd name="T30" fmla="*/ 22 w 79"/>
                <a:gd name="T31" fmla="*/ 8 h 90"/>
                <a:gd name="T32" fmla="*/ 20 w 79"/>
                <a:gd name="T33" fmla="*/ 2 h 90"/>
                <a:gd name="T34" fmla="*/ 9 w 79"/>
                <a:gd name="T35" fmla="*/ 1 h 90"/>
                <a:gd name="T36" fmla="*/ 3 w 79"/>
                <a:gd name="T37" fmla="*/ 0 h 90"/>
                <a:gd name="T38" fmla="*/ 0 w 79"/>
                <a:gd name="T39" fmla="*/ 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90">
                  <a:moveTo>
                    <a:pt x="0" y="2"/>
                  </a:moveTo>
                  <a:cubicBezTo>
                    <a:pt x="0" y="2"/>
                    <a:pt x="0" y="25"/>
                    <a:pt x="2" y="37"/>
                  </a:cubicBezTo>
                  <a:cubicBezTo>
                    <a:pt x="2" y="37"/>
                    <a:pt x="14" y="82"/>
                    <a:pt x="28" y="90"/>
                  </a:cubicBezTo>
                  <a:cubicBezTo>
                    <a:pt x="28" y="90"/>
                    <a:pt x="33" y="87"/>
                    <a:pt x="33" y="86"/>
                  </a:cubicBezTo>
                  <a:cubicBezTo>
                    <a:pt x="34" y="84"/>
                    <a:pt x="27" y="45"/>
                    <a:pt x="26" y="42"/>
                  </a:cubicBezTo>
                  <a:cubicBezTo>
                    <a:pt x="25" y="39"/>
                    <a:pt x="24" y="25"/>
                    <a:pt x="24" y="25"/>
                  </a:cubicBezTo>
                  <a:cubicBezTo>
                    <a:pt x="24" y="25"/>
                    <a:pt x="36" y="26"/>
                    <a:pt x="38" y="26"/>
                  </a:cubicBezTo>
                  <a:cubicBezTo>
                    <a:pt x="38" y="26"/>
                    <a:pt x="38" y="29"/>
                    <a:pt x="41" y="28"/>
                  </a:cubicBezTo>
                  <a:cubicBezTo>
                    <a:pt x="44" y="28"/>
                    <a:pt x="55" y="26"/>
                    <a:pt x="56" y="25"/>
                  </a:cubicBezTo>
                  <a:cubicBezTo>
                    <a:pt x="58" y="25"/>
                    <a:pt x="77" y="22"/>
                    <a:pt x="78" y="22"/>
                  </a:cubicBezTo>
                  <a:cubicBezTo>
                    <a:pt x="79" y="21"/>
                    <a:pt x="76" y="11"/>
                    <a:pt x="75" y="10"/>
                  </a:cubicBezTo>
                  <a:cubicBezTo>
                    <a:pt x="75" y="9"/>
                    <a:pt x="49" y="11"/>
                    <a:pt x="43" y="12"/>
                  </a:cubicBezTo>
                  <a:cubicBezTo>
                    <a:pt x="43" y="12"/>
                    <a:pt x="33" y="11"/>
                    <a:pt x="32" y="11"/>
                  </a:cubicBezTo>
                  <a:cubicBezTo>
                    <a:pt x="31" y="10"/>
                    <a:pt x="27" y="11"/>
                    <a:pt x="27" y="11"/>
                  </a:cubicBezTo>
                  <a:cubicBezTo>
                    <a:pt x="27" y="11"/>
                    <a:pt x="26" y="8"/>
                    <a:pt x="25" y="8"/>
                  </a:cubicBezTo>
                  <a:cubicBezTo>
                    <a:pt x="25" y="8"/>
                    <a:pt x="22" y="8"/>
                    <a:pt x="22" y="8"/>
                  </a:cubicBezTo>
                  <a:cubicBezTo>
                    <a:pt x="22" y="8"/>
                    <a:pt x="23" y="4"/>
                    <a:pt x="20" y="2"/>
                  </a:cubicBezTo>
                  <a:cubicBezTo>
                    <a:pt x="16" y="1"/>
                    <a:pt x="11" y="2"/>
                    <a:pt x="9" y="1"/>
                  </a:cubicBezTo>
                  <a:cubicBezTo>
                    <a:pt x="7" y="0"/>
                    <a:pt x="3" y="0"/>
                    <a:pt x="3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103"/>
            <p:cNvSpPr>
              <a:spLocks/>
            </p:cNvSpPr>
            <p:nvPr/>
          </p:nvSpPr>
          <p:spPr bwMode="auto">
            <a:xfrm>
              <a:off x="3498850" y="2374900"/>
              <a:ext cx="1154113" cy="1257300"/>
            </a:xfrm>
            <a:custGeom>
              <a:avLst/>
              <a:gdLst>
                <a:gd name="T0" fmla="*/ 74 w 76"/>
                <a:gd name="T1" fmla="*/ 10 h 83"/>
                <a:gd name="T2" fmla="*/ 45 w 76"/>
                <a:gd name="T3" fmla="*/ 13 h 83"/>
                <a:gd name="T4" fmla="*/ 31 w 76"/>
                <a:gd name="T5" fmla="*/ 21 h 83"/>
                <a:gd name="T6" fmla="*/ 39 w 76"/>
                <a:gd name="T7" fmla="*/ 13 h 83"/>
                <a:gd name="T8" fmla="*/ 29 w 76"/>
                <a:gd name="T9" fmla="*/ 21 h 83"/>
                <a:gd name="T10" fmla="*/ 35 w 76"/>
                <a:gd name="T11" fmla="*/ 13 h 83"/>
                <a:gd name="T12" fmla="*/ 26 w 76"/>
                <a:gd name="T13" fmla="*/ 20 h 83"/>
                <a:gd name="T14" fmla="*/ 28 w 76"/>
                <a:gd name="T15" fmla="*/ 13 h 83"/>
                <a:gd name="T16" fmla="*/ 29 w 76"/>
                <a:gd name="T17" fmla="*/ 12 h 83"/>
                <a:gd name="T18" fmla="*/ 27 w 76"/>
                <a:gd name="T19" fmla="*/ 12 h 83"/>
                <a:gd name="T20" fmla="*/ 24 w 76"/>
                <a:gd name="T21" fmla="*/ 18 h 83"/>
                <a:gd name="T22" fmla="*/ 25 w 76"/>
                <a:gd name="T23" fmla="*/ 11 h 83"/>
                <a:gd name="T24" fmla="*/ 22 w 76"/>
                <a:gd name="T25" fmla="*/ 15 h 83"/>
                <a:gd name="T26" fmla="*/ 22 w 76"/>
                <a:gd name="T27" fmla="*/ 15 h 83"/>
                <a:gd name="T28" fmla="*/ 21 w 76"/>
                <a:gd name="T29" fmla="*/ 2 h 83"/>
                <a:gd name="T30" fmla="*/ 20 w 76"/>
                <a:gd name="T31" fmla="*/ 1 h 83"/>
                <a:gd name="T32" fmla="*/ 15 w 76"/>
                <a:gd name="T33" fmla="*/ 1 h 83"/>
                <a:gd name="T34" fmla="*/ 15 w 76"/>
                <a:gd name="T35" fmla="*/ 1 h 83"/>
                <a:gd name="T36" fmla="*/ 9 w 76"/>
                <a:gd name="T37" fmla="*/ 1 h 83"/>
                <a:gd name="T38" fmla="*/ 13 w 76"/>
                <a:gd name="T39" fmla="*/ 4 h 83"/>
                <a:gd name="T40" fmla="*/ 1 w 76"/>
                <a:gd name="T41" fmla="*/ 0 h 83"/>
                <a:gd name="T42" fmla="*/ 0 w 76"/>
                <a:gd name="T43" fmla="*/ 1 h 83"/>
                <a:gd name="T44" fmla="*/ 0 w 76"/>
                <a:gd name="T45" fmla="*/ 2 h 83"/>
                <a:gd name="T46" fmla="*/ 5 w 76"/>
                <a:gd name="T47" fmla="*/ 6 h 83"/>
                <a:gd name="T48" fmla="*/ 2 w 76"/>
                <a:gd name="T49" fmla="*/ 22 h 83"/>
                <a:gd name="T50" fmla="*/ 1 w 76"/>
                <a:gd name="T51" fmla="*/ 33 h 83"/>
                <a:gd name="T52" fmla="*/ 2 w 76"/>
                <a:gd name="T53" fmla="*/ 36 h 83"/>
                <a:gd name="T54" fmla="*/ 3 w 76"/>
                <a:gd name="T55" fmla="*/ 41 h 83"/>
                <a:gd name="T56" fmla="*/ 6 w 76"/>
                <a:gd name="T57" fmla="*/ 23 h 83"/>
                <a:gd name="T58" fmla="*/ 8 w 76"/>
                <a:gd name="T59" fmla="*/ 7 h 83"/>
                <a:gd name="T60" fmla="*/ 7 w 76"/>
                <a:gd name="T61" fmla="*/ 24 h 83"/>
                <a:gd name="T62" fmla="*/ 8 w 76"/>
                <a:gd name="T63" fmla="*/ 42 h 83"/>
                <a:gd name="T64" fmla="*/ 21 w 76"/>
                <a:gd name="T65" fmla="*/ 74 h 83"/>
                <a:gd name="T66" fmla="*/ 28 w 76"/>
                <a:gd name="T67" fmla="*/ 83 h 83"/>
                <a:gd name="T68" fmla="*/ 25 w 76"/>
                <a:gd name="T69" fmla="*/ 51 h 83"/>
                <a:gd name="T70" fmla="*/ 23 w 76"/>
                <a:gd name="T71" fmla="*/ 23 h 83"/>
                <a:gd name="T72" fmla="*/ 33 w 76"/>
                <a:gd name="T73" fmla="*/ 22 h 83"/>
                <a:gd name="T74" fmla="*/ 43 w 76"/>
                <a:gd name="T75" fmla="*/ 21 h 83"/>
                <a:gd name="T76" fmla="*/ 41 w 76"/>
                <a:gd name="T77" fmla="*/ 23 h 83"/>
                <a:gd name="T78" fmla="*/ 52 w 76"/>
                <a:gd name="T79" fmla="*/ 22 h 83"/>
                <a:gd name="T80" fmla="*/ 76 w 76"/>
                <a:gd name="T81" fmla="*/ 19 h 83"/>
                <a:gd name="T82" fmla="*/ 74 w 76"/>
                <a:gd name="T83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6" h="83">
                  <a:moveTo>
                    <a:pt x="74" y="10"/>
                  </a:moveTo>
                  <a:cubicBezTo>
                    <a:pt x="72" y="9"/>
                    <a:pt x="45" y="13"/>
                    <a:pt x="45" y="13"/>
                  </a:cubicBezTo>
                  <a:cubicBezTo>
                    <a:pt x="45" y="13"/>
                    <a:pt x="35" y="21"/>
                    <a:pt x="31" y="21"/>
                  </a:cubicBezTo>
                  <a:cubicBezTo>
                    <a:pt x="31" y="21"/>
                    <a:pt x="41" y="16"/>
                    <a:pt x="39" y="13"/>
                  </a:cubicBezTo>
                  <a:cubicBezTo>
                    <a:pt x="37" y="10"/>
                    <a:pt x="29" y="21"/>
                    <a:pt x="29" y="21"/>
                  </a:cubicBezTo>
                  <a:cubicBezTo>
                    <a:pt x="29" y="21"/>
                    <a:pt x="31" y="15"/>
                    <a:pt x="35" y="13"/>
                  </a:cubicBezTo>
                  <a:cubicBezTo>
                    <a:pt x="35" y="13"/>
                    <a:pt x="30" y="11"/>
                    <a:pt x="26" y="20"/>
                  </a:cubicBezTo>
                  <a:cubicBezTo>
                    <a:pt x="26" y="20"/>
                    <a:pt x="27" y="15"/>
                    <a:pt x="28" y="13"/>
                  </a:cubicBezTo>
                  <a:cubicBezTo>
                    <a:pt x="29" y="13"/>
                    <a:pt x="29" y="12"/>
                    <a:pt x="29" y="12"/>
                  </a:cubicBezTo>
                  <a:cubicBezTo>
                    <a:pt x="31" y="11"/>
                    <a:pt x="28" y="11"/>
                    <a:pt x="27" y="12"/>
                  </a:cubicBezTo>
                  <a:cubicBezTo>
                    <a:pt x="25" y="13"/>
                    <a:pt x="24" y="18"/>
                    <a:pt x="24" y="18"/>
                  </a:cubicBezTo>
                  <a:cubicBezTo>
                    <a:pt x="24" y="18"/>
                    <a:pt x="22" y="12"/>
                    <a:pt x="25" y="11"/>
                  </a:cubicBezTo>
                  <a:cubicBezTo>
                    <a:pt x="25" y="11"/>
                    <a:pt x="21" y="9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1"/>
                    <a:pt x="16" y="6"/>
                    <a:pt x="21" y="2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18" y="1"/>
                    <a:pt x="17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9" y="1"/>
                    <a:pt x="9" y="1"/>
                  </a:cubicBezTo>
                  <a:cubicBezTo>
                    <a:pt x="10" y="1"/>
                    <a:pt x="11" y="4"/>
                    <a:pt x="13" y="4"/>
                  </a:cubicBezTo>
                  <a:cubicBezTo>
                    <a:pt x="13" y="4"/>
                    <a:pt x="5" y="4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4"/>
                    <a:pt x="4" y="6"/>
                    <a:pt x="5" y="6"/>
                  </a:cubicBezTo>
                  <a:cubicBezTo>
                    <a:pt x="7" y="7"/>
                    <a:pt x="2" y="11"/>
                    <a:pt x="2" y="22"/>
                  </a:cubicBezTo>
                  <a:cubicBezTo>
                    <a:pt x="2" y="26"/>
                    <a:pt x="2" y="30"/>
                    <a:pt x="1" y="33"/>
                  </a:cubicBezTo>
                  <a:cubicBezTo>
                    <a:pt x="1" y="34"/>
                    <a:pt x="2" y="35"/>
                    <a:pt x="2" y="36"/>
                  </a:cubicBezTo>
                  <a:cubicBezTo>
                    <a:pt x="2" y="36"/>
                    <a:pt x="2" y="38"/>
                    <a:pt x="3" y="41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6" y="42"/>
                    <a:pt x="8" y="42"/>
                  </a:cubicBezTo>
                  <a:cubicBezTo>
                    <a:pt x="10" y="43"/>
                    <a:pt x="20" y="74"/>
                    <a:pt x="21" y="74"/>
                  </a:cubicBezTo>
                  <a:cubicBezTo>
                    <a:pt x="22" y="75"/>
                    <a:pt x="28" y="83"/>
                    <a:pt x="28" y="83"/>
                  </a:cubicBezTo>
                  <a:cubicBezTo>
                    <a:pt x="28" y="83"/>
                    <a:pt x="25" y="54"/>
                    <a:pt x="25" y="51"/>
                  </a:cubicBezTo>
                  <a:cubicBezTo>
                    <a:pt x="25" y="49"/>
                    <a:pt x="23" y="23"/>
                    <a:pt x="23" y="23"/>
                  </a:cubicBezTo>
                  <a:cubicBezTo>
                    <a:pt x="23" y="23"/>
                    <a:pt x="32" y="23"/>
                    <a:pt x="33" y="22"/>
                  </a:cubicBezTo>
                  <a:cubicBezTo>
                    <a:pt x="35" y="22"/>
                    <a:pt x="41" y="21"/>
                    <a:pt x="43" y="21"/>
                  </a:cubicBezTo>
                  <a:cubicBezTo>
                    <a:pt x="43" y="21"/>
                    <a:pt x="40" y="22"/>
                    <a:pt x="41" y="23"/>
                  </a:cubicBezTo>
                  <a:cubicBezTo>
                    <a:pt x="42" y="25"/>
                    <a:pt x="49" y="23"/>
                    <a:pt x="52" y="22"/>
                  </a:cubicBezTo>
                  <a:cubicBezTo>
                    <a:pt x="54" y="22"/>
                    <a:pt x="76" y="19"/>
                    <a:pt x="76" y="19"/>
                  </a:cubicBezTo>
                  <a:cubicBezTo>
                    <a:pt x="76" y="19"/>
                    <a:pt x="76" y="11"/>
                    <a:pt x="74" y="10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104"/>
            <p:cNvSpPr>
              <a:spLocks/>
            </p:cNvSpPr>
            <p:nvPr/>
          </p:nvSpPr>
          <p:spPr bwMode="auto">
            <a:xfrm>
              <a:off x="3255963" y="2389188"/>
              <a:ext cx="196850" cy="819150"/>
            </a:xfrm>
            <a:custGeom>
              <a:avLst/>
              <a:gdLst>
                <a:gd name="T0" fmla="*/ 0 w 13"/>
                <a:gd name="T1" fmla="*/ 49 h 54"/>
                <a:gd name="T2" fmla="*/ 7 w 13"/>
                <a:gd name="T3" fmla="*/ 54 h 54"/>
                <a:gd name="T4" fmla="*/ 13 w 13"/>
                <a:gd name="T5" fmla="*/ 48 h 54"/>
                <a:gd name="T6" fmla="*/ 11 w 13"/>
                <a:gd name="T7" fmla="*/ 12 h 54"/>
                <a:gd name="T8" fmla="*/ 9 w 13"/>
                <a:gd name="T9" fmla="*/ 7 h 54"/>
                <a:gd name="T10" fmla="*/ 11 w 13"/>
                <a:gd name="T11" fmla="*/ 3 h 54"/>
                <a:gd name="T12" fmla="*/ 7 w 13"/>
                <a:gd name="T13" fmla="*/ 1 h 54"/>
                <a:gd name="T14" fmla="*/ 4 w 13"/>
                <a:gd name="T15" fmla="*/ 6 h 54"/>
                <a:gd name="T16" fmla="*/ 2 w 13"/>
                <a:gd name="T17" fmla="*/ 11 h 54"/>
                <a:gd name="T18" fmla="*/ 0 w 13"/>
                <a:gd name="T19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54">
                  <a:moveTo>
                    <a:pt x="0" y="49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1" y="13"/>
                    <a:pt x="11" y="12"/>
                  </a:cubicBezTo>
                  <a:cubicBezTo>
                    <a:pt x="11" y="11"/>
                    <a:pt x="9" y="7"/>
                    <a:pt x="9" y="7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9" y="0"/>
                    <a:pt x="7" y="1"/>
                  </a:cubicBezTo>
                  <a:cubicBezTo>
                    <a:pt x="5" y="2"/>
                    <a:pt x="4" y="6"/>
                    <a:pt x="4" y="6"/>
                  </a:cubicBezTo>
                  <a:cubicBezTo>
                    <a:pt x="2" y="11"/>
                    <a:pt x="2" y="11"/>
                    <a:pt x="2" y="11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46394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Franklin Gothic Medium"/>
        <a:ea typeface="微软雅黑"/>
        <a:cs typeface=""/>
      </a:majorFont>
      <a:minorFont>
        <a:latin typeface="Franklin Gothic Book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1434</TotalTime>
  <Words>833</Words>
  <Application>Microsoft Office PowerPoint</Application>
  <PresentationFormat>全屏显示(16:9)</PresentationFormat>
  <Paragraphs>123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Arial Unicode MS</vt:lpstr>
      <vt:lpstr>Franklin Gothic Book</vt:lpstr>
      <vt:lpstr>微软雅黑</vt:lpstr>
      <vt:lpstr>Arial</vt:lpstr>
      <vt:lpstr>Franklin Gothic Medium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kan</cp:lastModifiedBy>
  <cp:revision>183</cp:revision>
  <dcterms:created xsi:type="dcterms:W3CDTF">2013-10-30T12:18:08Z</dcterms:created>
  <dcterms:modified xsi:type="dcterms:W3CDTF">2014-12-21T13:11:38Z</dcterms:modified>
</cp:coreProperties>
</file>