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9" r:id="rId2"/>
    <p:sldId id="270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111" d="100"/>
          <a:sy n="111" d="100"/>
        </p:scale>
        <p:origin x="402" y="108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687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097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98</Words>
  <Application>Microsoft Office PowerPoint</Application>
  <PresentationFormat>全屏显示(16:9)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Calibri</vt:lpstr>
      <vt:lpstr>微软雅黑</vt:lpstr>
      <vt:lpstr>微软雅黑 Light</vt:lpstr>
      <vt:lpstr>Meiryo</vt:lpstr>
      <vt:lpstr>Office 主题​​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60</cp:revision>
  <dcterms:created xsi:type="dcterms:W3CDTF">2014-12-19T01:23:35Z</dcterms:created>
  <dcterms:modified xsi:type="dcterms:W3CDTF">2017-10-17T11:45:32Z</dcterms:modified>
</cp:coreProperties>
</file>