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366" r:id="rId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3399"/>
    <a:srgbClr val="FF6600"/>
    <a:srgbClr val="66FF33"/>
    <a:srgbClr val="99FF66"/>
    <a:srgbClr val="990099"/>
    <a:srgbClr val="FFCC66"/>
    <a:srgbClr val="FFFFFF"/>
    <a:srgbClr val="FFCC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70" autoAdjust="0"/>
    <p:restoredTop sz="95672" autoAdjust="0"/>
  </p:normalViewPr>
  <p:slideViewPr>
    <p:cSldViewPr>
      <p:cViewPr varScale="1">
        <p:scale>
          <a:sx n="88" d="100"/>
          <a:sy n="88" d="100"/>
        </p:scale>
        <p:origin x="1236" y="84"/>
      </p:cViewPr>
      <p:guideLst>
        <p:guide orient="horz" pos="2160"/>
        <p:guide pos="2880"/>
      </p:guideLst>
    </p:cSldViewPr>
  </p:slideViewPr>
  <p:notesTextViewPr>
    <p:cViewPr>
      <p:scale>
        <a:sx n="100" d="100"/>
        <a:sy n="100" d="100"/>
      </p:scale>
      <p:origin x="0" y="0"/>
    </p:cViewPr>
  </p:notesTextViewPr>
  <p:sorterViewPr>
    <p:cViewPr>
      <p:scale>
        <a:sx n="180" d="100"/>
        <a:sy n="18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2014/12/25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2014/12/25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2014/12/25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23"/>
          <p:cNvSpPr>
            <a:spLocks noChangeArrowheads="1"/>
          </p:cNvSpPr>
          <p:nvPr/>
        </p:nvSpPr>
        <p:spPr bwMode="auto">
          <a:xfrm>
            <a:off x="3785838" y="2821088"/>
            <a:ext cx="128905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rgbClr val="7D7D7D"/>
                </a:solidFill>
                <a:latin typeface="微软雅黑" pitchFamily="34" charset="-122"/>
                <a:ea typeface="微软雅黑" pitchFamily="34" charset="-122"/>
              </a:rPr>
              <a:t>单击此处添加标题</a:t>
            </a:r>
            <a:endParaRPr lang="en-US" altLang="zh-CN" sz="2600" b="1" dirty="0">
              <a:solidFill>
                <a:srgbClr val="7D7D7D"/>
              </a:solidFill>
              <a:latin typeface="微软雅黑" pitchFamily="34" charset="-122"/>
              <a:ea typeface="微软雅黑" pitchFamily="34" charset="-122"/>
            </a:endParaRPr>
          </a:p>
        </p:txBody>
      </p:sp>
      <p:grpSp>
        <p:nvGrpSpPr>
          <p:cNvPr id="18" name="组合 8"/>
          <p:cNvGrpSpPr/>
          <p:nvPr/>
        </p:nvGrpSpPr>
        <p:grpSpPr>
          <a:xfrm>
            <a:off x="2440844" y="1776371"/>
            <a:ext cx="5739194" cy="3478292"/>
            <a:chOff x="2584069" y="1592195"/>
            <a:chExt cx="5739194" cy="3478292"/>
          </a:xfrm>
        </p:grpSpPr>
        <p:grpSp>
          <p:nvGrpSpPr>
            <p:cNvPr id="19" name="组合 2"/>
            <p:cNvGrpSpPr/>
            <p:nvPr/>
          </p:nvGrpSpPr>
          <p:grpSpPr>
            <a:xfrm>
              <a:off x="2584069" y="1592195"/>
              <a:ext cx="3763541" cy="3478292"/>
              <a:chOff x="2584069" y="1592195"/>
              <a:chExt cx="3763541" cy="3478292"/>
            </a:xfrm>
          </p:grpSpPr>
          <p:sp>
            <p:nvSpPr>
              <p:cNvPr id="23"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24"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FFFFFF"/>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FFFFFF"/>
                  </a:solidFill>
                  <a:effectLst/>
                  <a:uLnTx/>
                  <a:uFillTx/>
                  <a:latin typeface="微软雅黑" pitchFamily="34" charset="-122"/>
                  <a:ea typeface="微软雅黑" pitchFamily="34" charset="-122"/>
                  <a:cs typeface="Arial"/>
                </a:endParaRPr>
              </a:p>
            </p:txBody>
          </p:sp>
        </p:grpSp>
        <p:sp>
          <p:nvSpPr>
            <p:cNvPr id="20" name="Line 19"/>
            <p:cNvSpPr>
              <a:spLocks noChangeShapeType="1"/>
            </p:cNvSpPr>
            <p:nvPr/>
          </p:nvSpPr>
          <p:spPr bwMode="auto">
            <a:xfrm flipH="1">
              <a:off x="5919788" y="2119075"/>
              <a:ext cx="2403475" cy="0"/>
            </a:xfrm>
            <a:prstGeom prst="line">
              <a:avLst/>
            </a:prstGeom>
            <a:noFill/>
            <a:ln w="19050">
              <a:solidFill>
                <a:srgbClr val="2676FF">
                  <a:lumMod val="60000"/>
                  <a:lumOff val="40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1" name="TextBox 19"/>
            <p:cNvSpPr txBox="1">
              <a:spLocks noChangeArrowheads="1"/>
            </p:cNvSpPr>
            <p:nvPr/>
          </p:nvSpPr>
          <p:spPr bwMode="auto">
            <a:xfrm>
              <a:off x="6558476" y="1771599"/>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22" name="TextBox 20"/>
            <p:cNvSpPr txBox="1"/>
            <p:nvPr/>
          </p:nvSpPr>
          <p:spPr bwMode="auto">
            <a:xfrm>
              <a:off x="6558476" y="2142190"/>
              <a:ext cx="1728787" cy="10618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5" name="组合 11"/>
          <p:cNvGrpSpPr/>
          <p:nvPr/>
        </p:nvGrpSpPr>
        <p:grpSpPr>
          <a:xfrm>
            <a:off x="755576" y="1740865"/>
            <a:ext cx="5715487" cy="3477329"/>
            <a:chOff x="898797" y="1556687"/>
            <a:chExt cx="5715487" cy="3477329"/>
          </a:xfrm>
        </p:grpSpPr>
        <p:grpSp>
          <p:nvGrpSpPr>
            <p:cNvPr id="26" name="组合 1"/>
            <p:cNvGrpSpPr/>
            <p:nvPr/>
          </p:nvGrpSpPr>
          <p:grpSpPr>
            <a:xfrm>
              <a:off x="2849700" y="1556687"/>
              <a:ext cx="3764584" cy="3477329"/>
              <a:chOff x="2849700" y="1556687"/>
              <a:chExt cx="3764584" cy="3477329"/>
            </a:xfrm>
          </p:grpSpPr>
          <p:sp>
            <p:nvSpPr>
              <p:cNvPr id="30"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1"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4D4D4D"/>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4D4D4D"/>
                  </a:solidFill>
                  <a:effectLst/>
                  <a:uLnTx/>
                  <a:uFillTx/>
                  <a:latin typeface="微软雅黑" pitchFamily="34" charset="-122"/>
                  <a:ea typeface="微软雅黑" pitchFamily="34" charset="-122"/>
                  <a:cs typeface="Arial"/>
                </a:endParaRPr>
              </a:p>
            </p:txBody>
          </p:sp>
        </p:grpSp>
        <p:sp>
          <p:nvSpPr>
            <p:cNvPr id="27" name="Line 17"/>
            <p:cNvSpPr>
              <a:spLocks noChangeShapeType="1"/>
            </p:cNvSpPr>
            <p:nvPr/>
          </p:nvSpPr>
          <p:spPr bwMode="auto">
            <a:xfrm>
              <a:off x="914401" y="2119075"/>
              <a:ext cx="2405062" cy="0"/>
            </a:xfrm>
            <a:prstGeom prst="line">
              <a:avLst/>
            </a:prstGeom>
            <a:noFill/>
            <a:ln w="19050">
              <a:solidFill>
                <a:srgbClr val="2676FF">
                  <a:lumMod val="60000"/>
                  <a:lumOff val="40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8" name="TextBox 19"/>
            <p:cNvSpPr txBox="1">
              <a:spLocks noChangeArrowheads="1"/>
            </p:cNvSpPr>
            <p:nvPr/>
          </p:nvSpPr>
          <p:spPr bwMode="auto">
            <a:xfrm>
              <a:off x="898797" y="1771599"/>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29" name="TextBox 20"/>
            <p:cNvSpPr txBox="1"/>
            <p:nvPr/>
          </p:nvSpPr>
          <p:spPr bwMode="auto">
            <a:xfrm>
              <a:off x="898797" y="2164177"/>
              <a:ext cx="1728787" cy="10618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32" name="组合 18"/>
          <p:cNvGrpSpPr/>
          <p:nvPr/>
        </p:nvGrpSpPr>
        <p:grpSpPr>
          <a:xfrm>
            <a:off x="2688552" y="1392664"/>
            <a:ext cx="5125286" cy="4700632"/>
            <a:chOff x="2831777" y="1208487"/>
            <a:chExt cx="5125286" cy="4700632"/>
          </a:xfrm>
        </p:grpSpPr>
        <p:grpSp>
          <p:nvGrpSpPr>
            <p:cNvPr id="33" name="组合 3"/>
            <p:cNvGrpSpPr/>
            <p:nvPr/>
          </p:nvGrpSpPr>
          <p:grpSpPr>
            <a:xfrm>
              <a:off x="2831777" y="1208487"/>
              <a:ext cx="3477329" cy="3764584"/>
              <a:chOff x="2831777" y="1208487"/>
              <a:chExt cx="3477329" cy="3764584"/>
            </a:xfrm>
          </p:grpSpPr>
          <p:sp>
            <p:nvSpPr>
              <p:cNvPr id="37"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gradFill>
                <a:gsLst>
                  <a:gs pos="33000">
                    <a:srgbClr val="2676FF">
                      <a:lumMod val="20000"/>
                      <a:lumOff val="80000"/>
                    </a:srgbClr>
                  </a:gs>
                  <a:gs pos="100000">
                    <a:srgbClr val="2676FF">
                      <a:lumMod val="60000"/>
                      <a:lumOff val="40000"/>
                    </a:srgbClr>
                  </a:gs>
                </a:gsLst>
                <a:lin ang="16200000" scaled="0"/>
              </a:gra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38"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5F5F5F"/>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5F5F5F"/>
                  </a:solidFill>
                  <a:effectLst/>
                  <a:uLnTx/>
                  <a:uFillTx/>
                  <a:latin typeface="微软雅黑" pitchFamily="34" charset="-122"/>
                  <a:ea typeface="微软雅黑" pitchFamily="34" charset="-122"/>
                  <a:cs typeface="Arial"/>
                </a:endParaRPr>
              </a:p>
            </p:txBody>
          </p:sp>
        </p:grpSp>
        <p:sp>
          <p:nvSpPr>
            <p:cNvPr id="34" name="Line 18"/>
            <p:cNvSpPr>
              <a:spLocks noChangeShapeType="1"/>
            </p:cNvSpPr>
            <p:nvPr/>
          </p:nvSpPr>
          <p:spPr bwMode="auto">
            <a:xfrm flipH="1">
              <a:off x="5537201" y="4819412"/>
              <a:ext cx="2405062" cy="0"/>
            </a:xfrm>
            <a:prstGeom prst="line">
              <a:avLst/>
            </a:prstGeom>
            <a:noFill/>
            <a:ln w="19050">
              <a:solidFill>
                <a:srgbClr val="2676FF">
                  <a:lumMod val="60000"/>
                  <a:lumOff val="40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5" name="TextBox 19"/>
            <p:cNvSpPr txBox="1">
              <a:spLocks noChangeArrowheads="1"/>
            </p:cNvSpPr>
            <p:nvPr/>
          </p:nvSpPr>
          <p:spPr bwMode="auto">
            <a:xfrm>
              <a:off x="6228276" y="4476699"/>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宋体" pitchFamily="2" charset="-122"/>
                </a:rPr>
                <a:t>文本</a:t>
              </a: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宋体" pitchFamily="2" charset="-122"/>
              </a:endParaRPr>
            </a:p>
          </p:txBody>
        </p:sp>
        <p:sp>
          <p:nvSpPr>
            <p:cNvPr id="36" name="TextBox 20"/>
            <p:cNvSpPr txBox="1"/>
            <p:nvPr/>
          </p:nvSpPr>
          <p:spPr bwMode="auto">
            <a:xfrm>
              <a:off x="6228276" y="4847290"/>
              <a:ext cx="1728787" cy="10618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Tree>
    <p:extLst>
      <p:ext uri="{BB962C8B-B14F-4D97-AF65-F5344CB8AC3E}">
        <p14:creationId xmlns:p14="http://schemas.microsoft.com/office/powerpoint/2010/main" val="41218979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20169</TotalTime>
  <Words>158</Words>
  <Application>Microsoft Office PowerPoint</Application>
  <PresentationFormat>全屏显示(4:3)</PresentationFormat>
  <Paragraphs>10</Paragraphs>
  <Slides>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宋体</vt:lpstr>
      <vt:lpstr>微软雅黑</vt:lpstr>
      <vt:lpstr>Arial</vt:lpstr>
      <vt:lpstr>Calibri</vt:lpstr>
      <vt:lpstr>Impact</vt:lpstr>
      <vt:lpstr>Office 主题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Administrator</cp:lastModifiedBy>
  <cp:revision>1071</cp:revision>
  <dcterms:created xsi:type="dcterms:W3CDTF">2009-02-11T05:37:22Z</dcterms:created>
  <dcterms:modified xsi:type="dcterms:W3CDTF">2014-12-25T02:16:37Z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