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2"/>
          <p:cNvSpPr>
            <a:spLocks noChangeArrowheads="1"/>
          </p:cNvSpPr>
          <p:nvPr/>
        </p:nvSpPr>
        <p:spPr bwMode="auto">
          <a:xfrm>
            <a:off x="6049863" y="1403920"/>
            <a:ext cx="2951162" cy="4287837"/>
          </a:xfrm>
          <a:prstGeom prst="rect">
            <a:avLst/>
          </a:prstGeom>
          <a:solidFill>
            <a:srgbClr val="0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9" name="Text Box 3"/>
          <p:cNvSpPr txBox="1">
            <a:spLocks noChangeArrowheads="1"/>
          </p:cNvSpPr>
          <p:nvPr/>
        </p:nvSpPr>
        <p:spPr bwMode="auto">
          <a:xfrm>
            <a:off x="6363146" y="1609278"/>
            <a:ext cx="2303463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12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12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</p:txBody>
      </p:sp>
      <p:grpSp>
        <p:nvGrpSpPr>
          <p:cNvPr id="110" name="Group 10"/>
          <p:cNvGrpSpPr>
            <a:grpSpLocks/>
          </p:cNvGrpSpPr>
          <p:nvPr/>
        </p:nvGrpSpPr>
        <p:grpSpPr bwMode="auto">
          <a:xfrm>
            <a:off x="756096" y="1334864"/>
            <a:ext cx="4559300" cy="4797425"/>
            <a:chOff x="0" y="0"/>
            <a:chExt cx="2872" cy="3022"/>
          </a:xfrm>
        </p:grpSpPr>
        <p:sp>
          <p:nvSpPr>
            <p:cNvPr id="111" name="Oval 11"/>
            <p:cNvSpPr>
              <a:spLocks noChangeArrowheads="1"/>
            </p:cNvSpPr>
            <p:nvPr/>
          </p:nvSpPr>
          <p:spPr bwMode="auto">
            <a:xfrm>
              <a:off x="0" y="1915"/>
              <a:ext cx="2872" cy="110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147" y="867"/>
              <a:ext cx="1290" cy="1605"/>
            </a:xfrm>
            <a:custGeom>
              <a:avLst/>
              <a:gdLst>
                <a:gd name="T0" fmla="*/ 861 w 1610"/>
                <a:gd name="T1" fmla="*/ 738 h 2003"/>
                <a:gd name="T2" fmla="*/ 813 w 1610"/>
                <a:gd name="T3" fmla="*/ 708 h 2003"/>
                <a:gd name="T4" fmla="*/ 748 w 1610"/>
                <a:gd name="T5" fmla="*/ 659 h 2003"/>
                <a:gd name="T6" fmla="*/ 686 w 1610"/>
                <a:gd name="T7" fmla="*/ 604 h 2003"/>
                <a:gd name="T8" fmla="*/ 631 w 1610"/>
                <a:gd name="T9" fmla="*/ 543 h 2003"/>
                <a:gd name="T10" fmla="*/ 580 w 1610"/>
                <a:gd name="T11" fmla="*/ 478 h 2003"/>
                <a:gd name="T12" fmla="*/ 537 w 1610"/>
                <a:gd name="T13" fmla="*/ 408 h 2003"/>
                <a:gd name="T14" fmla="*/ 500 w 1610"/>
                <a:gd name="T15" fmla="*/ 333 h 2003"/>
                <a:gd name="T16" fmla="*/ 471 w 1610"/>
                <a:gd name="T17" fmla="*/ 255 h 2003"/>
                <a:gd name="T18" fmla="*/ 449 w 1610"/>
                <a:gd name="T19" fmla="*/ 173 h 2003"/>
                <a:gd name="T20" fmla="*/ 435 w 1610"/>
                <a:gd name="T21" fmla="*/ 88 h 2003"/>
                <a:gd name="T22" fmla="*/ 430 w 1610"/>
                <a:gd name="T23" fmla="*/ 0 h 2003"/>
                <a:gd name="T24" fmla="*/ 383 w 1610"/>
                <a:gd name="T25" fmla="*/ 30 h 2003"/>
                <a:gd name="T26" fmla="*/ 316 w 1610"/>
                <a:gd name="T27" fmla="*/ 79 h 2003"/>
                <a:gd name="T28" fmla="*/ 255 w 1610"/>
                <a:gd name="T29" fmla="*/ 135 h 2003"/>
                <a:gd name="T30" fmla="*/ 198 w 1610"/>
                <a:gd name="T31" fmla="*/ 196 h 2003"/>
                <a:gd name="T32" fmla="*/ 148 w 1610"/>
                <a:gd name="T33" fmla="*/ 263 h 2003"/>
                <a:gd name="T34" fmla="*/ 106 w 1610"/>
                <a:gd name="T35" fmla="*/ 333 h 2003"/>
                <a:gd name="T36" fmla="*/ 68 w 1610"/>
                <a:gd name="T37" fmla="*/ 409 h 2003"/>
                <a:gd name="T38" fmla="*/ 39 w 1610"/>
                <a:gd name="T39" fmla="*/ 488 h 2003"/>
                <a:gd name="T40" fmla="*/ 18 w 1610"/>
                <a:gd name="T41" fmla="*/ 571 h 2003"/>
                <a:gd name="T42" fmla="*/ 5 w 1610"/>
                <a:gd name="T43" fmla="*/ 657 h 2003"/>
                <a:gd name="T44" fmla="*/ 0 w 1610"/>
                <a:gd name="T45" fmla="*/ 745 h 2003"/>
                <a:gd name="T46" fmla="*/ 2 w 1610"/>
                <a:gd name="T47" fmla="*/ 789 h 2003"/>
                <a:gd name="T48" fmla="*/ 6 w 1610"/>
                <a:gd name="T49" fmla="*/ 855 h 2003"/>
                <a:gd name="T50" fmla="*/ 18 w 1610"/>
                <a:gd name="T51" fmla="*/ 918 h 2003"/>
                <a:gd name="T52" fmla="*/ 33 w 1610"/>
                <a:gd name="T53" fmla="*/ 981 h 2003"/>
                <a:gd name="T54" fmla="*/ 52 w 1610"/>
                <a:gd name="T55" fmla="*/ 1041 h 2003"/>
                <a:gd name="T56" fmla="*/ 76 w 1610"/>
                <a:gd name="T57" fmla="*/ 1099 h 2003"/>
                <a:gd name="T58" fmla="*/ 104 w 1610"/>
                <a:gd name="T59" fmla="*/ 1155 h 2003"/>
                <a:gd name="T60" fmla="*/ 171 w 1610"/>
                <a:gd name="T61" fmla="*/ 1260 h 2003"/>
                <a:gd name="T62" fmla="*/ 252 w 1610"/>
                <a:gd name="T63" fmla="*/ 1353 h 2003"/>
                <a:gd name="T64" fmla="*/ 346 w 1610"/>
                <a:gd name="T65" fmla="*/ 1434 h 2003"/>
                <a:gd name="T66" fmla="*/ 450 w 1610"/>
                <a:gd name="T67" fmla="*/ 1501 h 2003"/>
                <a:gd name="T68" fmla="*/ 506 w 1610"/>
                <a:gd name="T69" fmla="*/ 1529 h 2003"/>
                <a:gd name="T70" fmla="*/ 564 w 1610"/>
                <a:gd name="T71" fmla="*/ 1553 h 2003"/>
                <a:gd name="T72" fmla="*/ 624 w 1610"/>
                <a:gd name="T73" fmla="*/ 1572 h 2003"/>
                <a:gd name="T74" fmla="*/ 687 w 1610"/>
                <a:gd name="T75" fmla="*/ 1587 h 2003"/>
                <a:gd name="T76" fmla="*/ 751 w 1610"/>
                <a:gd name="T77" fmla="*/ 1599 h 2003"/>
                <a:gd name="T78" fmla="*/ 816 w 1610"/>
                <a:gd name="T79" fmla="*/ 1604 h 2003"/>
                <a:gd name="T80" fmla="*/ 860 w 1610"/>
                <a:gd name="T81" fmla="*/ 1605 h 2003"/>
                <a:gd name="T82" fmla="*/ 947 w 1610"/>
                <a:gd name="T83" fmla="*/ 1601 h 2003"/>
                <a:gd name="T84" fmla="*/ 1032 w 1610"/>
                <a:gd name="T85" fmla="*/ 1588 h 2003"/>
                <a:gd name="T86" fmla="*/ 1113 w 1610"/>
                <a:gd name="T87" fmla="*/ 1567 h 2003"/>
                <a:gd name="T88" fmla="*/ 1191 w 1610"/>
                <a:gd name="T89" fmla="*/ 1538 h 2003"/>
                <a:gd name="T90" fmla="*/ 1267 w 1610"/>
                <a:gd name="T91" fmla="*/ 1503 h 2003"/>
                <a:gd name="T92" fmla="*/ 1267 w 1610"/>
                <a:gd name="T93" fmla="*/ 1475 h 2003"/>
                <a:gd name="T94" fmla="*/ 1198 w 1610"/>
                <a:gd name="T95" fmla="*/ 1428 h 2003"/>
                <a:gd name="T96" fmla="*/ 1135 w 1610"/>
                <a:gd name="T97" fmla="*/ 1375 h 2003"/>
                <a:gd name="T98" fmla="*/ 1077 w 1610"/>
                <a:gd name="T99" fmla="*/ 1316 h 2003"/>
                <a:gd name="T100" fmla="*/ 1024 w 1610"/>
                <a:gd name="T101" fmla="*/ 1251 h 2003"/>
                <a:gd name="T102" fmla="*/ 978 w 1610"/>
                <a:gd name="T103" fmla="*/ 1181 h 2003"/>
                <a:gd name="T104" fmla="*/ 940 w 1610"/>
                <a:gd name="T105" fmla="*/ 1107 h 2003"/>
                <a:gd name="T106" fmla="*/ 908 w 1610"/>
                <a:gd name="T107" fmla="*/ 1029 h 2003"/>
                <a:gd name="T108" fmla="*/ 885 w 1610"/>
                <a:gd name="T109" fmla="*/ 947 h 2003"/>
                <a:gd name="T110" fmla="*/ 869 w 1610"/>
                <a:gd name="T111" fmla="*/ 862 h 2003"/>
                <a:gd name="T112" fmla="*/ 861 w 1610"/>
                <a:gd name="T113" fmla="*/ 775 h 20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0" h="2003">
                  <a:moveTo>
                    <a:pt x="1073" y="930"/>
                  </a:moveTo>
                  <a:lnTo>
                    <a:pt x="1073" y="930"/>
                  </a:lnTo>
                  <a:lnTo>
                    <a:pt x="1074" y="921"/>
                  </a:lnTo>
                  <a:lnTo>
                    <a:pt x="1045" y="903"/>
                  </a:lnTo>
                  <a:lnTo>
                    <a:pt x="1015" y="884"/>
                  </a:lnTo>
                  <a:lnTo>
                    <a:pt x="987" y="865"/>
                  </a:lnTo>
                  <a:lnTo>
                    <a:pt x="959" y="844"/>
                  </a:lnTo>
                  <a:lnTo>
                    <a:pt x="933" y="823"/>
                  </a:lnTo>
                  <a:lnTo>
                    <a:pt x="907" y="801"/>
                  </a:lnTo>
                  <a:lnTo>
                    <a:pt x="880" y="778"/>
                  </a:lnTo>
                  <a:lnTo>
                    <a:pt x="856" y="754"/>
                  </a:lnTo>
                  <a:lnTo>
                    <a:pt x="832" y="730"/>
                  </a:lnTo>
                  <a:lnTo>
                    <a:pt x="809" y="705"/>
                  </a:lnTo>
                  <a:lnTo>
                    <a:pt x="787" y="678"/>
                  </a:lnTo>
                  <a:lnTo>
                    <a:pt x="764" y="652"/>
                  </a:lnTo>
                  <a:lnTo>
                    <a:pt x="744" y="625"/>
                  </a:lnTo>
                  <a:lnTo>
                    <a:pt x="724" y="597"/>
                  </a:lnTo>
                  <a:lnTo>
                    <a:pt x="705" y="568"/>
                  </a:lnTo>
                  <a:lnTo>
                    <a:pt x="688" y="539"/>
                  </a:lnTo>
                  <a:lnTo>
                    <a:pt x="670" y="509"/>
                  </a:lnTo>
                  <a:lnTo>
                    <a:pt x="654" y="478"/>
                  </a:lnTo>
                  <a:lnTo>
                    <a:pt x="639" y="448"/>
                  </a:lnTo>
                  <a:lnTo>
                    <a:pt x="624" y="416"/>
                  </a:lnTo>
                  <a:lnTo>
                    <a:pt x="611" y="384"/>
                  </a:lnTo>
                  <a:lnTo>
                    <a:pt x="599" y="351"/>
                  </a:lnTo>
                  <a:lnTo>
                    <a:pt x="588" y="318"/>
                  </a:lnTo>
                  <a:lnTo>
                    <a:pt x="577" y="285"/>
                  </a:lnTo>
                  <a:lnTo>
                    <a:pt x="569" y="250"/>
                  </a:lnTo>
                  <a:lnTo>
                    <a:pt x="560" y="216"/>
                  </a:lnTo>
                  <a:lnTo>
                    <a:pt x="554" y="180"/>
                  </a:lnTo>
                  <a:lnTo>
                    <a:pt x="548" y="146"/>
                  </a:lnTo>
                  <a:lnTo>
                    <a:pt x="543" y="110"/>
                  </a:lnTo>
                  <a:lnTo>
                    <a:pt x="540" y="74"/>
                  </a:lnTo>
                  <a:lnTo>
                    <a:pt x="538" y="37"/>
                  </a:lnTo>
                  <a:lnTo>
                    <a:pt x="537" y="0"/>
                  </a:lnTo>
                  <a:lnTo>
                    <a:pt x="508" y="18"/>
                  </a:lnTo>
                  <a:lnTo>
                    <a:pt x="478" y="37"/>
                  </a:lnTo>
                  <a:lnTo>
                    <a:pt x="450" y="57"/>
                  </a:lnTo>
                  <a:lnTo>
                    <a:pt x="422" y="77"/>
                  </a:lnTo>
                  <a:lnTo>
                    <a:pt x="395" y="99"/>
                  </a:lnTo>
                  <a:lnTo>
                    <a:pt x="369" y="121"/>
                  </a:lnTo>
                  <a:lnTo>
                    <a:pt x="342" y="145"/>
                  </a:lnTo>
                  <a:lnTo>
                    <a:pt x="318" y="169"/>
                  </a:lnTo>
                  <a:lnTo>
                    <a:pt x="294" y="193"/>
                  </a:lnTo>
                  <a:lnTo>
                    <a:pt x="271" y="218"/>
                  </a:lnTo>
                  <a:lnTo>
                    <a:pt x="247" y="245"/>
                  </a:lnTo>
                  <a:lnTo>
                    <a:pt x="226" y="272"/>
                  </a:lnTo>
                  <a:lnTo>
                    <a:pt x="205" y="299"/>
                  </a:lnTo>
                  <a:lnTo>
                    <a:pt x="185" y="328"/>
                  </a:lnTo>
                  <a:lnTo>
                    <a:pt x="166" y="356"/>
                  </a:lnTo>
                  <a:lnTo>
                    <a:pt x="148" y="386"/>
                  </a:lnTo>
                  <a:lnTo>
                    <a:pt x="132" y="416"/>
                  </a:lnTo>
                  <a:lnTo>
                    <a:pt x="115" y="447"/>
                  </a:lnTo>
                  <a:lnTo>
                    <a:pt x="100" y="478"/>
                  </a:lnTo>
                  <a:lnTo>
                    <a:pt x="85" y="510"/>
                  </a:lnTo>
                  <a:lnTo>
                    <a:pt x="73" y="543"/>
                  </a:lnTo>
                  <a:lnTo>
                    <a:pt x="60" y="576"/>
                  </a:lnTo>
                  <a:lnTo>
                    <a:pt x="49" y="609"/>
                  </a:lnTo>
                  <a:lnTo>
                    <a:pt x="39" y="644"/>
                  </a:lnTo>
                  <a:lnTo>
                    <a:pt x="31" y="677"/>
                  </a:lnTo>
                  <a:lnTo>
                    <a:pt x="22" y="712"/>
                  </a:lnTo>
                  <a:lnTo>
                    <a:pt x="16" y="748"/>
                  </a:lnTo>
                  <a:lnTo>
                    <a:pt x="11" y="784"/>
                  </a:lnTo>
                  <a:lnTo>
                    <a:pt x="6" y="820"/>
                  </a:lnTo>
                  <a:lnTo>
                    <a:pt x="3" y="856"/>
                  </a:lnTo>
                  <a:lnTo>
                    <a:pt x="1" y="893"/>
                  </a:lnTo>
                  <a:lnTo>
                    <a:pt x="0" y="930"/>
                  </a:lnTo>
                  <a:lnTo>
                    <a:pt x="1" y="957"/>
                  </a:lnTo>
                  <a:lnTo>
                    <a:pt x="2" y="985"/>
                  </a:lnTo>
                  <a:lnTo>
                    <a:pt x="3" y="1012"/>
                  </a:lnTo>
                  <a:lnTo>
                    <a:pt x="5" y="1040"/>
                  </a:lnTo>
                  <a:lnTo>
                    <a:pt x="8" y="1067"/>
                  </a:lnTo>
                  <a:lnTo>
                    <a:pt x="13" y="1093"/>
                  </a:lnTo>
                  <a:lnTo>
                    <a:pt x="17" y="1120"/>
                  </a:lnTo>
                  <a:lnTo>
                    <a:pt x="22" y="1146"/>
                  </a:lnTo>
                  <a:lnTo>
                    <a:pt x="27" y="1172"/>
                  </a:lnTo>
                  <a:lnTo>
                    <a:pt x="34" y="1199"/>
                  </a:lnTo>
                  <a:lnTo>
                    <a:pt x="41" y="1224"/>
                  </a:lnTo>
                  <a:lnTo>
                    <a:pt x="48" y="1249"/>
                  </a:lnTo>
                  <a:lnTo>
                    <a:pt x="57" y="1274"/>
                  </a:lnTo>
                  <a:lnTo>
                    <a:pt x="65" y="1299"/>
                  </a:lnTo>
                  <a:lnTo>
                    <a:pt x="75" y="1324"/>
                  </a:lnTo>
                  <a:lnTo>
                    <a:pt x="84" y="1348"/>
                  </a:lnTo>
                  <a:lnTo>
                    <a:pt x="95" y="1371"/>
                  </a:lnTo>
                  <a:lnTo>
                    <a:pt x="106" y="1395"/>
                  </a:lnTo>
                  <a:lnTo>
                    <a:pt x="118" y="1419"/>
                  </a:lnTo>
                  <a:lnTo>
                    <a:pt x="130" y="1442"/>
                  </a:lnTo>
                  <a:lnTo>
                    <a:pt x="156" y="1486"/>
                  </a:lnTo>
                  <a:lnTo>
                    <a:pt x="183" y="1530"/>
                  </a:lnTo>
                  <a:lnTo>
                    <a:pt x="214" y="1572"/>
                  </a:lnTo>
                  <a:lnTo>
                    <a:pt x="245" y="1612"/>
                  </a:lnTo>
                  <a:lnTo>
                    <a:pt x="279" y="1651"/>
                  </a:lnTo>
                  <a:lnTo>
                    <a:pt x="315" y="1689"/>
                  </a:lnTo>
                  <a:lnTo>
                    <a:pt x="352" y="1724"/>
                  </a:lnTo>
                  <a:lnTo>
                    <a:pt x="391" y="1758"/>
                  </a:lnTo>
                  <a:lnTo>
                    <a:pt x="432" y="1790"/>
                  </a:lnTo>
                  <a:lnTo>
                    <a:pt x="474" y="1820"/>
                  </a:lnTo>
                  <a:lnTo>
                    <a:pt x="517" y="1848"/>
                  </a:lnTo>
                  <a:lnTo>
                    <a:pt x="562" y="1873"/>
                  </a:lnTo>
                  <a:lnTo>
                    <a:pt x="584" y="1886"/>
                  </a:lnTo>
                  <a:lnTo>
                    <a:pt x="609" y="1898"/>
                  </a:lnTo>
                  <a:lnTo>
                    <a:pt x="632" y="1908"/>
                  </a:lnTo>
                  <a:lnTo>
                    <a:pt x="656" y="1919"/>
                  </a:lnTo>
                  <a:lnTo>
                    <a:pt x="680" y="1928"/>
                  </a:lnTo>
                  <a:lnTo>
                    <a:pt x="704" y="1938"/>
                  </a:lnTo>
                  <a:lnTo>
                    <a:pt x="730" y="1947"/>
                  </a:lnTo>
                  <a:lnTo>
                    <a:pt x="754" y="1955"/>
                  </a:lnTo>
                  <a:lnTo>
                    <a:pt x="779" y="1962"/>
                  </a:lnTo>
                  <a:lnTo>
                    <a:pt x="806" y="1969"/>
                  </a:lnTo>
                  <a:lnTo>
                    <a:pt x="831" y="1976"/>
                  </a:lnTo>
                  <a:lnTo>
                    <a:pt x="857" y="1981"/>
                  </a:lnTo>
                  <a:lnTo>
                    <a:pt x="883" y="1986"/>
                  </a:lnTo>
                  <a:lnTo>
                    <a:pt x="910" y="1990"/>
                  </a:lnTo>
                  <a:lnTo>
                    <a:pt x="937" y="1995"/>
                  </a:lnTo>
                  <a:lnTo>
                    <a:pt x="963" y="1998"/>
                  </a:lnTo>
                  <a:lnTo>
                    <a:pt x="991" y="2000"/>
                  </a:lnTo>
                  <a:lnTo>
                    <a:pt x="1018" y="2002"/>
                  </a:lnTo>
                  <a:lnTo>
                    <a:pt x="1046" y="2003"/>
                  </a:lnTo>
                  <a:lnTo>
                    <a:pt x="1073" y="2003"/>
                  </a:lnTo>
                  <a:lnTo>
                    <a:pt x="1110" y="2003"/>
                  </a:lnTo>
                  <a:lnTo>
                    <a:pt x="1146" y="2001"/>
                  </a:lnTo>
                  <a:lnTo>
                    <a:pt x="1182" y="1998"/>
                  </a:lnTo>
                  <a:lnTo>
                    <a:pt x="1217" y="1994"/>
                  </a:lnTo>
                  <a:lnTo>
                    <a:pt x="1253" y="1988"/>
                  </a:lnTo>
                  <a:lnTo>
                    <a:pt x="1288" y="1982"/>
                  </a:lnTo>
                  <a:lnTo>
                    <a:pt x="1321" y="1975"/>
                  </a:lnTo>
                  <a:lnTo>
                    <a:pt x="1356" y="1965"/>
                  </a:lnTo>
                  <a:lnTo>
                    <a:pt x="1389" y="1956"/>
                  </a:lnTo>
                  <a:lnTo>
                    <a:pt x="1423" y="1945"/>
                  </a:lnTo>
                  <a:lnTo>
                    <a:pt x="1455" y="1934"/>
                  </a:lnTo>
                  <a:lnTo>
                    <a:pt x="1487" y="1920"/>
                  </a:lnTo>
                  <a:lnTo>
                    <a:pt x="1518" y="1906"/>
                  </a:lnTo>
                  <a:lnTo>
                    <a:pt x="1550" y="1891"/>
                  </a:lnTo>
                  <a:lnTo>
                    <a:pt x="1581" y="1876"/>
                  </a:lnTo>
                  <a:lnTo>
                    <a:pt x="1610" y="1859"/>
                  </a:lnTo>
                  <a:lnTo>
                    <a:pt x="1581" y="1841"/>
                  </a:lnTo>
                  <a:lnTo>
                    <a:pt x="1551" y="1823"/>
                  </a:lnTo>
                  <a:lnTo>
                    <a:pt x="1523" y="1803"/>
                  </a:lnTo>
                  <a:lnTo>
                    <a:pt x="1495" y="1782"/>
                  </a:lnTo>
                  <a:lnTo>
                    <a:pt x="1468" y="1761"/>
                  </a:lnTo>
                  <a:lnTo>
                    <a:pt x="1442" y="1739"/>
                  </a:lnTo>
                  <a:lnTo>
                    <a:pt x="1416" y="1716"/>
                  </a:lnTo>
                  <a:lnTo>
                    <a:pt x="1391" y="1691"/>
                  </a:lnTo>
                  <a:lnTo>
                    <a:pt x="1367" y="1667"/>
                  </a:lnTo>
                  <a:lnTo>
                    <a:pt x="1344" y="1642"/>
                  </a:lnTo>
                  <a:lnTo>
                    <a:pt x="1321" y="1616"/>
                  </a:lnTo>
                  <a:lnTo>
                    <a:pt x="1299" y="1588"/>
                  </a:lnTo>
                  <a:lnTo>
                    <a:pt x="1278" y="1561"/>
                  </a:lnTo>
                  <a:lnTo>
                    <a:pt x="1258" y="1532"/>
                  </a:lnTo>
                  <a:lnTo>
                    <a:pt x="1239" y="1504"/>
                  </a:lnTo>
                  <a:lnTo>
                    <a:pt x="1221" y="1474"/>
                  </a:lnTo>
                  <a:lnTo>
                    <a:pt x="1205" y="1444"/>
                  </a:lnTo>
                  <a:lnTo>
                    <a:pt x="1188" y="1413"/>
                  </a:lnTo>
                  <a:lnTo>
                    <a:pt x="1173" y="1382"/>
                  </a:lnTo>
                  <a:lnTo>
                    <a:pt x="1158" y="1349"/>
                  </a:lnTo>
                  <a:lnTo>
                    <a:pt x="1146" y="1318"/>
                  </a:lnTo>
                  <a:lnTo>
                    <a:pt x="1133" y="1284"/>
                  </a:lnTo>
                  <a:lnTo>
                    <a:pt x="1122" y="1250"/>
                  </a:lnTo>
                  <a:lnTo>
                    <a:pt x="1112" y="1216"/>
                  </a:lnTo>
                  <a:lnTo>
                    <a:pt x="1104" y="1182"/>
                  </a:lnTo>
                  <a:lnTo>
                    <a:pt x="1095" y="1147"/>
                  </a:lnTo>
                  <a:lnTo>
                    <a:pt x="1089" y="1112"/>
                  </a:lnTo>
                  <a:lnTo>
                    <a:pt x="1084" y="1076"/>
                  </a:lnTo>
                  <a:lnTo>
                    <a:pt x="1079" y="1041"/>
                  </a:lnTo>
                  <a:lnTo>
                    <a:pt x="1076" y="1004"/>
                  </a:lnTo>
                  <a:lnTo>
                    <a:pt x="1074" y="967"/>
                  </a:lnTo>
                  <a:lnTo>
                    <a:pt x="1073" y="93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577" y="0"/>
              <a:ext cx="1720" cy="867"/>
            </a:xfrm>
            <a:custGeom>
              <a:avLst/>
              <a:gdLst>
                <a:gd name="T0" fmla="*/ 459 w 2146"/>
                <a:gd name="T1" fmla="*/ 752 h 1082"/>
                <a:gd name="T2" fmla="*/ 545 w 2146"/>
                <a:gd name="T3" fmla="*/ 760 h 1082"/>
                <a:gd name="T4" fmla="*/ 628 w 2146"/>
                <a:gd name="T5" fmla="*/ 776 h 1082"/>
                <a:gd name="T6" fmla="*/ 710 w 2146"/>
                <a:gd name="T7" fmla="*/ 799 h 1082"/>
                <a:gd name="T8" fmla="*/ 786 w 2146"/>
                <a:gd name="T9" fmla="*/ 830 h 1082"/>
                <a:gd name="T10" fmla="*/ 860 w 2146"/>
                <a:gd name="T11" fmla="*/ 867 h 1082"/>
                <a:gd name="T12" fmla="*/ 908 w 2146"/>
                <a:gd name="T13" fmla="*/ 842 h 1082"/>
                <a:gd name="T14" fmla="*/ 984 w 2146"/>
                <a:gd name="T15" fmla="*/ 809 h 1082"/>
                <a:gd name="T16" fmla="*/ 1064 w 2146"/>
                <a:gd name="T17" fmla="*/ 783 h 1082"/>
                <a:gd name="T18" fmla="*/ 1146 w 2146"/>
                <a:gd name="T19" fmla="*/ 764 h 1082"/>
                <a:gd name="T20" fmla="*/ 1232 w 2146"/>
                <a:gd name="T21" fmla="*/ 754 h 1082"/>
                <a:gd name="T22" fmla="*/ 1290 w 2146"/>
                <a:gd name="T23" fmla="*/ 752 h 1082"/>
                <a:gd name="T24" fmla="*/ 1377 w 2146"/>
                <a:gd name="T25" fmla="*/ 756 h 1082"/>
                <a:gd name="T26" fmla="*/ 1462 w 2146"/>
                <a:gd name="T27" fmla="*/ 769 h 1082"/>
                <a:gd name="T28" fmla="*/ 1544 w 2146"/>
                <a:gd name="T29" fmla="*/ 791 h 1082"/>
                <a:gd name="T30" fmla="*/ 1621 w 2146"/>
                <a:gd name="T31" fmla="*/ 818 h 1082"/>
                <a:gd name="T32" fmla="*/ 1696 w 2146"/>
                <a:gd name="T33" fmla="*/ 854 h 1082"/>
                <a:gd name="T34" fmla="*/ 1720 w 2146"/>
                <a:gd name="T35" fmla="*/ 860 h 1082"/>
                <a:gd name="T36" fmla="*/ 1719 w 2146"/>
                <a:gd name="T37" fmla="*/ 816 h 1082"/>
                <a:gd name="T38" fmla="*/ 1714 w 2146"/>
                <a:gd name="T39" fmla="*/ 750 h 1082"/>
                <a:gd name="T40" fmla="*/ 1703 w 2146"/>
                <a:gd name="T41" fmla="*/ 687 h 1082"/>
                <a:gd name="T42" fmla="*/ 1688 w 2146"/>
                <a:gd name="T43" fmla="*/ 624 h 1082"/>
                <a:gd name="T44" fmla="*/ 1668 w 2146"/>
                <a:gd name="T45" fmla="*/ 564 h 1082"/>
                <a:gd name="T46" fmla="*/ 1644 w 2146"/>
                <a:gd name="T47" fmla="*/ 506 h 1082"/>
                <a:gd name="T48" fmla="*/ 1616 w 2146"/>
                <a:gd name="T49" fmla="*/ 450 h 1082"/>
                <a:gd name="T50" fmla="*/ 1549 w 2146"/>
                <a:gd name="T51" fmla="*/ 345 h 1082"/>
                <a:gd name="T52" fmla="*/ 1468 w 2146"/>
                <a:gd name="T53" fmla="*/ 252 h 1082"/>
                <a:gd name="T54" fmla="*/ 1375 w 2146"/>
                <a:gd name="T55" fmla="*/ 171 h 1082"/>
                <a:gd name="T56" fmla="*/ 1270 w 2146"/>
                <a:gd name="T57" fmla="*/ 104 h 1082"/>
                <a:gd name="T58" fmla="*/ 1213 w 2146"/>
                <a:gd name="T59" fmla="*/ 76 h 1082"/>
                <a:gd name="T60" fmla="*/ 1156 w 2146"/>
                <a:gd name="T61" fmla="*/ 52 h 1082"/>
                <a:gd name="T62" fmla="*/ 1096 w 2146"/>
                <a:gd name="T63" fmla="*/ 33 h 1082"/>
                <a:gd name="T64" fmla="*/ 1033 w 2146"/>
                <a:gd name="T65" fmla="*/ 18 h 1082"/>
                <a:gd name="T66" fmla="*/ 970 w 2146"/>
                <a:gd name="T67" fmla="*/ 6 h 1082"/>
                <a:gd name="T68" fmla="*/ 904 w 2146"/>
                <a:gd name="T69" fmla="*/ 1 h 1082"/>
                <a:gd name="T70" fmla="*/ 860 w 2146"/>
                <a:gd name="T71" fmla="*/ 0 h 1082"/>
                <a:gd name="T72" fmla="*/ 794 w 2146"/>
                <a:gd name="T73" fmla="*/ 2 h 1082"/>
                <a:gd name="T74" fmla="*/ 729 w 2146"/>
                <a:gd name="T75" fmla="*/ 10 h 1082"/>
                <a:gd name="T76" fmla="*/ 666 w 2146"/>
                <a:gd name="T77" fmla="*/ 22 h 1082"/>
                <a:gd name="T78" fmla="*/ 604 w 2146"/>
                <a:gd name="T79" fmla="*/ 38 h 1082"/>
                <a:gd name="T80" fmla="*/ 544 w 2146"/>
                <a:gd name="T81" fmla="*/ 60 h 1082"/>
                <a:gd name="T82" fmla="*/ 487 w 2146"/>
                <a:gd name="T83" fmla="*/ 84 h 1082"/>
                <a:gd name="T84" fmla="*/ 414 w 2146"/>
                <a:gd name="T85" fmla="*/ 124 h 1082"/>
                <a:gd name="T86" fmla="*/ 313 w 2146"/>
                <a:gd name="T87" fmla="*/ 196 h 1082"/>
                <a:gd name="T88" fmla="*/ 224 w 2146"/>
                <a:gd name="T89" fmla="*/ 282 h 1082"/>
                <a:gd name="T90" fmla="*/ 147 w 2146"/>
                <a:gd name="T91" fmla="*/ 379 h 1082"/>
                <a:gd name="T92" fmla="*/ 94 w 2146"/>
                <a:gd name="T93" fmla="*/ 468 h 1082"/>
                <a:gd name="T94" fmla="*/ 67 w 2146"/>
                <a:gd name="T95" fmla="*/ 525 h 1082"/>
                <a:gd name="T96" fmla="*/ 45 w 2146"/>
                <a:gd name="T97" fmla="*/ 584 h 1082"/>
                <a:gd name="T98" fmla="*/ 27 w 2146"/>
                <a:gd name="T99" fmla="*/ 644 h 1082"/>
                <a:gd name="T100" fmla="*/ 14 w 2146"/>
                <a:gd name="T101" fmla="*/ 708 h 1082"/>
                <a:gd name="T102" fmla="*/ 4 w 2146"/>
                <a:gd name="T103" fmla="*/ 772 h 1082"/>
                <a:gd name="T104" fmla="*/ 0 w 2146"/>
                <a:gd name="T105" fmla="*/ 838 h 1082"/>
                <a:gd name="T106" fmla="*/ 0 w 2146"/>
                <a:gd name="T107" fmla="*/ 867 h 1082"/>
                <a:gd name="T108" fmla="*/ 48 w 2146"/>
                <a:gd name="T109" fmla="*/ 842 h 1082"/>
                <a:gd name="T110" fmla="*/ 124 w 2146"/>
                <a:gd name="T111" fmla="*/ 809 h 1082"/>
                <a:gd name="T112" fmla="*/ 204 w 2146"/>
                <a:gd name="T113" fmla="*/ 782 h 1082"/>
                <a:gd name="T114" fmla="*/ 286 w 2146"/>
                <a:gd name="T115" fmla="*/ 764 h 1082"/>
                <a:gd name="T116" fmla="*/ 371 w 2146"/>
                <a:gd name="T117" fmla="*/ 754 h 1082"/>
                <a:gd name="T118" fmla="*/ 430 w 2146"/>
                <a:gd name="T119" fmla="*/ 752 h 10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46" h="1082">
                  <a:moveTo>
                    <a:pt x="536" y="939"/>
                  </a:moveTo>
                  <a:lnTo>
                    <a:pt x="536" y="939"/>
                  </a:lnTo>
                  <a:lnTo>
                    <a:pt x="573" y="939"/>
                  </a:lnTo>
                  <a:lnTo>
                    <a:pt x="609" y="941"/>
                  </a:lnTo>
                  <a:lnTo>
                    <a:pt x="645" y="944"/>
                  </a:lnTo>
                  <a:lnTo>
                    <a:pt x="680" y="949"/>
                  </a:lnTo>
                  <a:lnTo>
                    <a:pt x="716" y="954"/>
                  </a:lnTo>
                  <a:lnTo>
                    <a:pt x="751" y="960"/>
                  </a:lnTo>
                  <a:lnTo>
                    <a:pt x="784" y="968"/>
                  </a:lnTo>
                  <a:lnTo>
                    <a:pt x="819" y="977"/>
                  </a:lnTo>
                  <a:lnTo>
                    <a:pt x="852" y="987"/>
                  </a:lnTo>
                  <a:lnTo>
                    <a:pt x="886" y="997"/>
                  </a:lnTo>
                  <a:lnTo>
                    <a:pt x="918" y="1009"/>
                  </a:lnTo>
                  <a:lnTo>
                    <a:pt x="950" y="1021"/>
                  </a:lnTo>
                  <a:lnTo>
                    <a:pt x="981" y="1036"/>
                  </a:lnTo>
                  <a:lnTo>
                    <a:pt x="1013" y="1051"/>
                  </a:lnTo>
                  <a:lnTo>
                    <a:pt x="1044" y="1067"/>
                  </a:lnTo>
                  <a:lnTo>
                    <a:pt x="1073" y="1082"/>
                  </a:lnTo>
                  <a:lnTo>
                    <a:pt x="1102" y="1067"/>
                  </a:lnTo>
                  <a:lnTo>
                    <a:pt x="1133" y="1051"/>
                  </a:lnTo>
                  <a:lnTo>
                    <a:pt x="1165" y="1036"/>
                  </a:lnTo>
                  <a:lnTo>
                    <a:pt x="1196" y="1021"/>
                  </a:lnTo>
                  <a:lnTo>
                    <a:pt x="1228" y="1009"/>
                  </a:lnTo>
                  <a:lnTo>
                    <a:pt x="1260" y="997"/>
                  </a:lnTo>
                  <a:lnTo>
                    <a:pt x="1294" y="987"/>
                  </a:lnTo>
                  <a:lnTo>
                    <a:pt x="1327" y="977"/>
                  </a:lnTo>
                  <a:lnTo>
                    <a:pt x="1362" y="968"/>
                  </a:lnTo>
                  <a:lnTo>
                    <a:pt x="1395" y="960"/>
                  </a:lnTo>
                  <a:lnTo>
                    <a:pt x="1430" y="954"/>
                  </a:lnTo>
                  <a:lnTo>
                    <a:pt x="1466" y="949"/>
                  </a:lnTo>
                  <a:lnTo>
                    <a:pt x="1501" y="944"/>
                  </a:lnTo>
                  <a:lnTo>
                    <a:pt x="1537" y="941"/>
                  </a:lnTo>
                  <a:lnTo>
                    <a:pt x="1573" y="939"/>
                  </a:lnTo>
                  <a:lnTo>
                    <a:pt x="1610" y="939"/>
                  </a:lnTo>
                  <a:lnTo>
                    <a:pt x="1646" y="939"/>
                  </a:lnTo>
                  <a:lnTo>
                    <a:pt x="1683" y="941"/>
                  </a:lnTo>
                  <a:lnTo>
                    <a:pt x="1718" y="944"/>
                  </a:lnTo>
                  <a:lnTo>
                    <a:pt x="1753" y="949"/>
                  </a:lnTo>
                  <a:lnTo>
                    <a:pt x="1789" y="954"/>
                  </a:lnTo>
                  <a:lnTo>
                    <a:pt x="1824" y="960"/>
                  </a:lnTo>
                  <a:lnTo>
                    <a:pt x="1857" y="968"/>
                  </a:lnTo>
                  <a:lnTo>
                    <a:pt x="1892" y="976"/>
                  </a:lnTo>
                  <a:lnTo>
                    <a:pt x="1926" y="987"/>
                  </a:lnTo>
                  <a:lnTo>
                    <a:pt x="1959" y="997"/>
                  </a:lnTo>
                  <a:lnTo>
                    <a:pt x="1991" y="1009"/>
                  </a:lnTo>
                  <a:lnTo>
                    <a:pt x="2023" y="1021"/>
                  </a:lnTo>
                  <a:lnTo>
                    <a:pt x="2054" y="1035"/>
                  </a:lnTo>
                  <a:lnTo>
                    <a:pt x="2086" y="1051"/>
                  </a:lnTo>
                  <a:lnTo>
                    <a:pt x="2116" y="1066"/>
                  </a:lnTo>
                  <a:lnTo>
                    <a:pt x="2146" y="1082"/>
                  </a:lnTo>
                  <a:lnTo>
                    <a:pt x="2146" y="1073"/>
                  </a:lnTo>
                  <a:lnTo>
                    <a:pt x="2146" y="1046"/>
                  </a:lnTo>
                  <a:lnTo>
                    <a:pt x="2145" y="1018"/>
                  </a:lnTo>
                  <a:lnTo>
                    <a:pt x="2143" y="991"/>
                  </a:lnTo>
                  <a:lnTo>
                    <a:pt x="2141" y="963"/>
                  </a:lnTo>
                  <a:lnTo>
                    <a:pt x="2138" y="936"/>
                  </a:lnTo>
                  <a:lnTo>
                    <a:pt x="2133" y="910"/>
                  </a:lnTo>
                  <a:lnTo>
                    <a:pt x="2129" y="883"/>
                  </a:lnTo>
                  <a:lnTo>
                    <a:pt x="2125" y="857"/>
                  </a:lnTo>
                  <a:lnTo>
                    <a:pt x="2119" y="831"/>
                  </a:lnTo>
                  <a:lnTo>
                    <a:pt x="2112" y="804"/>
                  </a:lnTo>
                  <a:lnTo>
                    <a:pt x="2106" y="779"/>
                  </a:lnTo>
                  <a:lnTo>
                    <a:pt x="2098" y="754"/>
                  </a:lnTo>
                  <a:lnTo>
                    <a:pt x="2090" y="729"/>
                  </a:lnTo>
                  <a:lnTo>
                    <a:pt x="2081" y="704"/>
                  </a:lnTo>
                  <a:lnTo>
                    <a:pt x="2072" y="679"/>
                  </a:lnTo>
                  <a:lnTo>
                    <a:pt x="2062" y="655"/>
                  </a:lnTo>
                  <a:lnTo>
                    <a:pt x="2051" y="632"/>
                  </a:lnTo>
                  <a:lnTo>
                    <a:pt x="2041" y="608"/>
                  </a:lnTo>
                  <a:lnTo>
                    <a:pt x="2029" y="584"/>
                  </a:lnTo>
                  <a:lnTo>
                    <a:pt x="2016" y="561"/>
                  </a:lnTo>
                  <a:lnTo>
                    <a:pt x="1991" y="517"/>
                  </a:lnTo>
                  <a:lnTo>
                    <a:pt x="1963" y="473"/>
                  </a:lnTo>
                  <a:lnTo>
                    <a:pt x="1933" y="431"/>
                  </a:lnTo>
                  <a:lnTo>
                    <a:pt x="1901" y="391"/>
                  </a:lnTo>
                  <a:lnTo>
                    <a:pt x="1867" y="352"/>
                  </a:lnTo>
                  <a:lnTo>
                    <a:pt x="1832" y="314"/>
                  </a:lnTo>
                  <a:lnTo>
                    <a:pt x="1794" y="279"/>
                  </a:lnTo>
                  <a:lnTo>
                    <a:pt x="1755" y="245"/>
                  </a:lnTo>
                  <a:lnTo>
                    <a:pt x="1715" y="213"/>
                  </a:lnTo>
                  <a:lnTo>
                    <a:pt x="1673" y="183"/>
                  </a:lnTo>
                  <a:lnTo>
                    <a:pt x="1630" y="155"/>
                  </a:lnTo>
                  <a:lnTo>
                    <a:pt x="1585" y="130"/>
                  </a:lnTo>
                  <a:lnTo>
                    <a:pt x="1562" y="117"/>
                  </a:lnTo>
                  <a:lnTo>
                    <a:pt x="1538" y="105"/>
                  </a:lnTo>
                  <a:lnTo>
                    <a:pt x="1514" y="95"/>
                  </a:lnTo>
                  <a:lnTo>
                    <a:pt x="1491" y="84"/>
                  </a:lnTo>
                  <a:lnTo>
                    <a:pt x="1467" y="75"/>
                  </a:lnTo>
                  <a:lnTo>
                    <a:pt x="1442" y="65"/>
                  </a:lnTo>
                  <a:lnTo>
                    <a:pt x="1417" y="56"/>
                  </a:lnTo>
                  <a:lnTo>
                    <a:pt x="1392" y="48"/>
                  </a:lnTo>
                  <a:lnTo>
                    <a:pt x="1367" y="41"/>
                  </a:lnTo>
                  <a:lnTo>
                    <a:pt x="1342" y="34"/>
                  </a:lnTo>
                  <a:lnTo>
                    <a:pt x="1315" y="27"/>
                  </a:lnTo>
                  <a:lnTo>
                    <a:pt x="1289" y="22"/>
                  </a:lnTo>
                  <a:lnTo>
                    <a:pt x="1263" y="17"/>
                  </a:lnTo>
                  <a:lnTo>
                    <a:pt x="1236" y="13"/>
                  </a:lnTo>
                  <a:lnTo>
                    <a:pt x="1210" y="8"/>
                  </a:lnTo>
                  <a:lnTo>
                    <a:pt x="1183" y="5"/>
                  </a:lnTo>
                  <a:lnTo>
                    <a:pt x="1155" y="3"/>
                  </a:lnTo>
                  <a:lnTo>
                    <a:pt x="1128" y="1"/>
                  </a:lnTo>
                  <a:lnTo>
                    <a:pt x="1100" y="0"/>
                  </a:lnTo>
                  <a:lnTo>
                    <a:pt x="1073" y="0"/>
                  </a:lnTo>
                  <a:lnTo>
                    <a:pt x="1046" y="0"/>
                  </a:lnTo>
                  <a:lnTo>
                    <a:pt x="1018" y="1"/>
                  </a:lnTo>
                  <a:lnTo>
                    <a:pt x="991" y="3"/>
                  </a:lnTo>
                  <a:lnTo>
                    <a:pt x="963" y="5"/>
                  </a:lnTo>
                  <a:lnTo>
                    <a:pt x="936" y="8"/>
                  </a:lnTo>
                  <a:lnTo>
                    <a:pt x="910" y="13"/>
                  </a:lnTo>
                  <a:lnTo>
                    <a:pt x="883" y="17"/>
                  </a:lnTo>
                  <a:lnTo>
                    <a:pt x="857" y="22"/>
                  </a:lnTo>
                  <a:lnTo>
                    <a:pt x="831" y="27"/>
                  </a:lnTo>
                  <a:lnTo>
                    <a:pt x="804" y="34"/>
                  </a:lnTo>
                  <a:lnTo>
                    <a:pt x="779" y="41"/>
                  </a:lnTo>
                  <a:lnTo>
                    <a:pt x="754" y="48"/>
                  </a:lnTo>
                  <a:lnTo>
                    <a:pt x="729" y="56"/>
                  </a:lnTo>
                  <a:lnTo>
                    <a:pt x="704" y="65"/>
                  </a:lnTo>
                  <a:lnTo>
                    <a:pt x="679" y="75"/>
                  </a:lnTo>
                  <a:lnTo>
                    <a:pt x="655" y="84"/>
                  </a:lnTo>
                  <a:lnTo>
                    <a:pt x="632" y="95"/>
                  </a:lnTo>
                  <a:lnTo>
                    <a:pt x="608" y="105"/>
                  </a:lnTo>
                  <a:lnTo>
                    <a:pt x="584" y="117"/>
                  </a:lnTo>
                  <a:lnTo>
                    <a:pt x="561" y="130"/>
                  </a:lnTo>
                  <a:lnTo>
                    <a:pt x="517" y="155"/>
                  </a:lnTo>
                  <a:lnTo>
                    <a:pt x="473" y="183"/>
                  </a:lnTo>
                  <a:lnTo>
                    <a:pt x="431" y="213"/>
                  </a:lnTo>
                  <a:lnTo>
                    <a:pt x="391" y="245"/>
                  </a:lnTo>
                  <a:lnTo>
                    <a:pt x="352" y="279"/>
                  </a:lnTo>
                  <a:lnTo>
                    <a:pt x="314" y="314"/>
                  </a:lnTo>
                  <a:lnTo>
                    <a:pt x="279" y="352"/>
                  </a:lnTo>
                  <a:lnTo>
                    <a:pt x="245" y="391"/>
                  </a:lnTo>
                  <a:lnTo>
                    <a:pt x="213" y="431"/>
                  </a:lnTo>
                  <a:lnTo>
                    <a:pt x="183" y="473"/>
                  </a:lnTo>
                  <a:lnTo>
                    <a:pt x="155" y="517"/>
                  </a:lnTo>
                  <a:lnTo>
                    <a:pt x="130" y="561"/>
                  </a:lnTo>
                  <a:lnTo>
                    <a:pt x="117" y="584"/>
                  </a:lnTo>
                  <a:lnTo>
                    <a:pt x="105" y="608"/>
                  </a:lnTo>
                  <a:lnTo>
                    <a:pt x="95" y="632"/>
                  </a:lnTo>
                  <a:lnTo>
                    <a:pt x="84" y="655"/>
                  </a:lnTo>
                  <a:lnTo>
                    <a:pt x="74" y="679"/>
                  </a:lnTo>
                  <a:lnTo>
                    <a:pt x="65" y="704"/>
                  </a:lnTo>
                  <a:lnTo>
                    <a:pt x="56" y="729"/>
                  </a:lnTo>
                  <a:lnTo>
                    <a:pt x="48" y="754"/>
                  </a:lnTo>
                  <a:lnTo>
                    <a:pt x="40" y="779"/>
                  </a:lnTo>
                  <a:lnTo>
                    <a:pt x="34" y="804"/>
                  </a:lnTo>
                  <a:lnTo>
                    <a:pt x="27" y="831"/>
                  </a:lnTo>
                  <a:lnTo>
                    <a:pt x="22" y="857"/>
                  </a:lnTo>
                  <a:lnTo>
                    <a:pt x="17" y="883"/>
                  </a:lnTo>
                  <a:lnTo>
                    <a:pt x="13" y="910"/>
                  </a:lnTo>
                  <a:lnTo>
                    <a:pt x="8" y="936"/>
                  </a:lnTo>
                  <a:lnTo>
                    <a:pt x="5" y="963"/>
                  </a:lnTo>
                  <a:lnTo>
                    <a:pt x="3" y="991"/>
                  </a:lnTo>
                  <a:lnTo>
                    <a:pt x="1" y="1018"/>
                  </a:lnTo>
                  <a:lnTo>
                    <a:pt x="0" y="1046"/>
                  </a:lnTo>
                  <a:lnTo>
                    <a:pt x="0" y="1073"/>
                  </a:lnTo>
                  <a:lnTo>
                    <a:pt x="0" y="1082"/>
                  </a:lnTo>
                  <a:lnTo>
                    <a:pt x="30" y="1066"/>
                  </a:lnTo>
                  <a:lnTo>
                    <a:pt x="60" y="1051"/>
                  </a:lnTo>
                  <a:lnTo>
                    <a:pt x="92" y="1035"/>
                  </a:lnTo>
                  <a:lnTo>
                    <a:pt x="123" y="1021"/>
                  </a:lnTo>
                  <a:lnTo>
                    <a:pt x="155" y="1009"/>
                  </a:lnTo>
                  <a:lnTo>
                    <a:pt x="187" y="997"/>
                  </a:lnTo>
                  <a:lnTo>
                    <a:pt x="221" y="987"/>
                  </a:lnTo>
                  <a:lnTo>
                    <a:pt x="254" y="976"/>
                  </a:lnTo>
                  <a:lnTo>
                    <a:pt x="289" y="968"/>
                  </a:lnTo>
                  <a:lnTo>
                    <a:pt x="322" y="960"/>
                  </a:lnTo>
                  <a:lnTo>
                    <a:pt x="357" y="954"/>
                  </a:lnTo>
                  <a:lnTo>
                    <a:pt x="393" y="949"/>
                  </a:lnTo>
                  <a:lnTo>
                    <a:pt x="428" y="944"/>
                  </a:lnTo>
                  <a:lnTo>
                    <a:pt x="463" y="941"/>
                  </a:lnTo>
                  <a:lnTo>
                    <a:pt x="500" y="939"/>
                  </a:lnTo>
                  <a:lnTo>
                    <a:pt x="536" y="939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1437" y="867"/>
              <a:ext cx="1290" cy="1605"/>
            </a:xfrm>
            <a:custGeom>
              <a:avLst/>
              <a:gdLst>
                <a:gd name="T0" fmla="*/ 859 w 1610"/>
                <a:gd name="T1" fmla="*/ 30 h 2003"/>
                <a:gd name="T2" fmla="*/ 851 w 1610"/>
                <a:gd name="T3" fmla="*/ 117 h 2003"/>
                <a:gd name="T4" fmla="*/ 834 w 1610"/>
                <a:gd name="T5" fmla="*/ 200 h 2003"/>
                <a:gd name="T6" fmla="*/ 810 w 1610"/>
                <a:gd name="T7" fmla="*/ 281 h 2003"/>
                <a:gd name="T8" fmla="*/ 778 w 1610"/>
                <a:gd name="T9" fmla="*/ 359 h 2003"/>
                <a:gd name="T10" fmla="*/ 739 w 1610"/>
                <a:gd name="T11" fmla="*/ 432 h 2003"/>
                <a:gd name="T12" fmla="*/ 694 w 1610"/>
                <a:gd name="T13" fmla="*/ 501 h 2003"/>
                <a:gd name="T14" fmla="*/ 642 w 1610"/>
                <a:gd name="T15" fmla="*/ 565 h 2003"/>
                <a:gd name="T16" fmla="*/ 585 w 1610"/>
                <a:gd name="T17" fmla="*/ 623 h 2003"/>
                <a:gd name="T18" fmla="*/ 522 w 1610"/>
                <a:gd name="T19" fmla="*/ 676 h 2003"/>
                <a:gd name="T20" fmla="*/ 453 w 1610"/>
                <a:gd name="T21" fmla="*/ 724 h 2003"/>
                <a:gd name="T22" fmla="*/ 430 w 1610"/>
                <a:gd name="T23" fmla="*/ 745 h 2003"/>
                <a:gd name="T24" fmla="*/ 428 w 1610"/>
                <a:gd name="T25" fmla="*/ 805 h 2003"/>
                <a:gd name="T26" fmla="*/ 417 w 1610"/>
                <a:gd name="T27" fmla="*/ 891 h 2003"/>
                <a:gd name="T28" fmla="*/ 399 w 1610"/>
                <a:gd name="T29" fmla="*/ 974 h 2003"/>
                <a:gd name="T30" fmla="*/ 372 w 1610"/>
                <a:gd name="T31" fmla="*/ 1056 h 2003"/>
                <a:gd name="T32" fmla="*/ 338 w 1610"/>
                <a:gd name="T33" fmla="*/ 1132 h 2003"/>
                <a:gd name="T34" fmla="*/ 297 w 1610"/>
                <a:gd name="T35" fmla="*/ 1205 h 2003"/>
                <a:gd name="T36" fmla="*/ 249 w 1610"/>
                <a:gd name="T37" fmla="*/ 1272 h 2003"/>
                <a:gd name="T38" fmla="*/ 195 w 1610"/>
                <a:gd name="T39" fmla="*/ 1336 h 2003"/>
                <a:gd name="T40" fmla="*/ 135 w 1610"/>
                <a:gd name="T41" fmla="*/ 1393 h 2003"/>
                <a:gd name="T42" fmla="*/ 70 w 1610"/>
                <a:gd name="T43" fmla="*/ 1445 h 2003"/>
                <a:gd name="T44" fmla="*/ 0 w 1610"/>
                <a:gd name="T45" fmla="*/ 1490 h 2003"/>
                <a:gd name="T46" fmla="*/ 48 w 1610"/>
                <a:gd name="T47" fmla="*/ 1515 h 2003"/>
                <a:gd name="T48" fmla="*/ 124 w 1610"/>
                <a:gd name="T49" fmla="*/ 1550 h 2003"/>
                <a:gd name="T50" fmla="*/ 204 w 1610"/>
                <a:gd name="T51" fmla="*/ 1575 h 2003"/>
                <a:gd name="T52" fmla="*/ 286 w 1610"/>
                <a:gd name="T53" fmla="*/ 1593 h 2003"/>
                <a:gd name="T54" fmla="*/ 372 w 1610"/>
                <a:gd name="T55" fmla="*/ 1603 h 2003"/>
                <a:gd name="T56" fmla="*/ 430 w 1610"/>
                <a:gd name="T57" fmla="*/ 1605 h 2003"/>
                <a:gd name="T58" fmla="*/ 496 w 1610"/>
                <a:gd name="T59" fmla="*/ 1603 h 2003"/>
                <a:gd name="T60" fmla="*/ 561 w 1610"/>
                <a:gd name="T61" fmla="*/ 1595 h 2003"/>
                <a:gd name="T62" fmla="*/ 624 w 1610"/>
                <a:gd name="T63" fmla="*/ 1583 h 2003"/>
                <a:gd name="T64" fmla="*/ 686 w 1610"/>
                <a:gd name="T65" fmla="*/ 1567 h 2003"/>
                <a:gd name="T66" fmla="*/ 745 w 1610"/>
                <a:gd name="T67" fmla="*/ 1545 h 2003"/>
                <a:gd name="T68" fmla="*/ 803 w 1610"/>
                <a:gd name="T69" fmla="*/ 1521 h 2003"/>
                <a:gd name="T70" fmla="*/ 876 w 1610"/>
                <a:gd name="T71" fmla="*/ 1481 h 2003"/>
                <a:gd name="T72" fmla="*/ 977 w 1610"/>
                <a:gd name="T73" fmla="*/ 1409 h 2003"/>
                <a:gd name="T74" fmla="*/ 1066 w 1610"/>
                <a:gd name="T75" fmla="*/ 1323 h 2003"/>
                <a:gd name="T76" fmla="*/ 1143 w 1610"/>
                <a:gd name="T77" fmla="*/ 1226 h 2003"/>
                <a:gd name="T78" fmla="*/ 1195 w 1610"/>
                <a:gd name="T79" fmla="*/ 1137 h 2003"/>
                <a:gd name="T80" fmla="*/ 1223 w 1610"/>
                <a:gd name="T81" fmla="*/ 1080 h 2003"/>
                <a:gd name="T82" fmla="*/ 1244 w 1610"/>
                <a:gd name="T83" fmla="*/ 1021 h 2003"/>
                <a:gd name="T84" fmla="*/ 1263 w 1610"/>
                <a:gd name="T85" fmla="*/ 961 h 2003"/>
                <a:gd name="T86" fmla="*/ 1276 w 1610"/>
                <a:gd name="T87" fmla="*/ 897 h 2003"/>
                <a:gd name="T88" fmla="*/ 1286 w 1610"/>
                <a:gd name="T89" fmla="*/ 833 h 2003"/>
                <a:gd name="T90" fmla="*/ 1290 w 1610"/>
                <a:gd name="T91" fmla="*/ 767 h 2003"/>
                <a:gd name="T92" fmla="*/ 1289 w 1610"/>
                <a:gd name="T93" fmla="*/ 716 h 2003"/>
                <a:gd name="T94" fmla="*/ 1281 w 1610"/>
                <a:gd name="T95" fmla="*/ 628 h 2003"/>
                <a:gd name="T96" fmla="*/ 1265 w 1610"/>
                <a:gd name="T97" fmla="*/ 542 h 2003"/>
                <a:gd name="T98" fmla="*/ 1242 w 1610"/>
                <a:gd name="T99" fmla="*/ 462 h 2003"/>
                <a:gd name="T100" fmla="*/ 1210 w 1610"/>
                <a:gd name="T101" fmla="*/ 383 h 2003"/>
                <a:gd name="T102" fmla="*/ 1171 w 1610"/>
                <a:gd name="T103" fmla="*/ 309 h 2003"/>
                <a:gd name="T104" fmla="*/ 1126 w 1610"/>
                <a:gd name="T105" fmla="*/ 240 h 2003"/>
                <a:gd name="T106" fmla="*/ 1073 w 1610"/>
                <a:gd name="T107" fmla="*/ 175 h 2003"/>
                <a:gd name="T108" fmla="*/ 1016 w 1610"/>
                <a:gd name="T109" fmla="*/ 116 h 2003"/>
                <a:gd name="T110" fmla="*/ 952 w 1610"/>
                <a:gd name="T111" fmla="*/ 62 h 2003"/>
                <a:gd name="T112" fmla="*/ 883 w 1610"/>
                <a:gd name="T113" fmla="*/ 14 h 20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0" h="2003">
                  <a:moveTo>
                    <a:pt x="1073" y="0"/>
                  </a:moveTo>
                  <a:lnTo>
                    <a:pt x="1073" y="0"/>
                  </a:lnTo>
                  <a:lnTo>
                    <a:pt x="1072" y="37"/>
                  </a:lnTo>
                  <a:lnTo>
                    <a:pt x="1070" y="74"/>
                  </a:lnTo>
                  <a:lnTo>
                    <a:pt x="1067" y="110"/>
                  </a:lnTo>
                  <a:lnTo>
                    <a:pt x="1062" y="146"/>
                  </a:lnTo>
                  <a:lnTo>
                    <a:pt x="1056" y="180"/>
                  </a:lnTo>
                  <a:lnTo>
                    <a:pt x="1050" y="216"/>
                  </a:lnTo>
                  <a:lnTo>
                    <a:pt x="1041" y="250"/>
                  </a:lnTo>
                  <a:lnTo>
                    <a:pt x="1033" y="285"/>
                  </a:lnTo>
                  <a:lnTo>
                    <a:pt x="1022" y="318"/>
                  </a:lnTo>
                  <a:lnTo>
                    <a:pt x="1011" y="351"/>
                  </a:lnTo>
                  <a:lnTo>
                    <a:pt x="999" y="384"/>
                  </a:lnTo>
                  <a:lnTo>
                    <a:pt x="986" y="416"/>
                  </a:lnTo>
                  <a:lnTo>
                    <a:pt x="971" y="448"/>
                  </a:lnTo>
                  <a:lnTo>
                    <a:pt x="956" y="478"/>
                  </a:lnTo>
                  <a:lnTo>
                    <a:pt x="940" y="509"/>
                  </a:lnTo>
                  <a:lnTo>
                    <a:pt x="922" y="539"/>
                  </a:lnTo>
                  <a:lnTo>
                    <a:pt x="905" y="568"/>
                  </a:lnTo>
                  <a:lnTo>
                    <a:pt x="886" y="597"/>
                  </a:lnTo>
                  <a:lnTo>
                    <a:pt x="866" y="625"/>
                  </a:lnTo>
                  <a:lnTo>
                    <a:pt x="846" y="652"/>
                  </a:lnTo>
                  <a:lnTo>
                    <a:pt x="823" y="678"/>
                  </a:lnTo>
                  <a:lnTo>
                    <a:pt x="801" y="705"/>
                  </a:lnTo>
                  <a:lnTo>
                    <a:pt x="778" y="730"/>
                  </a:lnTo>
                  <a:lnTo>
                    <a:pt x="754" y="754"/>
                  </a:lnTo>
                  <a:lnTo>
                    <a:pt x="730" y="778"/>
                  </a:lnTo>
                  <a:lnTo>
                    <a:pt x="703" y="801"/>
                  </a:lnTo>
                  <a:lnTo>
                    <a:pt x="677" y="823"/>
                  </a:lnTo>
                  <a:lnTo>
                    <a:pt x="651" y="844"/>
                  </a:lnTo>
                  <a:lnTo>
                    <a:pt x="623" y="865"/>
                  </a:lnTo>
                  <a:lnTo>
                    <a:pt x="595" y="884"/>
                  </a:lnTo>
                  <a:lnTo>
                    <a:pt x="565" y="903"/>
                  </a:lnTo>
                  <a:lnTo>
                    <a:pt x="536" y="921"/>
                  </a:lnTo>
                  <a:lnTo>
                    <a:pt x="537" y="930"/>
                  </a:lnTo>
                  <a:lnTo>
                    <a:pt x="536" y="967"/>
                  </a:lnTo>
                  <a:lnTo>
                    <a:pt x="534" y="1004"/>
                  </a:lnTo>
                  <a:lnTo>
                    <a:pt x="531" y="1041"/>
                  </a:lnTo>
                  <a:lnTo>
                    <a:pt x="526" y="1076"/>
                  </a:lnTo>
                  <a:lnTo>
                    <a:pt x="521" y="1112"/>
                  </a:lnTo>
                  <a:lnTo>
                    <a:pt x="515" y="1147"/>
                  </a:lnTo>
                  <a:lnTo>
                    <a:pt x="506" y="1182"/>
                  </a:lnTo>
                  <a:lnTo>
                    <a:pt x="498" y="1216"/>
                  </a:lnTo>
                  <a:lnTo>
                    <a:pt x="488" y="1250"/>
                  </a:lnTo>
                  <a:lnTo>
                    <a:pt x="477" y="1284"/>
                  </a:lnTo>
                  <a:lnTo>
                    <a:pt x="464" y="1318"/>
                  </a:lnTo>
                  <a:lnTo>
                    <a:pt x="452" y="1349"/>
                  </a:lnTo>
                  <a:lnTo>
                    <a:pt x="437" y="1382"/>
                  </a:lnTo>
                  <a:lnTo>
                    <a:pt x="422" y="1413"/>
                  </a:lnTo>
                  <a:lnTo>
                    <a:pt x="405" y="1444"/>
                  </a:lnTo>
                  <a:lnTo>
                    <a:pt x="389" y="1474"/>
                  </a:lnTo>
                  <a:lnTo>
                    <a:pt x="371" y="1504"/>
                  </a:lnTo>
                  <a:lnTo>
                    <a:pt x="352" y="1532"/>
                  </a:lnTo>
                  <a:lnTo>
                    <a:pt x="332" y="1561"/>
                  </a:lnTo>
                  <a:lnTo>
                    <a:pt x="311" y="1588"/>
                  </a:lnTo>
                  <a:lnTo>
                    <a:pt x="290" y="1616"/>
                  </a:lnTo>
                  <a:lnTo>
                    <a:pt x="266" y="1642"/>
                  </a:lnTo>
                  <a:lnTo>
                    <a:pt x="243" y="1667"/>
                  </a:lnTo>
                  <a:lnTo>
                    <a:pt x="219" y="1691"/>
                  </a:lnTo>
                  <a:lnTo>
                    <a:pt x="194" y="1716"/>
                  </a:lnTo>
                  <a:lnTo>
                    <a:pt x="168" y="1739"/>
                  </a:lnTo>
                  <a:lnTo>
                    <a:pt x="142" y="1761"/>
                  </a:lnTo>
                  <a:lnTo>
                    <a:pt x="115" y="1782"/>
                  </a:lnTo>
                  <a:lnTo>
                    <a:pt x="87" y="1803"/>
                  </a:lnTo>
                  <a:lnTo>
                    <a:pt x="59" y="1823"/>
                  </a:lnTo>
                  <a:lnTo>
                    <a:pt x="29" y="1841"/>
                  </a:lnTo>
                  <a:lnTo>
                    <a:pt x="0" y="1859"/>
                  </a:lnTo>
                  <a:lnTo>
                    <a:pt x="29" y="1876"/>
                  </a:lnTo>
                  <a:lnTo>
                    <a:pt x="60" y="1891"/>
                  </a:lnTo>
                  <a:lnTo>
                    <a:pt x="92" y="1906"/>
                  </a:lnTo>
                  <a:lnTo>
                    <a:pt x="123" y="1920"/>
                  </a:lnTo>
                  <a:lnTo>
                    <a:pt x="155" y="1934"/>
                  </a:lnTo>
                  <a:lnTo>
                    <a:pt x="187" y="1945"/>
                  </a:lnTo>
                  <a:lnTo>
                    <a:pt x="221" y="1956"/>
                  </a:lnTo>
                  <a:lnTo>
                    <a:pt x="254" y="1965"/>
                  </a:lnTo>
                  <a:lnTo>
                    <a:pt x="289" y="1975"/>
                  </a:lnTo>
                  <a:lnTo>
                    <a:pt x="322" y="1982"/>
                  </a:lnTo>
                  <a:lnTo>
                    <a:pt x="357" y="1988"/>
                  </a:lnTo>
                  <a:lnTo>
                    <a:pt x="393" y="1994"/>
                  </a:lnTo>
                  <a:lnTo>
                    <a:pt x="428" y="1998"/>
                  </a:lnTo>
                  <a:lnTo>
                    <a:pt x="464" y="2001"/>
                  </a:lnTo>
                  <a:lnTo>
                    <a:pt x="500" y="2003"/>
                  </a:lnTo>
                  <a:lnTo>
                    <a:pt x="537" y="2003"/>
                  </a:lnTo>
                  <a:lnTo>
                    <a:pt x="564" y="2003"/>
                  </a:lnTo>
                  <a:lnTo>
                    <a:pt x="592" y="2002"/>
                  </a:lnTo>
                  <a:lnTo>
                    <a:pt x="619" y="2000"/>
                  </a:lnTo>
                  <a:lnTo>
                    <a:pt x="647" y="1998"/>
                  </a:lnTo>
                  <a:lnTo>
                    <a:pt x="673" y="1995"/>
                  </a:lnTo>
                  <a:lnTo>
                    <a:pt x="700" y="1990"/>
                  </a:lnTo>
                  <a:lnTo>
                    <a:pt x="727" y="1986"/>
                  </a:lnTo>
                  <a:lnTo>
                    <a:pt x="753" y="1981"/>
                  </a:lnTo>
                  <a:lnTo>
                    <a:pt x="779" y="1976"/>
                  </a:lnTo>
                  <a:lnTo>
                    <a:pt x="804" y="1969"/>
                  </a:lnTo>
                  <a:lnTo>
                    <a:pt x="831" y="1962"/>
                  </a:lnTo>
                  <a:lnTo>
                    <a:pt x="856" y="1955"/>
                  </a:lnTo>
                  <a:lnTo>
                    <a:pt x="881" y="1947"/>
                  </a:lnTo>
                  <a:lnTo>
                    <a:pt x="906" y="1938"/>
                  </a:lnTo>
                  <a:lnTo>
                    <a:pt x="930" y="1928"/>
                  </a:lnTo>
                  <a:lnTo>
                    <a:pt x="954" y="1919"/>
                  </a:lnTo>
                  <a:lnTo>
                    <a:pt x="978" y="1908"/>
                  </a:lnTo>
                  <a:lnTo>
                    <a:pt x="1002" y="1898"/>
                  </a:lnTo>
                  <a:lnTo>
                    <a:pt x="1026" y="1886"/>
                  </a:lnTo>
                  <a:lnTo>
                    <a:pt x="1048" y="1873"/>
                  </a:lnTo>
                  <a:lnTo>
                    <a:pt x="1093" y="1848"/>
                  </a:lnTo>
                  <a:lnTo>
                    <a:pt x="1136" y="1820"/>
                  </a:lnTo>
                  <a:lnTo>
                    <a:pt x="1178" y="1790"/>
                  </a:lnTo>
                  <a:lnTo>
                    <a:pt x="1219" y="1758"/>
                  </a:lnTo>
                  <a:lnTo>
                    <a:pt x="1258" y="1724"/>
                  </a:lnTo>
                  <a:lnTo>
                    <a:pt x="1295" y="1689"/>
                  </a:lnTo>
                  <a:lnTo>
                    <a:pt x="1331" y="1651"/>
                  </a:lnTo>
                  <a:lnTo>
                    <a:pt x="1365" y="1612"/>
                  </a:lnTo>
                  <a:lnTo>
                    <a:pt x="1396" y="1572"/>
                  </a:lnTo>
                  <a:lnTo>
                    <a:pt x="1427" y="1530"/>
                  </a:lnTo>
                  <a:lnTo>
                    <a:pt x="1454" y="1486"/>
                  </a:lnTo>
                  <a:lnTo>
                    <a:pt x="1480" y="1442"/>
                  </a:lnTo>
                  <a:lnTo>
                    <a:pt x="1492" y="1419"/>
                  </a:lnTo>
                  <a:lnTo>
                    <a:pt x="1504" y="1395"/>
                  </a:lnTo>
                  <a:lnTo>
                    <a:pt x="1515" y="1371"/>
                  </a:lnTo>
                  <a:lnTo>
                    <a:pt x="1526" y="1348"/>
                  </a:lnTo>
                  <a:lnTo>
                    <a:pt x="1535" y="1324"/>
                  </a:lnTo>
                  <a:lnTo>
                    <a:pt x="1545" y="1299"/>
                  </a:lnTo>
                  <a:lnTo>
                    <a:pt x="1553" y="1274"/>
                  </a:lnTo>
                  <a:lnTo>
                    <a:pt x="1562" y="1249"/>
                  </a:lnTo>
                  <a:lnTo>
                    <a:pt x="1569" y="1224"/>
                  </a:lnTo>
                  <a:lnTo>
                    <a:pt x="1576" y="1199"/>
                  </a:lnTo>
                  <a:lnTo>
                    <a:pt x="1583" y="1172"/>
                  </a:lnTo>
                  <a:lnTo>
                    <a:pt x="1588" y="1146"/>
                  </a:lnTo>
                  <a:lnTo>
                    <a:pt x="1593" y="1120"/>
                  </a:lnTo>
                  <a:lnTo>
                    <a:pt x="1597" y="1093"/>
                  </a:lnTo>
                  <a:lnTo>
                    <a:pt x="1602" y="1067"/>
                  </a:lnTo>
                  <a:lnTo>
                    <a:pt x="1605" y="1040"/>
                  </a:lnTo>
                  <a:lnTo>
                    <a:pt x="1607" y="1012"/>
                  </a:lnTo>
                  <a:lnTo>
                    <a:pt x="1609" y="985"/>
                  </a:lnTo>
                  <a:lnTo>
                    <a:pt x="1610" y="957"/>
                  </a:lnTo>
                  <a:lnTo>
                    <a:pt x="1610" y="930"/>
                  </a:lnTo>
                  <a:lnTo>
                    <a:pt x="1609" y="893"/>
                  </a:lnTo>
                  <a:lnTo>
                    <a:pt x="1607" y="856"/>
                  </a:lnTo>
                  <a:lnTo>
                    <a:pt x="1605" y="820"/>
                  </a:lnTo>
                  <a:lnTo>
                    <a:pt x="1599" y="784"/>
                  </a:lnTo>
                  <a:lnTo>
                    <a:pt x="1594" y="748"/>
                  </a:lnTo>
                  <a:lnTo>
                    <a:pt x="1588" y="713"/>
                  </a:lnTo>
                  <a:lnTo>
                    <a:pt x="1579" y="677"/>
                  </a:lnTo>
                  <a:lnTo>
                    <a:pt x="1571" y="644"/>
                  </a:lnTo>
                  <a:lnTo>
                    <a:pt x="1562" y="609"/>
                  </a:lnTo>
                  <a:lnTo>
                    <a:pt x="1550" y="576"/>
                  </a:lnTo>
                  <a:lnTo>
                    <a:pt x="1537" y="543"/>
                  </a:lnTo>
                  <a:lnTo>
                    <a:pt x="1525" y="510"/>
                  </a:lnTo>
                  <a:lnTo>
                    <a:pt x="1510" y="478"/>
                  </a:lnTo>
                  <a:lnTo>
                    <a:pt x="1495" y="447"/>
                  </a:lnTo>
                  <a:lnTo>
                    <a:pt x="1479" y="416"/>
                  </a:lnTo>
                  <a:lnTo>
                    <a:pt x="1462" y="386"/>
                  </a:lnTo>
                  <a:lnTo>
                    <a:pt x="1444" y="356"/>
                  </a:lnTo>
                  <a:lnTo>
                    <a:pt x="1425" y="328"/>
                  </a:lnTo>
                  <a:lnTo>
                    <a:pt x="1405" y="299"/>
                  </a:lnTo>
                  <a:lnTo>
                    <a:pt x="1384" y="272"/>
                  </a:lnTo>
                  <a:lnTo>
                    <a:pt x="1363" y="245"/>
                  </a:lnTo>
                  <a:lnTo>
                    <a:pt x="1339" y="218"/>
                  </a:lnTo>
                  <a:lnTo>
                    <a:pt x="1316" y="193"/>
                  </a:lnTo>
                  <a:lnTo>
                    <a:pt x="1292" y="169"/>
                  </a:lnTo>
                  <a:lnTo>
                    <a:pt x="1268" y="145"/>
                  </a:lnTo>
                  <a:lnTo>
                    <a:pt x="1241" y="121"/>
                  </a:lnTo>
                  <a:lnTo>
                    <a:pt x="1215" y="99"/>
                  </a:lnTo>
                  <a:lnTo>
                    <a:pt x="1188" y="77"/>
                  </a:lnTo>
                  <a:lnTo>
                    <a:pt x="1160" y="57"/>
                  </a:lnTo>
                  <a:lnTo>
                    <a:pt x="1132" y="37"/>
                  </a:lnTo>
                  <a:lnTo>
                    <a:pt x="1102" y="18"/>
                  </a:lnTo>
                  <a:lnTo>
                    <a:pt x="1073" y="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1007" y="1605"/>
              <a:ext cx="860" cy="751"/>
            </a:xfrm>
            <a:custGeom>
              <a:avLst/>
              <a:gdLst>
                <a:gd name="T0" fmla="*/ 430 w 1074"/>
                <a:gd name="T1" fmla="*/ 114 h 938"/>
                <a:gd name="T2" fmla="*/ 372 w 1074"/>
                <a:gd name="T3" fmla="*/ 113 h 938"/>
                <a:gd name="T4" fmla="*/ 315 w 1074"/>
                <a:gd name="T5" fmla="*/ 106 h 938"/>
                <a:gd name="T6" fmla="*/ 259 w 1074"/>
                <a:gd name="T7" fmla="*/ 98 h 938"/>
                <a:gd name="T8" fmla="*/ 204 w 1074"/>
                <a:gd name="T9" fmla="*/ 85 h 938"/>
                <a:gd name="T10" fmla="*/ 151 w 1074"/>
                <a:gd name="T11" fmla="*/ 68 h 938"/>
                <a:gd name="T12" fmla="*/ 98 w 1074"/>
                <a:gd name="T13" fmla="*/ 49 h 938"/>
                <a:gd name="T14" fmla="*/ 49 w 1074"/>
                <a:gd name="T15" fmla="*/ 26 h 938"/>
                <a:gd name="T16" fmla="*/ 1 w 1074"/>
                <a:gd name="T17" fmla="*/ 0 h 938"/>
                <a:gd name="T18" fmla="*/ 1 w 1074"/>
                <a:gd name="T19" fmla="*/ 37 h 938"/>
                <a:gd name="T20" fmla="*/ 5 w 1074"/>
                <a:gd name="T21" fmla="*/ 96 h 938"/>
                <a:gd name="T22" fmla="*/ 13 w 1074"/>
                <a:gd name="T23" fmla="*/ 153 h 938"/>
                <a:gd name="T24" fmla="*/ 25 w 1074"/>
                <a:gd name="T25" fmla="*/ 209 h 938"/>
                <a:gd name="T26" fmla="*/ 39 w 1074"/>
                <a:gd name="T27" fmla="*/ 263 h 938"/>
                <a:gd name="T28" fmla="*/ 58 w 1074"/>
                <a:gd name="T29" fmla="*/ 318 h 938"/>
                <a:gd name="T30" fmla="*/ 80 w 1074"/>
                <a:gd name="T31" fmla="*/ 369 h 938"/>
                <a:gd name="T32" fmla="*/ 106 w 1074"/>
                <a:gd name="T33" fmla="*/ 419 h 938"/>
                <a:gd name="T34" fmla="*/ 133 w 1074"/>
                <a:gd name="T35" fmla="*/ 467 h 938"/>
                <a:gd name="T36" fmla="*/ 164 w 1074"/>
                <a:gd name="T37" fmla="*/ 512 h 938"/>
                <a:gd name="T38" fmla="*/ 199 w 1074"/>
                <a:gd name="T39" fmla="*/ 556 h 938"/>
                <a:gd name="T40" fmla="*/ 235 w 1074"/>
                <a:gd name="T41" fmla="*/ 597 h 938"/>
                <a:gd name="T42" fmla="*/ 275 w 1074"/>
                <a:gd name="T43" fmla="*/ 637 h 938"/>
                <a:gd name="T44" fmla="*/ 316 w 1074"/>
                <a:gd name="T45" fmla="*/ 673 h 938"/>
                <a:gd name="T46" fmla="*/ 360 w 1074"/>
                <a:gd name="T47" fmla="*/ 706 h 938"/>
                <a:gd name="T48" fmla="*/ 407 w 1074"/>
                <a:gd name="T49" fmla="*/ 737 h 938"/>
                <a:gd name="T50" fmla="*/ 453 w 1074"/>
                <a:gd name="T51" fmla="*/ 737 h 938"/>
                <a:gd name="T52" fmla="*/ 500 w 1074"/>
                <a:gd name="T53" fmla="*/ 706 h 938"/>
                <a:gd name="T54" fmla="*/ 544 w 1074"/>
                <a:gd name="T55" fmla="*/ 673 h 938"/>
                <a:gd name="T56" fmla="*/ 585 w 1074"/>
                <a:gd name="T57" fmla="*/ 637 h 938"/>
                <a:gd name="T58" fmla="*/ 625 w 1074"/>
                <a:gd name="T59" fmla="*/ 597 h 938"/>
                <a:gd name="T60" fmla="*/ 662 w 1074"/>
                <a:gd name="T61" fmla="*/ 556 h 938"/>
                <a:gd name="T62" fmla="*/ 696 w 1074"/>
                <a:gd name="T63" fmla="*/ 512 h 938"/>
                <a:gd name="T64" fmla="*/ 727 w 1074"/>
                <a:gd name="T65" fmla="*/ 467 h 938"/>
                <a:gd name="T66" fmla="*/ 754 w 1074"/>
                <a:gd name="T67" fmla="*/ 419 h 938"/>
                <a:gd name="T68" fmla="*/ 780 w 1074"/>
                <a:gd name="T69" fmla="*/ 369 h 938"/>
                <a:gd name="T70" fmla="*/ 802 w 1074"/>
                <a:gd name="T71" fmla="*/ 318 h 938"/>
                <a:gd name="T72" fmla="*/ 821 w 1074"/>
                <a:gd name="T73" fmla="*/ 263 h 938"/>
                <a:gd name="T74" fmla="*/ 835 w 1074"/>
                <a:gd name="T75" fmla="*/ 209 h 938"/>
                <a:gd name="T76" fmla="*/ 847 w 1074"/>
                <a:gd name="T77" fmla="*/ 153 h 938"/>
                <a:gd name="T78" fmla="*/ 855 w 1074"/>
                <a:gd name="T79" fmla="*/ 96 h 938"/>
                <a:gd name="T80" fmla="*/ 859 w 1074"/>
                <a:gd name="T81" fmla="*/ 37 h 938"/>
                <a:gd name="T82" fmla="*/ 859 w 1074"/>
                <a:gd name="T83" fmla="*/ 0 h 938"/>
                <a:gd name="T84" fmla="*/ 811 w 1074"/>
                <a:gd name="T85" fmla="*/ 26 h 938"/>
                <a:gd name="T86" fmla="*/ 762 w 1074"/>
                <a:gd name="T87" fmla="*/ 49 h 938"/>
                <a:gd name="T88" fmla="*/ 709 w 1074"/>
                <a:gd name="T89" fmla="*/ 68 h 938"/>
                <a:gd name="T90" fmla="*/ 656 w 1074"/>
                <a:gd name="T91" fmla="*/ 85 h 938"/>
                <a:gd name="T92" fmla="*/ 601 w 1074"/>
                <a:gd name="T93" fmla="*/ 98 h 938"/>
                <a:gd name="T94" fmla="*/ 545 w 1074"/>
                <a:gd name="T95" fmla="*/ 106 h 938"/>
                <a:gd name="T96" fmla="*/ 488 w 1074"/>
                <a:gd name="T97" fmla="*/ 113 h 938"/>
                <a:gd name="T98" fmla="*/ 430 w 1074"/>
                <a:gd name="T99" fmla="*/ 114 h 9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74"/>
                <a:gd name="T151" fmla="*/ 0 h 938"/>
                <a:gd name="T152" fmla="*/ 1074 w 1074"/>
                <a:gd name="T153" fmla="*/ 938 h 9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74" h="938">
                  <a:moveTo>
                    <a:pt x="537" y="143"/>
                  </a:moveTo>
                  <a:lnTo>
                    <a:pt x="537" y="143"/>
                  </a:lnTo>
                  <a:lnTo>
                    <a:pt x="500" y="143"/>
                  </a:lnTo>
                  <a:lnTo>
                    <a:pt x="464" y="141"/>
                  </a:lnTo>
                  <a:lnTo>
                    <a:pt x="429" y="138"/>
                  </a:lnTo>
                  <a:lnTo>
                    <a:pt x="393" y="133"/>
                  </a:lnTo>
                  <a:lnTo>
                    <a:pt x="358" y="128"/>
                  </a:lnTo>
                  <a:lnTo>
                    <a:pt x="323" y="122"/>
                  </a:lnTo>
                  <a:lnTo>
                    <a:pt x="288" y="114"/>
                  </a:lnTo>
                  <a:lnTo>
                    <a:pt x="255" y="106"/>
                  </a:lnTo>
                  <a:lnTo>
                    <a:pt x="221" y="95"/>
                  </a:lnTo>
                  <a:lnTo>
                    <a:pt x="188" y="85"/>
                  </a:lnTo>
                  <a:lnTo>
                    <a:pt x="156" y="73"/>
                  </a:lnTo>
                  <a:lnTo>
                    <a:pt x="123" y="61"/>
                  </a:lnTo>
                  <a:lnTo>
                    <a:pt x="92" y="47"/>
                  </a:lnTo>
                  <a:lnTo>
                    <a:pt x="61" y="32"/>
                  </a:lnTo>
                  <a:lnTo>
                    <a:pt x="31" y="16"/>
                  </a:lnTo>
                  <a:lnTo>
                    <a:pt x="1" y="0"/>
                  </a:lnTo>
                  <a:lnTo>
                    <a:pt x="0" y="9"/>
                  </a:lnTo>
                  <a:lnTo>
                    <a:pt x="1" y="46"/>
                  </a:lnTo>
                  <a:lnTo>
                    <a:pt x="3" y="83"/>
                  </a:lnTo>
                  <a:lnTo>
                    <a:pt x="6" y="120"/>
                  </a:lnTo>
                  <a:lnTo>
                    <a:pt x="11" y="155"/>
                  </a:lnTo>
                  <a:lnTo>
                    <a:pt x="16" y="191"/>
                  </a:lnTo>
                  <a:lnTo>
                    <a:pt x="22" y="226"/>
                  </a:lnTo>
                  <a:lnTo>
                    <a:pt x="31" y="261"/>
                  </a:lnTo>
                  <a:lnTo>
                    <a:pt x="39" y="295"/>
                  </a:lnTo>
                  <a:lnTo>
                    <a:pt x="49" y="329"/>
                  </a:lnTo>
                  <a:lnTo>
                    <a:pt x="60" y="363"/>
                  </a:lnTo>
                  <a:lnTo>
                    <a:pt x="73" y="397"/>
                  </a:lnTo>
                  <a:lnTo>
                    <a:pt x="85" y="428"/>
                  </a:lnTo>
                  <a:lnTo>
                    <a:pt x="100" y="461"/>
                  </a:lnTo>
                  <a:lnTo>
                    <a:pt x="115" y="492"/>
                  </a:lnTo>
                  <a:lnTo>
                    <a:pt x="132" y="523"/>
                  </a:lnTo>
                  <a:lnTo>
                    <a:pt x="148" y="553"/>
                  </a:lnTo>
                  <a:lnTo>
                    <a:pt x="166" y="583"/>
                  </a:lnTo>
                  <a:lnTo>
                    <a:pt x="185" y="611"/>
                  </a:lnTo>
                  <a:lnTo>
                    <a:pt x="205" y="640"/>
                  </a:lnTo>
                  <a:lnTo>
                    <a:pt x="226" y="667"/>
                  </a:lnTo>
                  <a:lnTo>
                    <a:pt x="248" y="695"/>
                  </a:lnTo>
                  <a:lnTo>
                    <a:pt x="271" y="721"/>
                  </a:lnTo>
                  <a:lnTo>
                    <a:pt x="294" y="746"/>
                  </a:lnTo>
                  <a:lnTo>
                    <a:pt x="318" y="770"/>
                  </a:lnTo>
                  <a:lnTo>
                    <a:pt x="343" y="795"/>
                  </a:lnTo>
                  <a:lnTo>
                    <a:pt x="369" y="818"/>
                  </a:lnTo>
                  <a:lnTo>
                    <a:pt x="395" y="840"/>
                  </a:lnTo>
                  <a:lnTo>
                    <a:pt x="422" y="861"/>
                  </a:lnTo>
                  <a:lnTo>
                    <a:pt x="450" y="882"/>
                  </a:lnTo>
                  <a:lnTo>
                    <a:pt x="478" y="902"/>
                  </a:lnTo>
                  <a:lnTo>
                    <a:pt x="508" y="920"/>
                  </a:lnTo>
                  <a:lnTo>
                    <a:pt x="537" y="938"/>
                  </a:lnTo>
                  <a:lnTo>
                    <a:pt x="566" y="920"/>
                  </a:lnTo>
                  <a:lnTo>
                    <a:pt x="596" y="902"/>
                  </a:lnTo>
                  <a:lnTo>
                    <a:pt x="624" y="882"/>
                  </a:lnTo>
                  <a:lnTo>
                    <a:pt x="652" y="861"/>
                  </a:lnTo>
                  <a:lnTo>
                    <a:pt x="679" y="840"/>
                  </a:lnTo>
                  <a:lnTo>
                    <a:pt x="705" y="818"/>
                  </a:lnTo>
                  <a:lnTo>
                    <a:pt x="731" y="795"/>
                  </a:lnTo>
                  <a:lnTo>
                    <a:pt x="756" y="770"/>
                  </a:lnTo>
                  <a:lnTo>
                    <a:pt x="780" y="746"/>
                  </a:lnTo>
                  <a:lnTo>
                    <a:pt x="803" y="721"/>
                  </a:lnTo>
                  <a:lnTo>
                    <a:pt x="827" y="695"/>
                  </a:lnTo>
                  <a:lnTo>
                    <a:pt x="848" y="667"/>
                  </a:lnTo>
                  <a:lnTo>
                    <a:pt x="869" y="640"/>
                  </a:lnTo>
                  <a:lnTo>
                    <a:pt x="889" y="611"/>
                  </a:lnTo>
                  <a:lnTo>
                    <a:pt x="908" y="583"/>
                  </a:lnTo>
                  <a:lnTo>
                    <a:pt x="926" y="553"/>
                  </a:lnTo>
                  <a:lnTo>
                    <a:pt x="942" y="523"/>
                  </a:lnTo>
                  <a:lnTo>
                    <a:pt x="959" y="492"/>
                  </a:lnTo>
                  <a:lnTo>
                    <a:pt x="974" y="461"/>
                  </a:lnTo>
                  <a:lnTo>
                    <a:pt x="989" y="428"/>
                  </a:lnTo>
                  <a:lnTo>
                    <a:pt x="1001" y="397"/>
                  </a:lnTo>
                  <a:lnTo>
                    <a:pt x="1014" y="363"/>
                  </a:lnTo>
                  <a:lnTo>
                    <a:pt x="1025" y="329"/>
                  </a:lnTo>
                  <a:lnTo>
                    <a:pt x="1035" y="295"/>
                  </a:lnTo>
                  <a:lnTo>
                    <a:pt x="1043" y="261"/>
                  </a:lnTo>
                  <a:lnTo>
                    <a:pt x="1052" y="226"/>
                  </a:lnTo>
                  <a:lnTo>
                    <a:pt x="1058" y="191"/>
                  </a:lnTo>
                  <a:lnTo>
                    <a:pt x="1063" y="155"/>
                  </a:lnTo>
                  <a:lnTo>
                    <a:pt x="1068" y="120"/>
                  </a:lnTo>
                  <a:lnTo>
                    <a:pt x="1071" y="83"/>
                  </a:lnTo>
                  <a:lnTo>
                    <a:pt x="1073" y="46"/>
                  </a:lnTo>
                  <a:lnTo>
                    <a:pt x="1074" y="9"/>
                  </a:lnTo>
                  <a:lnTo>
                    <a:pt x="1073" y="0"/>
                  </a:lnTo>
                  <a:lnTo>
                    <a:pt x="1043" y="16"/>
                  </a:lnTo>
                  <a:lnTo>
                    <a:pt x="1013" y="32"/>
                  </a:lnTo>
                  <a:lnTo>
                    <a:pt x="982" y="47"/>
                  </a:lnTo>
                  <a:lnTo>
                    <a:pt x="951" y="61"/>
                  </a:lnTo>
                  <a:lnTo>
                    <a:pt x="918" y="73"/>
                  </a:lnTo>
                  <a:lnTo>
                    <a:pt x="886" y="85"/>
                  </a:lnTo>
                  <a:lnTo>
                    <a:pt x="853" y="95"/>
                  </a:lnTo>
                  <a:lnTo>
                    <a:pt x="819" y="106"/>
                  </a:lnTo>
                  <a:lnTo>
                    <a:pt x="786" y="114"/>
                  </a:lnTo>
                  <a:lnTo>
                    <a:pt x="751" y="122"/>
                  </a:lnTo>
                  <a:lnTo>
                    <a:pt x="716" y="128"/>
                  </a:lnTo>
                  <a:lnTo>
                    <a:pt x="681" y="133"/>
                  </a:lnTo>
                  <a:lnTo>
                    <a:pt x="645" y="138"/>
                  </a:lnTo>
                  <a:lnTo>
                    <a:pt x="610" y="141"/>
                  </a:lnTo>
                  <a:lnTo>
                    <a:pt x="574" y="143"/>
                  </a:lnTo>
                  <a:lnTo>
                    <a:pt x="537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1007" y="867"/>
              <a:ext cx="859" cy="852"/>
            </a:xfrm>
            <a:custGeom>
              <a:avLst/>
              <a:gdLst>
                <a:gd name="T0" fmla="*/ 430 w 1072"/>
                <a:gd name="T1" fmla="*/ 0 h 1064"/>
                <a:gd name="T2" fmla="*/ 383 w 1072"/>
                <a:gd name="T3" fmla="*/ 30 h 1064"/>
                <a:gd name="T4" fmla="*/ 338 w 1072"/>
                <a:gd name="T5" fmla="*/ 62 h 1064"/>
                <a:gd name="T6" fmla="*/ 296 w 1072"/>
                <a:gd name="T7" fmla="*/ 96 h 1064"/>
                <a:gd name="T8" fmla="*/ 255 w 1072"/>
                <a:gd name="T9" fmla="*/ 134 h 1064"/>
                <a:gd name="T10" fmla="*/ 218 w 1072"/>
                <a:gd name="T11" fmla="*/ 173 h 1064"/>
                <a:gd name="T12" fmla="*/ 182 w 1072"/>
                <a:gd name="T13" fmla="*/ 215 h 1064"/>
                <a:gd name="T14" fmla="*/ 149 w 1072"/>
                <a:gd name="T15" fmla="*/ 260 h 1064"/>
                <a:gd name="T16" fmla="*/ 120 w 1072"/>
                <a:gd name="T17" fmla="*/ 307 h 1064"/>
                <a:gd name="T18" fmla="*/ 94 w 1072"/>
                <a:gd name="T19" fmla="*/ 355 h 1064"/>
                <a:gd name="T20" fmla="*/ 70 w 1072"/>
                <a:gd name="T21" fmla="*/ 404 h 1064"/>
                <a:gd name="T22" fmla="*/ 49 w 1072"/>
                <a:gd name="T23" fmla="*/ 456 h 1064"/>
                <a:gd name="T24" fmla="*/ 32 w 1072"/>
                <a:gd name="T25" fmla="*/ 509 h 1064"/>
                <a:gd name="T26" fmla="*/ 18 w 1072"/>
                <a:gd name="T27" fmla="*/ 565 h 1064"/>
                <a:gd name="T28" fmla="*/ 9 w 1072"/>
                <a:gd name="T29" fmla="*/ 621 h 1064"/>
                <a:gd name="T30" fmla="*/ 2 w 1072"/>
                <a:gd name="T31" fmla="*/ 678 h 1064"/>
                <a:gd name="T32" fmla="*/ 0 w 1072"/>
                <a:gd name="T33" fmla="*/ 737 h 1064"/>
                <a:gd name="T34" fmla="*/ 48 w 1072"/>
                <a:gd name="T35" fmla="*/ 763 h 1064"/>
                <a:gd name="T36" fmla="*/ 98 w 1072"/>
                <a:gd name="T37" fmla="*/ 786 h 1064"/>
                <a:gd name="T38" fmla="*/ 150 w 1072"/>
                <a:gd name="T39" fmla="*/ 806 h 1064"/>
                <a:gd name="T40" fmla="*/ 204 w 1072"/>
                <a:gd name="T41" fmla="*/ 822 h 1064"/>
                <a:gd name="T42" fmla="*/ 258 w 1072"/>
                <a:gd name="T43" fmla="*/ 835 h 1064"/>
                <a:gd name="T44" fmla="*/ 314 w 1072"/>
                <a:gd name="T45" fmla="*/ 844 h 1064"/>
                <a:gd name="T46" fmla="*/ 371 w 1072"/>
                <a:gd name="T47" fmla="*/ 850 h 1064"/>
                <a:gd name="T48" fmla="*/ 430 w 1072"/>
                <a:gd name="T49" fmla="*/ 852 h 1064"/>
                <a:gd name="T50" fmla="*/ 488 w 1072"/>
                <a:gd name="T51" fmla="*/ 850 h 1064"/>
                <a:gd name="T52" fmla="*/ 545 w 1072"/>
                <a:gd name="T53" fmla="*/ 844 h 1064"/>
                <a:gd name="T54" fmla="*/ 601 w 1072"/>
                <a:gd name="T55" fmla="*/ 835 h 1064"/>
                <a:gd name="T56" fmla="*/ 655 w 1072"/>
                <a:gd name="T57" fmla="*/ 822 h 1064"/>
                <a:gd name="T58" fmla="*/ 709 w 1072"/>
                <a:gd name="T59" fmla="*/ 806 h 1064"/>
                <a:gd name="T60" fmla="*/ 761 w 1072"/>
                <a:gd name="T61" fmla="*/ 786 h 1064"/>
                <a:gd name="T62" fmla="*/ 811 w 1072"/>
                <a:gd name="T63" fmla="*/ 763 h 1064"/>
                <a:gd name="T64" fmla="*/ 859 w 1072"/>
                <a:gd name="T65" fmla="*/ 737 h 1064"/>
                <a:gd name="T66" fmla="*/ 857 w 1072"/>
                <a:gd name="T67" fmla="*/ 678 h 1064"/>
                <a:gd name="T68" fmla="*/ 850 w 1072"/>
                <a:gd name="T69" fmla="*/ 621 h 1064"/>
                <a:gd name="T70" fmla="*/ 841 w 1072"/>
                <a:gd name="T71" fmla="*/ 565 h 1064"/>
                <a:gd name="T72" fmla="*/ 827 w 1072"/>
                <a:gd name="T73" fmla="*/ 509 h 1064"/>
                <a:gd name="T74" fmla="*/ 810 w 1072"/>
                <a:gd name="T75" fmla="*/ 456 h 1064"/>
                <a:gd name="T76" fmla="*/ 789 w 1072"/>
                <a:gd name="T77" fmla="*/ 404 h 1064"/>
                <a:gd name="T78" fmla="*/ 765 w 1072"/>
                <a:gd name="T79" fmla="*/ 355 h 1064"/>
                <a:gd name="T80" fmla="*/ 739 w 1072"/>
                <a:gd name="T81" fmla="*/ 307 h 1064"/>
                <a:gd name="T82" fmla="*/ 710 w 1072"/>
                <a:gd name="T83" fmla="*/ 260 h 1064"/>
                <a:gd name="T84" fmla="*/ 677 w 1072"/>
                <a:gd name="T85" fmla="*/ 215 h 1064"/>
                <a:gd name="T86" fmla="*/ 641 w 1072"/>
                <a:gd name="T87" fmla="*/ 173 h 1064"/>
                <a:gd name="T88" fmla="*/ 604 w 1072"/>
                <a:gd name="T89" fmla="*/ 134 h 1064"/>
                <a:gd name="T90" fmla="*/ 563 w 1072"/>
                <a:gd name="T91" fmla="*/ 96 h 1064"/>
                <a:gd name="T92" fmla="*/ 521 w 1072"/>
                <a:gd name="T93" fmla="*/ 62 h 1064"/>
                <a:gd name="T94" fmla="*/ 476 w 1072"/>
                <a:gd name="T95" fmla="*/ 30 h 1064"/>
                <a:gd name="T96" fmla="*/ 430 w 1072"/>
                <a:gd name="T97" fmla="*/ 0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2"/>
                <a:gd name="T148" fmla="*/ 0 h 1064"/>
                <a:gd name="T149" fmla="*/ 1072 w 1072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2" h="1064">
                  <a:moveTo>
                    <a:pt x="536" y="0"/>
                  </a:moveTo>
                  <a:lnTo>
                    <a:pt x="536" y="0"/>
                  </a:lnTo>
                  <a:lnTo>
                    <a:pt x="507" y="18"/>
                  </a:lnTo>
                  <a:lnTo>
                    <a:pt x="478" y="37"/>
                  </a:lnTo>
                  <a:lnTo>
                    <a:pt x="450" y="56"/>
                  </a:lnTo>
                  <a:lnTo>
                    <a:pt x="422" y="77"/>
                  </a:lnTo>
                  <a:lnTo>
                    <a:pt x="395" y="98"/>
                  </a:lnTo>
                  <a:lnTo>
                    <a:pt x="369" y="120"/>
                  </a:lnTo>
                  <a:lnTo>
                    <a:pt x="343" y="144"/>
                  </a:lnTo>
                  <a:lnTo>
                    <a:pt x="318" y="167"/>
                  </a:lnTo>
                  <a:lnTo>
                    <a:pt x="295" y="191"/>
                  </a:lnTo>
                  <a:lnTo>
                    <a:pt x="272" y="216"/>
                  </a:lnTo>
                  <a:lnTo>
                    <a:pt x="249" y="243"/>
                  </a:lnTo>
                  <a:lnTo>
                    <a:pt x="227" y="269"/>
                  </a:lnTo>
                  <a:lnTo>
                    <a:pt x="206" y="296"/>
                  </a:lnTo>
                  <a:lnTo>
                    <a:pt x="186" y="325"/>
                  </a:lnTo>
                  <a:lnTo>
                    <a:pt x="167" y="353"/>
                  </a:lnTo>
                  <a:lnTo>
                    <a:pt x="150" y="383"/>
                  </a:lnTo>
                  <a:lnTo>
                    <a:pt x="133" y="412"/>
                  </a:lnTo>
                  <a:lnTo>
                    <a:pt x="117" y="443"/>
                  </a:lnTo>
                  <a:lnTo>
                    <a:pt x="101" y="473"/>
                  </a:lnTo>
                  <a:lnTo>
                    <a:pt x="87" y="505"/>
                  </a:lnTo>
                  <a:lnTo>
                    <a:pt x="74" y="537"/>
                  </a:lnTo>
                  <a:lnTo>
                    <a:pt x="61" y="570"/>
                  </a:lnTo>
                  <a:lnTo>
                    <a:pt x="51" y="603"/>
                  </a:lnTo>
                  <a:lnTo>
                    <a:pt x="40" y="636"/>
                  </a:lnTo>
                  <a:lnTo>
                    <a:pt x="32" y="671"/>
                  </a:lnTo>
                  <a:lnTo>
                    <a:pt x="23" y="706"/>
                  </a:lnTo>
                  <a:lnTo>
                    <a:pt x="17" y="741"/>
                  </a:lnTo>
                  <a:lnTo>
                    <a:pt x="11" y="775"/>
                  </a:lnTo>
                  <a:lnTo>
                    <a:pt x="6" y="811"/>
                  </a:lnTo>
                  <a:lnTo>
                    <a:pt x="3" y="847"/>
                  </a:lnTo>
                  <a:lnTo>
                    <a:pt x="1" y="884"/>
                  </a:lnTo>
                  <a:lnTo>
                    <a:pt x="0" y="921"/>
                  </a:lnTo>
                  <a:lnTo>
                    <a:pt x="30" y="937"/>
                  </a:lnTo>
                  <a:lnTo>
                    <a:pt x="60" y="953"/>
                  </a:lnTo>
                  <a:lnTo>
                    <a:pt x="91" y="968"/>
                  </a:lnTo>
                  <a:lnTo>
                    <a:pt x="122" y="982"/>
                  </a:lnTo>
                  <a:lnTo>
                    <a:pt x="155" y="994"/>
                  </a:lnTo>
                  <a:lnTo>
                    <a:pt x="187" y="1006"/>
                  </a:lnTo>
                  <a:lnTo>
                    <a:pt x="220" y="1016"/>
                  </a:lnTo>
                  <a:lnTo>
                    <a:pt x="254" y="1027"/>
                  </a:lnTo>
                  <a:lnTo>
                    <a:pt x="287" y="1035"/>
                  </a:lnTo>
                  <a:lnTo>
                    <a:pt x="322" y="1043"/>
                  </a:lnTo>
                  <a:lnTo>
                    <a:pt x="357" y="1049"/>
                  </a:lnTo>
                  <a:lnTo>
                    <a:pt x="392" y="1054"/>
                  </a:lnTo>
                  <a:lnTo>
                    <a:pt x="428" y="1059"/>
                  </a:lnTo>
                  <a:lnTo>
                    <a:pt x="463" y="1062"/>
                  </a:lnTo>
                  <a:lnTo>
                    <a:pt x="499" y="1064"/>
                  </a:lnTo>
                  <a:lnTo>
                    <a:pt x="536" y="1064"/>
                  </a:lnTo>
                  <a:lnTo>
                    <a:pt x="573" y="1064"/>
                  </a:lnTo>
                  <a:lnTo>
                    <a:pt x="609" y="1062"/>
                  </a:lnTo>
                  <a:lnTo>
                    <a:pt x="644" y="1059"/>
                  </a:lnTo>
                  <a:lnTo>
                    <a:pt x="680" y="1054"/>
                  </a:lnTo>
                  <a:lnTo>
                    <a:pt x="715" y="1049"/>
                  </a:lnTo>
                  <a:lnTo>
                    <a:pt x="750" y="1043"/>
                  </a:lnTo>
                  <a:lnTo>
                    <a:pt x="785" y="1035"/>
                  </a:lnTo>
                  <a:lnTo>
                    <a:pt x="818" y="1027"/>
                  </a:lnTo>
                  <a:lnTo>
                    <a:pt x="852" y="1016"/>
                  </a:lnTo>
                  <a:lnTo>
                    <a:pt x="885" y="1006"/>
                  </a:lnTo>
                  <a:lnTo>
                    <a:pt x="917" y="994"/>
                  </a:lnTo>
                  <a:lnTo>
                    <a:pt x="950" y="982"/>
                  </a:lnTo>
                  <a:lnTo>
                    <a:pt x="981" y="968"/>
                  </a:lnTo>
                  <a:lnTo>
                    <a:pt x="1012" y="953"/>
                  </a:lnTo>
                  <a:lnTo>
                    <a:pt x="1042" y="937"/>
                  </a:lnTo>
                  <a:lnTo>
                    <a:pt x="1072" y="921"/>
                  </a:lnTo>
                  <a:lnTo>
                    <a:pt x="1071" y="884"/>
                  </a:lnTo>
                  <a:lnTo>
                    <a:pt x="1069" y="847"/>
                  </a:lnTo>
                  <a:lnTo>
                    <a:pt x="1066" y="811"/>
                  </a:lnTo>
                  <a:lnTo>
                    <a:pt x="1061" y="775"/>
                  </a:lnTo>
                  <a:lnTo>
                    <a:pt x="1056" y="741"/>
                  </a:lnTo>
                  <a:lnTo>
                    <a:pt x="1049" y="706"/>
                  </a:lnTo>
                  <a:lnTo>
                    <a:pt x="1040" y="671"/>
                  </a:lnTo>
                  <a:lnTo>
                    <a:pt x="1032" y="636"/>
                  </a:lnTo>
                  <a:lnTo>
                    <a:pt x="1021" y="603"/>
                  </a:lnTo>
                  <a:lnTo>
                    <a:pt x="1011" y="570"/>
                  </a:lnTo>
                  <a:lnTo>
                    <a:pt x="998" y="537"/>
                  </a:lnTo>
                  <a:lnTo>
                    <a:pt x="985" y="505"/>
                  </a:lnTo>
                  <a:lnTo>
                    <a:pt x="971" y="473"/>
                  </a:lnTo>
                  <a:lnTo>
                    <a:pt x="955" y="443"/>
                  </a:lnTo>
                  <a:lnTo>
                    <a:pt x="939" y="412"/>
                  </a:lnTo>
                  <a:lnTo>
                    <a:pt x="922" y="383"/>
                  </a:lnTo>
                  <a:lnTo>
                    <a:pt x="905" y="353"/>
                  </a:lnTo>
                  <a:lnTo>
                    <a:pt x="886" y="325"/>
                  </a:lnTo>
                  <a:lnTo>
                    <a:pt x="866" y="296"/>
                  </a:lnTo>
                  <a:lnTo>
                    <a:pt x="845" y="269"/>
                  </a:lnTo>
                  <a:lnTo>
                    <a:pt x="823" y="243"/>
                  </a:lnTo>
                  <a:lnTo>
                    <a:pt x="800" y="216"/>
                  </a:lnTo>
                  <a:lnTo>
                    <a:pt x="777" y="191"/>
                  </a:lnTo>
                  <a:lnTo>
                    <a:pt x="754" y="167"/>
                  </a:lnTo>
                  <a:lnTo>
                    <a:pt x="729" y="144"/>
                  </a:lnTo>
                  <a:lnTo>
                    <a:pt x="703" y="120"/>
                  </a:lnTo>
                  <a:lnTo>
                    <a:pt x="677" y="98"/>
                  </a:lnTo>
                  <a:lnTo>
                    <a:pt x="650" y="77"/>
                  </a:lnTo>
                  <a:lnTo>
                    <a:pt x="622" y="56"/>
                  </a:lnTo>
                  <a:lnTo>
                    <a:pt x="594" y="37"/>
                  </a:lnTo>
                  <a:lnTo>
                    <a:pt x="565" y="18"/>
                  </a:lnTo>
                  <a:lnTo>
                    <a:pt x="5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4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577" y="752"/>
              <a:ext cx="860" cy="853"/>
            </a:xfrm>
            <a:custGeom>
              <a:avLst/>
              <a:gdLst>
                <a:gd name="T0" fmla="*/ 860 w 1073"/>
                <a:gd name="T1" fmla="*/ 115 h 1064"/>
                <a:gd name="T2" fmla="*/ 812 w 1073"/>
                <a:gd name="T3" fmla="*/ 90 h 1064"/>
                <a:gd name="T4" fmla="*/ 761 w 1073"/>
                <a:gd name="T5" fmla="*/ 66 h 1064"/>
                <a:gd name="T6" fmla="*/ 710 w 1073"/>
                <a:gd name="T7" fmla="*/ 46 h 1064"/>
                <a:gd name="T8" fmla="*/ 656 w 1073"/>
                <a:gd name="T9" fmla="*/ 30 h 1064"/>
                <a:gd name="T10" fmla="*/ 602 w 1073"/>
                <a:gd name="T11" fmla="*/ 17 h 1064"/>
                <a:gd name="T12" fmla="*/ 545 w 1073"/>
                <a:gd name="T13" fmla="*/ 8 h 1064"/>
                <a:gd name="T14" fmla="*/ 488 w 1073"/>
                <a:gd name="T15" fmla="*/ 2 h 1064"/>
                <a:gd name="T16" fmla="*/ 430 w 1073"/>
                <a:gd name="T17" fmla="*/ 0 h 1064"/>
                <a:gd name="T18" fmla="*/ 371 w 1073"/>
                <a:gd name="T19" fmla="*/ 2 h 1064"/>
                <a:gd name="T20" fmla="*/ 315 w 1073"/>
                <a:gd name="T21" fmla="*/ 8 h 1064"/>
                <a:gd name="T22" fmla="*/ 258 w 1073"/>
                <a:gd name="T23" fmla="*/ 17 h 1064"/>
                <a:gd name="T24" fmla="*/ 204 w 1073"/>
                <a:gd name="T25" fmla="*/ 30 h 1064"/>
                <a:gd name="T26" fmla="*/ 150 w 1073"/>
                <a:gd name="T27" fmla="*/ 46 h 1064"/>
                <a:gd name="T28" fmla="*/ 99 w 1073"/>
                <a:gd name="T29" fmla="*/ 66 h 1064"/>
                <a:gd name="T30" fmla="*/ 48 w 1073"/>
                <a:gd name="T31" fmla="*/ 90 h 1064"/>
                <a:gd name="T32" fmla="*/ 0 w 1073"/>
                <a:gd name="T33" fmla="*/ 115 h 1064"/>
                <a:gd name="T34" fmla="*/ 2 w 1073"/>
                <a:gd name="T35" fmla="*/ 174 h 1064"/>
                <a:gd name="T36" fmla="*/ 9 w 1073"/>
                <a:gd name="T37" fmla="*/ 232 h 1064"/>
                <a:gd name="T38" fmla="*/ 18 w 1073"/>
                <a:gd name="T39" fmla="*/ 288 h 1064"/>
                <a:gd name="T40" fmla="*/ 33 w 1073"/>
                <a:gd name="T41" fmla="*/ 343 h 1064"/>
                <a:gd name="T42" fmla="*/ 50 w 1073"/>
                <a:gd name="T43" fmla="*/ 396 h 1064"/>
                <a:gd name="T44" fmla="*/ 70 w 1073"/>
                <a:gd name="T45" fmla="*/ 448 h 1064"/>
                <a:gd name="T46" fmla="*/ 94 w 1073"/>
                <a:gd name="T47" fmla="*/ 498 h 1064"/>
                <a:gd name="T48" fmla="*/ 121 w 1073"/>
                <a:gd name="T49" fmla="*/ 547 h 1064"/>
                <a:gd name="T50" fmla="*/ 150 w 1073"/>
                <a:gd name="T51" fmla="*/ 593 h 1064"/>
                <a:gd name="T52" fmla="*/ 184 w 1073"/>
                <a:gd name="T53" fmla="*/ 637 h 1064"/>
                <a:gd name="T54" fmla="*/ 218 w 1073"/>
                <a:gd name="T55" fmla="*/ 680 h 1064"/>
                <a:gd name="T56" fmla="*/ 256 w 1073"/>
                <a:gd name="T57" fmla="*/ 719 h 1064"/>
                <a:gd name="T58" fmla="*/ 297 w 1073"/>
                <a:gd name="T59" fmla="*/ 757 h 1064"/>
                <a:gd name="T60" fmla="*/ 338 w 1073"/>
                <a:gd name="T61" fmla="*/ 791 h 1064"/>
                <a:gd name="T62" fmla="*/ 383 w 1073"/>
                <a:gd name="T63" fmla="*/ 823 h 1064"/>
                <a:gd name="T64" fmla="*/ 430 w 1073"/>
                <a:gd name="T65" fmla="*/ 853 h 1064"/>
                <a:gd name="T66" fmla="*/ 433 w 1073"/>
                <a:gd name="T67" fmla="*/ 794 h 1064"/>
                <a:gd name="T68" fmla="*/ 439 w 1073"/>
                <a:gd name="T69" fmla="*/ 736 h 1064"/>
                <a:gd name="T70" fmla="*/ 449 w 1073"/>
                <a:gd name="T71" fmla="*/ 681 h 1064"/>
                <a:gd name="T72" fmla="*/ 462 w 1073"/>
                <a:gd name="T73" fmla="*/ 625 h 1064"/>
                <a:gd name="T74" fmla="*/ 479 w 1073"/>
                <a:gd name="T75" fmla="*/ 572 h 1064"/>
                <a:gd name="T76" fmla="*/ 500 w 1073"/>
                <a:gd name="T77" fmla="*/ 519 h 1064"/>
                <a:gd name="T78" fmla="*/ 524 w 1073"/>
                <a:gd name="T79" fmla="*/ 470 h 1064"/>
                <a:gd name="T80" fmla="*/ 551 w 1073"/>
                <a:gd name="T81" fmla="*/ 422 h 1064"/>
                <a:gd name="T82" fmla="*/ 579 w 1073"/>
                <a:gd name="T83" fmla="*/ 375 h 1064"/>
                <a:gd name="T84" fmla="*/ 612 w 1073"/>
                <a:gd name="T85" fmla="*/ 330 h 1064"/>
                <a:gd name="T86" fmla="*/ 648 w 1073"/>
                <a:gd name="T87" fmla="*/ 288 h 1064"/>
                <a:gd name="T88" fmla="*/ 685 w 1073"/>
                <a:gd name="T89" fmla="*/ 249 h 1064"/>
                <a:gd name="T90" fmla="*/ 726 w 1073"/>
                <a:gd name="T91" fmla="*/ 211 h 1064"/>
                <a:gd name="T92" fmla="*/ 769 w 1073"/>
                <a:gd name="T93" fmla="*/ 176 h 1064"/>
                <a:gd name="T94" fmla="*/ 814 w 1073"/>
                <a:gd name="T95" fmla="*/ 144 h 1064"/>
                <a:gd name="T96" fmla="*/ 860 w 1073"/>
                <a:gd name="T97" fmla="*/ 115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3"/>
                <a:gd name="T148" fmla="*/ 0 h 1064"/>
                <a:gd name="T149" fmla="*/ 1073 w 1073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3" h="1064">
                  <a:moveTo>
                    <a:pt x="1073" y="143"/>
                  </a:moveTo>
                  <a:lnTo>
                    <a:pt x="1073" y="143"/>
                  </a:lnTo>
                  <a:lnTo>
                    <a:pt x="1044" y="128"/>
                  </a:lnTo>
                  <a:lnTo>
                    <a:pt x="1013" y="112"/>
                  </a:lnTo>
                  <a:lnTo>
                    <a:pt x="981" y="97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2" y="48"/>
                  </a:lnTo>
                  <a:lnTo>
                    <a:pt x="819" y="38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09" y="2"/>
                  </a:lnTo>
                  <a:lnTo>
                    <a:pt x="573" y="0"/>
                  </a:lnTo>
                  <a:lnTo>
                    <a:pt x="536" y="0"/>
                  </a:lnTo>
                  <a:lnTo>
                    <a:pt x="500" y="0"/>
                  </a:lnTo>
                  <a:lnTo>
                    <a:pt x="463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7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6"/>
                  </a:lnTo>
                  <a:lnTo>
                    <a:pt x="60" y="112"/>
                  </a:lnTo>
                  <a:lnTo>
                    <a:pt x="30" y="127"/>
                  </a:lnTo>
                  <a:lnTo>
                    <a:pt x="0" y="143"/>
                  </a:lnTo>
                  <a:lnTo>
                    <a:pt x="1" y="180"/>
                  </a:lnTo>
                  <a:lnTo>
                    <a:pt x="3" y="217"/>
                  </a:lnTo>
                  <a:lnTo>
                    <a:pt x="6" y="253"/>
                  </a:lnTo>
                  <a:lnTo>
                    <a:pt x="11" y="289"/>
                  </a:lnTo>
                  <a:lnTo>
                    <a:pt x="17" y="323"/>
                  </a:lnTo>
                  <a:lnTo>
                    <a:pt x="23" y="359"/>
                  </a:lnTo>
                  <a:lnTo>
                    <a:pt x="32" y="393"/>
                  </a:lnTo>
                  <a:lnTo>
                    <a:pt x="41" y="428"/>
                  </a:lnTo>
                  <a:lnTo>
                    <a:pt x="51" y="461"/>
                  </a:lnTo>
                  <a:lnTo>
                    <a:pt x="62" y="494"/>
                  </a:lnTo>
                  <a:lnTo>
                    <a:pt x="74" y="527"/>
                  </a:lnTo>
                  <a:lnTo>
                    <a:pt x="87" y="559"/>
                  </a:lnTo>
                  <a:lnTo>
                    <a:pt x="102" y="591"/>
                  </a:lnTo>
                  <a:lnTo>
                    <a:pt x="117" y="621"/>
                  </a:lnTo>
                  <a:lnTo>
                    <a:pt x="133" y="652"/>
                  </a:lnTo>
                  <a:lnTo>
                    <a:pt x="151" y="682"/>
                  </a:lnTo>
                  <a:lnTo>
                    <a:pt x="168" y="711"/>
                  </a:lnTo>
                  <a:lnTo>
                    <a:pt x="187" y="740"/>
                  </a:lnTo>
                  <a:lnTo>
                    <a:pt x="207" y="768"/>
                  </a:lnTo>
                  <a:lnTo>
                    <a:pt x="229" y="795"/>
                  </a:lnTo>
                  <a:lnTo>
                    <a:pt x="250" y="821"/>
                  </a:lnTo>
                  <a:lnTo>
                    <a:pt x="272" y="848"/>
                  </a:lnTo>
                  <a:lnTo>
                    <a:pt x="295" y="873"/>
                  </a:lnTo>
                  <a:lnTo>
                    <a:pt x="319" y="897"/>
                  </a:lnTo>
                  <a:lnTo>
                    <a:pt x="344" y="921"/>
                  </a:lnTo>
                  <a:lnTo>
                    <a:pt x="370" y="944"/>
                  </a:lnTo>
                  <a:lnTo>
                    <a:pt x="396" y="966"/>
                  </a:lnTo>
                  <a:lnTo>
                    <a:pt x="422" y="987"/>
                  </a:lnTo>
                  <a:lnTo>
                    <a:pt x="450" y="1008"/>
                  </a:lnTo>
                  <a:lnTo>
                    <a:pt x="478" y="1027"/>
                  </a:lnTo>
                  <a:lnTo>
                    <a:pt x="508" y="1046"/>
                  </a:lnTo>
                  <a:lnTo>
                    <a:pt x="537" y="1064"/>
                  </a:lnTo>
                  <a:lnTo>
                    <a:pt x="538" y="1027"/>
                  </a:lnTo>
                  <a:lnTo>
                    <a:pt x="540" y="990"/>
                  </a:lnTo>
                  <a:lnTo>
                    <a:pt x="543" y="954"/>
                  </a:lnTo>
                  <a:lnTo>
                    <a:pt x="548" y="918"/>
                  </a:lnTo>
                  <a:lnTo>
                    <a:pt x="554" y="884"/>
                  </a:lnTo>
                  <a:lnTo>
                    <a:pt x="560" y="849"/>
                  </a:lnTo>
                  <a:lnTo>
                    <a:pt x="569" y="814"/>
                  </a:lnTo>
                  <a:lnTo>
                    <a:pt x="577" y="779"/>
                  </a:lnTo>
                  <a:lnTo>
                    <a:pt x="588" y="746"/>
                  </a:lnTo>
                  <a:lnTo>
                    <a:pt x="598" y="713"/>
                  </a:lnTo>
                  <a:lnTo>
                    <a:pt x="611" y="680"/>
                  </a:lnTo>
                  <a:lnTo>
                    <a:pt x="624" y="648"/>
                  </a:lnTo>
                  <a:lnTo>
                    <a:pt x="638" y="616"/>
                  </a:lnTo>
                  <a:lnTo>
                    <a:pt x="654" y="586"/>
                  </a:lnTo>
                  <a:lnTo>
                    <a:pt x="670" y="555"/>
                  </a:lnTo>
                  <a:lnTo>
                    <a:pt x="687" y="526"/>
                  </a:lnTo>
                  <a:lnTo>
                    <a:pt x="704" y="496"/>
                  </a:lnTo>
                  <a:lnTo>
                    <a:pt x="723" y="468"/>
                  </a:lnTo>
                  <a:lnTo>
                    <a:pt x="743" y="439"/>
                  </a:lnTo>
                  <a:lnTo>
                    <a:pt x="764" y="412"/>
                  </a:lnTo>
                  <a:lnTo>
                    <a:pt x="786" y="386"/>
                  </a:lnTo>
                  <a:lnTo>
                    <a:pt x="809" y="359"/>
                  </a:lnTo>
                  <a:lnTo>
                    <a:pt x="832" y="334"/>
                  </a:lnTo>
                  <a:lnTo>
                    <a:pt x="855" y="310"/>
                  </a:lnTo>
                  <a:lnTo>
                    <a:pt x="880" y="287"/>
                  </a:lnTo>
                  <a:lnTo>
                    <a:pt x="906" y="263"/>
                  </a:lnTo>
                  <a:lnTo>
                    <a:pt x="932" y="241"/>
                  </a:lnTo>
                  <a:lnTo>
                    <a:pt x="959" y="220"/>
                  </a:lnTo>
                  <a:lnTo>
                    <a:pt x="987" y="199"/>
                  </a:lnTo>
                  <a:lnTo>
                    <a:pt x="1015" y="180"/>
                  </a:lnTo>
                  <a:lnTo>
                    <a:pt x="1044" y="161"/>
                  </a:lnTo>
                  <a:lnTo>
                    <a:pt x="1073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1437" y="752"/>
              <a:ext cx="860" cy="853"/>
            </a:xfrm>
            <a:custGeom>
              <a:avLst/>
              <a:gdLst>
                <a:gd name="T0" fmla="*/ 430 w 1073"/>
                <a:gd name="T1" fmla="*/ 0 h 1064"/>
                <a:gd name="T2" fmla="*/ 372 w 1073"/>
                <a:gd name="T3" fmla="*/ 2 h 1064"/>
                <a:gd name="T4" fmla="*/ 315 w 1073"/>
                <a:gd name="T5" fmla="*/ 8 h 1064"/>
                <a:gd name="T6" fmla="*/ 258 w 1073"/>
                <a:gd name="T7" fmla="*/ 17 h 1064"/>
                <a:gd name="T8" fmla="*/ 204 w 1073"/>
                <a:gd name="T9" fmla="*/ 30 h 1064"/>
                <a:gd name="T10" fmla="*/ 150 w 1073"/>
                <a:gd name="T11" fmla="*/ 46 h 1064"/>
                <a:gd name="T12" fmla="*/ 99 w 1073"/>
                <a:gd name="T13" fmla="*/ 66 h 1064"/>
                <a:gd name="T14" fmla="*/ 48 w 1073"/>
                <a:gd name="T15" fmla="*/ 90 h 1064"/>
                <a:gd name="T16" fmla="*/ 0 w 1073"/>
                <a:gd name="T17" fmla="*/ 115 h 1064"/>
                <a:gd name="T18" fmla="*/ 47 w 1073"/>
                <a:gd name="T19" fmla="*/ 144 h 1064"/>
                <a:gd name="T20" fmla="*/ 92 w 1073"/>
                <a:gd name="T21" fmla="*/ 176 h 1064"/>
                <a:gd name="T22" fmla="*/ 134 w 1073"/>
                <a:gd name="T23" fmla="*/ 211 h 1064"/>
                <a:gd name="T24" fmla="*/ 175 w 1073"/>
                <a:gd name="T25" fmla="*/ 249 h 1064"/>
                <a:gd name="T26" fmla="*/ 212 w 1073"/>
                <a:gd name="T27" fmla="*/ 288 h 1064"/>
                <a:gd name="T28" fmla="*/ 248 w 1073"/>
                <a:gd name="T29" fmla="*/ 330 h 1064"/>
                <a:gd name="T30" fmla="*/ 281 w 1073"/>
                <a:gd name="T31" fmla="*/ 375 h 1064"/>
                <a:gd name="T32" fmla="*/ 309 w 1073"/>
                <a:gd name="T33" fmla="*/ 422 h 1064"/>
                <a:gd name="T34" fmla="*/ 336 w 1073"/>
                <a:gd name="T35" fmla="*/ 470 h 1064"/>
                <a:gd name="T36" fmla="*/ 360 w 1073"/>
                <a:gd name="T37" fmla="*/ 519 h 1064"/>
                <a:gd name="T38" fmla="*/ 381 w 1073"/>
                <a:gd name="T39" fmla="*/ 572 h 1064"/>
                <a:gd name="T40" fmla="*/ 398 w 1073"/>
                <a:gd name="T41" fmla="*/ 625 h 1064"/>
                <a:gd name="T42" fmla="*/ 411 w 1073"/>
                <a:gd name="T43" fmla="*/ 681 h 1064"/>
                <a:gd name="T44" fmla="*/ 421 w 1073"/>
                <a:gd name="T45" fmla="*/ 736 h 1064"/>
                <a:gd name="T46" fmla="*/ 427 w 1073"/>
                <a:gd name="T47" fmla="*/ 794 h 1064"/>
                <a:gd name="T48" fmla="*/ 430 w 1073"/>
                <a:gd name="T49" fmla="*/ 853 h 1064"/>
                <a:gd name="T50" fmla="*/ 477 w 1073"/>
                <a:gd name="T51" fmla="*/ 823 h 1064"/>
                <a:gd name="T52" fmla="*/ 522 w 1073"/>
                <a:gd name="T53" fmla="*/ 791 h 1064"/>
                <a:gd name="T54" fmla="*/ 563 w 1073"/>
                <a:gd name="T55" fmla="*/ 757 h 1064"/>
                <a:gd name="T56" fmla="*/ 604 w 1073"/>
                <a:gd name="T57" fmla="*/ 719 h 1064"/>
                <a:gd name="T58" fmla="*/ 642 w 1073"/>
                <a:gd name="T59" fmla="*/ 680 h 1064"/>
                <a:gd name="T60" fmla="*/ 678 w 1073"/>
                <a:gd name="T61" fmla="*/ 637 h 1064"/>
                <a:gd name="T62" fmla="*/ 710 w 1073"/>
                <a:gd name="T63" fmla="*/ 593 h 1064"/>
                <a:gd name="T64" fmla="*/ 739 w 1073"/>
                <a:gd name="T65" fmla="*/ 547 h 1064"/>
                <a:gd name="T66" fmla="*/ 766 w 1073"/>
                <a:gd name="T67" fmla="*/ 498 h 1064"/>
                <a:gd name="T68" fmla="*/ 790 w 1073"/>
                <a:gd name="T69" fmla="*/ 448 h 1064"/>
                <a:gd name="T70" fmla="*/ 810 w 1073"/>
                <a:gd name="T71" fmla="*/ 396 h 1064"/>
                <a:gd name="T72" fmla="*/ 827 w 1073"/>
                <a:gd name="T73" fmla="*/ 343 h 1064"/>
                <a:gd name="T74" fmla="*/ 842 w 1073"/>
                <a:gd name="T75" fmla="*/ 288 h 1064"/>
                <a:gd name="T76" fmla="*/ 851 w 1073"/>
                <a:gd name="T77" fmla="*/ 232 h 1064"/>
                <a:gd name="T78" fmla="*/ 858 w 1073"/>
                <a:gd name="T79" fmla="*/ 174 h 1064"/>
                <a:gd name="T80" fmla="*/ 860 w 1073"/>
                <a:gd name="T81" fmla="*/ 115 h 1064"/>
                <a:gd name="T82" fmla="*/ 812 w 1073"/>
                <a:gd name="T83" fmla="*/ 90 h 1064"/>
                <a:gd name="T84" fmla="*/ 761 w 1073"/>
                <a:gd name="T85" fmla="*/ 66 h 1064"/>
                <a:gd name="T86" fmla="*/ 710 w 1073"/>
                <a:gd name="T87" fmla="*/ 46 h 1064"/>
                <a:gd name="T88" fmla="*/ 656 w 1073"/>
                <a:gd name="T89" fmla="*/ 30 h 1064"/>
                <a:gd name="T90" fmla="*/ 602 w 1073"/>
                <a:gd name="T91" fmla="*/ 17 h 1064"/>
                <a:gd name="T92" fmla="*/ 545 w 1073"/>
                <a:gd name="T93" fmla="*/ 8 h 1064"/>
                <a:gd name="T94" fmla="*/ 489 w 1073"/>
                <a:gd name="T95" fmla="*/ 2 h 1064"/>
                <a:gd name="T96" fmla="*/ 430 w 1073"/>
                <a:gd name="T97" fmla="*/ 0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3"/>
                <a:gd name="T148" fmla="*/ 0 h 1064"/>
                <a:gd name="T149" fmla="*/ 1073 w 1073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3" h="1064">
                  <a:moveTo>
                    <a:pt x="537" y="0"/>
                  </a:moveTo>
                  <a:lnTo>
                    <a:pt x="537" y="0"/>
                  </a:lnTo>
                  <a:lnTo>
                    <a:pt x="500" y="0"/>
                  </a:lnTo>
                  <a:lnTo>
                    <a:pt x="464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8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7"/>
                  </a:lnTo>
                  <a:lnTo>
                    <a:pt x="60" y="112"/>
                  </a:lnTo>
                  <a:lnTo>
                    <a:pt x="29" y="128"/>
                  </a:lnTo>
                  <a:lnTo>
                    <a:pt x="0" y="143"/>
                  </a:lnTo>
                  <a:lnTo>
                    <a:pt x="29" y="161"/>
                  </a:lnTo>
                  <a:lnTo>
                    <a:pt x="59" y="180"/>
                  </a:lnTo>
                  <a:lnTo>
                    <a:pt x="86" y="199"/>
                  </a:lnTo>
                  <a:lnTo>
                    <a:pt x="115" y="220"/>
                  </a:lnTo>
                  <a:lnTo>
                    <a:pt x="141" y="241"/>
                  </a:lnTo>
                  <a:lnTo>
                    <a:pt x="167" y="263"/>
                  </a:lnTo>
                  <a:lnTo>
                    <a:pt x="193" y="287"/>
                  </a:lnTo>
                  <a:lnTo>
                    <a:pt x="218" y="310"/>
                  </a:lnTo>
                  <a:lnTo>
                    <a:pt x="241" y="334"/>
                  </a:lnTo>
                  <a:lnTo>
                    <a:pt x="264" y="359"/>
                  </a:lnTo>
                  <a:lnTo>
                    <a:pt x="287" y="386"/>
                  </a:lnTo>
                  <a:lnTo>
                    <a:pt x="309" y="412"/>
                  </a:lnTo>
                  <a:lnTo>
                    <a:pt x="330" y="439"/>
                  </a:lnTo>
                  <a:lnTo>
                    <a:pt x="350" y="468"/>
                  </a:lnTo>
                  <a:lnTo>
                    <a:pt x="369" y="496"/>
                  </a:lnTo>
                  <a:lnTo>
                    <a:pt x="386" y="526"/>
                  </a:lnTo>
                  <a:lnTo>
                    <a:pt x="403" y="555"/>
                  </a:lnTo>
                  <a:lnTo>
                    <a:pt x="419" y="586"/>
                  </a:lnTo>
                  <a:lnTo>
                    <a:pt x="435" y="616"/>
                  </a:lnTo>
                  <a:lnTo>
                    <a:pt x="449" y="648"/>
                  </a:lnTo>
                  <a:lnTo>
                    <a:pt x="462" y="680"/>
                  </a:lnTo>
                  <a:lnTo>
                    <a:pt x="475" y="713"/>
                  </a:lnTo>
                  <a:lnTo>
                    <a:pt x="485" y="746"/>
                  </a:lnTo>
                  <a:lnTo>
                    <a:pt x="496" y="779"/>
                  </a:lnTo>
                  <a:lnTo>
                    <a:pt x="504" y="814"/>
                  </a:lnTo>
                  <a:lnTo>
                    <a:pt x="513" y="849"/>
                  </a:lnTo>
                  <a:lnTo>
                    <a:pt x="520" y="884"/>
                  </a:lnTo>
                  <a:lnTo>
                    <a:pt x="525" y="918"/>
                  </a:lnTo>
                  <a:lnTo>
                    <a:pt x="530" y="954"/>
                  </a:lnTo>
                  <a:lnTo>
                    <a:pt x="533" y="990"/>
                  </a:lnTo>
                  <a:lnTo>
                    <a:pt x="535" y="1027"/>
                  </a:lnTo>
                  <a:lnTo>
                    <a:pt x="536" y="1064"/>
                  </a:lnTo>
                  <a:lnTo>
                    <a:pt x="565" y="1046"/>
                  </a:lnTo>
                  <a:lnTo>
                    <a:pt x="595" y="1027"/>
                  </a:lnTo>
                  <a:lnTo>
                    <a:pt x="623" y="1008"/>
                  </a:lnTo>
                  <a:lnTo>
                    <a:pt x="651" y="987"/>
                  </a:lnTo>
                  <a:lnTo>
                    <a:pt x="677" y="966"/>
                  </a:lnTo>
                  <a:lnTo>
                    <a:pt x="703" y="944"/>
                  </a:lnTo>
                  <a:lnTo>
                    <a:pt x="730" y="921"/>
                  </a:lnTo>
                  <a:lnTo>
                    <a:pt x="754" y="897"/>
                  </a:lnTo>
                  <a:lnTo>
                    <a:pt x="778" y="873"/>
                  </a:lnTo>
                  <a:lnTo>
                    <a:pt x="801" y="848"/>
                  </a:lnTo>
                  <a:lnTo>
                    <a:pt x="823" y="821"/>
                  </a:lnTo>
                  <a:lnTo>
                    <a:pt x="846" y="795"/>
                  </a:lnTo>
                  <a:lnTo>
                    <a:pt x="866" y="768"/>
                  </a:lnTo>
                  <a:lnTo>
                    <a:pt x="886" y="740"/>
                  </a:lnTo>
                  <a:lnTo>
                    <a:pt x="905" y="711"/>
                  </a:lnTo>
                  <a:lnTo>
                    <a:pt x="922" y="682"/>
                  </a:lnTo>
                  <a:lnTo>
                    <a:pt x="940" y="652"/>
                  </a:lnTo>
                  <a:lnTo>
                    <a:pt x="956" y="621"/>
                  </a:lnTo>
                  <a:lnTo>
                    <a:pt x="971" y="591"/>
                  </a:lnTo>
                  <a:lnTo>
                    <a:pt x="986" y="559"/>
                  </a:lnTo>
                  <a:lnTo>
                    <a:pt x="999" y="527"/>
                  </a:lnTo>
                  <a:lnTo>
                    <a:pt x="1011" y="494"/>
                  </a:lnTo>
                  <a:lnTo>
                    <a:pt x="1022" y="461"/>
                  </a:lnTo>
                  <a:lnTo>
                    <a:pt x="1032" y="428"/>
                  </a:lnTo>
                  <a:lnTo>
                    <a:pt x="1041" y="393"/>
                  </a:lnTo>
                  <a:lnTo>
                    <a:pt x="1050" y="359"/>
                  </a:lnTo>
                  <a:lnTo>
                    <a:pt x="1056" y="323"/>
                  </a:lnTo>
                  <a:lnTo>
                    <a:pt x="1062" y="289"/>
                  </a:lnTo>
                  <a:lnTo>
                    <a:pt x="1067" y="253"/>
                  </a:lnTo>
                  <a:lnTo>
                    <a:pt x="1070" y="217"/>
                  </a:lnTo>
                  <a:lnTo>
                    <a:pt x="1072" y="180"/>
                  </a:lnTo>
                  <a:lnTo>
                    <a:pt x="1073" y="143"/>
                  </a:lnTo>
                  <a:lnTo>
                    <a:pt x="1043" y="127"/>
                  </a:lnTo>
                  <a:lnTo>
                    <a:pt x="1013" y="112"/>
                  </a:lnTo>
                  <a:lnTo>
                    <a:pt x="981" y="96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3" y="48"/>
                  </a:lnTo>
                  <a:lnTo>
                    <a:pt x="819" y="37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10" y="2"/>
                  </a:lnTo>
                  <a:lnTo>
                    <a:pt x="573" y="0"/>
                  </a:lnTo>
                  <a:lnTo>
                    <a:pt x="53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604" y="781"/>
              <a:ext cx="791" cy="301"/>
            </a:xfrm>
            <a:custGeom>
              <a:avLst/>
              <a:gdLst>
                <a:gd name="T0" fmla="*/ 769 w 936"/>
                <a:gd name="T1" fmla="*/ 92 h 366"/>
                <a:gd name="T2" fmla="*/ 747 w 936"/>
                <a:gd name="T3" fmla="*/ 81 h 366"/>
                <a:gd name="T4" fmla="*/ 723 w 936"/>
                <a:gd name="T5" fmla="*/ 71 h 366"/>
                <a:gd name="T6" fmla="*/ 700 w 936"/>
                <a:gd name="T7" fmla="*/ 59 h 366"/>
                <a:gd name="T8" fmla="*/ 676 w 936"/>
                <a:gd name="T9" fmla="*/ 51 h 366"/>
                <a:gd name="T10" fmla="*/ 652 w 936"/>
                <a:gd name="T11" fmla="*/ 43 h 366"/>
                <a:gd name="T12" fmla="*/ 629 w 936"/>
                <a:gd name="T13" fmla="*/ 35 h 366"/>
                <a:gd name="T14" fmla="*/ 603 w 936"/>
                <a:gd name="T15" fmla="*/ 28 h 366"/>
                <a:gd name="T16" fmla="*/ 578 w 936"/>
                <a:gd name="T17" fmla="*/ 21 h 366"/>
                <a:gd name="T18" fmla="*/ 553 w 936"/>
                <a:gd name="T19" fmla="*/ 16 h 366"/>
                <a:gd name="T20" fmla="*/ 527 w 936"/>
                <a:gd name="T21" fmla="*/ 12 h 366"/>
                <a:gd name="T22" fmla="*/ 500 w 936"/>
                <a:gd name="T23" fmla="*/ 8 h 366"/>
                <a:gd name="T24" fmla="*/ 475 w 936"/>
                <a:gd name="T25" fmla="*/ 3 h 366"/>
                <a:gd name="T26" fmla="*/ 450 w 936"/>
                <a:gd name="T27" fmla="*/ 2 h 366"/>
                <a:gd name="T28" fmla="*/ 423 w 936"/>
                <a:gd name="T29" fmla="*/ 0 h 366"/>
                <a:gd name="T30" fmla="*/ 396 w 936"/>
                <a:gd name="T31" fmla="*/ 0 h 366"/>
                <a:gd name="T32" fmla="*/ 368 w 936"/>
                <a:gd name="T33" fmla="*/ 0 h 366"/>
                <a:gd name="T34" fmla="*/ 341 w 936"/>
                <a:gd name="T35" fmla="*/ 2 h 366"/>
                <a:gd name="T36" fmla="*/ 316 w 936"/>
                <a:gd name="T37" fmla="*/ 3 h 366"/>
                <a:gd name="T38" fmla="*/ 289 w 936"/>
                <a:gd name="T39" fmla="*/ 8 h 366"/>
                <a:gd name="T40" fmla="*/ 264 w 936"/>
                <a:gd name="T41" fmla="*/ 12 h 366"/>
                <a:gd name="T42" fmla="*/ 237 w 936"/>
                <a:gd name="T43" fmla="*/ 16 h 366"/>
                <a:gd name="T44" fmla="*/ 213 w 936"/>
                <a:gd name="T45" fmla="*/ 21 h 366"/>
                <a:gd name="T46" fmla="*/ 188 w 936"/>
                <a:gd name="T47" fmla="*/ 26 h 366"/>
                <a:gd name="T48" fmla="*/ 162 w 936"/>
                <a:gd name="T49" fmla="*/ 35 h 366"/>
                <a:gd name="T50" fmla="*/ 137 w 936"/>
                <a:gd name="T51" fmla="*/ 43 h 366"/>
                <a:gd name="T52" fmla="*/ 113 w 936"/>
                <a:gd name="T53" fmla="*/ 51 h 366"/>
                <a:gd name="T54" fmla="*/ 91 w 936"/>
                <a:gd name="T55" fmla="*/ 59 h 366"/>
                <a:gd name="T56" fmla="*/ 68 w 936"/>
                <a:gd name="T57" fmla="*/ 69 h 366"/>
                <a:gd name="T58" fmla="*/ 44 w 936"/>
                <a:gd name="T59" fmla="*/ 81 h 366"/>
                <a:gd name="T60" fmla="*/ 22 w 936"/>
                <a:gd name="T61" fmla="*/ 92 h 366"/>
                <a:gd name="T62" fmla="*/ 0 w 936"/>
                <a:gd name="T63" fmla="*/ 104 h 366"/>
                <a:gd name="T64" fmla="*/ 0 w 936"/>
                <a:gd name="T65" fmla="*/ 130 h 366"/>
                <a:gd name="T66" fmla="*/ 2 w 936"/>
                <a:gd name="T67" fmla="*/ 156 h 366"/>
                <a:gd name="T68" fmla="*/ 3 w 936"/>
                <a:gd name="T69" fmla="*/ 183 h 366"/>
                <a:gd name="T70" fmla="*/ 8 w 936"/>
                <a:gd name="T71" fmla="*/ 209 h 366"/>
                <a:gd name="T72" fmla="*/ 12 w 936"/>
                <a:gd name="T73" fmla="*/ 232 h 366"/>
                <a:gd name="T74" fmla="*/ 17 w 936"/>
                <a:gd name="T75" fmla="*/ 258 h 366"/>
                <a:gd name="T76" fmla="*/ 24 w 936"/>
                <a:gd name="T77" fmla="*/ 283 h 366"/>
                <a:gd name="T78" fmla="*/ 29 w 936"/>
                <a:gd name="T79" fmla="*/ 301 h 366"/>
                <a:gd name="T80" fmla="*/ 559 w 936"/>
                <a:gd name="T81" fmla="*/ 301 h 366"/>
                <a:gd name="T82" fmla="*/ 563 w 936"/>
                <a:gd name="T83" fmla="*/ 296 h 366"/>
                <a:gd name="T84" fmla="*/ 580 w 936"/>
                <a:gd name="T85" fmla="*/ 278 h 366"/>
                <a:gd name="T86" fmla="*/ 597 w 936"/>
                <a:gd name="T87" fmla="*/ 258 h 366"/>
                <a:gd name="T88" fmla="*/ 614 w 936"/>
                <a:gd name="T89" fmla="*/ 240 h 366"/>
                <a:gd name="T90" fmla="*/ 630 w 936"/>
                <a:gd name="T91" fmla="*/ 224 h 366"/>
                <a:gd name="T92" fmla="*/ 649 w 936"/>
                <a:gd name="T93" fmla="*/ 207 h 366"/>
                <a:gd name="T94" fmla="*/ 668 w 936"/>
                <a:gd name="T95" fmla="*/ 189 h 366"/>
                <a:gd name="T96" fmla="*/ 686 w 936"/>
                <a:gd name="T97" fmla="*/ 174 h 366"/>
                <a:gd name="T98" fmla="*/ 706 w 936"/>
                <a:gd name="T99" fmla="*/ 158 h 366"/>
                <a:gd name="T100" fmla="*/ 727 w 936"/>
                <a:gd name="T101" fmla="*/ 143 h 366"/>
                <a:gd name="T102" fmla="*/ 749 w 936"/>
                <a:gd name="T103" fmla="*/ 130 h 366"/>
                <a:gd name="T104" fmla="*/ 769 w 936"/>
                <a:gd name="T105" fmla="*/ 117 h 366"/>
                <a:gd name="T106" fmla="*/ 791 w 936"/>
                <a:gd name="T107" fmla="*/ 104 h 366"/>
                <a:gd name="T108" fmla="*/ 769 w 936"/>
                <a:gd name="T109" fmla="*/ 92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36"/>
                <a:gd name="T166" fmla="*/ 0 h 366"/>
                <a:gd name="T167" fmla="*/ 936 w 936"/>
                <a:gd name="T168" fmla="*/ 366 h 3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36" h="366">
                  <a:moveTo>
                    <a:pt x="910" y="112"/>
                  </a:moveTo>
                  <a:lnTo>
                    <a:pt x="884" y="98"/>
                  </a:lnTo>
                  <a:lnTo>
                    <a:pt x="856" y="86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4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4" y="4"/>
                  </a:lnTo>
                  <a:lnTo>
                    <a:pt x="342" y="10"/>
                  </a:lnTo>
                  <a:lnTo>
                    <a:pt x="312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2" y="32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8" y="72"/>
                  </a:lnTo>
                  <a:lnTo>
                    <a:pt x="80" y="84"/>
                  </a:lnTo>
                  <a:lnTo>
                    <a:pt x="52" y="98"/>
                  </a:lnTo>
                  <a:lnTo>
                    <a:pt x="26" y="112"/>
                  </a:lnTo>
                  <a:lnTo>
                    <a:pt x="0" y="126"/>
                  </a:lnTo>
                  <a:lnTo>
                    <a:pt x="0" y="158"/>
                  </a:lnTo>
                  <a:lnTo>
                    <a:pt x="2" y="190"/>
                  </a:lnTo>
                  <a:lnTo>
                    <a:pt x="4" y="222"/>
                  </a:lnTo>
                  <a:lnTo>
                    <a:pt x="10" y="254"/>
                  </a:lnTo>
                  <a:lnTo>
                    <a:pt x="14" y="282"/>
                  </a:lnTo>
                  <a:lnTo>
                    <a:pt x="20" y="314"/>
                  </a:lnTo>
                  <a:lnTo>
                    <a:pt x="28" y="344"/>
                  </a:lnTo>
                  <a:lnTo>
                    <a:pt x="34" y="366"/>
                  </a:lnTo>
                  <a:lnTo>
                    <a:pt x="662" y="366"/>
                  </a:lnTo>
                  <a:lnTo>
                    <a:pt x="666" y="360"/>
                  </a:lnTo>
                  <a:lnTo>
                    <a:pt x="686" y="338"/>
                  </a:lnTo>
                  <a:lnTo>
                    <a:pt x="706" y="314"/>
                  </a:lnTo>
                  <a:lnTo>
                    <a:pt x="726" y="292"/>
                  </a:lnTo>
                  <a:lnTo>
                    <a:pt x="746" y="272"/>
                  </a:lnTo>
                  <a:lnTo>
                    <a:pt x="768" y="252"/>
                  </a:lnTo>
                  <a:lnTo>
                    <a:pt x="790" y="230"/>
                  </a:lnTo>
                  <a:lnTo>
                    <a:pt x="812" y="212"/>
                  </a:lnTo>
                  <a:lnTo>
                    <a:pt x="836" y="192"/>
                  </a:lnTo>
                  <a:lnTo>
                    <a:pt x="860" y="174"/>
                  </a:lnTo>
                  <a:lnTo>
                    <a:pt x="886" y="158"/>
                  </a:lnTo>
                  <a:lnTo>
                    <a:pt x="910" y="142"/>
                  </a:lnTo>
                  <a:lnTo>
                    <a:pt x="936" y="126"/>
                  </a:lnTo>
                  <a:lnTo>
                    <a:pt x="910" y="11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1478" y="770"/>
              <a:ext cx="790" cy="312"/>
            </a:xfrm>
            <a:custGeom>
              <a:avLst/>
              <a:gdLst>
                <a:gd name="T0" fmla="*/ 42 w 936"/>
                <a:gd name="T1" fmla="*/ 135 h 366"/>
                <a:gd name="T2" fmla="*/ 62 w 936"/>
                <a:gd name="T3" fmla="*/ 148 h 366"/>
                <a:gd name="T4" fmla="*/ 84 w 936"/>
                <a:gd name="T5" fmla="*/ 164 h 366"/>
                <a:gd name="T6" fmla="*/ 103 w 936"/>
                <a:gd name="T7" fmla="*/ 181 h 366"/>
                <a:gd name="T8" fmla="*/ 123 w 936"/>
                <a:gd name="T9" fmla="*/ 196 h 366"/>
                <a:gd name="T10" fmla="*/ 142 w 936"/>
                <a:gd name="T11" fmla="*/ 215 h 366"/>
                <a:gd name="T12" fmla="*/ 160 w 936"/>
                <a:gd name="T13" fmla="*/ 232 h 366"/>
                <a:gd name="T14" fmla="*/ 177 w 936"/>
                <a:gd name="T15" fmla="*/ 249 h 366"/>
                <a:gd name="T16" fmla="*/ 194 w 936"/>
                <a:gd name="T17" fmla="*/ 268 h 366"/>
                <a:gd name="T18" fmla="*/ 211 w 936"/>
                <a:gd name="T19" fmla="*/ 288 h 366"/>
                <a:gd name="T20" fmla="*/ 226 w 936"/>
                <a:gd name="T21" fmla="*/ 307 h 366"/>
                <a:gd name="T22" fmla="*/ 230 w 936"/>
                <a:gd name="T23" fmla="*/ 312 h 366"/>
                <a:gd name="T24" fmla="*/ 761 w 936"/>
                <a:gd name="T25" fmla="*/ 312 h 366"/>
                <a:gd name="T26" fmla="*/ 766 w 936"/>
                <a:gd name="T27" fmla="*/ 293 h 366"/>
                <a:gd name="T28" fmla="*/ 773 w 936"/>
                <a:gd name="T29" fmla="*/ 268 h 366"/>
                <a:gd name="T30" fmla="*/ 776 w 936"/>
                <a:gd name="T31" fmla="*/ 240 h 366"/>
                <a:gd name="T32" fmla="*/ 782 w 936"/>
                <a:gd name="T33" fmla="*/ 217 h 366"/>
                <a:gd name="T34" fmla="*/ 785 w 936"/>
                <a:gd name="T35" fmla="*/ 189 h 366"/>
                <a:gd name="T36" fmla="*/ 787 w 936"/>
                <a:gd name="T37" fmla="*/ 162 h 366"/>
                <a:gd name="T38" fmla="*/ 788 w 936"/>
                <a:gd name="T39" fmla="*/ 135 h 366"/>
                <a:gd name="T40" fmla="*/ 790 w 936"/>
                <a:gd name="T41" fmla="*/ 107 h 366"/>
                <a:gd name="T42" fmla="*/ 768 w 936"/>
                <a:gd name="T43" fmla="*/ 95 h 366"/>
                <a:gd name="T44" fmla="*/ 746 w 936"/>
                <a:gd name="T45" fmla="*/ 84 h 366"/>
                <a:gd name="T46" fmla="*/ 722 w 936"/>
                <a:gd name="T47" fmla="*/ 72 h 366"/>
                <a:gd name="T48" fmla="*/ 699 w 936"/>
                <a:gd name="T49" fmla="*/ 61 h 366"/>
                <a:gd name="T50" fmla="*/ 675 w 936"/>
                <a:gd name="T51" fmla="*/ 53 h 366"/>
                <a:gd name="T52" fmla="*/ 652 w 936"/>
                <a:gd name="T53" fmla="*/ 44 h 366"/>
                <a:gd name="T54" fmla="*/ 628 w 936"/>
                <a:gd name="T55" fmla="*/ 36 h 366"/>
                <a:gd name="T56" fmla="*/ 603 w 936"/>
                <a:gd name="T57" fmla="*/ 27 h 366"/>
                <a:gd name="T58" fmla="*/ 577 w 936"/>
                <a:gd name="T59" fmla="*/ 22 h 366"/>
                <a:gd name="T60" fmla="*/ 552 w 936"/>
                <a:gd name="T61" fmla="*/ 17 h 366"/>
                <a:gd name="T62" fmla="*/ 527 w 936"/>
                <a:gd name="T63" fmla="*/ 12 h 366"/>
                <a:gd name="T64" fmla="*/ 500 w 936"/>
                <a:gd name="T65" fmla="*/ 9 h 366"/>
                <a:gd name="T66" fmla="*/ 474 w 936"/>
                <a:gd name="T67" fmla="*/ 3 h 366"/>
                <a:gd name="T68" fmla="*/ 449 w 936"/>
                <a:gd name="T69" fmla="*/ 2 h 366"/>
                <a:gd name="T70" fmla="*/ 422 w 936"/>
                <a:gd name="T71" fmla="*/ 0 h 366"/>
                <a:gd name="T72" fmla="*/ 395 w 936"/>
                <a:gd name="T73" fmla="*/ 0 h 366"/>
                <a:gd name="T74" fmla="*/ 368 w 936"/>
                <a:gd name="T75" fmla="*/ 0 h 366"/>
                <a:gd name="T76" fmla="*/ 341 w 936"/>
                <a:gd name="T77" fmla="*/ 2 h 366"/>
                <a:gd name="T78" fmla="*/ 314 w 936"/>
                <a:gd name="T79" fmla="*/ 3 h 366"/>
                <a:gd name="T80" fmla="*/ 289 w 936"/>
                <a:gd name="T81" fmla="*/ 9 h 366"/>
                <a:gd name="T82" fmla="*/ 262 w 936"/>
                <a:gd name="T83" fmla="*/ 12 h 366"/>
                <a:gd name="T84" fmla="*/ 236 w 936"/>
                <a:gd name="T85" fmla="*/ 17 h 366"/>
                <a:gd name="T86" fmla="*/ 213 w 936"/>
                <a:gd name="T87" fmla="*/ 22 h 366"/>
                <a:gd name="T88" fmla="*/ 186 w 936"/>
                <a:gd name="T89" fmla="*/ 29 h 366"/>
                <a:gd name="T90" fmla="*/ 162 w 936"/>
                <a:gd name="T91" fmla="*/ 36 h 366"/>
                <a:gd name="T92" fmla="*/ 137 w 936"/>
                <a:gd name="T93" fmla="*/ 44 h 366"/>
                <a:gd name="T94" fmla="*/ 113 w 936"/>
                <a:gd name="T95" fmla="*/ 53 h 366"/>
                <a:gd name="T96" fmla="*/ 89 w 936"/>
                <a:gd name="T97" fmla="*/ 61 h 366"/>
                <a:gd name="T98" fmla="*/ 68 w 936"/>
                <a:gd name="T99" fmla="*/ 73 h 366"/>
                <a:gd name="T100" fmla="*/ 44 w 936"/>
                <a:gd name="T101" fmla="*/ 84 h 366"/>
                <a:gd name="T102" fmla="*/ 20 w 936"/>
                <a:gd name="T103" fmla="*/ 95 h 366"/>
                <a:gd name="T104" fmla="*/ 0 w 936"/>
                <a:gd name="T105" fmla="*/ 107 h 366"/>
                <a:gd name="T106" fmla="*/ 20 w 936"/>
                <a:gd name="T107" fmla="*/ 121 h 366"/>
                <a:gd name="T108" fmla="*/ 42 w 936"/>
                <a:gd name="T109" fmla="*/ 135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36"/>
                <a:gd name="T166" fmla="*/ 0 h 366"/>
                <a:gd name="T167" fmla="*/ 936 w 936"/>
                <a:gd name="T168" fmla="*/ 366 h 3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36" h="366">
                  <a:moveTo>
                    <a:pt x="50" y="158"/>
                  </a:moveTo>
                  <a:lnTo>
                    <a:pt x="74" y="174"/>
                  </a:lnTo>
                  <a:lnTo>
                    <a:pt x="100" y="192"/>
                  </a:lnTo>
                  <a:lnTo>
                    <a:pt x="122" y="212"/>
                  </a:lnTo>
                  <a:lnTo>
                    <a:pt x="146" y="230"/>
                  </a:lnTo>
                  <a:lnTo>
                    <a:pt x="168" y="252"/>
                  </a:lnTo>
                  <a:lnTo>
                    <a:pt x="190" y="272"/>
                  </a:lnTo>
                  <a:lnTo>
                    <a:pt x="210" y="292"/>
                  </a:lnTo>
                  <a:lnTo>
                    <a:pt x="230" y="314"/>
                  </a:lnTo>
                  <a:lnTo>
                    <a:pt x="250" y="338"/>
                  </a:lnTo>
                  <a:lnTo>
                    <a:pt x="268" y="360"/>
                  </a:lnTo>
                  <a:lnTo>
                    <a:pt x="272" y="366"/>
                  </a:lnTo>
                  <a:lnTo>
                    <a:pt x="902" y="366"/>
                  </a:lnTo>
                  <a:lnTo>
                    <a:pt x="908" y="344"/>
                  </a:lnTo>
                  <a:lnTo>
                    <a:pt x="916" y="314"/>
                  </a:lnTo>
                  <a:lnTo>
                    <a:pt x="920" y="282"/>
                  </a:lnTo>
                  <a:lnTo>
                    <a:pt x="926" y="254"/>
                  </a:lnTo>
                  <a:lnTo>
                    <a:pt x="930" y="222"/>
                  </a:lnTo>
                  <a:lnTo>
                    <a:pt x="932" y="190"/>
                  </a:lnTo>
                  <a:lnTo>
                    <a:pt x="934" y="158"/>
                  </a:lnTo>
                  <a:lnTo>
                    <a:pt x="936" y="126"/>
                  </a:lnTo>
                  <a:lnTo>
                    <a:pt x="910" y="112"/>
                  </a:lnTo>
                  <a:lnTo>
                    <a:pt x="884" y="98"/>
                  </a:lnTo>
                  <a:lnTo>
                    <a:pt x="856" y="84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2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2" y="4"/>
                  </a:lnTo>
                  <a:lnTo>
                    <a:pt x="342" y="10"/>
                  </a:lnTo>
                  <a:lnTo>
                    <a:pt x="310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0" y="34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6" y="72"/>
                  </a:lnTo>
                  <a:lnTo>
                    <a:pt x="80" y="86"/>
                  </a:lnTo>
                  <a:lnTo>
                    <a:pt x="52" y="98"/>
                  </a:lnTo>
                  <a:lnTo>
                    <a:pt x="24" y="112"/>
                  </a:lnTo>
                  <a:lnTo>
                    <a:pt x="0" y="126"/>
                  </a:lnTo>
                  <a:lnTo>
                    <a:pt x="24" y="142"/>
                  </a:lnTo>
                  <a:lnTo>
                    <a:pt x="5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21"/>
            <p:cNvSpPr>
              <a:spLocks/>
            </p:cNvSpPr>
            <p:nvPr/>
          </p:nvSpPr>
          <p:spPr bwMode="auto">
            <a:xfrm>
              <a:off x="1083" y="894"/>
              <a:ext cx="707" cy="423"/>
            </a:xfrm>
            <a:custGeom>
              <a:avLst/>
              <a:gdLst>
                <a:gd name="T0" fmla="*/ 707 w 824"/>
                <a:gd name="T1" fmla="*/ 423 h 492"/>
                <a:gd name="T2" fmla="*/ 700 w 824"/>
                <a:gd name="T3" fmla="*/ 402 h 492"/>
                <a:gd name="T4" fmla="*/ 690 w 824"/>
                <a:gd name="T5" fmla="*/ 378 h 492"/>
                <a:gd name="T6" fmla="*/ 680 w 824"/>
                <a:gd name="T7" fmla="*/ 354 h 492"/>
                <a:gd name="T8" fmla="*/ 668 w 824"/>
                <a:gd name="T9" fmla="*/ 332 h 492"/>
                <a:gd name="T10" fmla="*/ 656 w 824"/>
                <a:gd name="T11" fmla="*/ 310 h 492"/>
                <a:gd name="T12" fmla="*/ 644 w 824"/>
                <a:gd name="T13" fmla="*/ 287 h 492"/>
                <a:gd name="T14" fmla="*/ 630 w 824"/>
                <a:gd name="T15" fmla="*/ 265 h 492"/>
                <a:gd name="T16" fmla="*/ 616 w 824"/>
                <a:gd name="T17" fmla="*/ 244 h 492"/>
                <a:gd name="T18" fmla="*/ 601 w 824"/>
                <a:gd name="T19" fmla="*/ 222 h 492"/>
                <a:gd name="T20" fmla="*/ 585 w 824"/>
                <a:gd name="T21" fmla="*/ 201 h 492"/>
                <a:gd name="T22" fmla="*/ 568 w 824"/>
                <a:gd name="T23" fmla="*/ 182 h 492"/>
                <a:gd name="T24" fmla="*/ 551 w 824"/>
                <a:gd name="T25" fmla="*/ 162 h 492"/>
                <a:gd name="T26" fmla="*/ 534 w 824"/>
                <a:gd name="T27" fmla="*/ 143 h 492"/>
                <a:gd name="T28" fmla="*/ 517 w 824"/>
                <a:gd name="T29" fmla="*/ 126 h 492"/>
                <a:gd name="T30" fmla="*/ 498 w 824"/>
                <a:gd name="T31" fmla="*/ 108 h 492"/>
                <a:gd name="T32" fmla="*/ 479 w 824"/>
                <a:gd name="T33" fmla="*/ 89 h 492"/>
                <a:gd name="T34" fmla="*/ 460 w 824"/>
                <a:gd name="T35" fmla="*/ 74 h 492"/>
                <a:gd name="T36" fmla="*/ 439 w 824"/>
                <a:gd name="T37" fmla="*/ 58 h 492"/>
                <a:gd name="T38" fmla="*/ 419 w 824"/>
                <a:gd name="T39" fmla="*/ 41 h 492"/>
                <a:gd name="T40" fmla="*/ 398 w 824"/>
                <a:gd name="T41" fmla="*/ 28 h 492"/>
                <a:gd name="T42" fmla="*/ 376 w 824"/>
                <a:gd name="T43" fmla="*/ 14 h 492"/>
                <a:gd name="T44" fmla="*/ 354 w 824"/>
                <a:gd name="T45" fmla="*/ 0 h 492"/>
                <a:gd name="T46" fmla="*/ 333 w 824"/>
                <a:gd name="T47" fmla="*/ 14 h 492"/>
                <a:gd name="T48" fmla="*/ 311 w 824"/>
                <a:gd name="T49" fmla="*/ 28 h 492"/>
                <a:gd name="T50" fmla="*/ 290 w 824"/>
                <a:gd name="T51" fmla="*/ 41 h 492"/>
                <a:gd name="T52" fmla="*/ 269 w 824"/>
                <a:gd name="T53" fmla="*/ 58 h 492"/>
                <a:gd name="T54" fmla="*/ 249 w 824"/>
                <a:gd name="T55" fmla="*/ 74 h 492"/>
                <a:gd name="T56" fmla="*/ 228 w 824"/>
                <a:gd name="T57" fmla="*/ 89 h 492"/>
                <a:gd name="T58" fmla="*/ 209 w 824"/>
                <a:gd name="T59" fmla="*/ 108 h 492"/>
                <a:gd name="T60" fmla="*/ 190 w 824"/>
                <a:gd name="T61" fmla="*/ 126 h 492"/>
                <a:gd name="T62" fmla="*/ 173 w 824"/>
                <a:gd name="T63" fmla="*/ 143 h 492"/>
                <a:gd name="T64" fmla="*/ 156 w 824"/>
                <a:gd name="T65" fmla="*/ 162 h 492"/>
                <a:gd name="T66" fmla="*/ 139 w 824"/>
                <a:gd name="T67" fmla="*/ 182 h 492"/>
                <a:gd name="T68" fmla="*/ 124 w 824"/>
                <a:gd name="T69" fmla="*/ 201 h 492"/>
                <a:gd name="T70" fmla="*/ 106 w 824"/>
                <a:gd name="T71" fmla="*/ 222 h 492"/>
                <a:gd name="T72" fmla="*/ 93 w 824"/>
                <a:gd name="T73" fmla="*/ 244 h 492"/>
                <a:gd name="T74" fmla="*/ 77 w 824"/>
                <a:gd name="T75" fmla="*/ 265 h 492"/>
                <a:gd name="T76" fmla="*/ 65 w 824"/>
                <a:gd name="T77" fmla="*/ 287 h 492"/>
                <a:gd name="T78" fmla="*/ 53 w 824"/>
                <a:gd name="T79" fmla="*/ 310 h 492"/>
                <a:gd name="T80" fmla="*/ 41 w 824"/>
                <a:gd name="T81" fmla="*/ 332 h 492"/>
                <a:gd name="T82" fmla="*/ 29 w 824"/>
                <a:gd name="T83" fmla="*/ 354 h 492"/>
                <a:gd name="T84" fmla="*/ 17 w 824"/>
                <a:gd name="T85" fmla="*/ 378 h 492"/>
                <a:gd name="T86" fmla="*/ 9 w 824"/>
                <a:gd name="T87" fmla="*/ 402 h 492"/>
                <a:gd name="T88" fmla="*/ 0 w 824"/>
                <a:gd name="T89" fmla="*/ 423 h 492"/>
                <a:gd name="T90" fmla="*/ 707 w 824"/>
                <a:gd name="T91" fmla="*/ 423 h 4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4"/>
                <a:gd name="T139" fmla="*/ 0 h 492"/>
                <a:gd name="T140" fmla="*/ 824 w 824"/>
                <a:gd name="T141" fmla="*/ 492 h 4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4" h="492">
                  <a:moveTo>
                    <a:pt x="824" y="492"/>
                  </a:moveTo>
                  <a:lnTo>
                    <a:pt x="816" y="468"/>
                  </a:lnTo>
                  <a:lnTo>
                    <a:pt x="804" y="440"/>
                  </a:lnTo>
                  <a:lnTo>
                    <a:pt x="792" y="412"/>
                  </a:lnTo>
                  <a:lnTo>
                    <a:pt x="778" y="386"/>
                  </a:lnTo>
                  <a:lnTo>
                    <a:pt x="764" y="360"/>
                  </a:lnTo>
                  <a:lnTo>
                    <a:pt x="750" y="334"/>
                  </a:lnTo>
                  <a:lnTo>
                    <a:pt x="734" y="308"/>
                  </a:lnTo>
                  <a:lnTo>
                    <a:pt x="718" y="284"/>
                  </a:lnTo>
                  <a:lnTo>
                    <a:pt x="700" y="258"/>
                  </a:lnTo>
                  <a:lnTo>
                    <a:pt x="682" y="234"/>
                  </a:lnTo>
                  <a:lnTo>
                    <a:pt x="662" y="212"/>
                  </a:lnTo>
                  <a:lnTo>
                    <a:pt x="642" y="188"/>
                  </a:lnTo>
                  <a:lnTo>
                    <a:pt x="622" y="166"/>
                  </a:lnTo>
                  <a:lnTo>
                    <a:pt x="602" y="146"/>
                  </a:lnTo>
                  <a:lnTo>
                    <a:pt x="580" y="126"/>
                  </a:lnTo>
                  <a:lnTo>
                    <a:pt x="558" y="104"/>
                  </a:lnTo>
                  <a:lnTo>
                    <a:pt x="536" y="86"/>
                  </a:lnTo>
                  <a:lnTo>
                    <a:pt x="512" y="68"/>
                  </a:lnTo>
                  <a:lnTo>
                    <a:pt x="488" y="48"/>
                  </a:lnTo>
                  <a:lnTo>
                    <a:pt x="464" y="32"/>
                  </a:lnTo>
                  <a:lnTo>
                    <a:pt x="438" y="16"/>
                  </a:lnTo>
                  <a:lnTo>
                    <a:pt x="412" y="0"/>
                  </a:lnTo>
                  <a:lnTo>
                    <a:pt x="388" y="16"/>
                  </a:lnTo>
                  <a:lnTo>
                    <a:pt x="362" y="32"/>
                  </a:lnTo>
                  <a:lnTo>
                    <a:pt x="338" y="48"/>
                  </a:lnTo>
                  <a:lnTo>
                    <a:pt x="314" y="68"/>
                  </a:lnTo>
                  <a:lnTo>
                    <a:pt x="290" y="86"/>
                  </a:lnTo>
                  <a:lnTo>
                    <a:pt x="266" y="104"/>
                  </a:lnTo>
                  <a:lnTo>
                    <a:pt x="244" y="126"/>
                  </a:lnTo>
                  <a:lnTo>
                    <a:pt x="222" y="146"/>
                  </a:lnTo>
                  <a:lnTo>
                    <a:pt x="202" y="166"/>
                  </a:lnTo>
                  <a:lnTo>
                    <a:pt x="182" y="188"/>
                  </a:lnTo>
                  <a:lnTo>
                    <a:pt x="162" y="212"/>
                  </a:lnTo>
                  <a:lnTo>
                    <a:pt x="144" y="234"/>
                  </a:lnTo>
                  <a:lnTo>
                    <a:pt x="124" y="258"/>
                  </a:lnTo>
                  <a:lnTo>
                    <a:pt x="108" y="284"/>
                  </a:lnTo>
                  <a:lnTo>
                    <a:pt x="90" y="308"/>
                  </a:lnTo>
                  <a:lnTo>
                    <a:pt x="76" y="334"/>
                  </a:lnTo>
                  <a:lnTo>
                    <a:pt x="62" y="360"/>
                  </a:lnTo>
                  <a:lnTo>
                    <a:pt x="48" y="386"/>
                  </a:lnTo>
                  <a:lnTo>
                    <a:pt x="34" y="412"/>
                  </a:lnTo>
                  <a:lnTo>
                    <a:pt x="20" y="440"/>
                  </a:lnTo>
                  <a:lnTo>
                    <a:pt x="10" y="468"/>
                  </a:lnTo>
                  <a:lnTo>
                    <a:pt x="0" y="492"/>
                  </a:lnTo>
                  <a:lnTo>
                    <a:pt x="824" y="49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22"/>
            <p:cNvSpPr>
              <a:spLocks/>
            </p:cNvSpPr>
            <p:nvPr/>
          </p:nvSpPr>
          <p:spPr bwMode="auto">
            <a:xfrm>
              <a:off x="1041" y="1644"/>
              <a:ext cx="803" cy="339"/>
            </a:xfrm>
            <a:custGeom>
              <a:avLst/>
              <a:gdLst>
                <a:gd name="T0" fmla="*/ 801 w 938"/>
                <a:gd name="T1" fmla="*/ 0 h 396"/>
                <a:gd name="T2" fmla="*/ 779 w 938"/>
                <a:gd name="T3" fmla="*/ 12 h 396"/>
                <a:gd name="T4" fmla="*/ 757 w 938"/>
                <a:gd name="T5" fmla="*/ 22 h 396"/>
                <a:gd name="T6" fmla="*/ 733 w 938"/>
                <a:gd name="T7" fmla="*/ 34 h 396"/>
                <a:gd name="T8" fmla="*/ 711 w 938"/>
                <a:gd name="T9" fmla="*/ 45 h 396"/>
                <a:gd name="T10" fmla="*/ 687 w 938"/>
                <a:gd name="T11" fmla="*/ 53 h 396"/>
                <a:gd name="T12" fmla="*/ 663 w 938"/>
                <a:gd name="T13" fmla="*/ 63 h 396"/>
                <a:gd name="T14" fmla="*/ 637 w 938"/>
                <a:gd name="T15" fmla="*/ 70 h 396"/>
                <a:gd name="T16" fmla="*/ 611 w 938"/>
                <a:gd name="T17" fmla="*/ 79 h 396"/>
                <a:gd name="T18" fmla="*/ 587 w 938"/>
                <a:gd name="T19" fmla="*/ 84 h 396"/>
                <a:gd name="T20" fmla="*/ 562 w 938"/>
                <a:gd name="T21" fmla="*/ 91 h 396"/>
                <a:gd name="T22" fmla="*/ 534 w 938"/>
                <a:gd name="T23" fmla="*/ 94 h 396"/>
                <a:gd name="T24" fmla="*/ 509 w 938"/>
                <a:gd name="T25" fmla="*/ 99 h 396"/>
                <a:gd name="T26" fmla="*/ 481 w 938"/>
                <a:gd name="T27" fmla="*/ 103 h 396"/>
                <a:gd name="T28" fmla="*/ 455 w 938"/>
                <a:gd name="T29" fmla="*/ 104 h 396"/>
                <a:gd name="T30" fmla="*/ 428 w 938"/>
                <a:gd name="T31" fmla="*/ 106 h 396"/>
                <a:gd name="T32" fmla="*/ 401 w 938"/>
                <a:gd name="T33" fmla="*/ 106 h 396"/>
                <a:gd name="T34" fmla="*/ 373 w 938"/>
                <a:gd name="T35" fmla="*/ 106 h 396"/>
                <a:gd name="T36" fmla="*/ 346 w 938"/>
                <a:gd name="T37" fmla="*/ 104 h 396"/>
                <a:gd name="T38" fmla="*/ 320 w 938"/>
                <a:gd name="T39" fmla="*/ 103 h 396"/>
                <a:gd name="T40" fmla="*/ 293 w 938"/>
                <a:gd name="T41" fmla="*/ 99 h 396"/>
                <a:gd name="T42" fmla="*/ 267 w 938"/>
                <a:gd name="T43" fmla="*/ 94 h 396"/>
                <a:gd name="T44" fmla="*/ 241 w 938"/>
                <a:gd name="T45" fmla="*/ 91 h 396"/>
                <a:gd name="T46" fmla="*/ 216 w 938"/>
                <a:gd name="T47" fmla="*/ 84 h 396"/>
                <a:gd name="T48" fmla="*/ 190 w 938"/>
                <a:gd name="T49" fmla="*/ 79 h 396"/>
                <a:gd name="T50" fmla="*/ 164 w 938"/>
                <a:gd name="T51" fmla="*/ 70 h 396"/>
                <a:gd name="T52" fmla="*/ 140 w 938"/>
                <a:gd name="T53" fmla="*/ 63 h 396"/>
                <a:gd name="T54" fmla="*/ 116 w 938"/>
                <a:gd name="T55" fmla="*/ 53 h 396"/>
                <a:gd name="T56" fmla="*/ 92 w 938"/>
                <a:gd name="T57" fmla="*/ 45 h 396"/>
                <a:gd name="T58" fmla="*/ 68 w 938"/>
                <a:gd name="T59" fmla="*/ 34 h 396"/>
                <a:gd name="T60" fmla="*/ 46 w 938"/>
                <a:gd name="T61" fmla="*/ 22 h 396"/>
                <a:gd name="T62" fmla="*/ 24 w 938"/>
                <a:gd name="T63" fmla="*/ 12 h 396"/>
                <a:gd name="T64" fmla="*/ 0 w 938"/>
                <a:gd name="T65" fmla="*/ 0 h 396"/>
                <a:gd name="T66" fmla="*/ 0 w 938"/>
                <a:gd name="T67" fmla="*/ 5 h 396"/>
                <a:gd name="T68" fmla="*/ 0 w 938"/>
                <a:gd name="T69" fmla="*/ 34 h 396"/>
                <a:gd name="T70" fmla="*/ 2 w 938"/>
                <a:gd name="T71" fmla="*/ 62 h 396"/>
                <a:gd name="T72" fmla="*/ 5 w 938"/>
                <a:gd name="T73" fmla="*/ 89 h 396"/>
                <a:gd name="T74" fmla="*/ 9 w 938"/>
                <a:gd name="T75" fmla="*/ 115 h 396"/>
                <a:gd name="T76" fmla="*/ 12 w 938"/>
                <a:gd name="T77" fmla="*/ 142 h 396"/>
                <a:gd name="T78" fmla="*/ 17 w 938"/>
                <a:gd name="T79" fmla="*/ 168 h 396"/>
                <a:gd name="T80" fmla="*/ 24 w 938"/>
                <a:gd name="T81" fmla="*/ 195 h 396"/>
                <a:gd name="T82" fmla="*/ 29 w 938"/>
                <a:gd name="T83" fmla="*/ 219 h 396"/>
                <a:gd name="T84" fmla="*/ 36 w 938"/>
                <a:gd name="T85" fmla="*/ 245 h 396"/>
                <a:gd name="T86" fmla="*/ 45 w 938"/>
                <a:gd name="T87" fmla="*/ 271 h 396"/>
                <a:gd name="T88" fmla="*/ 55 w 938"/>
                <a:gd name="T89" fmla="*/ 296 h 396"/>
                <a:gd name="T90" fmla="*/ 63 w 938"/>
                <a:gd name="T91" fmla="*/ 320 h 396"/>
                <a:gd name="T92" fmla="*/ 72 w 938"/>
                <a:gd name="T93" fmla="*/ 339 h 396"/>
                <a:gd name="T94" fmla="*/ 729 w 938"/>
                <a:gd name="T95" fmla="*/ 339 h 396"/>
                <a:gd name="T96" fmla="*/ 738 w 938"/>
                <a:gd name="T97" fmla="*/ 320 h 396"/>
                <a:gd name="T98" fmla="*/ 748 w 938"/>
                <a:gd name="T99" fmla="*/ 296 h 396"/>
                <a:gd name="T100" fmla="*/ 757 w 938"/>
                <a:gd name="T101" fmla="*/ 271 h 396"/>
                <a:gd name="T102" fmla="*/ 765 w 938"/>
                <a:gd name="T103" fmla="*/ 245 h 396"/>
                <a:gd name="T104" fmla="*/ 774 w 938"/>
                <a:gd name="T105" fmla="*/ 219 h 396"/>
                <a:gd name="T106" fmla="*/ 779 w 938"/>
                <a:gd name="T107" fmla="*/ 195 h 396"/>
                <a:gd name="T108" fmla="*/ 786 w 938"/>
                <a:gd name="T109" fmla="*/ 168 h 396"/>
                <a:gd name="T110" fmla="*/ 791 w 938"/>
                <a:gd name="T111" fmla="*/ 142 h 396"/>
                <a:gd name="T112" fmla="*/ 794 w 938"/>
                <a:gd name="T113" fmla="*/ 115 h 396"/>
                <a:gd name="T114" fmla="*/ 798 w 938"/>
                <a:gd name="T115" fmla="*/ 89 h 396"/>
                <a:gd name="T116" fmla="*/ 800 w 938"/>
                <a:gd name="T117" fmla="*/ 62 h 396"/>
                <a:gd name="T118" fmla="*/ 801 w 938"/>
                <a:gd name="T119" fmla="*/ 34 h 396"/>
                <a:gd name="T120" fmla="*/ 803 w 938"/>
                <a:gd name="T121" fmla="*/ 5 h 396"/>
                <a:gd name="T122" fmla="*/ 801 w 938"/>
                <a:gd name="T123" fmla="*/ 0 h 39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38"/>
                <a:gd name="T187" fmla="*/ 0 h 396"/>
                <a:gd name="T188" fmla="*/ 938 w 938"/>
                <a:gd name="T189" fmla="*/ 396 h 39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38" h="396">
                  <a:moveTo>
                    <a:pt x="936" y="0"/>
                  </a:moveTo>
                  <a:lnTo>
                    <a:pt x="910" y="14"/>
                  </a:lnTo>
                  <a:lnTo>
                    <a:pt x="884" y="26"/>
                  </a:lnTo>
                  <a:lnTo>
                    <a:pt x="856" y="40"/>
                  </a:lnTo>
                  <a:lnTo>
                    <a:pt x="830" y="52"/>
                  </a:lnTo>
                  <a:lnTo>
                    <a:pt x="802" y="62"/>
                  </a:lnTo>
                  <a:lnTo>
                    <a:pt x="774" y="74"/>
                  </a:lnTo>
                  <a:lnTo>
                    <a:pt x="744" y="82"/>
                  </a:lnTo>
                  <a:lnTo>
                    <a:pt x="714" y="92"/>
                  </a:lnTo>
                  <a:lnTo>
                    <a:pt x="686" y="98"/>
                  </a:lnTo>
                  <a:lnTo>
                    <a:pt x="656" y="106"/>
                  </a:lnTo>
                  <a:lnTo>
                    <a:pt x="624" y="110"/>
                  </a:lnTo>
                  <a:lnTo>
                    <a:pt x="594" y="116"/>
                  </a:lnTo>
                  <a:lnTo>
                    <a:pt x="562" y="120"/>
                  </a:lnTo>
                  <a:lnTo>
                    <a:pt x="532" y="122"/>
                  </a:lnTo>
                  <a:lnTo>
                    <a:pt x="500" y="124"/>
                  </a:lnTo>
                  <a:lnTo>
                    <a:pt x="468" y="124"/>
                  </a:lnTo>
                  <a:lnTo>
                    <a:pt x="436" y="124"/>
                  </a:lnTo>
                  <a:lnTo>
                    <a:pt x="404" y="122"/>
                  </a:lnTo>
                  <a:lnTo>
                    <a:pt x="374" y="120"/>
                  </a:lnTo>
                  <a:lnTo>
                    <a:pt x="342" y="116"/>
                  </a:lnTo>
                  <a:lnTo>
                    <a:pt x="312" y="110"/>
                  </a:lnTo>
                  <a:lnTo>
                    <a:pt x="282" y="106"/>
                  </a:lnTo>
                  <a:lnTo>
                    <a:pt x="252" y="98"/>
                  </a:lnTo>
                  <a:lnTo>
                    <a:pt x="222" y="92"/>
                  </a:lnTo>
                  <a:lnTo>
                    <a:pt x="192" y="82"/>
                  </a:lnTo>
                  <a:lnTo>
                    <a:pt x="164" y="74"/>
                  </a:lnTo>
                  <a:lnTo>
                    <a:pt x="136" y="62"/>
                  </a:lnTo>
                  <a:lnTo>
                    <a:pt x="108" y="52"/>
                  </a:lnTo>
                  <a:lnTo>
                    <a:pt x="80" y="40"/>
                  </a:lnTo>
                  <a:lnTo>
                    <a:pt x="54" y="26"/>
                  </a:lnTo>
                  <a:lnTo>
                    <a:pt x="28" y="14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40"/>
                  </a:lnTo>
                  <a:lnTo>
                    <a:pt x="2" y="72"/>
                  </a:lnTo>
                  <a:lnTo>
                    <a:pt x="6" y="104"/>
                  </a:lnTo>
                  <a:lnTo>
                    <a:pt x="10" y="134"/>
                  </a:lnTo>
                  <a:lnTo>
                    <a:pt x="14" y="166"/>
                  </a:lnTo>
                  <a:lnTo>
                    <a:pt x="20" y="196"/>
                  </a:lnTo>
                  <a:lnTo>
                    <a:pt x="28" y="228"/>
                  </a:lnTo>
                  <a:lnTo>
                    <a:pt x="34" y="256"/>
                  </a:lnTo>
                  <a:lnTo>
                    <a:pt x="42" y="286"/>
                  </a:lnTo>
                  <a:lnTo>
                    <a:pt x="52" y="316"/>
                  </a:lnTo>
                  <a:lnTo>
                    <a:pt x="64" y="346"/>
                  </a:lnTo>
                  <a:lnTo>
                    <a:pt x="74" y="374"/>
                  </a:lnTo>
                  <a:lnTo>
                    <a:pt x="84" y="396"/>
                  </a:lnTo>
                  <a:lnTo>
                    <a:pt x="852" y="396"/>
                  </a:lnTo>
                  <a:lnTo>
                    <a:pt x="862" y="374"/>
                  </a:lnTo>
                  <a:lnTo>
                    <a:pt x="874" y="346"/>
                  </a:lnTo>
                  <a:lnTo>
                    <a:pt x="884" y="316"/>
                  </a:lnTo>
                  <a:lnTo>
                    <a:pt x="894" y="286"/>
                  </a:lnTo>
                  <a:lnTo>
                    <a:pt x="904" y="256"/>
                  </a:lnTo>
                  <a:lnTo>
                    <a:pt x="910" y="228"/>
                  </a:lnTo>
                  <a:lnTo>
                    <a:pt x="918" y="196"/>
                  </a:lnTo>
                  <a:lnTo>
                    <a:pt x="924" y="166"/>
                  </a:lnTo>
                  <a:lnTo>
                    <a:pt x="928" y="134"/>
                  </a:lnTo>
                  <a:lnTo>
                    <a:pt x="932" y="104"/>
                  </a:lnTo>
                  <a:lnTo>
                    <a:pt x="934" y="72"/>
                  </a:lnTo>
                  <a:lnTo>
                    <a:pt x="936" y="40"/>
                  </a:lnTo>
                  <a:lnTo>
                    <a:pt x="938" y="6"/>
                  </a:lnTo>
                  <a:lnTo>
                    <a:pt x="9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23"/>
            <p:cNvSpPr>
              <a:spLocks/>
            </p:cNvSpPr>
            <p:nvPr/>
          </p:nvSpPr>
          <p:spPr bwMode="auto">
            <a:xfrm>
              <a:off x="150" y="915"/>
              <a:ext cx="703" cy="624"/>
            </a:xfrm>
            <a:custGeom>
              <a:avLst/>
              <a:gdLst>
                <a:gd name="T0" fmla="*/ 703 w 812"/>
                <a:gd name="T1" fmla="*/ 624 h 722"/>
                <a:gd name="T2" fmla="*/ 700 w 812"/>
                <a:gd name="T3" fmla="*/ 622 h 722"/>
                <a:gd name="T4" fmla="*/ 680 w 812"/>
                <a:gd name="T5" fmla="*/ 605 h 722"/>
                <a:gd name="T6" fmla="*/ 660 w 812"/>
                <a:gd name="T7" fmla="*/ 588 h 722"/>
                <a:gd name="T8" fmla="*/ 642 w 812"/>
                <a:gd name="T9" fmla="*/ 570 h 722"/>
                <a:gd name="T10" fmla="*/ 623 w 812"/>
                <a:gd name="T11" fmla="*/ 551 h 722"/>
                <a:gd name="T12" fmla="*/ 606 w 812"/>
                <a:gd name="T13" fmla="*/ 532 h 722"/>
                <a:gd name="T14" fmla="*/ 589 w 812"/>
                <a:gd name="T15" fmla="*/ 512 h 722"/>
                <a:gd name="T16" fmla="*/ 571 w 812"/>
                <a:gd name="T17" fmla="*/ 493 h 722"/>
                <a:gd name="T18" fmla="*/ 558 w 812"/>
                <a:gd name="T19" fmla="*/ 472 h 722"/>
                <a:gd name="T20" fmla="*/ 542 w 812"/>
                <a:gd name="T21" fmla="*/ 451 h 722"/>
                <a:gd name="T22" fmla="*/ 528 w 812"/>
                <a:gd name="T23" fmla="*/ 429 h 722"/>
                <a:gd name="T24" fmla="*/ 514 w 812"/>
                <a:gd name="T25" fmla="*/ 408 h 722"/>
                <a:gd name="T26" fmla="*/ 500 w 812"/>
                <a:gd name="T27" fmla="*/ 385 h 722"/>
                <a:gd name="T28" fmla="*/ 490 w 812"/>
                <a:gd name="T29" fmla="*/ 361 h 722"/>
                <a:gd name="T30" fmla="*/ 478 w 812"/>
                <a:gd name="T31" fmla="*/ 339 h 722"/>
                <a:gd name="T32" fmla="*/ 466 w 812"/>
                <a:gd name="T33" fmla="*/ 315 h 722"/>
                <a:gd name="T34" fmla="*/ 457 w 812"/>
                <a:gd name="T35" fmla="*/ 290 h 722"/>
                <a:gd name="T36" fmla="*/ 447 w 812"/>
                <a:gd name="T37" fmla="*/ 266 h 722"/>
                <a:gd name="T38" fmla="*/ 440 w 812"/>
                <a:gd name="T39" fmla="*/ 240 h 722"/>
                <a:gd name="T40" fmla="*/ 431 w 812"/>
                <a:gd name="T41" fmla="*/ 216 h 722"/>
                <a:gd name="T42" fmla="*/ 424 w 812"/>
                <a:gd name="T43" fmla="*/ 188 h 722"/>
                <a:gd name="T44" fmla="*/ 417 w 812"/>
                <a:gd name="T45" fmla="*/ 164 h 722"/>
                <a:gd name="T46" fmla="*/ 414 w 812"/>
                <a:gd name="T47" fmla="*/ 137 h 722"/>
                <a:gd name="T48" fmla="*/ 409 w 812"/>
                <a:gd name="T49" fmla="*/ 111 h 722"/>
                <a:gd name="T50" fmla="*/ 405 w 812"/>
                <a:gd name="T51" fmla="*/ 83 h 722"/>
                <a:gd name="T52" fmla="*/ 403 w 812"/>
                <a:gd name="T53" fmla="*/ 57 h 722"/>
                <a:gd name="T54" fmla="*/ 402 w 812"/>
                <a:gd name="T55" fmla="*/ 28 h 722"/>
                <a:gd name="T56" fmla="*/ 400 w 812"/>
                <a:gd name="T57" fmla="*/ 0 h 722"/>
                <a:gd name="T58" fmla="*/ 379 w 812"/>
                <a:gd name="T59" fmla="*/ 14 h 722"/>
                <a:gd name="T60" fmla="*/ 357 w 812"/>
                <a:gd name="T61" fmla="*/ 28 h 722"/>
                <a:gd name="T62" fmla="*/ 336 w 812"/>
                <a:gd name="T63" fmla="*/ 43 h 722"/>
                <a:gd name="T64" fmla="*/ 313 w 812"/>
                <a:gd name="T65" fmla="*/ 59 h 722"/>
                <a:gd name="T66" fmla="*/ 294 w 812"/>
                <a:gd name="T67" fmla="*/ 76 h 722"/>
                <a:gd name="T68" fmla="*/ 274 w 812"/>
                <a:gd name="T69" fmla="*/ 92 h 722"/>
                <a:gd name="T70" fmla="*/ 253 w 812"/>
                <a:gd name="T71" fmla="*/ 111 h 722"/>
                <a:gd name="T72" fmla="*/ 235 w 812"/>
                <a:gd name="T73" fmla="*/ 128 h 722"/>
                <a:gd name="T74" fmla="*/ 216 w 812"/>
                <a:gd name="T75" fmla="*/ 147 h 722"/>
                <a:gd name="T76" fmla="*/ 199 w 812"/>
                <a:gd name="T77" fmla="*/ 166 h 722"/>
                <a:gd name="T78" fmla="*/ 182 w 812"/>
                <a:gd name="T79" fmla="*/ 185 h 722"/>
                <a:gd name="T80" fmla="*/ 166 w 812"/>
                <a:gd name="T81" fmla="*/ 206 h 722"/>
                <a:gd name="T82" fmla="*/ 151 w 812"/>
                <a:gd name="T83" fmla="*/ 226 h 722"/>
                <a:gd name="T84" fmla="*/ 135 w 812"/>
                <a:gd name="T85" fmla="*/ 249 h 722"/>
                <a:gd name="T86" fmla="*/ 121 w 812"/>
                <a:gd name="T87" fmla="*/ 270 h 722"/>
                <a:gd name="T88" fmla="*/ 107 w 812"/>
                <a:gd name="T89" fmla="*/ 292 h 722"/>
                <a:gd name="T90" fmla="*/ 95 w 812"/>
                <a:gd name="T91" fmla="*/ 315 h 722"/>
                <a:gd name="T92" fmla="*/ 81 w 812"/>
                <a:gd name="T93" fmla="*/ 339 h 722"/>
                <a:gd name="T94" fmla="*/ 71 w 812"/>
                <a:gd name="T95" fmla="*/ 361 h 722"/>
                <a:gd name="T96" fmla="*/ 59 w 812"/>
                <a:gd name="T97" fmla="*/ 385 h 722"/>
                <a:gd name="T98" fmla="*/ 50 w 812"/>
                <a:gd name="T99" fmla="*/ 411 h 722"/>
                <a:gd name="T100" fmla="*/ 40 w 812"/>
                <a:gd name="T101" fmla="*/ 436 h 722"/>
                <a:gd name="T102" fmla="*/ 33 w 812"/>
                <a:gd name="T103" fmla="*/ 460 h 722"/>
                <a:gd name="T104" fmla="*/ 24 w 812"/>
                <a:gd name="T105" fmla="*/ 487 h 722"/>
                <a:gd name="T106" fmla="*/ 19 w 812"/>
                <a:gd name="T107" fmla="*/ 512 h 722"/>
                <a:gd name="T108" fmla="*/ 12 w 812"/>
                <a:gd name="T109" fmla="*/ 538 h 722"/>
                <a:gd name="T110" fmla="*/ 7 w 812"/>
                <a:gd name="T111" fmla="*/ 565 h 722"/>
                <a:gd name="T112" fmla="*/ 3 w 812"/>
                <a:gd name="T113" fmla="*/ 593 h 722"/>
                <a:gd name="T114" fmla="*/ 0 w 812"/>
                <a:gd name="T115" fmla="*/ 619 h 722"/>
                <a:gd name="T116" fmla="*/ 0 w 812"/>
                <a:gd name="T117" fmla="*/ 624 h 722"/>
                <a:gd name="T118" fmla="*/ 703 w 812"/>
                <a:gd name="T119" fmla="*/ 624 h 7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2"/>
                <a:gd name="T181" fmla="*/ 0 h 722"/>
                <a:gd name="T182" fmla="*/ 812 w 812"/>
                <a:gd name="T183" fmla="*/ 722 h 7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2" h="722">
                  <a:moveTo>
                    <a:pt x="812" y="722"/>
                  </a:moveTo>
                  <a:lnTo>
                    <a:pt x="808" y="720"/>
                  </a:lnTo>
                  <a:lnTo>
                    <a:pt x="786" y="700"/>
                  </a:lnTo>
                  <a:lnTo>
                    <a:pt x="762" y="680"/>
                  </a:lnTo>
                  <a:lnTo>
                    <a:pt x="742" y="660"/>
                  </a:lnTo>
                  <a:lnTo>
                    <a:pt x="720" y="638"/>
                  </a:lnTo>
                  <a:lnTo>
                    <a:pt x="700" y="616"/>
                  </a:lnTo>
                  <a:lnTo>
                    <a:pt x="680" y="592"/>
                  </a:lnTo>
                  <a:lnTo>
                    <a:pt x="660" y="570"/>
                  </a:lnTo>
                  <a:lnTo>
                    <a:pt x="644" y="546"/>
                  </a:lnTo>
                  <a:lnTo>
                    <a:pt x="626" y="522"/>
                  </a:lnTo>
                  <a:lnTo>
                    <a:pt x="610" y="496"/>
                  </a:lnTo>
                  <a:lnTo>
                    <a:pt x="594" y="472"/>
                  </a:lnTo>
                  <a:lnTo>
                    <a:pt x="578" y="446"/>
                  </a:lnTo>
                  <a:lnTo>
                    <a:pt x="566" y="418"/>
                  </a:lnTo>
                  <a:lnTo>
                    <a:pt x="552" y="392"/>
                  </a:lnTo>
                  <a:lnTo>
                    <a:pt x="538" y="364"/>
                  </a:lnTo>
                  <a:lnTo>
                    <a:pt x="528" y="336"/>
                  </a:lnTo>
                  <a:lnTo>
                    <a:pt x="516" y="308"/>
                  </a:lnTo>
                  <a:lnTo>
                    <a:pt x="508" y="278"/>
                  </a:lnTo>
                  <a:lnTo>
                    <a:pt x="498" y="250"/>
                  </a:lnTo>
                  <a:lnTo>
                    <a:pt x="490" y="218"/>
                  </a:lnTo>
                  <a:lnTo>
                    <a:pt x="482" y="190"/>
                  </a:lnTo>
                  <a:lnTo>
                    <a:pt x="478" y="158"/>
                  </a:lnTo>
                  <a:lnTo>
                    <a:pt x="472" y="128"/>
                  </a:lnTo>
                  <a:lnTo>
                    <a:pt x="468" y="96"/>
                  </a:lnTo>
                  <a:lnTo>
                    <a:pt x="466" y="66"/>
                  </a:lnTo>
                  <a:lnTo>
                    <a:pt x="464" y="32"/>
                  </a:lnTo>
                  <a:lnTo>
                    <a:pt x="462" y="0"/>
                  </a:lnTo>
                  <a:lnTo>
                    <a:pt x="438" y="16"/>
                  </a:lnTo>
                  <a:lnTo>
                    <a:pt x="412" y="32"/>
                  </a:lnTo>
                  <a:lnTo>
                    <a:pt x="388" y="50"/>
                  </a:lnTo>
                  <a:lnTo>
                    <a:pt x="362" y="68"/>
                  </a:lnTo>
                  <a:lnTo>
                    <a:pt x="340" y="88"/>
                  </a:lnTo>
                  <a:lnTo>
                    <a:pt x="316" y="106"/>
                  </a:lnTo>
                  <a:lnTo>
                    <a:pt x="292" y="128"/>
                  </a:lnTo>
                  <a:lnTo>
                    <a:pt x="272" y="148"/>
                  </a:lnTo>
                  <a:lnTo>
                    <a:pt x="250" y="170"/>
                  </a:lnTo>
                  <a:lnTo>
                    <a:pt x="230" y="192"/>
                  </a:lnTo>
                  <a:lnTo>
                    <a:pt x="210" y="214"/>
                  </a:lnTo>
                  <a:lnTo>
                    <a:pt x="192" y="238"/>
                  </a:lnTo>
                  <a:lnTo>
                    <a:pt x="174" y="262"/>
                  </a:lnTo>
                  <a:lnTo>
                    <a:pt x="156" y="288"/>
                  </a:lnTo>
                  <a:lnTo>
                    <a:pt x="140" y="312"/>
                  </a:lnTo>
                  <a:lnTo>
                    <a:pt x="124" y="338"/>
                  </a:lnTo>
                  <a:lnTo>
                    <a:pt x="110" y="364"/>
                  </a:lnTo>
                  <a:lnTo>
                    <a:pt x="94" y="392"/>
                  </a:lnTo>
                  <a:lnTo>
                    <a:pt x="82" y="418"/>
                  </a:lnTo>
                  <a:lnTo>
                    <a:pt x="68" y="446"/>
                  </a:lnTo>
                  <a:lnTo>
                    <a:pt x="58" y="476"/>
                  </a:lnTo>
                  <a:lnTo>
                    <a:pt x="46" y="504"/>
                  </a:lnTo>
                  <a:lnTo>
                    <a:pt x="38" y="532"/>
                  </a:lnTo>
                  <a:lnTo>
                    <a:pt x="28" y="564"/>
                  </a:lnTo>
                  <a:lnTo>
                    <a:pt x="22" y="592"/>
                  </a:lnTo>
                  <a:lnTo>
                    <a:pt x="14" y="622"/>
                  </a:lnTo>
                  <a:lnTo>
                    <a:pt x="8" y="654"/>
                  </a:lnTo>
                  <a:lnTo>
                    <a:pt x="4" y="686"/>
                  </a:lnTo>
                  <a:lnTo>
                    <a:pt x="0" y="716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24"/>
            <p:cNvSpPr>
              <a:spLocks/>
            </p:cNvSpPr>
            <p:nvPr/>
          </p:nvSpPr>
          <p:spPr bwMode="auto">
            <a:xfrm>
              <a:off x="2019" y="916"/>
              <a:ext cx="707" cy="629"/>
            </a:xfrm>
            <a:custGeom>
              <a:avLst/>
              <a:gdLst>
                <a:gd name="T0" fmla="*/ 707 w 812"/>
                <a:gd name="T1" fmla="*/ 629 h 722"/>
                <a:gd name="T2" fmla="*/ 707 w 812"/>
                <a:gd name="T3" fmla="*/ 624 h 722"/>
                <a:gd name="T4" fmla="*/ 704 w 812"/>
                <a:gd name="T5" fmla="*/ 598 h 722"/>
                <a:gd name="T6" fmla="*/ 698 w 812"/>
                <a:gd name="T7" fmla="*/ 570 h 722"/>
                <a:gd name="T8" fmla="*/ 695 w 812"/>
                <a:gd name="T9" fmla="*/ 544 h 722"/>
                <a:gd name="T10" fmla="*/ 688 w 812"/>
                <a:gd name="T11" fmla="*/ 516 h 722"/>
                <a:gd name="T12" fmla="*/ 681 w 812"/>
                <a:gd name="T13" fmla="*/ 491 h 722"/>
                <a:gd name="T14" fmla="*/ 674 w 812"/>
                <a:gd name="T15" fmla="*/ 463 h 722"/>
                <a:gd name="T16" fmla="*/ 665 w 812"/>
                <a:gd name="T17" fmla="*/ 439 h 722"/>
                <a:gd name="T18" fmla="*/ 657 w 812"/>
                <a:gd name="T19" fmla="*/ 415 h 722"/>
                <a:gd name="T20" fmla="*/ 646 w 812"/>
                <a:gd name="T21" fmla="*/ 389 h 722"/>
                <a:gd name="T22" fmla="*/ 636 w 812"/>
                <a:gd name="T23" fmla="*/ 364 h 722"/>
                <a:gd name="T24" fmla="*/ 623 w 812"/>
                <a:gd name="T25" fmla="*/ 342 h 722"/>
                <a:gd name="T26" fmla="*/ 611 w 812"/>
                <a:gd name="T27" fmla="*/ 317 h 722"/>
                <a:gd name="T28" fmla="*/ 599 w 812"/>
                <a:gd name="T29" fmla="*/ 294 h 722"/>
                <a:gd name="T30" fmla="*/ 585 w 812"/>
                <a:gd name="T31" fmla="*/ 272 h 722"/>
                <a:gd name="T32" fmla="*/ 571 w 812"/>
                <a:gd name="T33" fmla="*/ 251 h 722"/>
                <a:gd name="T34" fmla="*/ 556 w 812"/>
                <a:gd name="T35" fmla="*/ 228 h 722"/>
                <a:gd name="T36" fmla="*/ 540 w 812"/>
                <a:gd name="T37" fmla="*/ 207 h 722"/>
                <a:gd name="T38" fmla="*/ 524 w 812"/>
                <a:gd name="T39" fmla="*/ 186 h 722"/>
                <a:gd name="T40" fmla="*/ 505 w 812"/>
                <a:gd name="T41" fmla="*/ 167 h 722"/>
                <a:gd name="T42" fmla="*/ 488 w 812"/>
                <a:gd name="T43" fmla="*/ 148 h 722"/>
                <a:gd name="T44" fmla="*/ 470 w 812"/>
                <a:gd name="T45" fmla="*/ 129 h 722"/>
                <a:gd name="T46" fmla="*/ 451 w 812"/>
                <a:gd name="T47" fmla="*/ 112 h 722"/>
                <a:gd name="T48" fmla="*/ 430 w 812"/>
                <a:gd name="T49" fmla="*/ 92 h 722"/>
                <a:gd name="T50" fmla="*/ 411 w 812"/>
                <a:gd name="T51" fmla="*/ 77 h 722"/>
                <a:gd name="T52" fmla="*/ 390 w 812"/>
                <a:gd name="T53" fmla="*/ 59 h 722"/>
                <a:gd name="T54" fmla="*/ 369 w 812"/>
                <a:gd name="T55" fmla="*/ 44 h 722"/>
                <a:gd name="T56" fmla="*/ 348 w 812"/>
                <a:gd name="T57" fmla="*/ 28 h 722"/>
                <a:gd name="T58" fmla="*/ 326 w 812"/>
                <a:gd name="T59" fmla="*/ 14 h 722"/>
                <a:gd name="T60" fmla="*/ 303 w 812"/>
                <a:gd name="T61" fmla="*/ 0 h 722"/>
                <a:gd name="T62" fmla="*/ 303 w 812"/>
                <a:gd name="T63" fmla="*/ 28 h 722"/>
                <a:gd name="T64" fmla="*/ 301 w 812"/>
                <a:gd name="T65" fmla="*/ 57 h 722"/>
                <a:gd name="T66" fmla="*/ 300 w 812"/>
                <a:gd name="T67" fmla="*/ 84 h 722"/>
                <a:gd name="T68" fmla="*/ 294 w 812"/>
                <a:gd name="T69" fmla="*/ 112 h 722"/>
                <a:gd name="T70" fmla="*/ 291 w 812"/>
                <a:gd name="T71" fmla="*/ 138 h 722"/>
                <a:gd name="T72" fmla="*/ 286 w 812"/>
                <a:gd name="T73" fmla="*/ 166 h 722"/>
                <a:gd name="T74" fmla="*/ 279 w 812"/>
                <a:gd name="T75" fmla="*/ 190 h 722"/>
                <a:gd name="T76" fmla="*/ 273 w 812"/>
                <a:gd name="T77" fmla="*/ 218 h 722"/>
                <a:gd name="T78" fmla="*/ 265 w 812"/>
                <a:gd name="T79" fmla="*/ 242 h 722"/>
                <a:gd name="T80" fmla="*/ 256 w 812"/>
                <a:gd name="T81" fmla="*/ 268 h 722"/>
                <a:gd name="T82" fmla="*/ 247 w 812"/>
                <a:gd name="T83" fmla="*/ 293 h 722"/>
                <a:gd name="T84" fmla="*/ 237 w 812"/>
                <a:gd name="T85" fmla="*/ 317 h 722"/>
                <a:gd name="T86" fmla="*/ 226 w 812"/>
                <a:gd name="T87" fmla="*/ 342 h 722"/>
                <a:gd name="T88" fmla="*/ 214 w 812"/>
                <a:gd name="T89" fmla="*/ 364 h 722"/>
                <a:gd name="T90" fmla="*/ 202 w 812"/>
                <a:gd name="T91" fmla="*/ 389 h 722"/>
                <a:gd name="T92" fmla="*/ 188 w 812"/>
                <a:gd name="T93" fmla="*/ 411 h 722"/>
                <a:gd name="T94" fmla="*/ 176 w 812"/>
                <a:gd name="T95" fmla="*/ 432 h 722"/>
                <a:gd name="T96" fmla="*/ 162 w 812"/>
                <a:gd name="T97" fmla="*/ 455 h 722"/>
                <a:gd name="T98" fmla="*/ 146 w 812"/>
                <a:gd name="T99" fmla="*/ 476 h 722"/>
                <a:gd name="T100" fmla="*/ 131 w 812"/>
                <a:gd name="T101" fmla="*/ 497 h 722"/>
                <a:gd name="T102" fmla="*/ 113 w 812"/>
                <a:gd name="T103" fmla="*/ 516 h 722"/>
                <a:gd name="T104" fmla="*/ 96 w 812"/>
                <a:gd name="T105" fmla="*/ 537 h 722"/>
                <a:gd name="T106" fmla="*/ 78 w 812"/>
                <a:gd name="T107" fmla="*/ 556 h 722"/>
                <a:gd name="T108" fmla="*/ 61 w 812"/>
                <a:gd name="T109" fmla="*/ 575 h 722"/>
                <a:gd name="T110" fmla="*/ 42 w 812"/>
                <a:gd name="T111" fmla="*/ 592 h 722"/>
                <a:gd name="T112" fmla="*/ 23 w 812"/>
                <a:gd name="T113" fmla="*/ 610 h 722"/>
                <a:gd name="T114" fmla="*/ 2 w 812"/>
                <a:gd name="T115" fmla="*/ 627 h 722"/>
                <a:gd name="T116" fmla="*/ 0 w 812"/>
                <a:gd name="T117" fmla="*/ 629 h 722"/>
                <a:gd name="T118" fmla="*/ 707 w 812"/>
                <a:gd name="T119" fmla="*/ 629 h 7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2"/>
                <a:gd name="T181" fmla="*/ 0 h 722"/>
                <a:gd name="T182" fmla="*/ 812 w 812"/>
                <a:gd name="T183" fmla="*/ 722 h 7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2" h="722">
                  <a:moveTo>
                    <a:pt x="812" y="722"/>
                  </a:moveTo>
                  <a:lnTo>
                    <a:pt x="812" y="716"/>
                  </a:lnTo>
                  <a:lnTo>
                    <a:pt x="808" y="686"/>
                  </a:lnTo>
                  <a:lnTo>
                    <a:pt x="802" y="654"/>
                  </a:lnTo>
                  <a:lnTo>
                    <a:pt x="798" y="624"/>
                  </a:lnTo>
                  <a:lnTo>
                    <a:pt x="790" y="592"/>
                  </a:lnTo>
                  <a:lnTo>
                    <a:pt x="782" y="564"/>
                  </a:lnTo>
                  <a:lnTo>
                    <a:pt x="774" y="532"/>
                  </a:lnTo>
                  <a:lnTo>
                    <a:pt x="764" y="504"/>
                  </a:lnTo>
                  <a:lnTo>
                    <a:pt x="754" y="476"/>
                  </a:lnTo>
                  <a:lnTo>
                    <a:pt x="742" y="446"/>
                  </a:lnTo>
                  <a:lnTo>
                    <a:pt x="730" y="418"/>
                  </a:lnTo>
                  <a:lnTo>
                    <a:pt x="716" y="392"/>
                  </a:lnTo>
                  <a:lnTo>
                    <a:pt x="702" y="364"/>
                  </a:lnTo>
                  <a:lnTo>
                    <a:pt x="688" y="338"/>
                  </a:lnTo>
                  <a:lnTo>
                    <a:pt x="672" y="312"/>
                  </a:lnTo>
                  <a:lnTo>
                    <a:pt x="656" y="288"/>
                  </a:lnTo>
                  <a:lnTo>
                    <a:pt x="638" y="262"/>
                  </a:lnTo>
                  <a:lnTo>
                    <a:pt x="620" y="238"/>
                  </a:lnTo>
                  <a:lnTo>
                    <a:pt x="602" y="214"/>
                  </a:lnTo>
                  <a:lnTo>
                    <a:pt x="580" y="192"/>
                  </a:lnTo>
                  <a:lnTo>
                    <a:pt x="560" y="170"/>
                  </a:lnTo>
                  <a:lnTo>
                    <a:pt x="540" y="148"/>
                  </a:lnTo>
                  <a:lnTo>
                    <a:pt x="518" y="128"/>
                  </a:lnTo>
                  <a:lnTo>
                    <a:pt x="494" y="106"/>
                  </a:lnTo>
                  <a:lnTo>
                    <a:pt x="472" y="88"/>
                  </a:lnTo>
                  <a:lnTo>
                    <a:pt x="448" y="68"/>
                  </a:lnTo>
                  <a:lnTo>
                    <a:pt x="424" y="50"/>
                  </a:lnTo>
                  <a:lnTo>
                    <a:pt x="400" y="32"/>
                  </a:lnTo>
                  <a:lnTo>
                    <a:pt x="374" y="16"/>
                  </a:lnTo>
                  <a:lnTo>
                    <a:pt x="348" y="0"/>
                  </a:lnTo>
                  <a:lnTo>
                    <a:pt x="348" y="32"/>
                  </a:lnTo>
                  <a:lnTo>
                    <a:pt x="346" y="66"/>
                  </a:lnTo>
                  <a:lnTo>
                    <a:pt x="344" y="96"/>
                  </a:lnTo>
                  <a:lnTo>
                    <a:pt x="338" y="128"/>
                  </a:lnTo>
                  <a:lnTo>
                    <a:pt x="334" y="158"/>
                  </a:lnTo>
                  <a:lnTo>
                    <a:pt x="328" y="190"/>
                  </a:lnTo>
                  <a:lnTo>
                    <a:pt x="320" y="218"/>
                  </a:lnTo>
                  <a:lnTo>
                    <a:pt x="314" y="250"/>
                  </a:lnTo>
                  <a:lnTo>
                    <a:pt x="304" y="278"/>
                  </a:lnTo>
                  <a:lnTo>
                    <a:pt x="294" y="308"/>
                  </a:lnTo>
                  <a:lnTo>
                    <a:pt x="284" y="336"/>
                  </a:lnTo>
                  <a:lnTo>
                    <a:pt x="272" y="364"/>
                  </a:lnTo>
                  <a:lnTo>
                    <a:pt x="260" y="392"/>
                  </a:lnTo>
                  <a:lnTo>
                    <a:pt x="246" y="418"/>
                  </a:lnTo>
                  <a:lnTo>
                    <a:pt x="232" y="446"/>
                  </a:lnTo>
                  <a:lnTo>
                    <a:pt x="216" y="472"/>
                  </a:lnTo>
                  <a:lnTo>
                    <a:pt x="202" y="496"/>
                  </a:lnTo>
                  <a:lnTo>
                    <a:pt x="186" y="522"/>
                  </a:lnTo>
                  <a:lnTo>
                    <a:pt x="168" y="546"/>
                  </a:lnTo>
                  <a:lnTo>
                    <a:pt x="150" y="570"/>
                  </a:lnTo>
                  <a:lnTo>
                    <a:pt x="130" y="592"/>
                  </a:lnTo>
                  <a:lnTo>
                    <a:pt x="110" y="616"/>
                  </a:lnTo>
                  <a:lnTo>
                    <a:pt x="90" y="638"/>
                  </a:lnTo>
                  <a:lnTo>
                    <a:pt x="70" y="660"/>
                  </a:lnTo>
                  <a:lnTo>
                    <a:pt x="48" y="680"/>
                  </a:lnTo>
                  <a:lnTo>
                    <a:pt x="26" y="700"/>
                  </a:lnTo>
                  <a:lnTo>
                    <a:pt x="2" y="720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Oval 25"/>
            <p:cNvSpPr>
              <a:spLocks noChangeArrowheads="1"/>
            </p:cNvSpPr>
            <p:nvPr/>
          </p:nvSpPr>
          <p:spPr bwMode="auto">
            <a:xfrm>
              <a:off x="1041" y="166"/>
              <a:ext cx="264" cy="2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26" name="Text Box 26"/>
            <p:cNvSpPr txBox="1">
              <a:spLocks noChangeArrowheads="1"/>
            </p:cNvSpPr>
            <p:nvPr/>
          </p:nvSpPr>
          <p:spPr bwMode="auto">
            <a:xfrm>
              <a:off x="1905" y="1600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7" name="Text Box 27"/>
            <p:cNvSpPr txBox="1">
              <a:spLocks noChangeArrowheads="1"/>
            </p:cNvSpPr>
            <p:nvPr/>
          </p:nvSpPr>
          <p:spPr bwMode="auto">
            <a:xfrm>
              <a:off x="599" y="926"/>
              <a:ext cx="69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8" name="Text Box 28"/>
            <p:cNvSpPr txBox="1">
              <a:spLocks noChangeArrowheads="1"/>
            </p:cNvSpPr>
            <p:nvPr/>
          </p:nvSpPr>
          <p:spPr bwMode="auto">
            <a:xfrm>
              <a:off x="1593" y="901"/>
              <a:ext cx="69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9" name="Text Box 29"/>
            <p:cNvSpPr txBox="1">
              <a:spLocks noChangeArrowheads="1"/>
            </p:cNvSpPr>
            <p:nvPr/>
          </p:nvSpPr>
          <p:spPr bwMode="auto">
            <a:xfrm>
              <a:off x="1042" y="1297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0" name="Text Box 30"/>
            <p:cNvSpPr txBox="1">
              <a:spLocks noChangeArrowheads="1"/>
            </p:cNvSpPr>
            <p:nvPr/>
          </p:nvSpPr>
          <p:spPr bwMode="auto">
            <a:xfrm>
              <a:off x="226" y="1705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1" name="Text Box 31"/>
            <p:cNvSpPr txBox="1">
              <a:spLocks noChangeArrowheads="1"/>
            </p:cNvSpPr>
            <p:nvPr/>
          </p:nvSpPr>
          <p:spPr bwMode="auto">
            <a:xfrm>
              <a:off x="990" y="416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2" name="Text Box 32"/>
            <p:cNvSpPr txBox="1">
              <a:spLocks noChangeArrowheads="1"/>
            </p:cNvSpPr>
            <p:nvPr/>
          </p:nvSpPr>
          <p:spPr bwMode="auto">
            <a:xfrm>
              <a:off x="1042" y="1763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3" name="Freeform 33"/>
            <p:cNvSpPr>
              <a:spLocks/>
            </p:cNvSpPr>
            <p:nvPr/>
          </p:nvSpPr>
          <p:spPr bwMode="auto">
            <a:xfrm>
              <a:off x="680" y="23"/>
              <a:ext cx="1520" cy="506"/>
            </a:xfrm>
            <a:custGeom>
              <a:avLst/>
              <a:gdLst>
                <a:gd name="T0" fmla="*/ 0 w 4756"/>
                <a:gd name="T1" fmla="*/ 506 h 1576"/>
                <a:gd name="T2" fmla="*/ 16 w 4756"/>
                <a:gd name="T3" fmla="*/ 469 h 1576"/>
                <a:gd name="T4" fmla="*/ 35 w 4756"/>
                <a:gd name="T5" fmla="*/ 433 h 1576"/>
                <a:gd name="T6" fmla="*/ 54 w 4756"/>
                <a:gd name="T7" fmla="*/ 399 h 1576"/>
                <a:gd name="T8" fmla="*/ 76 w 4756"/>
                <a:gd name="T9" fmla="*/ 365 h 1576"/>
                <a:gd name="T10" fmla="*/ 99 w 4756"/>
                <a:gd name="T11" fmla="*/ 333 h 1576"/>
                <a:gd name="T12" fmla="*/ 123 w 4756"/>
                <a:gd name="T13" fmla="*/ 302 h 1576"/>
                <a:gd name="T14" fmla="*/ 150 w 4756"/>
                <a:gd name="T15" fmla="*/ 272 h 1576"/>
                <a:gd name="T16" fmla="*/ 176 w 4756"/>
                <a:gd name="T17" fmla="*/ 243 h 1576"/>
                <a:gd name="T18" fmla="*/ 205 w 4756"/>
                <a:gd name="T19" fmla="*/ 215 h 1576"/>
                <a:gd name="T20" fmla="*/ 235 w 4756"/>
                <a:gd name="T21" fmla="*/ 189 h 1576"/>
                <a:gd name="T22" fmla="*/ 267 w 4756"/>
                <a:gd name="T23" fmla="*/ 164 h 1576"/>
                <a:gd name="T24" fmla="*/ 299 w 4756"/>
                <a:gd name="T25" fmla="*/ 141 h 1576"/>
                <a:gd name="T26" fmla="*/ 332 w 4756"/>
                <a:gd name="T27" fmla="*/ 120 h 1576"/>
                <a:gd name="T28" fmla="*/ 367 w 4756"/>
                <a:gd name="T29" fmla="*/ 100 h 1576"/>
                <a:gd name="T30" fmla="*/ 402 w 4756"/>
                <a:gd name="T31" fmla="*/ 82 h 1576"/>
                <a:gd name="T32" fmla="*/ 439 w 4756"/>
                <a:gd name="T33" fmla="*/ 65 h 1576"/>
                <a:gd name="T34" fmla="*/ 476 w 4756"/>
                <a:gd name="T35" fmla="*/ 50 h 1576"/>
                <a:gd name="T36" fmla="*/ 515 w 4756"/>
                <a:gd name="T37" fmla="*/ 37 h 1576"/>
                <a:gd name="T38" fmla="*/ 554 w 4756"/>
                <a:gd name="T39" fmla="*/ 26 h 1576"/>
                <a:gd name="T40" fmla="*/ 594 w 4756"/>
                <a:gd name="T41" fmla="*/ 17 h 1576"/>
                <a:gd name="T42" fmla="*/ 634 w 4756"/>
                <a:gd name="T43" fmla="*/ 10 h 1576"/>
                <a:gd name="T44" fmla="*/ 676 w 4756"/>
                <a:gd name="T45" fmla="*/ 4 h 1576"/>
                <a:gd name="T46" fmla="*/ 718 w 4756"/>
                <a:gd name="T47" fmla="*/ 1 h 1576"/>
                <a:gd name="T48" fmla="*/ 760 w 4756"/>
                <a:gd name="T49" fmla="*/ 0 h 1576"/>
                <a:gd name="T50" fmla="*/ 802 w 4756"/>
                <a:gd name="T51" fmla="*/ 1 h 1576"/>
                <a:gd name="T52" fmla="*/ 844 w 4756"/>
                <a:gd name="T53" fmla="*/ 4 h 1576"/>
                <a:gd name="T54" fmla="*/ 886 w 4756"/>
                <a:gd name="T55" fmla="*/ 10 h 1576"/>
                <a:gd name="T56" fmla="*/ 926 w 4756"/>
                <a:gd name="T57" fmla="*/ 17 h 1576"/>
                <a:gd name="T58" fmla="*/ 966 w 4756"/>
                <a:gd name="T59" fmla="*/ 26 h 1576"/>
                <a:gd name="T60" fmla="*/ 1005 w 4756"/>
                <a:gd name="T61" fmla="*/ 37 h 1576"/>
                <a:gd name="T62" fmla="*/ 1044 w 4756"/>
                <a:gd name="T63" fmla="*/ 50 h 1576"/>
                <a:gd name="T64" fmla="*/ 1081 w 4756"/>
                <a:gd name="T65" fmla="*/ 65 h 1576"/>
                <a:gd name="T66" fmla="*/ 1118 w 4756"/>
                <a:gd name="T67" fmla="*/ 82 h 1576"/>
                <a:gd name="T68" fmla="*/ 1153 w 4756"/>
                <a:gd name="T69" fmla="*/ 100 h 1576"/>
                <a:gd name="T70" fmla="*/ 1188 w 4756"/>
                <a:gd name="T71" fmla="*/ 120 h 1576"/>
                <a:gd name="T72" fmla="*/ 1221 w 4756"/>
                <a:gd name="T73" fmla="*/ 141 h 1576"/>
                <a:gd name="T74" fmla="*/ 1253 w 4756"/>
                <a:gd name="T75" fmla="*/ 164 h 1576"/>
                <a:gd name="T76" fmla="*/ 1285 w 4756"/>
                <a:gd name="T77" fmla="*/ 189 h 1576"/>
                <a:gd name="T78" fmla="*/ 1315 w 4756"/>
                <a:gd name="T79" fmla="*/ 215 h 1576"/>
                <a:gd name="T80" fmla="*/ 1344 w 4756"/>
                <a:gd name="T81" fmla="*/ 243 h 1576"/>
                <a:gd name="T82" fmla="*/ 1370 w 4756"/>
                <a:gd name="T83" fmla="*/ 272 h 1576"/>
                <a:gd name="T84" fmla="*/ 1397 w 4756"/>
                <a:gd name="T85" fmla="*/ 302 h 1576"/>
                <a:gd name="T86" fmla="*/ 1421 w 4756"/>
                <a:gd name="T87" fmla="*/ 333 h 1576"/>
                <a:gd name="T88" fmla="*/ 1444 w 4756"/>
                <a:gd name="T89" fmla="*/ 365 h 1576"/>
                <a:gd name="T90" fmla="*/ 1466 w 4756"/>
                <a:gd name="T91" fmla="*/ 399 h 1576"/>
                <a:gd name="T92" fmla="*/ 1485 w 4756"/>
                <a:gd name="T93" fmla="*/ 433 h 1576"/>
                <a:gd name="T94" fmla="*/ 1504 w 4756"/>
                <a:gd name="T95" fmla="*/ 469 h 1576"/>
                <a:gd name="T96" fmla="*/ 1520 w 4756"/>
                <a:gd name="T97" fmla="*/ 506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150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1295</cp:revision>
  <dcterms:created xsi:type="dcterms:W3CDTF">2009-02-11T05:37:22Z</dcterms:created>
  <dcterms:modified xsi:type="dcterms:W3CDTF">2015-03-11T01:33:11Z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