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6CD51E-A349-4AFA-97EC-D750FC330848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137B6-65EE-4FD6-83DB-0B7B4526A6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360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1413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A50DB-F56C-468B-A2D5-7AA32D319797}" type="datetimeFigureOut">
              <a:rPr lang="en-US"/>
              <a:pPr>
                <a:defRPr/>
              </a:pPr>
              <a:t>12/8/2015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F9F58-78DA-4BF2-8A75-64C57D58F5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135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7861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686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60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783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246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265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954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904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455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300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12/8/2015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6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053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43840" y="3505200"/>
            <a:ext cx="8671560" cy="533400"/>
          </a:xfrm>
          <a:prstGeom prst="rect">
            <a:avLst/>
          </a:prstGeom>
          <a:gradFill>
            <a:gsLst>
              <a:gs pos="98000">
                <a:schemeClr val="accent1"/>
              </a:gs>
              <a:gs pos="50000">
                <a:schemeClr val="accent2"/>
              </a:gs>
            </a:gsLst>
            <a:lin ang="5400000" scaled="0"/>
          </a:gradFill>
          <a:ln w="952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AutoShape 64"/>
          <p:cNvSpPr>
            <a:spLocks noChangeArrowheads="1"/>
          </p:cNvSpPr>
          <p:nvPr/>
        </p:nvSpPr>
        <p:spPr bwMode="gray">
          <a:xfrm>
            <a:off x="762000" y="228600"/>
            <a:ext cx="75438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Timelines </a:t>
            </a:r>
            <a:r>
              <a:rPr lang="en-US" sz="4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– 12 Months (years)</a:t>
            </a:r>
          </a:p>
        </p:txBody>
      </p:sp>
      <p:sp>
        <p:nvSpPr>
          <p:cNvPr id="56" name="Rectangular Callout 55"/>
          <p:cNvSpPr/>
          <p:nvPr/>
        </p:nvSpPr>
        <p:spPr>
          <a:xfrm>
            <a:off x="228600" y="1066800"/>
            <a:ext cx="1447800" cy="2209800"/>
          </a:xfrm>
          <a:prstGeom prst="wedgeRectCallout">
            <a:avLst>
              <a:gd name="adj1" fmla="val -15786"/>
              <a:gd name="adj2" fmla="val 65948"/>
            </a:avLst>
          </a:prstGeom>
          <a:gradFill>
            <a:gsLst>
              <a:gs pos="72000">
                <a:schemeClr val="bg1"/>
              </a:gs>
              <a:gs pos="0">
                <a:srgbClr val="E2E2E2"/>
              </a:gs>
            </a:gsLst>
            <a:lin ang="540000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ular Callout 80"/>
          <p:cNvSpPr/>
          <p:nvPr/>
        </p:nvSpPr>
        <p:spPr>
          <a:xfrm>
            <a:off x="1676400" y="1066800"/>
            <a:ext cx="1447800" cy="2209800"/>
          </a:xfrm>
          <a:prstGeom prst="wedgeRectCallout">
            <a:avLst>
              <a:gd name="adj1" fmla="val -19471"/>
              <a:gd name="adj2" fmla="val 65259"/>
            </a:avLst>
          </a:prstGeom>
          <a:gradFill>
            <a:gsLst>
              <a:gs pos="72000">
                <a:schemeClr val="bg1"/>
              </a:gs>
              <a:gs pos="0">
                <a:srgbClr val="E2E2E2"/>
              </a:gs>
            </a:gsLst>
            <a:lin ang="540000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ular Callout 81"/>
          <p:cNvSpPr/>
          <p:nvPr/>
        </p:nvSpPr>
        <p:spPr>
          <a:xfrm>
            <a:off x="3124200" y="1066800"/>
            <a:ext cx="1447800" cy="2209800"/>
          </a:xfrm>
          <a:prstGeom prst="wedgeRectCallout">
            <a:avLst>
              <a:gd name="adj1" fmla="val -21050"/>
              <a:gd name="adj2" fmla="val 65603"/>
            </a:avLst>
          </a:prstGeom>
          <a:gradFill>
            <a:gsLst>
              <a:gs pos="72000">
                <a:schemeClr val="bg1"/>
              </a:gs>
              <a:gs pos="0">
                <a:srgbClr val="E2E2E2"/>
              </a:gs>
            </a:gsLst>
            <a:lin ang="540000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ular Callout 82"/>
          <p:cNvSpPr/>
          <p:nvPr/>
        </p:nvSpPr>
        <p:spPr>
          <a:xfrm>
            <a:off x="4572000" y="1066800"/>
            <a:ext cx="1447800" cy="2209800"/>
          </a:xfrm>
          <a:prstGeom prst="wedgeRectCallout">
            <a:avLst>
              <a:gd name="adj1" fmla="val -24207"/>
              <a:gd name="adj2" fmla="val 65603"/>
            </a:avLst>
          </a:prstGeom>
          <a:gradFill>
            <a:gsLst>
              <a:gs pos="72000">
                <a:schemeClr val="bg1"/>
              </a:gs>
              <a:gs pos="0">
                <a:srgbClr val="E2E2E2"/>
              </a:gs>
            </a:gsLst>
            <a:lin ang="540000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ular Callout 85"/>
          <p:cNvSpPr/>
          <p:nvPr/>
        </p:nvSpPr>
        <p:spPr>
          <a:xfrm>
            <a:off x="6019800" y="1066800"/>
            <a:ext cx="1447800" cy="2209800"/>
          </a:xfrm>
          <a:prstGeom prst="wedgeRectCallout">
            <a:avLst>
              <a:gd name="adj1" fmla="val -28944"/>
              <a:gd name="adj2" fmla="val 65948"/>
            </a:avLst>
          </a:prstGeom>
          <a:gradFill>
            <a:gsLst>
              <a:gs pos="72000">
                <a:schemeClr val="bg1"/>
              </a:gs>
              <a:gs pos="0">
                <a:srgbClr val="E2E2E2"/>
              </a:gs>
            </a:gsLst>
            <a:lin ang="540000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ular Callout 86"/>
          <p:cNvSpPr/>
          <p:nvPr/>
        </p:nvSpPr>
        <p:spPr>
          <a:xfrm>
            <a:off x="7467600" y="1066800"/>
            <a:ext cx="1447800" cy="2209800"/>
          </a:xfrm>
          <a:prstGeom prst="wedgeRectCallout">
            <a:avLst>
              <a:gd name="adj1" fmla="val -32102"/>
              <a:gd name="adj2" fmla="val 65603"/>
            </a:avLst>
          </a:prstGeom>
          <a:gradFill>
            <a:gsLst>
              <a:gs pos="72000">
                <a:schemeClr val="bg1"/>
              </a:gs>
              <a:gs pos="0">
                <a:srgbClr val="E2E2E2"/>
              </a:gs>
            </a:gsLst>
            <a:lin ang="540000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ular Callout 87"/>
          <p:cNvSpPr/>
          <p:nvPr/>
        </p:nvSpPr>
        <p:spPr>
          <a:xfrm rot="10800000">
            <a:off x="228600" y="4267200"/>
            <a:ext cx="1447800" cy="2209800"/>
          </a:xfrm>
          <a:prstGeom prst="wedgeRectCallout">
            <a:avLst>
              <a:gd name="adj1" fmla="val -33155"/>
              <a:gd name="adj2" fmla="val 65948"/>
            </a:avLst>
          </a:prstGeom>
          <a:gradFill>
            <a:gsLst>
              <a:gs pos="72000">
                <a:schemeClr val="bg1"/>
              </a:gs>
              <a:gs pos="0">
                <a:srgbClr val="E2E2E2"/>
              </a:gs>
            </a:gsLst>
            <a:lin ang="540000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ular Callout 88"/>
          <p:cNvSpPr/>
          <p:nvPr/>
        </p:nvSpPr>
        <p:spPr>
          <a:xfrm rot="10800000">
            <a:off x="1676400" y="4267200"/>
            <a:ext cx="1447800" cy="2209800"/>
          </a:xfrm>
          <a:prstGeom prst="wedgeRectCallout">
            <a:avLst>
              <a:gd name="adj1" fmla="val -31050"/>
              <a:gd name="adj2" fmla="val 65948"/>
            </a:avLst>
          </a:prstGeom>
          <a:gradFill>
            <a:gsLst>
              <a:gs pos="72000">
                <a:schemeClr val="bg1"/>
              </a:gs>
              <a:gs pos="0">
                <a:srgbClr val="E2E2E2"/>
              </a:gs>
            </a:gsLst>
            <a:lin ang="540000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ular Callout 89"/>
          <p:cNvSpPr/>
          <p:nvPr/>
        </p:nvSpPr>
        <p:spPr>
          <a:xfrm rot="10800000">
            <a:off x="3124200" y="4267200"/>
            <a:ext cx="1447800" cy="2209800"/>
          </a:xfrm>
          <a:prstGeom prst="wedgeRectCallout">
            <a:avLst>
              <a:gd name="adj1" fmla="val -26839"/>
              <a:gd name="adj2" fmla="val 65948"/>
            </a:avLst>
          </a:prstGeom>
          <a:gradFill>
            <a:gsLst>
              <a:gs pos="72000">
                <a:schemeClr val="bg1"/>
              </a:gs>
              <a:gs pos="0">
                <a:srgbClr val="E2E2E2"/>
              </a:gs>
            </a:gsLst>
            <a:lin ang="540000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ular Callout 90"/>
          <p:cNvSpPr/>
          <p:nvPr/>
        </p:nvSpPr>
        <p:spPr>
          <a:xfrm rot="10800000">
            <a:off x="4572000" y="4267200"/>
            <a:ext cx="1447800" cy="2209800"/>
          </a:xfrm>
          <a:prstGeom prst="wedgeRectCallout">
            <a:avLst>
              <a:gd name="adj1" fmla="val -24207"/>
              <a:gd name="adj2" fmla="val 66293"/>
            </a:avLst>
          </a:prstGeom>
          <a:gradFill>
            <a:gsLst>
              <a:gs pos="72000">
                <a:schemeClr val="bg1"/>
              </a:gs>
              <a:gs pos="0">
                <a:srgbClr val="E2E2E2"/>
              </a:gs>
            </a:gsLst>
            <a:lin ang="540000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ular Callout 91"/>
          <p:cNvSpPr/>
          <p:nvPr/>
        </p:nvSpPr>
        <p:spPr>
          <a:xfrm rot="10800000">
            <a:off x="6019800" y="4267200"/>
            <a:ext cx="1447800" cy="2209800"/>
          </a:xfrm>
          <a:prstGeom prst="wedgeRectCallout">
            <a:avLst>
              <a:gd name="adj1" fmla="val -20523"/>
              <a:gd name="adj2" fmla="val 65258"/>
            </a:avLst>
          </a:prstGeom>
          <a:gradFill>
            <a:gsLst>
              <a:gs pos="72000">
                <a:schemeClr val="bg1"/>
              </a:gs>
              <a:gs pos="0">
                <a:srgbClr val="E2E2E2"/>
              </a:gs>
            </a:gsLst>
            <a:lin ang="540000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ular Callout 92"/>
          <p:cNvSpPr/>
          <p:nvPr/>
        </p:nvSpPr>
        <p:spPr>
          <a:xfrm rot="10800000">
            <a:off x="7467600" y="4267200"/>
            <a:ext cx="1447800" cy="2209800"/>
          </a:xfrm>
          <a:prstGeom prst="wedgeRectCallout">
            <a:avLst>
              <a:gd name="adj1" fmla="val -17365"/>
              <a:gd name="adj2" fmla="val 65258"/>
            </a:avLst>
          </a:prstGeom>
          <a:gradFill>
            <a:gsLst>
              <a:gs pos="72000">
                <a:schemeClr val="bg1"/>
              </a:gs>
              <a:gs pos="0">
                <a:srgbClr val="E2E2E2"/>
              </a:gs>
            </a:gsLst>
            <a:lin ang="5400000" scaled="0"/>
          </a:gra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AutoShape 163"/>
          <p:cNvSpPr>
            <a:spLocks noChangeArrowheads="1"/>
          </p:cNvSpPr>
          <p:nvPr/>
        </p:nvSpPr>
        <p:spPr bwMode="gray">
          <a:xfrm>
            <a:off x="388620" y="3627120"/>
            <a:ext cx="695607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1</a:t>
            </a:r>
            <a:endParaRPr lang="en-US" sz="1600" b="1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1" name="AutoShape 163"/>
          <p:cNvSpPr>
            <a:spLocks noChangeArrowheads="1"/>
          </p:cNvSpPr>
          <p:nvPr/>
        </p:nvSpPr>
        <p:spPr bwMode="gray">
          <a:xfrm>
            <a:off x="1093260" y="3627120"/>
            <a:ext cx="695607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2</a:t>
            </a:r>
            <a:endParaRPr lang="en-US" sz="1600" b="1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3" name="AutoShape 163"/>
          <p:cNvSpPr>
            <a:spLocks noChangeArrowheads="1"/>
          </p:cNvSpPr>
          <p:nvPr/>
        </p:nvSpPr>
        <p:spPr bwMode="gray">
          <a:xfrm>
            <a:off x="1779833" y="3627120"/>
            <a:ext cx="695607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3</a:t>
            </a:r>
            <a:endParaRPr lang="en-US" sz="1600" b="1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4" name="AutoShape 163"/>
          <p:cNvSpPr>
            <a:spLocks noChangeArrowheads="1"/>
          </p:cNvSpPr>
          <p:nvPr/>
        </p:nvSpPr>
        <p:spPr bwMode="gray">
          <a:xfrm>
            <a:off x="2484473" y="3627120"/>
            <a:ext cx="695607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4</a:t>
            </a:r>
            <a:endParaRPr lang="en-US" sz="1600" b="1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5" name="AutoShape 163"/>
          <p:cNvSpPr>
            <a:spLocks noChangeArrowheads="1"/>
          </p:cNvSpPr>
          <p:nvPr/>
        </p:nvSpPr>
        <p:spPr bwMode="gray">
          <a:xfrm>
            <a:off x="3189114" y="3627120"/>
            <a:ext cx="695607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5</a:t>
            </a:r>
            <a:endParaRPr lang="en-US" sz="1600" b="1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6" name="AutoShape 163"/>
          <p:cNvSpPr>
            <a:spLocks noChangeArrowheads="1"/>
          </p:cNvSpPr>
          <p:nvPr/>
        </p:nvSpPr>
        <p:spPr bwMode="gray">
          <a:xfrm>
            <a:off x="3884720" y="3627120"/>
            <a:ext cx="695607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6</a:t>
            </a:r>
            <a:endParaRPr lang="en-US" sz="1600" b="1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7" name="AutoShape 163"/>
          <p:cNvSpPr>
            <a:spLocks noChangeArrowheads="1"/>
          </p:cNvSpPr>
          <p:nvPr/>
        </p:nvSpPr>
        <p:spPr bwMode="gray">
          <a:xfrm>
            <a:off x="4589361" y="3627120"/>
            <a:ext cx="695607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7</a:t>
            </a:r>
            <a:endParaRPr lang="en-US" sz="1600" b="1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8" name="AutoShape 163"/>
          <p:cNvSpPr>
            <a:spLocks noChangeArrowheads="1"/>
          </p:cNvSpPr>
          <p:nvPr/>
        </p:nvSpPr>
        <p:spPr bwMode="gray">
          <a:xfrm>
            <a:off x="5294001" y="3627120"/>
            <a:ext cx="695607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8</a:t>
            </a:r>
            <a:endParaRPr lang="en-US" sz="1600" b="1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40" name="AutoShape 163"/>
          <p:cNvSpPr>
            <a:spLocks noChangeArrowheads="1"/>
          </p:cNvSpPr>
          <p:nvPr/>
        </p:nvSpPr>
        <p:spPr bwMode="gray">
          <a:xfrm>
            <a:off x="5980574" y="3627120"/>
            <a:ext cx="695607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9</a:t>
            </a:r>
            <a:endParaRPr lang="en-US" sz="1600" b="1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41" name="AutoShape 163"/>
          <p:cNvSpPr>
            <a:spLocks noChangeArrowheads="1"/>
          </p:cNvSpPr>
          <p:nvPr/>
        </p:nvSpPr>
        <p:spPr bwMode="gray">
          <a:xfrm>
            <a:off x="6667147" y="3627120"/>
            <a:ext cx="695607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10</a:t>
            </a:r>
            <a:endParaRPr lang="en-US" sz="1600" b="1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42" name="AutoShape 163"/>
          <p:cNvSpPr>
            <a:spLocks noChangeArrowheads="1"/>
          </p:cNvSpPr>
          <p:nvPr/>
        </p:nvSpPr>
        <p:spPr bwMode="gray">
          <a:xfrm>
            <a:off x="7371787" y="3627120"/>
            <a:ext cx="695607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11</a:t>
            </a:r>
            <a:endParaRPr lang="en-US" sz="1600" b="1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43" name="AutoShape 163"/>
          <p:cNvSpPr>
            <a:spLocks noChangeArrowheads="1"/>
          </p:cNvSpPr>
          <p:nvPr/>
        </p:nvSpPr>
        <p:spPr bwMode="gray">
          <a:xfrm>
            <a:off x="8067393" y="3627120"/>
            <a:ext cx="695607" cy="3048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12</a:t>
            </a:r>
            <a:endParaRPr lang="en-US" sz="1600" b="1" dirty="0">
              <a:solidFill>
                <a:schemeClr val="bg1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45" name="Text Box 394"/>
          <p:cNvSpPr txBox="1">
            <a:spLocks noChangeArrowheads="1"/>
          </p:cNvSpPr>
          <p:nvPr/>
        </p:nvSpPr>
        <p:spPr bwMode="auto">
          <a:xfrm>
            <a:off x="274320" y="1139041"/>
            <a:ext cx="1371600" cy="19851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January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It has survived not onvece.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46" name="Text Box 394"/>
          <p:cNvSpPr txBox="1">
            <a:spLocks noChangeArrowheads="1"/>
          </p:cNvSpPr>
          <p:nvPr/>
        </p:nvSpPr>
        <p:spPr bwMode="auto">
          <a:xfrm>
            <a:off x="1714500" y="1139041"/>
            <a:ext cx="1371600" cy="19851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March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It has survived not onvece.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47" name="Text Box 394"/>
          <p:cNvSpPr txBox="1">
            <a:spLocks noChangeArrowheads="1"/>
          </p:cNvSpPr>
          <p:nvPr/>
        </p:nvSpPr>
        <p:spPr bwMode="auto">
          <a:xfrm>
            <a:off x="3154680" y="1139041"/>
            <a:ext cx="1371600" cy="19851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May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It has survived not onvece.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48" name="Text Box 394"/>
          <p:cNvSpPr txBox="1">
            <a:spLocks noChangeArrowheads="1"/>
          </p:cNvSpPr>
          <p:nvPr/>
        </p:nvSpPr>
        <p:spPr bwMode="auto">
          <a:xfrm>
            <a:off x="4617720" y="1139041"/>
            <a:ext cx="1371600" cy="19851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July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It has survived not onvece.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49" name="Text Box 394"/>
          <p:cNvSpPr txBox="1">
            <a:spLocks noChangeArrowheads="1"/>
          </p:cNvSpPr>
          <p:nvPr/>
        </p:nvSpPr>
        <p:spPr bwMode="auto">
          <a:xfrm>
            <a:off x="6065520" y="1139041"/>
            <a:ext cx="1371600" cy="19851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September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It has survived not onvece.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50" name="Text Box 394"/>
          <p:cNvSpPr txBox="1">
            <a:spLocks noChangeArrowheads="1"/>
          </p:cNvSpPr>
          <p:nvPr/>
        </p:nvSpPr>
        <p:spPr bwMode="auto">
          <a:xfrm>
            <a:off x="7513320" y="1139041"/>
            <a:ext cx="1371600" cy="19851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November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It has survived not onvece.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62" name="Text Box 394"/>
          <p:cNvSpPr txBox="1">
            <a:spLocks noChangeArrowheads="1"/>
          </p:cNvSpPr>
          <p:nvPr/>
        </p:nvSpPr>
        <p:spPr bwMode="auto">
          <a:xfrm>
            <a:off x="274320" y="4408021"/>
            <a:ext cx="1371600" cy="19851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February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It has survived not onvece.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63" name="Text Box 394"/>
          <p:cNvSpPr txBox="1">
            <a:spLocks noChangeArrowheads="1"/>
          </p:cNvSpPr>
          <p:nvPr/>
        </p:nvSpPr>
        <p:spPr bwMode="auto">
          <a:xfrm>
            <a:off x="1714500" y="4408021"/>
            <a:ext cx="1371600" cy="19851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April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It has survived not onvece.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64" name="Text Box 394"/>
          <p:cNvSpPr txBox="1">
            <a:spLocks noChangeArrowheads="1"/>
          </p:cNvSpPr>
          <p:nvPr/>
        </p:nvSpPr>
        <p:spPr bwMode="auto">
          <a:xfrm>
            <a:off x="3154680" y="4408021"/>
            <a:ext cx="1371600" cy="19851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June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It has survived not onvece.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65" name="Text Box 394"/>
          <p:cNvSpPr txBox="1">
            <a:spLocks noChangeArrowheads="1"/>
          </p:cNvSpPr>
          <p:nvPr/>
        </p:nvSpPr>
        <p:spPr bwMode="auto">
          <a:xfrm>
            <a:off x="4617720" y="4408021"/>
            <a:ext cx="1371600" cy="19851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August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It has survived not onvece.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66" name="Text Box 394"/>
          <p:cNvSpPr txBox="1">
            <a:spLocks noChangeArrowheads="1"/>
          </p:cNvSpPr>
          <p:nvPr/>
        </p:nvSpPr>
        <p:spPr bwMode="auto">
          <a:xfrm>
            <a:off x="6065520" y="4408021"/>
            <a:ext cx="1371600" cy="19851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October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It has survived not onvece.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67" name="Text Box 394"/>
          <p:cNvSpPr txBox="1">
            <a:spLocks noChangeArrowheads="1"/>
          </p:cNvSpPr>
          <p:nvPr/>
        </p:nvSpPr>
        <p:spPr bwMode="auto">
          <a:xfrm>
            <a:off x="7513320" y="4408021"/>
            <a:ext cx="1371600" cy="19851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December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Ipsum is simply dummy text of then and scrambled it to make a type specimen book. It has survived not onvece.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93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205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meline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</TotalTime>
  <Words>384</Words>
  <Application>Microsoft Office PowerPoint</Application>
  <PresentationFormat>全屏显示(4:3)</PresentationFormat>
  <Paragraphs>55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굴림</vt:lpstr>
      <vt:lpstr>Meiryo</vt:lpstr>
      <vt:lpstr>宋体</vt:lpstr>
      <vt:lpstr>微软雅黑</vt:lpstr>
      <vt:lpstr>幼圆</vt:lpstr>
      <vt:lpstr>Arial</vt:lpstr>
      <vt:lpstr>Calibri</vt:lpstr>
      <vt:lpstr>Calibri Light</vt:lpstr>
      <vt:lpstr>Timelines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description/>
  <cp:lastModifiedBy>Administrator</cp:lastModifiedBy>
  <cp:revision>34</cp:revision>
  <dcterms:created xsi:type="dcterms:W3CDTF">2009-08-18T06:53:28Z</dcterms:created>
  <dcterms:modified xsi:type="dcterms:W3CDTF">2015-12-08T01:48:37Z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