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67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  <a:srgbClr val="990099"/>
    <a:srgbClr val="FF3399"/>
    <a:srgbClr val="66FF33"/>
    <a:srgbClr val="99FF66"/>
    <a:srgbClr val="FFCC66"/>
    <a:srgbClr val="FF9900"/>
    <a:srgbClr val="FFFFFF"/>
    <a:srgbClr val="FFCC00"/>
    <a:srgbClr val="0020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5672" autoAdjust="0"/>
  </p:normalViewPr>
  <p:slideViewPr>
    <p:cSldViewPr>
      <p:cViewPr varScale="1">
        <p:scale>
          <a:sx n="88" d="100"/>
          <a:sy n="88" d="100"/>
        </p:scale>
        <p:origin x="1236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2015/3/11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2015/3/11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1ppt.com/tubiao/" TargetMode="Externa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 userDrawn="1"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4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  <a:hlinkClick r:id="rId2"/>
              </a:rPr>
              <a:t>www.1ppt.com/tubiao/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  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2015/3/11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0" name="Gruppieren 4"/>
          <p:cNvGrpSpPr/>
          <p:nvPr/>
        </p:nvGrpSpPr>
        <p:grpSpPr>
          <a:xfrm>
            <a:off x="869896" y="2950454"/>
            <a:ext cx="2496882" cy="2494770"/>
            <a:chOff x="2706688" y="2114550"/>
            <a:chExt cx="3751262" cy="3748088"/>
          </a:xfrm>
          <a:scene3d>
            <a:camera prst="isometricOffAxis1Top"/>
            <a:lightRig rig="flat" dir="t"/>
          </a:scene3d>
        </p:grpSpPr>
        <p:sp>
          <p:nvSpPr>
            <p:cNvPr id="91" name="Oval 2"/>
            <p:cNvSpPr>
              <a:spLocks noChangeArrowheads="1"/>
            </p:cNvSpPr>
            <p:nvPr/>
          </p:nvSpPr>
          <p:spPr bwMode="auto">
            <a:xfrm>
              <a:off x="2744788" y="2170113"/>
              <a:ext cx="3656012" cy="3656012"/>
            </a:xfrm>
            <a:prstGeom prst="ellipse">
              <a:avLst/>
            </a:prstGeom>
            <a:gradFill flip="none" rotWithShape="1">
              <a:gsLst>
                <a:gs pos="0">
                  <a:srgbClr val="00ADCC">
                    <a:shade val="30000"/>
                    <a:satMod val="115000"/>
                  </a:srgbClr>
                </a:gs>
                <a:gs pos="50000">
                  <a:srgbClr val="00ADCC">
                    <a:shade val="67500"/>
                    <a:satMod val="115000"/>
                  </a:srgbClr>
                </a:gs>
                <a:gs pos="100000">
                  <a:srgbClr val="00ADCC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 w="9525" algn="ctr">
              <a:noFill/>
              <a:round/>
              <a:headEnd/>
              <a:tailEnd/>
            </a:ln>
            <a:sp3d>
              <a:bevelT w="57150" h="120650" prst="riblet"/>
              <a:bevelB w="31750"/>
            </a:sp3d>
          </p:spPr>
          <p:txBody>
            <a:bodyPr wrap="none" anchor="ctr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e-DE" kern="0">
                <a:solidFill>
                  <a:srgbClr val="000000"/>
                </a:solidFill>
                <a:latin typeface="Arial"/>
                <a:ea typeface="微软雅黑"/>
                <a:cs typeface="Arial"/>
              </a:endParaRPr>
            </a:p>
          </p:txBody>
        </p:sp>
        <p:grpSp>
          <p:nvGrpSpPr>
            <p:cNvPr id="92" name="Group 4"/>
            <p:cNvGrpSpPr>
              <a:grpSpLocks/>
            </p:cNvGrpSpPr>
            <p:nvPr/>
          </p:nvGrpSpPr>
          <p:grpSpPr bwMode="auto">
            <a:xfrm>
              <a:off x="2708280" y="2170112"/>
              <a:ext cx="3749675" cy="3679824"/>
              <a:chOff x="1967" y="1569"/>
              <a:chExt cx="1812" cy="1751"/>
            </a:xfrm>
          </p:grpSpPr>
          <p:sp>
            <p:nvSpPr>
              <p:cNvPr id="94" name="Freeform 5"/>
              <p:cNvSpPr>
                <a:spLocks/>
              </p:cNvSpPr>
              <p:nvPr/>
            </p:nvSpPr>
            <p:spPr bwMode="auto">
              <a:xfrm>
                <a:off x="2872" y="1569"/>
                <a:ext cx="907" cy="1297"/>
              </a:xfrm>
              <a:custGeom>
                <a:avLst/>
                <a:gdLst>
                  <a:gd name="T0" fmla="*/ 324 w 384"/>
                  <a:gd name="T1" fmla="*/ 185 h 549"/>
                  <a:gd name="T2" fmla="*/ 156 w 384"/>
                  <a:gd name="T3" fmla="*/ 33 h 549"/>
                  <a:gd name="T4" fmla="*/ 1 w 384"/>
                  <a:gd name="T5" fmla="*/ 0 h 549"/>
                  <a:gd name="T6" fmla="*/ 1 w 384"/>
                  <a:gd name="T7" fmla="*/ 363 h 549"/>
                  <a:gd name="T8" fmla="*/ 3 w 384"/>
                  <a:gd name="T9" fmla="*/ 367 h 549"/>
                  <a:gd name="T10" fmla="*/ 321 w 384"/>
                  <a:gd name="T11" fmla="*/ 548 h 549"/>
                  <a:gd name="T12" fmla="*/ 323 w 384"/>
                  <a:gd name="T13" fmla="*/ 549 h 549"/>
                  <a:gd name="T14" fmla="*/ 335 w 384"/>
                  <a:gd name="T15" fmla="*/ 527 h 549"/>
                  <a:gd name="T16" fmla="*/ 356 w 384"/>
                  <a:gd name="T17" fmla="*/ 256 h 549"/>
                  <a:gd name="T18" fmla="*/ 324 w 384"/>
                  <a:gd name="T19" fmla="*/ 185 h 549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384"/>
                  <a:gd name="T31" fmla="*/ 0 h 549"/>
                  <a:gd name="T32" fmla="*/ 384 w 384"/>
                  <a:gd name="T33" fmla="*/ 549 h 549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384" h="549">
                    <a:moveTo>
                      <a:pt x="324" y="185"/>
                    </a:moveTo>
                    <a:cubicBezTo>
                      <a:pt x="286" y="118"/>
                      <a:pt x="226" y="65"/>
                      <a:pt x="156" y="33"/>
                    </a:cubicBezTo>
                    <a:cubicBezTo>
                      <a:pt x="107" y="11"/>
                      <a:pt x="54" y="0"/>
                      <a:pt x="1" y="0"/>
                    </a:cubicBezTo>
                    <a:cubicBezTo>
                      <a:pt x="1" y="25"/>
                      <a:pt x="1" y="359"/>
                      <a:pt x="1" y="363"/>
                    </a:cubicBezTo>
                    <a:cubicBezTo>
                      <a:pt x="1" y="366"/>
                      <a:pt x="0" y="366"/>
                      <a:pt x="3" y="367"/>
                    </a:cubicBezTo>
                    <a:cubicBezTo>
                      <a:pt x="10" y="371"/>
                      <a:pt x="318" y="546"/>
                      <a:pt x="321" y="548"/>
                    </a:cubicBezTo>
                    <a:cubicBezTo>
                      <a:pt x="322" y="548"/>
                      <a:pt x="323" y="548"/>
                      <a:pt x="323" y="549"/>
                    </a:cubicBezTo>
                    <a:cubicBezTo>
                      <a:pt x="324" y="549"/>
                      <a:pt x="334" y="529"/>
                      <a:pt x="335" y="527"/>
                    </a:cubicBezTo>
                    <a:cubicBezTo>
                      <a:pt x="377" y="444"/>
                      <a:pt x="384" y="345"/>
                      <a:pt x="356" y="256"/>
                    </a:cubicBezTo>
                    <a:cubicBezTo>
                      <a:pt x="348" y="231"/>
                      <a:pt x="337" y="207"/>
                      <a:pt x="324" y="185"/>
                    </a:cubicBezTo>
                  </a:path>
                </a:pathLst>
              </a:custGeom>
              <a:noFill/>
              <a:ln w="12700" cap="rnd" cmpd="sng">
                <a:solidFill>
                  <a:srgbClr val="FFFFFF"/>
                </a:solidFill>
                <a:prstDash val="solid"/>
                <a:round/>
                <a:headEnd/>
                <a:tailEnd/>
              </a:ln>
              <a:sp3d>
                <a:bevelT w="57150" h="120650" prst="riblet"/>
                <a:bevelB w="31750"/>
              </a:sp3d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de-DE" kern="0">
                  <a:solidFill>
                    <a:srgbClr val="000000"/>
                  </a:solidFill>
                  <a:latin typeface="Arial"/>
                  <a:ea typeface="微软雅黑"/>
                  <a:cs typeface="Arial"/>
                </a:endParaRPr>
              </a:p>
            </p:txBody>
          </p:sp>
          <p:sp>
            <p:nvSpPr>
              <p:cNvPr id="95" name="Freeform 6"/>
              <p:cNvSpPr>
                <a:spLocks/>
              </p:cNvSpPr>
              <p:nvPr/>
            </p:nvSpPr>
            <p:spPr bwMode="auto">
              <a:xfrm>
                <a:off x="2113" y="2436"/>
                <a:ext cx="1522" cy="884"/>
              </a:xfrm>
              <a:custGeom>
                <a:avLst/>
                <a:gdLst>
                  <a:gd name="T0" fmla="*/ 323 w 644"/>
                  <a:gd name="T1" fmla="*/ 0 h 374"/>
                  <a:gd name="T2" fmla="*/ 0 w 644"/>
                  <a:gd name="T3" fmla="*/ 184 h 374"/>
                  <a:gd name="T4" fmla="*/ 170 w 644"/>
                  <a:gd name="T5" fmla="*/ 334 h 374"/>
                  <a:gd name="T6" fmla="*/ 407 w 644"/>
                  <a:gd name="T7" fmla="*/ 356 h 374"/>
                  <a:gd name="T8" fmla="*/ 604 w 644"/>
                  <a:gd name="T9" fmla="*/ 238 h 374"/>
                  <a:gd name="T10" fmla="*/ 644 w 644"/>
                  <a:gd name="T11" fmla="*/ 182 h 374"/>
                  <a:gd name="T12" fmla="*/ 323 w 644"/>
                  <a:gd name="T13" fmla="*/ 0 h 37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44"/>
                  <a:gd name="T22" fmla="*/ 0 h 374"/>
                  <a:gd name="T23" fmla="*/ 644 w 644"/>
                  <a:gd name="T24" fmla="*/ 374 h 374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44" h="374">
                    <a:moveTo>
                      <a:pt x="323" y="0"/>
                    </a:moveTo>
                    <a:cubicBezTo>
                      <a:pt x="302" y="12"/>
                      <a:pt x="6" y="180"/>
                      <a:pt x="0" y="184"/>
                    </a:cubicBezTo>
                    <a:cubicBezTo>
                      <a:pt x="39" y="250"/>
                      <a:pt x="100" y="303"/>
                      <a:pt x="170" y="334"/>
                    </a:cubicBezTo>
                    <a:cubicBezTo>
                      <a:pt x="244" y="367"/>
                      <a:pt x="328" y="374"/>
                      <a:pt x="407" y="356"/>
                    </a:cubicBezTo>
                    <a:cubicBezTo>
                      <a:pt x="483" y="339"/>
                      <a:pt x="552" y="297"/>
                      <a:pt x="604" y="238"/>
                    </a:cubicBezTo>
                    <a:cubicBezTo>
                      <a:pt x="619" y="221"/>
                      <a:pt x="632" y="202"/>
                      <a:pt x="644" y="182"/>
                    </a:cubicBezTo>
                    <a:cubicBezTo>
                      <a:pt x="622" y="170"/>
                      <a:pt x="329" y="3"/>
                      <a:pt x="323" y="0"/>
                    </a:cubicBezTo>
                  </a:path>
                </a:pathLst>
              </a:custGeom>
              <a:noFill/>
              <a:ln w="12700" cap="rnd" cmpd="sng">
                <a:solidFill>
                  <a:srgbClr val="FFFFFF"/>
                </a:solidFill>
                <a:prstDash val="solid"/>
                <a:round/>
                <a:headEnd/>
                <a:tailEnd/>
              </a:ln>
              <a:sp3d>
                <a:bevelT w="57150" h="120650" prst="riblet"/>
                <a:bevelB w="31750"/>
              </a:sp3d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de-DE" kern="0">
                  <a:solidFill>
                    <a:srgbClr val="000000"/>
                  </a:solidFill>
                  <a:latin typeface="Arial"/>
                  <a:ea typeface="微软雅黑"/>
                  <a:cs typeface="Arial"/>
                </a:endParaRPr>
              </a:p>
            </p:txBody>
          </p:sp>
          <p:sp>
            <p:nvSpPr>
              <p:cNvPr id="96" name="Freeform 7"/>
              <p:cNvSpPr>
                <a:spLocks/>
              </p:cNvSpPr>
              <p:nvPr/>
            </p:nvSpPr>
            <p:spPr bwMode="auto">
              <a:xfrm>
                <a:off x="1967" y="1569"/>
                <a:ext cx="907" cy="1300"/>
              </a:xfrm>
              <a:custGeom>
                <a:avLst/>
                <a:gdLst>
                  <a:gd name="T0" fmla="*/ 384 w 384"/>
                  <a:gd name="T1" fmla="*/ 0 h 550"/>
                  <a:gd name="T2" fmla="*/ 161 w 384"/>
                  <a:gd name="T3" fmla="*/ 73 h 550"/>
                  <a:gd name="T4" fmla="*/ 24 w 384"/>
                  <a:gd name="T5" fmla="*/ 271 h 550"/>
                  <a:gd name="T6" fmla="*/ 56 w 384"/>
                  <a:gd name="T7" fmla="*/ 540 h 550"/>
                  <a:gd name="T8" fmla="*/ 62 w 384"/>
                  <a:gd name="T9" fmla="*/ 549 h 550"/>
                  <a:gd name="T10" fmla="*/ 65 w 384"/>
                  <a:gd name="T11" fmla="*/ 548 h 550"/>
                  <a:gd name="T12" fmla="*/ 384 w 384"/>
                  <a:gd name="T13" fmla="*/ 366 h 550"/>
                  <a:gd name="T14" fmla="*/ 384 w 384"/>
                  <a:gd name="T15" fmla="*/ 0 h 550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384"/>
                  <a:gd name="T25" fmla="*/ 0 h 550"/>
                  <a:gd name="T26" fmla="*/ 384 w 384"/>
                  <a:gd name="T27" fmla="*/ 550 h 550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384" h="550">
                    <a:moveTo>
                      <a:pt x="384" y="0"/>
                    </a:moveTo>
                    <a:cubicBezTo>
                      <a:pt x="304" y="0"/>
                      <a:pt x="225" y="25"/>
                      <a:pt x="161" y="73"/>
                    </a:cubicBezTo>
                    <a:cubicBezTo>
                      <a:pt x="95" y="121"/>
                      <a:pt x="46" y="191"/>
                      <a:pt x="24" y="271"/>
                    </a:cubicBezTo>
                    <a:cubicBezTo>
                      <a:pt x="0" y="361"/>
                      <a:pt x="11" y="458"/>
                      <a:pt x="56" y="540"/>
                    </a:cubicBezTo>
                    <a:cubicBezTo>
                      <a:pt x="57" y="542"/>
                      <a:pt x="60" y="550"/>
                      <a:pt x="62" y="549"/>
                    </a:cubicBezTo>
                    <a:cubicBezTo>
                      <a:pt x="63" y="549"/>
                      <a:pt x="64" y="548"/>
                      <a:pt x="65" y="548"/>
                    </a:cubicBezTo>
                    <a:cubicBezTo>
                      <a:pt x="69" y="545"/>
                      <a:pt x="377" y="370"/>
                      <a:pt x="384" y="366"/>
                    </a:cubicBezTo>
                    <a:cubicBezTo>
                      <a:pt x="384" y="366"/>
                      <a:pt x="384" y="23"/>
                      <a:pt x="384" y="0"/>
                    </a:cubicBezTo>
                  </a:path>
                </a:pathLst>
              </a:custGeom>
              <a:noFill/>
              <a:ln w="12700" cap="rnd" cmpd="sng">
                <a:solidFill>
                  <a:srgbClr val="FFFFFF"/>
                </a:solidFill>
                <a:prstDash val="solid"/>
                <a:round/>
                <a:headEnd/>
                <a:tailEnd/>
              </a:ln>
              <a:sp3d>
                <a:bevelT w="57150" h="120650" prst="riblet"/>
                <a:bevelB w="31750"/>
              </a:sp3d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de-DE" kern="0">
                  <a:solidFill>
                    <a:srgbClr val="000000"/>
                  </a:solidFill>
                  <a:latin typeface="Arial"/>
                  <a:ea typeface="微软雅黑"/>
                  <a:cs typeface="Arial"/>
                </a:endParaRPr>
              </a:p>
            </p:txBody>
          </p:sp>
        </p:grpSp>
        <p:sp>
          <p:nvSpPr>
            <p:cNvPr id="93" name="AutoShape 11"/>
            <p:cNvSpPr>
              <a:spLocks noChangeArrowheads="1"/>
            </p:cNvSpPr>
            <p:nvPr/>
          </p:nvSpPr>
          <p:spPr bwMode="auto">
            <a:xfrm>
              <a:off x="2706688" y="2114550"/>
              <a:ext cx="3748087" cy="3748088"/>
            </a:xfrm>
            <a:custGeom>
              <a:avLst/>
              <a:gdLst>
                <a:gd name="T0" fmla="*/ 1874044 w 21600"/>
                <a:gd name="T1" fmla="*/ 0 h 21600"/>
                <a:gd name="T2" fmla="*/ 548852 w 21600"/>
                <a:gd name="T3" fmla="*/ 548852 h 21600"/>
                <a:gd name="T4" fmla="*/ 0 w 21600"/>
                <a:gd name="T5" fmla="*/ 1874044 h 21600"/>
                <a:gd name="T6" fmla="*/ 548852 w 21600"/>
                <a:gd name="T7" fmla="*/ 3199236 h 21600"/>
                <a:gd name="T8" fmla="*/ 1874044 w 21600"/>
                <a:gd name="T9" fmla="*/ 3748088 h 21600"/>
                <a:gd name="T10" fmla="*/ 3199235 w 21600"/>
                <a:gd name="T11" fmla="*/ 3199236 h 21600"/>
                <a:gd name="T12" fmla="*/ 3748087 w 21600"/>
                <a:gd name="T13" fmla="*/ 1874044 h 21600"/>
                <a:gd name="T14" fmla="*/ 3199235 w 21600"/>
                <a:gd name="T15" fmla="*/ 548852 h 2160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3163 w 21600"/>
                <a:gd name="T25" fmla="*/ 3163 h 21600"/>
                <a:gd name="T26" fmla="*/ 18437 w 21600"/>
                <a:gd name="T27" fmla="*/ 18437 h 2160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563" y="10800"/>
                  </a:moveTo>
                  <a:cubicBezTo>
                    <a:pt x="563" y="16454"/>
                    <a:pt x="5146" y="21037"/>
                    <a:pt x="10800" y="21037"/>
                  </a:cubicBezTo>
                  <a:cubicBezTo>
                    <a:pt x="16454" y="21037"/>
                    <a:pt x="21037" y="16454"/>
                    <a:pt x="21037" y="10800"/>
                  </a:cubicBezTo>
                  <a:cubicBezTo>
                    <a:pt x="21037" y="5146"/>
                    <a:pt x="16454" y="563"/>
                    <a:pt x="10800" y="563"/>
                  </a:cubicBezTo>
                  <a:cubicBezTo>
                    <a:pt x="5146" y="563"/>
                    <a:pt x="563" y="5146"/>
                    <a:pt x="563" y="10800"/>
                  </a:cubicBezTo>
                  <a:close/>
                </a:path>
              </a:pathLst>
            </a:custGeom>
            <a:solidFill>
              <a:srgbClr val="D8D8D8"/>
            </a:solidFill>
            <a:ln w="9525" algn="ctr">
              <a:noFill/>
              <a:round/>
              <a:headEnd/>
              <a:tailEnd/>
            </a:ln>
            <a:sp3d>
              <a:bevelT w="57150" h="120650" prst="riblet"/>
              <a:bevelB w="31750"/>
            </a:sp3d>
          </p:spPr>
          <p:txBody>
            <a:bodyPr wrap="none" anchor="ctr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e-DE" kern="0">
                <a:solidFill>
                  <a:srgbClr val="000000"/>
                </a:solidFill>
                <a:latin typeface="Arial"/>
                <a:ea typeface="微软雅黑"/>
                <a:cs typeface="Arial"/>
              </a:endParaRPr>
            </a:p>
          </p:txBody>
        </p:sp>
      </p:grpSp>
      <p:sp>
        <p:nvSpPr>
          <p:cNvPr id="97" name="Ellipse 4"/>
          <p:cNvSpPr>
            <a:spLocks/>
          </p:cNvSpPr>
          <p:nvPr/>
        </p:nvSpPr>
        <p:spPr>
          <a:xfrm>
            <a:off x="869896" y="3838696"/>
            <a:ext cx="2496882" cy="714380"/>
          </a:xfrm>
          <a:prstGeom prst="rect">
            <a:avLst/>
          </a:prstGeom>
          <a:noFill/>
          <a:ln>
            <a:noFill/>
          </a:ln>
          <a:effectLst/>
          <a:scene3d>
            <a:camera prst="orthographicFront"/>
            <a:lightRig rig="flat" dir="t"/>
          </a:scene3d>
          <a:sp3d/>
        </p:spPr>
        <p:txBody>
          <a:bodyPr lIns="20320" tIns="20320" rIns="20320" bIns="20320" anchor="ctr"/>
          <a:lstStyle>
            <a:lvl1pPr defTabSz="1422400" eaLnBrk="0" hangingPunct="0"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37931725" indent="-37474525" defTabSz="1422400" eaLnBrk="0" hangingPunct="0"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fontAlgn="auto" hangingPunct="1">
              <a:lnSpc>
                <a:spcPct val="90000"/>
              </a:lnSpc>
              <a:spcBef>
                <a:spcPts val="0"/>
              </a:spcBef>
              <a:spcAft>
                <a:spcPct val="35000"/>
              </a:spcAft>
              <a:defRPr/>
            </a:pPr>
            <a:r>
              <a:rPr lang="de-DE" altLang="zh-CN" kern="0" smtClean="0">
                <a:solidFill>
                  <a:srgbClr val="FFFFFF"/>
                </a:solidFill>
                <a:ea typeface="宋体" charset="-122"/>
              </a:rPr>
              <a:t>Your text</a:t>
            </a:r>
          </a:p>
        </p:txBody>
      </p:sp>
      <p:grpSp>
        <p:nvGrpSpPr>
          <p:cNvPr id="98" name="Gruppieren 4"/>
          <p:cNvGrpSpPr/>
          <p:nvPr/>
        </p:nvGrpSpPr>
        <p:grpSpPr>
          <a:xfrm>
            <a:off x="2560595" y="2353292"/>
            <a:ext cx="2496882" cy="2494770"/>
            <a:chOff x="2706688" y="2114550"/>
            <a:chExt cx="3751262" cy="3748088"/>
          </a:xfrm>
          <a:scene3d>
            <a:camera prst="isometricOffAxis1Top"/>
            <a:lightRig rig="flat" dir="t"/>
          </a:scene3d>
        </p:grpSpPr>
        <p:sp>
          <p:nvSpPr>
            <p:cNvPr id="99" name="Oval 2"/>
            <p:cNvSpPr>
              <a:spLocks noChangeArrowheads="1"/>
            </p:cNvSpPr>
            <p:nvPr/>
          </p:nvSpPr>
          <p:spPr bwMode="auto">
            <a:xfrm>
              <a:off x="2744788" y="2170113"/>
              <a:ext cx="3656012" cy="3656012"/>
            </a:xfrm>
            <a:prstGeom prst="ellipse">
              <a:avLst/>
            </a:prstGeom>
            <a:gradFill flip="none" rotWithShape="1">
              <a:gsLst>
                <a:gs pos="0">
                  <a:srgbClr val="00ADCC">
                    <a:shade val="30000"/>
                    <a:satMod val="115000"/>
                  </a:srgbClr>
                </a:gs>
                <a:gs pos="50000">
                  <a:srgbClr val="00ADCC">
                    <a:shade val="67500"/>
                    <a:satMod val="115000"/>
                  </a:srgbClr>
                </a:gs>
                <a:gs pos="100000">
                  <a:srgbClr val="00ADCC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 w="9525" algn="ctr">
              <a:noFill/>
              <a:round/>
              <a:headEnd/>
              <a:tailEnd/>
            </a:ln>
            <a:sp3d>
              <a:bevelT w="57150" h="120650" prst="riblet"/>
              <a:bevelB w="31750"/>
            </a:sp3d>
          </p:spPr>
          <p:txBody>
            <a:bodyPr wrap="none" anchor="ctr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e-DE" kern="0">
                <a:solidFill>
                  <a:srgbClr val="000000"/>
                </a:solidFill>
                <a:latin typeface="Arial"/>
                <a:ea typeface="微软雅黑"/>
                <a:cs typeface="Arial"/>
              </a:endParaRPr>
            </a:p>
          </p:txBody>
        </p:sp>
        <p:grpSp>
          <p:nvGrpSpPr>
            <p:cNvPr id="100" name="Group 4"/>
            <p:cNvGrpSpPr>
              <a:grpSpLocks/>
            </p:cNvGrpSpPr>
            <p:nvPr/>
          </p:nvGrpSpPr>
          <p:grpSpPr bwMode="auto">
            <a:xfrm>
              <a:off x="2708281" y="2170112"/>
              <a:ext cx="3749675" cy="3679824"/>
              <a:chOff x="1967" y="1569"/>
              <a:chExt cx="1812" cy="1751"/>
            </a:xfrm>
          </p:grpSpPr>
          <p:sp>
            <p:nvSpPr>
              <p:cNvPr id="102" name="Freeform 5"/>
              <p:cNvSpPr>
                <a:spLocks/>
              </p:cNvSpPr>
              <p:nvPr/>
            </p:nvSpPr>
            <p:spPr bwMode="auto">
              <a:xfrm>
                <a:off x="2872" y="1569"/>
                <a:ext cx="907" cy="1297"/>
              </a:xfrm>
              <a:custGeom>
                <a:avLst/>
                <a:gdLst>
                  <a:gd name="T0" fmla="*/ 324 w 384"/>
                  <a:gd name="T1" fmla="*/ 185 h 549"/>
                  <a:gd name="T2" fmla="*/ 156 w 384"/>
                  <a:gd name="T3" fmla="*/ 33 h 549"/>
                  <a:gd name="T4" fmla="*/ 1 w 384"/>
                  <a:gd name="T5" fmla="*/ 0 h 549"/>
                  <a:gd name="T6" fmla="*/ 1 w 384"/>
                  <a:gd name="T7" fmla="*/ 363 h 549"/>
                  <a:gd name="T8" fmla="*/ 3 w 384"/>
                  <a:gd name="T9" fmla="*/ 367 h 549"/>
                  <a:gd name="T10" fmla="*/ 321 w 384"/>
                  <a:gd name="T11" fmla="*/ 548 h 549"/>
                  <a:gd name="T12" fmla="*/ 323 w 384"/>
                  <a:gd name="T13" fmla="*/ 549 h 549"/>
                  <a:gd name="T14" fmla="*/ 335 w 384"/>
                  <a:gd name="T15" fmla="*/ 527 h 549"/>
                  <a:gd name="T16" fmla="*/ 356 w 384"/>
                  <a:gd name="T17" fmla="*/ 256 h 549"/>
                  <a:gd name="T18" fmla="*/ 324 w 384"/>
                  <a:gd name="T19" fmla="*/ 185 h 549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384"/>
                  <a:gd name="T31" fmla="*/ 0 h 549"/>
                  <a:gd name="T32" fmla="*/ 384 w 384"/>
                  <a:gd name="T33" fmla="*/ 549 h 549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384" h="549">
                    <a:moveTo>
                      <a:pt x="324" y="185"/>
                    </a:moveTo>
                    <a:cubicBezTo>
                      <a:pt x="286" y="118"/>
                      <a:pt x="226" y="65"/>
                      <a:pt x="156" y="33"/>
                    </a:cubicBezTo>
                    <a:cubicBezTo>
                      <a:pt x="107" y="11"/>
                      <a:pt x="54" y="0"/>
                      <a:pt x="1" y="0"/>
                    </a:cubicBezTo>
                    <a:cubicBezTo>
                      <a:pt x="1" y="25"/>
                      <a:pt x="1" y="359"/>
                      <a:pt x="1" y="363"/>
                    </a:cubicBezTo>
                    <a:cubicBezTo>
                      <a:pt x="1" y="366"/>
                      <a:pt x="0" y="366"/>
                      <a:pt x="3" y="367"/>
                    </a:cubicBezTo>
                    <a:cubicBezTo>
                      <a:pt x="10" y="371"/>
                      <a:pt x="318" y="546"/>
                      <a:pt x="321" y="548"/>
                    </a:cubicBezTo>
                    <a:cubicBezTo>
                      <a:pt x="322" y="548"/>
                      <a:pt x="323" y="548"/>
                      <a:pt x="323" y="549"/>
                    </a:cubicBezTo>
                    <a:cubicBezTo>
                      <a:pt x="324" y="549"/>
                      <a:pt x="334" y="529"/>
                      <a:pt x="335" y="527"/>
                    </a:cubicBezTo>
                    <a:cubicBezTo>
                      <a:pt x="377" y="444"/>
                      <a:pt x="384" y="345"/>
                      <a:pt x="356" y="256"/>
                    </a:cubicBezTo>
                    <a:cubicBezTo>
                      <a:pt x="348" y="231"/>
                      <a:pt x="337" y="207"/>
                      <a:pt x="324" y="185"/>
                    </a:cubicBezTo>
                  </a:path>
                </a:pathLst>
              </a:custGeom>
              <a:noFill/>
              <a:ln w="12700" cap="rnd" cmpd="sng">
                <a:solidFill>
                  <a:srgbClr val="FFFFFF"/>
                </a:solidFill>
                <a:prstDash val="solid"/>
                <a:round/>
                <a:headEnd/>
                <a:tailEnd/>
              </a:ln>
              <a:sp3d>
                <a:bevelT w="57150" h="120650" prst="riblet"/>
                <a:bevelB w="31750"/>
              </a:sp3d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de-DE" kern="0">
                  <a:solidFill>
                    <a:srgbClr val="000000"/>
                  </a:solidFill>
                  <a:latin typeface="Arial"/>
                  <a:ea typeface="微软雅黑"/>
                  <a:cs typeface="Arial"/>
                </a:endParaRPr>
              </a:p>
            </p:txBody>
          </p:sp>
          <p:sp>
            <p:nvSpPr>
              <p:cNvPr id="103" name="Freeform 6"/>
              <p:cNvSpPr>
                <a:spLocks/>
              </p:cNvSpPr>
              <p:nvPr/>
            </p:nvSpPr>
            <p:spPr bwMode="auto">
              <a:xfrm>
                <a:off x="2113" y="2436"/>
                <a:ext cx="1522" cy="884"/>
              </a:xfrm>
              <a:custGeom>
                <a:avLst/>
                <a:gdLst>
                  <a:gd name="T0" fmla="*/ 323 w 644"/>
                  <a:gd name="T1" fmla="*/ 0 h 374"/>
                  <a:gd name="T2" fmla="*/ 0 w 644"/>
                  <a:gd name="T3" fmla="*/ 184 h 374"/>
                  <a:gd name="T4" fmla="*/ 170 w 644"/>
                  <a:gd name="T5" fmla="*/ 334 h 374"/>
                  <a:gd name="T6" fmla="*/ 407 w 644"/>
                  <a:gd name="T7" fmla="*/ 356 h 374"/>
                  <a:gd name="T8" fmla="*/ 604 w 644"/>
                  <a:gd name="T9" fmla="*/ 238 h 374"/>
                  <a:gd name="T10" fmla="*/ 644 w 644"/>
                  <a:gd name="T11" fmla="*/ 182 h 374"/>
                  <a:gd name="T12" fmla="*/ 323 w 644"/>
                  <a:gd name="T13" fmla="*/ 0 h 37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44"/>
                  <a:gd name="T22" fmla="*/ 0 h 374"/>
                  <a:gd name="T23" fmla="*/ 644 w 644"/>
                  <a:gd name="T24" fmla="*/ 374 h 374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44" h="374">
                    <a:moveTo>
                      <a:pt x="323" y="0"/>
                    </a:moveTo>
                    <a:cubicBezTo>
                      <a:pt x="302" y="12"/>
                      <a:pt x="6" y="180"/>
                      <a:pt x="0" y="184"/>
                    </a:cubicBezTo>
                    <a:cubicBezTo>
                      <a:pt x="39" y="250"/>
                      <a:pt x="100" y="303"/>
                      <a:pt x="170" y="334"/>
                    </a:cubicBezTo>
                    <a:cubicBezTo>
                      <a:pt x="244" y="367"/>
                      <a:pt x="328" y="374"/>
                      <a:pt x="407" y="356"/>
                    </a:cubicBezTo>
                    <a:cubicBezTo>
                      <a:pt x="483" y="339"/>
                      <a:pt x="552" y="297"/>
                      <a:pt x="604" y="238"/>
                    </a:cubicBezTo>
                    <a:cubicBezTo>
                      <a:pt x="619" y="221"/>
                      <a:pt x="632" y="202"/>
                      <a:pt x="644" y="182"/>
                    </a:cubicBezTo>
                    <a:cubicBezTo>
                      <a:pt x="622" y="170"/>
                      <a:pt x="329" y="3"/>
                      <a:pt x="323" y="0"/>
                    </a:cubicBezTo>
                  </a:path>
                </a:pathLst>
              </a:custGeom>
              <a:noFill/>
              <a:ln w="12700" cap="rnd" cmpd="sng">
                <a:solidFill>
                  <a:srgbClr val="FFFFFF"/>
                </a:solidFill>
                <a:prstDash val="solid"/>
                <a:round/>
                <a:headEnd/>
                <a:tailEnd/>
              </a:ln>
              <a:sp3d>
                <a:bevelT w="57150" h="120650" prst="riblet"/>
                <a:bevelB w="31750"/>
              </a:sp3d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de-DE" kern="0">
                  <a:solidFill>
                    <a:srgbClr val="000000"/>
                  </a:solidFill>
                  <a:latin typeface="Arial"/>
                  <a:ea typeface="微软雅黑"/>
                  <a:cs typeface="Arial"/>
                </a:endParaRPr>
              </a:p>
            </p:txBody>
          </p:sp>
          <p:sp>
            <p:nvSpPr>
              <p:cNvPr id="104" name="Freeform 7"/>
              <p:cNvSpPr>
                <a:spLocks/>
              </p:cNvSpPr>
              <p:nvPr/>
            </p:nvSpPr>
            <p:spPr bwMode="auto">
              <a:xfrm>
                <a:off x="1967" y="1569"/>
                <a:ext cx="907" cy="1300"/>
              </a:xfrm>
              <a:custGeom>
                <a:avLst/>
                <a:gdLst>
                  <a:gd name="T0" fmla="*/ 384 w 384"/>
                  <a:gd name="T1" fmla="*/ 0 h 550"/>
                  <a:gd name="T2" fmla="*/ 161 w 384"/>
                  <a:gd name="T3" fmla="*/ 73 h 550"/>
                  <a:gd name="T4" fmla="*/ 24 w 384"/>
                  <a:gd name="T5" fmla="*/ 271 h 550"/>
                  <a:gd name="T6" fmla="*/ 56 w 384"/>
                  <a:gd name="T7" fmla="*/ 540 h 550"/>
                  <a:gd name="T8" fmla="*/ 62 w 384"/>
                  <a:gd name="T9" fmla="*/ 549 h 550"/>
                  <a:gd name="T10" fmla="*/ 65 w 384"/>
                  <a:gd name="T11" fmla="*/ 548 h 550"/>
                  <a:gd name="T12" fmla="*/ 384 w 384"/>
                  <a:gd name="T13" fmla="*/ 366 h 550"/>
                  <a:gd name="T14" fmla="*/ 384 w 384"/>
                  <a:gd name="T15" fmla="*/ 0 h 550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384"/>
                  <a:gd name="T25" fmla="*/ 0 h 550"/>
                  <a:gd name="T26" fmla="*/ 384 w 384"/>
                  <a:gd name="T27" fmla="*/ 550 h 550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384" h="550">
                    <a:moveTo>
                      <a:pt x="384" y="0"/>
                    </a:moveTo>
                    <a:cubicBezTo>
                      <a:pt x="304" y="0"/>
                      <a:pt x="225" y="25"/>
                      <a:pt x="161" y="73"/>
                    </a:cubicBezTo>
                    <a:cubicBezTo>
                      <a:pt x="95" y="121"/>
                      <a:pt x="46" y="191"/>
                      <a:pt x="24" y="271"/>
                    </a:cubicBezTo>
                    <a:cubicBezTo>
                      <a:pt x="0" y="361"/>
                      <a:pt x="11" y="458"/>
                      <a:pt x="56" y="540"/>
                    </a:cubicBezTo>
                    <a:cubicBezTo>
                      <a:pt x="57" y="542"/>
                      <a:pt x="60" y="550"/>
                      <a:pt x="62" y="549"/>
                    </a:cubicBezTo>
                    <a:cubicBezTo>
                      <a:pt x="63" y="549"/>
                      <a:pt x="64" y="548"/>
                      <a:pt x="65" y="548"/>
                    </a:cubicBezTo>
                    <a:cubicBezTo>
                      <a:pt x="69" y="545"/>
                      <a:pt x="377" y="370"/>
                      <a:pt x="384" y="366"/>
                    </a:cubicBezTo>
                    <a:cubicBezTo>
                      <a:pt x="384" y="366"/>
                      <a:pt x="384" y="23"/>
                      <a:pt x="384" y="0"/>
                    </a:cubicBezTo>
                  </a:path>
                </a:pathLst>
              </a:custGeom>
              <a:noFill/>
              <a:ln w="12700" cap="rnd" cmpd="sng">
                <a:solidFill>
                  <a:srgbClr val="FFFFFF"/>
                </a:solidFill>
                <a:prstDash val="solid"/>
                <a:round/>
                <a:headEnd/>
                <a:tailEnd/>
              </a:ln>
              <a:sp3d>
                <a:bevelT w="57150" h="120650" prst="riblet"/>
                <a:bevelB w="31750"/>
              </a:sp3d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de-DE" kern="0">
                  <a:solidFill>
                    <a:srgbClr val="000000"/>
                  </a:solidFill>
                  <a:latin typeface="Arial"/>
                  <a:ea typeface="微软雅黑"/>
                  <a:cs typeface="Arial"/>
                </a:endParaRPr>
              </a:p>
            </p:txBody>
          </p:sp>
        </p:grpSp>
        <p:sp>
          <p:nvSpPr>
            <p:cNvPr id="101" name="AutoShape 11"/>
            <p:cNvSpPr>
              <a:spLocks noChangeArrowheads="1"/>
            </p:cNvSpPr>
            <p:nvPr/>
          </p:nvSpPr>
          <p:spPr bwMode="auto">
            <a:xfrm>
              <a:off x="2706688" y="2114550"/>
              <a:ext cx="3748087" cy="3748088"/>
            </a:xfrm>
            <a:custGeom>
              <a:avLst/>
              <a:gdLst>
                <a:gd name="T0" fmla="*/ 1874044 w 21600"/>
                <a:gd name="T1" fmla="*/ 0 h 21600"/>
                <a:gd name="T2" fmla="*/ 548852 w 21600"/>
                <a:gd name="T3" fmla="*/ 548852 h 21600"/>
                <a:gd name="T4" fmla="*/ 0 w 21600"/>
                <a:gd name="T5" fmla="*/ 1874044 h 21600"/>
                <a:gd name="T6" fmla="*/ 548852 w 21600"/>
                <a:gd name="T7" fmla="*/ 3199236 h 21600"/>
                <a:gd name="T8" fmla="*/ 1874044 w 21600"/>
                <a:gd name="T9" fmla="*/ 3748088 h 21600"/>
                <a:gd name="T10" fmla="*/ 3199235 w 21600"/>
                <a:gd name="T11" fmla="*/ 3199236 h 21600"/>
                <a:gd name="T12" fmla="*/ 3748087 w 21600"/>
                <a:gd name="T13" fmla="*/ 1874044 h 21600"/>
                <a:gd name="T14" fmla="*/ 3199235 w 21600"/>
                <a:gd name="T15" fmla="*/ 548852 h 2160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3163 w 21600"/>
                <a:gd name="T25" fmla="*/ 3163 h 21600"/>
                <a:gd name="T26" fmla="*/ 18437 w 21600"/>
                <a:gd name="T27" fmla="*/ 18437 h 2160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563" y="10800"/>
                  </a:moveTo>
                  <a:cubicBezTo>
                    <a:pt x="563" y="16454"/>
                    <a:pt x="5146" y="21037"/>
                    <a:pt x="10800" y="21037"/>
                  </a:cubicBezTo>
                  <a:cubicBezTo>
                    <a:pt x="16454" y="21037"/>
                    <a:pt x="21037" y="16454"/>
                    <a:pt x="21037" y="10800"/>
                  </a:cubicBezTo>
                  <a:cubicBezTo>
                    <a:pt x="21037" y="5146"/>
                    <a:pt x="16454" y="563"/>
                    <a:pt x="10800" y="563"/>
                  </a:cubicBezTo>
                  <a:cubicBezTo>
                    <a:pt x="5146" y="563"/>
                    <a:pt x="563" y="5146"/>
                    <a:pt x="563" y="10800"/>
                  </a:cubicBezTo>
                  <a:close/>
                </a:path>
              </a:pathLst>
            </a:custGeom>
            <a:solidFill>
              <a:srgbClr val="D8D8D8"/>
            </a:solidFill>
            <a:ln w="9525" algn="ctr">
              <a:noFill/>
              <a:round/>
              <a:headEnd/>
              <a:tailEnd/>
            </a:ln>
            <a:sp3d>
              <a:bevelT w="57150" h="120650" prst="riblet"/>
              <a:bevelB w="31750"/>
            </a:sp3d>
          </p:spPr>
          <p:txBody>
            <a:bodyPr wrap="none" anchor="ctr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e-DE" kern="0">
                <a:solidFill>
                  <a:srgbClr val="000000"/>
                </a:solidFill>
                <a:latin typeface="Arial"/>
                <a:ea typeface="微软雅黑"/>
                <a:cs typeface="Arial"/>
              </a:endParaRPr>
            </a:p>
          </p:txBody>
        </p:sp>
      </p:grpSp>
      <p:grpSp>
        <p:nvGrpSpPr>
          <p:cNvPr id="105" name="Gruppieren 4"/>
          <p:cNvGrpSpPr/>
          <p:nvPr/>
        </p:nvGrpSpPr>
        <p:grpSpPr>
          <a:xfrm>
            <a:off x="4251294" y="1756130"/>
            <a:ext cx="2496882" cy="2494770"/>
            <a:chOff x="2706688" y="2114550"/>
            <a:chExt cx="3751262" cy="3748088"/>
          </a:xfrm>
          <a:scene3d>
            <a:camera prst="isometricOffAxis1Top"/>
            <a:lightRig rig="flat" dir="t"/>
          </a:scene3d>
        </p:grpSpPr>
        <p:sp>
          <p:nvSpPr>
            <p:cNvPr id="106" name="Oval 2"/>
            <p:cNvSpPr>
              <a:spLocks noChangeArrowheads="1"/>
            </p:cNvSpPr>
            <p:nvPr/>
          </p:nvSpPr>
          <p:spPr bwMode="auto">
            <a:xfrm>
              <a:off x="2744788" y="2170113"/>
              <a:ext cx="3656012" cy="3656012"/>
            </a:xfrm>
            <a:prstGeom prst="ellipse">
              <a:avLst/>
            </a:prstGeom>
            <a:gradFill flip="none" rotWithShape="1">
              <a:gsLst>
                <a:gs pos="0">
                  <a:srgbClr val="00ADCC">
                    <a:shade val="30000"/>
                    <a:satMod val="115000"/>
                  </a:srgbClr>
                </a:gs>
                <a:gs pos="50000">
                  <a:srgbClr val="00ADCC">
                    <a:shade val="67500"/>
                    <a:satMod val="115000"/>
                  </a:srgbClr>
                </a:gs>
                <a:gs pos="100000">
                  <a:srgbClr val="00ADCC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 w="9525" algn="ctr">
              <a:noFill/>
              <a:round/>
              <a:headEnd/>
              <a:tailEnd/>
            </a:ln>
            <a:sp3d>
              <a:bevelT w="57150" h="120650" prst="riblet"/>
              <a:bevelB w="31750"/>
            </a:sp3d>
          </p:spPr>
          <p:txBody>
            <a:bodyPr wrap="none" anchor="ctr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e-DE" kern="0">
                <a:solidFill>
                  <a:srgbClr val="000000"/>
                </a:solidFill>
                <a:latin typeface="Arial"/>
                <a:ea typeface="微软雅黑"/>
                <a:cs typeface="Arial"/>
              </a:endParaRPr>
            </a:p>
          </p:txBody>
        </p:sp>
        <p:grpSp>
          <p:nvGrpSpPr>
            <p:cNvPr id="107" name="Group 4"/>
            <p:cNvGrpSpPr>
              <a:grpSpLocks/>
            </p:cNvGrpSpPr>
            <p:nvPr/>
          </p:nvGrpSpPr>
          <p:grpSpPr bwMode="auto">
            <a:xfrm>
              <a:off x="2708282" y="2170112"/>
              <a:ext cx="3749675" cy="3679824"/>
              <a:chOff x="1967" y="1569"/>
              <a:chExt cx="1812" cy="1751"/>
            </a:xfrm>
          </p:grpSpPr>
          <p:sp>
            <p:nvSpPr>
              <p:cNvPr id="109" name="Freeform 5"/>
              <p:cNvSpPr>
                <a:spLocks/>
              </p:cNvSpPr>
              <p:nvPr/>
            </p:nvSpPr>
            <p:spPr bwMode="auto">
              <a:xfrm>
                <a:off x="2872" y="1569"/>
                <a:ext cx="907" cy="1297"/>
              </a:xfrm>
              <a:custGeom>
                <a:avLst/>
                <a:gdLst>
                  <a:gd name="T0" fmla="*/ 324 w 384"/>
                  <a:gd name="T1" fmla="*/ 185 h 549"/>
                  <a:gd name="T2" fmla="*/ 156 w 384"/>
                  <a:gd name="T3" fmla="*/ 33 h 549"/>
                  <a:gd name="T4" fmla="*/ 1 w 384"/>
                  <a:gd name="T5" fmla="*/ 0 h 549"/>
                  <a:gd name="T6" fmla="*/ 1 w 384"/>
                  <a:gd name="T7" fmla="*/ 363 h 549"/>
                  <a:gd name="T8" fmla="*/ 3 w 384"/>
                  <a:gd name="T9" fmla="*/ 367 h 549"/>
                  <a:gd name="T10" fmla="*/ 321 w 384"/>
                  <a:gd name="T11" fmla="*/ 548 h 549"/>
                  <a:gd name="T12" fmla="*/ 323 w 384"/>
                  <a:gd name="T13" fmla="*/ 549 h 549"/>
                  <a:gd name="T14" fmla="*/ 335 w 384"/>
                  <a:gd name="T15" fmla="*/ 527 h 549"/>
                  <a:gd name="T16" fmla="*/ 356 w 384"/>
                  <a:gd name="T17" fmla="*/ 256 h 549"/>
                  <a:gd name="T18" fmla="*/ 324 w 384"/>
                  <a:gd name="T19" fmla="*/ 185 h 549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384"/>
                  <a:gd name="T31" fmla="*/ 0 h 549"/>
                  <a:gd name="T32" fmla="*/ 384 w 384"/>
                  <a:gd name="T33" fmla="*/ 549 h 549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384" h="549">
                    <a:moveTo>
                      <a:pt x="324" y="185"/>
                    </a:moveTo>
                    <a:cubicBezTo>
                      <a:pt x="286" y="118"/>
                      <a:pt x="226" y="65"/>
                      <a:pt x="156" y="33"/>
                    </a:cubicBezTo>
                    <a:cubicBezTo>
                      <a:pt x="107" y="11"/>
                      <a:pt x="54" y="0"/>
                      <a:pt x="1" y="0"/>
                    </a:cubicBezTo>
                    <a:cubicBezTo>
                      <a:pt x="1" y="25"/>
                      <a:pt x="1" y="359"/>
                      <a:pt x="1" y="363"/>
                    </a:cubicBezTo>
                    <a:cubicBezTo>
                      <a:pt x="1" y="366"/>
                      <a:pt x="0" y="366"/>
                      <a:pt x="3" y="367"/>
                    </a:cubicBezTo>
                    <a:cubicBezTo>
                      <a:pt x="10" y="371"/>
                      <a:pt x="318" y="546"/>
                      <a:pt x="321" y="548"/>
                    </a:cubicBezTo>
                    <a:cubicBezTo>
                      <a:pt x="322" y="548"/>
                      <a:pt x="323" y="548"/>
                      <a:pt x="323" y="549"/>
                    </a:cubicBezTo>
                    <a:cubicBezTo>
                      <a:pt x="324" y="549"/>
                      <a:pt x="334" y="529"/>
                      <a:pt x="335" y="527"/>
                    </a:cubicBezTo>
                    <a:cubicBezTo>
                      <a:pt x="377" y="444"/>
                      <a:pt x="384" y="345"/>
                      <a:pt x="356" y="256"/>
                    </a:cubicBezTo>
                    <a:cubicBezTo>
                      <a:pt x="348" y="231"/>
                      <a:pt x="337" y="207"/>
                      <a:pt x="324" y="185"/>
                    </a:cubicBezTo>
                  </a:path>
                </a:pathLst>
              </a:custGeom>
              <a:noFill/>
              <a:ln w="12700" cap="rnd" cmpd="sng">
                <a:solidFill>
                  <a:srgbClr val="FFFFFF"/>
                </a:solidFill>
                <a:prstDash val="solid"/>
                <a:round/>
                <a:headEnd/>
                <a:tailEnd/>
              </a:ln>
              <a:sp3d>
                <a:bevelT w="57150" h="120650" prst="riblet"/>
                <a:bevelB w="31750"/>
              </a:sp3d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de-DE" kern="0">
                  <a:solidFill>
                    <a:srgbClr val="000000"/>
                  </a:solidFill>
                  <a:latin typeface="Arial"/>
                  <a:ea typeface="微软雅黑"/>
                  <a:cs typeface="Arial"/>
                </a:endParaRPr>
              </a:p>
            </p:txBody>
          </p:sp>
          <p:sp>
            <p:nvSpPr>
              <p:cNvPr id="110" name="Freeform 6"/>
              <p:cNvSpPr>
                <a:spLocks/>
              </p:cNvSpPr>
              <p:nvPr/>
            </p:nvSpPr>
            <p:spPr bwMode="auto">
              <a:xfrm>
                <a:off x="2113" y="2436"/>
                <a:ext cx="1522" cy="884"/>
              </a:xfrm>
              <a:custGeom>
                <a:avLst/>
                <a:gdLst>
                  <a:gd name="T0" fmla="*/ 323 w 644"/>
                  <a:gd name="T1" fmla="*/ 0 h 374"/>
                  <a:gd name="T2" fmla="*/ 0 w 644"/>
                  <a:gd name="T3" fmla="*/ 184 h 374"/>
                  <a:gd name="T4" fmla="*/ 170 w 644"/>
                  <a:gd name="T5" fmla="*/ 334 h 374"/>
                  <a:gd name="T6" fmla="*/ 407 w 644"/>
                  <a:gd name="T7" fmla="*/ 356 h 374"/>
                  <a:gd name="T8" fmla="*/ 604 w 644"/>
                  <a:gd name="T9" fmla="*/ 238 h 374"/>
                  <a:gd name="T10" fmla="*/ 644 w 644"/>
                  <a:gd name="T11" fmla="*/ 182 h 374"/>
                  <a:gd name="T12" fmla="*/ 323 w 644"/>
                  <a:gd name="T13" fmla="*/ 0 h 37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44"/>
                  <a:gd name="T22" fmla="*/ 0 h 374"/>
                  <a:gd name="T23" fmla="*/ 644 w 644"/>
                  <a:gd name="T24" fmla="*/ 374 h 374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44" h="374">
                    <a:moveTo>
                      <a:pt x="323" y="0"/>
                    </a:moveTo>
                    <a:cubicBezTo>
                      <a:pt x="302" y="12"/>
                      <a:pt x="6" y="180"/>
                      <a:pt x="0" y="184"/>
                    </a:cubicBezTo>
                    <a:cubicBezTo>
                      <a:pt x="39" y="250"/>
                      <a:pt x="100" y="303"/>
                      <a:pt x="170" y="334"/>
                    </a:cubicBezTo>
                    <a:cubicBezTo>
                      <a:pt x="244" y="367"/>
                      <a:pt x="328" y="374"/>
                      <a:pt x="407" y="356"/>
                    </a:cubicBezTo>
                    <a:cubicBezTo>
                      <a:pt x="483" y="339"/>
                      <a:pt x="552" y="297"/>
                      <a:pt x="604" y="238"/>
                    </a:cubicBezTo>
                    <a:cubicBezTo>
                      <a:pt x="619" y="221"/>
                      <a:pt x="632" y="202"/>
                      <a:pt x="644" y="182"/>
                    </a:cubicBezTo>
                    <a:cubicBezTo>
                      <a:pt x="622" y="170"/>
                      <a:pt x="329" y="3"/>
                      <a:pt x="323" y="0"/>
                    </a:cubicBezTo>
                  </a:path>
                </a:pathLst>
              </a:custGeom>
              <a:noFill/>
              <a:ln w="12700" cap="rnd" cmpd="sng">
                <a:solidFill>
                  <a:srgbClr val="FFFFFF"/>
                </a:solidFill>
                <a:prstDash val="solid"/>
                <a:round/>
                <a:headEnd/>
                <a:tailEnd/>
              </a:ln>
              <a:sp3d>
                <a:bevelT w="57150" h="120650" prst="riblet"/>
                <a:bevelB w="31750"/>
              </a:sp3d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de-DE" kern="0">
                  <a:solidFill>
                    <a:srgbClr val="000000"/>
                  </a:solidFill>
                  <a:latin typeface="Arial"/>
                  <a:ea typeface="微软雅黑"/>
                  <a:cs typeface="Arial"/>
                </a:endParaRPr>
              </a:p>
            </p:txBody>
          </p:sp>
          <p:sp>
            <p:nvSpPr>
              <p:cNvPr id="111" name="Freeform 7"/>
              <p:cNvSpPr>
                <a:spLocks/>
              </p:cNvSpPr>
              <p:nvPr/>
            </p:nvSpPr>
            <p:spPr bwMode="auto">
              <a:xfrm>
                <a:off x="1967" y="1569"/>
                <a:ext cx="907" cy="1300"/>
              </a:xfrm>
              <a:custGeom>
                <a:avLst/>
                <a:gdLst>
                  <a:gd name="T0" fmla="*/ 384 w 384"/>
                  <a:gd name="T1" fmla="*/ 0 h 550"/>
                  <a:gd name="T2" fmla="*/ 161 w 384"/>
                  <a:gd name="T3" fmla="*/ 73 h 550"/>
                  <a:gd name="T4" fmla="*/ 24 w 384"/>
                  <a:gd name="T5" fmla="*/ 271 h 550"/>
                  <a:gd name="T6" fmla="*/ 56 w 384"/>
                  <a:gd name="T7" fmla="*/ 540 h 550"/>
                  <a:gd name="T8" fmla="*/ 62 w 384"/>
                  <a:gd name="T9" fmla="*/ 549 h 550"/>
                  <a:gd name="T10" fmla="*/ 65 w 384"/>
                  <a:gd name="T11" fmla="*/ 548 h 550"/>
                  <a:gd name="T12" fmla="*/ 384 w 384"/>
                  <a:gd name="T13" fmla="*/ 366 h 550"/>
                  <a:gd name="T14" fmla="*/ 384 w 384"/>
                  <a:gd name="T15" fmla="*/ 0 h 550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384"/>
                  <a:gd name="T25" fmla="*/ 0 h 550"/>
                  <a:gd name="T26" fmla="*/ 384 w 384"/>
                  <a:gd name="T27" fmla="*/ 550 h 550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384" h="550">
                    <a:moveTo>
                      <a:pt x="384" y="0"/>
                    </a:moveTo>
                    <a:cubicBezTo>
                      <a:pt x="304" y="0"/>
                      <a:pt x="225" y="25"/>
                      <a:pt x="161" y="73"/>
                    </a:cubicBezTo>
                    <a:cubicBezTo>
                      <a:pt x="95" y="121"/>
                      <a:pt x="46" y="191"/>
                      <a:pt x="24" y="271"/>
                    </a:cubicBezTo>
                    <a:cubicBezTo>
                      <a:pt x="0" y="361"/>
                      <a:pt x="11" y="458"/>
                      <a:pt x="56" y="540"/>
                    </a:cubicBezTo>
                    <a:cubicBezTo>
                      <a:pt x="57" y="542"/>
                      <a:pt x="60" y="550"/>
                      <a:pt x="62" y="549"/>
                    </a:cubicBezTo>
                    <a:cubicBezTo>
                      <a:pt x="63" y="549"/>
                      <a:pt x="64" y="548"/>
                      <a:pt x="65" y="548"/>
                    </a:cubicBezTo>
                    <a:cubicBezTo>
                      <a:pt x="69" y="545"/>
                      <a:pt x="377" y="370"/>
                      <a:pt x="384" y="366"/>
                    </a:cubicBezTo>
                    <a:cubicBezTo>
                      <a:pt x="384" y="366"/>
                      <a:pt x="384" y="23"/>
                      <a:pt x="384" y="0"/>
                    </a:cubicBezTo>
                  </a:path>
                </a:pathLst>
              </a:custGeom>
              <a:noFill/>
              <a:ln w="12700" cap="rnd" cmpd="sng">
                <a:solidFill>
                  <a:srgbClr val="FFFFFF"/>
                </a:solidFill>
                <a:prstDash val="solid"/>
                <a:round/>
                <a:headEnd/>
                <a:tailEnd/>
              </a:ln>
              <a:sp3d>
                <a:bevelT w="57150" h="120650" prst="riblet"/>
                <a:bevelB w="31750"/>
              </a:sp3d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de-DE" kern="0">
                  <a:solidFill>
                    <a:srgbClr val="000000"/>
                  </a:solidFill>
                  <a:latin typeface="Arial"/>
                  <a:ea typeface="微软雅黑"/>
                  <a:cs typeface="Arial"/>
                </a:endParaRPr>
              </a:p>
            </p:txBody>
          </p:sp>
        </p:grpSp>
        <p:sp>
          <p:nvSpPr>
            <p:cNvPr id="108" name="AutoShape 11"/>
            <p:cNvSpPr>
              <a:spLocks noChangeArrowheads="1"/>
            </p:cNvSpPr>
            <p:nvPr/>
          </p:nvSpPr>
          <p:spPr bwMode="auto">
            <a:xfrm>
              <a:off x="2706688" y="2114550"/>
              <a:ext cx="3748087" cy="3748088"/>
            </a:xfrm>
            <a:custGeom>
              <a:avLst/>
              <a:gdLst>
                <a:gd name="T0" fmla="*/ 1874044 w 21600"/>
                <a:gd name="T1" fmla="*/ 0 h 21600"/>
                <a:gd name="T2" fmla="*/ 548852 w 21600"/>
                <a:gd name="T3" fmla="*/ 548852 h 21600"/>
                <a:gd name="T4" fmla="*/ 0 w 21600"/>
                <a:gd name="T5" fmla="*/ 1874044 h 21600"/>
                <a:gd name="T6" fmla="*/ 548852 w 21600"/>
                <a:gd name="T7" fmla="*/ 3199236 h 21600"/>
                <a:gd name="T8" fmla="*/ 1874044 w 21600"/>
                <a:gd name="T9" fmla="*/ 3748088 h 21600"/>
                <a:gd name="T10" fmla="*/ 3199235 w 21600"/>
                <a:gd name="T11" fmla="*/ 3199236 h 21600"/>
                <a:gd name="T12" fmla="*/ 3748087 w 21600"/>
                <a:gd name="T13" fmla="*/ 1874044 h 21600"/>
                <a:gd name="T14" fmla="*/ 3199235 w 21600"/>
                <a:gd name="T15" fmla="*/ 548852 h 2160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3163 w 21600"/>
                <a:gd name="T25" fmla="*/ 3163 h 21600"/>
                <a:gd name="T26" fmla="*/ 18437 w 21600"/>
                <a:gd name="T27" fmla="*/ 18437 h 2160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563" y="10800"/>
                  </a:moveTo>
                  <a:cubicBezTo>
                    <a:pt x="563" y="16454"/>
                    <a:pt x="5146" y="21037"/>
                    <a:pt x="10800" y="21037"/>
                  </a:cubicBezTo>
                  <a:cubicBezTo>
                    <a:pt x="16454" y="21037"/>
                    <a:pt x="21037" y="16454"/>
                    <a:pt x="21037" y="10800"/>
                  </a:cubicBezTo>
                  <a:cubicBezTo>
                    <a:pt x="21037" y="5146"/>
                    <a:pt x="16454" y="563"/>
                    <a:pt x="10800" y="563"/>
                  </a:cubicBezTo>
                  <a:cubicBezTo>
                    <a:pt x="5146" y="563"/>
                    <a:pt x="563" y="5146"/>
                    <a:pt x="563" y="10800"/>
                  </a:cubicBezTo>
                  <a:close/>
                </a:path>
              </a:pathLst>
            </a:custGeom>
            <a:solidFill>
              <a:srgbClr val="D8D8D8"/>
            </a:solidFill>
            <a:ln w="9525" algn="ctr">
              <a:noFill/>
              <a:round/>
              <a:headEnd/>
              <a:tailEnd/>
            </a:ln>
            <a:sp3d>
              <a:bevelT w="57150" h="120650" prst="riblet"/>
              <a:bevelB w="31750"/>
            </a:sp3d>
          </p:spPr>
          <p:txBody>
            <a:bodyPr wrap="none" anchor="ctr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e-DE" kern="0">
                <a:solidFill>
                  <a:srgbClr val="000000"/>
                </a:solidFill>
                <a:latin typeface="Arial"/>
                <a:ea typeface="微软雅黑"/>
                <a:cs typeface="Arial"/>
              </a:endParaRPr>
            </a:p>
          </p:txBody>
        </p:sp>
      </p:grpSp>
      <p:sp>
        <p:nvSpPr>
          <p:cNvPr id="112" name="Bogen 48"/>
          <p:cNvSpPr/>
          <p:nvPr/>
        </p:nvSpPr>
        <p:spPr bwMode="auto">
          <a:xfrm rot="20700000">
            <a:off x="1882775" y="2835396"/>
            <a:ext cx="1465263" cy="838200"/>
          </a:xfrm>
          <a:prstGeom prst="arc">
            <a:avLst>
              <a:gd name="adj1" fmla="val 11716462"/>
              <a:gd name="adj2" fmla="val 20487816"/>
            </a:avLst>
          </a:prstGeom>
          <a:noFill/>
          <a:ln w="28575" cap="flat" cmpd="sng" algn="ctr">
            <a:solidFill>
              <a:srgbClr val="00ADCC"/>
            </a:solidFill>
            <a:prstDash val="solid"/>
            <a:round/>
            <a:headEnd type="none" w="med" len="med"/>
            <a:tailEnd type="triangle" w="lg" len="lg"/>
          </a:ln>
          <a:effectLst/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FF5233"/>
              </a:buClr>
              <a:buSzPct val="120000"/>
              <a:buFontTx/>
              <a:buChar char="•"/>
              <a:defRPr/>
            </a:pPr>
            <a:endParaRPr lang="zh-CN" altLang="zh-CN" sz="1600" kern="0" smtClean="0">
              <a:solidFill>
                <a:srgbClr val="0097B5"/>
              </a:solidFill>
              <a:latin typeface="Arial"/>
              <a:ea typeface="微软雅黑"/>
            </a:endParaRPr>
          </a:p>
        </p:txBody>
      </p:sp>
      <p:grpSp>
        <p:nvGrpSpPr>
          <p:cNvPr id="113" name="Gruppieren 4"/>
          <p:cNvGrpSpPr/>
          <p:nvPr/>
        </p:nvGrpSpPr>
        <p:grpSpPr>
          <a:xfrm>
            <a:off x="5941994" y="1158968"/>
            <a:ext cx="2496882" cy="2494770"/>
            <a:chOff x="2706688" y="2114550"/>
            <a:chExt cx="3751262" cy="3748088"/>
          </a:xfrm>
          <a:scene3d>
            <a:camera prst="isometricOffAxis1Top"/>
            <a:lightRig rig="flat" dir="t"/>
          </a:scene3d>
        </p:grpSpPr>
        <p:sp>
          <p:nvSpPr>
            <p:cNvPr id="114" name="Oval 2"/>
            <p:cNvSpPr>
              <a:spLocks noChangeArrowheads="1"/>
            </p:cNvSpPr>
            <p:nvPr/>
          </p:nvSpPr>
          <p:spPr bwMode="auto">
            <a:xfrm>
              <a:off x="2744788" y="2170113"/>
              <a:ext cx="3656012" cy="3656012"/>
            </a:xfrm>
            <a:prstGeom prst="ellipse">
              <a:avLst/>
            </a:prstGeom>
            <a:gradFill flip="none" rotWithShape="1">
              <a:gsLst>
                <a:gs pos="0">
                  <a:srgbClr val="00ADCC">
                    <a:shade val="30000"/>
                    <a:satMod val="115000"/>
                  </a:srgbClr>
                </a:gs>
                <a:gs pos="50000">
                  <a:srgbClr val="00ADCC">
                    <a:shade val="67500"/>
                    <a:satMod val="115000"/>
                  </a:srgbClr>
                </a:gs>
                <a:gs pos="100000">
                  <a:srgbClr val="00ADCC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 w="9525" algn="ctr">
              <a:noFill/>
              <a:round/>
              <a:headEnd/>
              <a:tailEnd/>
            </a:ln>
            <a:sp3d>
              <a:bevelT w="57150" h="120650" prst="riblet"/>
              <a:bevelB w="31750"/>
            </a:sp3d>
          </p:spPr>
          <p:txBody>
            <a:bodyPr wrap="none" anchor="ctr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e-DE" kern="0">
                <a:solidFill>
                  <a:srgbClr val="000000"/>
                </a:solidFill>
                <a:latin typeface="Arial"/>
                <a:ea typeface="微软雅黑"/>
                <a:cs typeface="Arial"/>
              </a:endParaRPr>
            </a:p>
          </p:txBody>
        </p:sp>
        <p:grpSp>
          <p:nvGrpSpPr>
            <p:cNvPr id="115" name="Group 4"/>
            <p:cNvGrpSpPr>
              <a:grpSpLocks/>
            </p:cNvGrpSpPr>
            <p:nvPr/>
          </p:nvGrpSpPr>
          <p:grpSpPr bwMode="auto">
            <a:xfrm>
              <a:off x="2708283" y="2170112"/>
              <a:ext cx="3749675" cy="3679824"/>
              <a:chOff x="1967" y="1569"/>
              <a:chExt cx="1812" cy="1751"/>
            </a:xfrm>
          </p:grpSpPr>
          <p:sp>
            <p:nvSpPr>
              <p:cNvPr id="117" name="Freeform 5"/>
              <p:cNvSpPr>
                <a:spLocks/>
              </p:cNvSpPr>
              <p:nvPr/>
            </p:nvSpPr>
            <p:spPr bwMode="auto">
              <a:xfrm>
                <a:off x="2872" y="1569"/>
                <a:ext cx="907" cy="1297"/>
              </a:xfrm>
              <a:custGeom>
                <a:avLst/>
                <a:gdLst>
                  <a:gd name="T0" fmla="*/ 324 w 384"/>
                  <a:gd name="T1" fmla="*/ 185 h 549"/>
                  <a:gd name="T2" fmla="*/ 156 w 384"/>
                  <a:gd name="T3" fmla="*/ 33 h 549"/>
                  <a:gd name="T4" fmla="*/ 1 w 384"/>
                  <a:gd name="T5" fmla="*/ 0 h 549"/>
                  <a:gd name="T6" fmla="*/ 1 w 384"/>
                  <a:gd name="T7" fmla="*/ 363 h 549"/>
                  <a:gd name="T8" fmla="*/ 3 w 384"/>
                  <a:gd name="T9" fmla="*/ 367 h 549"/>
                  <a:gd name="T10" fmla="*/ 321 w 384"/>
                  <a:gd name="T11" fmla="*/ 548 h 549"/>
                  <a:gd name="T12" fmla="*/ 323 w 384"/>
                  <a:gd name="T13" fmla="*/ 549 h 549"/>
                  <a:gd name="T14" fmla="*/ 335 w 384"/>
                  <a:gd name="T15" fmla="*/ 527 h 549"/>
                  <a:gd name="T16" fmla="*/ 356 w 384"/>
                  <a:gd name="T17" fmla="*/ 256 h 549"/>
                  <a:gd name="T18" fmla="*/ 324 w 384"/>
                  <a:gd name="T19" fmla="*/ 185 h 549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384"/>
                  <a:gd name="T31" fmla="*/ 0 h 549"/>
                  <a:gd name="T32" fmla="*/ 384 w 384"/>
                  <a:gd name="T33" fmla="*/ 549 h 549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384" h="549">
                    <a:moveTo>
                      <a:pt x="324" y="185"/>
                    </a:moveTo>
                    <a:cubicBezTo>
                      <a:pt x="286" y="118"/>
                      <a:pt x="226" y="65"/>
                      <a:pt x="156" y="33"/>
                    </a:cubicBezTo>
                    <a:cubicBezTo>
                      <a:pt x="107" y="11"/>
                      <a:pt x="54" y="0"/>
                      <a:pt x="1" y="0"/>
                    </a:cubicBezTo>
                    <a:cubicBezTo>
                      <a:pt x="1" y="25"/>
                      <a:pt x="1" y="359"/>
                      <a:pt x="1" y="363"/>
                    </a:cubicBezTo>
                    <a:cubicBezTo>
                      <a:pt x="1" y="366"/>
                      <a:pt x="0" y="366"/>
                      <a:pt x="3" y="367"/>
                    </a:cubicBezTo>
                    <a:cubicBezTo>
                      <a:pt x="10" y="371"/>
                      <a:pt x="318" y="546"/>
                      <a:pt x="321" y="548"/>
                    </a:cubicBezTo>
                    <a:cubicBezTo>
                      <a:pt x="322" y="548"/>
                      <a:pt x="323" y="548"/>
                      <a:pt x="323" y="549"/>
                    </a:cubicBezTo>
                    <a:cubicBezTo>
                      <a:pt x="324" y="549"/>
                      <a:pt x="334" y="529"/>
                      <a:pt x="335" y="527"/>
                    </a:cubicBezTo>
                    <a:cubicBezTo>
                      <a:pt x="377" y="444"/>
                      <a:pt x="384" y="345"/>
                      <a:pt x="356" y="256"/>
                    </a:cubicBezTo>
                    <a:cubicBezTo>
                      <a:pt x="348" y="231"/>
                      <a:pt x="337" y="207"/>
                      <a:pt x="324" y="185"/>
                    </a:cubicBezTo>
                  </a:path>
                </a:pathLst>
              </a:custGeom>
              <a:noFill/>
              <a:ln w="12700" cap="rnd" cmpd="sng">
                <a:solidFill>
                  <a:srgbClr val="FFFFFF"/>
                </a:solidFill>
                <a:prstDash val="solid"/>
                <a:round/>
                <a:headEnd/>
                <a:tailEnd/>
              </a:ln>
              <a:sp3d>
                <a:bevelT w="57150" h="120650" prst="riblet"/>
                <a:bevelB w="31750"/>
              </a:sp3d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de-DE" kern="0">
                  <a:solidFill>
                    <a:srgbClr val="000000"/>
                  </a:solidFill>
                  <a:latin typeface="Arial"/>
                  <a:ea typeface="微软雅黑"/>
                  <a:cs typeface="Arial"/>
                </a:endParaRPr>
              </a:p>
            </p:txBody>
          </p:sp>
          <p:sp>
            <p:nvSpPr>
              <p:cNvPr id="118" name="Freeform 6"/>
              <p:cNvSpPr>
                <a:spLocks/>
              </p:cNvSpPr>
              <p:nvPr/>
            </p:nvSpPr>
            <p:spPr bwMode="auto">
              <a:xfrm>
                <a:off x="2113" y="2436"/>
                <a:ext cx="1522" cy="884"/>
              </a:xfrm>
              <a:custGeom>
                <a:avLst/>
                <a:gdLst>
                  <a:gd name="T0" fmla="*/ 323 w 644"/>
                  <a:gd name="T1" fmla="*/ 0 h 374"/>
                  <a:gd name="T2" fmla="*/ 0 w 644"/>
                  <a:gd name="T3" fmla="*/ 184 h 374"/>
                  <a:gd name="T4" fmla="*/ 170 w 644"/>
                  <a:gd name="T5" fmla="*/ 334 h 374"/>
                  <a:gd name="T6" fmla="*/ 407 w 644"/>
                  <a:gd name="T7" fmla="*/ 356 h 374"/>
                  <a:gd name="T8" fmla="*/ 604 w 644"/>
                  <a:gd name="T9" fmla="*/ 238 h 374"/>
                  <a:gd name="T10" fmla="*/ 644 w 644"/>
                  <a:gd name="T11" fmla="*/ 182 h 374"/>
                  <a:gd name="T12" fmla="*/ 323 w 644"/>
                  <a:gd name="T13" fmla="*/ 0 h 37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44"/>
                  <a:gd name="T22" fmla="*/ 0 h 374"/>
                  <a:gd name="T23" fmla="*/ 644 w 644"/>
                  <a:gd name="T24" fmla="*/ 374 h 374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44" h="374">
                    <a:moveTo>
                      <a:pt x="323" y="0"/>
                    </a:moveTo>
                    <a:cubicBezTo>
                      <a:pt x="302" y="12"/>
                      <a:pt x="6" y="180"/>
                      <a:pt x="0" y="184"/>
                    </a:cubicBezTo>
                    <a:cubicBezTo>
                      <a:pt x="39" y="250"/>
                      <a:pt x="100" y="303"/>
                      <a:pt x="170" y="334"/>
                    </a:cubicBezTo>
                    <a:cubicBezTo>
                      <a:pt x="244" y="367"/>
                      <a:pt x="328" y="374"/>
                      <a:pt x="407" y="356"/>
                    </a:cubicBezTo>
                    <a:cubicBezTo>
                      <a:pt x="483" y="339"/>
                      <a:pt x="552" y="297"/>
                      <a:pt x="604" y="238"/>
                    </a:cubicBezTo>
                    <a:cubicBezTo>
                      <a:pt x="619" y="221"/>
                      <a:pt x="632" y="202"/>
                      <a:pt x="644" y="182"/>
                    </a:cubicBezTo>
                    <a:cubicBezTo>
                      <a:pt x="622" y="170"/>
                      <a:pt x="329" y="3"/>
                      <a:pt x="323" y="0"/>
                    </a:cubicBezTo>
                  </a:path>
                </a:pathLst>
              </a:custGeom>
              <a:noFill/>
              <a:ln w="12700" cap="rnd" cmpd="sng">
                <a:solidFill>
                  <a:srgbClr val="FFFFFF"/>
                </a:solidFill>
                <a:prstDash val="solid"/>
                <a:round/>
                <a:headEnd/>
                <a:tailEnd/>
              </a:ln>
              <a:sp3d>
                <a:bevelT w="57150" h="120650" prst="riblet"/>
                <a:bevelB w="31750"/>
              </a:sp3d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de-DE" kern="0">
                  <a:solidFill>
                    <a:srgbClr val="000000"/>
                  </a:solidFill>
                  <a:latin typeface="Arial"/>
                  <a:ea typeface="微软雅黑"/>
                  <a:cs typeface="Arial"/>
                </a:endParaRPr>
              </a:p>
            </p:txBody>
          </p:sp>
          <p:sp>
            <p:nvSpPr>
              <p:cNvPr id="168" name="Freeform 7"/>
              <p:cNvSpPr>
                <a:spLocks/>
              </p:cNvSpPr>
              <p:nvPr/>
            </p:nvSpPr>
            <p:spPr bwMode="auto">
              <a:xfrm>
                <a:off x="1967" y="1569"/>
                <a:ext cx="907" cy="1300"/>
              </a:xfrm>
              <a:custGeom>
                <a:avLst/>
                <a:gdLst>
                  <a:gd name="T0" fmla="*/ 384 w 384"/>
                  <a:gd name="T1" fmla="*/ 0 h 550"/>
                  <a:gd name="T2" fmla="*/ 161 w 384"/>
                  <a:gd name="T3" fmla="*/ 73 h 550"/>
                  <a:gd name="T4" fmla="*/ 24 w 384"/>
                  <a:gd name="T5" fmla="*/ 271 h 550"/>
                  <a:gd name="T6" fmla="*/ 56 w 384"/>
                  <a:gd name="T7" fmla="*/ 540 h 550"/>
                  <a:gd name="T8" fmla="*/ 62 w 384"/>
                  <a:gd name="T9" fmla="*/ 549 h 550"/>
                  <a:gd name="T10" fmla="*/ 65 w 384"/>
                  <a:gd name="T11" fmla="*/ 548 h 550"/>
                  <a:gd name="T12" fmla="*/ 384 w 384"/>
                  <a:gd name="T13" fmla="*/ 366 h 550"/>
                  <a:gd name="T14" fmla="*/ 384 w 384"/>
                  <a:gd name="T15" fmla="*/ 0 h 550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384"/>
                  <a:gd name="T25" fmla="*/ 0 h 550"/>
                  <a:gd name="T26" fmla="*/ 384 w 384"/>
                  <a:gd name="T27" fmla="*/ 550 h 550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384" h="550">
                    <a:moveTo>
                      <a:pt x="384" y="0"/>
                    </a:moveTo>
                    <a:cubicBezTo>
                      <a:pt x="304" y="0"/>
                      <a:pt x="225" y="25"/>
                      <a:pt x="161" y="73"/>
                    </a:cubicBezTo>
                    <a:cubicBezTo>
                      <a:pt x="95" y="121"/>
                      <a:pt x="46" y="191"/>
                      <a:pt x="24" y="271"/>
                    </a:cubicBezTo>
                    <a:cubicBezTo>
                      <a:pt x="0" y="361"/>
                      <a:pt x="11" y="458"/>
                      <a:pt x="56" y="540"/>
                    </a:cubicBezTo>
                    <a:cubicBezTo>
                      <a:pt x="57" y="542"/>
                      <a:pt x="60" y="550"/>
                      <a:pt x="62" y="549"/>
                    </a:cubicBezTo>
                    <a:cubicBezTo>
                      <a:pt x="63" y="549"/>
                      <a:pt x="64" y="548"/>
                      <a:pt x="65" y="548"/>
                    </a:cubicBezTo>
                    <a:cubicBezTo>
                      <a:pt x="69" y="545"/>
                      <a:pt x="377" y="370"/>
                      <a:pt x="384" y="366"/>
                    </a:cubicBezTo>
                    <a:cubicBezTo>
                      <a:pt x="384" y="366"/>
                      <a:pt x="384" y="23"/>
                      <a:pt x="384" y="0"/>
                    </a:cubicBezTo>
                  </a:path>
                </a:pathLst>
              </a:custGeom>
              <a:noFill/>
              <a:ln w="12700" cap="rnd" cmpd="sng">
                <a:solidFill>
                  <a:srgbClr val="FFFFFF"/>
                </a:solidFill>
                <a:prstDash val="solid"/>
                <a:round/>
                <a:headEnd/>
                <a:tailEnd/>
              </a:ln>
              <a:sp3d>
                <a:bevelT w="57150" h="120650" prst="riblet"/>
                <a:bevelB w="31750"/>
              </a:sp3d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de-DE" kern="0">
                  <a:solidFill>
                    <a:srgbClr val="000000"/>
                  </a:solidFill>
                  <a:latin typeface="Arial"/>
                  <a:ea typeface="微软雅黑"/>
                  <a:cs typeface="Arial"/>
                </a:endParaRPr>
              </a:p>
            </p:txBody>
          </p:sp>
        </p:grpSp>
        <p:sp>
          <p:nvSpPr>
            <p:cNvPr id="116" name="AutoShape 11"/>
            <p:cNvSpPr>
              <a:spLocks noChangeArrowheads="1"/>
            </p:cNvSpPr>
            <p:nvPr/>
          </p:nvSpPr>
          <p:spPr bwMode="auto">
            <a:xfrm>
              <a:off x="2706688" y="2114550"/>
              <a:ext cx="3748087" cy="3748088"/>
            </a:xfrm>
            <a:custGeom>
              <a:avLst/>
              <a:gdLst>
                <a:gd name="T0" fmla="*/ 1874044 w 21600"/>
                <a:gd name="T1" fmla="*/ 0 h 21600"/>
                <a:gd name="T2" fmla="*/ 548852 w 21600"/>
                <a:gd name="T3" fmla="*/ 548852 h 21600"/>
                <a:gd name="T4" fmla="*/ 0 w 21600"/>
                <a:gd name="T5" fmla="*/ 1874044 h 21600"/>
                <a:gd name="T6" fmla="*/ 548852 w 21600"/>
                <a:gd name="T7" fmla="*/ 3199236 h 21600"/>
                <a:gd name="T8" fmla="*/ 1874044 w 21600"/>
                <a:gd name="T9" fmla="*/ 3748088 h 21600"/>
                <a:gd name="T10" fmla="*/ 3199235 w 21600"/>
                <a:gd name="T11" fmla="*/ 3199236 h 21600"/>
                <a:gd name="T12" fmla="*/ 3748087 w 21600"/>
                <a:gd name="T13" fmla="*/ 1874044 h 21600"/>
                <a:gd name="T14" fmla="*/ 3199235 w 21600"/>
                <a:gd name="T15" fmla="*/ 548852 h 2160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3163 w 21600"/>
                <a:gd name="T25" fmla="*/ 3163 h 21600"/>
                <a:gd name="T26" fmla="*/ 18437 w 21600"/>
                <a:gd name="T27" fmla="*/ 18437 h 2160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563" y="10800"/>
                  </a:moveTo>
                  <a:cubicBezTo>
                    <a:pt x="563" y="16454"/>
                    <a:pt x="5146" y="21037"/>
                    <a:pt x="10800" y="21037"/>
                  </a:cubicBezTo>
                  <a:cubicBezTo>
                    <a:pt x="16454" y="21037"/>
                    <a:pt x="21037" y="16454"/>
                    <a:pt x="21037" y="10800"/>
                  </a:cubicBezTo>
                  <a:cubicBezTo>
                    <a:pt x="21037" y="5146"/>
                    <a:pt x="16454" y="563"/>
                    <a:pt x="10800" y="563"/>
                  </a:cubicBezTo>
                  <a:cubicBezTo>
                    <a:pt x="5146" y="563"/>
                    <a:pt x="563" y="5146"/>
                    <a:pt x="563" y="10800"/>
                  </a:cubicBezTo>
                  <a:close/>
                </a:path>
              </a:pathLst>
            </a:custGeom>
            <a:solidFill>
              <a:srgbClr val="D8D8D8"/>
            </a:solidFill>
            <a:ln w="9525" algn="ctr">
              <a:noFill/>
              <a:round/>
              <a:headEnd/>
              <a:tailEnd/>
            </a:ln>
            <a:sp3d>
              <a:bevelT w="57150" h="120650" prst="riblet"/>
              <a:bevelB w="31750"/>
            </a:sp3d>
          </p:spPr>
          <p:txBody>
            <a:bodyPr wrap="none" anchor="ctr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e-DE" kern="0">
                <a:solidFill>
                  <a:srgbClr val="000000"/>
                </a:solidFill>
                <a:latin typeface="Arial"/>
                <a:ea typeface="微软雅黑"/>
                <a:cs typeface="Arial"/>
              </a:endParaRPr>
            </a:p>
          </p:txBody>
        </p:sp>
      </p:grpSp>
      <p:sp>
        <p:nvSpPr>
          <p:cNvPr id="169" name="Bogen 51"/>
          <p:cNvSpPr/>
          <p:nvPr/>
        </p:nvSpPr>
        <p:spPr bwMode="auto">
          <a:xfrm rot="20700000">
            <a:off x="3560763" y="2298821"/>
            <a:ext cx="1466850" cy="839788"/>
          </a:xfrm>
          <a:prstGeom prst="arc">
            <a:avLst>
              <a:gd name="adj1" fmla="val 11716462"/>
              <a:gd name="adj2" fmla="val 20487816"/>
            </a:avLst>
          </a:prstGeom>
          <a:noFill/>
          <a:ln w="28575" cap="flat" cmpd="sng" algn="ctr">
            <a:solidFill>
              <a:srgbClr val="00ADCC"/>
            </a:solidFill>
            <a:prstDash val="solid"/>
            <a:round/>
            <a:headEnd type="none" w="med" len="med"/>
            <a:tailEnd type="triangle" w="lg" len="lg"/>
          </a:ln>
          <a:effectLst/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FF5233"/>
              </a:buClr>
              <a:buSzPct val="120000"/>
              <a:buFontTx/>
              <a:buChar char="•"/>
              <a:defRPr/>
            </a:pPr>
            <a:endParaRPr lang="zh-CN" altLang="zh-CN" sz="1600" kern="0" smtClean="0">
              <a:solidFill>
                <a:srgbClr val="0097B5"/>
              </a:solidFill>
              <a:latin typeface="Arial"/>
              <a:ea typeface="微软雅黑"/>
            </a:endParaRPr>
          </a:p>
        </p:txBody>
      </p:sp>
      <p:sp>
        <p:nvSpPr>
          <p:cNvPr id="170" name="Bogen 52"/>
          <p:cNvSpPr/>
          <p:nvPr/>
        </p:nvSpPr>
        <p:spPr bwMode="auto">
          <a:xfrm rot="20700000">
            <a:off x="5240338" y="1763834"/>
            <a:ext cx="1465262" cy="838200"/>
          </a:xfrm>
          <a:prstGeom prst="arc">
            <a:avLst>
              <a:gd name="adj1" fmla="val 11716462"/>
              <a:gd name="adj2" fmla="val 20487816"/>
            </a:avLst>
          </a:prstGeom>
          <a:noFill/>
          <a:ln w="28575" cap="flat" cmpd="sng" algn="ctr">
            <a:solidFill>
              <a:srgbClr val="00ADCC"/>
            </a:solidFill>
            <a:prstDash val="solid"/>
            <a:round/>
            <a:headEnd type="none" w="med" len="med"/>
            <a:tailEnd type="triangle" w="lg" len="lg"/>
          </a:ln>
          <a:effectLst/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FF5233"/>
              </a:buClr>
              <a:buSzPct val="120000"/>
              <a:buFontTx/>
              <a:buChar char="•"/>
              <a:defRPr/>
            </a:pPr>
            <a:endParaRPr lang="zh-CN" altLang="zh-CN" sz="1600" kern="0" smtClean="0">
              <a:solidFill>
                <a:srgbClr val="0097B5"/>
              </a:solidFill>
              <a:latin typeface="Arial"/>
              <a:ea typeface="微软雅黑"/>
            </a:endParaRPr>
          </a:p>
        </p:txBody>
      </p:sp>
      <p:sp>
        <p:nvSpPr>
          <p:cNvPr id="171" name="Ellipse 4"/>
          <p:cNvSpPr>
            <a:spLocks/>
          </p:cNvSpPr>
          <p:nvPr/>
        </p:nvSpPr>
        <p:spPr>
          <a:xfrm>
            <a:off x="2505036" y="3246542"/>
            <a:ext cx="2496882" cy="714380"/>
          </a:xfrm>
          <a:prstGeom prst="rect">
            <a:avLst/>
          </a:prstGeom>
          <a:noFill/>
          <a:ln>
            <a:noFill/>
          </a:ln>
          <a:effectLst/>
          <a:scene3d>
            <a:camera prst="orthographicFront"/>
            <a:lightRig rig="flat" dir="t"/>
          </a:scene3d>
          <a:sp3d/>
        </p:spPr>
        <p:txBody>
          <a:bodyPr lIns="20320" tIns="20320" rIns="20320" bIns="20320" anchor="ctr"/>
          <a:lstStyle>
            <a:lvl1pPr defTabSz="1422400" eaLnBrk="0" hangingPunct="0"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37931725" indent="-37474525" defTabSz="1422400" eaLnBrk="0" hangingPunct="0"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fontAlgn="auto" hangingPunct="1">
              <a:lnSpc>
                <a:spcPct val="90000"/>
              </a:lnSpc>
              <a:spcBef>
                <a:spcPts val="0"/>
              </a:spcBef>
              <a:spcAft>
                <a:spcPct val="35000"/>
              </a:spcAft>
              <a:defRPr/>
            </a:pPr>
            <a:r>
              <a:rPr lang="de-DE" altLang="zh-CN" kern="0" smtClean="0">
                <a:solidFill>
                  <a:srgbClr val="FFFFFF"/>
                </a:solidFill>
                <a:ea typeface="宋体" charset="-122"/>
              </a:rPr>
              <a:t>Your text</a:t>
            </a:r>
          </a:p>
        </p:txBody>
      </p:sp>
      <p:sp>
        <p:nvSpPr>
          <p:cNvPr id="172" name="Ellipse 4"/>
          <p:cNvSpPr>
            <a:spLocks/>
          </p:cNvSpPr>
          <p:nvPr/>
        </p:nvSpPr>
        <p:spPr>
          <a:xfrm>
            <a:off x="4218258" y="2628992"/>
            <a:ext cx="2496882" cy="714380"/>
          </a:xfrm>
          <a:prstGeom prst="rect">
            <a:avLst/>
          </a:prstGeom>
          <a:noFill/>
          <a:ln>
            <a:noFill/>
          </a:ln>
          <a:effectLst/>
          <a:scene3d>
            <a:camera prst="orthographicFront"/>
            <a:lightRig rig="flat" dir="t"/>
          </a:scene3d>
          <a:sp3d/>
        </p:spPr>
        <p:txBody>
          <a:bodyPr lIns="20320" tIns="20320" rIns="20320" bIns="20320" anchor="ctr"/>
          <a:lstStyle>
            <a:lvl1pPr defTabSz="1422400" eaLnBrk="0" hangingPunct="0"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37931725" indent="-37474525" defTabSz="1422400" eaLnBrk="0" hangingPunct="0"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fontAlgn="auto" hangingPunct="1">
              <a:lnSpc>
                <a:spcPct val="90000"/>
              </a:lnSpc>
              <a:spcBef>
                <a:spcPts val="0"/>
              </a:spcBef>
              <a:spcAft>
                <a:spcPct val="35000"/>
              </a:spcAft>
              <a:defRPr/>
            </a:pPr>
            <a:r>
              <a:rPr lang="de-DE" altLang="zh-CN" kern="0" smtClean="0">
                <a:solidFill>
                  <a:srgbClr val="FFFFFF"/>
                </a:solidFill>
                <a:ea typeface="宋体" charset="-122"/>
              </a:rPr>
              <a:t>Your text</a:t>
            </a:r>
          </a:p>
        </p:txBody>
      </p:sp>
      <p:sp>
        <p:nvSpPr>
          <p:cNvPr id="173" name="Ellipse 4"/>
          <p:cNvSpPr>
            <a:spLocks/>
          </p:cNvSpPr>
          <p:nvPr/>
        </p:nvSpPr>
        <p:spPr>
          <a:xfrm>
            <a:off x="5912112" y="2049546"/>
            <a:ext cx="2496882" cy="714380"/>
          </a:xfrm>
          <a:prstGeom prst="rect">
            <a:avLst/>
          </a:prstGeom>
          <a:noFill/>
          <a:ln>
            <a:noFill/>
          </a:ln>
          <a:effectLst/>
          <a:scene3d>
            <a:camera prst="orthographicFront"/>
            <a:lightRig rig="flat" dir="t"/>
          </a:scene3d>
          <a:sp3d/>
        </p:spPr>
        <p:txBody>
          <a:bodyPr lIns="20320" tIns="20320" rIns="20320" bIns="20320" anchor="ctr"/>
          <a:lstStyle>
            <a:lvl1pPr defTabSz="1422400" eaLnBrk="0" hangingPunct="0"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37931725" indent="-37474525" defTabSz="1422400" eaLnBrk="0" hangingPunct="0"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fontAlgn="auto" hangingPunct="1">
              <a:lnSpc>
                <a:spcPct val="90000"/>
              </a:lnSpc>
              <a:spcBef>
                <a:spcPts val="0"/>
              </a:spcBef>
              <a:spcAft>
                <a:spcPct val="35000"/>
              </a:spcAft>
              <a:defRPr/>
            </a:pPr>
            <a:r>
              <a:rPr lang="de-DE" altLang="zh-CN" kern="0" smtClean="0">
                <a:solidFill>
                  <a:srgbClr val="FFFFFF"/>
                </a:solidFill>
                <a:ea typeface="宋体" charset="-122"/>
              </a:rPr>
              <a:t>Your text</a:t>
            </a:r>
          </a:p>
        </p:txBody>
      </p:sp>
      <p:sp>
        <p:nvSpPr>
          <p:cNvPr id="174" name="Ellipse 53"/>
          <p:cNvSpPr/>
          <p:nvPr/>
        </p:nvSpPr>
        <p:spPr bwMode="auto">
          <a:xfrm>
            <a:off x="683568" y="4643894"/>
            <a:ext cx="2805484" cy="626246"/>
          </a:xfrm>
          <a:prstGeom prst="ellipse">
            <a:avLst/>
          </a:prstGeom>
          <a:gradFill flip="none" rotWithShape="1">
            <a:gsLst>
              <a:gs pos="24000">
                <a:sysClr val="windowText" lastClr="000000">
                  <a:alpha val="22000"/>
                </a:sysClr>
              </a:gs>
              <a:gs pos="100000">
                <a:sysClr val="window" lastClr="FFFFFF">
                  <a:alpha val="0"/>
                </a:sysClr>
              </a:gs>
            </a:gsLst>
            <a:path path="shape">
              <a:fillToRect l="50000" t="50000" r="50000" b="50000"/>
            </a:path>
            <a:tileRect/>
          </a:gradFill>
          <a:ln w="9525" cap="flat" cmpd="sng" algn="ctr">
            <a:noFill/>
            <a:prstDash val="solid"/>
          </a:ln>
          <a:effectLst/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da-DK" sz="1800" dirty="0">
              <a:solidFill>
                <a:srgbClr val="FFFFFF"/>
              </a:solidFill>
              <a:latin typeface="微软雅黑" pitchFamily="34" charset="-122"/>
              <a:ea typeface="微软雅黑"/>
            </a:endParaRPr>
          </a:p>
        </p:txBody>
      </p:sp>
      <p:sp>
        <p:nvSpPr>
          <p:cNvPr id="175" name="Ellipse 54"/>
          <p:cNvSpPr/>
          <p:nvPr/>
        </p:nvSpPr>
        <p:spPr bwMode="auto">
          <a:xfrm>
            <a:off x="2422897" y="4643894"/>
            <a:ext cx="2805484" cy="626246"/>
          </a:xfrm>
          <a:prstGeom prst="ellipse">
            <a:avLst/>
          </a:prstGeom>
          <a:gradFill flip="none" rotWithShape="1">
            <a:gsLst>
              <a:gs pos="24000">
                <a:sysClr val="windowText" lastClr="000000">
                  <a:alpha val="22000"/>
                </a:sysClr>
              </a:gs>
              <a:gs pos="100000">
                <a:sysClr val="window" lastClr="FFFFFF">
                  <a:alpha val="0"/>
                </a:sysClr>
              </a:gs>
            </a:gsLst>
            <a:path path="shape">
              <a:fillToRect l="50000" t="50000" r="50000" b="50000"/>
            </a:path>
            <a:tileRect/>
          </a:gradFill>
          <a:ln w="9525" cap="flat" cmpd="sng" algn="ctr">
            <a:noFill/>
            <a:prstDash val="solid"/>
          </a:ln>
          <a:effectLst/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da-DK" sz="1800" dirty="0">
              <a:solidFill>
                <a:srgbClr val="FFFFFF"/>
              </a:solidFill>
              <a:latin typeface="微软雅黑" pitchFamily="34" charset="-122"/>
              <a:ea typeface="微软雅黑"/>
            </a:endParaRPr>
          </a:p>
        </p:txBody>
      </p:sp>
      <p:sp>
        <p:nvSpPr>
          <p:cNvPr id="176" name="Ellipse 55"/>
          <p:cNvSpPr/>
          <p:nvPr/>
        </p:nvSpPr>
        <p:spPr bwMode="auto">
          <a:xfrm>
            <a:off x="4064966" y="4643894"/>
            <a:ext cx="2805484" cy="626246"/>
          </a:xfrm>
          <a:prstGeom prst="ellipse">
            <a:avLst/>
          </a:prstGeom>
          <a:gradFill flip="none" rotWithShape="1">
            <a:gsLst>
              <a:gs pos="24000">
                <a:sysClr val="windowText" lastClr="000000">
                  <a:alpha val="22000"/>
                </a:sysClr>
              </a:gs>
              <a:gs pos="100000">
                <a:sysClr val="window" lastClr="FFFFFF">
                  <a:alpha val="0"/>
                </a:sysClr>
              </a:gs>
            </a:gsLst>
            <a:path path="shape">
              <a:fillToRect l="50000" t="50000" r="50000" b="50000"/>
            </a:path>
            <a:tileRect/>
          </a:gradFill>
          <a:ln w="9525" cap="flat" cmpd="sng" algn="ctr">
            <a:noFill/>
            <a:prstDash val="solid"/>
          </a:ln>
          <a:effectLst/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da-DK" sz="1800" dirty="0">
              <a:solidFill>
                <a:srgbClr val="FFFFFF"/>
              </a:solidFill>
              <a:latin typeface="微软雅黑" pitchFamily="34" charset="-122"/>
              <a:ea typeface="微软雅黑"/>
            </a:endParaRPr>
          </a:p>
        </p:txBody>
      </p:sp>
      <p:sp>
        <p:nvSpPr>
          <p:cNvPr id="177" name="Ellipse 59"/>
          <p:cNvSpPr/>
          <p:nvPr/>
        </p:nvSpPr>
        <p:spPr bwMode="auto">
          <a:xfrm>
            <a:off x="5880175" y="4650658"/>
            <a:ext cx="2805484" cy="626246"/>
          </a:xfrm>
          <a:prstGeom prst="ellipse">
            <a:avLst/>
          </a:prstGeom>
          <a:gradFill flip="none" rotWithShape="1">
            <a:gsLst>
              <a:gs pos="24000">
                <a:sysClr val="windowText" lastClr="000000">
                  <a:alpha val="22000"/>
                </a:sysClr>
              </a:gs>
              <a:gs pos="100000">
                <a:sysClr val="window" lastClr="FFFFFF">
                  <a:alpha val="0"/>
                </a:sysClr>
              </a:gs>
            </a:gsLst>
            <a:path path="shape">
              <a:fillToRect l="50000" t="50000" r="50000" b="50000"/>
            </a:path>
            <a:tileRect/>
          </a:gradFill>
          <a:ln w="9525" cap="flat" cmpd="sng" algn="ctr">
            <a:noFill/>
            <a:prstDash val="solid"/>
          </a:ln>
          <a:effectLst/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da-DK" sz="1800" dirty="0">
              <a:solidFill>
                <a:srgbClr val="FFFFFF"/>
              </a:solidFill>
              <a:latin typeface="微软雅黑" pitchFamily="34" charset="-122"/>
              <a:ea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3416630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22243</TotalTime>
  <Words>8</Words>
  <Application>Microsoft Office PowerPoint</Application>
  <PresentationFormat>全屏显示(4:3)</PresentationFormat>
  <Paragraphs>4</Paragraphs>
  <Slides>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7" baseType="lpstr">
      <vt:lpstr>华文细黑</vt:lpstr>
      <vt:lpstr>宋体</vt:lpstr>
      <vt:lpstr>微软雅黑</vt:lpstr>
      <vt:lpstr>Arial</vt:lpstr>
      <vt:lpstr>Calibri</vt:lpstr>
      <vt:lpstr>Office 主题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Administrator</cp:lastModifiedBy>
  <cp:revision>1187</cp:revision>
  <dcterms:created xsi:type="dcterms:W3CDTF">2009-02-11T05:37:22Z</dcterms:created>
  <dcterms:modified xsi:type="dcterms:W3CDTF">2015-03-11T01:51:34Z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