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7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5672" autoAdjust="0"/>
  </p:normalViewPr>
  <p:slideViewPr>
    <p:cSldViewPr>
      <p:cViewPr varScale="1">
        <p:scale>
          <a:sx n="88" d="100"/>
          <a:sy n="88" d="100"/>
        </p:scale>
        <p:origin x="12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2014/12/25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2014/12/25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5850434" y="2528485"/>
            <a:ext cx="944562" cy="3017445"/>
            <a:chOff x="5850434" y="2963317"/>
            <a:chExt cx="944562" cy="3017445"/>
          </a:xfrm>
        </p:grpSpPr>
        <p:sp>
          <p:nvSpPr>
            <p:cNvPr id="3" name="Freeform 24"/>
            <p:cNvSpPr>
              <a:spLocks/>
            </p:cNvSpPr>
            <p:nvPr/>
          </p:nvSpPr>
          <p:spPr bwMode="gray">
            <a:xfrm>
              <a:off x="5850434" y="2963317"/>
              <a:ext cx="936625" cy="2670175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4" name="Oval 25"/>
            <p:cNvSpPr>
              <a:spLocks noChangeArrowheads="1"/>
            </p:cNvSpPr>
            <p:nvPr/>
          </p:nvSpPr>
          <p:spPr bwMode="gray">
            <a:xfrm>
              <a:off x="5856784" y="2964905"/>
              <a:ext cx="930275" cy="257175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5" name="Oval 26"/>
            <p:cNvSpPr>
              <a:spLocks noChangeArrowheads="1"/>
            </p:cNvSpPr>
            <p:nvPr/>
          </p:nvSpPr>
          <p:spPr bwMode="gray">
            <a:xfrm>
              <a:off x="5856784" y="5376317"/>
              <a:ext cx="930275" cy="257175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6" name="AutoShape 36"/>
            <p:cNvSpPr>
              <a:spLocks noChangeArrowheads="1"/>
            </p:cNvSpPr>
            <p:nvPr/>
          </p:nvSpPr>
          <p:spPr bwMode="gray">
            <a:xfrm>
              <a:off x="5852022" y="3711030"/>
              <a:ext cx="930275" cy="1922462"/>
            </a:xfrm>
            <a:prstGeom prst="can">
              <a:avLst>
                <a:gd name="adj" fmla="val 30022"/>
              </a:avLst>
            </a:prstGeom>
            <a:gradFill>
              <a:gsLst>
                <a:gs pos="100000">
                  <a:srgbClr val="2676FF">
                    <a:lumMod val="60000"/>
                    <a:lumOff val="40000"/>
                  </a:srgbClr>
                </a:gs>
                <a:gs pos="0">
                  <a:srgbClr val="2676FF"/>
                </a:gs>
              </a:gsLst>
              <a:lin ang="162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5900192" y="3978424"/>
              <a:ext cx="7620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80%</a:t>
              </a:r>
            </a:p>
          </p:txBody>
        </p:sp>
        <p:sp>
          <p:nvSpPr>
            <p:cNvPr id="8" name="Rectangle 41"/>
            <p:cNvSpPr>
              <a:spLocks noChangeArrowheads="1"/>
            </p:cNvSpPr>
            <p:nvPr/>
          </p:nvSpPr>
          <p:spPr bwMode="auto">
            <a:xfrm>
              <a:off x="5856783" y="5666830"/>
              <a:ext cx="93821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9" name="AutoShape 43"/>
          <p:cNvSpPr>
            <a:spLocks/>
          </p:cNvSpPr>
          <p:nvPr/>
        </p:nvSpPr>
        <p:spPr bwMode="auto">
          <a:xfrm>
            <a:off x="827584" y="2472923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3546"/>
              <a:gd name="adj5" fmla="val 136222"/>
              <a:gd name="adj6" fmla="val 153481"/>
            </a:avLst>
          </a:prstGeom>
          <a:noFill/>
          <a:ln w="9525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zh-CN" altLang="en-US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r>
              <a:rPr lang="en-US" altLang="zh-CN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altLang="zh-CN" sz="1200" dirty="0">
              <a:solidFill>
                <a:srgbClr val="7D7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AutoShape 44"/>
          <p:cNvSpPr>
            <a:spLocks/>
          </p:cNvSpPr>
          <p:nvPr/>
        </p:nvSpPr>
        <p:spPr bwMode="auto">
          <a:xfrm>
            <a:off x="2351584" y="1960160"/>
            <a:ext cx="2006600" cy="311150"/>
          </a:xfrm>
          <a:prstGeom prst="accentCallout2">
            <a:avLst>
              <a:gd name="adj1" fmla="val 36736"/>
              <a:gd name="adj2" fmla="val 103796"/>
              <a:gd name="adj3" fmla="val 36736"/>
              <a:gd name="adj4" fmla="val 130537"/>
              <a:gd name="adj5" fmla="val 264287"/>
              <a:gd name="adj6" fmla="val 145884"/>
            </a:avLst>
          </a:prstGeom>
          <a:noFill/>
          <a:ln w="9525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zh-CN" altLang="en-US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r>
              <a:rPr lang="en-US" altLang="zh-CN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altLang="zh-CN" sz="1200" dirty="0">
              <a:solidFill>
                <a:srgbClr val="7D7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AutoShape 45"/>
          <p:cNvSpPr>
            <a:spLocks/>
          </p:cNvSpPr>
          <p:nvPr/>
        </p:nvSpPr>
        <p:spPr bwMode="auto">
          <a:xfrm>
            <a:off x="4866184" y="1121960"/>
            <a:ext cx="2057400" cy="330200"/>
          </a:xfrm>
          <a:prstGeom prst="accentCallout2">
            <a:avLst>
              <a:gd name="adj1" fmla="val 34616"/>
              <a:gd name="adj2" fmla="val 103704"/>
              <a:gd name="adj3" fmla="val 34616"/>
              <a:gd name="adj4" fmla="val 117051"/>
              <a:gd name="adj5" fmla="val 399037"/>
              <a:gd name="adj6" fmla="val 129245"/>
            </a:avLst>
          </a:prstGeom>
          <a:noFill/>
          <a:ln w="9525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zh-CN" altLang="en-US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r>
              <a:rPr lang="en-US" altLang="zh-CN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altLang="zh-CN" sz="1200" dirty="0">
              <a:solidFill>
                <a:srgbClr val="7D7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3"/>
          <p:cNvGrpSpPr/>
          <p:nvPr/>
        </p:nvGrpSpPr>
        <p:grpSpPr>
          <a:xfrm>
            <a:off x="4637587" y="2704699"/>
            <a:ext cx="958851" cy="2653907"/>
            <a:chOff x="4637583" y="3139530"/>
            <a:chExt cx="958851" cy="2653907"/>
          </a:xfrm>
        </p:grpSpPr>
        <p:grpSp>
          <p:nvGrpSpPr>
            <p:cNvPr id="13" name="组合 14"/>
            <p:cNvGrpSpPr/>
            <p:nvPr/>
          </p:nvGrpSpPr>
          <p:grpSpPr>
            <a:xfrm>
              <a:off x="4655047" y="3139530"/>
              <a:ext cx="941387" cy="2300287"/>
              <a:chOff x="4655047" y="3139530"/>
              <a:chExt cx="941387" cy="2300287"/>
            </a:xfrm>
          </p:grpSpPr>
          <p:grpSp>
            <p:nvGrpSpPr>
              <p:cNvPr id="16" name="Group 20"/>
              <p:cNvGrpSpPr>
                <a:grpSpLocks/>
              </p:cNvGrpSpPr>
              <p:nvPr/>
            </p:nvGrpSpPr>
            <p:grpSpPr bwMode="auto">
              <a:xfrm>
                <a:off x="4655047" y="3139530"/>
                <a:ext cx="938212" cy="2297112"/>
                <a:chOff x="1529" y="1871"/>
                <a:chExt cx="919" cy="1497"/>
              </a:xfrm>
            </p:grpSpPr>
            <p:sp>
              <p:nvSpPr>
                <p:cNvPr id="18" name="Freeform 21"/>
                <p:cNvSpPr>
                  <a:spLocks/>
                </p:cNvSpPr>
                <p:nvPr/>
              </p:nvSpPr>
              <p:spPr bwMode="gray">
                <a:xfrm>
                  <a:off x="1529" y="1871"/>
                  <a:ext cx="919" cy="1497"/>
                </a:xfrm>
                <a:custGeom>
                  <a:avLst/>
                  <a:gdLst>
                    <a:gd name="T0" fmla="*/ 7 w 919"/>
                    <a:gd name="T1" fmla="*/ 76 h 1497"/>
                    <a:gd name="T2" fmla="*/ 7 w 919"/>
                    <a:gd name="T3" fmla="*/ 1429 h 1497"/>
                    <a:gd name="T4" fmla="*/ 441 w 919"/>
                    <a:gd name="T5" fmla="*/ 1497 h 1497"/>
                    <a:gd name="T6" fmla="*/ 919 w 919"/>
                    <a:gd name="T7" fmla="*/ 1425 h 1497"/>
                    <a:gd name="T8" fmla="*/ 918 w 919"/>
                    <a:gd name="T9" fmla="*/ 73 h 1497"/>
                    <a:gd name="T10" fmla="*/ 414 w 919"/>
                    <a:gd name="T11" fmla="*/ 0 h 1497"/>
                    <a:gd name="T12" fmla="*/ 7 w 919"/>
                    <a:gd name="T13" fmla="*/ 76 h 14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19"/>
                    <a:gd name="T22" fmla="*/ 0 h 1497"/>
                    <a:gd name="T23" fmla="*/ 919 w 919"/>
                    <a:gd name="T24" fmla="*/ 1497 h 149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19" h="1497">
                      <a:moveTo>
                        <a:pt x="7" y="76"/>
                      </a:moveTo>
                      <a:cubicBezTo>
                        <a:pt x="7" y="76"/>
                        <a:pt x="7" y="752"/>
                        <a:pt x="7" y="1429"/>
                      </a:cubicBezTo>
                      <a:cubicBezTo>
                        <a:pt x="33" y="1477"/>
                        <a:pt x="289" y="1495"/>
                        <a:pt x="441" y="1497"/>
                      </a:cubicBezTo>
                      <a:cubicBezTo>
                        <a:pt x="593" y="1497"/>
                        <a:pt x="898" y="1486"/>
                        <a:pt x="919" y="1425"/>
                      </a:cubicBezTo>
                      <a:cubicBezTo>
                        <a:pt x="918" y="749"/>
                        <a:pt x="918" y="73"/>
                        <a:pt x="918" y="73"/>
                      </a:cubicBezTo>
                      <a:cubicBezTo>
                        <a:pt x="904" y="12"/>
                        <a:pt x="566" y="0"/>
                        <a:pt x="414" y="0"/>
                      </a:cubicBezTo>
                      <a:cubicBezTo>
                        <a:pt x="262" y="0"/>
                        <a:pt x="0" y="28"/>
                        <a:pt x="7" y="7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BABABA">
                        <a:alpha val="50000"/>
                      </a:srgbClr>
                    </a:gs>
                    <a:gs pos="50000">
                      <a:srgbClr val="FFFFFF">
                        <a:alpha val="50000"/>
                      </a:srgbClr>
                    </a:gs>
                    <a:gs pos="100000">
                      <a:srgbClr val="BABABA">
                        <a:alpha val="50000"/>
                      </a:srgb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19" name="Oval 22"/>
                <p:cNvSpPr>
                  <a:spLocks noChangeArrowheads="1"/>
                </p:cNvSpPr>
                <p:nvPr/>
              </p:nvSpPr>
              <p:spPr bwMode="gray">
                <a:xfrm>
                  <a:off x="1536" y="1872"/>
                  <a:ext cx="912" cy="144"/>
                </a:xfrm>
                <a:prstGeom prst="ellipse">
                  <a:avLst/>
                </a:prstGeom>
                <a:solidFill>
                  <a:srgbClr val="FFFFFF">
                    <a:alpha val="3019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20" name="Oval 23"/>
                <p:cNvSpPr>
                  <a:spLocks noChangeArrowheads="1"/>
                </p:cNvSpPr>
                <p:nvPr/>
              </p:nvSpPr>
              <p:spPr bwMode="gray">
                <a:xfrm>
                  <a:off x="1536" y="3224"/>
                  <a:ext cx="912" cy="144"/>
                </a:xfrm>
                <a:prstGeom prst="ellipse">
                  <a:avLst/>
                </a:prstGeom>
                <a:solidFill>
                  <a:srgbClr val="FFFFFF">
                    <a:alpha val="1019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7D7D7D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7" name="AutoShape 35"/>
              <p:cNvSpPr>
                <a:spLocks noChangeArrowheads="1"/>
              </p:cNvSpPr>
              <p:nvPr/>
            </p:nvSpPr>
            <p:spPr bwMode="ltGray">
              <a:xfrm>
                <a:off x="4666159" y="4153942"/>
                <a:ext cx="930275" cy="1285875"/>
              </a:xfrm>
              <a:prstGeom prst="can">
                <a:avLst>
                  <a:gd name="adj" fmla="val 26948"/>
                </a:avLst>
              </a:prstGeom>
              <a:gradFill>
                <a:gsLst>
                  <a:gs pos="100000">
                    <a:srgbClr val="2676FF">
                      <a:lumMod val="60000"/>
                      <a:lumOff val="40000"/>
                    </a:srgbClr>
                  </a:gs>
                  <a:gs pos="0">
                    <a:srgbClr val="2676FF"/>
                  </a:gs>
                </a:gsLst>
                <a:lin ang="162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vert="eaVert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14" name="Text Box 38"/>
            <p:cNvSpPr txBox="1">
              <a:spLocks noChangeArrowheads="1"/>
            </p:cNvSpPr>
            <p:nvPr/>
          </p:nvSpPr>
          <p:spPr bwMode="auto">
            <a:xfrm>
              <a:off x="4717505" y="4384824"/>
              <a:ext cx="7620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60%</a:t>
              </a:r>
            </a:p>
          </p:txBody>
        </p:sp>
        <p:sp>
          <p:nvSpPr>
            <p:cNvPr id="15" name="Rectangle 46"/>
            <p:cNvSpPr>
              <a:spLocks noChangeArrowheads="1"/>
            </p:cNvSpPr>
            <p:nvPr/>
          </p:nvSpPr>
          <p:spPr bwMode="auto">
            <a:xfrm>
              <a:off x="4637583" y="5479505"/>
              <a:ext cx="93821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2"/>
          <p:cNvGrpSpPr/>
          <p:nvPr/>
        </p:nvGrpSpPr>
        <p:grpSpPr>
          <a:xfrm>
            <a:off x="3494583" y="2830112"/>
            <a:ext cx="938214" cy="2341170"/>
            <a:chOff x="3494583" y="3264942"/>
            <a:chExt cx="938214" cy="2341170"/>
          </a:xfrm>
        </p:grpSpPr>
        <p:grpSp>
          <p:nvGrpSpPr>
            <p:cNvPr id="22" name="组合 23"/>
            <p:cNvGrpSpPr/>
            <p:nvPr/>
          </p:nvGrpSpPr>
          <p:grpSpPr>
            <a:xfrm>
              <a:off x="3494584" y="3264942"/>
              <a:ext cx="938213" cy="1944688"/>
              <a:chOff x="3494584" y="3264942"/>
              <a:chExt cx="938213" cy="1944688"/>
            </a:xfrm>
          </p:grpSpPr>
          <p:grpSp>
            <p:nvGrpSpPr>
              <p:cNvPr id="25" name="Group 27"/>
              <p:cNvGrpSpPr>
                <a:grpSpLocks/>
              </p:cNvGrpSpPr>
              <p:nvPr/>
            </p:nvGrpSpPr>
            <p:grpSpPr bwMode="auto">
              <a:xfrm>
                <a:off x="3494584" y="3264942"/>
                <a:ext cx="938213" cy="1944688"/>
                <a:chOff x="1529" y="1871"/>
                <a:chExt cx="919" cy="1497"/>
              </a:xfrm>
            </p:grpSpPr>
            <p:sp>
              <p:nvSpPr>
                <p:cNvPr id="27" name="Freeform 28"/>
                <p:cNvSpPr>
                  <a:spLocks/>
                </p:cNvSpPr>
                <p:nvPr/>
              </p:nvSpPr>
              <p:spPr bwMode="gray">
                <a:xfrm>
                  <a:off x="1529" y="1871"/>
                  <a:ext cx="919" cy="1497"/>
                </a:xfrm>
                <a:custGeom>
                  <a:avLst/>
                  <a:gdLst>
                    <a:gd name="T0" fmla="*/ 7 w 919"/>
                    <a:gd name="T1" fmla="*/ 76 h 1497"/>
                    <a:gd name="T2" fmla="*/ 7 w 919"/>
                    <a:gd name="T3" fmla="*/ 1429 h 1497"/>
                    <a:gd name="T4" fmla="*/ 441 w 919"/>
                    <a:gd name="T5" fmla="*/ 1497 h 1497"/>
                    <a:gd name="T6" fmla="*/ 919 w 919"/>
                    <a:gd name="T7" fmla="*/ 1425 h 1497"/>
                    <a:gd name="T8" fmla="*/ 918 w 919"/>
                    <a:gd name="T9" fmla="*/ 73 h 1497"/>
                    <a:gd name="T10" fmla="*/ 414 w 919"/>
                    <a:gd name="T11" fmla="*/ 0 h 1497"/>
                    <a:gd name="T12" fmla="*/ 7 w 919"/>
                    <a:gd name="T13" fmla="*/ 76 h 149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19"/>
                    <a:gd name="T22" fmla="*/ 0 h 1497"/>
                    <a:gd name="T23" fmla="*/ 919 w 919"/>
                    <a:gd name="T24" fmla="*/ 1497 h 1497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19" h="1497">
                      <a:moveTo>
                        <a:pt x="7" y="76"/>
                      </a:moveTo>
                      <a:cubicBezTo>
                        <a:pt x="7" y="76"/>
                        <a:pt x="7" y="752"/>
                        <a:pt x="7" y="1429"/>
                      </a:cubicBezTo>
                      <a:cubicBezTo>
                        <a:pt x="33" y="1477"/>
                        <a:pt x="289" y="1495"/>
                        <a:pt x="441" y="1497"/>
                      </a:cubicBezTo>
                      <a:cubicBezTo>
                        <a:pt x="593" y="1497"/>
                        <a:pt x="898" y="1486"/>
                        <a:pt x="919" y="1425"/>
                      </a:cubicBezTo>
                      <a:cubicBezTo>
                        <a:pt x="918" y="749"/>
                        <a:pt x="918" y="73"/>
                        <a:pt x="918" y="73"/>
                      </a:cubicBezTo>
                      <a:cubicBezTo>
                        <a:pt x="904" y="12"/>
                        <a:pt x="566" y="0"/>
                        <a:pt x="414" y="0"/>
                      </a:cubicBezTo>
                      <a:cubicBezTo>
                        <a:pt x="262" y="0"/>
                        <a:pt x="0" y="28"/>
                        <a:pt x="7" y="76"/>
                      </a:cubicBezTo>
                      <a:close/>
                    </a:path>
                  </a:pathLst>
                </a:custGeom>
                <a:gradFill rotWithShape="1">
                  <a:gsLst>
                    <a:gs pos="0">
                      <a:srgbClr val="BABABA">
                        <a:alpha val="50000"/>
                      </a:srgbClr>
                    </a:gs>
                    <a:gs pos="50000">
                      <a:srgbClr val="FFFFFF">
                        <a:alpha val="50000"/>
                      </a:srgbClr>
                    </a:gs>
                    <a:gs pos="100000">
                      <a:srgbClr val="BABABA">
                        <a:alpha val="50000"/>
                      </a:srgbClr>
                    </a:gs>
                  </a:gsLst>
                  <a:lin ang="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28" name="Oval 29"/>
                <p:cNvSpPr>
                  <a:spLocks noChangeArrowheads="1"/>
                </p:cNvSpPr>
                <p:nvPr/>
              </p:nvSpPr>
              <p:spPr bwMode="gray">
                <a:xfrm>
                  <a:off x="1536" y="1872"/>
                  <a:ext cx="912" cy="144"/>
                </a:xfrm>
                <a:prstGeom prst="ellipse">
                  <a:avLst/>
                </a:prstGeom>
                <a:solidFill>
                  <a:srgbClr val="FFFFFF">
                    <a:alpha val="3019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endParaRPr>
                </a:p>
              </p:txBody>
            </p:sp>
            <p:sp>
              <p:nvSpPr>
                <p:cNvPr id="29" name="Oval 30"/>
                <p:cNvSpPr>
                  <a:spLocks noChangeArrowheads="1"/>
                </p:cNvSpPr>
                <p:nvPr/>
              </p:nvSpPr>
              <p:spPr bwMode="gray">
                <a:xfrm>
                  <a:off x="1536" y="3224"/>
                  <a:ext cx="912" cy="144"/>
                </a:xfrm>
                <a:prstGeom prst="ellipse">
                  <a:avLst/>
                </a:prstGeom>
                <a:solidFill>
                  <a:srgbClr val="FFFFFF">
                    <a:alpha val="10196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Impact" pitchFamily="34" charset="0"/>
                    <a:ea typeface="微软雅黑" pitchFamily="34" charset="-122"/>
                  </a:endParaRPr>
                </a:p>
              </p:txBody>
            </p:sp>
          </p:grpSp>
          <p:sp>
            <p:nvSpPr>
              <p:cNvPr id="26" name="AutoShape 34"/>
              <p:cNvSpPr>
                <a:spLocks noChangeArrowheads="1"/>
              </p:cNvSpPr>
              <p:nvPr/>
            </p:nvSpPr>
            <p:spPr bwMode="gray">
              <a:xfrm>
                <a:off x="3502522" y="4584155"/>
                <a:ext cx="930275" cy="623887"/>
              </a:xfrm>
              <a:prstGeom prst="can">
                <a:avLst>
                  <a:gd name="adj" fmla="val 30417"/>
                </a:avLst>
              </a:prstGeom>
              <a:gradFill>
                <a:gsLst>
                  <a:gs pos="100000">
                    <a:srgbClr val="2676FF">
                      <a:lumMod val="60000"/>
                      <a:lumOff val="40000"/>
                    </a:srgbClr>
                  </a:gs>
                  <a:gs pos="0">
                    <a:srgbClr val="2676FF"/>
                  </a:gs>
                </a:gsLst>
                <a:lin ang="16200000" scaled="0"/>
              </a:gradFill>
              <a:ln w="3175" cap="flat" cmpd="sng" algn="ctr">
                <a:noFill/>
                <a:prstDash val="solid"/>
              </a:ln>
              <a:effectLst/>
            </p:spPr>
            <p:txBody>
              <a:bodyPr vert="eaVert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3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3" name="Text Box 37"/>
            <p:cNvSpPr txBox="1">
              <a:spLocks noChangeArrowheads="1"/>
            </p:cNvSpPr>
            <p:nvPr/>
          </p:nvSpPr>
          <p:spPr bwMode="auto">
            <a:xfrm>
              <a:off x="3537992" y="4800749"/>
              <a:ext cx="7620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30%</a:t>
              </a:r>
            </a:p>
          </p:txBody>
        </p:sp>
        <p:sp>
          <p:nvSpPr>
            <p:cNvPr id="24" name="Rectangle 47"/>
            <p:cNvSpPr>
              <a:spLocks noChangeArrowheads="1"/>
            </p:cNvSpPr>
            <p:nvPr/>
          </p:nvSpPr>
          <p:spPr bwMode="auto">
            <a:xfrm>
              <a:off x="3494583" y="5292180"/>
              <a:ext cx="938213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30" name="AutoShape 48"/>
          <p:cNvSpPr>
            <a:spLocks/>
          </p:cNvSpPr>
          <p:nvPr/>
        </p:nvSpPr>
        <p:spPr bwMode="auto">
          <a:xfrm>
            <a:off x="3494588" y="1502960"/>
            <a:ext cx="2068513" cy="311150"/>
          </a:xfrm>
          <a:prstGeom prst="accentCallout2">
            <a:avLst>
              <a:gd name="adj1" fmla="val 36736"/>
              <a:gd name="adj2" fmla="val 103685"/>
              <a:gd name="adj3" fmla="val 36736"/>
              <a:gd name="adj4" fmla="val 126708"/>
              <a:gd name="adj5" fmla="val 362755"/>
              <a:gd name="adj6" fmla="val 140981"/>
            </a:avLst>
          </a:prstGeom>
          <a:noFill/>
          <a:ln w="9525">
            <a:solidFill>
              <a:srgbClr val="C5C5C5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r">
              <a:lnSpc>
                <a:spcPct val="90000"/>
              </a:lnSpc>
            </a:pPr>
            <a:r>
              <a:rPr lang="zh-CN" altLang="en-US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单击此处添加文本</a:t>
            </a:r>
            <a:r>
              <a:rPr lang="en-US" altLang="zh-CN" sz="1200" smtClean="0">
                <a:solidFill>
                  <a:srgbClr val="7D7D7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altLang="zh-CN" sz="1200" dirty="0">
              <a:solidFill>
                <a:srgbClr val="7D7D7D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1" name="组合 32"/>
          <p:cNvGrpSpPr/>
          <p:nvPr/>
        </p:nvGrpSpPr>
        <p:grpSpPr>
          <a:xfrm>
            <a:off x="7044236" y="2342749"/>
            <a:ext cx="1032465" cy="3390507"/>
            <a:chOff x="7044234" y="2777580"/>
            <a:chExt cx="1032465" cy="3390507"/>
          </a:xfrm>
        </p:grpSpPr>
        <p:sp>
          <p:nvSpPr>
            <p:cNvPr id="32" name="Freeform 31"/>
            <p:cNvSpPr>
              <a:spLocks/>
            </p:cNvSpPr>
            <p:nvPr/>
          </p:nvSpPr>
          <p:spPr bwMode="gray">
            <a:xfrm>
              <a:off x="7048997" y="2777580"/>
              <a:ext cx="936625" cy="3044825"/>
            </a:xfrm>
            <a:custGeom>
              <a:avLst/>
              <a:gdLst>
                <a:gd name="T0" fmla="*/ 2147483647 w 919"/>
                <a:gd name="T1" fmla="*/ 2147483647 h 1497"/>
                <a:gd name="T2" fmla="*/ 2147483647 w 919"/>
                <a:gd name="T3" fmla="*/ 2147483647 h 1497"/>
                <a:gd name="T4" fmla="*/ 2147483647 w 919"/>
                <a:gd name="T5" fmla="*/ 2147483647 h 1497"/>
                <a:gd name="T6" fmla="*/ 2147483647 w 919"/>
                <a:gd name="T7" fmla="*/ 2147483647 h 1497"/>
                <a:gd name="T8" fmla="*/ 2147483647 w 919"/>
                <a:gd name="T9" fmla="*/ 2147483647 h 1497"/>
                <a:gd name="T10" fmla="*/ 2147483647 w 919"/>
                <a:gd name="T11" fmla="*/ 0 h 1497"/>
                <a:gd name="T12" fmla="*/ 2147483647 w 919"/>
                <a:gd name="T13" fmla="*/ 2147483647 h 149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19"/>
                <a:gd name="T22" fmla="*/ 0 h 1497"/>
                <a:gd name="T23" fmla="*/ 919 w 919"/>
                <a:gd name="T24" fmla="*/ 1497 h 149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19" h="1497">
                  <a:moveTo>
                    <a:pt x="7" y="76"/>
                  </a:moveTo>
                  <a:cubicBezTo>
                    <a:pt x="7" y="76"/>
                    <a:pt x="7" y="752"/>
                    <a:pt x="7" y="1429"/>
                  </a:cubicBezTo>
                  <a:cubicBezTo>
                    <a:pt x="33" y="1477"/>
                    <a:pt x="289" y="1495"/>
                    <a:pt x="441" y="1497"/>
                  </a:cubicBezTo>
                  <a:cubicBezTo>
                    <a:pt x="593" y="1497"/>
                    <a:pt x="898" y="1486"/>
                    <a:pt x="919" y="1425"/>
                  </a:cubicBezTo>
                  <a:cubicBezTo>
                    <a:pt x="918" y="749"/>
                    <a:pt x="918" y="73"/>
                    <a:pt x="918" y="73"/>
                  </a:cubicBezTo>
                  <a:cubicBezTo>
                    <a:pt x="904" y="12"/>
                    <a:pt x="566" y="0"/>
                    <a:pt x="414" y="0"/>
                  </a:cubicBezTo>
                  <a:cubicBezTo>
                    <a:pt x="262" y="0"/>
                    <a:pt x="0" y="28"/>
                    <a:pt x="7" y="76"/>
                  </a:cubicBezTo>
                  <a:close/>
                </a:path>
              </a:pathLst>
            </a:custGeom>
            <a:gradFill rotWithShape="1">
              <a:gsLst>
                <a:gs pos="0">
                  <a:srgbClr val="BABABA">
                    <a:alpha val="50000"/>
                  </a:srgbClr>
                </a:gs>
                <a:gs pos="50000">
                  <a:srgbClr val="FFFFFF">
                    <a:alpha val="50000"/>
                  </a:srgbClr>
                </a:gs>
                <a:gs pos="100000">
                  <a:srgbClr val="BABABA">
                    <a:alpha val="50000"/>
                  </a:srgb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gray">
            <a:xfrm>
              <a:off x="7055347" y="5530305"/>
              <a:ext cx="930275" cy="292100"/>
            </a:xfrm>
            <a:prstGeom prst="ellipse">
              <a:avLst/>
            </a:prstGeom>
            <a:solidFill>
              <a:srgbClr val="FFFFFF">
                <a:alpha val="1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  <p:sp>
          <p:nvSpPr>
            <p:cNvPr id="34" name="AutoShape 33"/>
            <p:cNvSpPr>
              <a:spLocks noChangeArrowheads="1"/>
            </p:cNvSpPr>
            <p:nvPr/>
          </p:nvSpPr>
          <p:spPr bwMode="gray">
            <a:xfrm>
              <a:off x="7061697" y="4523830"/>
              <a:ext cx="928687" cy="1285875"/>
            </a:xfrm>
            <a:prstGeom prst="can">
              <a:avLst>
                <a:gd name="adj" fmla="val 26994"/>
              </a:avLst>
            </a:prstGeom>
            <a:gradFill>
              <a:gsLst>
                <a:gs pos="100000">
                  <a:srgbClr val="2676FF">
                    <a:lumMod val="60000"/>
                    <a:lumOff val="40000"/>
                  </a:srgbClr>
                </a:gs>
                <a:gs pos="0">
                  <a:srgbClr val="2676FF"/>
                </a:gs>
              </a:gsLst>
              <a:lin ang="162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vert="eaVert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35" name="Text Box 40"/>
            <p:cNvSpPr txBox="1">
              <a:spLocks noChangeArrowheads="1"/>
            </p:cNvSpPr>
            <p:nvPr/>
          </p:nvSpPr>
          <p:spPr bwMode="blackWhite">
            <a:xfrm>
              <a:off x="7119392" y="4759474"/>
              <a:ext cx="76200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</a:rPr>
                <a:t>60%</a:t>
              </a:r>
            </a:p>
          </p:txBody>
        </p:sp>
        <p:sp>
          <p:nvSpPr>
            <p:cNvPr id="36" name="Rectangle 42"/>
            <p:cNvSpPr>
              <a:spLocks noChangeArrowheads="1"/>
            </p:cNvSpPr>
            <p:nvPr/>
          </p:nvSpPr>
          <p:spPr bwMode="auto">
            <a:xfrm>
              <a:off x="7075735" y="5854155"/>
              <a:ext cx="1000964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文本</a:t>
              </a:r>
              <a:r>
                <a:rPr kumimoji="0" lang="en-US" altLang="zh-CN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7D7D7D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7D7D7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Oval 49"/>
            <p:cNvSpPr>
              <a:spLocks noChangeArrowheads="1"/>
            </p:cNvSpPr>
            <p:nvPr/>
          </p:nvSpPr>
          <p:spPr bwMode="gray">
            <a:xfrm>
              <a:off x="7044234" y="2787105"/>
              <a:ext cx="930275" cy="257175"/>
            </a:xfrm>
            <a:prstGeom prst="ellipse">
              <a:avLst/>
            </a:prstGeom>
            <a:solidFill>
              <a:srgbClr val="FFFFFF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Impact" pitchFamily="34" charset="0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92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20169</TotalTime>
  <Words>56</Words>
  <Application>Microsoft Office PowerPoint</Application>
  <PresentationFormat>全屏显示(4:3)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7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Administrator</cp:lastModifiedBy>
  <cp:revision>1071</cp:revision>
  <dcterms:created xsi:type="dcterms:W3CDTF">2009-02-11T05:37:22Z</dcterms:created>
  <dcterms:modified xsi:type="dcterms:W3CDTF">2014-12-25T09:14:13Z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