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0" autoAdjust="0"/>
    <p:restoredTop sz="94660"/>
  </p:normalViewPr>
  <p:slideViewPr>
    <p:cSldViewPr>
      <p:cViewPr varScale="1">
        <p:scale>
          <a:sx n="87" d="100"/>
          <a:sy n="87" d="100"/>
        </p:scale>
        <p:origin x="126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2015/6/8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2015/6/8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78890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sucai/" TargetMode="Externa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2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949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6130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8248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29262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507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022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462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737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794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56058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3210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301740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uppieren 44"/>
          <p:cNvGrpSpPr/>
          <p:nvPr/>
        </p:nvGrpSpPr>
        <p:grpSpPr>
          <a:xfrm>
            <a:off x="2198655" y="476672"/>
            <a:ext cx="4787980" cy="5162170"/>
            <a:chOff x="4937130" y="2033588"/>
            <a:chExt cx="2782887" cy="3000375"/>
          </a:xfrm>
          <a:solidFill>
            <a:srgbClr val="FFFFFF">
              <a:lumMod val="65000"/>
            </a:srgbClr>
          </a:solidFill>
          <a:effectLst>
            <a:outerShdw blurRad="635000" dist="50800" dir="6720000" algn="ctr" rotWithShape="0">
              <a:srgbClr val="000000">
                <a:alpha val="80000"/>
              </a:srgbClr>
            </a:outerShdw>
          </a:effectLst>
          <a:scene3d>
            <a:camera prst="perspectiveFront" fov="5400000">
              <a:rot lat="18609801" lon="17965058" rev="3904819"/>
            </a:camera>
            <a:lightRig rig="threePt" dir="t"/>
          </a:scene3d>
        </p:grpSpPr>
        <p:sp>
          <p:nvSpPr>
            <p:cNvPr id="47" name="Freeform 50"/>
            <p:cNvSpPr>
              <a:spLocks/>
            </p:cNvSpPr>
            <p:nvPr/>
          </p:nvSpPr>
          <p:spPr bwMode="gray">
            <a:xfrm>
              <a:off x="4937130" y="2033588"/>
              <a:ext cx="1730375" cy="2087562"/>
            </a:xfrm>
            <a:custGeom>
              <a:avLst/>
              <a:gdLst>
                <a:gd name="T0" fmla="*/ 2147483647 w 365"/>
                <a:gd name="T1" fmla="*/ 1004079605 h 437"/>
                <a:gd name="T2" fmla="*/ 2147483647 w 365"/>
                <a:gd name="T3" fmla="*/ 502042191 h 437"/>
                <a:gd name="T4" fmla="*/ 2147483647 w 365"/>
                <a:gd name="T5" fmla="*/ 0 h 437"/>
                <a:gd name="T6" fmla="*/ 2147483647 w 365"/>
                <a:gd name="T7" fmla="*/ 981259729 h 437"/>
                <a:gd name="T8" fmla="*/ 0 w 365"/>
                <a:gd name="T9" fmla="*/ 2147483647 h 437"/>
                <a:gd name="T10" fmla="*/ 404547466 w 365"/>
                <a:gd name="T11" fmla="*/ 2147483647 h 437"/>
                <a:gd name="T12" fmla="*/ 898989068 w 365"/>
                <a:gd name="T13" fmla="*/ 2147483647 h 437"/>
                <a:gd name="T14" fmla="*/ 2147483647 w 365"/>
                <a:gd name="T15" fmla="*/ 2147483647 h 437"/>
                <a:gd name="T16" fmla="*/ 2147483647 w 365"/>
                <a:gd name="T17" fmla="*/ 2147483647 h 437"/>
                <a:gd name="T18" fmla="*/ 2147483647 w 365"/>
                <a:gd name="T19" fmla="*/ 2147483647 h 437"/>
                <a:gd name="T20" fmla="*/ 2147483647 w 365"/>
                <a:gd name="T21" fmla="*/ 2147483647 h 437"/>
                <a:gd name="T22" fmla="*/ 2147483647 w 365"/>
                <a:gd name="T23" fmla="*/ 2147483647 h 437"/>
                <a:gd name="T24" fmla="*/ 2147483647 w 365"/>
                <a:gd name="T25" fmla="*/ 2147483647 h 437"/>
                <a:gd name="T26" fmla="*/ 2147483647 w 365"/>
                <a:gd name="T27" fmla="*/ 2147483647 h 437"/>
                <a:gd name="T28" fmla="*/ 2147483647 w 365"/>
                <a:gd name="T29" fmla="*/ 1004079605 h 43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65"/>
                <a:gd name="T46" fmla="*/ 0 h 437"/>
                <a:gd name="T47" fmla="*/ 365 w 365"/>
                <a:gd name="T48" fmla="*/ 437 h 43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65" h="437">
                  <a:moveTo>
                    <a:pt x="322" y="44"/>
                  </a:moveTo>
                  <a:cubicBezTo>
                    <a:pt x="304" y="22"/>
                    <a:pt x="304" y="22"/>
                    <a:pt x="304" y="22"/>
                  </a:cubicBezTo>
                  <a:cubicBezTo>
                    <a:pt x="286" y="0"/>
                    <a:pt x="286" y="0"/>
                    <a:pt x="286" y="0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127" y="46"/>
                    <a:pt x="0" y="176"/>
                    <a:pt x="0" y="335"/>
                  </a:cubicBezTo>
                  <a:cubicBezTo>
                    <a:pt x="0" y="371"/>
                    <a:pt x="6" y="405"/>
                    <a:pt x="18" y="437"/>
                  </a:cubicBezTo>
                  <a:cubicBezTo>
                    <a:pt x="40" y="377"/>
                    <a:pt x="40" y="377"/>
                    <a:pt x="40" y="377"/>
                  </a:cubicBezTo>
                  <a:cubicBezTo>
                    <a:pt x="115" y="389"/>
                    <a:pt x="115" y="389"/>
                    <a:pt x="115" y="389"/>
                  </a:cubicBezTo>
                  <a:cubicBezTo>
                    <a:pt x="100" y="342"/>
                    <a:pt x="105" y="289"/>
                    <a:pt x="132" y="242"/>
                  </a:cubicBezTo>
                  <a:cubicBezTo>
                    <a:pt x="165" y="185"/>
                    <a:pt x="224" y="152"/>
                    <a:pt x="286" y="149"/>
                  </a:cubicBezTo>
                  <a:cubicBezTo>
                    <a:pt x="286" y="191"/>
                    <a:pt x="286" y="191"/>
                    <a:pt x="286" y="191"/>
                  </a:cubicBezTo>
                  <a:cubicBezTo>
                    <a:pt x="304" y="169"/>
                    <a:pt x="304" y="169"/>
                    <a:pt x="304" y="169"/>
                  </a:cubicBezTo>
                  <a:cubicBezTo>
                    <a:pt x="319" y="151"/>
                    <a:pt x="319" y="151"/>
                    <a:pt x="319" y="151"/>
                  </a:cubicBezTo>
                  <a:cubicBezTo>
                    <a:pt x="365" y="96"/>
                    <a:pt x="365" y="96"/>
                    <a:pt x="365" y="96"/>
                  </a:cubicBezTo>
                  <a:lnTo>
                    <a:pt x="322" y="44"/>
                  </a:lnTo>
                  <a:close/>
                </a:path>
              </a:pathLst>
            </a:custGeom>
            <a:solidFill>
              <a:srgbClr val="FFC000"/>
            </a:solidFill>
            <a:ln w="0">
              <a:solidFill>
                <a:srgbClr val="FFFFFF"/>
              </a:solidFill>
              <a:round/>
              <a:headEnd/>
              <a:tailEnd/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p3d extrusionH="127000" prstMaterial="matte">
              <a:bevelT w="0" h="0" prst="softRound"/>
              <a:bevelB w="0" h="0" prst="softRound"/>
              <a:extrusionClr>
                <a:srgbClr val="FFFFFF"/>
              </a:extrusionClr>
              <a:contourClr>
                <a:srgbClr val="FFFFFF"/>
              </a:contourClr>
            </a:sp3d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Freeform 51"/>
            <p:cNvSpPr>
              <a:spLocks/>
            </p:cNvSpPr>
            <p:nvPr/>
          </p:nvSpPr>
          <p:spPr bwMode="gray">
            <a:xfrm>
              <a:off x="4965705" y="3906838"/>
              <a:ext cx="2428875" cy="1127125"/>
            </a:xfrm>
            <a:custGeom>
              <a:avLst/>
              <a:gdLst>
                <a:gd name="T0" fmla="*/ 2147483647 w 512"/>
                <a:gd name="T1" fmla="*/ 2147483647 h 236"/>
                <a:gd name="T2" fmla="*/ 2147483647 w 512"/>
                <a:gd name="T3" fmla="*/ 1596682593 h 236"/>
                <a:gd name="T4" fmla="*/ 2147483647 w 512"/>
                <a:gd name="T5" fmla="*/ 2147483647 h 236"/>
                <a:gd name="T6" fmla="*/ 2147483647 w 512"/>
                <a:gd name="T7" fmla="*/ 958008541 h 236"/>
                <a:gd name="T8" fmla="*/ 2147483647 w 512"/>
                <a:gd name="T9" fmla="*/ 479004271 h 236"/>
                <a:gd name="T10" fmla="*/ 2147483647 w 512"/>
                <a:gd name="T11" fmla="*/ 364954533 h 236"/>
                <a:gd name="T12" fmla="*/ 2147483647 w 512"/>
                <a:gd name="T13" fmla="*/ 273714669 h 236"/>
                <a:gd name="T14" fmla="*/ 967697791 w 512"/>
                <a:gd name="T15" fmla="*/ 0 h 236"/>
                <a:gd name="T16" fmla="*/ 450091344 w 512"/>
                <a:gd name="T17" fmla="*/ 1459822909 h 236"/>
                <a:gd name="T18" fmla="*/ 225045672 w 512"/>
                <a:gd name="T19" fmla="*/ 2052876767 h 236"/>
                <a:gd name="T20" fmla="*/ 0 w 512"/>
                <a:gd name="T21" fmla="*/ 2147483647 h 236"/>
                <a:gd name="T22" fmla="*/ 810162552 w 512"/>
                <a:gd name="T23" fmla="*/ 2147483647 h 236"/>
                <a:gd name="T24" fmla="*/ 2147483647 w 512"/>
                <a:gd name="T25" fmla="*/ 2147483647 h 236"/>
                <a:gd name="T26" fmla="*/ 2147483647 w 512"/>
                <a:gd name="T27" fmla="*/ 2147483647 h 236"/>
                <a:gd name="T28" fmla="*/ 2147483647 w 512"/>
                <a:gd name="T29" fmla="*/ 2147483647 h 2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12"/>
                <a:gd name="T46" fmla="*/ 0 h 236"/>
                <a:gd name="T47" fmla="*/ 512 w 512"/>
                <a:gd name="T48" fmla="*/ 236 h 2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12" h="236">
                  <a:moveTo>
                    <a:pt x="449" y="141"/>
                  </a:moveTo>
                  <a:cubicBezTo>
                    <a:pt x="422" y="70"/>
                    <a:pt x="422" y="70"/>
                    <a:pt x="422" y="70"/>
                  </a:cubicBezTo>
                  <a:cubicBezTo>
                    <a:pt x="365" y="132"/>
                    <a:pt x="270" y="148"/>
                    <a:pt x="194" y="104"/>
                  </a:cubicBezTo>
                  <a:cubicBezTo>
                    <a:pt x="166" y="89"/>
                    <a:pt x="145" y="67"/>
                    <a:pt x="129" y="42"/>
                  </a:cubicBezTo>
                  <a:cubicBezTo>
                    <a:pt x="165" y="21"/>
                    <a:pt x="165" y="21"/>
                    <a:pt x="165" y="21"/>
                  </a:cubicBezTo>
                  <a:cubicBezTo>
                    <a:pt x="137" y="16"/>
                    <a:pt x="137" y="16"/>
                    <a:pt x="137" y="16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88" y="180"/>
                    <a:pt x="181" y="236"/>
                    <a:pt x="287" y="236"/>
                  </a:cubicBezTo>
                  <a:cubicBezTo>
                    <a:pt x="377" y="236"/>
                    <a:pt x="458" y="195"/>
                    <a:pt x="512" y="130"/>
                  </a:cubicBezTo>
                  <a:lnTo>
                    <a:pt x="449" y="141"/>
                  </a:lnTo>
                  <a:close/>
                </a:path>
              </a:pathLst>
            </a:custGeom>
            <a:solidFill>
              <a:srgbClr val="0061B2"/>
            </a:solidFill>
            <a:ln w="0">
              <a:solidFill>
                <a:srgbClr val="FFFFFF"/>
              </a:solidFill>
              <a:round/>
              <a:headEnd/>
              <a:tailEnd/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p3d extrusionH="127000" prstMaterial="matte">
              <a:bevelT w="0" h="0" prst="softRound"/>
              <a:bevelB w="0" h="0" prst="softRound"/>
              <a:extrusionClr>
                <a:srgbClr val="FFFFFF">
                  <a:lumMod val="95000"/>
                </a:srgbClr>
              </a:extrusionClr>
              <a:contourClr>
                <a:srgbClr val="FFFFFF"/>
              </a:contourClr>
            </a:sp3d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52"/>
            <p:cNvSpPr>
              <a:spLocks/>
            </p:cNvSpPr>
            <p:nvPr/>
          </p:nvSpPr>
          <p:spPr bwMode="gray">
            <a:xfrm>
              <a:off x="6521455" y="2259013"/>
              <a:ext cx="1198562" cy="2244725"/>
            </a:xfrm>
            <a:custGeom>
              <a:avLst/>
              <a:gdLst>
                <a:gd name="T0" fmla="*/ 2147483647 w 252"/>
                <a:gd name="T1" fmla="*/ 2147483647 h 470"/>
                <a:gd name="T2" fmla="*/ 2147483647 w 252"/>
                <a:gd name="T3" fmla="*/ 2147483647 h 470"/>
                <a:gd name="T4" fmla="*/ 180973380 w 252"/>
                <a:gd name="T5" fmla="*/ 0 h 470"/>
                <a:gd name="T6" fmla="*/ 1108451094 w 252"/>
                <a:gd name="T7" fmla="*/ 1117705898 h 470"/>
                <a:gd name="T8" fmla="*/ 0 w 252"/>
                <a:gd name="T9" fmla="*/ 2147483647 h 470"/>
                <a:gd name="T10" fmla="*/ 1176312516 w 252"/>
                <a:gd name="T11" fmla="*/ 2147483647 h 470"/>
                <a:gd name="T12" fmla="*/ 2147483647 w 252"/>
                <a:gd name="T13" fmla="*/ 2147483647 h 470"/>
                <a:gd name="T14" fmla="*/ 1968062703 w 252"/>
                <a:gd name="T15" fmla="*/ 2147483647 h 470"/>
                <a:gd name="T16" fmla="*/ 2147483647 w 252"/>
                <a:gd name="T17" fmla="*/ 2147483647 h 470"/>
                <a:gd name="T18" fmla="*/ 2147483647 w 252"/>
                <a:gd name="T19" fmla="*/ 2147483647 h 470"/>
                <a:gd name="T20" fmla="*/ 2147483647 w 252"/>
                <a:gd name="T21" fmla="*/ 2147483647 h 470"/>
                <a:gd name="T22" fmla="*/ 2147483647 w 252"/>
                <a:gd name="T23" fmla="*/ 2147483647 h 470"/>
                <a:gd name="T24" fmla="*/ 2147483647 w 252"/>
                <a:gd name="T25" fmla="*/ 2147483647 h 470"/>
                <a:gd name="T26" fmla="*/ 2147483647 w 252"/>
                <a:gd name="T27" fmla="*/ 2147483647 h 470"/>
                <a:gd name="T28" fmla="*/ 2147483647 w 252"/>
                <a:gd name="T29" fmla="*/ 2147483647 h 47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52"/>
                <a:gd name="T46" fmla="*/ 0 h 470"/>
                <a:gd name="T47" fmla="*/ 252 w 252"/>
                <a:gd name="T48" fmla="*/ 470 h 47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52" h="470">
                  <a:moveTo>
                    <a:pt x="216" y="429"/>
                  </a:moveTo>
                  <a:cubicBezTo>
                    <a:pt x="238" y="387"/>
                    <a:pt x="251" y="339"/>
                    <a:pt x="251" y="288"/>
                  </a:cubicBezTo>
                  <a:cubicBezTo>
                    <a:pt x="251" y="144"/>
                    <a:pt x="146" y="23"/>
                    <a:pt x="8" y="0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18" y="111"/>
                    <a:pt x="35" y="118"/>
                    <a:pt x="52" y="127"/>
                  </a:cubicBezTo>
                  <a:cubicBezTo>
                    <a:pt x="139" y="177"/>
                    <a:pt x="170" y="287"/>
                    <a:pt x="123" y="375"/>
                  </a:cubicBezTo>
                  <a:cubicBezTo>
                    <a:pt x="87" y="354"/>
                    <a:pt x="87" y="354"/>
                    <a:pt x="87" y="354"/>
                  </a:cubicBezTo>
                  <a:cubicBezTo>
                    <a:pt x="97" y="381"/>
                    <a:pt x="97" y="381"/>
                    <a:pt x="97" y="381"/>
                  </a:cubicBezTo>
                  <a:cubicBezTo>
                    <a:pt x="105" y="403"/>
                    <a:pt x="105" y="403"/>
                    <a:pt x="105" y="403"/>
                  </a:cubicBezTo>
                  <a:cubicBezTo>
                    <a:pt x="130" y="470"/>
                    <a:pt x="130" y="470"/>
                    <a:pt x="130" y="470"/>
                  </a:cubicBezTo>
                  <a:cubicBezTo>
                    <a:pt x="197" y="459"/>
                    <a:pt x="197" y="459"/>
                    <a:pt x="197" y="459"/>
                  </a:cubicBezTo>
                  <a:cubicBezTo>
                    <a:pt x="224" y="454"/>
                    <a:pt x="224" y="454"/>
                    <a:pt x="224" y="454"/>
                  </a:cubicBezTo>
                  <a:cubicBezTo>
                    <a:pt x="252" y="450"/>
                    <a:pt x="252" y="450"/>
                    <a:pt x="252" y="450"/>
                  </a:cubicBezTo>
                  <a:lnTo>
                    <a:pt x="216" y="429"/>
                  </a:lnTo>
                  <a:close/>
                </a:path>
              </a:pathLst>
            </a:custGeom>
            <a:solidFill>
              <a:srgbClr val="009242"/>
            </a:solidFill>
            <a:ln w="0">
              <a:solidFill>
                <a:srgbClr val="FFFFFF"/>
              </a:solidFill>
              <a:round/>
              <a:headEnd/>
              <a:tailEnd/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p3d extrusionH="127000" prstMaterial="matte">
              <a:bevelT w="0" h="0" prst="softRound"/>
              <a:bevelB w="0" h="0" prst="softRound"/>
              <a:extrusionClr>
                <a:srgbClr val="FFFFFF"/>
              </a:extrusionClr>
              <a:contourClr>
                <a:srgbClr val="FFFFFF"/>
              </a:contourClr>
            </a:sp3d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0" name="Rectangle 5"/>
          <p:cNvSpPr>
            <a:spLocks noChangeArrowheads="1"/>
          </p:cNvSpPr>
          <p:nvPr/>
        </p:nvSpPr>
        <p:spPr bwMode="gray">
          <a:xfrm>
            <a:off x="4578879" y="1598644"/>
            <a:ext cx="2064823" cy="8699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08000" tIns="108000" rIns="144000" bIns="72000"/>
          <a:lstStyle/>
          <a:p>
            <a:pPr marL="0" marR="0" lvl="0" indent="0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buSzTx/>
              <a:buFontTx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This text can be replaced </a:t>
            </a:r>
            <a:br>
              <a:rPr kumimoji="0" lang="de-DE" sz="16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</a:br>
            <a:r>
              <a:rPr kumimoji="0" lang="de-DE" sz="16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with your own text.</a:t>
            </a:r>
          </a:p>
        </p:txBody>
      </p:sp>
      <p:sp>
        <p:nvSpPr>
          <p:cNvPr id="51" name="Rectangle 5"/>
          <p:cNvSpPr>
            <a:spLocks noChangeArrowheads="1"/>
          </p:cNvSpPr>
          <p:nvPr/>
        </p:nvSpPr>
        <p:spPr bwMode="gray">
          <a:xfrm>
            <a:off x="6572264" y="4125950"/>
            <a:ext cx="2346099" cy="8699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08000" tIns="108000" rIns="144000" bIns="72000"/>
          <a:lstStyle/>
          <a:p>
            <a:pPr marL="0" marR="0" lvl="0" indent="0" algn="r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buSzTx/>
              <a:buFontTx/>
              <a:buNone/>
              <a:tabLst/>
              <a:defRPr/>
            </a:pPr>
            <a:r>
              <a:rPr kumimoji="0" lang="de-DE" sz="160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This text can </a:t>
            </a:r>
            <a:r>
              <a:rPr kumimoji="0" lang="de-DE" sz="160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be </a:t>
            </a:r>
            <a:r>
              <a:rPr kumimoji="0" lang="de-DE" sz="160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replaced with </a:t>
            </a:r>
            <a:br>
              <a:rPr kumimoji="0" lang="de-DE" sz="160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</a:br>
            <a:r>
              <a:rPr kumimoji="0" lang="de-DE" sz="160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your own text</a:t>
            </a:r>
            <a:r>
              <a:rPr kumimoji="0" lang="de-DE" sz="1600" i="0" u="none" strike="noStrike" kern="0" cap="none" spc="0" normalizeH="0" baseline="0" noProof="1">
                <a:ln>
                  <a:noFill/>
                </a:ln>
                <a:solidFill>
                  <a:srgbClr val="0061B2"/>
                </a:solidFill>
                <a:effectLst/>
                <a:uLnTx/>
                <a:uFillTx/>
              </a:rPr>
              <a:t>.</a:t>
            </a:r>
          </a:p>
        </p:txBody>
      </p:sp>
      <p:sp>
        <p:nvSpPr>
          <p:cNvPr id="52" name="Rectangle 5"/>
          <p:cNvSpPr>
            <a:spLocks noChangeArrowheads="1"/>
          </p:cNvSpPr>
          <p:nvPr/>
        </p:nvSpPr>
        <p:spPr bwMode="gray">
          <a:xfrm>
            <a:off x="214282" y="2955966"/>
            <a:ext cx="1847850" cy="8699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08000" tIns="108000" rIns="144000" bIns="72000"/>
          <a:lstStyle/>
          <a:p>
            <a:pPr marL="0" marR="0" lvl="0" indent="0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buSzTx/>
              <a:buFontTx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This text can </a:t>
            </a:r>
            <a:r>
              <a:rPr kumimoji="0" lang="de-DE" sz="16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be </a:t>
            </a:r>
            <a:r>
              <a:rPr kumimoji="0" lang="de-DE" sz="16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replaced with </a:t>
            </a:r>
            <a:br>
              <a:rPr kumimoji="0" lang="de-DE" sz="16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</a:br>
            <a:r>
              <a:rPr kumimoji="0" lang="de-DE" sz="16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your own text.</a:t>
            </a:r>
          </a:p>
        </p:txBody>
      </p:sp>
      <p:cxnSp>
        <p:nvCxnSpPr>
          <p:cNvPr id="53" name="Gerade Verbindung 17"/>
          <p:cNvCxnSpPr/>
          <p:nvPr/>
        </p:nvCxnSpPr>
        <p:spPr>
          <a:xfrm>
            <a:off x="244475" y="2921053"/>
            <a:ext cx="1954180" cy="0"/>
          </a:xfrm>
          <a:prstGeom prst="line">
            <a:avLst/>
          </a:prstGeom>
          <a:noFill/>
          <a:ln w="9525" cap="flat" cmpd="sng" algn="ctr">
            <a:solidFill>
              <a:srgbClr val="FFFFFF">
                <a:lumMod val="50000"/>
              </a:srgbClr>
            </a:solidFill>
            <a:prstDash val="dash"/>
          </a:ln>
          <a:effectLst/>
        </p:spPr>
      </p:cxnSp>
      <p:cxnSp>
        <p:nvCxnSpPr>
          <p:cNvPr id="54" name="Gerade Verbindung 18"/>
          <p:cNvCxnSpPr/>
          <p:nvPr/>
        </p:nvCxnSpPr>
        <p:spPr>
          <a:xfrm>
            <a:off x="7293166" y="4114842"/>
            <a:ext cx="1544457" cy="0"/>
          </a:xfrm>
          <a:prstGeom prst="line">
            <a:avLst/>
          </a:prstGeom>
          <a:noFill/>
          <a:ln w="9525" cap="flat" cmpd="sng" algn="ctr">
            <a:solidFill>
              <a:srgbClr val="FFFFFF">
                <a:lumMod val="50000"/>
              </a:srgbClr>
            </a:solidFill>
            <a:prstDash val="dash"/>
          </a:ln>
          <a:effectLst/>
        </p:spPr>
      </p:cxnSp>
      <p:cxnSp>
        <p:nvCxnSpPr>
          <p:cNvPr id="55" name="Gerade Verbindung 20"/>
          <p:cNvCxnSpPr/>
          <p:nvPr/>
        </p:nvCxnSpPr>
        <p:spPr>
          <a:xfrm rot="5400000" flipH="1" flipV="1">
            <a:off x="4137554" y="2038392"/>
            <a:ext cx="755650" cy="0"/>
          </a:xfrm>
          <a:prstGeom prst="line">
            <a:avLst/>
          </a:prstGeom>
          <a:noFill/>
          <a:ln w="9525" cap="flat" cmpd="sng" algn="ctr">
            <a:solidFill>
              <a:srgbClr val="FFFFFF">
                <a:lumMod val="50000"/>
              </a:srgbClr>
            </a:solidFill>
            <a:prstDash val="dash"/>
          </a:ln>
          <a:effectLst/>
        </p:spPr>
      </p:cxn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505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19554</TotalTime>
  <Words>82</Words>
  <Application>Microsoft Office PowerPoint</Application>
  <PresentationFormat>全屏显示(4:3)</PresentationFormat>
  <Paragraphs>9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Administrator</cp:lastModifiedBy>
  <cp:revision>945</cp:revision>
  <dcterms:created xsi:type="dcterms:W3CDTF">2009-02-11T05:37:22Z</dcterms:created>
  <dcterms:modified xsi:type="dcterms:W3CDTF">2015-06-08T08:13:44Z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