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  <p:sldMasterId id="2147484058" r:id="rId2"/>
  </p:sldMasterIdLst>
  <p:notesMasterIdLst>
    <p:notesMasterId r:id="rId5"/>
  </p:notesMasterIdLst>
  <p:handoutMasterIdLst>
    <p:handoutMasterId r:id="rId6"/>
  </p:handoutMasterIdLst>
  <p:sldIdLst>
    <p:sldId id="267" r:id="rId3"/>
    <p:sldId id="268" r:id="rId4"/>
  </p:sldIdLst>
  <p:sldSz cx="12192000" cy="6858000"/>
  <p:notesSz cx="6797675" cy="9928225"/>
  <p:defaultTextStyle>
    <a:defPPr>
      <a:defRPr lang="zh-CN"/>
    </a:defPPr>
    <a:lvl1pPr algn="l" defTabSz="876662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37569" indent="1525" algn="l" defTabSz="876662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876662" indent="1525" algn="l" defTabSz="876662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15758" indent="1525" algn="l" defTabSz="876662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754851" indent="1525" algn="l" defTabSz="876662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195468" algn="l" defTabSz="878189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634562" algn="l" defTabSz="878189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073658" algn="l" defTabSz="878189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512752" algn="l" defTabSz="878189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2C5C"/>
    <a:srgbClr val="F39800"/>
    <a:srgbClr val="E8E7E5"/>
    <a:srgbClr val="E3E3E5"/>
    <a:srgbClr val="EBEBEB"/>
    <a:srgbClr val="D4D5D9"/>
    <a:srgbClr val="B0B1B3"/>
    <a:srgbClr val="B8B9BA"/>
    <a:srgbClr val="31458F"/>
    <a:srgbClr val="DCE6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034E78-7F5D-4C2E-B375-FC64B27BC917}" styleName="深色样式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主题样式 1 - 强调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主题样式 1 - 强调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主题样式 1 - 强调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083E6E3-FA7D-4D7B-A595-EF9225AFEA82}" styleName="浅色样式 1 - 强调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E3FDE45-AF77-4B5C-9715-49D594BDF05E}" styleName="浅色样式 1 - 强调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FD0F851-EC5A-4D38-B0AD-8093EC10F338}" styleName="浅色样式 1 - 强调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315" autoAdjust="0"/>
    <p:restoredTop sz="94660"/>
  </p:normalViewPr>
  <p:slideViewPr>
    <p:cSldViewPr>
      <p:cViewPr varScale="1">
        <p:scale>
          <a:sx n="89" d="100"/>
          <a:sy n="89" d="100"/>
        </p:scale>
        <p:origin x="108" y="150"/>
      </p:cViewPr>
      <p:guideLst>
        <p:guide orient="horz" pos="2160"/>
        <p:guide pos="381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2562" y="-84"/>
      </p:cViewPr>
      <p:guideLst>
        <p:guide orient="horz" pos="3127"/>
        <p:guide pos="2141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4" y="4"/>
            <a:ext cx="2945659" cy="496412"/>
          </a:xfrm>
          <a:prstGeom prst="rect">
            <a:avLst/>
          </a:prstGeom>
        </p:spPr>
        <p:txBody>
          <a:bodyPr vert="horz" lIns="93111" tIns="46555" rIns="93111" bIns="46555" rtlCol="0"/>
          <a:lstStyle>
            <a:lvl1pPr algn="l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0447" y="4"/>
            <a:ext cx="2945659" cy="496412"/>
          </a:xfrm>
          <a:prstGeom prst="rect">
            <a:avLst/>
          </a:prstGeom>
        </p:spPr>
        <p:txBody>
          <a:bodyPr vert="horz" lIns="93111" tIns="46555" rIns="93111" bIns="46555" rtlCol="0"/>
          <a:lstStyle>
            <a:lvl1pPr algn="r">
              <a:defRPr sz="1300">
                <a:latin typeface="Arial" charset="0"/>
              </a:defRPr>
            </a:lvl1pPr>
          </a:lstStyle>
          <a:p>
            <a:pPr>
              <a:defRPr/>
            </a:pPr>
            <a:fld id="{6C48600D-FA9D-428D-B746-781723334DA5}" type="datetimeFigureOut">
              <a:rPr lang="zh-CN" altLang="en-US"/>
              <a:pPr>
                <a:defRPr/>
              </a:pPr>
              <a:t>2015/6/18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4" y="9430094"/>
            <a:ext cx="2945659" cy="496412"/>
          </a:xfrm>
          <a:prstGeom prst="rect">
            <a:avLst/>
          </a:prstGeom>
        </p:spPr>
        <p:txBody>
          <a:bodyPr vert="horz" lIns="93111" tIns="46555" rIns="93111" bIns="46555" rtlCol="0" anchor="b"/>
          <a:lstStyle>
            <a:lvl1pPr algn="l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0447" y="9430094"/>
            <a:ext cx="2945659" cy="496412"/>
          </a:xfrm>
          <a:prstGeom prst="rect">
            <a:avLst/>
          </a:prstGeom>
        </p:spPr>
        <p:txBody>
          <a:bodyPr vert="horz" lIns="93111" tIns="46555" rIns="93111" bIns="46555" rtlCol="0" anchor="b"/>
          <a:lstStyle>
            <a:lvl1pPr algn="r">
              <a:defRPr sz="1300">
                <a:latin typeface="Arial" charset="0"/>
              </a:defRPr>
            </a:lvl1pPr>
          </a:lstStyle>
          <a:p>
            <a:pPr>
              <a:defRPr/>
            </a:pPr>
            <a:fld id="{9D03594A-159B-4742-B380-70FE6E0242E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54777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4" y="4"/>
            <a:ext cx="2945659" cy="496412"/>
          </a:xfrm>
          <a:prstGeom prst="rect">
            <a:avLst/>
          </a:prstGeom>
        </p:spPr>
        <p:txBody>
          <a:bodyPr vert="horz" lIns="93111" tIns="46555" rIns="93111" bIns="46555" rtlCol="0"/>
          <a:lstStyle>
            <a:lvl1pPr algn="l" defTabSz="931004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0447" y="4"/>
            <a:ext cx="2945659" cy="496412"/>
          </a:xfrm>
          <a:prstGeom prst="rect">
            <a:avLst/>
          </a:prstGeom>
        </p:spPr>
        <p:txBody>
          <a:bodyPr vert="horz" lIns="93111" tIns="46555" rIns="93111" bIns="46555" rtlCol="0"/>
          <a:lstStyle>
            <a:lvl1pPr algn="r" defTabSz="931004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</a:defRPr>
            </a:lvl1pPr>
          </a:lstStyle>
          <a:p>
            <a:pPr>
              <a:defRPr/>
            </a:pPr>
            <a:fld id="{0E7E1489-D589-4166-9A09-B23DB6F271CE}" type="datetimeFigureOut">
              <a:rPr lang="zh-CN" altLang="en-US"/>
              <a:pPr>
                <a:defRPr/>
              </a:pPr>
              <a:t>2015/6/18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6125"/>
            <a:ext cx="6616700" cy="37226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11" tIns="46555" rIns="93111" bIns="46555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3111" tIns="46555" rIns="93111" bIns="46555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4" y="9430094"/>
            <a:ext cx="2945659" cy="496412"/>
          </a:xfrm>
          <a:prstGeom prst="rect">
            <a:avLst/>
          </a:prstGeom>
        </p:spPr>
        <p:txBody>
          <a:bodyPr vert="horz" lIns="93111" tIns="46555" rIns="93111" bIns="46555" rtlCol="0" anchor="b"/>
          <a:lstStyle>
            <a:lvl1pPr algn="l" defTabSz="931004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0447" y="9430094"/>
            <a:ext cx="2945659" cy="496412"/>
          </a:xfrm>
          <a:prstGeom prst="rect">
            <a:avLst/>
          </a:prstGeom>
        </p:spPr>
        <p:txBody>
          <a:bodyPr vert="horz" lIns="93111" tIns="46555" rIns="93111" bIns="46555" rtlCol="0" anchor="b"/>
          <a:lstStyle>
            <a:lvl1pPr algn="r" defTabSz="931004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ea typeface="+mn-ea"/>
              </a:defRPr>
            </a:lvl1pPr>
          </a:lstStyle>
          <a:p>
            <a:pPr>
              <a:defRPr/>
            </a:pPr>
            <a:fld id="{34106527-F838-4E2A-88B2-E76071DBBC7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135348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876662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37569" algn="l" defTabSz="876662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876662" algn="l" defTabSz="876662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15758" algn="l" defTabSz="876662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754851" algn="l" defTabSz="876662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195224" algn="l" defTabSz="87808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634269" algn="l" defTabSz="87808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073314" algn="l" defTabSz="87808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512358" algn="l" defTabSz="87808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016241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1" y="2130435"/>
            <a:ext cx="10363200" cy="1470024"/>
          </a:xfrm>
          <a:prstGeom prst="rect">
            <a:avLst/>
          </a:prstGeom>
        </p:spPr>
        <p:txBody>
          <a:bodyPr lIns="87819" tIns="43909" rIns="87819" bIns="43909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8" y="3886205"/>
            <a:ext cx="8534401" cy="1752599"/>
          </a:xfrm>
          <a:prstGeom prst="rect">
            <a:avLst/>
          </a:prstGeom>
        </p:spPr>
        <p:txBody>
          <a:bodyPr lIns="87819" tIns="43909" rIns="87819" bIns="43909"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391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782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173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7564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1955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6346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0737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5128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8359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35855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08605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76476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71540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55958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39273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19120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78340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8518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60024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6169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4056" r:id="rId1"/>
    <p:sldLayoutId id="2147484057" r:id="rId2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39104" algn="ctr" rtl="0" fontAlgn="base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878211" algn="ctr" rtl="0" fontAlgn="base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17315" algn="ctr" rtl="0" fontAlgn="base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756419" algn="ctr" rtl="0" fontAlgn="base"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29327" indent="-329327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13545" indent="-27444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097763" indent="-21955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536867" indent="-21955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75972" indent="-21955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415077" indent="-219552" algn="l" defTabSz="878211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54180" indent="-219552" algn="l" defTabSz="878211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93285" indent="-219552" algn="l" defTabSz="878211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732389" indent="-219552" algn="l" defTabSz="878211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78211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39104" algn="l" defTabSz="878211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78211" algn="l" defTabSz="878211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17315" algn="l" defTabSz="878211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56419" algn="l" defTabSz="878211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95523" algn="l" defTabSz="878211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634628" algn="l" defTabSz="878211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073735" algn="l" defTabSz="878211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512840" algn="l" defTabSz="878211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t>2015/6/18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1056854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9" r:id="rId1"/>
    <p:sldLayoutId id="2147484060" r:id="rId2"/>
    <p:sldLayoutId id="2147484061" r:id="rId3"/>
    <p:sldLayoutId id="2147484062" r:id="rId4"/>
    <p:sldLayoutId id="2147484063" r:id="rId5"/>
    <p:sldLayoutId id="2147484064" r:id="rId6"/>
    <p:sldLayoutId id="2147484065" r:id="rId7"/>
    <p:sldLayoutId id="2147484066" r:id="rId8"/>
    <p:sldLayoutId id="2147484067" r:id="rId9"/>
    <p:sldLayoutId id="2147484068" r:id="rId10"/>
    <p:sldLayoutId id="214748406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9678867"/>
              </p:ext>
            </p:extLst>
          </p:nvPr>
        </p:nvGraphicFramePr>
        <p:xfrm>
          <a:off x="1163452" y="1464732"/>
          <a:ext cx="1949158" cy="4484548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1949158"/>
              </a:tblGrid>
              <a:tr h="468052"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200" kern="100" dirty="0" smtClean="0">
                          <a:solidFill>
                            <a:srgbClr val="1F2C5C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文字文字</a:t>
                      </a:r>
                      <a:endParaRPr lang="zh-CN" sz="1200" kern="100" dirty="0"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200" kern="100" dirty="0" smtClean="0">
                          <a:solidFill>
                            <a:srgbClr val="1F2C5C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文字文字</a:t>
                      </a:r>
                      <a:endParaRPr lang="zh-CN" altLang="zh-CN" sz="1200" kern="100" dirty="0"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200" kern="100" dirty="0" smtClean="0">
                          <a:solidFill>
                            <a:srgbClr val="1F2C5C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文字文字</a:t>
                      </a:r>
                      <a:endParaRPr lang="zh-CN" altLang="zh-CN" sz="1200" kern="100" dirty="0"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marR="0" indent="0" algn="ctr" defTabSz="878211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kern="100" dirty="0" smtClean="0">
                          <a:solidFill>
                            <a:srgbClr val="1F2C5C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文字文字</a:t>
                      </a:r>
                      <a:endParaRPr lang="zh-CN" altLang="zh-CN" sz="1200" kern="100" dirty="0" smtClean="0"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marR="0" indent="0" algn="ctr" defTabSz="878211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kern="100" dirty="0" smtClean="0">
                          <a:solidFill>
                            <a:srgbClr val="1F2C5C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文字文字</a:t>
                      </a:r>
                      <a:endParaRPr lang="zh-CN" altLang="zh-CN" sz="1200" kern="100" dirty="0" smtClean="0"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marR="0" indent="0" algn="ctr" defTabSz="878211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kern="100" dirty="0" smtClean="0">
                          <a:solidFill>
                            <a:srgbClr val="1F2C5C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文字文字</a:t>
                      </a:r>
                      <a:endParaRPr lang="zh-CN" altLang="zh-CN" sz="1200" kern="100" dirty="0" smtClean="0"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marR="0" indent="0" algn="ctr" defTabSz="878211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kern="100" dirty="0" smtClean="0">
                          <a:solidFill>
                            <a:srgbClr val="1F2C5C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文字文字</a:t>
                      </a:r>
                      <a:endParaRPr lang="zh-CN" altLang="zh-CN" sz="1200" kern="100" dirty="0" smtClean="0"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marR="0" indent="0" algn="ctr" defTabSz="878211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kern="100" dirty="0" smtClean="0">
                          <a:solidFill>
                            <a:srgbClr val="1F2C5C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文字文字</a:t>
                      </a:r>
                      <a:endParaRPr lang="zh-CN" altLang="zh-CN" sz="1200" kern="100" dirty="0" smtClean="0"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marR="0" indent="0" algn="ctr" defTabSz="87821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kern="100" dirty="0" smtClean="0">
                          <a:solidFill>
                            <a:srgbClr val="1F2C5C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文字文字</a:t>
                      </a:r>
                      <a:endParaRPr lang="zh-CN" altLang="zh-CN" sz="1200" kern="100" dirty="0" smtClean="0"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marR="0" indent="0" algn="ctr" defTabSz="87821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kern="100" dirty="0" smtClean="0">
                          <a:solidFill>
                            <a:srgbClr val="1F2C5C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文字文字</a:t>
                      </a:r>
                      <a:endParaRPr lang="zh-CN" altLang="zh-CN" sz="1200" kern="100" dirty="0" smtClean="0"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marR="0" indent="0" algn="ctr" defTabSz="87821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kern="100" dirty="0" smtClean="0">
                          <a:solidFill>
                            <a:srgbClr val="1F2C5C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文字文字</a:t>
                      </a:r>
                      <a:endParaRPr lang="zh-CN" altLang="zh-CN" sz="1200" kern="100" dirty="0" smtClean="0"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F2C5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合计</a:t>
                      </a:r>
                      <a:endParaRPr lang="zh-CN" altLang="en-US" sz="1200" dirty="0"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0425786"/>
              </p:ext>
            </p:extLst>
          </p:nvPr>
        </p:nvGraphicFramePr>
        <p:xfrm>
          <a:off x="3143672" y="1464732"/>
          <a:ext cx="1229078" cy="4484548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1229078"/>
              </a:tblGrid>
              <a:tr h="468052"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n>
                          <a:noFill/>
                        </a:ln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algn="ctr" defTabSz="878189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1200" kern="1200" dirty="0" smtClean="0">
                          <a:ln>
                            <a:noFill/>
                          </a:ln>
                          <a:solidFill>
                            <a:srgbClr val="1F2C5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2013/7</a:t>
                      </a:r>
                      <a:endParaRPr lang="zh-CN" altLang="en-US" sz="1200" kern="1200" dirty="0" smtClean="0">
                        <a:ln>
                          <a:noFill/>
                        </a:ln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marR="0" indent="0" algn="ctr" defTabSz="878189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200" kern="1200" dirty="0" smtClean="0">
                          <a:ln>
                            <a:noFill/>
                          </a:ln>
                          <a:solidFill>
                            <a:srgbClr val="1F2C5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2013/7</a:t>
                      </a:r>
                      <a:endParaRPr lang="zh-CN" altLang="en-US" sz="1200" kern="1200" dirty="0" smtClean="0">
                        <a:ln>
                          <a:noFill/>
                        </a:ln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marR="0" indent="0" algn="ctr" defTabSz="878189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200" kern="1200" dirty="0" smtClean="0">
                          <a:ln>
                            <a:noFill/>
                          </a:ln>
                          <a:solidFill>
                            <a:srgbClr val="1F2C5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2013/7</a:t>
                      </a:r>
                      <a:endParaRPr lang="zh-CN" altLang="en-US" sz="1200" kern="1200" dirty="0" smtClean="0">
                        <a:ln>
                          <a:noFill/>
                        </a:ln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marR="0" indent="0" algn="ctr" defTabSz="878189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200" kern="1200" dirty="0" smtClean="0">
                          <a:ln>
                            <a:noFill/>
                          </a:ln>
                          <a:solidFill>
                            <a:srgbClr val="1F2C5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2013/7</a:t>
                      </a:r>
                      <a:endParaRPr lang="zh-CN" altLang="en-US" sz="1200" kern="1200" dirty="0" smtClean="0">
                        <a:ln>
                          <a:noFill/>
                        </a:ln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marR="0" indent="0" algn="ctr" defTabSz="878189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200" kern="1200" dirty="0" smtClean="0">
                          <a:ln>
                            <a:noFill/>
                          </a:ln>
                          <a:solidFill>
                            <a:srgbClr val="1F2C5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2013/7</a:t>
                      </a:r>
                      <a:endParaRPr lang="zh-CN" altLang="en-US" sz="1200" kern="1200" dirty="0" smtClean="0">
                        <a:ln>
                          <a:noFill/>
                        </a:ln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marR="0" indent="0" algn="ctr" defTabSz="878189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200" kern="1200" dirty="0" smtClean="0">
                          <a:ln>
                            <a:noFill/>
                          </a:ln>
                          <a:solidFill>
                            <a:srgbClr val="1F2C5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2013/7</a:t>
                      </a:r>
                      <a:endParaRPr lang="zh-CN" altLang="en-US" sz="1200" kern="1200" dirty="0" smtClean="0">
                        <a:ln>
                          <a:noFill/>
                        </a:ln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marR="0" indent="0" algn="ctr" defTabSz="878189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200" kern="1200" dirty="0" smtClean="0">
                          <a:ln>
                            <a:noFill/>
                          </a:ln>
                          <a:solidFill>
                            <a:srgbClr val="1F2C5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2013/7</a:t>
                      </a:r>
                      <a:endParaRPr lang="zh-CN" altLang="en-US" sz="1200" kern="1200" dirty="0" smtClean="0">
                        <a:ln>
                          <a:noFill/>
                        </a:ln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marR="0" indent="0" algn="ctr" defTabSz="878189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200" kern="1200" dirty="0" smtClean="0">
                          <a:ln>
                            <a:noFill/>
                          </a:ln>
                          <a:solidFill>
                            <a:srgbClr val="1F2C5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2013/7</a:t>
                      </a:r>
                      <a:endParaRPr lang="zh-CN" altLang="en-US" sz="1200" kern="1200" dirty="0" smtClean="0">
                        <a:ln>
                          <a:noFill/>
                        </a:ln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marR="0" indent="0" algn="ctr" defTabSz="8781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200" kern="1200" dirty="0" smtClean="0">
                          <a:ln>
                            <a:noFill/>
                          </a:ln>
                          <a:solidFill>
                            <a:srgbClr val="1F2C5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2013/7</a:t>
                      </a:r>
                      <a:endParaRPr lang="zh-CN" altLang="en-US" sz="1200" kern="1200" dirty="0" smtClean="0">
                        <a:ln>
                          <a:noFill/>
                        </a:ln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marR="0" indent="0" algn="ctr" defTabSz="8781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200" kern="1200" dirty="0" smtClean="0">
                          <a:ln>
                            <a:noFill/>
                          </a:ln>
                          <a:solidFill>
                            <a:srgbClr val="1F2C5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2013/7</a:t>
                      </a:r>
                      <a:endParaRPr lang="zh-CN" altLang="en-US" sz="1200" kern="1200" dirty="0" smtClean="0">
                        <a:ln>
                          <a:noFill/>
                        </a:ln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marR="0" indent="0" algn="ctr" defTabSz="87818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200" kern="1200" dirty="0" smtClean="0">
                          <a:ln>
                            <a:noFill/>
                          </a:ln>
                          <a:solidFill>
                            <a:srgbClr val="1F2C5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2013/7</a:t>
                      </a:r>
                      <a:endParaRPr lang="zh-CN" altLang="en-US" sz="1200" kern="1200" dirty="0" smtClean="0">
                        <a:ln>
                          <a:noFill/>
                        </a:ln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n>
                          <a:noFill/>
                        </a:ln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圆角矩形 5"/>
          <p:cNvSpPr/>
          <p:nvPr/>
        </p:nvSpPr>
        <p:spPr>
          <a:xfrm>
            <a:off x="3143672" y="1448780"/>
            <a:ext cx="1224136" cy="468052"/>
          </a:xfrm>
          <a:prstGeom prst="roundRect">
            <a:avLst/>
          </a:prstGeom>
          <a:solidFill>
            <a:srgbClr val="1F2C5C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时间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63452" y="1448780"/>
            <a:ext cx="1944216" cy="468052"/>
          </a:xfrm>
          <a:prstGeom prst="roundRect">
            <a:avLst/>
          </a:prstGeom>
          <a:solidFill>
            <a:srgbClr val="1F2C5C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403812" y="1448780"/>
            <a:ext cx="2016224" cy="468052"/>
          </a:xfrm>
          <a:prstGeom prst="roundRect">
            <a:avLst/>
          </a:prstGeom>
          <a:solidFill>
            <a:srgbClr val="1F2C5C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文字文字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1163452" y="944724"/>
            <a:ext cx="9865096" cy="468052"/>
          </a:xfrm>
          <a:prstGeom prst="roundRect">
            <a:avLst/>
          </a:prstGeom>
          <a:solidFill>
            <a:srgbClr val="1F2C5C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表格风格展示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0" name="表格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6905890"/>
              </p:ext>
            </p:extLst>
          </p:nvPr>
        </p:nvGraphicFramePr>
        <p:xfrm>
          <a:off x="9264352" y="1464732"/>
          <a:ext cx="1779773" cy="4484548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1779773"/>
              </a:tblGrid>
              <a:tr h="468052"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n>
                          <a:noFill/>
                        </a:ln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algn="ctr" defTabSz="878189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1200" kern="1200" dirty="0" smtClean="0">
                          <a:ln>
                            <a:noFill/>
                          </a:ln>
                          <a:solidFill>
                            <a:srgbClr val="1F2C5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201</a:t>
                      </a:r>
                      <a:endParaRPr lang="zh-CN" altLang="en-US" sz="1200" kern="1200" dirty="0" smtClean="0">
                        <a:ln>
                          <a:noFill/>
                        </a:ln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algn="ctr" defTabSz="878189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1200" kern="1200" dirty="0" smtClean="0">
                          <a:ln>
                            <a:noFill/>
                          </a:ln>
                          <a:solidFill>
                            <a:srgbClr val="1F2C5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201</a:t>
                      </a:r>
                      <a:endParaRPr lang="zh-CN" altLang="en-US" sz="1200" kern="1200" dirty="0" smtClean="0">
                        <a:ln>
                          <a:noFill/>
                        </a:ln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algn="ctr" defTabSz="878189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1200" kern="1200" dirty="0" smtClean="0">
                          <a:ln>
                            <a:noFill/>
                          </a:ln>
                          <a:solidFill>
                            <a:srgbClr val="1F2C5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201</a:t>
                      </a:r>
                      <a:endParaRPr lang="zh-CN" altLang="en-US" sz="1200" kern="1200" dirty="0" smtClean="0">
                        <a:ln>
                          <a:noFill/>
                        </a:ln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algn="ctr" defTabSz="878189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1200" kern="1200" dirty="0" smtClean="0">
                          <a:ln>
                            <a:noFill/>
                          </a:ln>
                          <a:solidFill>
                            <a:srgbClr val="1F2C5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201</a:t>
                      </a:r>
                      <a:endParaRPr lang="zh-CN" altLang="en-US" sz="1200" kern="1200" dirty="0" smtClean="0">
                        <a:ln>
                          <a:noFill/>
                        </a:ln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algn="ctr" defTabSz="878189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1200" kern="1200" dirty="0" smtClean="0">
                          <a:ln>
                            <a:noFill/>
                          </a:ln>
                          <a:solidFill>
                            <a:srgbClr val="1F2C5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201</a:t>
                      </a:r>
                      <a:endParaRPr lang="zh-CN" altLang="en-US" sz="1200" kern="1200" dirty="0" smtClean="0">
                        <a:ln>
                          <a:noFill/>
                        </a:ln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algn="ctr" defTabSz="878189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1200" kern="1200" dirty="0" smtClean="0">
                          <a:ln>
                            <a:noFill/>
                          </a:ln>
                          <a:solidFill>
                            <a:srgbClr val="1F2C5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201</a:t>
                      </a:r>
                      <a:endParaRPr lang="zh-CN" altLang="en-US" sz="1200" kern="1200" dirty="0" smtClean="0">
                        <a:ln>
                          <a:noFill/>
                        </a:ln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algn="ctr" defTabSz="878189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200" kern="1200" dirty="0" smtClean="0">
                          <a:ln>
                            <a:noFill/>
                          </a:ln>
                          <a:solidFill>
                            <a:srgbClr val="1F2C5C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N/A</a:t>
                      </a:r>
                      <a:endParaRPr lang="zh-CN" altLang="en-US" sz="1200" kern="1200" dirty="0" smtClean="0">
                        <a:ln>
                          <a:noFill/>
                        </a:ln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algn="ctr" defTabSz="878189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1200" kern="1200" dirty="0" smtClean="0">
                          <a:ln>
                            <a:noFill/>
                          </a:ln>
                          <a:solidFill>
                            <a:srgbClr val="1F2C5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N/A</a:t>
                      </a:r>
                      <a:endParaRPr lang="zh-CN" altLang="en-US" sz="1200" kern="1200" dirty="0" smtClean="0">
                        <a:ln>
                          <a:noFill/>
                        </a:ln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algn="ctr" defTabSz="878189" rtl="0" eaLnBrk="1" latinLnBrk="0" hangingPunct="1"/>
                      <a:r>
                        <a:rPr lang="en-US" altLang="zh-CN" sz="1200" kern="1200" dirty="0" smtClean="0">
                          <a:ln>
                            <a:noFill/>
                          </a:ln>
                          <a:solidFill>
                            <a:srgbClr val="1F2C5C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N/A</a:t>
                      </a:r>
                      <a:endParaRPr lang="zh-CN" altLang="en-US" sz="1200" kern="1200" dirty="0">
                        <a:ln>
                          <a:noFill/>
                        </a:ln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algn="ctr" defTabSz="878189" rtl="0" eaLnBrk="1" latinLnBrk="0" hangingPunct="1"/>
                      <a:r>
                        <a:rPr lang="en-US" altLang="zh-CN" sz="1200" kern="1200" dirty="0" smtClean="0">
                          <a:ln>
                            <a:noFill/>
                          </a:ln>
                          <a:solidFill>
                            <a:srgbClr val="1F2C5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zh-CN" altLang="en-US" sz="1200" kern="1200" dirty="0">
                        <a:ln>
                          <a:noFill/>
                        </a:ln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algn="ctr" defTabSz="878189" rtl="0" eaLnBrk="1" latinLnBrk="0" hangingPunct="1"/>
                      <a:r>
                        <a:rPr lang="en-US" altLang="zh-CN" sz="1200" kern="1200" dirty="0" smtClean="0">
                          <a:ln>
                            <a:noFill/>
                          </a:ln>
                          <a:solidFill>
                            <a:srgbClr val="1F2C5C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201</a:t>
                      </a:r>
                      <a:endParaRPr lang="zh-CN" altLang="en-US" sz="1200" kern="1200" dirty="0">
                        <a:ln>
                          <a:noFill/>
                        </a:ln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ln>
                          <a:noFill/>
                        </a:ln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1" name="圆角矩形 30"/>
          <p:cNvSpPr/>
          <p:nvPr/>
        </p:nvSpPr>
        <p:spPr>
          <a:xfrm>
            <a:off x="6456040" y="1448780"/>
            <a:ext cx="1224136" cy="468052"/>
          </a:xfrm>
          <a:prstGeom prst="roundRect">
            <a:avLst/>
          </a:prstGeom>
          <a:solidFill>
            <a:srgbClr val="1F2C5C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文字文字</a:t>
            </a:r>
          </a:p>
        </p:txBody>
      </p:sp>
      <p:sp>
        <p:nvSpPr>
          <p:cNvPr id="35" name="圆角矩形 34"/>
          <p:cNvSpPr/>
          <p:nvPr/>
        </p:nvSpPr>
        <p:spPr>
          <a:xfrm>
            <a:off x="9264352" y="1448780"/>
            <a:ext cx="1764196" cy="468052"/>
          </a:xfrm>
          <a:prstGeom prst="roundRect">
            <a:avLst/>
          </a:prstGeom>
          <a:solidFill>
            <a:srgbClr val="1F2C5C"/>
          </a:solidFill>
          <a:ln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文字文字</a:t>
            </a:r>
          </a:p>
        </p:txBody>
      </p:sp>
      <p:graphicFrame>
        <p:nvGraphicFramePr>
          <p:cNvPr id="19" name="表格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7325624"/>
              </p:ext>
            </p:extLst>
          </p:nvPr>
        </p:nvGraphicFramePr>
        <p:xfrm>
          <a:off x="4403812" y="1464732"/>
          <a:ext cx="2016224" cy="4484548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2016224"/>
              </a:tblGrid>
              <a:tr h="468052"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200" kern="100" dirty="0" smtClean="0">
                          <a:solidFill>
                            <a:srgbClr val="1F2C5C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文字文字</a:t>
                      </a:r>
                      <a:endParaRPr lang="zh-CN" sz="1200" kern="100" dirty="0"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200" kern="100" dirty="0" smtClean="0">
                          <a:solidFill>
                            <a:srgbClr val="1F2C5C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文字文字</a:t>
                      </a:r>
                      <a:endParaRPr lang="zh-CN" altLang="zh-CN" sz="1200" kern="100" dirty="0"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200" kern="100" dirty="0" smtClean="0">
                          <a:solidFill>
                            <a:srgbClr val="1F2C5C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文字文字</a:t>
                      </a:r>
                      <a:endParaRPr lang="zh-CN" altLang="zh-CN" sz="1200" kern="100" dirty="0"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marR="0" indent="0" algn="ctr" defTabSz="878211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kern="100" dirty="0" smtClean="0">
                          <a:solidFill>
                            <a:srgbClr val="1F2C5C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文字文字</a:t>
                      </a:r>
                      <a:endParaRPr lang="zh-CN" altLang="zh-CN" sz="1200" kern="100" dirty="0" smtClean="0"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marR="0" indent="0" algn="ctr" defTabSz="878211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kern="100" dirty="0" smtClean="0">
                          <a:solidFill>
                            <a:srgbClr val="1F2C5C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文字文字</a:t>
                      </a:r>
                      <a:endParaRPr lang="zh-CN" altLang="zh-CN" sz="1200" kern="100" dirty="0" smtClean="0"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marR="0" indent="0" algn="ctr" defTabSz="878211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kern="100" dirty="0" smtClean="0">
                          <a:solidFill>
                            <a:srgbClr val="1F2C5C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文字文字</a:t>
                      </a:r>
                      <a:endParaRPr lang="zh-CN" altLang="zh-CN" sz="1200" kern="100" dirty="0" smtClean="0"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marR="0" indent="0" algn="ctr" defTabSz="878211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kern="100" dirty="0" smtClean="0">
                          <a:solidFill>
                            <a:srgbClr val="1F2C5C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文字文字</a:t>
                      </a:r>
                      <a:endParaRPr lang="zh-CN" altLang="zh-CN" sz="1200" kern="100" dirty="0" smtClean="0"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marR="0" indent="0" algn="ctr" defTabSz="878211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kern="100" dirty="0" smtClean="0">
                          <a:solidFill>
                            <a:srgbClr val="1F2C5C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文字文字</a:t>
                      </a:r>
                      <a:endParaRPr lang="zh-CN" altLang="zh-CN" sz="1200" kern="100" dirty="0" smtClean="0"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marR="0" indent="0" algn="ctr" defTabSz="87821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kern="100" dirty="0" smtClean="0">
                          <a:solidFill>
                            <a:srgbClr val="1F2C5C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文字文字</a:t>
                      </a:r>
                      <a:endParaRPr lang="zh-CN" altLang="zh-CN" sz="1200" kern="100" dirty="0" smtClean="0"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marR="0" indent="0" algn="ctr" defTabSz="87821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kern="100" dirty="0" smtClean="0">
                          <a:solidFill>
                            <a:srgbClr val="1F2C5C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文字文字</a:t>
                      </a:r>
                      <a:endParaRPr lang="zh-CN" altLang="zh-CN" sz="1200" kern="100" dirty="0" smtClean="0"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marR="0" indent="0" algn="ctr" defTabSz="87821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kern="100" dirty="0" smtClean="0">
                          <a:solidFill>
                            <a:srgbClr val="1F2C5C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文字文字</a:t>
                      </a:r>
                      <a:endParaRPr lang="zh-CN" altLang="zh-CN" sz="1200" kern="100" dirty="0" smtClean="0"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2" name="表格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4037852"/>
              </p:ext>
            </p:extLst>
          </p:nvPr>
        </p:nvGraphicFramePr>
        <p:xfrm>
          <a:off x="6456040" y="1464732"/>
          <a:ext cx="1188132" cy="4484548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1188132"/>
              </a:tblGrid>
              <a:tr h="468052"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200" kern="100" dirty="0" smtClean="0">
                          <a:solidFill>
                            <a:srgbClr val="1F2C5C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文字文字</a:t>
                      </a:r>
                      <a:endParaRPr lang="zh-CN" sz="1200" kern="100" dirty="0"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200" kern="100" dirty="0" smtClean="0">
                          <a:solidFill>
                            <a:srgbClr val="1F2C5C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文字文字</a:t>
                      </a:r>
                      <a:endParaRPr lang="zh-CN" altLang="zh-CN" sz="1200" kern="100" dirty="0"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200" kern="100" dirty="0" smtClean="0">
                          <a:solidFill>
                            <a:srgbClr val="1F2C5C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文字文字</a:t>
                      </a:r>
                      <a:endParaRPr lang="zh-CN" altLang="zh-CN" sz="1200" kern="100" dirty="0"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marR="0" indent="0" algn="ctr" defTabSz="878211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kern="100" dirty="0" smtClean="0">
                          <a:solidFill>
                            <a:srgbClr val="1F2C5C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文字文字</a:t>
                      </a:r>
                      <a:endParaRPr lang="zh-CN" altLang="zh-CN" sz="1200" kern="100" dirty="0" smtClean="0"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marR="0" indent="0" algn="ctr" defTabSz="878211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kern="100" dirty="0" smtClean="0">
                          <a:solidFill>
                            <a:srgbClr val="1F2C5C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文字文字</a:t>
                      </a:r>
                      <a:endParaRPr lang="zh-CN" altLang="zh-CN" sz="1200" kern="100" dirty="0" smtClean="0"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marR="0" indent="0" algn="ctr" defTabSz="878211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kern="100" dirty="0" smtClean="0">
                          <a:solidFill>
                            <a:srgbClr val="1F2C5C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文字文字</a:t>
                      </a:r>
                      <a:endParaRPr lang="zh-CN" altLang="zh-CN" sz="1200" kern="100" dirty="0" smtClean="0"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marR="0" indent="0" algn="ctr" defTabSz="878211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kern="100" dirty="0" smtClean="0">
                          <a:solidFill>
                            <a:srgbClr val="1F2C5C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文字文字</a:t>
                      </a:r>
                      <a:endParaRPr lang="zh-CN" altLang="zh-CN" sz="1200" kern="100" dirty="0" smtClean="0"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marR="0" indent="0" algn="ctr" defTabSz="878211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kern="100" dirty="0" smtClean="0">
                          <a:solidFill>
                            <a:srgbClr val="1F2C5C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文字文字</a:t>
                      </a:r>
                      <a:endParaRPr lang="zh-CN" altLang="zh-CN" sz="1200" kern="100" dirty="0" smtClean="0"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marR="0" indent="0" algn="ctr" defTabSz="87821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kern="100" dirty="0" smtClean="0">
                          <a:solidFill>
                            <a:srgbClr val="1F2C5C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文字文字</a:t>
                      </a:r>
                      <a:endParaRPr lang="zh-CN" altLang="zh-CN" sz="1200" kern="100" dirty="0" smtClean="0"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marR="0" indent="0" algn="ctr" defTabSz="87821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kern="100" dirty="0" smtClean="0">
                          <a:solidFill>
                            <a:srgbClr val="1F2C5C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文字文字</a:t>
                      </a:r>
                      <a:endParaRPr lang="zh-CN" altLang="zh-CN" sz="1200" kern="100" dirty="0" smtClean="0"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marR="0" indent="0" algn="ctr" defTabSz="87821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200" kern="100" dirty="0" smtClean="0">
                          <a:solidFill>
                            <a:srgbClr val="1F2C5C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文字文字</a:t>
                      </a:r>
                      <a:endParaRPr lang="zh-CN" altLang="zh-CN" sz="1200" kern="100" dirty="0" smtClean="0"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algn="ctr"/>
                      <a:endParaRPr lang="zh-CN" altLang="en-US" sz="1200" dirty="0">
                        <a:solidFill>
                          <a:srgbClr val="1F2C5C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1" name="表格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2083733"/>
              </p:ext>
            </p:extLst>
          </p:nvPr>
        </p:nvGraphicFramePr>
        <p:xfrm>
          <a:off x="7662174" y="1592796"/>
          <a:ext cx="1656184" cy="4016496"/>
        </p:xfrm>
        <a:graphic>
          <a:graphicData uri="http://schemas.openxmlformats.org/drawingml/2006/table">
            <a:tbl>
              <a:tblPr bandRow="1"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tableStyleId>{9D7B26C5-4107-4FEC-AEDC-1716B250A1EF}</a:tableStyleId>
              </a:tblPr>
              <a:tblGrid>
                <a:gridCol w="1656184"/>
              </a:tblGrid>
              <a:tr h="334708">
                <a:tc>
                  <a:txBody>
                    <a:bodyPr/>
                    <a:lstStyle/>
                    <a:p>
                      <a:pPr marL="0" algn="ctr" defTabSz="878189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altLang="en-US" sz="1400" b="1" i="1" kern="120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9800"/>
                    </a:solidFill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algn="ctr" defTabSz="878189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1400" b="1" i="1" kern="12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zh-CN" altLang="en-US" sz="1400" b="1" i="1" kern="120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9800"/>
                    </a:solidFill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algn="ctr" defTabSz="878189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1400" b="1" i="1" kern="12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zh-CN" altLang="en-US" sz="1400" b="1" i="1" kern="120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9800"/>
                    </a:solidFill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algn="ctr" defTabSz="878189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1400" b="1" i="1" kern="12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zh-CN" altLang="en-US" sz="1400" b="1" i="1" kern="120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9800"/>
                    </a:solidFill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algn="ctr" defTabSz="878189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b="1" i="1" kern="12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2</a:t>
                      </a:r>
                      <a:endParaRPr lang="zh-CN" altLang="en-US" sz="1400" b="1" i="1" kern="120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9800"/>
                    </a:solidFill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algn="ctr" defTabSz="878189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1400" b="1" i="1" kern="12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zh-CN" altLang="en-US" sz="1400" b="1" i="1" kern="120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9800"/>
                    </a:solidFill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algn="ctr" defTabSz="878189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1400" b="1" i="1" kern="12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zh-CN" altLang="en-US" sz="1400" b="1" i="1" kern="120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9800"/>
                    </a:solidFill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algn="ctr" defTabSz="878189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1400" b="1" i="1" kern="12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zh-CN" altLang="en-US" sz="1400" b="1" i="1" kern="120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9800"/>
                    </a:solidFill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algn="ctr" defTabSz="878189" rtl="0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en-US" sz="1400" b="1" i="1" kern="12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zh-CN" altLang="en-US" sz="1400" b="1" i="1" kern="120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9800"/>
                    </a:solidFill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algn="ctr" defTabSz="878189" rtl="0" eaLnBrk="1" latinLnBrk="0" hangingPunct="1"/>
                      <a:r>
                        <a:rPr lang="en-US" altLang="zh-CN" sz="1400" b="1" i="1" kern="12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zh-CN" altLang="en-US" sz="1400" b="1" i="1" kern="12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9800"/>
                    </a:solidFill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algn="ctr" defTabSz="878189" rtl="0" eaLnBrk="1" latinLnBrk="0" hangingPunct="1"/>
                      <a:r>
                        <a:rPr lang="en-US" altLang="zh-CN" sz="1400" b="1" i="1" kern="12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N/A</a:t>
                      </a:r>
                      <a:endParaRPr lang="zh-CN" altLang="en-US" sz="1400" b="1" i="1" kern="12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9800"/>
                    </a:solidFill>
                  </a:tcPr>
                </a:tc>
              </a:tr>
              <a:tr h="334708">
                <a:tc>
                  <a:txBody>
                    <a:bodyPr/>
                    <a:lstStyle/>
                    <a:p>
                      <a:pPr marL="0" algn="ctr" defTabSz="878189" rtl="0" eaLnBrk="1" latinLnBrk="0" hangingPunct="1"/>
                      <a:r>
                        <a:rPr lang="en-US" altLang="zh-CN" sz="1400" b="1" i="1" kern="12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endParaRPr lang="zh-CN" altLang="en-US" sz="1400" b="1" i="1" kern="1200" dirty="0">
                        <a:ln>
                          <a:noFill/>
                        </a:ln>
                        <a:solidFill>
                          <a:schemeClr val="bg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8E7E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9800"/>
                    </a:solidFill>
                  </a:tcPr>
                </a:tc>
              </a:tr>
            </a:tbl>
          </a:graphicData>
        </a:graphic>
      </p:graphicFrame>
      <p:sp>
        <p:nvSpPr>
          <p:cNvPr id="10" name="圆角矩形 9"/>
          <p:cNvSpPr/>
          <p:nvPr/>
        </p:nvSpPr>
        <p:spPr>
          <a:xfrm>
            <a:off x="1163452" y="5597960"/>
            <a:ext cx="9865096" cy="324036"/>
          </a:xfrm>
          <a:prstGeom prst="roundRect">
            <a:avLst/>
          </a:prstGeom>
          <a:solidFill>
            <a:srgbClr val="F39800"/>
          </a:solidFill>
          <a:ln cap="rnd">
            <a:noFill/>
          </a:ln>
          <a:effectLst>
            <a:outerShdw blurRad="50800" dist="381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</a:t>
            </a:r>
            <a:r>
              <a:rPr lang="zh-CN" altLang="en-US" sz="1400" b="1" i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                   文字 </a:t>
            </a:r>
            <a:r>
              <a:rPr lang="en-US" altLang="zh-CN" sz="1400" b="1" i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</a:t>
            </a:r>
            <a:r>
              <a:rPr lang="zh-CN" altLang="en-US" sz="1400" b="1" i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数字</a:t>
            </a:r>
            <a:endParaRPr lang="zh-CN" altLang="en-US" sz="1400" b="1" i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7644172" y="1448780"/>
            <a:ext cx="1692188" cy="504056"/>
          </a:xfrm>
          <a:prstGeom prst="roundRect">
            <a:avLst/>
          </a:prstGeom>
          <a:solidFill>
            <a:srgbClr val="F39800"/>
          </a:solidFill>
          <a:ln cap="rnd"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文字文字</a:t>
            </a:r>
          </a:p>
        </p:txBody>
      </p:sp>
    </p:spTree>
    <p:extLst>
      <p:ext uri="{BB962C8B-B14F-4D97-AF65-F5344CB8AC3E}">
        <p14:creationId xmlns:p14="http://schemas.microsoft.com/office/powerpoint/2010/main" val="3769071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708679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cap="rnd"/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MEGASTAR PPT</Template>
  <TotalTime>4721</TotalTime>
  <Words>273</Words>
  <Application>Microsoft Office PowerPoint</Application>
  <PresentationFormat>宽屏</PresentationFormat>
  <Paragraphs>82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Meiryo</vt:lpstr>
      <vt:lpstr>宋体</vt:lpstr>
      <vt:lpstr>微软雅黑</vt:lpstr>
      <vt:lpstr>幼圆</vt:lpstr>
      <vt:lpstr>Arial</vt:lpstr>
      <vt:lpstr>Calibri</vt:lpstr>
      <vt:lpstr>Calibri Light</vt:lpstr>
      <vt:lpstr>Times New Roman</vt:lpstr>
      <vt:lpstr>1_自定义设计方案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臭喷蛆</dc:title>
  <dc:creator>demon</dc:creator>
  <cp:lastModifiedBy>Administrator</cp:lastModifiedBy>
  <cp:revision>402</cp:revision>
  <cp:lastPrinted>2013-01-14T06:07:53Z</cp:lastPrinted>
  <dcterms:created xsi:type="dcterms:W3CDTF">2012-01-24T02:43:29Z</dcterms:created>
  <dcterms:modified xsi:type="dcterms:W3CDTF">2015-06-18T10:12:21Z</dcterms:modified>
</cp:coreProperties>
</file>