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  <p:sldMasterId id="2147483726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0656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hyperlink" Target="http://www.1ppt.com/tubiao/" TargetMode="Externa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5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 userDrawn="1"/>
        </p:nvSpPr>
        <p:spPr bwMode="auto">
          <a:xfrm>
            <a:off x="2771802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5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12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611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008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480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518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175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382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602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112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112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45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51" y="1554958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07.07.2015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51" y="6356354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650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组合 128"/>
          <p:cNvGrpSpPr/>
          <p:nvPr/>
        </p:nvGrpSpPr>
        <p:grpSpPr>
          <a:xfrm>
            <a:off x="623340" y="1309712"/>
            <a:ext cx="5083522" cy="4351541"/>
            <a:chOff x="545269" y="430629"/>
            <a:chExt cx="6046418" cy="5175788"/>
          </a:xfrm>
        </p:grpSpPr>
        <p:grpSp>
          <p:nvGrpSpPr>
            <p:cNvPr id="130" name="组合 129"/>
            <p:cNvGrpSpPr/>
            <p:nvPr/>
          </p:nvGrpSpPr>
          <p:grpSpPr>
            <a:xfrm rot="18733178">
              <a:off x="2073118" y="1595573"/>
              <a:ext cx="3243582" cy="3201958"/>
              <a:chOff x="1343729" y="1100711"/>
              <a:chExt cx="4268197" cy="4213425"/>
            </a:xfrm>
          </p:grpSpPr>
          <p:grpSp>
            <p:nvGrpSpPr>
              <p:cNvPr id="143" name="组合 142"/>
              <p:cNvGrpSpPr/>
              <p:nvPr/>
            </p:nvGrpSpPr>
            <p:grpSpPr>
              <a:xfrm>
                <a:off x="1411296" y="1100711"/>
                <a:ext cx="4200630" cy="4192876"/>
                <a:chOff x="1523498" y="1077912"/>
                <a:chExt cx="4200630" cy="4192876"/>
              </a:xfrm>
            </p:grpSpPr>
            <p:grpSp>
              <p:nvGrpSpPr>
                <p:cNvPr id="217" name="组合 216"/>
                <p:cNvGrpSpPr/>
                <p:nvPr/>
              </p:nvGrpSpPr>
              <p:grpSpPr>
                <a:xfrm>
                  <a:off x="1523498" y="1077912"/>
                  <a:ext cx="4200630" cy="4192876"/>
                  <a:chOff x="1523498" y="1077912"/>
                  <a:chExt cx="3440113" cy="3433763"/>
                </a:xfrm>
              </p:grpSpPr>
              <p:sp>
                <p:nvSpPr>
                  <p:cNvPr id="226" name="Freeform 7"/>
                  <p:cNvSpPr>
                    <a:spLocks/>
                  </p:cNvSpPr>
                  <p:nvPr/>
                </p:nvSpPr>
                <p:spPr bwMode="auto">
                  <a:xfrm>
                    <a:off x="3277686" y="1077912"/>
                    <a:ext cx="1685925" cy="1709738"/>
                  </a:xfrm>
                  <a:custGeom>
                    <a:avLst/>
                    <a:gdLst>
                      <a:gd name="T0" fmla="*/ 8693 w 8847"/>
                      <a:gd name="T1" fmla="*/ 8976 h 8976"/>
                      <a:gd name="T2" fmla="*/ 279 w 8847"/>
                      <a:gd name="T3" fmla="*/ 5 h 8976"/>
                      <a:gd name="T4" fmla="*/ 0 w 8847"/>
                      <a:gd name="T5" fmla="*/ 0 h 8976"/>
                      <a:gd name="T6" fmla="*/ 0 w 8847"/>
                      <a:gd name="T7" fmla="*/ 4349 h 8976"/>
                      <a:gd name="T8" fmla="*/ 4349 w 8847"/>
                      <a:gd name="T9" fmla="*/ 8697 h 8976"/>
                      <a:gd name="T10" fmla="*/ 4347 w 8847"/>
                      <a:gd name="T11" fmla="*/ 8837 h 8976"/>
                      <a:gd name="T12" fmla="*/ 8693 w 8847"/>
                      <a:gd name="T13" fmla="*/ 8976 h 89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847" h="8976">
                        <a:moveTo>
                          <a:pt x="8693" y="8976"/>
                        </a:moveTo>
                        <a:cubicBezTo>
                          <a:pt x="8847" y="4175"/>
                          <a:pt x="5080" y="159"/>
                          <a:pt x="279" y="5"/>
                        </a:cubicBezTo>
                        <a:cubicBezTo>
                          <a:pt x="186" y="2"/>
                          <a:pt x="93" y="0"/>
                          <a:pt x="0" y="0"/>
                        </a:cubicBezTo>
                        <a:lnTo>
                          <a:pt x="0" y="4349"/>
                        </a:lnTo>
                        <a:cubicBezTo>
                          <a:pt x="2402" y="4349"/>
                          <a:pt x="4349" y="6296"/>
                          <a:pt x="4349" y="8697"/>
                        </a:cubicBezTo>
                        <a:cubicBezTo>
                          <a:pt x="4349" y="8744"/>
                          <a:pt x="4348" y="8790"/>
                          <a:pt x="4347" y="8837"/>
                        </a:cubicBezTo>
                        <a:lnTo>
                          <a:pt x="8693" y="8976"/>
                        </a:lnTo>
                        <a:close/>
                      </a:path>
                    </a:pathLst>
                  </a:custGeom>
                  <a:solidFill>
                    <a:srgbClr val="009472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 dirty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227" name="Freeform 8"/>
                  <p:cNvSpPr>
                    <a:spLocks/>
                  </p:cNvSpPr>
                  <p:nvPr/>
                </p:nvSpPr>
                <p:spPr bwMode="auto">
                  <a:xfrm>
                    <a:off x="3638048" y="2760662"/>
                    <a:ext cx="1296987" cy="1466850"/>
                  </a:xfrm>
                  <a:custGeom>
                    <a:avLst/>
                    <a:gdLst>
                      <a:gd name="T0" fmla="*/ 1887 w 6806"/>
                      <a:gd name="T1" fmla="*/ 7696 h 7696"/>
                      <a:gd name="T2" fmla="*/ 6806 w 6806"/>
                      <a:gd name="T3" fmla="*/ 139 h 7696"/>
                      <a:gd name="T4" fmla="*/ 2460 w 6806"/>
                      <a:gd name="T5" fmla="*/ 0 h 7696"/>
                      <a:gd name="T6" fmla="*/ 0 w 6806"/>
                      <a:gd name="T7" fmla="*/ 3778 h 7696"/>
                      <a:gd name="T8" fmla="*/ 1887 w 6806"/>
                      <a:gd name="T9" fmla="*/ 7696 h 76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806" h="7696">
                        <a:moveTo>
                          <a:pt x="1887" y="7696"/>
                        </a:moveTo>
                        <a:cubicBezTo>
                          <a:pt x="4806" y="6290"/>
                          <a:pt x="6702" y="3378"/>
                          <a:pt x="6806" y="139"/>
                        </a:cubicBezTo>
                        <a:lnTo>
                          <a:pt x="2460" y="0"/>
                        </a:lnTo>
                        <a:cubicBezTo>
                          <a:pt x="2408" y="1619"/>
                          <a:pt x="1460" y="3075"/>
                          <a:pt x="0" y="3778"/>
                        </a:cubicBezTo>
                        <a:lnTo>
                          <a:pt x="1887" y="7696"/>
                        </a:lnTo>
                        <a:close/>
                      </a:path>
                    </a:pathLst>
                  </a:custGeom>
                  <a:solidFill>
                    <a:srgbClr val="57AC8A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228" name="Freeform 9"/>
                  <p:cNvSpPr>
                    <a:spLocks/>
                  </p:cNvSpPr>
                  <p:nvPr/>
                </p:nvSpPr>
                <p:spPr bwMode="auto">
                  <a:xfrm>
                    <a:off x="2204536" y="3365500"/>
                    <a:ext cx="1792287" cy="1146175"/>
                  </a:xfrm>
                  <a:custGeom>
                    <a:avLst/>
                    <a:gdLst>
                      <a:gd name="T0" fmla="*/ 0 w 9412"/>
                      <a:gd name="T1" fmla="*/ 3311 h 6017"/>
                      <a:gd name="T2" fmla="*/ 9412 w 9412"/>
                      <a:gd name="T3" fmla="*/ 4524 h 6017"/>
                      <a:gd name="T4" fmla="*/ 7525 w 9412"/>
                      <a:gd name="T5" fmla="*/ 606 h 6017"/>
                      <a:gd name="T6" fmla="*/ 2819 w 9412"/>
                      <a:gd name="T7" fmla="*/ 0 h 6017"/>
                      <a:gd name="T8" fmla="*/ 0 w 9412"/>
                      <a:gd name="T9" fmla="*/ 3311 h 60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12" h="6017">
                        <a:moveTo>
                          <a:pt x="0" y="3311"/>
                        </a:moveTo>
                        <a:cubicBezTo>
                          <a:pt x="2621" y="5542"/>
                          <a:pt x="6311" y="6017"/>
                          <a:pt x="9412" y="4524"/>
                        </a:cubicBezTo>
                        <a:lnTo>
                          <a:pt x="7525" y="606"/>
                        </a:lnTo>
                        <a:cubicBezTo>
                          <a:pt x="5975" y="1353"/>
                          <a:pt x="4130" y="1115"/>
                          <a:pt x="2819" y="0"/>
                        </a:cubicBezTo>
                        <a:lnTo>
                          <a:pt x="0" y="3311"/>
                        </a:lnTo>
                        <a:close/>
                      </a:path>
                    </a:pathLst>
                  </a:custGeom>
                  <a:solidFill>
                    <a:srgbClr val="A2B539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229" name="Freeform 10"/>
                  <p:cNvSpPr>
                    <a:spLocks/>
                  </p:cNvSpPr>
                  <p:nvPr/>
                </p:nvSpPr>
                <p:spPr bwMode="auto">
                  <a:xfrm>
                    <a:off x="1723523" y="3021012"/>
                    <a:ext cx="1017587" cy="974725"/>
                  </a:xfrm>
                  <a:custGeom>
                    <a:avLst/>
                    <a:gdLst>
                      <a:gd name="T0" fmla="*/ 0 w 5343"/>
                      <a:gd name="T1" fmla="*/ 1502 h 5121"/>
                      <a:gd name="T2" fmla="*/ 2524 w 5343"/>
                      <a:gd name="T3" fmla="*/ 5121 h 5121"/>
                      <a:gd name="T4" fmla="*/ 5343 w 5343"/>
                      <a:gd name="T5" fmla="*/ 1810 h 5121"/>
                      <a:gd name="T6" fmla="*/ 4081 w 5343"/>
                      <a:gd name="T7" fmla="*/ 0 h 5121"/>
                      <a:gd name="T8" fmla="*/ 0 w 5343"/>
                      <a:gd name="T9" fmla="*/ 1502 h 5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343" h="5121">
                        <a:moveTo>
                          <a:pt x="0" y="1502"/>
                        </a:moveTo>
                        <a:cubicBezTo>
                          <a:pt x="517" y="2905"/>
                          <a:pt x="1386" y="4152"/>
                          <a:pt x="2524" y="5121"/>
                        </a:cubicBezTo>
                        <a:lnTo>
                          <a:pt x="5343" y="1810"/>
                        </a:lnTo>
                        <a:cubicBezTo>
                          <a:pt x="4774" y="1325"/>
                          <a:pt x="4339" y="702"/>
                          <a:pt x="4081" y="0"/>
                        </a:cubicBezTo>
                        <a:lnTo>
                          <a:pt x="0" y="150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230" name="Freeform 11"/>
                  <p:cNvSpPr>
                    <a:spLocks/>
                  </p:cNvSpPr>
                  <p:nvPr/>
                </p:nvSpPr>
                <p:spPr bwMode="auto">
                  <a:xfrm>
                    <a:off x="1523498" y="1701800"/>
                    <a:ext cx="1106487" cy="1604963"/>
                  </a:xfrm>
                  <a:custGeom>
                    <a:avLst/>
                    <a:gdLst>
                      <a:gd name="T0" fmla="*/ 4825 w 11624"/>
                      <a:gd name="T1" fmla="*/ 0 h 16853"/>
                      <a:gd name="T2" fmla="*/ 2100 w 11624"/>
                      <a:gd name="T3" fmla="*/ 16853 h 16853"/>
                      <a:gd name="T4" fmla="*/ 10262 w 11624"/>
                      <a:gd name="T5" fmla="*/ 13849 h 16853"/>
                      <a:gd name="T6" fmla="*/ 11624 w 11624"/>
                      <a:gd name="T7" fmla="*/ 5423 h 16853"/>
                      <a:gd name="T8" fmla="*/ 4825 w 11624"/>
                      <a:gd name="T9" fmla="*/ 0 h 168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624" h="16853">
                        <a:moveTo>
                          <a:pt x="4825" y="0"/>
                        </a:moveTo>
                        <a:cubicBezTo>
                          <a:pt x="1033" y="4755"/>
                          <a:pt x="0" y="11145"/>
                          <a:pt x="2100" y="16853"/>
                        </a:cubicBezTo>
                        <a:lnTo>
                          <a:pt x="10262" y="13849"/>
                        </a:lnTo>
                        <a:cubicBezTo>
                          <a:pt x="9212" y="10995"/>
                          <a:pt x="9728" y="7800"/>
                          <a:pt x="11624" y="5423"/>
                        </a:cubicBezTo>
                        <a:lnTo>
                          <a:pt x="4825" y="0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231" name="Freeform 12"/>
                  <p:cNvSpPr>
                    <a:spLocks/>
                  </p:cNvSpPr>
                  <p:nvPr/>
                </p:nvSpPr>
                <p:spPr bwMode="auto">
                  <a:xfrm>
                    <a:off x="1982286" y="1077912"/>
                    <a:ext cx="1295400" cy="1139825"/>
                  </a:xfrm>
                  <a:custGeom>
                    <a:avLst/>
                    <a:gdLst>
                      <a:gd name="T0" fmla="*/ 13599 w 13599"/>
                      <a:gd name="T1" fmla="*/ 0 h 11972"/>
                      <a:gd name="T2" fmla="*/ 0 w 13599"/>
                      <a:gd name="T3" fmla="*/ 6549 h 11972"/>
                      <a:gd name="T4" fmla="*/ 6799 w 13599"/>
                      <a:gd name="T5" fmla="*/ 11972 h 11972"/>
                      <a:gd name="T6" fmla="*/ 13599 w 13599"/>
                      <a:gd name="T7" fmla="*/ 8697 h 11972"/>
                      <a:gd name="T8" fmla="*/ 13599 w 13599"/>
                      <a:gd name="T9" fmla="*/ 0 h 119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599" h="11972">
                        <a:moveTo>
                          <a:pt x="13599" y="0"/>
                        </a:moveTo>
                        <a:cubicBezTo>
                          <a:pt x="8305" y="0"/>
                          <a:pt x="3300" y="2410"/>
                          <a:pt x="0" y="6549"/>
                        </a:cubicBezTo>
                        <a:lnTo>
                          <a:pt x="6799" y="11972"/>
                        </a:lnTo>
                        <a:cubicBezTo>
                          <a:pt x="8449" y="9902"/>
                          <a:pt x="10952" y="8697"/>
                          <a:pt x="13599" y="8697"/>
                        </a:cubicBezTo>
                        <a:lnTo>
                          <a:pt x="13599" y="0"/>
                        </a:lnTo>
                        <a:close/>
                      </a:path>
                    </a:pathLst>
                  </a:custGeom>
                  <a:solidFill>
                    <a:srgbClr val="DB843D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  <p:grpSp>
              <p:nvGrpSpPr>
                <p:cNvPr id="218" name="组合 217"/>
                <p:cNvGrpSpPr/>
                <p:nvPr/>
              </p:nvGrpSpPr>
              <p:grpSpPr>
                <a:xfrm>
                  <a:off x="1849014" y="1402827"/>
                  <a:ext cx="3549599" cy="3543047"/>
                  <a:chOff x="1523498" y="1077912"/>
                  <a:chExt cx="3440113" cy="3433763"/>
                </a:xfrm>
              </p:grpSpPr>
              <p:sp>
                <p:nvSpPr>
                  <p:cNvPr id="220" name="Freeform 7"/>
                  <p:cNvSpPr>
                    <a:spLocks/>
                  </p:cNvSpPr>
                  <p:nvPr/>
                </p:nvSpPr>
                <p:spPr bwMode="auto">
                  <a:xfrm>
                    <a:off x="3277686" y="1077912"/>
                    <a:ext cx="1685925" cy="1709738"/>
                  </a:xfrm>
                  <a:custGeom>
                    <a:avLst/>
                    <a:gdLst>
                      <a:gd name="T0" fmla="*/ 8693 w 8847"/>
                      <a:gd name="T1" fmla="*/ 8976 h 8976"/>
                      <a:gd name="T2" fmla="*/ 279 w 8847"/>
                      <a:gd name="T3" fmla="*/ 5 h 8976"/>
                      <a:gd name="T4" fmla="*/ 0 w 8847"/>
                      <a:gd name="T5" fmla="*/ 0 h 8976"/>
                      <a:gd name="T6" fmla="*/ 0 w 8847"/>
                      <a:gd name="T7" fmla="*/ 4349 h 8976"/>
                      <a:gd name="T8" fmla="*/ 4349 w 8847"/>
                      <a:gd name="T9" fmla="*/ 8697 h 8976"/>
                      <a:gd name="T10" fmla="*/ 4347 w 8847"/>
                      <a:gd name="T11" fmla="*/ 8837 h 8976"/>
                      <a:gd name="T12" fmla="*/ 8693 w 8847"/>
                      <a:gd name="T13" fmla="*/ 8976 h 89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847" h="8976">
                        <a:moveTo>
                          <a:pt x="8693" y="8976"/>
                        </a:moveTo>
                        <a:cubicBezTo>
                          <a:pt x="8847" y="4175"/>
                          <a:pt x="5080" y="159"/>
                          <a:pt x="279" y="5"/>
                        </a:cubicBezTo>
                        <a:cubicBezTo>
                          <a:pt x="186" y="2"/>
                          <a:pt x="93" y="0"/>
                          <a:pt x="0" y="0"/>
                        </a:cubicBezTo>
                        <a:lnTo>
                          <a:pt x="0" y="4349"/>
                        </a:lnTo>
                        <a:cubicBezTo>
                          <a:pt x="2402" y="4349"/>
                          <a:pt x="4349" y="6296"/>
                          <a:pt x="4349" y="8697"/>
                        </a:cubicBezTo>
                        <a:cubicBezTo>
                          <a:pt x="4349" y="8744"/>
                          <a:pt x="4348" y="8790"/>
                          <a:pt x="4347" y="8837"/>
                        </a:cubicBezTo>
                        <a:lnTo>
                          <a:pt x="8693" y="8976"/>
                        </a:lnTo>
                        <a:close/>
                      </a:path>
                    </a:pathLst>
                  </a:custGeom>
                  <a:solidFill>
                    <a:srgbClr val="63C29C">
                      <a:lumMod val="60000"/>
                      <a:lumOff val="40000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 dirty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221" name="Freeform 8"/>
                  <p:cNvSpPr>
                    <a:spLocks/>
                  </p:cNvSpPr>
                  <p:nvPr/>
                </p:nvSpPr>
                <p:spPr bwMode="auto">
                  <a:xfrm>
                    <a:off x="3638048" y="2760662"/>
                    <a:ext cx="1296987" cy="1466850"/>
                  </a:xfrm>
                  <a:custGeom>
                    <a:avLst/>
                    <a:gdLst>
                      <a:gd name="T0" fmla="*/ 1887 w 6806"/>
                      <a:gd name="T1" fmla="*/ 7696 h 7696"/>
                      <a:gd name="T2" fmla="*/ 6806 w 6806"/>
                      <a:gd name="T3" fmla="*/ 139 h 7696"/>
                      <a:gd name="T4" fmla="*/ 2460 w 6806"/>
                      <a:gd name="T5" fmla="*/ 0 h 7696"/>
                      <a:gd name="T6" fmla="*/ 0 w 6806"/>
                      <a:gd name="T7" fmla="*/ 3778 h 7696"/>
                      <a:gd name="T8" fmla="*/ 1887 w 6806"/>
                      <a:gd name="T9" fmla="*/ 7696 h 76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806" h="7696">
                        <a:moveTo>
                          <a:pt x="1887" y="7696"/>
                        </a:moveTo>
                        <a:cubicBezTo>
                          <a:pt x="4806" y="6290"/>
                          <a:pt x="6702" y="3378"/>
                          <a:pt x="6806" y="139"/>
                        </a:cubicBezTo>
                        <a:lnTo>
                          <a:pt x="2460" y="0"/>
                        </a:lnTo>
                        <a:cubicBezTo>
                          <a:pt x="2408" y="1619"/>
                          <a:pt x="1460" y="3075"/>
                          <a:pt x="0" y="3778"/>
                        </a:cubicBezTo>
                        <a:lnTo>
                          <a:pt x="1887" y="7696"/>
                        </a:lnTo>
                        <a:close/>
                      </a:path>
                    </a:pathLst>
                  </a:custGeom>
                  <a:solidFill>
                    <a:srgbClr val="00A881">
                      <a:lumMod val="60000"/>
                      <a:lumOff val="40000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222" name="Freeform 9"/>
                  <p:cNvSpPr>
                    <a:spLocks/>
                  </p:cNvSpPr>
                  <p:nvPr/>
                </p:nvSpPr>
                <p:spPr bwMode="auto">
                  <a:xfrm>
                    <a:off x="2204536" y="3365500"/>
                    <a:ext cx="1792287" cy="1146175"/>
                  </a:xfrm>
                  <a:custGeom>
                    <a:avLst/>
                    <a:gdLst>
                      <a:gd name="T0" fmla="*/ 0 w 9412"/>
                      <a:gd name="T1" fmla="*/ 3311 h 6017"/>
                      <a:gd name="T2" fmla="*/ 9412 w 9412"/>
                      <a:gd name="T3" fmla="*/ 4524 h 6017"/>
                      <a:gd name="T4" fmla="*/ 7525 w 9412"/>
                      <a:gd name="T5" fmla="*/ 606 h 6017"/>
                      <a:gd name="T6" fmla="*/ 2819 w 9412"/>
                      <a:gd name="T7" fmla="*/ 0 h 6017"/>
                      <a:gd name="T8" fmla="*/ 0 w 9412"/>
                      <a:gd name="T9" fmla="*/ 3311 h 60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12" h="6017">
                        <a:moveTo>
                          <a:pt x="0" y="3311"/>
                        </a:moveTo>
                        <a:cubicBezTo>
                          <a:pt x="2621" y="5542"/>
                          <a:pt x="6311" y="6017"/>
                          <a:pt x="9412" y="4524"/>
                        </a:cubicBezTo>
                        <a:lnTo>
                          <a:pt x="7525" y="606"/>
                        </a:lnTo>
                        <a:cubicBezTo>
                          <a:pt x="5975" y="1353"/>
                          <a:pt x="4130" y="1115"/>
                          <a:pt x="2819" y="0"/>
                        </a:cubicBezTo>
                        <a:lnTo>
                          <a:pt x="0" y="3311"/>
                        </a:lnTo>
                        <a:close/>
                      </a:path>
                    </a:pathLst>
                  </a:custGeom>
                  <a:solidFill>
                    <a:srgbClr val="B7CD42">
                      <a:lumMod val="60000"/>
                      <a:lumOff val="40000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223" name="Freeform 10"/>
                  <p:cNvSpPr>
                    <a:spLocks/>
                  </p:cNvSpPr>
                  <p:nvPr/>
                </p:nvSpPr>
                <p:spPr bwMode="auto">
                  <a:xfrm>
                    <a:off x="1723523" y="3021012"/>
                    <a:ext cx="1017587" cy="974725"/>
                  </a:xfrm>
                  <a:custGeom>
                    <a:avLst/>
                    <a:gdLst>
                      <a:gd name="T0" fmla="*/ 0 w 5343"/>
                      <a:gd name="T1" fmla="*/ 1502 h 5121"/>
                      <a:gd name="T2" fmla="*/ 2524 w 5343"/>
                      <a:gd name="T3" fmla="*/ 5121 h 5121"/>
                      <a:gd name="T4" fmla="*/ 5343 w 5343"/>
                      <a:gd name="T5" fmla="*/ 1810 h 5121"/>
                      <a:gd name="T6" fmla="*/ 4081 w 5343"/>
                      <a:gd name="T7" fmla="*/ 0 h 5121"/>
                      <a:gd name="T8" fmla="*/ 0 w 5343"/>
                      <a:gd name="T9" fmla="*/ 1502 h 5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343" h="5121">
                        <a:moveTo>
                          <a:pt x="0" y="1502"/>
                        </a:moveTo>
                        <a:cubicBezTo>
                          <a:pt x="517" y="2905"/>
                          <a:pt x="1386" y="4152"/>
                          <a:pt x="2524" y="5121"/>
                        </a:cubicBezTo>
                        <a:lnTo>
                          <a:pt x="5343" y="1810"/>
                        </a:lnTo>
                        <a:cubicBezTo>
                          <a:pt x="4774" y="1325"/>
                          <a:pt x="4339" y="702"/>
                          <a:pt x="4081" y="0"/>
                        </a:cubicBezTo>
                        <a:lnTo>
                          <a:pt x="0" y="1502"/>
                        </a:lnTo>
                        <a:close/>
                      </a:path>
                    </a:pathLst>
                  </a:custGeom>
                  <a:solidFill>
                    <a:srgbClr val="000000">
                      <a:lumMod val="50000"/>
                      <a:lumOff val="50000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224" name="Freeform 11"/>
                  <p:cNvSpPr>
                    <a:spLocks/>
                  </p:cNvSpPr>
                  <p:nvPr/>
                </p:nvSpPr>
                <p:spPr bwMode="auto">
                  <a:xfrm>
                    <a:off x="1523498" y="1701800"/>
                    <a:ext cx="1106487" cy="1604963"/>
                  </a:xfrm>
                  <a:custGeom>
                    <a:avLst/>
                    <a:gdLst>
                      <a:gd name="T0" fmla="*/ 4825 w 11624"/>
                      <a:gd name="T1" fmla="*/ 0 h 16853"/>
                      <a:gd name="T2" fmla="*/ 2100 w 11624"/>
                      <a:gd name="T3" fmla="*/ 16853 h 16853"/>
                      <a:gd name="T4" fmla="*/ 10262 w 11624"/>
                      <a:gd name="T5" fmla="*/ 13849 h 16853"/>
                      <a:gd name="T6" fmla="*/ 11624 w 11624"/>
                      <a:gd name="T7" fmla="*/ 5423 h 16853"/>
                      <a:gd name="T8" fmla="*/ 4825 w 11624"/>
                      <a:gd name="T9" fmla="*/ 0 h 168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624" h="16853">
                        <a:moveTo>
                          <a:pt x="4825" y="0"/>
                        </a:moveTo>
                        <a:cubicBezTo>
                          <a:pt x="1033" y="4755"/>
                          <a:pt x="0" y="11145"/>
                          <a:pt x="2100" y="16853"/>
                        </a:cubicBezTo>
                        <a:lnTo>
                          <a:pt x="10262" y="13849"/>
                        </a:lnTo>
                        <a:cubicBezTo>
                          <a:pt x="9212" y="10995"/>
                          <a:pt x="9728" y="7800"/>
                          <a:pt x="11624" y="5423"/>
                        </a:cubicBezTo>
                        <a:lnTo>
                          <a:pt x="4825" y="0"/>
                        </a:lnTo>
                        <a:close/>
                      </a:path>
                    </a:pathLst>
                  </a:custGeom>
                  <a:solidFill>
                    <a:srgbClr val="7F7F7F">
                      <a:lumMod val="60000"/>
                      <a:lumOff val="40000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225" name="Freeform 12"/>
                  <p:cNvSpPr>
                    <a:spLocks/>
                  </p:cNvSpPr>
                  <p:nvPr/>
                </p:nvSpPr>
                <p:spPr bwMode="auto">
                  <a:xfrm>
                    <a:off x="1982286" y="1077912"/>
                    <a:ext cx="1295400" cy="1139825"/>
                  </a:xfrm>
                  <a:custGeom>
                    <a:avLst/>
                    <a:gdLst>
                      <a:gd name="T0" fmla="*/ 13599 w 13599"/>
                      <a:gd name="T1" fmla="*/ 0 h 11972"/>
                      <a:gd name="T2" fmla="*/ 0 w 13599"/>
                      <a:gd name="T3" fmla="*/ 6549 h 11972"/>
                      <a:gd name="T4" fmla="*/ 6799 w 13599"/>
                      <a:gd name="T5" fmla="*/ 11972 h 11972"/>
                      <a:gd name="T6" fmla="*/ 13599 w 13599"/>
                      <a:gd name="T7" fmla="*/ 8697 h 11972"/>
                      <a:gd name="T8" fmla="*/ 13599 w 13599"/>
                      <a:gd name="T9" fmla="*/ 0 h 119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599" h="11972">
                        <a:moveTo>
                          <a:pt x="13599" y="0"/>
                        </a:moveTo>
                        <a:cubicBezTo>
                          <a:pt x="8305" y="0"/>
                          <a:pt x="3300" y="2410"/>
                          <a:pt x="0" y="6549"/>
                        </a:cubicBezTo>
                        <a:lnTo>
                          <a:pt x="6799" y="11972"/>
                        </a:lnTo>
                        <a:cubicBezTo>
                          <a:pt x="8449" y="9902"/>
                          <a:pt x="10952" y="8697"/>
                          <a:pt x="13599" y="8697"/>
                        </a:cubicBezTo>
                        <a:lnTo>
                          <a:pt x="13599" y="0"/>
                        </a:lnTo>
                        <a:close/>
                      </a:path>
                    </a:pathLst>
                  </a:custGeom>
                  <a:solidFill>
                    <a:srgbClr val="F79646">
                      <a:lumMod val="60000"/>
                      <a:lumOff val="40000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  <p:sp>
              <p:nvSpPr>
                <p:cNvPr id="219" name="椭圆 218"/>
                <p:cNvSpPr/>
                <p:nvPr/>
              </p:nvSpPr>
              <p:spPr>
                <a:xfrm>
                  <a:off x="2347124" y="1773817"/>
                  <a:ext cx="2660971" cy="2660971"/>
                </a:xfrm>
                <a:prstGeom prst="ellipse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144" name="等腰三角形 143"/>
              <p:cNvSpPr/>
              <p:nvPr/>
            </p:nvSpPr>
            <p:spPr>
              <a:xfrm rot="19935365">
                <a:off x="2468159" y="1137594"/>
                <a:ext cx="345574" cy="288032"/>
              </a:xfrm>
              <a:prstGeom prst="triangle">
                <a:avLst/>
              </a:prstGeom>
              <a:solidFill>
                <a:srgbClr val="DB843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2" name="等腰三角形 211"/>
              <p:cNvSpPr/>
              <p:nvPr/>
            </p:nvSpPr>
            <p:spPr>
              <a:xfrm rot="16997253">
                <a:off x="1314958" y="2658973"/>
                <a:ext cx="345574" cy="288032"/>
              </a:xfrm>
              <a:prstGeom prst="triangle">
                <a:avLst/>
              </a:prstGeom>
              <a:solidFill>
                <a:srgbClr val="70707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3" name="等腰三角形 212"/>
              <p:cNvSpPr/>
              <p:nvPr/>
            </p:nvSpPr>
            <p:spPr>
              <a:xfrm rot="14677929">
                <a:off x="1639348" y="4106122"/>
                <a:ext cx="345574" cy="288032"/>
              </a:xfrm>
              <a:prstGeom prst="triangle">
                <a:avLst/>
              </a:pr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4" name="等腰三角形 213"/>
              <p:cNvSpPr/>
              <p:nvPr/>
            </p:nvSpPr>
            <p:spPr>
              <a:xfrm rot="11459711">
                <a:off x="3076646" y="5026104"/>
                <a:ext cx="345574" cy="288032"/>
              </a:xfrm>
              <a:prstGeom prst="triangle">
                <a:avLst/>
              </a:prstGeom>
              <a:solidFill>
                <a:srgbClr val="A2B53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5" name="等腰三角形 214"/>
              <p:cNvSpPr/>
              <p:nvPr/>
            </p:nvSpPr>
            <p:spPr>
              <a:xfrm rot="7472058">
                <a:off x="5113624" y="4146628"/>
                <a:ext cx="345574" cy="288032"/>
              </a:xfrm>
              <a:prstGeom prst="triangle">
                <a:avLst/>
              </a:prstGeom>
              <a:solidFill>
                <a:srgbClr val="57AC8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6" name="等腰三角形 215"/>
              <p:cNvSpPr/>
              <p:nvPr/>
            </p:nvSpPr>
            <p:spPr>
              <a:xfrm rot="3130917">
                <a:off x="4806566" y="1505039"/>
                <a:ext cx="345574" cy="288032"/>
              </a:xfrm>
              <a:prstGeom prst="triangle">
                <a:avLst/>
              </a:prstGeom>
              <a:solidFill>
                <a:srgbClr val="00947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31" name="TextBox 130"/>
            <p:cNvSpPr txBox="1"/>
            <p:nvPr/>
          </p:nvSpPr>
          <p:spPr>
            <a:xfrm>
              <a:off x="2793435" y="430629"/>
              <a:ext cx="1546671" cy="768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600" kern="0" dirty="0">
                  <a:solidFill>
                    <a:srgbClr val="00A881"/>
                  </a:solidFill>
                  <a:latin typeface="Haettenschweiler" panose="020B0706040902060204" pitchFamily="34" charset="0"/>
                  <a:ea typeface="方正粗活意繁体" panose="03000509000000000000" pitchFamily="65" charset="-122"/>
                </a:rPr>
                <a:t>25%</a:t>
              </a:r>
              <a:endParaRPr lang="zh-CN" altLang="en-US" sz="3600" kern="0" dirty="0">
                <a:solidFill>
                  <a:srgbClr val="00A881"/>
                </a:solidFill>
                <a:latin typeface="Haettenschweiler" panose="020B0706040902060204" pitchFamily="34" charset="0"/>
                <a:ea typeface="方正粗活意繁体" panose="03000509000000000000" pitchFamily="65" charset="-122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2941309" y="1011185"/>
              <a:ext cx="1198461" cy="312863"/>
            </a:xfrm>
            <a:prstGeom prst="rect">
              <a:avLst/>
            </a:prstGeom>
            <a:solidFill>
              <a:srgbClr val="00A88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105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点击插入文字</a:t>
              </a:r>
              <a:endParaRPr lang="zh-CN" altLang="en-US" sz="105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5122646" y="1978524"/>
              <a:ext cx="1469041" cy="768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600" kern="0" dirty="0">
                  <a:solidFill>
                    <a:srgbClr val="00A881"/>
                  </a:solidFill>
                  <a:latin typeface="Haettenschweiler" panose="020B0706040902060204" pitchFamily="34" charset="0"/>
                  <a:ea typeface="方正粗活意繁体" panose="03000509000000000000" pitchFamily="65" charset="-122"/>
                </a:rPr>
                <a:t>14%</a:t>
              </a:r>
              <a:endParaRPr lang="zh-CN" altLang="en-US" sz="3600" kern="0" dirty="0">
                <a:solidFill>
                  <a:srgbClr val="00A881"/>
                </a:solidFill>
                <a:latin typeface="Haettenschweiler" panose="020B0706040902060204" pitchFamily="34" charset="0"/>
                <a:ea typeface="方正粗活意繁体" panose="03000509000000000000" pitchFamily="65" charset="-122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5381304" y="2580818"/>
              <a:ext cx="1198461" cy="312863"/>
            </a:xfrm>
            <a:prstGeom prst="rect">
              <a:avLst/>
            </a:prstGeom>
            <a:solidFill>
              <a:srgbClr val="57AC8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zh-CN" altLang="en-US" sz="105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点击插入文字</a:t>
              </a: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4880151" y="3917690"/>
              <a:ext cx="1339179" cy="768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600" kern="0" dirty="0">
                  <a:solidFill>
                    <a:srgbClr val="B7CD42"/>
                  </a:solidFill>
                  <a:latin typeface="Haettenschweiler" panose="020B0706040902060204" pitchFamily="34" charset="0"/>
                  <a:ea typeface="方正粗活意繁体" panose="03000509000000000000" pitchFamily="65" charset="-122"/>
                </a:rPr>
                <a:t>16%</a:t>
              </a:r>
              <a:endParaRPr lang="zh-CN" altLang="en-US" sz="3600" kern="0" dirty="0">
                <a:solidFill>
                  <a:srgbClr val="B7CD42"/>
                </a:solidFill>
                <a:latin typeface="Haettenschweiler" panose="020B0706040902060204" pitchFamily="34" charset="0"/>
                <a:ea typeface="方正粗活意繁体" panose="03000509000000000000" pitchFamily="65" charset="-122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4948719" y="4530734"/>
              <a:ext cx="1198461" cy="312863"/>
            </a:xfrm>
            <a:prstGeom prst="rect">
              <a:avLst/>
            </a:prstGeom>
            <a:solidFill>
              <a:srgbClr val="A2B53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zh-CN" altLang="en-US" sz="105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点击插入文字</a:t>
              </a: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2870970" y="4714598"/>
              <a:ext cx="1063696" cy="768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600" kern="0" dirty="0">
                  <a:solidFill>
                    <a:sysClr val="windowText" lastClr="000000"/>
                  </a:solidFill>
                  <a:latin typeface="Haettenschweiler" panose="020B0706040902060204" pitchFamily="34" charset="0"/>
                  <a:ea typeface="方正粗活意繁体" panose="03000509000000000000" pitchFamily="65" charset="-122"/>
                </a:rPr>
                <a:t>8%</a:t>
              </a:r>
              <a:endParaRPr lang="zh-CN" altLang="en-US" sz="3600" kern="0" dirty="0">
                <a:solidFill>
                  <a:sysClr val="windowText" lastClr="000000"/>
                </a:solidFill>
                <a:latin typeface="Haettenschweiler" panose="020B0706040902060204" pitchFamily="34" charset="0"/>
                <a:ea typeface="方正粗活意繁体" panose="03000509000000000000" pitchFamily="65" charset="-122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2792259" y="5293554"/>
              <a:ext cx="1198460" cy="312863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zh-CN" altLang="en-US" sz="105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点击插入文字</a:t>
              </a: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87875" y="3905538"/>
              <a:ext cx="1523800" cy="768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600" kern="0" dirty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latin typeface="Haettenschweiler" panose="020B0706040902060204" pitchFamily="34" charset="0"/>
                  <a:ea typeface="方正粗活意繁体" panose="03000509000000000000" pitchFamily="65" charset="-122"/>
                </a:rPr>
                <a:t>16%</a:t>
              </a:r>
              <a:endParaRPr lang="zh-CN" altLang="en-US" sz="36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Haettenschweiler" panose="020B0706040902060204" pitchFamily="34" charset="0"/>
                <a:ea typeface="方正粗活意繁体" panose="03000509000000000000" pitchFamily="65" charset="-122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1024419" y="4477797"/>
              <a:ext cx="1198460" cy="312863"/>
            </a:xfrm>
            <a:prstGeom prst="rect">
              <a:avLst/>
            </a:prstGeom>
            <a:solidFill>
              <a:srgbClr val="7F7F7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zh-CN" altLang="en-US" sz="105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点击插入文字</a:t>
              </a: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545269" y="2095378"/>
              <a:ext cx="1871780" cy="768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3600" kern="0" dirty="0">
                  <a:solidFill>
                    <a:srgbClr val="F79646"/>
                  </a:solidFill>
                  <a:latin typeface="Haettenschweiler" panose="020B0706040902060204" pitchFamily="34" charset="0"/>
                  <a:ea typeface="方正粗活意繁体" panose="03000509000000000000" pitchFamily="65" charset="-122"/>
                </a:rPr>
                <a:t>12%</a:t>
              </a:r>
              <a:endParaRPr lang="zh-CN" altLang="en-US" sz="3600" kern="0" dirty="0">
                <a:solidFill>
                  <a:srgbClr val="F79646"/>
                </a:solidFill>
                <a:latin typeface="Haettenschweiler" panose="020B0706040902060204" pitchFamily="34" charset="0"/>
                <a:ea typeface="方正粗活意繁体" panose="03000509000000000000" pitchFamily="65" charset="-122"/>
              </a:endParaRPr>
            </a:p>
          </p:txBody>
        </p:sp>
        <p:sp>
          <p:nvSpPr>
            <p:cNvPr id="142" name="矩形 141"/>
            <p:cNvSpPr/>
            <p:nvPr/>
          </p:nvSpPr>
          <p:spPr>
            <a:xfrm>
              <a:off x="788199" y="2690144"/>
              <a:ext cx="1198460" cy="312863"/>
            </a:xfrm>
            <a:prstGeom prst="rect">
              <a:avLst/>
            </a:prstGeom>
            <a:solidFill>
              <a:srgbClr val="F796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zh-CN" altLang="en-US" sz="105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点击插入文字</a:t>
              </a:r>
            </a:p>
          </p:txBody>
        </p:sp>
      </p:grpSp>
      <p:grpSp>
        <p:nvGrpSpPr>
          <p:cNvPr id="232" name="组合 231"/>
          <p:cNvGrpSpPr/>
          <p:nvPr/>
        </p:nvGrpSpPr>
        <p:grpSpPr>
          <a:xfrm rot="18733178">
            <a:off x="6947231" y="2399238"/>
            <a:ext cx="587226" cy="579690"/>
            <a:chOff x="1343729" y="1100711"/>
            <a:chExt cx="4268197" cy="4213425"/>
          </a:xfrm>
        </p:grpSpPr>
        <p:grpSp>
          <p:nvGrpSpPr>
            <p:cNvPr id="233" name="组合 232"/>
            <p:cNvGrpSpPr/>
            <p:nvPr/>
          </p:nvGrpSpPr>
          <p:grpSpPr>
            <a:xfrm>
              <a:off x="1411296" y="1100711"/>
              <a:ext cx="4200630" cy="4192876"/>
              <a:chOff x="1523498" y="1077912"/>
              <a:chExt cx="4200630" cy="4192876"/>
            </a:xfrm>
          </p:grpSpPr>
          <p:grpSp>
            <p:nvGrpSpPr>
              <p:cNvPr id="240" name="组合 239"/>
              <p:cNvGrpSpPr/>
              <p:nvPr/>
            </p:nvGrpSpPr>
            <p:grpSpPr>
              <a:xfrm>
                <a:off x="1523498" y="1077912"/>
                <a:ext cx="4200630" cy="4192876"/>
                <a:chOff x="1523498" y="1077912"/>
                <a:chExt cx="3440113" cy="3433763"/>
              </a:xfrm>
            </p:grpSpPr>
            <p:sp>
              <p:nvSpPr>
                <p:cNvPr id="249" name="Freeform 7"/>
                <p:cNvSpPr>
                  <a:spLocks/>
                </p:cNvSpPr>
                <p:nvPr/>
              </p:nvSpPr>
              <p:spPr bwMode="auto">
                <a:xfrm>
                  <a:off x="3277686" y="1077912"/>
                  <a:ext cx="1685925" cy="1709738"/>
                </a:xfrm>
                <a:custGeom>
                  <a:avLst/>
                  <a:gdLst>
                    <a:gd name="T0" fmla="*/ 8693 w 8847"/>
                    <a:gd name="T1" fmla="*/ 8976 h 8976"/>
                    <a:gd name="T2" fmla="*/ 279 w 8847"/>
                    <a:gd name="T3" fmla="*/ 5 h 8976"/>
                    <a:gd name="T4" fmla="*/ 0 w 8847"/>
                    <a:gd name="T5" fmla="*/ 0 h 8976"/>
                    <a:gd name="T6" fmla="*/ 0 w 8847"/>
                    <a:gd name="T7" fmla="*/ 4349 h 8976"/>
                    <a:gd name="T8" fmla="*/ 4349 w 8847"/>
                    <a:gd name="T9" fmla="*/ 8697 h 8976"/>
                    <a:gd name="T10" fmla="*/ 4347 w 8847"/>
                    <a:gd name="T11" fmla="*/ 8837 h 8976"/>
                    <a:gd name="T12" fmla="*/ 8693 w 8847"/>
                    <a:gd name="T13" fmla="*/ 8976 h 89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47" h="8976">
                      <a:moveTo>
                        <a:pt x="8693" y="8976"/>
                      </a:moveTo>
                      <a:cubicBezTo>
                        <a:pt x="8847" y="4175"/>
                        <a:pt x="5080" y="159"/>
                        <a:pt x="279" y="5"/>
                      </a:cubicBezTo>
                      <a:cubicBezTo>
                        <a:pt x="186" y="2"/>
                        <a:pt x="93" y="0"/>
                        <a:pt x="0" y="0"/>
                      </a:cubicBezTo>
                      <a:lnTo>
                        <a:pt x="0" y="4349"/>
                      </a:lnTo>
                      <a:cubicBezTo>
                        <a:pt x="2402" y="4349"/>
                        <a:pt x="4349" y="6296"/>
                        <a:pt x="4349" y="8697"/>
                      </a:cubicBezTo>
                      <a:cubicBezTo>
                        <a:pt x="4349" y="8744"/>
                        <a:pt x="4348" y="8790"/>
                        <a:pt x="4347" y="8837"/>
                      </a:cubicBezTo>
                      <a:lnTo>
                        <a:pt x="8693" y="8976"/>
                      </a:lnTo>
                      <a:close/>
                    </a:path>
                  </a:pathLst>
                </a:custGeom>
                <a:solidFill>
                  <a:srgbClr val="00947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50" name="Freeform 8"/>
                <p:cNvSpPr>
                  <a:spLocks/>
                </p:cNvSpPr>
                <p:nvPr/>
              </p:nvSpPr>
              <p:spPr bwMode="auto">
                <a:xfrm>
                  <a:off x="3638048" y="2760662"/>
                  <a:ext cx="1296987" cy="1466850"/>
                </a:xfrm>
                <a:custGeom>
                  <a:avLst/>
                  <a:gdLst>
                    <a:gd name="T0" fmla="*/ 1887 w 6806"/>
                    <a:gd name="T1" fmla="*/ 7696 h 7696"/>
                    <a:gd name="T2" fmla="*/ 6806 w 6806"/>
                    <a:gd name="T3" fmla="*/ 139 h 7696"/>
                    <a:gd name="T4" fmla="*/ 2460 w 6806"/>
                    <a:gd name="T5" fmla="*/ 0 h 7696"/>
                    <a:gd name="T6" fmla="*/ 0 w 6806"/>
                    <a:gd name="T7" fmla="*/ 3778 h 7696"/>
                    <a:gd name="T8" fmla="*/ 1887 w 6806"/>
                    <a:gd name="T9" fmla="*/ 7696 h 76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06" h="7696">
                      <a:moveTo>
                        <a:pt x="1887" y="7696"/>
                      </a:moveTo>
                      <a:cubicBezTo>
                        <a:pt x="4806" y="6290"/>
                        <a:pt x="6702" y="3378"/>
                        <a:pt x="6806" y="139"/>
                      </a:cubicBezTo>
                      <a:lnTo>
                        <a:pt x="2460" y="0"/>
                      </a:lnTo>
                      <a:cubicBezTo>
                        <a:pt x="2408" y="1619"/>
                        <a:pt x="1460" y="3075"/>
                        <a:pt x="0" y="3778"/>
                      </a:cubicBezTo>
                      <a:lnTo>
                        <a:pt x="1887" y="7696"/>
                      </a:lnTo>
                      <a:close/>
                    </a:path>
                  </a:pathLst>
                </a:custGeom>
                <a:solidFill>
                  <a:srgbClr val="57AC8A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51" name="Freeform 9"/>
                <p:cNvSpPr>
                  <a:spLocks/>
                </p:cNvSpPr>
                <p:nvPr/>
              </p:nvSpPr>
              <p:spPr bwMode="auto">
                <a:xfrm>
                  <a:off x="2204536" y="3365500"/>
                  <a:ext cx="1792287" cy="1146175"/>
                </a:xfrm>
                <a:custGeom>
                  <a:avLst/>
                  <a:gdLst>
                    <a:gd name="T0" fmla="*/ 0 w 9412"/>
                    <a:gd name="T1" fmla="*/ 3311 h 6017"/>
                    <a:gd name="T2" fmla="*/ 9412 w 9412"/>
                    <a:gd name="T3" fmla="*/ 4524 h 6017"/>
                    <a:gd name="T4" fmla="*/ 7525 w 9412"/>
                    <a:gd name="T5" fmla="*/ 606 h 6017"/>
                    <a:gd name="T6" fmla="*/ 2819 w 9412"/>
                    <a:gd name="T7" fmla="*/ 0 h 6017"/>
                    <a:gd name="T8" fmla="*/ 0 w 9412"/>
                    <a:gd name="T9" fmla="*/ 3311 h 60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12" h="6017">
                      <a:moveTo>
                        <a:pt x="0" y="3311"/>
                      </a:moveTo>
                      <a:cubicBezTo>
                        <a:pt x="2621" y="5542"/>
                        <a:pt x="6311" y="6017"/>
                        <a:pt x="9412" y="4524"/>
                      </a:cubicBezTo>
                      <a:lnTo>
                        <a:pt x="7525" y="606"/>
                      </a:lnTo>
                      <a:cubicBezTo>
                        <a:pt x="5975" y="1353"/>
                        <a:pt x="4130" y="1115"/>
                        <a:pt x="2819" y="0"/>
                      </a:cubicBezTo>
                      <a:lnTo>
                        <a:pt x="0" y="3311"/>
                      </a:lnTo>
                      <a:close/>
                    </a:path>
                  </a:pathLst>
                </a:custGeom>
                <a:solidFill>
                  <a:srgbClr val="A2B539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52" name="Freeform 10"/>
                <p:cNvSpPr>
                  <a:spLocks/>
                </p:cNvSpPr>
                <p:nvPr/>
              </p:nvSpPr>
              <p:spPr bwMode="auto">
                <a:xfrm>
                  <a:off x="1723523" y="3021012"/>
                  <a:ext cx="1017587" cy="974725"/>
                </a:xfrm>
                <a:custGeom>
                  <a:avLst/>
                  <a:gdLst>
                    <a:gd name="T0" fmla="*/ 0 w 5343"/>
                    <a:gd name="T1" fmla="*/ 1502 h 5121"/>
                    <a:gd name="T2" fmla="*/ 2524 w 5343"/>
                    <a:gd name="T3" fmla="*/ 5121 h 5121"/>
                    <a:gd name="T4" fmla="*/ 5343 w 5343"/>
                    <a:gd name="T5" fmla="*/ 1810 h 5121"/>
                    <a:gd name="T6" fmla="*/ 4081 w 5343"/>
                    <a:gd name="T7" fmla="*/ 0 h 5121"/>
                    <a:gd name="T8" fmla="*/ 0 w 5343"/>
                    <a:gd name="T9" fmla="*/ 1502 h 5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43" h="5121">
                      <a:moveTo>
                        <a:pt x="0" y="1502"/>
                      </a:moveTo>
                      <a:cubicBezTo>
                        <a:pt x="517" y="2905"/>
                        <a:pt x="1386" y="4152"/>
                        <a:pt x="2524" y="5121"/>
                      </a:cubicBezTo>
                      <a:lnTo>
                        <a:pt x="5343" y="1810"/>
                      </a:lnTo>
                      <a:cubicBezTo>
                        <a:pt x="4774" y="1325"/>
                        <a:pt x="4339" y="702"/>
                        <a:pt x="4081" y="0"/>
                      </a:cubicBezTo>
                      <a:lnTo>
                        <a:pt x="0" y="150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53" name="Freeform 11"/>
                <p:cNvSpPr>
                  <a:spLocks/>
                </p:cNvSpPr>
                <p:nvPr/>
              </p:nvSpPr>
              <p:spPr bwMode="auto">
                <a:xfrm>
                  <a:off x="1523498" y="1701800"/>
                  <a:ext cx="1106487" cy="1604963"/>
                </a:xfrm>
                <a:custGeom>
                  <a:avLst/>
                  <a:gdLst>
                    <a:gd name="T0" fmla="*/ 4825 w 11624"/>
                    <a:gd name="T1" fmla="*/ 0 h 16853"/>
                    <a:gd name="T2" fmla="*/ 2100 w 11624"/>
                    <a:gd name="T3" fmla="*/ 16853 h 16853"/>
                    <a:gd name="T4" fmla="*/ 10262 w 11624"/>
                    <a:gd name="T5" fmla="*/ 13849 h 16853"/>
                    <a:gd name="T6" fmla="*/ 11624 w 11624"/>
                    <a:gd name="T7" fmla="*/ 5423 h 16853"/>
                    <a:gd name="T8" fmla="*/ 4825 w 11624"/>
                    <a:gd name="T9" fmla="*/ 0 h 16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24" h="16853">
                      <a:moveTo>
                        <a:pt x="4825" y="0"/>
                      </a:moveTo>
                      <a:cubicBezTo>
                        <a:pt x="1033" y="4755"/>
                        <a:pt x="0" y="11145"/>
                        <a:pt x="2100" y="16853"/>
                      </a:cubicBezTo>
                      <a:lnTo>
                        <a:pt x="10262" y="13849"/>
                      </a:lnTo>
                      <a:cubicBezTo>
                        <a:pt x="9212" y="10995"/>
                        <a:pt x="9728" y="7800"/>
                        <a:pt x="11624" y="5423"/>
                      </a:cubicBezTo>
                      <a:lnTo>
                        <a:pt x="4825" y="0"/>
                      </a:lnTo>
                      <a:close/>
                    </a:path>
                  </a:pathLst>
                </a:custGeom>
                <a:solidFill>
                  <a:srgbClr val="70707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54" name="Freeform 12"/>
                <p:cNvSpPr>
                  <a:spLocks/>
                </p:cNvSpPr>
                <p:nvPr/>
              </p:nvSpPr>
              <p:spPr bwMode="auto">
                <a:xfrm>
                  <a:off x="1982286" y="1077912"/>
                  <a:ext cx="1295400" cy="1139825"/>
                </a:xfrm>
                <a:custGeom>
                  <a:avLst/>
                  <a:gdLst>
                    <a:gd name="T0" fmla="*/ 13599 w 13599"/>
                    <a:gd name="T1" fmla="*/ 0 h 11972"/>
                    <a:gd name="T2" fmla="*/ 0 w 13599"/>
                    <a:gd name="T3" fmla="*/ 6549 h 11972"/>
                    <a:gd name="T4" fmla="*/ 6799 w 13599"/>
                    <a:gd name="T5" fmla="*/ 11972 h 11972"/>
                    <a:gd name="T6" fmla="*/ 13599 w 13599"/>
                    <a:gd name="T7" fmla="*/ 8697 h 11972"/>
                    <a:gd name="T8" fmla="*/ 13599 w 13599"/>
                    <a:gd name="T9" fmla="*/ 0 h 119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99" h="11972">
                      <a:moveTo>
                        <a:pt x="13599" y="0"/>
                      </a:moveTo>
                      <a:cubicBezTo>
                        <a:pt x="8305" y="0"/>
                        <a:pt x="3300" y="2410"/>
                        <a:pt x="0" y="6549"/>
                      </a:cubicBezTo>
                      <a:lnTo>
                        <a:pt x="6799" y="11972"/>
                      </a:lnTo>
                      <a:cubicBezTo>
                        <a:pt x="8449" y="9902"/>
                        <a:pt x="10952" y="8697"/>
                        <a:pt x="13599" y="8697"/>
                      </a:cubicBezTo>
                      <a:lnTo>
                        <a:pt x="13599" y="0"/>
                      </a:lnTo>
                      <a:close/>
                    </a:path>
                  </a:pathLst>
                </a:custGeom>
                <a:solidFill>
                  <a:srgbClr val="DB843D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grpSp>
            <p:nvGrpSpPr>
              <p:cNvPr id="241" name="组合 240"/>
              <p:cNvGrpSpPr/>
              <p:nvPr/>
            </p:nvGrpSpPr>
            <p:grpSpPr>
              <a:xfrm>
                <a:off x="1849014" y="1402827"/>
                <a:ext cx="3549599" cy="3543047"/>
                <a:chOff x="1523498" y="1077912"/>
                <a:chExt cx="3440113" cy="3433763"/>
              </a:xfrm>
            </p:grpSpPr>
            <p:sp>
              <p:nvSpPr>
                <p:cNvPr id="243" name="Freeform 7"/>
                <p:cNvSpPr>
                  <a:spLocks/>
                </p:cNvSpPr>
                <p:nvPr/>
              </p:nvSpPr>
              <p:spPr bwMode="auto">
                <a:xfrm>
                  <a:off x="3277686" y="1077912"/>
                  <a:ext cx="1685925" cy="1709738"/>
                </a:xfrm>
                <a:custGeom>
                  <a:avLst/>
                  <a:gdLst>
                    <a:gd name="T0" fmla="*/ 8693 w 8847"/>
                    <a:gd name="T1" fmla="*/ 8976 h 8976"/>
                    <a:gd name="T2" fmla="*/ 279 w 8847"/>
                    <a:gd name="T3" fmla="*/ 5 h 8976"/>
                    <a:gd name="T4" fmla="*/ 0 w 8847"/>
                    <a:gd name="T5" fmla="*/ 0 h 8976"/>
                    <a:gd name="T6" fmla="*/ 0 w 8847"/>
                    <a:gd name="T7" fmla="*/ 4349 h 8976"/>
                    <a:gd name="T8" fmla="*/ 4349 w 8847"/>
                    <a:gd name="T9" fmla="*/ 8697 h 8976"/>
                    <a:gd name="T10" fmla="*/ 4347 w 8847"/>
                    <a:gd name="T11" fmla="*/ 8837 h 8976"/>
                    <a:gd name="T12" fmla="*/ 8693 w 8847"/>
                    <a:gd name="T13" fmla="*/ 8976 h 89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47" h="8976">
                      <a:moveTo>
                        <a:pt x="8693" y="8976"/>
                      </a:moveTo>
                      <a:cubicBezTo>
                        <a:pt x="8847" y="4175"/>
                        <a:pt x="5080" y="159"/>
                        <a:pt x="279" y="5"/>
                      </a:cubicBezTo>
                      <a:cubicBezTo>
                        <a:pt x="186" y="2"/>
                        <a:pt x="93" y="0"/>
                        <a:pt x="0" y="0"/>
                      </a:cubicBezTo>
                      <a:lnTo>
                        <a:pt x="0" y="4349"/>
                      </a:lnTo>
                      <a:cubicBezTo>
                        <a:pt x="2402" y="4349"/>
                        <a:pt x="4349" y="6296"/>
                        <a:pt x="4349" y="8697"/>
                      </a:cubicBezTo>
                      <a:cubicBezTo>
                        <a:pt x="4349" y="8744"/>
                        <a:pt x="4348" y="8790"/>
                        <a:pt x="4347" y="8837"/>
                      </a:cubicBezTo>
                      <a:lnTo>
                        <a:pt x="8693" y="8976"/>
                      </a:lnTo>
                      <a:close/>
                    </a:path>
                  </a:pathLst>
                </a:custGeom>
                <a:solidFill>
                  <a:srgbClr val="63C29C">
                    <a:lumMod val="60000"/>
                    <a:lumOff val="4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44" name="Freeform 8"/>
                <p:cNvSpPr>
                  <a:spLocks/>
                </p:cNvSpPr>
                <p:nvPr/>
              </p:nvSpPr>
              <p:spPr bwMode="auto">
                <a:xfrm>
                  <a:off x="3638048" y="2760662"/>
                  <a:ext cx="1296987" cy="1466850"/>
                </a:xfrm>
                <a:custGeom>
                  <a:avLst/>
                  <a:gdLst>
                    <a:gd name="T0" fmla="*/ 1887 w 6806"/>
                    <a:gd name="T1" fmla="*/ 7696 h 7696"/>
                    <a:gd name="T2" fmla="*/ 6806 w 6806"/>
                    <a:gd name="T3" fmla="*/ 139 h 7696"/>
                    <a:gd name="T4" fmla="*/ 2460 w 6806"/>
                    <a:gd name="T5" fmla="*/ 0 h 7696"/>
                    <a:gd name="T6" fmla="*/ 0 w 6806"/>
                    <a:gd name="T7" fmla="*/ 3778 h 7696"/>
                    <a:gd name="T8" fmla="*/ 1887 w 6806"/>
                    <a:gd name="T9" fmla="*/ 7696 h 76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06" h="7696">
                      <a:moveTo>
                        <a:pt x="1887" y="7696"/>
                      </a:moveTo>
                      <a:cubicBezTo>
                        <a:pt x="4806" y="6290"/>
                        <a:pt x="6702" y="3378"/>
                        <a:pt x="6806" y="139"/>
                      </a:cubicBezTo>
                      <a:lnTo>
                        <a:pt x="2460" y="0"/>
                      </a:lnTo>
                      <a:cubicBezTo>
                        <a:pt x="2408" y="1619"/>
                        <a:pt x="1460" y="3075"/>
                        <a:pt x="0" y="3778"/>
                      </a:cubicBezTo>
                      <a:lnTo>
                        <a:pt x="1887" y="7696"/>
                      </a:lnTo>
                      <a:close/>
                    </a:path>
                  </a:pathLst>
                </a:custGeom>
                <a:solidFill>
                  <a:srgbClr val="00A881">
                    <a:lumMod val="60000"/>
                    <a:lumOff val="4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45" name="Freeform 9"/>
                <p:cNvSpPr>
                  <a:spLocks/>
                </p:cNvSpPr>
                <p:nvPr/>
              </p:nvSpPr>
              <p:spPr bwMode="auto">
                <a:xfrm>
                  <a:off x="2204536" y="3365500"/>
                  <a:ext cx="1792287" cy="1146175"/>
                </a:xfrm>
                <a:custGeom>
                  <a:avLst/>
                  <a:gdLst>
                    <a:gd name="T0" fmla="*/ 0 w 9412"/>
                    <a:gd name="T1" fmla="*/ 3311 h 6017"/>
                    <a:gd name="T2" fmla="*/ 9412 w 9412"/>
                    <a:gd name="T3" fmla="*/ 4524 h 6017"/>
                    <a:gd name="T4" fmla="*/ 7525 w 9412"/>
                    <a:gd name="T5" fmla="*/ 606 h 6017"/>
                    <a:gd name="T6" fmla="*/ 2819 w 9412"/>
                    <a:gd name="T7" fmla="*/ 0 h 6017"/>
                    <a:gd name="T8" fmla="*/ 0 w 9412"/>
                    <a:gd name="T9" fmla="*/ 3311 h 60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12" h="6017">
                      <a:moveTo>
                        <a:pt x="0" y="3311"/>
                      </a:moveTo>
                      <a:cubicBezTo>
                        <a:pt x="2621" y="5542"/>
                        <a:pt x="6311" y="6017"/>
                        <a:pt x="9412" y="4524"/>
                      </a:cubicBezTo>
                      <a:lnTo>
                        <a:pt x="7525" y="606"/>
                      </a:lnTo>
                      <a:cubicBezTo>
                        <a:pt x="5975" y="1353"/>
                        <a:pt x="4130" y="1115"/>
                        <a:pt x="2819" y="0"/>
                      </a:cubicBezTo>
                      <a:lnTo>
                        <a:pt x="0" y="3311"/>
                      </a:lnTo>
                      <a:close/>
                    </a:path>
                  </a:pathLst>
                </a:custGeom>
                <a:solidFill>
                  <a:srgbClr val="B7CD42">
                    <a:lumMod val="60000"/>
                    <a:lumOff val="4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46" name="Freeform 10"/>
                <p:cNvSpPr>
                  <a:spLocks/>
                </p:cNvSpPr>
                <p:nvPr/>
              </p:nvSpPr>
              <p:spPr bwMode="auto">
                <a:xfrm>
                  <a:off x="1723523" y="3021012"/>
                  <a:ext cx="1017587" cy="974725"/>
                </a:xfrm>
                <a:custGeom>
                  <a:avLst/>
                  <a:gdLst>
                    <a:gd name="T0" fmla="*/ 0 w 5343"/>
                    <a:gd name="T1" fmla="*/ 1502 h 5121"/>
                    <a:gd name="T2" fmla="*/ 2524 w 5343"/>
                    <a:gd name="T3" fmla="*/ 5121 h 5121"/>
                    <a:gd name="T4" fmla="*/ 5343 w 5343"/>
                    <a:gd name="T5" fmla="*/ 1810 h 5121"/>
                    <a:gd name="T6" fmla="*/ 4081 w 5343"/>
                    <a:gd name="T7" fmla="*/ 0 h 5121"/>
                    <a:gd name="T8" fmla="*/ 0 w 5343"/>
                    <a:gd name="T9" fmla="*/ 1502 h 5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43" h="5121">
                      <a:moveTo>
                        <a:pt x="0" y="1502"/>
                      </a:moveTo>
                      <a:cubicBezTo>
                        <a:pt x="517" y="2905"/>
                        <a:pt x="1386" y="4152"/>
                        <a:pt x="2524" y="5121"/>
                      </a:cubicBezTo>
                      <a:lnTo>
                        <a:pt x="5343" y="1810"/>
                      </a:lnTo>
                      <a:cubicBezTo>
                        <a:pt x="4774" y="1325"/>
                        <a:pt x="4339" y="702"/>
                        <a:pt x="4081" y="0"/>
                      </a:cubicBezTo>
                      <a:lnTo>
                        <a:pt x="0" y="1502"/>
                      </a:lnTo>
                      <a:close/>
                    </a:path>
                  </a:pathLst>
                </a:custGeom>
                <a:solidFill>
                  <a:srgbClr val="000000">
                    <a:lumMod val="50000"/>
                    <a:lumOff val="5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47" name="Freeform 11"/>
                <p:cNvSpPr>
                  <a:spLocks/>
                </p:cNvSpPr>
                <p:nvPr/>
              </p:nvSpPr>
              <p:spPr bwMode="auto">
                <a:xfrm>
                  <a:off x="1523498" y="1701800"/>
                  <a:ext cx="1106487" cy="1604963"/>
                </a:xfrm>
                <a:custGeom>
                  <a:avLst/>
                  <a:gdLst>
                    <a:gd name="T0" fmla="*/ 4825 w 11624"/>
                    <a:gd name="T1" fmla="*/ 0 h 16853"/>
                    <a:gd name="T2" fmla="*/ 2100 w 11624"/>
                    <a:gd name="T3" fmla="*/ 16853 h 16853"/>
                    <a:gd name="T4" fmla="*/ 10262 w 11624"/>
                    <a:gd name="T5" fmla="*/ 13849 h 16853"/>
                    <a:gd name="T6" fmla="*/ 11624 w 11624"/>
                    <a:gd name="T7" fmla="*/ 5423 h 16853"/>
                    <a:gd name="T8" fmla="*/ 4825 w 11624"/>
                    <a:gd name="T9" fmla="*/ 0 h 16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24" h="16853">
                      <a:moveTo>
                        <a:pt x="4825" y="0"/>
                      </a:moveTo>
                      <a:cubicBezTo>
                        <a:pt x="1033" y="4755"/>
                        <a:pt x="0" y="11145"/>
                        <a:pt x="2100" y="16853"/>
                      </a:cubicBezTo>
                      <a:lnTo>
                        <a:pt x="10262" y="13849"/>
                      </a:lnTo>
                      <a:cubicBezTo>
                        <a:pt x="9212" y="10995"/>
                        <a:pt x="9728" y="7800"/>
                        <a:pt x="11624" y="5423"/>
                      </a:cubicBezTo>
                      <a:lnTo>
                        <a:pt x="4825" y="0"/>
                      </a:lnTo>
                      <a:close/>
                    </a:path>
                  </a:pathLst>
                </a:custGeom>
                <a:solidFill>
                  <a:srgbClr val="7F7F7F">
                    <a:lumMod val="60000"/>
                    <a:lumOff val="4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48" name="Freeform 12"/>
                <p:cNvSpPr>
                  <a:spLocks/>
                </p:cNvSpPr>
                <p:nvPr/>
              </p:nvSpPr>
              <p:spPr bwMode="auto">
                <a:xfrm>
                  <a:off x="1982286" y="1077912"/>
                  <a:ext cx="1295400" cy="1139825"/>
                </a:xfrm>
                <a:custGeom>
                  <a:avLst/>
                  <a:gdLst>
                    <a:gd name="T0" fmla="*/ 13599 w 13599"/>
                    <a:gd name="T1" fmla="*/ 0 h 11972"/>
                    <a:gd name="T2" fmla="*/ 0 w 13599"/>
                    <a:gd name="T3" fmla="*/ 6549 h 11972"/>
                    <a:gd name="T4" fmla="*/ 6799 w 13599"/>
                    <a:gd name="T5" fmla="*/ 11972 h 11972"/>
                    <a:gd name="T6" fmla="*/ 13599 w 13599"/>
                    <a:gd name="T7" fmla="*/ 8697 h 11972"/>
                    <a:gd name="T8" fmla="*/ 13599 w 13599"/>
                    <a:gd name="T9" fmla="*/ 0 h 119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99" h="11972">
                      <a:moveTo>
                        <a:pt x="13599" y="0"/>
                      </a:moveTo>
                      <a:cubicBezTo>
                        <a:pt x="8305" y="0"/>
                        <a:pt x="3300" y="2410"/>
                        <a:pt x="0" y="6549"/>
                      </a:cubicBezTo>
                      <a:lnTo>
                        <a:pt x="6799" y="11972"/>
                      </a:lnTo>
                      <a:cubicBezTo>
                        <a:pt x="8449" y="9902"/>
                        <a:pt x="10952" y="8697"/>
                        <a:pt x="13599" y="8697"/>
                      </a:cubicBezTo>
                      <a:lnTo>
                        <a:pt x="13599" y="0"/>
                      </a:lnTo>
                      <a:close/>
                    </a:path>
                  </a:pathLst>
                </a:custGeom>
                <a:solidFill>
                  <a:srgbClr val="F79646">
                    <a:lumMod val="60000"/>
                    <a:lumOff val="4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242" name="椭圆 241"/>
              <p:cNvSpPr/>
              <p:nvPr/>
            </p:nvSpPr>
            <p:spPr>
              <a:xfrm>
                <a:off x="2347124" y="1773817"/>
                <a:ext cx="2660971" cy="2660971"/>
              </a:xfrm>
              <a:prstGeom prst="ellipse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34" name="等腰三角形 233"/>
            <p:cNvSpPr/>
            <p:nvPr/>
          </p:nvSpPr>
          <p:spPr>
            <a:xfrm rot="19935365">
              <a:off x="2468159" y="1137594"/>
              <a:ext cx="345574" cy="288032"/>
            </a:xfrm>
            <a:prstGeom prst="triangle">
              <a:avLst/>
            </a:prstGeom>
            <a:solidFill>
              <a:srgbClr val="DB843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5" name="等腰三角形 234"/>
            <p:cNvSpPr/>
            <p:nvPr/>
          </p:nvSpPr>
          <p:spPr>
            <a:xfrm rot="16997253">
              <a:off x="1314958" y="2658973"/>
              <a:ext cx="345574" cy="288032"/>
            </a:xfrm>
            <a:prstGeom prst="triangle">
              <a:avLst/>
            </a:prstGeom>
            <a:solidFill>
              <a:srgbClr val="70707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6" name="等腰三角形 235"/>
            <p:cNvSpPr/>
            <p:nvPr/>
          </p:nvSpPr>
          <p:spPr>
            <a:xfrm rot="14677929">
              <a:off x="1639348" y="4106122"/>
              <a:ext cx="345574" cy="288032"/>
            </a:xfrm>
            <a:prstGeom prst="triangle">
              <a:avLst/>
            </a:pr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7" name="等腰三角形 236"/>
            <p:cNvSpPr/>
            <p:nvPr/>
          </p:nvSpPr>
          <p:spPr>
            <a:xfrm rot="11459711">
              <a:off x="3076646" y="5026104"/>
              <a:ext cx="345574" cy="288032"/>
            </a:xfrm>
            <a:prstGeom prst="triangle">
              <a:avLst/>
            </a:prstGeom>
            <a:solidFill>
              <a:srgbClr val="A2B53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8" name="等腰三角形 237"/>
            <p:cNvSpPr/>
            <p:nvPr/>
          </p:nvSpPr>
          <p:spPr>
            <a:xfrm rot="7472058">
              <a:off x="5113624" y="4146628"/>
              <a:ext cx="345574" cy="288032"/>
            </a:xfrm>
            <a:prstGeom prst="triangle">
              <a:avLst/>
            </a:prstGeom>
            <a:solidFill>
              <a:srgbClr val="57AC8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9" name="等腰三角形 238"/>
            <p:cNvSpPr/>
            <p:nvPr/>
          </p:nvSpPr>
          <p:spPr>
            <a:xfrm rot="3130917">
              <a:off x="4806566" y="1505039"/>
              <a:ext cx="345574" cy="288032"/>
            </a:xfrm>
            <a:prstGeom prst="triangle">
              <a:avLst/>
            </a:prstGeom>
            <a:solidFill>
              <a:srgbClr val="00947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55" name="TextBox 254"/>
          <p:cNvSpPr txBox="1"/>
          <p:nvPr/>
        </p:nvSpPr>
        <p:spPr>
          <a:xfrm>
            <a:off x="5868144" y="2983027"/>
            <a:ext cx="3024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这里添加文字说明这里添加文字说明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这里添加文字说明这里添加文字说明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这里添加文字说明这里添加文字说明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这里添加文字说明这里添加文字说明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这里添加文字说明这里添加文字说明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这里添加文字说明这里添加文字说明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这里添加文字说明这里添加文字说明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581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225</Words>
  <Application>Microsoft Office PowerPoint</Application>
  <PresentationFormat>全屏显示(4:3)</PresentationFormat>
  <Paragraphs>25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6" baseType="lpstr">
      <vt:lpstr>Haettenschweiler</vt:lpstr>
      <vt:lpstr>Meiryo</vt:lpstr>
      <vt:lpstr>方正粗活意繁体</vt:lpstr>
      <vt:lpstr>华文细黑</vt:lpstr>
      <vt:lpstr>宋体</vt:lpstr>
      <vt:lpstr>微软雅黑</vt:lpstr>
      <vt:lpstr>幼圆</vt:lpstr>
      <vt:lpstr>Arial</vt:lpstr>
      <vt:lpstr>Calibri</vt:lpstr>
      <vt:lpstr>Calibri Light</vt:lpstr>
      <vt:lpstr>Symbol</vt:lpstr>
      <vt:lpstr>Wingdings</vt:lpstr>
      <vt:lpstr>wholehr.taobao.com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Administrator</cp:lastModifiedBy>
  <cp:revision>162</cp:revision>
  <dcterms:created xsi:type="dcterms:W3CDTF">2012-12-20T06:04:47Z</dcterms:created>
  <dcterms:modified xsi:type="dcterms:W3CDTF">2015-07-07T05:51:03Z</dcterms:modified>
</cp:coreProperties>
</file>