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0" r:id="rId2"/>
  </p:sldMasterIdLst>
  <p:notesMasterIdLst>
    <p:notesMasterId r:id="rId5"/>
  </p:notesMasterIdLst>
  <p:sldIdLst>
    <p:sldId id="256" r:id="rId3"/>
    <p:sldId id="257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7" d="100"/>
          <a:sy n="87" d="100"/>
        </p:scale>
        <p:origin x="1092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D90494-A028-46F3-8ECF-81C055A7BC4F}" type="datetimeFigureOut">
              <a:rPr lang="zh-CN" altLang="en-US" smtClean="0"/>
              <a:t>2015/6/10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906AA02-B060-4EF0-9045-408C155E71D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121984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3714606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E58402-3818-4904-8939-2EE78C97B27B}" type="datetimeFigureOut">
              <a:rPr lang="en-US"/>
              <a:pPr>
                <a:defRPr/>
              </a:pPr>
              <a:t>6/10/2015</a:t>
            </a:fld>
            <a:endParaRPr lang="en-US" dirty="0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FFAE7F-05CE-4029-AE87-7E985C7C87C7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17744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287276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79595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87597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5954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64170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44330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64658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98097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34117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92741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1C430323-E022-46C4-8466-6DF4C317887D}" type="datetimeFigureOut">
              <a:rPr lang="en-US"/>
              <a:pPr>
                <a:defRPr/>
              </a:pPr>
              <a:t>6/10/2015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410187B8-A45A-4312-B07C-264318617209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468271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45643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sucai/" TargetMode="External"/><Relationship Id="rId3" Type="http://schemas.openxmlformats.org/officeDocument/2006/relationships/hyperlink" Target="http://www.ypppt.com/" TargetMode="External"/><Relationship Id="rId7" Type="http://schemas.openxmlformats.org/officeDocument/2006/relationships/hyperlink" Target="http://www.ypppt.com/tubiao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Relationship Id="rId6" Type="http://schemas.openxmlformats.org/officeDocument/2006/relationships/hyperlink" Target="http://www.ypppt.com/beijing/" TargetMode="External"/><Relationship Id="rId5" Type="http://schemas.openxmlformats.org/officeDocument/2006/relationships/hyperlink" Target="http://www.ypppt.com/jieri/" TargetMode="External"/><Relationship Id="rId4" Type="http://schemas.openxmlformats.org/officeDocument/2006/relationships/hyperlink" Target="http://www.ypppt.com/moban/" TargetMode="External"/><Relationship Id="rId9" Type="http://schemas.openxmlformats.org/officeDocument/2006/relationships/hyperlink" Target="http://www.ypppt.com/jiaocheng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7"/>
          <p:cNvSpPr>
            <a:spLocks/>
          </p:cNvSpPr>
          <p:nvPr/>
        </p:nvSpPr>
        <p:spPr bwMode="auto">
          <a:xfrm>
            <a:off x="586210" y="2112813"/>
            <a:ext cx="1701486" cy="1696624"/>
          </a:xfrm>
          <a:custGeom>
            <a:avLst/>
            <a:gdLst/>
            <a:ahLst/>
            <a:cxnLst>
              <a:cxn ang="0">
                <a:pos x="217" y="197"/>
              </a:cxn>
              <a:cxn ang="0">
                <a:pos x="197" y="216"/>
              </a:cxn>
              <a:cxn ang="0">
                <a:pos x="19" y="216"/>
              </a:cxn>
              <a:cxn ang="0">
                <a:pos x="0" y="197"/>
              </a:cxn>
              <a:cxn ang="0">
                <a:pos x="0" y="19"/>
              </a:cxn>
              <a:cxn ang="0">
                <a:pos x="19" y="0"/>
              </a:cxn>
              <a:cxn ang="0">
                <a:pos x="197" y="0"/>
              </a:cxn>
              <a:cxn ang="0">
                <a:pos x="217" y="19"/>
              </a:cxn>
              <a:cxn ang="0">
                <a:pos x="217" y="197"/>
              </a:cxn>
            </a:cxnLst>
            <a:rect l="0" t="0" r="r" b="b"/>
            <a:pathLst>
              <a:path w="217" h="216">
                <a:moveTo>
                  <a:pt x="217" y="197"/>
                </a:moveTo>
                <a:cubicBezTo>
                  <a:pt x="217" y="208"/>
                  <a:pt x="208" y="216"/>
                  <a:pt x="197" y="216"/>
                </a:cubicBezTo>
                <a:cubicBezTo>
                  <a:pt x="19" y="216"/>
                  <a:pt x="19" y="216"/>
                  <a:pt x="19" y="216"/>
                </a:cubicBezTo>
                <a:cubicBezTo>
                  <a:pt x="9" y="216"/>
                  <a:pt x="0" y="208"/>
                  <a:pt x="0" y="197"/>
                </a:cubicBezTo>
                <a:cubicBezTo>
                  <a:pt x="0" y="19"/>
                  <a:pt x="0" y="19"/>
                  <a:pt x="0" y="19"/>
                </a:cubicBezTo>
                <a:cubicBezTo>
                  <a:pt x="0" y="8"/>
                  <a:pt x="9" y="0"/>
                  <a:pt x="19" y="0"/>
                </a:cubicBezTo>
                <a:cubicBezTo>
                  <a:pt x="197" y="0"/>
                  <a:pt x="197" y="0"/>
                  <a:pt x="197" y="0"/>
                </a:cubicBezTo>
                <a:cubicBezTo>
                  <a:pt x="208" y="0"/>
                  <a:pt x="217" y="8"/>
                  <a:pt x="217" y="19"/>
                </a:cubicBezTo>
                <a:lnTo>
                  <a:pt x="217" y="197"/>
                </a:lnTo>
                <a:close/>
              </a:path>
            </a:pathLst>
          </a:custGeom>
          <a:gradFill flip="none" rotWithShape="1">
            <a:gsLst>
              <a:gs pos="0">
                <a:schemeClr val="bg1">
                  <a:lumMod val="65000"/>
                </a:schemeClr>
              </a:gs>
              <a:gs pos="100000">
                <a:schemeClr val="bg1">
                  <a:shade val="100000"/>
                  <a:satMod val="115000"/>
                </a:schemeClr>
              </a:gs>
            </a:gsLst>
            <a:lin ang="16200000" scaled="1"/>
            <a:tileRect/>
          </a:gradFill>
          <a:ln w="9525">
            <a:solidFill>
              <a:schemeClr val="bg1">
                <a:lumMod val="65000"/>
              </a:schemeClr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5" name="Freeform 37"/>
          <p:cNvSpPr>
            <a:spLocks/>
          </p:cNvSpPr>
          <p:nvPr/>
        </p:nvSpPr>
        <p:spPr bwMode="auto">
          <a:xfrm>
            <a:off x="2643610" y="2112813"/>
            <a:ext cx="1701486" cy="1696624"/>
          </a:xfrm>
          <a:custGeom>
            <a:avLst/>
            <a:gdLst/>
            <a:ahLst/>
            <a:cxnLst>
              <a:cxn ang="0">
                <a:pos x="217" y="197"/>
              </a:cxn>
              <a:cxn ang="0">
                <a:pos x="197" y="216"/>
              </a:cxn>
              <a:cxn ang="0">
                <a:pos x="19" y="216"/>
              </a:cxn>
              <a:cxn ang="0">
                <a:pos x="0" y="197"/>
              </a:cxn>
              <a:cxn ang="0">
                <a:pos x="0" y="19"/>
              </a:cxn>
              <a:cxn ang="0">
                <a:pos x="19" y="0"/>
              </a:cxn>
              <a:cxn ang="0">
                <a:pos x="197" y="0"/>
              </a:cxn>
              <a:cxn ang="0">
                <a:pos x="217" y="19"/>
              </a:cxn>
              <a:cxn ang="0">
                <a:pos x="217" y="197"/>
              </a:cxn>
            </a:cxnLst>
            <a:rect l="0" t="0" r="r" b="b"/>
            <a:pathLst>
              <a:path w="217" h="216">
                <a:moveTo>
                  <a:pt x="217" y="197"/>
                </a:moveTo>
                <a:cubicBezTo>
                  <a:pt x="217" y="208"/>
                  <a:pt x="208" y="216"/>
                  <a:pt x="197" y="216"/>
                </a:cubicBezTo>
                <a:cubicBezTo>
                  <a:pt x="19" y="216"/>
                  <a:pt x="19" y="216"/>
                  <a:pt x="19" y="216"/>
                </a:cubicBezTo>
                <a:cubicBezTo>
                  <a:pt x="9" y="216"/>
                  <a:pt x="0" y="208"/>
                  <a:pt x="0" y="197"/>
                </a:cubicBezTo>
                <a:cubicBezTo>
                  <a:pt x="0" y="19"/>
                  <a:pt x="0" y="19"/>
                  <a:pt x="0" y="19"/>
                </a:cubicBezTo>
                <a:cubicBezTo>
                  <a:pt x="0" y="8"/>
                  <a:pt x="9" y="0"/>
                  <a:pt x="19" y="0"/>
                </a:cubicBezTo>
                <a:cubicBezTo>
                  <a:pt x="197" y="0"/>
                  <a:pt x="197" y="0"/>
                  <a:pt x="197" y="0"/>
                </a:cubicBezTo>
                <a:cubicBezTo>
                  <a:pt x="208" y="0"/>
                  <a:pt x="217" y="8"/>
                  <a:pt x="217" y="19"/>
                </a:cubicBezTo>
                <a:lnTo>
                  <a:pt x="217" y="197"/>
                </a:lnTo>
                <a:close/>
              </a:path>
            </a:pathLst>
          </a:custGeom>
          <a:gradFill flip="none" rotWithShape="1">
            <a:gsLst>
              <a:gs pos="0">
                <a:schemeClr val="bg1">
                  <a:lumMod val="85000"/>
                  <a:shade val="30000"/>
                  <a:satMod val="115000"/>
                </a:schemeClr>
              </a:gs>
              <a:gs pos="50000">
                <a:schemeClr val="bg1">
                  <a:lumMod val="85000"/>
                  <a:shade val="67500"/>
                  <a:satMod val="115000"/>
                </a:schemeClr>
              </a:gs>
              <a:gs pos="100000">
                <a:schemeClr val="bg1">
                  <a:lumMod val="85000"/>
                  <a:shade val="100000"/>
                  <a:satMod val="115000"/>
                </a:schemeClr>
              </a:gs>
            </a:gsLst>
            <a:lin ang="16200000" scaled="1"/>
            <a:tileRect/>
          </a:gradFill>
          <a:ln w="9525">
            <a:solidFill>
              <a:schemeClr val="bg1">
                <a:lumMod val="65000"/>
              </a:schemeClr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7" name="Freeform 37"/>
          <p:cNvSpPr>
            <a:spLocks/>
          </p:cNvSpPr>
          <p:nvPr/>
        </p:nvSpPr>
        <p:spPr bwMode="auto">
          <a:xfrm>
            <a:off x="4713599" y="2112813"/>
            <a:ext cx="1701486" cy="1696624"/>
          </a:xfrm>
          <a:custGeom>
            <a:avLst/>
            <a:gdLst/>
            <a:ahLst/>
            <a:cxnLst>
              <a:cxn ang="0">
                <a:pos x="217" y="197"/>
              </a:cxn>
              <a:cxn ang="0">
                <a:pos x="197" y="216"/>
              </a:cxn>
              <a:cxn ang="0">
                <a:pos x="19" y="216"/>
              </a:cxn>
              <a:cxn ang="0">
                <a:pos x="0" y="197"/>
              </a:cxn>
              <a:cxn ang="0">
                <a:pos x="0" y="19"/>
              </a:cxn>
              <a:cxn ang="0">
                <a:pos x="19" y="0"/>
              </a:cxn>
              <a:cxn ang="0">
                <a:pos x="197" y="0"/>
              </a:cxn>
              <a:cxn ang="0">
                <a:pos x="217" y="19"/>
              </a:cxn>
              <a:cxn ang="0">
                <a:pos x="217" y="197"/>
              </a:cxn>
            </a:cxnLst>
            <a:rect l="0" t="0" r="r" b="b"/>
            <a:pathLst>
              <a:path w="217" h="216">
                <a:moveTo>
                  <a:pt x="217" y="197"/>
                </a:moveTo>
                <a:cubicBezTo>
                  <a:pt x="217" y="208"/>
                  <a:pt x="208" y="216"/>
                  <a:pt x="197" y="216"/>
                </a:cubicBezTo>
                <a:cubicBezTo>
                  <a:pt x="19" y="216"/>
                  <a:pt x="19" y="216"/>
                  <a:pt x="19" y="216"/>
                </a:cubicBezTo>
                <a:cubicBezTo>
                  <a:pt x="9" y="216"/>
                  <a:pt x="0" y="208"/>
                  <a:pt x="0" y="197"/>
                </a:cubicBezTo>
                <a:cubicBezTo>
                  <a:pt x="0" y="19"/>
                  <a:pt x="0" y="19"/>
                  <a:pt x="0" y="19"/>
                </a:cubicBezTo>
                <a:cubicBezTo>
                  <a:pt x="0" y="8"/>
                  <a:pt x="9" y="0"/>
                  <a:pt x="19" y="0"/>
                </a:cubicBezTo>
                <a:cubicBezTo>
                  <a:pt x="197" y="0"/>
                  <a:pt x="197" y="0"/>
                  <a:pt x="197" y="0"/>
                </a:cubicBezTo>
                <a:cubicBezTo>
                  <a:pt x="208" y="0"/>
                  <a:pt x="217" y="8"/>
                  <a:pt x="217" y="19"/>
                </a:cubicBezTo>
                <a:lnTo>
                  <a:pt x="217" y="197"/>
                </a:lnTo>
                <a:close/>
              </a:path>
            </a:pathLst>
          </a:custGeom>
          <a:gradFill flip="none" rotWithShape="1">
            <a:gsLst>
              <a:gs pos="0">
                <a:schemeClr val="bg1">
                  <a:lumMod val="85000"/>
                  <a:shade val="30000"/>
                  <a:satMod val="115000"/>
                </a:schemeClr>
              </a:gs>
              <a:gs pos="50000">
                <a:schemeClr val="bg1">
                  <a:lumMod val="85000"/>
                  <a:shade val="67500"/>
                  <a:satMod val="115000"/>
                </a:schemeClr>
              </a:gs>
              <a:gs pos="100000">
                <a:schemeClr val="bg1">
                  <a:lumMod val="85000"/>
                  <a:shade val="100000"/>
                  <a:satMod val="115000"/>
                </a:schemeClr>
              </a:gs>
            </a:gsLst>
            <a:lin ang="16200000" scaled="1"/>
            <a:tileRect/>
          </a:gradFill>
          <a:ln w="9525">
            <a:solidFill>
              <a:schemeClr val="bg1">
                <a:lumMod val="65000"/>
              </a:schemeClr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9" name="Freeform 37"/>
          <p:cNvSpPr>
            <a:spLocks/>
          </p:cNvSpPr>
          <p:nvPr/>
        </p:nvSpPr>
        <p:spPr bwMode="auto">
          <a:xfrm rot="5400000">
            <a:off x="6743641" y="2129826"/>
            <a:ext cx="1701485" cy="1696624"/>
          </a:xfrm>
          <a:custGeom>
            <a:avLst/>
            <a:gdLst/>
            <a:ahLst/>
            <a:cxnLst>
              <a:cxn ang="0">
                <a:pos x="217" y="197"/>
              </a:cxn>
              <a:cxn ang="0">
                <a:pos x="197" y="216"/>
              </a:cxn>
              <a:cxn ang="0">
                <a:pos x="19" y="216"/>
              </a:cxn>
              <a:cxn ang="0">
                <a:pos x="0" y="197"/>
              </a:cxn>
              <a:cxn ang="0">
                <a:pos x="0" y="19"/>
              </a:cxn>
              <a:cxn ang="0">
                <a:pos x="19" y="0"/>
              </a:cxn>
              <a:cxn ang="0">
                <a:pos x="197" y="0"/>
              </a:cxn>
              <a:cxn ang="0">
                <a:pos x="217" y="19"/>
              </a:cxn>
              <a:cxn ang="0">
                <a:pos x="217" y="197"/>
              </a:cxn>
            </a:cxnLst>
            <a:rect l="0" t="0" r="r" b="b"/>
            <a:pathLst>
              <a:path w="217" h="216">
                <a:moveTo>
                  <a:pt x="217" y="197"/>
                </a:moveTo>
                <a:cubicBezTo>
                  <a:pt x="217" y="208"/>
                  <a:pt x="208" y="216"/>
                  <a:pt x="197" y="216"/>
                </a:cubicBezTo>
                <a:cubicBezTo>
                  <a:pt x="19" y="216"/>
                  <a:pt x="19" y="216"/>
                  <a:pt x="19" y="216"/>
                </a:cubicBezTo>
                <a:cubicBezTo>
                  <a:pt x="9" y="216"/>
                  <a:pt x="0" y="208"/>
                  <a:pt x="0" y="197"/>
                </a:cubicBezTo>
                <a:cubicBezTo>
                  <a:pt x="0" y="19"/>
                  <a:pt x="0" y="19"/>
                  <a:pt x="0" y="19"/>
                </a:cubicBezTo>
                <a:cubicBezTo>
                  <a:pt x="0" y="8"/>
                  <a:pt x="9" y="0"/>
                  <a:pt x="19" y="0"/>
                </a:cubicBezTo>
                <a:cubicBezTo>
                  <a:pt x="197" y="0"/>
                  <a:pt x="197" y="0"/>
                  <a:pt x="197" y="0"/>
                </a:cubicBezTo>
                <a:cubicBezTo>
                  <a:pt x="208" y="0"/>
                  <a:pt x="217" y="8"/>
                  <a:pt x="217" y="19"/>
                </a:cubicBezTo>
                <a:lnTo>
                  <a:pt x="217" y="197"/>
                </a:lnTo>
                <a:close/>
              </a:path>
            </a:pathLst>
          </a:custGeom>
          <a:gradFill flip="none" rotWithShape="1">
            <a:gsLst>
              <a:gs pos="0">
                <a:schemeClr val="bg1">
                  <a:lumMod val="65000"/>
                  <a:shade val="30000"/>
                  <a:satMod val="115000"/>
                </a:schemeClr>
              </a:gs>
              <a:gs pos="50000">
                <a:schemeClr val="bg1">
                  <a:lumMod val="65000"/>
                  <a:shade val="67500"/>
                  <a:satMod val="115000"/>
                </a:schemeClr>
              </a:gs>
              <a:gs pos="100000">
                <a:schemeClr val="bg1">
                  <a:lumMod val="65000"/>
                  <a:shade val="100000"/>
                  <a:satMod val="115000"/>
                </a:schemeClr>
              </a:gs>
            </a:gsLst>
            <a:lin ang="10800000" scaled="1"/>
            <a:tileRect/>
          </a:gradFill>
          <a:ln w="9525">
            <a:solidFill>
              <a:schemeClr val="tx1">
                <a:lumMod val="60000"/>
                <a:lumOff val="40000"/>
              </a:schemeClr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3" name="Freeform 37"/>
          <p:cNvSpPr>
            <a:spLocks/>
          </p:cNvSpPr>
          <p:nvPr/>
        </p:nvSpPr>
        <p:spPr bwMode="auto">
          <a:xfrm rot="10800000">
            <a:off x="6780105" y="4170775"/>
            <a:ext cx="1701485" cy="1696624"/>
          </a:xfrm>
          <a:custGeom>
            <a:avLst/>
            <a:gdLst/>
            <a:ahLst/>
            <a:cxnLst>
              <a:cxn ang="0">
                <a:pos x="217" y="197"/>
              </a:cxn>
              <a:cxn ang="0">
                <a:pos x="197" y="216"/>
              </a:cxn>
              <a:cxn ang="0">
                <a:pos x="19" y="216"/>
              </a:cxn>
              <a:cxn ang="0">
                <a:pos x="0" y="197"/>
              </a:cxn>
              <a:cxn ang="0">
                <a:pos x="0" y="19"/>
              </a:cxn>
              <a:cxn ang="0">
                <a:pos x="19" y="0"/>
              </a:cxn>
              <a:cxn ang="0">
                <a:pos x="197" y="0"/>
              </a:cxn>
              <a:cxn ang="0">
                <a:pos x="217" y="19"/>
              </a:cxn>
              <a:cxn ang="0">
                <a:pos x="217" y="197"/>
              </a:cxn>
            </a:cxnLst>
            <a:rect l="0" t="0" r="r" b="b"/>
            <a:pathLst>
              <a:path w="217" h="216">
                <a:moveTo>
                  <a:pt x="217" y="197"/>
                </a:moveTo>
                <a:cubicBezTo>
                  <a:pt x="217" y="208"/>
                  <a:pt x="208" y="216"/>
                  <a:pt x="197" y="216"/>
                </a:cubicBezTo>
                <a:cubicBezTo>
                  <a:pt x="19" y="216"/>
                  <a:pt x="19" y="216"/>
                  <a:pt x="19" y="216"/>
                </a:cubicBezTo>
                <a:cubicBezTo>
                  <a:pt x="9" y="216"/>
                  <a:pt x="0" y="208"/>
                  <a:pt x="0" y="197"/>
                </a:cubicBezTo>
                <a:cubicBezTo>
                  <a:pt x="0" y="19"/>
                  <a:pt x="0" y="19"/>
                  <a:pt x="0" y="19"/>
                </a:cubicBezTo>
                <a:cubicBezTo>
                  <a:pt x="0" y="8"/>
                  <a:pt x="9" y="0"/>
                  <a:pt x="19" y="0"/>
                </a:cubicBezTo>
                <a:cubicBezTo>
                  <a:pt x="197" y="0"/>
                  <a:pt x="197" y="0"/>
                  <a:pt x="197" y="0"/>
                </a:cubicBezTo>
                <a:cubicBezTo>
                  <a:pt x="208" y="0"/>
                  <a:pt x="217" y="8"/>
                  <a:pt x="217" y="19"/>
                </a:cubicBezTo>
                <a:lnTo>
                  <a:pt x="217" y="197"/>
                </a:lnTo>
                <a:close/>
              </a:path>
            </a:pathLst>
          </a:custGeom>
          <a:gradFill flip="none" rotWithShape="1">
            <a:gsLst>
              <a:gs pos="0">
                <a:srgbClr val="4D4D4D">
                  <a:shade val="30000"/>
                  <a:satMod val="115000"/>
                </a:srgbClr>
              </a:gs>
              <a:gs pos="50000">
                <a:srgbClr val="4D4D4D">
                  <a:shade val="67500"/>
                  <a:satMod val="115000"/>
                </a:srgbClr>
              </a:gs>
              <a:gs pos="100000">
                <a:srgbClr val="4D4D4D">
                  <a:shade val="100000"/>
                  <a:satMod val="115000"/>
                </a:srgbClr>
              </a:gs>
            </a:gsLst>
            <a:lin ang="5400000" scaled="1"/>
            <a:tileRect/>
          </a:gradFill>
          <a:ln w="9525">
            <a:solidFill>
              <a:schemeClr val="tx1">
                <a:lumMod val="75000"/>
              </a:schemeClr>
            </a:solidFill>
            <a:round/>
            <a:headEnd/>
            <a:tailEnd/>
          </a:ln>
          <a:effectLst>
            <a:reflection blurRad="6350" stA="52000" endA="300" endPos="35000" dir="5400000" sy="-100000" algn="bl" rotWithShape="0"/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6" name="Freeform 37"/>
          <p:cNvSpPr>
            <a:spLocks/>
          </p:cNvSpPr>
          <p:nvPr/>
        </p:nvSpPr>
        <p:spPr bwMode="auto">
          <a:xfrm rot="10800000">
            <a:off x="4758418" y="4170775"/>
            <a:ext cx="1701485" cy="1696624"/>
          </a:xfrm>
          <a:custGeom>
            <a:avLst/>
            <a:gdLst/>
            <a:ahLst/>
            <a:cxnLst>
              <a:cxn ang="0">
                <a:pos x="217" y="197"/>
              </a:cxn>
              <a:cxn ang="0">
                <a:pos x="197" y="216"/>
              </a:cxn>
              <a:cxn ang="0">
                <a:pos x="19" y="216"/>
              </a:cxn>
              <a:cxn ang="0">
                <a:pos x="0" y="197"/>
              </a:cxn>
              <a:cxn ang="0">
                <a:pos x="0" y="19"/>
              </a:cxn>
              <a:cxn ang="0">
                <a:pos x="19" y="0"/>
              </a:cxn>
              <a:cxn ang="0">
                <a:pos x="197" y="0"/>
              </a:cxn>
              <a:cxn ang="0">
                <a:pos x="217" y="19"/>
              </a:cxn>
              <a:cxn ang="0">
                <a:pos x="217" y="197"/>
              </a:cxn>
            </a:cxnLst>
            <a:rect l="0" t="0" r="r" b="b"/>
            <a:pathLst>
              <a:path w="217" h="216">
                <a:moveTo>
                  <a:pt x="217" y="197"/>
                </a:moveTo>
                <a:cubicBezTo>
                  <a:pt x="217" y="208"/>
                  <a:pt x="208" y="216"/>
                  <a:pt x="197" y="216"/>
                </a:cubicBezTo>
                <a:cubicBezTo>
                  <a:pt x="19" y="216"/>
                  <a:pt x="19" y="216"/>
                  <a:pt x="19" y="216"/>
                </a:cubicBezTo>
                <a:cubicBezTo>
                  <a:pt x="9" y="216"/>
                  <a:pt x="0" y="208"/>
                  <a:pt x="0" y="197"/>
                </a:cubicBezTo>
                <a:cubicBezTo>
                  <a:pt x="0" y="19"/>
                  <a:pt x="0" y="19"/>
                  <a:pt x="0" y="19"/>
                </a:cubicBezTo>
                <a:cubicBezTo>
                  <a:pt x="0" y="8"/>
                  <a:pt x="9" y="0"/>
                  <a:pt x="19" y="0"/>
                </a:cubicBezTo>
                <a:cubicBezTo>
                  <a:pt x="197" y="0"/>
                  <a:pt x="197" y="0"/>
                  <a:pt x="197" y="0"/>
                </a:cubicBezTo>
                <a:cubicBezTo>
                  <a:pt x="208" y="0"/>
                  <a:pt x="217" y="8"/>
                  <a:pt x="217" y="19"/>
                </a:cubicBezTo>
                <a:lnTo>
                  <a:pt x="217" y="197"/>
                </a:lnTo>
                <a:close/>
              </a:path>
            </a:pathLst>
          </a:custGeom>
          <a:gradFill flip="none" rotWithShape="1">
            <a:gsLst>
              <a:gs pos="0">
                <a:srgbClr val="4D4D4D">
                  <a:shade val="30000"/>
                  <a:satMod val="115000"/>
                </a:srgbClr>
              </a:gs>
              <a:gs pos="50000">
                <a:srgbClr val="4D4D4D">
                  <a:shade val="67500"/>
                  <a:satMod val="115000"/>
                </a:srgbClr>
              </a:gs>
              <a:gs pos="100000">
                <a:srgbClr val="4D4D4D">
                  <a:shade val="100000"/>
                  <a:satMod val="115000"/>
                </a:srgbClr>
              </a:gs>
            </a:gsLst>
            <a:lin ang="5400000" scaled="1"/>
            <a:tileRect/>
          </a:gradFill>
          <a:ln w="9525">
            <a:solidFill>
              <a:schemeClr val="tx1">
                <a:lumMod val="75000"/>
              </a:schemeClr>
            </a:solidFill>
            <a:round/>
            <a:headEnd/>
            <a:tailEnd/>
          </a:ln>
          <a:effectLst>
            <a:reflection blurRad="6350" stA="52000" endA="300" endPos="35000" dir="5400000" sy="-100000" algn="bl" rotWithShape="0"/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9" name="Freeform 37"/>
          <p:cNvSpPr>
            <a:spLocks/>
          </p:cNvSpPr>
          <p:nvPr/>
        </p:nvSpPr>
        <p:spPr bwMode="auto">
          <a:xfrm rot="10800000">
            <a:off x="2671760" y="4170775"/>
            <a:ext cx="1701485" cy="1696624"/>
          </a:xfrm>
          <a:custGeom>
            <a:avLst/>
            <a:gdLst/>
            <a:ahLst/>
            <a:cxnLst>
              <a:cxn ang="0">
                <a:pos x="217" y="197"/>
              </a:cxn>
              <a:cxn ang="0">
                <a:pos x="197" y="216"/>
              </a:cxn>
              <a:cxn ang="0">
                <a:pos x="19" y="216"/>
              </a:cxn>
              <a:cxn ang="0">
                <a:pos x="0" y="197"/>
              </a:cxn>
              <a:cxn ang="0">
                <a:pos x="0" y="19"/>
              </a:cxn>
              <a:cxn ang="0">
                <a:pos x="19" y="0"/>
              </a:cxn>
              <a:cxn ang="0">
                <a:pos x="197" y="0"/>
              </a:cxn>
              <a:cxn ang="0">
                <a:pos x="217" y="19"/>
              </a:cxn>
              <a:cxn ang="0">
                <a:pos x="217" y="197"/>
              </a:cxn>
            </a:cxnLst>
            <a:rect l="0" t="0" r="r" b="b"/>
            <a:pathLst>
              <a:path w="217" h="216">
                <a:moveTo>
                  <a:pt x="217" y="197"/>
                </a:moveTo>
                <a:cubicBezTo>
                  <a:pt x="217" y="208"/>
                  <a:pt x="208" y="216"/>
                  <a:pt x="197" y="216"/>
                </a:cubicBezTo>
                <a:cubicBezTo>
                  <a:pt x="19" y="216"/>
                  <a:pt x="19" y="216"/>
                  <a:pt x="19" y="216"/>
                </a:cubicBezTo>
                <a:cubicBezTo>
                  <a:pt x="9" y="216"/>
                  <a:pt x="0" y="208"/>
                  <a:pt x="0" y="197"/>
                </a:cubicBezTo>
                <a:cubicBezTo>
                  <a:pt x="0" y="19"/>
                  <a:pt x="0" y="19"/>
                  <a:pt x="0" y="19"/>
                </a:cubicBezTo>
                <a:cubicBezTo>
                  <a:pt x="0" y="8"/>
                  <a:pt x="9" y="0"/>
                  <a:pt x="19" y="0"/>
                </a:cubicBezTo>
                <a:cubicBezTo>
                  <a:pt x="197" y="0"/>
                  <a:pt x="197" y="0"/>
                  <a:pt x="197" y="0"/>
                </a:cubicBezTo>
                <a:cubicBezTo>
                  <a:pt x="208" y="0"/>
                  <a:pt x="217" y="8"/>
                  <a:pt x="217" y="19"/>
                </a:cubicBezTo>
                <a:lnTo>
                  <a:pt x="217" y="197"/>
                </a:lnTo>
                <a:close/>
              </a:path>
            </a:pathLst>
          </a:custGeom>
          <a:gradFill flip="none" rotWithShape="1">
            <a:gsLst>
              <a:gs pos="0">
                <a:srgbClr val="4D4D4D">
                  <a:shade val="30000"/>
                  <a:satMod val="115000"/>
                </a:srgbClr>
              </a:gs>
              <a:gs pos="50000">
                <a:srgbClr val="4D4D4D">
                  <a:shade val="67500"/>
                  <a:satMod val="115000"/>
                </a:srgbClr>
              </a:gs>
              <a:gs pos="100000">
                <a:srgbClr val="4D4D4D">
                  <a:shade val="100000"/>
                  <a:satMod val="115000"/>
                </a:srgbClr>
              </a:gs>
            </a:gsLst>
            <a:lin ang="5400000" scaled="1"/>
            <a:tileRect/>
          </a:gradFill>
          <a:ln w="9525">
            <a:solidFill>
              <a:schemeClr val="tx1">
                <a:lumMod val="75000"/>
              </a:schemeClr>
            </a:solidFill>
            <a:round/>
            <a:headEnd/>
            <a:tailEnd/>
          </a:ln>
          <a:effectLst>
            <a:reflection blurRad="6350" stA="52000" endA="300" endPos="35000" dir="5400000" sy="-100000" algn="bl" rotWithShape="0"/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2" name="Freeform 37"/>
          <p:cNvSpPr>
            <a:spLocks/>
          </p:cNvSpPr>
          <p:nvPr/>
        </p:nvSpPr>
        <p:spPr bwMode="auto">
          <a:xfrm rot="10800000">
            <a:off x="609600" y="4170213"/>
            <a:ext cx="1701486" cy="1696624"/>
          </a:xfrm>
          <a:custGeom>
            <a:avLst/>
            <a:gdLst/>
            <a:ahLst/>
            <a:cxnLst>
              <a:cxn ang="0">
                <a:pos x="217" y="197"/>
              </a:cxn>
              <a:cxn ang="0">
                <a:pos x="197" y="216"/>
              </a:cxn>
              <a:cxn ang="0">
                <a:pos x="19" y="216"/>
              </a:cxn>
              <a:cxn ang="0">
                <a:pos x="0" y="197"/>
              </a:cxn>
              <a:cxn ang="0">
                <a:pos x="0" y="19"/>
              </a:cxn>
              <a:cxn ang="0">
                <a:pos x="19" y="0"/>
              </a:cxn>
              <a:cxn ang="0">
                <a:pos x="197" y="0"/>
              </a:cxn>
              <a:cxn ang="0">
                <a:pos x="217" y="19"/>
              </a:cxn>
              <a:cxn ang="0">
                <a:pos x="217" y="197"/>
              </a:cxn>
            </a:cxnLst>
            <a:rect l="0" t="0" r="r" b="b"/>
            <a:pathLst>
              <a:path w="217" h="216">
                <a:moveTo>
                  <a:pt x="217" y="197"/>
                </a:moveTo>
                <a:cubicBezTo>
                  <a:pt x="217" y="208"/>
                  <a:pt x="208" y="216"/>
                  <a:pt x="197" y="216"/>
                </a:cubicBezTo>
                <a:cubicBezTo>
                  <a:pt x="19" y="216"/>
                  <a:pt x="19" y="216"/>
                  <a:pt x="19" y="216"/>
                </a:cubicBezTo>
                <a:cubicBezTo>
                  <a:pt x="9" y="216"/>
                  <a:pt x="0" y="208"/>
                  <a:pt x="0" y="197"/>
                </a:cubicBezTo>
                <a:cubicBezTo>
                  <a:pt x="0" y="19"/>
                  <a:pt x="0" y="19"/>
                  <a:pt x="0" y="19"/>
                </a:cubicBezTo>
                <a:cubicBezTo>
                  <a:pt x="0" y="8"/>
                  <a:pt x="9" y="0"/>
                  <a:pt x="19" y="0"/>
                </a:cubicBezTo>
                <a:cubicBezTo>
                  <a:pt x="197" y="0"/>
                  <a:pt x="197" y="0"/>
                  <a:pt x="197" y="0"/>
                </a:cubicBezTo>
                <a:cubicBezTo>
                  <a:pt x="208" y="0"/>
                  <a:pt x="217" y="8"/>
                  <a:pt x="217" y="19"/>
                </a:cubicBezTo>
                <a:lnTo>
                  <a:pt x="217" y="197"/>
                </a:lnTo>
                <a:close/>
              </a:path>
            </a:pathLst>
          </a:custGeom>
          <a:gradFill flip="none" rotWithShape="1">
            <a:gsLst>
              <a:gs pos="2000">
                <a:srgbClr val="000000"/>
              </a:gs>
              <a:gs pos="100000">
                <a:srgbClr val="4D4D4D">
                  <a:shade val="100000"/>
                  <a:satMod val="115000"/>
                </a:srgbClr>
              </a:gs>
            </a:gsLst>
            <a:lin ang="5400000" scaled="1"/>
            <a:tileRect/>
          </a:gradFill>
          <a:ln w="9525">
            <a:solidFill>
              <a:schemeClr val="tx1">
                <a:lumMod val="50000"/>
              </a:schemeClr>
            </a:solidFill>
            <a:round/>
            <a:headEnd/>
            <a:tailEnd/>
          </a:ln>
          <a:effectLst>
            <a:reflection blurRad="6350" stA="52000" endA="300" endPos="35000" dir="5400000" sy="-100000" algn="bl" rotWithShape="0"/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5" name="Rectangle 24"/>
          <p:cNvSpPr/>
          <p:nvPr/>
        </p:nvSpPr>
        <p:spPr>
          <a:xfrm>
            <a:off x="7162800" y="4586217"/>
            <a:ext cx="1219200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100" kern="0" dirty="0" smtClean="0">
                <a:solidFill>
                  <a:schemeClr val="bg1"/>
                </a:solidFill>
                <a:latin typeface="+mn-lt"/>
                <a:ea typeface="굴림" charset="-127"/>
                <a:cs typeface="Arial" pitchFamily="34" charset="0"/>
              </a:rPr>
              <a:t>Lorem is simp dummy text of then and</a:t>
            </a:r>
            <a:r>
              <a:rPr lang="ru-RU" altLang="ko-KR" sz="1100" kern="0" dirty="0" smtClean="0">
                <a:solidFill>
                  <a:schemeClr val="bg1"/>
                </a:solidFill>
                <a:latin typeface="+mn-lt"/>
                <a:ea typeface="굴림" charset="-127"/>
                <a:cs typeface="Arial" pitchFamily="34" charset="0"/>
              </a:rPr>
              <a:t> </a:t>
            </a:r>
            <a:r>
              <a:rPr lang="en-US" altLang="ko-KR" sz="1100" kern="0" dirty="0" smtClean="0">
                <a:solidFill>
                  <a:schemeClr val="bg1"/>
                </a:solidFill>
                <a:latin typeface="+mn-lt"/>
                <a:ea typeface="굴림" charset="-127"/>
                <a:cs typeface="Arial" pitchFamily="34" charset="0"/>
              </a:rPr>
              <a:t>scrambled it to make a type specimen book.</a:t>
            </a:r>
          </a:p>
        </p:txBody>
      </p:sp>
      <p:sp>
        <p:nvSpPr>
          <p:cNvPr id="26" name="Rectangle 25"/>
          <p:cNvSpPr/>
          <p:nvPr/>
        </p:nvSpPr>
        <p:spPr>
          <a:xfrm>
            <a:off x="5104760" y="4586217"/>
            <a:ext cx="1219200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100" kern="0" dirty="0" smtClean="0">
                <a:solidFill>
                  <a:schemeClr val="bg1"/>
                </a:solidFill>
                <a:latin typeface="+mn-lt"/>
                <a:ea typeface="굴림" charset="-127"/>
                <a:cs typeface="Arial" pitchFamily="34" charset="0"/>
              </a:rPr>
              <a:t>Lorem is simp dummy text of then and</a:t>
            </a:r>
            <a:r>
              <a:rPr lang="ru-RU" altLang="ko-KR" sz="1100" kern="0" dirty="0" smtClean="0">
                <a:solidFill>
                  <a:schemeClr val="bg1"/>
                </a:solidFill>
                <a:latin typeface="+mn-lt"/>
                <a:ea typeface="굴림" charset="-127"/>
                <a:cs typeface="Arial" pitchFamily="34" charset="0"/>
              </a:rPr>
              <a:t> </a:t>
            </a:r>
            <a:r>
              <a:rPr lang="en-US" altLang="ko-KR" sz="1100" kern="0" dirty="0" smtClean="0">
                <a:solidFill>
                  <a:schemeClr val="bg1"/>
                </a:solidFill>
                <a:latin typeface="+mn-lt"/>
                <a:ea typeface="굴림" charset="-127"/>
                <a:cs typeface="Arial" pitchFamily="34" charset="0"/>
              </a:rPr>
              <a:t>scrambled it to make a type specimen book.</a:t>
            </a:r>
          </a:p>
        </p:txBody>
      </p:sp>
      <p:sp>
        <p:nvSpPr>
          <p:cNvPr id="27" name="Rectangle 26"/>
          <p:cNvSpPr/>
          <p:nvPr/>
        </p:nvSpPr>
        <p:spPr>
          <a:xfrm>
            <a:off x="3014063" y="4586217"/>
            <a:ext cx="1219200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100" kern="0" dirty="0" smtClean="0">
                <a:solidFill>
                  <a:schemeClr val="bg1"/>
                </a:solidFill>
                <a:latin typeface="+mn-lt"/>
                <a:ea typeface="굴림" charset="-127"/>
                <a:cs typeface="Arial" pitchFamily="34" charset="0"/>
              </a:rPr>
              <a:t>Lorem is simp dummy text of then and</a:t>
            </a:r>
            <a:r>
              <a:rPr lang="ru-RU" altLang="ko-KR" sz="1100" kern="0" dirty="0" smtClean="0">
                <a:solidFill>
                  <a:schemeClr val="bg1"/>
                </a:solidFill>
                <a:latin typeface="+mn-lt"/>
                <a:ea typeface="굴림" charset="-127"/>
                <a:cs typeface="Arial" pitchFamily="34" charset="0"/>
              </a:rPr>
              <a:t> </a:t>
            </a:r>
            <a:r>
              <a:rPr lang="en-US" altLang="ko-KR" sz="1100" kern="0" dirty="0" smtClean="0">
                <a:solidFill>
                  <a:schemeClr val="bg1"/>
                </a:solidFill>
                <a:latin typeface="+mn-lt"/>
                <a:ea typeface="굴림" charset="-127"/>
                <a:cs typeface="Arial" pitchFamily="34" charset="0"/>
              </a:rPr>
              <a:t>scrambled it to make a type specimen book.</a:t>
            </a:r>
          </a:p>
        </p:txBody>
      </p:sp>
      <p:sp>
        <p:nvSpPr>
          <p:cNvPr id="28" name="Rectangle 27"/>
          <p:cNvSpPr/>
          <p:nvPr/>
        </p:nvSpPr>
        <p:spPr>
          <a:xfrm>
            <a:off x="914400" y="4586217"/>
            <a:ext cx="1219200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100" kern="0" dirty="0" smtClean="0">
                <a:solidFill>
                  <a:schemeClr val="bg1"/>
                </a:solidFill>
                <a:latin typeface="+mn-lt"/>
                <a:ea typeface="굴림" charset="-127"/>
                <a:cs typeface="Arial" pitchFamily="34" charset="0"/>
              </a:rPr>
              <a:t>Lorem is simp dummy text of then and</a:t>
            </a:r>
            <a:r>
              <a:rPr lang="ru-RU" altLang="ko-KR" sz="1100" kern="0" dirty="0" smtClean="0">
                <a:solidFill>
                  <a:schemeClr val="bg1"/>
                </a:solidFill>
                <a:latin typeface="+mn-lt"/>
                <a:ea typeface="굴림" charset="-127"/>
                <a:cs typeface="Arial" pitchFamily="34" charset="0"/>
              </a:rPr>
              <a:t> </a:t>
            </a:r>
            <a:r>
              <a:rPr lang="en-US" altLang="ko-KR" sz="1100" kern="0" dirty="0" smtClean="0">
                <a:solidFill>
                  <a:schemeClr val="bg1"/>
                </a:solidFill>
                <a:latin typeface="+mn-lt"/>
                <a:ea typeface="굴림" charset="-127"/>
                <a:cs typeface="Arial" pitchFamily="34" charset="0"/>
              </a:rPr>
              <a:t>scrambled it to make a type specimen book.</a:t>
            </a:r>
          </a:p>
        </p:txBody>
      </p:sp>
      <p:sp>
        <p:nvSpPr>
          <p:cNvPr id="29" name="Rectangle 28"/>
          <p:cNvSpPr/>
          <p:nvPr/>
        </p:nvSpPr>
        <p:spPr>
          <a:xfrm>
            <a:off x="838200" y="2528817"/>
            <a:ext cx="1219200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100" kern="0" dirty="0" smtClean="0">
                <a:solidFill>
                  <a:schemeClr val="tx1">
                    <a:lumMod val="50000"/>
                  </a:schemeClr>
                </a:solidFill>
                <a:latin typeface="+mn-lt"/>
                <a:ea typeface="굴림" charset="-127"/>
                <a:cs typeface="Arial" pitchFamily="34" charset="0"/>
              </a:rPr>
              <a:t>Lorem is simp dummy text of then and</a:t>
            </a:r>
            <a:r>
              <a:rPr lang="ru-RU" altLang="ko-KR" sz="1100" kern="0" dirty="0" smtClean="0">
                <a:solidFill>
                  <a:schemeClr val="tx1">
                    <a:lumMod val="50000"/>
                  </a:schemeClr>
                </a:solidFill>
                <a:latin typeface="+mn-lt"/>
                <a:ea typeface="굴림" charset="-127"/>
                <a:cs typeface="Arial" pitchFamily="34" charset="0"/>
              </a:rPr>
              <a:t> </a:t>
            </a:r>
            <a:r>
              <a:rPr lang="en-US" altLang="ko-KR" sz="1100" kern="0" dirty="0" smtClean="0">
                <a:solidFill>
                  <a:schemeClr val="tx1">
                    <a:lumMod val="50000"/>
                  </a:schemeClr>
                </a:solidFill>
                <a:latin typeface="+mn-lt"/>
                <a:ea typeface="굴림" charset="-127"/>
                <a:cs typeface="Arial" pitchFamily="34" charset="0"/>
              </a:rPr>
              <a:t>scrambled it to make a type specimen book.</a:t>
            </a:r>
          </a:p>
        </p:txBody>
      </p:sp>
      <p:sp>
        <p:nvSpPr>
          <p:cNvPr id="30" name="Rectangle 29"/>
          <p:cNvSpPr/>
          <p:nvPr/>
        </p:nvSpPr>
        <p:spPr>
          <a:xfrm>
            <a:off x="2834768" y="2528817"/>
            <a:ext cx="1219200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100" kern="0" dirty="0" smtClean="0">
                <a:solidFill>
                  <a:schemeClr val="tx1">
                    <a:lumMod val="50000"/>
                  </a:schemeClr>
                </a:solidFill>
                <a:latin typeface="+mn-lt"/>
                <a:ea typeface="굴림" charset="-127"/>
                <a:cs typeface="Arial" pitchFamily="34" charset="0"/>
              </a:rPr>
              <a:t>Lorem is simp dummy text of then and</a:t>
            </a:r>
            <a:r>
              <a:rPr lang="ru-RU" altLang="ko-KR" sz="1100" kern="0" dirty="0" smtClean="0">
                <a:solidFill>
                  <a:schemeClr val="tx1">
                    <a:lumMod val="50000"/>
                  </a:schemeClr>
                </a:solidFill>
                <a:latin typeface="+mn-lt"/>
                <a:ea typeface="굴림" charset="-127"/>
                <a:cs typeface="Arial" pitchFamily="34" charset="0"/>
              </a:rPr>
              <a:t> </a:t>
            </a:r>
            <a:r>
              <a:rPr lang="en-US" altLang="ko-KR" sz="1100" kern="0" dirty="0" smtClean="0">
                <a:solidFill>
                  <a:schemeClr val="tx1">
                    <a:lumMod val="50000"/>
                  </a:schemeClr>
                </a:solidFill>
                <a:latin typeface="+mn-lt"/>
                <a:ea typeface="굴림" charset="-127"/>
                <a:cs typeface="Arial" pitchFamily="34" charset="0"/>
              </a:rPr>
              <a:t>scrambled it to make a type specimen book.</a:t>
            </a:r>
          </a:p>
        </p:txBody>
      </p:sp>
      <p:sp>
        <p:nvSpPr>
          <p:cNvPr id="31" name="Rectangle 30"/>
          <p:cNvSpPr/>
          <p:nvPr/>
        </p:nvSpPr>
        <p:spPr>
          <a:xfrm>
            <a:off x="4903054" y="2528817"/>
            <a:ext cx="1219200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100" kern="0" dirty="0" smtClean="0">
                <a:solidFill>
                  <a:schemeClr val="tx1">
                    <a:lumMod val="50000"/>
                  </a:schemeClr>
                </a:solidFill>
                <a:latin typeface="+mn-lt"/>
                <a:ea typeface="굴림" charset="-127"/>
                <a:cs typeface="Arial" pitchFamily="34" charset="0"/>
              </a:rPr>
              <a:t>Lorem is simp dummy text of then and</a:t>
            </a:r>
            <a:r>
              <a:rPr lang="ru-RU" altLang="ko-KR" sz="1100" kern="0" dirty="0" smtClean="0">
                <a:solidFill>
                  <a:schemeClr val="tx1">
                    <a:lumMod val="50000"/>
                  </a:schemeClr>
                </a:solidFill>
                <a:latin typeface="+mn-lt"/>
                <a:ea typeface="굴림" charset="-127"/>
                <a:cs typeface="Arial" pitchFamily="34" charset="0"/>
              </a:rPr>
              <a:t> </a:t>
            </a:r>
            <a:r>
              <a:rPr lang="en-US" altLang="ko-KR" sz="1100" kern="0" dirty="0" smtClean="0">
                <a:solidFill>
                  <a:schemeClr val="tx1">
                    <a:lumMod val="50000"/>
                  </a:schemeClr>
                </a:solidFill>
                <a:latin typeface="+mn-lt"/>
                <a:ea typeface="굴림" charset="-127"/>
                <a:cs typeface="Arial" pitchFamily="34" charset="0"/>
              </a:rPr>
              <a:t>scrambled it to make a type specimen book.</a:t>
            </a:r>
          </a:p>
        </p:txBody>
      </p:sp>
      <p:sp>
        <p:nvSpPr>
          <p:cNvPr id="32" name="Rectangle 31"/>
          <p:cNvSpPr/>
          <p:nvPr/>
        </p:nvSpPr>
        <p:spPr>
          <a:xfrm>
            <a:off x="6934200" y="2545694"/>
            <a:ext cx="1371600" cy="9387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100" kern="0" dirty="0" smtClean="0">
                <a:solidFill>
                  <a:schemeClr val="tx1">
                    <a:lumMod val="50000"/>
                  </a:schemeClr>
                </a:solidFill>
                <a:latin typeface="+mn-lt"/>
                <a:ea typeface="굴림" charset="-127"/>
                <a:cs typeface="Arial" pitchFamily="34" charset="0"/>
              </a:rPr>
              <a:t>Lorem is simp dummy text of then and</a:t>
            </a:r>
            <a:r>
              <a:rPr lang="ru-RU" altLang="ko-KR" sz="1100" kern="0" dirty="0" smtClean="0">
                <a:solidFill>
                  <a:schemeClr val="tx1">
                    <a:lumMod val="50000"/>
                  </a:schemeClr>
                </a:solidFill>
                <a:latin typeface="+mn-lt"/>
                <a:ea typeface="굴림" charset="-127"/>
                <a:cs typeface="Arial" pitchFamily="34" charset="0"/>
              </a:rPr>
              <a:t> </a:t>
            </a:r>
            <a:r>
              <a:rPr lang="en-US" altLang="ko-KR" sz="1100" kern="0" dirty="0" smtClean="0">
                <a:solidFill>
                  <a:schemeClr val="tx1">
                    <a:lumMod val="50000"/>
                  </a:schemeClr>
                </a:solidFill>
                <a:latin typeface="+mn-lt"/>
                <a:ea typeface="굴림" charset="-127"/>
                <a:cs typeface="Arial" pitchFamily="34" charset="0"/>
              </a:rPr>
              <a:t>scrambled it to make a type specimen book.</a:t>
            </a:r>
          </a:p>
        </p:txBody>
      </p:sp>
      <p:sp>
        <p:nvSpPr>
          <p:cNvPr id="33" name="Rectangle 32"/>
          <p:cNvSpPr/>
          <p:nvPr/>
        </p:nvSpPr>
        <p:spPr>
          <a:xfrm>
            <a:off x="838200" y="2262236"/>
            <a:ext cx="121920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400" kern="0" dirty="0" smtClean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굴림" charset="-127"/>
                <a:cs typeface="Arial" pitchFamily="34" charset="0"/>
              </a:rPr>
              <a:t>Example Text</a:t>
            </a:r>
          </a:p>
        </p:txBody>
      </p:sp>
      <p:sp>
        <p:nvSpPr>
          <p:cNvPr id="34" name="Rectangle 33"/>
          <p:cNvSpPr/>
          <p:nvPr/>
        </p:nvSpPr>
        <p:spPr>
          <a:xfrm>
            <a:off x="2850776" y="2262236"/>
            <a:ext cx="121920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400" kern="0" dirty="0" smtClean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굴림" charset="-127"/>
                <a:cs typeface="Arial" pitchFamily="34" charset="0"/>
              </a:rPr>
              <a:t>Example Text</a:t>
            </a:r>
          </a:p>
        </p:txBody>
      </p:sp>
      <p:sp>
        <p:nvSpPr>
          <p:cNvPr id="35" name="Rectangle 34"/>
          <p:cNvSpPr/>
          <p:nvPr/>
        </p:nvSpPr>
        <p:spPr>
          <a:xfrm>
            <a:off x="4876800" y="2262236"/>
            <a:ext cx="121920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400" kern="0" dirty="0" smtClean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굴림" charset="-127"/>
                <a:cs typeface="Arial" pitchFamily="34" charset="0"/>
              </a:rPr>
              <a:t>Example Text</a:t>
            </a:r>
          </a:p>
        </p:txBody>
      </p:sp>
      <p:sp>
        <p:nvSpPr>
          <p:cNvPr id="36" name="Rectangle 35"/>
          <p:cNvSpPr/>
          <p:nvPr/>
        </p:nvSpPr>
        <p:spPr>
          <a:xfrm>
            <a:off x="6963015" y="2262236"/>
            <a:ext cx="121920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400" kern="0" dirty="0" smtClean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굴림" charset="-127"/>
                <a:cs typeface="Arial" pitchFamily="34" charset="0"/>
              </a:rPr>
              <a:t>Example Text</a:t>
            </a:r>
          </a:p>
        </p:txBody>
      </p:sp>
      <p:sp>
        <p:nvSpPr>
          <p:cNvPr id="37" name="Rectangle 36"/>
          <p:cNvSpPr/>
          <p:nvPr/>
        </p:nvSpPr>
        <p:spPr>
          <a:xfrm>
            <a:off x="914400" y="4322613"/>
            <a:ext cx="121920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400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굴림" charset="-127"/>
                <a:cs typeface="Arial" pitchFamily="34" charset="0"/>
              </a:rPr>
              <a:t>Example Text</a:t>
            </a:r>
          </a:p>
        </p:txBody>
      </p:sp>
      <p:sp>
        <p:nvSpPr>
          <p:cNvPr id="38" name="Rectangle 37"/>
          <p:cNvSpPr/>
          <p:nvPr/>
        </p:nvSpPr>
        <p:spPr>
          <a:xfrm>
            <a:off x="2971800" y="4322613"/>
            <a:ext cx="121920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400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굴림" charset="-127"/>
                <a:cs typeface="Arial" pitchFamily="34" charset="0"/>
              </a:rPr>
              <a:t>Example Text</a:t>
            </a:r>
          </a:p>
        </p:txBody>
      </p:sp>
      <p:sp>
        <p:nvSpPr>
          <p:cNvPr id="39" name="Rectangle 38"/>
          <p:cNvSpPr/>
          <p:nvPr/>
        </p:nvSpPr>
        <p:spPr>
          <a:xfrm>
            <a:off x="5098357" y="4322613"/>
            <a:ext cx="121920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400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굴림" charset="-127"/>
                <a:cs typeface="Arial" pitchFamily="34" charset="0"/>
              </a:rPr>
              <a:t>Example Text</a:t>
            </a:r>
          </a:p>
        </p:txBody>
      </p:sp>
      <p:sp>
        <p:nvSpPr>
          <p:cNvPr id="40" name="Rectangle 39"/>
          <p:cNvSpPr/>
          <p:nvPr/>
        </p:nvSpPr>
        <p:spPr>
          <a:xfrm>
            <a:off x="7132065" y="4322613"/>
            <a:ext cx="121920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400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굴림" charset="-127"/>
                <a:cs typeface="Arial" pitchFamily="34" charset="0"/>
              </a:rPr>
              <a:t>Example Text</a:t>
            </a:r>
          </a:p>
        </p:txBody>
      </p:sp>
      <p:sp>
        <p:nvSpPr>
          <p:cNvPr id="41" name="Rectangle 40"/>
          <p:cNvSpPr/>
          <p:nvPr/>
        </p:nvSpPr>
        <p:spPr>
          <a:xfrm>
            <a:off x="685800" y="923836"/>
            <a:ext cx="3200400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100" kern="0" dirty="0" smtClean="0">
                <a:solidFill>
                  <a:srgbClr val="4D4D4D"/>
                </a:solidFill>
                <a:latin typeface="+mn-lt"/>
                <a:ea typeface="굴림" charset="-127"/>
                <a:cs typeface="Arial" pitchFamily="34" charset="0"/>
              </a:rPr>
              <a:t>Lorem is simp dummy text of then and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100" kern="0" dirty="0" smtClean="0">
                <a:solidFill>
                  <a:srgbClr val="4D4D4D"/>
                </a:solidFill>
                <a:latin typeface="+mn-lt"/>
                <a:ea typeface="굴림" charset="-127"/>
                <a:cs typeface="Arial" pitchFamily="34" charset="0"/>
              </a:rPr>
              <a:t>scrambled it to make a type specimen book.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100" kern="0" dirty="0" smtClean="0">
                <a:solidFill>
                  <a:srgbClr val="4D4D4D"/>
                </a:solidFill>
                <a:latin typeface="+mn-lt"/>
                <a:ea typeface="굴림" charset="-127"/>
                <a:cs typeface="Arial" pitchFamily="34" charset="0"/>
              </a:rPr>
              <a:t>Your text here. Example text. </a:t>
            </a:r>
          </a:p>
        </p:txBody>
      </p:sp>
      <p:sp>
        <p:nvSpPr>
          <p:cNvPr id="42" name="Freeform 5"/>
          <p:cNvSpPr>
            <a:spLocks/>
          </p:cNvSpPr>
          <p:nvPr/>
        </p:nvSpPr>
        <p:spPr bwMode="auto">
          <a:xfrm>
            <a:off x="2209800" y="2743200"/>
            <a:ext cx="248380" cy="395288"/>
          </a:xfrm>
          <a:custGeom>
            <a:avLst/>
            <a:gdLst/>
            <a:ahLst/>
            <a:cxnLst>
              <a:cxn ang="0">
                <a:pos x="328" y="262"/>
              </a:cxn>
              <a:cxn ang="0">
                <a:pos x="314" y="231"/>
              </a:cxn>
              <a:cxn ang="0">
                <a:pos x="180" y="113"/>
              </a:cxn>
              <a:cxn ang="0">
                <a:pos x="67" y="13"/>
              </a:cxn>
              <a:cxn ang="0">
                <a:pos x="24" y="7"/>
              </a:cxn>
              <a:cxn ang="0">
                <a:pos x="0" y="43"/>
              </a:cxn>
              <a:cxn ang="0">
                <a:pos x="0" y="480"/>
              </a:cxn>
              <a:cxn ang="0">
                <a:pos x="24" y="517"/>
              </a:cxn>
              <a:cxn ang="0">
                <a:pos x="40" y="520"/>
              </a:cxn>
              <a:cxn ang="0">
                <a:pos x="67" y="510"/>
              </a:cxn>
              <a:cxn ang="0">
                <a:pos x="180" y="410"/>
              </a:cxn>
              <a:cxn ang="0">
                <a:pos x="314" y="292"/>
              </a:cxn>
              <a:cxn ang="0">
                <a:pos x="328" y="262"/>
              </a:cxn>
            </a:cxnLst>
            <a:rect l="0" t="0" r="r" b="b"/>
            <a:pathLst>
              <a:path w="328" h="520">
                <a:moveTo>
                  <a:pt x="328" y="262"/>
                </a:moveTo>
                <a:cubicBezTo>
                  <a:pt x="328" y="250"/>
                  <a:pt x="323" y="239"/>
                  <a:pt x="314" y="231"/>
                </a:cubicBezTo>
                <a:cubicBezTo>
                  <a:pt x="180" y="113"/>
                  <a:pt x="180" y="113"/>
                  <a:pt x="180" y="113"/>
                </a:cubicBezTo>
                <a:cubicBezTo>
                  <a:pt x="67" y="13"/>
                  <a:pt x="67" y="13"/>
                  <a:pt x="67" y="13"/>
                </a:cubicBezTo>
                <a:cubicBezTo>
                  <a:pt x="55" y="3"/>
                  <a:pt x="38" y="0"/>
                  <a:pt x="24" y="7"/>
                </a:cubicBezTo>
                <a:cubicBezTo>
                  <a:pt x="9" y="13"/>
                  <a:pt x="0" y="27"/>
                  <a:pt x="0" y="43"/>
                </a:cubicBezTo>
                <a:cubicBezTo>
                  <a:pt x="0" y="480"/>
                  <a:pt x="0" y="480"/>
                  <a:pt x="0" y="480"/>
                </a:cubicBezTo>
                <a:cubicBezTo>
                  <a:pt x="0" y="496"/>
                  <a:pt x="9" y="510"/>
                  <a:pt x="24" y="517"/>
                </a:cubicBezTo>
                <a:cubicBezTo>
                  <a:pt x="29" y="519"/>
                  <a:pt x="35" y="520"/>
                  <a:pt x="40" y="520"/>
                </a:cubicBezTo>
                <a:cubicBezTo>
                  <a:pt x="50" y="520"/>
                  <a:pt x="59" y="517"/>
                  <a:pt x="67" y="510"/>
                </a:cubicBezTo>
                <a:cubicBezTo>
                  <a:pt x="180" y="410"/>
                  <a:pt x="180" y="410"/>
                  <a:pt x="180" y="410"/>
                </a:cubicBezTo>
                <a:cubicBezTo>
                  <a:pt x="314" y="292"/>
                  <a:pt x="314" y="292"/>
                  <a:pt x="314" y="292"/>
                </a:cubicBezTo>
                <a:cubicBezTo>
                  <a:pt x="323" y="284"/>
                  <a:pt x="328" y="273"/>
                  <a:pt x="328" y="262"/>
                </a:cubicBezTo>
                <a:close/>
              </a:path>
            </a:pathLst>
          </a:custGeom>
          <a:gradFill>
            <a:gsLst>
              <a:gs pos="0">
                <a:schemeClr val="accent5">
                  <a:shade val="30000"/>
                  <a:satMod val="115000"/>
                </a:schemeClr>
              </a:gs>
              <a:gs pos="50000">
                <a:schemeClr val="accent5">
                  <a:shade val="67500"/>
                  <a:satMod val="115000"/>
                </a:schemeClr>
              </a:gs>
              <a:gs pos="100000">
                <a:schemeClr val="accent5">
                  <a:shade val="100000"/>
                  <a:satMod val="115000"/>
                </a:schemeClr>
              </a:gs>
            </a:gsLst>
            <a:lin ang="0" scaled="1"/>
          </a:gradFill>
          <a:ln w="9525">
            <a:solidFill>
              <a:schemeClr val="bg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43" name="Freeform 5"/>
          <p:cNvSpPr>
            <a:spLocks/>
          </p:cNvSpPr>
          <p:nvPr/>
        </p:nvSpPr>
        <p:spPr bwMode="auto">
          <a:xfrm>
            <a:off x="4259580" y="2743200"/>
            <a:ext cx="248380" cy="395288"/>
          </a:xfrm>
          <a:custGeom>
            <a:avLst/>
            <a:gdLst/>
            <a:ahLst/>
            <a:cxnLst>
              <a:cxn ang="0">
                <a:pos x="328" y="262"/>
              </a:cxn>
              <a:cxn ang="0">
                <a:pos x="314" y="231"/>
              </a:cxn>
              <a:cxn ang="0">
                <a:pos x="180" y="113"/>
              </a:cxn>
              <a:cxn ang="0">
                <a:pos x="67" y="13"/>
              </a:cxn>
              <a:cxn ang="0">
                <a:pos x="24" y="7"/>
              </a:cxn>
              <a:cxn ang="0">
                <a:pos x="0" y="43"/>
              </a:cxn>
              <a:cxn ang="0">
                <a:pos x="0" y="480"/>
              </a:cxn>
              <a:cxn ang="0">
                <a:pos x="24" y="517"/>
              </a:cxn>
              <a:cxn ang="0">
                <a:pos x="40" y="520"/>
              </a:cxn>
              <a:cxn ang="0">
                <a:pos x="67" y="510"/>
              </a:cxn>
              <a:cxn ang="0">
                <a:pos x="180" y="410"/>
              </a:cxn>
              <a:cxn ang="0">
                <a:pos x="314" y="292"/>
              </a:cxn>
              <a:cxn ang="0">
                <a:pos x="328" y="262"/>
              </a:cxn>
            </a:cxnLst>
            <a:rect l="0" t="0" r="r" b="b"/>
            <a:pathLst>
              <a:path w="328" h="520">
                <a:moveTo>
                  <a:pt x="328" y="262"/>
                </a:moveTo>
                <a:cubicBezTo>
                  <a:pt x="328" y="250"/>
                  <a:pt x="323" y="239"/>
                  <a:pt x="314" y="231"/>
                </a:cubicBezTo>
                <a:cubicBezTo>
                  <a:pt x="180" y="113"/>
                  <a:pt x="180" y="113"/>
                  <a:pt x="180" y="113"/>
                </a:cubicBezTo>
                <a:cubicBezTo>
                  <a:pt x="67" y="13"/>
                  <a:pt x="67" y="13"/>
                  <a:pt x="67" y="13"/>
                </a:cubicBezTo>
                <a:cubicBezTo>
                  <a:pt x="55" y="3"/>
                  <a:pt x="38" y="0"/>
                  <a:pt x="24" y="7"/>
                </a:cubicBezTo>
                <a:cubicBezTo>
                  <a:pt x="9" y="13"/>
                  <a:pt x="0" y="27"/>
                  <a:pt x="0" y="43"/>
                </a:cubicBezTo>
                <a:cubicBezTo>
                  <a:pt x="0" y="480"/>
                  <a:pt x="0" y="480"/>
                  <a:pt x="0" y="480"/>
                </a:cubicBezTo>
                <a:cubicBezTo>
                  <a:pt x="0" y="496"/>
                  <a:pt x="9" y="510"/>
                  <a:pt x="24" y="517"/>
                </a:cubicBezTo>
                <a:cubicBezTo>
                  <a:pt x="29" y="519"/>
                  <a:pt x="35" y="520"/>
                  <a:pt x="40" y="520"/>
                </a:cubicBezTo>
                <a:cubicBezTo>
                  <a:pt x="50" y="520"/>
                  <a:pt x="59" y="517"/>
                  <a:pt x="67" y="510"/>
                </a:cubicBezTo>
                <a:cubicBezTo>
                  <a:pt x="180" y="410"/>
                  <a:pt x="180" y="410"/>
                  <a:pt x="180" y="410"/>
                </a:cubicBezTo>
                <a:cubicBezTo>
                  <a:pt x="314" y="292"/>
                  <a:pt x="314" y="292"/>
                  <a:pt x="314" y="292"/>
                </a:cubicBezTo>
                <a:cubicBezTo>
                  <a:pt x="323" y="284"/>
                  <a:pt x="328" y="273"/>
                  <a:pt x="328" y="262"/>
                </a:cubicBezTo>
                <a:close/>
              </a:path>
            </a:pathLst>
          </a:custGeom>
          <a:gradFill>
            <a:gsLst>
              <a:gs pos="0">
                <a:schemeClr val="accent5">
                  <a:shade val="30000"/>
                  <a:satMod val="115000"/>
                </a:schemeClr>
              </a:gs>
              <a:gs pos="50000">
                <a:schemeClr val="accent5">
                  <a:shade val="67500"/>
                  <a:satMod val="115000"/>
                </a:schemeClr>
              </a:gs>
              <a:gs pos="100000">
                <a:schemeClr val="accent5">
                  <a:shade val="100000"/>
                  <a:satMod val="115000"/>
                </a:schemeClr>
              </a:gs>
            </a:gsLst>
            <a:lin ang="0" scaled="1"/>
          </a:gradFill>
          <a:ln w="9525">
            <a:solidFill>
              <a:schemeClr val="bg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44" name="Freeform 5"/>
          <p:cNvSpPr>
            <a:spLocks/>
          </p:cNvSpPr>
          <p:nvPr/>
        </p:nvSpPr>
        <p:spPr bwMode="auto">
          <a:xfrm>
            <a:off x="6324600" y="2743200"/>
            <a:ext cx="248380" cy="395288"/>
          </a:xfrm>
          <a:custGeom>
            <a:avLst/>
            <a:gdLst/>
            <a:ahLst/>
            <a:cxnLst>
              <a:cxn ang="0">
                <a:pos x="328" y="262"/>
              </a:cxn>
              <a:cxn ang="0">
                <a:pos x="314" y="231"/>
              </a:cxn>
              <a:cxn ang="0">
                <a:pos x="180" y="113"/>
              </a:cxn>
              <a:cxn ang="0">
                <a:pos x="67" y="13"/>
              </a:cxn>
              <a:cxn ang="0">
                <a:pos x="24" y="7"/>
              </a:cxn>
              <a:cxn ang="0">
                <a:pos x="0" y="43"/>
              </a:cxn>
              <a:cxn ang="0">
                <a:pos x="0" y="480"/>
              </a:cxn>
              <a:cxn ang="0">
                <a:pos x="24" y="517"/>
              </a:cxn>
              <a:cxn ang="0">
                <a:pos x="40" y="520"/>
              </a:cxn>
              <a:cxn ang="0">
                <a:pos x="67" y="510"/>
              </a:cxn>
              <a:cxn ang="0">
                <a:pos x="180" y="410"/>
              </a:cxn>
              <a:cxn ang="0">
                <a:pos x="314" y="292"/>
              </a:cxn>
              <a:cxn ang="0">
                <a:pos x="328" y="262"/>
              </a:cxn>
            </a:cxnLst>
            <a:rect l="0" t="0" r="r" b="b"/>
            <a:pathLst>
              <a:path w="328" h="520">
                <a:moveTo>
                  <a:pt x="328" y="262"/>
                </a:moveTo>
                <a:cubicBezTo>
                  <a:pt x="328" y="250"/>
                  <a:pt x="323" y="239"/>
                  <a:pt x="314" y="231"/>
                </a:cubicBezTo>
                <a:cubicBezTo>
                  <a:pt x="180" y="113"/>
                  <a:pt x="180" y="113"/>
                  <a:pt x="180" y="113"/>
                </a:cubicBezTo>
                <a:cubicBezTo>
                  <a:pt x="67" y="13"/>
                  <a:pt x="67" y="13"/>
                  <a:pt x="67" y="13"/>
                </a:cubicBezTo>
                <a:cubicBezTo>
                  <a:pt x="55" y="3"/>
                  <a:pt x="38" y="0"/>
                  <a:pt x="24" y="7"/>
                </a:cubicBezTo>
                <a:cubicBezTo>
                  <a:pt x="9" y="13"/>
                  <a:pt x="0" y="27"/>
                  <a:pt x="0" y="43"/>
                </a:cubicBezTo>
                <a:cubicBezTo>
                  <a:pt x="0" y="480"/>
                  <a:pt x="0" y="480"/>
                  <a:pt x="0" y="480"/>
                </a:cubicBezTo>
                <a:cubicBezTo>
                  <a:pt x="0" y="496"/>
                  <a:pt x="9" y="510"/>
                  <a:pt x="24" y="517"/>
                </a:cubicBezTo>
                <a:cubicBezTo>
                  <a:pt x="29" y="519"/>
                  <a:pt x="35" y="520"/>
                  <a:pt x="40" y="520"/>
                </a:cubicBezTo>
                <a:cubicBezTo>
                  <a:pt x="50" y="520"/>
                  <a:pt x="59" y="517"/>
                  <a:pt x="67" y="510"/>
                </a:cubicBezTo>
                <a:cubicBezTo>
                  <a:pt x="180" y="410"/>
                  <a:pt x="180" y="410"/>
                  <a:pt x="180" y="410"/>
                </a:cubicBezTo>
                <a:cubicBezTo>
                  <a:pt x="314" y="292"/>
                  <a:pt x="314" y="292"/>
                  <a:pt x="314" y="292"/>
                </a:cubicBezTo>
                <a:cubicBezTo>
                  <a:pt x="323" y="284"/>
                  <a:pt x="328" y="273"/>
                  <a:pt x="328" y="262"/>
                </a:cubicBezTo>
                <a:close/>
              </a:path>
            </a:pathLst>
          </a:custGeom>
          <a:gradFill>
            <a:gsLst>
              <a:gs pos="0">
                <a:schemeClr val="accent5">
                  <a:shade val="30000"/>
                  <a:satMod val="115000"/>
                </a:schemeClr>
              </a:gs>
              <a:gs pos="50000">
                <a:schemeClr val="accent5">
                  <a:shade val="67500"/>
                  <a:satMod val="115000"/>
                </a:schemeClr>
              </a:gs>
              <a:gs pos="100000">
                <a:schemeClr val="accent5">
                  <a:shade val="100000"/>
                  <a:satMod val="115000"/>
                </a:schemeClr>
              </a:gs>
            </a:gsLst>
            <a:lin ang="0" scaled="1"/>
          </a:gradFill>
          <a:ln w="9525">
            <a:solidFill>
              <a:schemeClr val="bg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45" name="Freeform 5"/>
          <p:cNvSpPr>
            <a:spLocks/>
          </p:cNvSpPr>
          <p:nvPr/>
        </p:nvSpPr>
        <p:spPr bwMode="auto">
          <a:xfrm rot="5400000">
            <a:off x="7490460" y="3627120"/>
            <a:ext cx="248380" cy="395288"/>
          </a:xfrm>
          <a:custGeom>
            <a:avLst/>
            <a:gdLst/>
            <a:ahLst/>
            <a:cxnLst>
              <a:cxn ang="0">
                <a:pos x="328" y="262"/>
              </a:cxn>
              <a:cxn ang="0">
                <a:pos x="314" y="231"/>
              </a:cxn>
              <a:cxn ang="0">
                <a:pos x="180" y="113"/>
              </a:cxn>
              <a:cxn ang="0">
                <a:pos x="67" y="13"/>
              </a:cxn>
              <a:cxn ang="0">
                <a:pos x="24" y="7"/>
              </a:cxn>
              <a:cxn ang="0">
                <a:pos x="0" y="43"/>
              </a:cxn>
              <a:cxn ang="0">
                <a:pos x="0" y="480"/>
              </a:cxn>
              <a:cxn ang="0">
                <a:pos x="24" y="517"/>
              </a:cxn>
              <a:cxn ang="0">
                <a:pos x="40" y="520"/>
              </a:cxn>
              <a:cxn ang="0">
                <a:pos x="67" y="510"/>
              </a:cxn>
              <a:cxn ang="0">
                <a:pos x="180" y="410"/>
              </a:cxn>
              <a:cxn ang="0">
                <a:pos x="314" y="292"/>
              </a:cxn>
              <a:cxn ang="0">
                <a:pos x="328" y="262"/>
              </a:cxn>
            </a:cxnLst>
            <a:rect l="0" t="0" r="r" b="b"/>
            <a:pathLst>
              <a:path w="328" h="520">
                <a:moveTo>
                  <a:pt x="328" y="262"/>
                </a:moveTo>
                <a:cubicBezTo>
                  <a:pt x="328" y="250"/>
                  <a:pt x="323" y="239"/>
                  <a:pt x="314" y="231"/>
                </a:cubicBezTo>
                <a:cubicBezTo>
                  <a:pt x="180" y="113"/>
                  <a:pt x="180" y="113"/>
                  <a:pt x="180" y="113"/>
                </a:cubicBezTo>
                <a:cubicBezTo>
                  <a:pt x="67" y="13"/>
                  <a:pt x="67" y="13"/>
                  <a:pt x="67" y="13"/>
                </a:cubicBezTo>
                <a:cubicBezTo>
                  <a:pt x="55" y="3"/>
                  <a:pt x="38" y="0"/>
                  <a:pt x="24" y="7"/>
                </a:cubicBezTo>
                <a:cubicBezTo>
                  <a:pt x="9" y="13"/>
                  <a:pt x="0" y="27"/>
                  <a:pt x="0" y="43"/>
                </a:cubicBezTo>
                <a:cubicBezTo>
                  <a:pt x="0" y="480"/>
                  <a:pt x="0" y="480"/>
                  <a:pt x="0" y="480"/>
                </a:cubicBezTo>
                <a:cubicBezTo>
                  <a:pt x="0" y="496"/>
                  <a:pt x="9" y="510"/>
                  <a:pt x="24" y="517"/>
                </a:cubicBezTo>
                <a:cubicBezTo>
                  <a:pt x="29" y="519"/>
                  <a:pt x="35" y="520"/>
                  <a:pt x="40" y="520"/>
                </a:cubicBezTo>
                <a:cubicBezTo>
                  <a:pt x="50" y="520"/>
                  <a:pt x="59" y="517"/>
                  <a:pt x="67" y="510"/>
                </a:cubicBezTo>
                <a:cubicBezTo>
                  <a:pt x="180" y="410"/>
                  <a:pt x="180" y="410"/>
                  <a:pt x="180" y="410"/>
                </a:cubicBezTo>
                <a:cubicBezTo>
                  <a:pt x="314" y="292"/>
                  <a:pt x="314" y="292"/>
                  <a:pt x="314" y="292"/>
                </a:cubicBezTo>
                <a:cubicBezTo>
                  <a:pt x="323" y="284"/>
                  <a:pt x="328" y="273"/>
                  <a:pt x="328" y="262"/>
                </a:cubicBezTo>
                <a:close/>
              </a:path>
            </a:pathLst>
          </a:custGeom>
          <a:gradFill>
            <a:gsLst>
              <a:gs pos="0">
                <a:schemeClr val="accent5">
                  <a:shade val="30000"/>
                  <a:satMod val="115000"/>
                </a:schemeClr>
              </a:gs>
              <a:gs pos="50000">
                <a:schemeClr val="accent5">
                  <a:shade val="67500"/>
                  <a:satMod val="115000"/>
                </a:schemeClr>
              </a:gs>
              <a:gs pos="100000">
                <a:schemeClr val="accent5">
                  <a:shade val="100000"/>
                  <a:satMod val="115000"/>
                </a:schemeClr>
              </a:gs>
            </a:gsLst>
            <a:lin ang="0" scaled="1"/>
          </a:gradFill>
          <a:ln w="9525">
            <a:solidFill>
              <a:schemeClr val="bg1">
                <a:lumMod val="65000"/>
              </a:schemeClr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46" name="Freeform 5"/>
          <p:cNvSpPr>
            <a:spLocks/>
          </p:cNvSpPr>
          <p:nvPr/>
        </p:nvSpPr>
        <p:spPr bwMode="auto">
          <a:xfrm rot="10800000">
            <a:off x="6621780" y="4785360"/>
            <a:ext cx="248380" cy="395288"/>
          </a:xfrm>
          <a:custGeom>
            <a:avLst/>
            <a:gdLst/>
            <a:ahLst/>
            <a:cxnLst>
              <a:cxn ang="0">
                <a:pos x="328" y="262"/>
              </a:cxn>
              <a:cxn ang="0">
                <a:pos x="314" y="231"/>
              </a:cxn>
              <a:cxn ang="0">
                <a:pos x="180" y="113"/>
              </a:cxn>
              <a:cxn ang="0">
                <a:pos x="67" y="13"/>
              </a:cxn>
              <a:cxn ang="0">
                <a:pos x="24" y="7"/>
              </a:cxn>
              <a:cxn ang="0">
                <a:pos x="0" y="43"/>
              </a:cxn>
              <a:cxn ang="0">
                <a:pos x="0" y="480"/>
              </a:cxn>
              <a:cxn ang="0">
                <a:pos x="24" y="517"/>
              </a:cxn>
              <a:cxn ang="0">
                <a:pos x="40" y="520"/>
              </a:cxn>
              <a:cxn ang="0">
                <a:pos x="67" y="510"/>
              </a:cxn>
              <a:cxn ang="0">
                <a:pos x="180" y="410"/>
              </a:cxn>
              <a:cxn ang="0">
                <a:pos x="314" y="292"/>
              </a:cxn>
              <a:cxn ang="0">
                <a:pos x="328" y="262"/>
              </a:cxn>
            </a:cxnLst>
            <a:rect l="0" t="0" r="r" b="b"/>
            <a:pathLst>
              <a:path w="328" h="520">
                <a:moveTo>
                  <a:pt x="328" y="262"/>
                </a:moveTo>
                <a:cubicBezTo>
                  <a:pt x="328" y="250"/>
                  <a:pt x="323" y="239"/>
                  <a:pt x="314" y="231"/>
                </a:cubicBezTo>
                <a:cubicBezTo>
                  <a:pt x="180" y="113"/>
                  <a:pt x="180" y="113"/>
                  <a:pt x="180" y="113"/>
                </a:cubicBezTo>
                <a:cubicBezTo>
                  <a:pt x="67" y="13"/>
                  <a:pt x="67" y="13"/>
                  <a:pt x="67" y="13"/>
                </a:cubicBezTo>
                <a:cubicBezTo>
                  <a:pt x="55" y="3"/>
                  <a:pt x="38" y="0"/>
                  <a:pt x="24" y="7"/>
                </a:cubicBezTo>
                <a:cubicBezTo>
                  <a:pt x="9" y="13"/>
                  <a:pt x="0" y="27"/>
                  <a:pt x="0" y="43"/>
                </a:cubicBezTo>
                <a:cubicBezTo>
                  <a:pt x="0" y="480"/>
                  <a:pt x="0" y="480"/>
                  <a:pt x="0" y="480"/>
                </a:cubicBezTo>
                <a:cubicBezTo>
                  <a:pt x="0" y="496"/>
                  <a:pt x="9" y="510"/>
                  <a:pt x="24" y="517"/>
                </a:cubicBezTo>
                <a:cubicBezTo>
                  <a:pt x="29" y="519"/>
                  <a:pt x="35" y="520"/>
                  <a:pt x="40" y="520"/>
                </a:cubicBezTo>
                <a:cubicBezTo>
                  <a:pt x="50" y="520"/>
                  <a:pt x="59" y="517"/>
                  <a:pt x="67" y="510"/>
                </a:cubicBezTo>
                <a:cubicBezTo>
                  <a:pt x="180" y="410"/>
                  <a:pt x="180" y="410"/>
                  <a:pt x="180" y="410"/>
                </a:cubicBezTo>
                <a:cubicBezTo>
                  <a:pt x="314" y="292"/>
                  <a:pt x="314" y="292"/>
                  <a:pt x="314" y="292"/>
                </a:cubicBezTo>
                <a:cubicBezTo>
                  <a:pt x="323" y="284"/>
                  <a:pt x="328" y="273"/>
                  <a:pt x="328" y="262"/>
                </a:cubicBezTo>
                <a:close/>
              </a:path>
            </a:pathLst>
          </a:custGeom>
          <a:gradFill flip="none" rotWithShape="1">
            <a:gsLst>
              <a:gs pos="0">
                <a:schemeClr val="accent6">
                  <a:shade val="30000"/>
                  <a:satMod val="115000"/>
                </a:schemeClr>
              </a:gs>
              <a:gs pos="50000">
                <a:schemeClr val="accent6">
                  <a:shade val="67500"/>
                  <a:satMod val="115000"/>
                </a:schemeClr>
              </a:gs>
              <a:gs pos="100000">
                <a:schemeClr val="accent6">
                  <a:shade val="100000"/>
                  <a:satMod val="115000"/>
                </a:schemeClr>
              </a:gs>
            </a:gsLst>
            <a:lin ang="0" scaled="1"/>
            <a:tileRect/>
          </a:gradFill>
          <a:ln w="9525">
            <a:solidFill>
              <a:schemeClr val="bg1">
                <a:lumMod val="65000"/>
              </a:schemeClr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47" name="Freeform 5"/>
          <p:cNvSpPr>
            <a:spLocks/>
          </p:cNvSpPr>
          <p:nvPr/>
        </p:nvSpPr>
        <p:spPr bwMode="auto">
          <a:xfrm rot="10800000">
            <a:off x="4587240" y="4785360"/>
            <a:ext cx="248380" cy="395288"/>
          </a:xfrm>
          <a:custGeom>
            <a:avLst/>
            <a:gdLst/>
            <a:ahLst/>
            <a:cxnLst>
              <a:cxn ang="0">
                <a:pos x="328" y="262"/>
              </a:cxn>
              <a:cxn ang="0">
                <a:pos x="314" y="231"/>
              </a:cxn>
              <a:cxn ang="0">
                <a:pos x="180" y="113"/>
              </a:cxn>
              <a:cxn ang="0">
                <a:pos x="67" y="13"/>
              </a:cxn>
              <a:cxn ang="0">
                <a:pos x="24" y="7"/>
              </a:cxn>
              <a:cxn ang="0">
                <a:pos x="0" y="43"/>
              </a:cxn>
              <a:cxn ang="0">
                <a:pos x="0" y="480"/>
              </a:cxn>
              <a:cxn ang="0">
                <a:pos x="24" y="517"/>
              </a:cxn>
              <a:cxn ang="0">
                <a:pos x="40" y="520"/>
              </a:cxn>
              <a:cxn ang="0">
                <a:pos x="67" y="510"/>
              </a:cxn>
              <a:cxn ang="0">
                <a:pos x="180" y="410"/>
              </a:cxn>
              <a:cxn ang="0">
                <a:pos x="314" y="292"/>
              </a:cxn>
              <a:cxn ang="0">
                <a:pos x="328" y="262"/>
              </a:cxn>
            </a:cxnLst>
            <a:rect l="0" t="0" r="r" b="b"/>
            <a:pathLst>
              <a:path w="328" h="520">
                <a:moveTo>
                  <a:pt x="328" y="262"/>
                </a:moveTo>
                <a:cubicBezTo>
                  <a:pt x="328" y="250"/>
                  <a:pt x="323" y="239"/>
                  <a:pt x="314" y="231"/>
                </a:cubicBezTo>
                <a:cubicBezTo>
                  <a:pt x="180" y="113"/>
                  <a:pt x="180" y="113"/>
                  <a:pt x="180" y="113"/>
                </a:cubicBezTo>
                <a:cubicBezTo>
                  <a:pt x="67" y="13"/>
                  <a:pt x="67" y="13"/>
                  <a:pt x="67" y="13"/>
                </a:cubicBezTo>
                <a:cubicBezTo>
                  <a:pt x="55" y="3"/>
                  <a:pt x="38" y="0"/>
                  <a:pt x="24" y="7"/>
                </a:cubicBezTo>
                <a:cubicBezTo>
                  <a:pt x="9" y="13"/>
                  <a:pt x="0" y="27"/>
                  <a:pt x="0" y="43"/>
                </a:cubicBezTo>
                <a:cubicBezTo>
                  <a:pt x="0" y="480"/>
                  <a:pt x="0" y="480"/>
                  <a:pt x="0" y="480"/>
                </a:cubicBezTo>
                <a:cubicBezTo>
                  <a:pt x="0" y="496"/>
                  <a:pt x="9" y="510"/>
                  <a:pt x="24" y="517"/>
                </a:cubicBezTo>
                <a:cubicBezTo>
                  <a:pt x="29" y="519"/>
                  <a:pt x="35" y="520"/>
                  <a:pt x="40" y="520"/>
                </a:cubicBezTo>
                <a:cubicBezTo>
                  <a:pt x="50" y="520"/>
                  <a:pt x="59" y="517"/>
                  <a:pt x="67" y="510"/>
                </a:cubicBezTo>
                <a:cubicBezTo>
                  <a:pt x="180" y="410"/>
                  <a:pt x="180" y="410"/>
                  <a:pt x="180" y="410"/>
                </a:cubicBezTo>
                <a:cubicBezTo>
                  <a:pt x="314" y="292"/>
                  <a:pt x="314" y="292"/>
                  <a:pt x="314" y="292"/>
                </a:cubicBezTo>
                <a:cubicBezTo>
                  <a:pt x="323" y="284"/>
                  <a:pt x="328" y="273"/>
                  <a:pt x="328" y="262"/>
                </a:cubicBezTo>
                <a:close/>
              </a:path>
            </a:pathLst>
          </a:custGeom>
          <a:gradFill flip="none" rotWithShape="1">
            <a:gsLst>
              <a:gs pos="0">
                <a:schemeClr val="accent6">
                  <a:shade val="30000"/>
                  <a:satMod val="115000"/>
                </a:schemeClr>
              </a:gs>
              <a:gs pos="50000">
                <a:schemeClr val="accent6">
                  <a:shade val="67500"/>
                  <a:satMod val="115000"/>
                </a:schemeClr>
              </a:gs>
              <a:gs pos="100000">
                <a:schemeClr val="accent6">
                  <a:shade val="100000"/>
                  <a:satMod val="115000"/>
                </a:schemeClr>
              </a:gs>
            </a:gsLst>
            <a:lin ang="0" scaled="1"/>
            <a:tileRect/>
          </a:gradFill>
          <a:ln w="9525">
            <a:solidFill>
              <a:schemeClr val="bg1">
                <a:lumMod val="65000"/>
              </a:schemeClr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48" name="Freeform 5"/>
          <p:cNvSpPr>
            <a:spLocks/>
          </p:cNvSpPr>
          <p:nvPr/>
        </p:nvSpPr>
        <p:spPr bwMode="auto">
          <a:xfrm rot="10800000">
            <a:off x="2499360" y="4785360"/>
            <a:ext cx="248380" cy="395288"/>
          </a:xfrm>
          <a:custGeom>
            <a:avLst/>
            <a:gdLst/>
            <a:ahLst/>
            <a:cxnLst>
              <a:cxn ang="0">
                <a:pos x="328" y="262"/>
              </a:cxn>
              <a:cxn ang="0">
                <a:pos x="314" y="231"/>
              </a:cxn>
              <a:cxn ang="0">
                <a:pos x="180" y="113"/>
              </a:cxn>
              <a:cxn ang="0">
                <a:pos x="67" y="13"/>
              </a:cxn>
              <a:cxn ang="0">
                <a:pos x="24" y="7"/>
              </a:cxn>
              <a:cxn ang="0">
                <a:pos x="0" y="43"/>
              </a:cxn>
              <a:cxn ang="0">
                <a:pos x="0" y="480"/>
              </a:cxn>
              <a:cxn ang="0">
                <a:pos x="24" y="517"/>
              </a:cxn>
              <a:cxn ang="0">
                <a:pos x="40" y="520"/>
              </a:cxn>
              <a:cxn ang="0">
                <a:pos x="67" y="510"/>
              </a:cxn>
              <a:cxn ang="0">
                <a:pos x="180" y="410"/>
              </a:cxn>
              <a:cxn ang="0">
                <a:pos x="314" y="292"/>
              </a:cxn>
              <a:cxn ang="0">
                <a:pos x="328" y="262"/>
              </a:cxn>
            </a:cxnLst>
            <a:rect l="0" t="0" r="r" b="b"/>
            <a:pathLst>
              <a:path w="328" h="520">
                <a:moveTo>
                  <a:pt x="328" y="262"/>
                </a:moveTo>
                <a:cubicBezTo>
                  <a:pt x="328" y="250"/>
                  <a:pt x="323" y="239"/>
                  <a:pt x="314" y="231"/>
                </a:cubicBezTo>
                <a:cubicBezTo>
                  <a:pt x="180" y="113"/>
                  <a:pt x="180" y="113"/>
                  <a:pt x="180" y="113"/>
                </a:cubicBezTo>
                <a:cubicBezTo>
                  <a:pt x="67" y="13"/>
                  <a:pt x="67" y="13"/>
                  <a:pt x="67" y="13"/>
                </a:cubicBezTo>
                <a:cubicBezTo>
                  <a:pt x="55" y="3"/>
                  <a:pt x="38" y="0"/>
                  <a:pt x="24" y="7"/>
                </a:cubicBezTo>
                <a:cubicBezTo>
                  <a:pt x="9" y="13"/>
                  <a:pt x="0" y="27"/>
                  <a:pt x="0" y="43"/>
                </a:cubicBezTo>
                <a:cubicBezTo>
                  <a:pt x="0" y="480"/>
                  <a:pt x="0" y="480"/>
                  <a:pt x="0" y="480"/>
                </a:cubicBezTo>
                <a:cubicBezTo>
                  <a:pt x="0" y="496"/>
                  <a:pt x="9" y="510"/>
                  <a:pt x="24" y="517"/>
                </a:cubicBezTo>
                <a:cubicBezTo>
                  <a:pt x="29" y="519"/>
                  <a:pt x="35" y="520"/>
                  <a:pt x="40" y="520"/>
                </a:cubicBezTo>
                <a:cubicBezTo>
                  <a:pt x="50" y="520"/>
                  <a:pt x="59" y="517"/>
                  <a:pt x="67" y="510"/>
                </a:cubicBezTo>
                <a:cubicBezTo>
                  <a:pt x="180" y="410"/>
                  <a:pt x="180" y="410"/>
                  <a:pt x="180" y="410"/>
                </a:cubicBezTo>
                <a:cubicBezTo>
                  <a:pt x="314" y="292"/>
                  <a:pt x="314" y="292"/>
                  <a:pt x="314" y="292"/>
                </a:cubicBezTo>
                <a:cubicBezTo>
                  <a:pt x="323" y="284"/>
                  <a:pt x="328" y="273"/>
                  <a:pt x="328" y="262"/>
                </a:cubicBezTo>
                <a:close/>
              </a:path>
            </a:pathLst>
          </a:custGeom>
          <a:gradFill flip="none" rotWithShape="1">
            <a:gsLst>
              <a:gs pos="0">
                <a:schemeClr val="accent6">
                  <a:shade val="30000"/>
                  <a:satMod val="115000"/>
                </a:schemeClr>
              </a:gs>
              <a:gs pos="50000">
                <a:schemeClr val="accent6">
                  <a:shade val="67500"/>
                  <a:satMod val="115000"/>
                </a:schemeClr>
              </a:gs>
              <a:gs pos="100000">
                <a:schemeClr val="accent6">
                  <a:shade val="100000"/>
                  <a:satMod val="115000"/>
                </a:schemeClr>
              </a:gs>
            </a:gsLst>
            <a:lin ang="0" scaled="1"/>
            <a:tileRect/>
          </a:gradFill>
          <a:ln w="9525">
            <a:solidFill>
              <a:schemeClr val="bg1">
                <a:lumMod val="65000"/>
              </a:schemeClr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49" name="AutoShape 64"/>
          <p:cNvSpPr>
            <a:spLocks noChangeArrowheads="1"/>
          </p:cNvSpPr>
          <p:nvPr/>
        </p:nvSpPr>
        <p:spPr bwMode="gray">
          <a:xfrm>
            <a:off x="609600" y="228600"/>
            <a:ext cx="5181600" cy="609600"/>
          </a:xfrm>
          <a:prstGeom prst="roundRect">
            <a:avLst>
              <a:gd name="adj" fmla="val 0"/>
            </a:avLst>
          </a:prstGeom>
          <a:noFill/>
          <a:ln w="38100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 dirty="0" smtClean="0">
                <a:solidFill>
                  <a:schemeClr val="tx1">
                    <a:lumMod val="50000"/>
                  </a:schemeClr>
                </a:solidFill>
              </a:rPr>
              <a:t>Text Blocks </a:t>
            </a:r>
            <a:r>
              <a:rPr lang="en-US" sz="2800" kern="0" dirty="0" smtClean="0">
                <a:solidFill>
                  <a:schemeClr val="tx1">
                    <a:lumMod val="50000"/>
                  </a:schemeClr>
                </a:solidFill>
                <a:latin typeface="+mn-lt"/>
                <a:ea typeface="굴림" charset="-127"/>
                <a:cs typeface="Arial" pitchFamily="34" charset="0"/>
              </a:rPr>
              <a:t>– Your Text Here</a:t>
            </a:r>
          </a:p>
        </p:txBody>
      </p:sp>
    </p:spTree>
    <p:extLst>
      <p:ext uri="{BB962C8B-B14F-4D97-AF65-F5344CB8AC3E}">
        <p14:creationId xmlns:p14="http://schemas.microsoft.com/office/powerpoint/2010/main" val="332377263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718517" y="2946257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1308100" y="2949864"/>
            <a:ext cx="7835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r>
              <a:rPr lang="en-US" altLang="zh-CN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  <a:hlinkClick r:id="rId3"/>
              </a:rPr>
              <a:t> </a:t>
            </a:r>
            <a:r>
              <a:rPr lang="en-US" altLang="zh-CN" sz="2800" dirty="0" smtClean="0">
                <a:solidFill>
                  <a:srgbClr val="CEEAB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</a:rPr>
              <a:t> 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幼圆" panose="02010509060101010101" pitchFamily="49" charset="-122"/>
              <a:ea typeface="幼圆" panose="02010509060101010101" pitchFamily="49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2182091"/>
            <a:ext cx="7788275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  <a:endParaRPr lang="zh-CN" altLang="en-US" sz="2800" spc="200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直角三角形 5"/>
          <p:cNvSpPr/>
          <p:nvPr/>
        </p:nvSpPr>
        <p:spPr>
          <a:xfrm>
            <a:off x="7788275" y="2178051"/>
            <a:ext cx="888134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315417" y="3921021"/>
            <a:ext cx="6472858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www.ypppt.com/moban/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www.ypppt.com/jieri/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www.ypppt.com/beijing/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载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www.ypppt.com/tubiao/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材下载：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www.ypppt.com/sucai/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载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www.ypppt.com/jiaocheng/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633140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crum Process">
  <a:themeElements>
    <a:clrScheme name="Custom 1">
      <a:dk1>
        <a:srgbClr val="383838"/>
      </a:dk1>
      <a:lt1>
        <a:sysClr val="window" lastClr="FFFFFF"/>
      </a:lt1>
      <a:dk2>
        <a:srgbClr val="CCCC00"/>
      </a:dk2>
      <a:lt2>
        <a:srgbClr val="FFFF00"/>
      </a:lt2>
      <a:accent1>
        <a:srgbClr val="00B0F0"/>
      </a:accent1>
      <a:accent2>
        <a:srgbClr val="0070C0"/>
      </a:accent2>
      <a:accent3>
        <a:srgbClr val="00EA1C"/>
      </a:accent3>
      <a:accent4>
        <a:srgbClr val="00B050"/>
      </a:accent4>
      <a:accent5>
        <a:srgbClr val="C00000"/>
      </a:accent5>
      <a:accent6>
        <a:srgbClr val="FF0000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Scrum Process</Template>
  <TotalTime>4554185</TotalTime>
  <Words>247</Words>
  <Application>Microsoft Office PowerPoint</Application>
  <PresentationFormat>全屏显示(4:3)</PresentationFormat>
  <Paragraphs>26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12" baseType="lpstr">
      <vt:lpstr>굴림</vt:lpstr>
      <vt:lpstr>Meiryo</vt:lpstr>
      <vt:lpstr>宋体</vt:lpstr>
      <vt:lpstr>微软雅黑</vt:lpstr>
      <vt:lpstr>幼圆</vt:lpstr>
      <vt:lpstr>Arial</vt:lpstr>
      <vt:lpstr>Calibri</vt:lpstr>
      <vt:lpstr>Calibri Light</vt:lpstr>
      <vt:lpstr>Scrum Process</vt:lpstr>
      <vt:lpstr>Office Theme</vt:lpstr>
      <vt:lpstr>PowerPoint 演示文稿</vt:lpstr>
      <vt:lpstr>PowerPoint 演示文稿</vt:lpstr>
    </vt:vector>
  </TitlesOfParts>
  <Manager/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pptfans.cn PPT设计教程网分享</dc:title>
  <dc:subject/>
  <dc:creator>PPTfans.cn</dc:creator>
  <cp:keywords/>
  <dc:description/>
  <cp:lastModifiedBy>Administrator</cp:lastModifiedBy>
  <cp:revision>755</cp:revision>
  <dcterms:created xsi:type="dcterms:W3CDTF">2010-07-23T09:33:49Z</dcterms:created>
  <dcterms:modified xsi:type="dcterms:W3CDTF">2015-06-10T05:18:19Z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Slide 1</vt:lpwstr>
  </property>
  <property fmtid="{D5CDD505-2E9C-101B-9397-08002B2CF9AE}" pid="3" name="SlideDescription">
    <vt:lpwstr/>
  </property>
</Properties>
</file>