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A0497-C126-404F-886E-9A456B4F47D7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3158E9-D0D2-4FA2-BC7C-E890EB4B04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80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215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837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9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83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21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21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704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5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84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540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80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69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63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857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412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2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0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2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68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4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47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6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629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7E698-5E01-4B84-B537-E3852CBCD15F}" type="datetimeFigureOut">
              <a:rPr lang="zh-CN" altLang="en-US" smtClean="0"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48720-5CBC-45B3-AD1E-7EB9381FD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06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6884" y="3067990"/>
            <a:ext cx="7128792" cy="117401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bliqueTopLeft"/>
            <a:lightRig rig="soft" dir="t"/>
          </a:scene3d>
          <a:sp3d extrusionH="76200" contourW="12700" prstMaterial="matte">
            <a:bevelT/>
            <a:bevelB w="101600"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2023753">
            <a:off x="7553135" y="2593655"/>
            <a:ext cx="1325082" cy="1359009"/>
          </a:xfrm>
          <a:custGeom>
            <a:avLst/>
            <a:gdLst>
              <a:gd name="connsiteX0" fmla="*/ 4392 w 938433"/>
              <a:gd name="connsiteY0" fmla="*/ 76516 h 1079144"/>
              <a:gd name="connsiteX1" fmla="*/ 918792 w 938433"/>
              <a:gd name="connsiteY1" fmla="*/ 182023 h 1079144"/>
              <a:gd name="connsiteX2" fmla="*/ 584684 w 938433"/>
              <a:gd name="connsiteY2" fmla="*/ 1078839 h 1079144"/>
              <a:gd name="connsiteX3" fmla="*/ 4392 w 938433"/>
              <a:gd name="connsiteY3" fmla="*/ 76516 h 1079144"/>
              <a:gd name="connsiteX0" fmla="*/ 2546 w 941049"/>
              <a:gd name="connsiteY0" fmla="*/ 91271 h 1293679"/>
              <a:gd name="connsiteX1" fmla="*/ 916946 w 941049"/>
              <a:gd name="connsiteY1" fmla="*/ 196778 h 1293679"/>
              <a:gd name="connsiteX2" fmla="*/ 651214 w 941049"/>
              <a:gd name="connsiteY2" fmla="*/ 1293438 h 1293679"/>
              <a:gd name="connsiteX3" fmla="*/ 2546 w 941049"/>
              <a:gd name="connsiteY3" fmla="*/ 91271 h 1293679"/>
              <a:gd name="connsiteX0" fmla="*/ 2159 w 1073841"/>
              <a:gd name="connsiteY0" fmla="*/ 79122 h 1329497"/>
              <a:gd name="connsiteX1" fmla="*/ 1047520 w 1073841"/>
              <a:gd name="connsiteY1" fmla="*/ 232335 h 1329497"/>
              <a:gd name="connsiteX2" fmla="*/ 781788 w 1073841"/>
              <a:gd name="connsiteY2" fmla="*/ 1328995 h 1329497"/>
              <a:gd name="connsiteX3" fmla="*/ 2159 w 1073841"/>
              <a:gd name="connsiteY3" fmla="*/ 79122 h 1329497"/>
              <a:gd name="connsiteX0" fmla="*/ 6775 w 1281987"/>
              <a:gd name="connsiteY0" fmla="*/ 122538 h 1372439"/>
              <a:gd name="connsiteX1" fmla="*/ 1266050 w 1281987"/>
              <a:gd name="connsiteY1" fmla="*/ 160326 h 1372439"/>
              <a:gd name="connsiteX2" fmla="*/ 786404 w 1281987"/>
              <a:gd name="connsiteY2" fmla="*/ 1372411 h 1372439"/>
              <a:gd name="connsiteX3" fmla="*/ 6775 w 1281987"/>
              <a:gd name="connsiteY3" fmla="*/ 122538 h 1372439"/>
              <a:gd name="connsiteX0" fmla="*/ 6775 w 1267024"/>
              <a:gd name="connsiteY0" fmla="*/ 122538 h 1372439"/>
              <a:gd name="connsiteX1" fmla="*/ 1266050 w 1267024"/>
              <a:gd name="connsiteY1" fmla="*/ 160326 h 1372439"/>
              <a:gd name="connsiteX2" fmla="*/ 786404 w 1267024"/>
              <a:gd name="connsiteY2" fmla="*/ 1372411 h 1372439"/>
              <a:gd name="connsiteX3" fmla="*/ 6775 w 1267024"/>
              <a:gd name="connsiteY3" fmla="*/ 122538 h 1372439"/>
              <a:gd name="connsiteX0" fmla="*/ 6775 w 1267024"/>
              <a:gd name="connsiteY0" fmla="*/ 108144 h 1358045"/>
              <a:gd name="connsiteX1" fmla="*/ 1266050 w 1267024"/>
              <a:gd name="connsiteY1" fmla="*/ 145932 h 1358045"/>
              <a:gd name="connsiteX2" fmla="*/ 786404 w 1267024"/>
              <a:gd name="connsiteY2" fmla="*/ 1358017 h 1358045"/>
              <a:gd name="connsiteX3" fmla="*/ 6775 w 1267024"/>
              <a:gd name="connsiteY3" fmla="*/ 108144 h 1358045"/>
              <a:gd name="connsiteX0" fmla="*/ 14216 w 1274465"/>
              <a:gd name="connsiteY0" fmla="*/ 106453 h 1356354"/>
              <a:gd name="connsiteX1" fmla="*/ 1273491 w 1274465"/>
              <a:gd name="connsiteY1" fmla="*/ 144241 h 1356354"/>
              <a:gd name="connsiteX2" fmla="*/ 793845 w 1274465"/>
              <a:gd name="connsiteY2" fmla="*/ 1356326 h 1356354"/>
              <a:gd name="connsiteX3" fmla="*/ 14216 w 1274465"/>
              <a:gd name="connsiteY3" fmla="*/ 106453 h 1356354"/>
              <a:gd name="connsiteX0" fmla="*/ 2708 w 1262957"/>
              <a:gd name="connsiteY0" fmla="*/ 112235 h 1362136"/>
              <a:gd name="connsiteX1" fmla="*/ 1261983 w 1262957"/>
              <a:gd name="connsiteY1" fmla="*/ 150023 h 1362136"/>
              <a:gd name="connsiteX2" fmla="*/ 782337 w 1262957"/>
              <a:gd name="connsiteY2" fmla="*/ 1362108 h 1362136"/>
              <a:gd name="connsiteX3" fmla="*/ 2708 w 1262957"/>
              <a:gd name="connsiteY3" fmla="*/ 112235 h 1362136"/>
              <a:gd name="connsiteX0" fmla="*/ 10750 w 1270999"/>
              <a:gd name="connsiteY0" fmla="*/ 68390 h 1318291"/>
              <a:gd name="connsiteX1" fmla="*/ 1270025 w 1270999"/>
              <a:gd name="connsiteY1" fmla="*/ 106178 h 1318291"/>
              <a:gd name="connsiteX2" fmla="*/ 790379 w 1270999"/>
              <a:gd name="connsiteY2" fmla="*/ 1318263 h 1318291"/>
              <a:gd name="connsiteX3" fmla="*/ 10750 w 1270999"/>
              <a:gd name="connsiteY3" fmla="*/ 68390 h 1318291"/>
              <a:gd name="connsiteX0" fmla="*/ 366 w 1260615"/>
              <a:gd name="connsiteY0" fmla="*/ 106738 h 1356639"/>
              <a:gd name="connsiteX1" fmla="*/ 1259641 w 1260615"/>
              <a:gd name="connsiteY1" fmla="*/ 144526 h 1356639"/>
              <a:gd name="connsiteX2" fmla="*/ 779995 w 1260615"/>
              <a:gd name="connsiteY2" fmla="*/ 1356611 h 1356639"/>
              <a:gd name="connsiteX3" fmla="*/ 366 w 1260615"/>
              <a:gd name="connsiteY3" fmla="*/ 106738 h 1356639"/>
              <a:gd name="connsiteX0" fmla="*/ 282 w 1260531"/>
              <a:gd name="connsiteY0" fmla="*/ 75982 h 1325883"/>
              <a:gd name="connsiteX1" fmla="*/ 1259557 w 1260531"/>
              <a:gd name="connsiteY1" fmla="*/ 113770 h 1325883"/>
              <a:gd name="connsiteX2" fmla="*/ 779911 w 1260531"/>
              <a:gd name="connsiteY2" fmla="*/ 1325855 h 1325883"/>
              <a:gd name="connsiteX3" fmla="*/ 282 w 1260531"/>
              <a:gd name="connsiteY3" fmla="*/ 75982 h 1325883"/>
              <a:gd name="connsiteX0" fmla="*/ 3587 w 1263836"/>
              <a:gd name="connsiteY0" fmla="*/ 74332 h 1324233"/>
              <a:gd name="connsiteX1" fmla="*/ 1262862 w 1263836"/>
              <a:gd name="connsiteY1" fmla="*/ 112120 h 1324233"/>
              <a:gd name="connsiteX2" fmla="*/ 783216 w 1263836"/>
              <a:gd name="connsiteY2" fmla="*/ 1324205 h 1324233"/>
              <a:gd name="connsiteX3" fmla="*/ 3587 w 1263836"/>
              <a:gd name="connsiteY3" fmla="*/ 74332 h 1324233"/>
              <a:gd name="connsiteX0" fmla="*/ 3426 w 1263583"/>
              <a:gd name="connsiteY0" fmla="*/ 74332 h 1324740"/>
              <a:gd name="connsiteX1" fmla="*/ 1262701 w 1263583"/>
              <a:gd name="connsiteY1" fmla="*/ 112120 h 1324740"/>
              <a:gd name="connsiteX2" fmla="*/ 783055 w 1263583"/>
              <a:gd name="connsiteY2" fmla="*/ 1324205 h 1324740"/>
              <a:gd name="connsiteX3" fmla="*/ 3426 w 1263583"/>
              <a:gd name="connsiteY3" fmla="*/ 74332 h 1324740"/>
              <a:gd name="connsiteX0" fmla="*/ 3426 w 1270561"/>
              <a:gd name="connsiteY0" fmla="*/ 74332 h 1324740"/>
              <a:gd name="connsiteX1" fmla="*/ 1262701 w 1270561"/>
              <a:gd name="connsiteY1" fmla="*/ 112120 h 1324740"/>
              <a:gd name="connsiteX2" fmla="*/ 783055 w 1270561"/>
              <a:gd name="connsiteY2" fmla="*/ 1324205 h 1324740"/>
              <a:gd name="connsiteX3" fmla="*/ 3426 w 1270561"/>
              <a:gd name="connsiteY3" fmla="*/ 74332 h 1324740"/>
              <a:gd name="connsiteX0" fmla="*/ 3426 w 1270561"/>
              <a:gd name="connsiteY0" fmla="*/ 88226 h 1338634"/>
              <a:gd name="connsiteX1" fmla="*/ 1262701 w 1270561"/>
              <a:gd name="connsiteY1" fmla="*/ 126014 h 1338634"/>
              <a:gd name="connsiteX2" fmla="*/ 783055 w 1270561"/>
              <a:gd name="connsiteY2" fmla="*/ 1338099 h 1338634"/>
              <a:gd name="connsiteX3" fmla="*/ 3426 w 1270561"/>
              <a:gd name="connsiteY3" fmla="*/ 88226 h 1338634"/>
              <a:gd name="connsiteX0" fmla="*/ 40478 w 1307260"/>
              <a:gd name="connsiteY0" fmla="*/ 81731 h 1347320"/>
              <a:gd name="connsiteX1" fmla="*/ 1299753 w 1307260"/>
              <a:gd name="connsiteY1" fmla="*/ 119519 h 1347320"/>
              <a:gd name="connsiteX2" fmla="*/ 820107 w 1307260"/>
              <a:gd name="connsiteY2" fmla="*/ 1331604 h 1347320"/>
              <a:gd name="connsiteX3" fmla="*/ 356014 w 1307260"/>
              <a:gd name="connsiteY3" fmla="*/ 762299 h 1347320"/>
              <a:gd name="connsiteX4" fmla="*/ 40478 w 1307260"/>
              <a:gd name="connsiteY4" fmla="*/ 81731 h 1347320"/>
              <a:gd name="connsiteX0" fmla="*/ 58016 w 1325082"/>
              <a:gd name="connsiteY0" fmla="*/ 86999 h 1359009"/>
              <a:gd name="connsiteX1" fmla="*/ 1317291 w 1325082"/>
              <a:gd name="connsiteY1" fmla="*/ 124787 h 1359009"/>
              <a:gd name="connsiteX2" fmla="*/ 837645 w 1325082"/>
              <a:gd name="connsiteY2" fmla="*/ 1336872 h 1359009"/>
              <a:gd name="connsiteX3" fmla="*/ 274089 w 1325082"/>
              <a:gd name="connsiteY3" fmla="*/ 847891 h 1359009"/>
              <a:gd name="connsiteX4" fmla="*/ 58016 w 1325082"/>
              <a:gd name="connsiteY4" fmla="*/ 86999 h 135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082" h="1359009">
                <a:moveTo>
                  <a:pt x="58016" y="86999"/>
                </a:moveTo>
                <a:cubicBezTo>
                  <a:pt x="231883" y="-33518"/>
                  <a:pt x="1184521" y="-35964"/>
                  <a:pt x="1317291" y="124787"/>
                </a:cubicBezTo>
                <a:cubicBezTo>
                  <a:pt x="1383446" y="308331"/>
                  <a:pt x="1011512" y="1216355"/>
                  <a:pt x="837645" y="1336872"/>
                </a:cubicBezTo>
                <a:cubicBezTo>
                  <a:pt x="663778" y="1457389"/>
                  <a:pt x="404027" y="1056203"/>
                  <a:pt x="274089" y="847891"/>
                </a:cubicBezTo>
                <a:cubicBezTo>
                  <a:pt x="144151" y="639579"/>
                  <a:pt x="-115851" y="207516"/>
                  <a:pt x="58016" y="8699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bliqueTopLeft"/>
            <a:lightRig rig="soft" dir="t"/>
          </a:scene3d>
          <a:sp3d extrusionH="114300" contourW="12700" prstMaterial="matte">
            <a:bevelT w="101600" h="203200" prst="convex"/>
            <a:bevelB h="114300"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025386">
            <a:off x="336529" y="2480986"/>
            <a:ext cx="935014" cy="1563611"/>
          </a:xfrm>
          <a:custGeom>
            <a:avLst/>
            <a:gdLst>
              <a:gd name="connsiteX0" fmla="*/ 13423 w 935014"/>
              <a:gd name="connsiteY0" fmla="*/ 42704 h 1563611"/>
              <a:gd name="connsiteX1" fmla="*/ 927823 w 935014"/>
              <a:gd name="connsiteY1" fmla="*/ 517266 h 1563611"/>
              <a:gd name="connsiteX2" fmla="*/ 418537 w 935014"/>
              <a:gd name="connsiteY2" fmla="*/ 1558988 h 1563611"/>
              <a:gd name="connsiteX3" fmla="*/ 13423 w 935014"/>
              <a:gd name="connsiteY3" fmla="*/ 42704 h 1563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5014" h="1563611">
                <a:moveTo>
                  <a:pt x="13423" y="42704"/>
                </a:moveTo>
                <a:cubicBezTo>
                  <a:pt x="98304" y="-130916"/>
                  <a:pt x="860304" y="264552"/>
                  <a:pt x="927823" y="517266"/>
                </a:cubicBezTo>
                <a:cubicBezTo>
                  <a:pt x="995342" y="769980"/>
                  <a:pt x="569008" y="1634223"/>
                  <a:pt x="418537" y="1558988"/>
                </a:cubicBezTo>
                <a:cubicBezTo>
                  <a:pt x="268066" y="1483753"/>
                  <a:pt x="-71458" y="216324"/>
                  <a:pt x="13423" y="4270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bliqueTopLeft"/>
            <a:lightRig rig="soft" dir="t"/>
          </a:scene3d>
          <a:sp3d extrusionH="76200" contourW="12700" prstMaterial="matte">
            <a:bevelT h="101600" prst="convex"/>
            <a:bevelB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>
            <a:endCxn id="36" idx="2"/>
          </p:cNvCxnSpPr>
          <p:nvPr/>
        </p:nvCxnSpPr>
        <p:spPr>
          <a:xfrm flipH="1" flipV="1">
            <a:off x="2717240" y="1880090"/>
            <a:ext cx="1134682" cy="1144133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5317379" y="1759237"/>
            <a:ext cx="1221540" cy="1308753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endCxn id="54" idx="0"/>
          </p:cNvCxnSpPr>
          <p:nvPr/>
        </p:nvCxnSpPr>
        <p:spPr>
          <a:xfrm flipH="1">
            <a:off x="2811759" y="3185390"/>
            <a:ext cx="1040161" cy="1318808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endCxn id="57" idx="0"/>
          </p:cNvCxnSpPr>
          <p:nvPr/>
        </p:nvCxnSpPr>
        <p:spPr>
          <a:xfrm flipH="1">
            <a:off x="5471898" y="3146343"/>
            <a:ext cx="1031831" cy="1394261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1782202" y="1035540"/>
            <a:ext cx="1870075" cy="844550"/>
            <a:chOff x="839" y="675"/>
            <a:chExt cx="1178" cy="532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原因之一</a:t>
              </a:r>
            </a:p>
          </p:txBody>
        </p:sp>
        <p:grpSp>
          <p:nvGrpSpPr>
            <p:cNvPr id="39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40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2" name="Group 3"/>
          <p:cNvGrpSpPr>
            <a:grpSpLocks/>
          </p:cNvGrpSpPr>
          <p:nvPr/>
        </p:nvGrpSpPr>
        <p:grpSpPr bwMode="auto">
          <a:xfrm>
            <a:off x="4452722" y="948228"/>
            <a:ext cx="1870075" cy="844550"/>
            <a:chOff x="839" y="675"/>
            <a:chExt cx="1178" cy="532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892" y="812"/>
              <a:ext cx="1072" cy="2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原因之二</a:t>
              </a:r>
            </a:p>
          </p:txBody>
        </p:sp>
        <p:grpSp>
          <p:nvGrpSpPr>
            <p:cNvPr id="46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47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9" name="Group 3"/>
          <p:cNvGrpSpPr>
            <a:grpSpLocks/>
          </p:cNvGrpSpPr>
          <p:nvPr/>
        </p:nvGrpSpPr>
        <p:grpSpPr bwMode="auto">
          <a:xfrm>
            <a:off x="1876721" y="4496260"/>
            <a:ext cx="1870075" cy="844550"/>
            <a:chOff x="839" y="675"/>
            <a:chExt cx="1178" cy="53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原因之三</a:t>
              </a:r>
            </a:p>
          </p:txBody>
        </p:sp>
        <p:grpSp>
          <p:nvGrpSpPr>
            <p:cNvPr id="53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54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Group 3"/>
          <p:cNvGrpSpPr>
            <a:grpSpLocks/>
          </p:cNvGrpSpPr>
          <p:nvPr/>
        </p:nvGrpSpPr>
        <p:grpSpPr bwMode="auto">
          <a:xfrm>
            <a:off x="4536860" y="4540604"/>
            <a:ext cx="1870075" cy="844550"/>
            <a:chOff x="839" y="675"/>
            <a:chExt cx="1178" cy="53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7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原因之四</a:t>
              </a:r>
            </a:p>
          </p:txBody>
        </p:sp>
        <p:grpSp>
          <p:nvGrpSpPr>
            <p:cNvPr id="60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61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6" name="椭圆 75"/>
          <p:cNvSpPr/>
          <p:nvPr/>
        </p:nvSpPr>
        <p:spPr>
          <a:xfrm>
            <a:off x="8158109" y="2821834"/>
            <a:ext cx="460780" cy="40477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273304" y="2901283"/>
            <a:ext cx="230390" cy="2489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3123269" y="230949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824845" y="226639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3515507" y="263691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3514054" y="364502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173036" y="411904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144672" y="271233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144672" y="3499693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987813" y="3844794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756634" y="4193612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440216" y="209870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4878797" y="25673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4547899" y="39627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4871822" y="34712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5" name="TextBox 94"/>
          <p:cNvSpPr txBox="1"/>
          <p:nvPr/>
        </p:nvSpPr>
        <p:spPr>
          <a:xfrm>
            <a:off x="7191613" y="19144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6955975" y="24379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6666697" y="32349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6848770" y="366012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6744031" y="41999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分原因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95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6884" y="3067990"/>
            <a:ext cx="7128792" cy="117401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bliqueTopLeft"/>
            <a:lightRig rig="soft" dir="t"/>
          </a:scene3d>
          <a:sp3d extrusionH="76200" contourW="12700" prstMaterial="matte">
            <a:bevelT/>
            <a:bevelB w="101600"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2023753">
            <a:off x="7553135" y="2593655"/>
            <a:ext cx="1325082" cy="1359009"/>
          </a:xfrm>
          <a:custGeom>
            <a:avLst/>
            <a:gdLst>
              <a:gd name="connsiteX0" fmla="*/ 4392 w 938433"/>
              <a:gd name="connsiteY0" fmla="*/ 76516 h 1079144"/>
              <a:gd name="connsiteX1" fmla="*/ 918792 w 938433"/>
              <a:gd name="connsiteY1" fmla="*/ 182023 h 1079144"/>
              <a:gd name="connsiteX2" fmla="*/ 584684 w 938433"/>
              <a:gd name="connsiteY2" fmla="*/ 1078839 h 1079144"/>
              <a:gd name="connsiteX3" fmla="*/ 4392 w 938433"/>
              <a:gd name="connsiteY3" fmla="*/ 76516 h 1079144"/>
              <a:gd name="connsiteX0" fmla="*/ 2546 w 941049"/>
              <a:gd name="connsiteY0" fmla="*/ 91271 h 1293679"/>
              <a:gd name="connsiteX1" fmla="*/ 916946 w 941049"/>
              <a:gd name="connsiteY1" fmla="*/ 196778 h 1293679"/>
              <a:gd name="connsiteX2" fmla="*/ 651214 w 941049"/>
              <a:gd name="connsiteY2" fmla="*/ 1293438 h 1293679"/>
              <a:gd name="connsiteX3" fmla="*/ 2546 w 941049"/>
              <a:gd name="connsiteY3" fmla="*/ 91271 h 1293679"/>
              <a:gd name="connsiteX0" fmla="*/ 2159 w 1073841"/>
              <a:gd name="connsiteY0" fmla="*/ 79122 h 1329497"/>
              <a:gd name="connsiteX1" fmla="*/ 1047520 w 1073841"/>
              <a:gd name="connsiteY1" fmla="*/ 232335 h 1329497"/>
              <a:gd name="connsiteX2" fmla="*/ 781788 w 1073841"/>
              <a:gd name="connsiteY2" fmla="*/ 1328995 h 1329497"/>
              <a:gd name="connsiteX3" fmla="*/ 2159 w 1073841"/>
              <a:gd name="connsiteY3" fmla="*/ 79122 h 1329497"/>
              <a:gd name="connsiteX0" fmla="*/ 6775 w 1281987"/>
              <a:gd name="connsiteY0" fmla="*/ 122538 h 1372439"/>
              <a:gd name="connsiteX1" fmla="*/ 1266050 w 1281987"/>
              <a:gd name="connsiteY1" fmla="*/ 160326 h 1372439"/>
              <a:gd name="connsiteX2" fmla="*/ 786404 w 1281987"/>
              <a:gd name="connsiteY2" fmla="*/ 1372411 h 1372439"/>
              <a:gd name="connsiteX3" fmla="*/ 6775 w 1281987"/>
              <a:gd name="connsiteY3" fmla="*/ 122538 h 1372439"/>
              <a:gd name="connsiteX0" fmla="*/ 6775 w 1267024"/>
              <a:gd name="connsiteY0" fmla="*/ 122538 h 1372439"/>
              <a:gd name="connsiteX1" fmla="*/ 1266050 w 1267024"/>
              <a:gd name="connsiteY1" fmla="*/ 160326 h 1372439"/>
              <a:gd name="connsiteX2" fmla="*/ 786404 w 1267024"/>
              <a:gd name="connsiteY2" fmla="*/ 1372411 h 1372439"/>
              <a:gd name="connsiteX3" fmla="*/ 6775 w 1267024"/>
              <a:gd name="connsiteY3" fmla="*/ 122538 h 1372439"/>
              <a:gd name="connsiteX0" fmla="*/ 6775 w 1267024"/>
              <a:gd name="connsiteY0" fmla="*/ 108144 h 1358045"/>
              <a:gd name="connsiteX1" fmla="*/ 1266050 w 1267024"/>
              <a:gd name="connsiteY1" fmla="*/ 145932 h 1358045"/>
              <a:gd name="connsiteX2" fmla="*/ 786404 w 1267024"/>
              <a:gd name="connsiteY2" fmla="*/ 1358017 h 1358045"/>
              <a:gd name="connsiteX3" fmla="*/ 6775 w 1267024"/>
              <a:gd name="connsiteY3" fmla="*/ 108144 h 1358045"/>
              <a:gd name="connsiteX0" fmla="*/ 14216 w 1274465"/>
              <a:gd name="connsiteY0" fmla="*/ 106453 h 1356354"/>
              <a:gd name="connsiteX1" fmla="*/ 1273491 w 1274465"/>
              <a:gd name="connsiteY1" fmla="*/ 144241 h 1356354"/>
              <a:gd name="connsiteX2" fmla="*/ 793845 w 1274465"/>
              <a:gd name="connsiteY2" fmla="*/ 1356326 h 1356354"/>
              <a:gd name="connsiteX3" fmla="*/ 14216 w 1274465"/>
              <a:gd name="connsiteY3" fmla="*/ 106453 h 1356354"/>
              <a:gd name="connsiteX0" fmla="*/ 2708 w 1262957"/>
              <a:gd name="connsiteY0" fmla="*/ 112235 h 1362136"/>
              <a:gd name="connsiteX1" fmla="*/ 1261983 w 1262957"/>
              <a:gd name="connsiteY1" fmla="*/ 150023 h 1362136"/>
              <a:gd name="connsiteX2" fmla="*/ 782337 w 1262957"/>
              <a:gd name="connsiteY2" fmla="*/ 1362108 h 1362136"/>
              <a:gd name="connsiteX3" fmla="*/ 2708 w 1262957"/>
              <a:gd name="connsiteY3" fmla="*/ 112235 h 1362136"/>
              <a:gd name="connsiteX0" fmla="*/ 10750 w 1270999"/>
              <a:gd name="connsiteY0" fmla="*/ 68390 h 1318291"/>
              <a:gd name="connsiteX1" fmla="*/ 1270025 w 1270999"/>
              <a:gd name="connsiteY1" fmla="*/ 106178 h 1318291"/>
              <a:gd name="connsiteX2" fmla="*/ 790379 w 1270999"/>
              <a:gd name="connsiteY2" fmla="*/ 1318263 h 1318291"/>
              <a:gd name="connsiteX3" fmla="*/ 10750 w 1270999"/>
              <a:gd name="connsiteY3" fmla="*/ 68390 h 1318291"/>
              <a:gd name="connsiteX0" fmla="*/ 366 w 1260615"/>
              <a:gd name="connsiteY0" fmla="*/ 106738 h 1356639"/>
              <a:gd name="connsiteX1" fmla="*/ 1259641 w 1260615"/>
              <a:gd name="connsiteY1" fmla="*/ 144526 h 1356639"/>
              <a:gd name="connsiteX2" fmla="*/ 779995 w 1260615"/>
              <a:gd name="connsiteY2" fmla="*/ 1356611 h 1356639"/>
              <a:gd name="connsiteX3" fmla="*/ 366 w 1260615"/>
              <a:gd name="connsiteY3" fmla="*/ 106738 h 1356639"/>
              <a:gd name="connsiteX0" fmla="*/ 282 w 1260531"/>
              <a:gd name="connsiteY0" fmla="*/ 75982 h 1325883"/>
              <a:gd name="connsiteX1" fmla="*/ 1259557 w 1260531"/>
              <a:gd name="connsiteY1" fmla="*/ 113770 h 1325883"/>
              <a:gd name="connsiteX2" fmla="*/ 779911 w 1260531"/>
              <a:gd name="connsiteY2" fmla="*/ 1325855 h 1325883"/>
              <a:gd name="connsiteX3" fmla="*/ 282 w 1260531"/>
              <a:gd name="connsiteY3" fmla="*/ 75982 h 1325883"/>
              <a:gd name="connsiteX0" fmla="*/ 3587 w 1263836"/>
              <a:gd name="connsiteY0" fmla="*/ 74332 h 1324233"/>
              <a:gd name="connsiteX1" fmla="*/ 1262862 w 1263836"/>
              <a:gd name="connsiteY1" fmla="*/ 112120 h 1324233"/>
              <a:gd name="connsiteX2" fmla="*/ 783216 w 1263836"/>
              <a:gd name="connsiteY2" fmla="*/ 1324205 h 1324233"/>
              <a:gd name="connsiteX3" fmla="*/ 3587 w 1263836"/>
              <a:gd name="connsiteY3" fmla="*/ 74332 h 1324233"/>
              <a:gd name="connsiteX0" fmla="*/ 3426 w 1263583"/>
              <a:gd name="connsiteY0" fmla="*/ 74332 h 1324740"/>
              <a:gd name="connsiteX1" fmla="*/ 1262701 w 1263583"/>
              <a:gd name="connsiteY1" fmla="*/ 112120 h 1324740"/>
              <a:gd name="connsiteX2" fmla="*/ 783055 w 1263583"/>
              <a:gd name="connsiteY2" fmla="*/ 1324205 h 1324740"/>
              <a:gd name="connsiteX3" fmla="*/ 3426 w 1263583"/>
              <a:gd name="connsiteY3" fmla="*/ 74332 h 1324740"/>
              <a:gd name="connsiteX0" fmla="*/ 3426 w 1270561"/>
              <a:gd name="connsiteY0" fmla="*/ 74332 h 1324740"/>
              <a:gd name="connsiteX1" fmla="*/ 1262701 w 1270561"/>
              <a:gd name="connsiteY1" fmla="*/ 112120 h 1324740"/>
              <a:gd name="connsiteX2" fmla="*/ 783055 w 1270561"/>
              <a:gd name="connsiteY2" fmla="*/ 1324205 h 1324740"/>
              <a:gd name="connsiteX3" fmla="*/ 3426 w 1270561"/>
              <a:gd name="connsiteY3" fmla="*/ 74332 h 1324740"/>
              <a:gd name="connsiteX0" fmla="*/ 3426 w 1270561"/>
              <a:gd name="connsiteY0" fmla="*/ 88226 h 1338634"/>
              <a:gd name="connsiteX1" fmla="*/ 1262701 w 1270561"/>
              <a:gd name="connsiteY1" fmla="*/ 126014 h 1338634"/>
              <a:gd name="connsiteX2" fmla="*/ 783055 w 1270561"/>
              <a:gd name="connsiteY2" fmla="*/ 1338099 h 1338634"/>
              <a:gd name="connsiteX3" fmla="*/ 3426 w 1270561"/>
              <a:gd name="connsiteY3" fmla="*/ 88226 h 1338634"/>
              <a:gd name="connsiteX0" fmla="*/ 40478 w 1307260"/>
              <a:gd name="connsiteY0" fmla="*/ 81731 h 1347320"/>
              <a:gd name="connsiteX1" fmla="*/ 1299753 w 1307260"/>
              <a:gd name="connsiteY1" fmla="*/ 119519 h 1347320"/>
              <a:gd name="connsiteX2" fmla="*/ 820107 w 1307260"/>
              <a:gd name="connsiteY2" fmla="*/ 1331604 h 1347320"/>
              <a:gd name="connsiteX3" fmla="*/ 356014 w 1307260"/>
              <a:gd name="connsiteY3" fmla="*/ 762299 h 1347320"/>
              <a:gd name="connsiteX4" fmla="*/ 40478 w 1307260"/>
              <a:gd name="connsiteY4" fmla="*/ 81731 h 1347320"/>
              <a:gd name="connsiteX0" fmla="*/ 58016 w 1325082"/>
              <a:gd name="connsiteY0" fmla="*/ 86999 h 1359009"/>
              <a:gd name="connsiteX1" fmla="*/ 1317291 w 1325082"/>
              <a:gd name="connsiteY1" fmla="*/ 124787 h 1359009"/>
              <a:gd name="connsiteX2" fmla="*/ 837645 w 1325082"/>
              <a:gd name="connsiteY2" fmla="*/ 1336872 h 1359009"/>
              <a:gd name="connsiteX3" fmla="*/ 274089 w 1325082"/>
              <a:gd name="connsiteY3" fmla="*/ 847891 h 1359009"/>
              <a:gd name="connsiteX4" fmla="*/ 58016 w 1325082"/>
              <a:gd name="connsiteY4" fmla="*/ 86999 h 135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082" h="1359009">
                <a:moveTo>
                  <a:pt x="58016" y="86999"/>
                </a:moveTo>
                <a:cubicBezTo>
                  <a:pt x="231883" y="-33518"/>
                  <a:pt x="1184521" y="-35964"/>
                  <a:pt x="1317291" y="124787"/>
                </a:cubicBezTo>
                <a:cubicBezTo>
                  <a:pt x="1383446" y="308331"/>
                  <a:pt x="1011512" y="1216355"/>
                  <a:pt x="837645" y="1336872"/>
                </a:cubicBezTo>
                <a:cubicBezTo>
                  <a:pt x="663778" y="1457389"/>
                  <a:pt x="404027" y="1056203"/>
                  <a:pt x="274089" y="847891"/>
                </a:cubicBezTo>
                <a:cubicBezTo>
                  <a:pt x="144151" y="639579"/>
                  <a:pt x="-115851" y="207516"/>
                  <a:pt x="58016" y="8699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90000" dir="5400000" sy="-100000" algn="bl" rotWithShape="0"/>
          </a:effectLst>
          <a:scene3d>
            <a:camera prst="obliqueTopLeft"/>
            <a:lightRig rig="soft" dir="t"/>
          </a:scene3d>
          <a:sp3d extrusionH="114300" contourW="12700" prstMaterial="matte">
            <a:bevelT w="101600" h="203200" prst="convex"/>
            <a:bevelB h="114300"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025386">
            <a:off x="336529" y="2480986"/>
            <a:ext cx="935014" cy="1563611"/>
          </a:xfrm>
          <a:custGeom>
            <a:avLst/>
            <a:gdLst>
              <a:gd name="connsiteX0" fmla="*/ 13423 w 935014"/>
              <a:gd name="connsiteY0" fmla="*/ 42704 h 1563611"/>
              <a:gd name="connsiteX1" fmla="*/ 927823 w 935014"/>
              <a:gd name="connsiteY1" fmla="*/ 517266 h 1563611"/>
              <a:gd name="connsiteX2" fmla="*/ 418537 w 935014"/>
              <a:gd name="connsiteY2" fmla="*/ 1558988 h 1563611"/>
              <a:gd name="connsiteX3" fmla="*/ 13423 w 935014"/>
              <a:gd name="connsiteY3" fmla="*/ 42704 h 1563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5014" h="1563611">
                <a:moveTo>
                  <a:pt x="13423" y="42704"/>
                </a:moveTo>
                <a:cubicBezTo>
                  <a:pt x="98304" y="-130916"/>
                  <a:pt x="860304" y="264552"/>
                  <a:pt x="927823" y="517266"/>
                </a:cubicBezTo>
                <a:cubicBezTo>
                  <a:pt x="995342" y="769980"/>
                  <a:pt x="569008" y="1634223"/>
                  <a:pt x="418537" y="1558988"/>
                </a:cubicBezTo>
                <a:cubicBezTo>
                  <a:pt x="268066" y="1483753"/>
                  <a:pt x="-71458" y="216324"/>
                  <a:pt x="13423" y="4270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90000" dir="5400000" sy="-100000" algn="bl" rotWithShape="0"/>
          </a:effectLst>
          <a:scene3d>
            <a:camera prst="obliqueTopLeft"/>
            <a:lightRig rig="soft" dir="t"/>
          </a:scene3d>
          <a:sp3d extrusionH="76200" contourW="12700" prstMaterial="matte">
            <a:bevelT h="101600" prst="convex"/>
            <a:bevelB/>
            <a:extrusionClr>
              <a:srgbClr val="92D050"/>
            </a:extrusionClr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5" name="直接箭头连接符 24"/>
          <p:cNvCxnSpPr>
            <a:endCxn id="36" idx="2"/>
          </p:cNvCxnSpPr>
          <p:nvPr/>
        </p:nvCxnSpPr>
        <p:spPr>
          <a:xfrm flipH="1" flipV="1">
            <a:off x="2717240" y="1880090"/>
            <a:ext cx="1134682" cy="1144133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5317379" y="1759237"/>
            <a:ext cx="1221540" cy="1308753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endCxn id="54" idx="0"/>
          </p:cNvCxnSpPr>
          <p:nvPr/>
        </p:nvCxnSpPr>
        <p:spPr>
          <a:xfrm flipH="1">
            <a:off x="2811759" y="3185390"/>
            <a:ext cx="1040161" cy="1318808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endCxn id="57" idx="0"/>
          </p:cNvCxnSpPr>
          <p:nvPr/>
        </p:nvCxnSpPr>
        <p:spPr>
          <a:xfrm flipH="1">
            <a:off x="5471898" y="3146343"/>
            <a:ext cx="1031831" cy="1394261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grpSp>
        <p:nvGrpSpPr>
          <p:cNvPr id="35" name="Group 3"/>
          <p:cNvGrpSpPr>
            <a:grpSpLocks/>
          </p:cNvGrpSpPr>
          <p:nvPr/>
        </p:nvGrpSpPr>
        <p:grpSpPr bwMode="auto">
          <a:xfrm>
            <a:off x="1782202" y="1035540"/>
            <a:ext cx="1870075" cy="844550"/>
            <a:chOff x="839" y="675"/>
            <a:chExt cx="1178" cy="532"/>
          </a:xfrm>
        </p:grpSpPr>
        <p:sp>
          <p:nvSpPr>
            <p:cNvPr id="36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bg2"/>
              </a:outerShdw>
              <a:reflection blurRad="6350" stA="52000" endA="300" endPos="3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原因之一</a:t>
              </a:r>
            </a:p>
          </p:txBody>
        </p:sp>
        <p:grpSp>
          <p:nvGrpSpPr>
            <p:cNvPr id="39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40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1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42" name="Group 3"/>
          <p:cNvGrpSpPr>
            <a:grpSpLocks/>
          </p:cNvGrpSpPr>
          <p:nvPr/>
        </p:nvGrpSpPr>
        <p:grpSpPr bwMode="auto">
          <a:xfrm>
            <a:off x="4452722" y="948228"/>
            <a:ext cx="1870075" cy="844550"/>
            <a:chOff x="839" y="675"/>
            <a:chExt cx="1178" cy="532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892" y="812"/>
              <a:ext cx="1072" cy="25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原因之二</a:t>
              </a:r>
            </a:p>
          </p:txBody>
        </p:sp>
        <p:grpSp>
          <p:nvGrpSpPr>
            <p:cNvPr id="46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47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8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49" name="Group 3"/>
          <p:cNvGrpSpPr>
            <a:grpSpLocks/>
          </p:cNvGrpSpPr>
          <p:nvPr/>
        </p:nvGrpSpPr>
        <p:grpSpPr bwMode="auto">
          <a:xfrm>
            <a:off x="1876721" y="4496260"/>
            <a:ext cx="1870075" cy="844550"/>
            <a:chOff x="839" y="675"/>
            <a:chExt cx="1178" cy="53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原因之三</a:t>
              </a:r>
            </a:p>
          </p:txBody>
        </p:sp>
        <p:grpSp>
          <p:nvGrpSpPr>
            <p:cNvPr id="53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54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5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56" name="Group 3"/>
          <p:cNvGrpSpPr>
            <a:grpSpLocks/>
          </p:cNvGrpSpPr>
          <p:nvPr/>
        </p:nvGrpSpPr>
        <p:grpSpPr bwMode="auto">
          <a:xfrm>
            <a:off x="4536860" y="4540604"/>
            <a:ext cx="1870075" cy="844550"/>
            <a:chOff x="839" y="675"/>
            <a:chExt cx="1178" cy="53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7" name="AutoShape 4"/>
            <p:cNvSpPr>
              <a:spLocks noChangeArrowheads="1"/>
            </p:cNvSpPr>
            <p:nvPr/>
          </p:nvSpPr>
          <p:spPr bwMode="auto">
            <a:xfrm>
              <a:off x="839" y="675"/>
              <a:ext cx="1178" cy="5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50000">
                  <a:srgbClr val="99CC00">
                    <a:gamma/>
                    <a:shade val="1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8" name="AutoShape 5"/>
            <p:cNvSpPr>
              <a:spLocks noChangeArrowheads="1"/>
            </p:cNvSpPr>
            <p:nvPr/>
          </p:nvSpPr>
          <p:spPr bwMode="auto">
            <a:xfrm>
              <a:off x="892" y="721"/>
              <a:ext cx="1072" cy="44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55294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AutoShape 6"/>
            <p:cNvSpPr>
              <a:spLocks noChangeArrowheads="1"/>
            </p:cNvSpPr>
            <p:nvPr/>
          </p:nvSpPr>
          <p:spPr bwMode="auto">
            <a:xfrm>
              <a:off x="903" y="780"/>
              <a:ext cx="1050" cy="32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FF">
                    <a:gamma/>
                    <a:shade val="95294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原因之四</a:t>
              </a:r>
            </a:p>
          </p:txBody>
        </p:sp>
        <p:grpSp>
          <p:nvGrpSpPr>
            <p:cNvPr id="60" name="Group 7"/>
            <p:cNvGrpSpPr>
              <a:grpSpLocks/>
            </p:cNvGrpSpPr>
            <p:nvPr/>
          </p:nvGrpSpPr>
          <p:grpSpPr bwMode="auto">
            <a:xfrm>
              <a:off x="911" y="680"/>
              <a:ext cx="1034" cy="522"/>
              <a:chOff x="766" y="1849"/>
              <a:chExt cx="1414" cy="712"/>
            </a:xfrm>
          </p:grpSpPr>
          <p:sp>
            <p:nvSpPr>
              <p:cNvPr id="61" name="AutoShape 8"/>
              <p:cNvSpPr>
                <a:spLocks noChangeArrowheads="1"/>
              </p:cNvSpPr>
              <p:nvPr/>
            </p:nvSpPr>
            <p:spPr bwMode="auto">
              <a:xfrm>
                <a:off x="766" y="1849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2" name="AutoShape 9"/>
              <p:cNvSpPr>
                <a:spLocks noChangeArrowheads="1"/>
              </p:cNvSpPr>
              <p:nvPr/>
            </p:nvSpPr>
            <p:spPr bwMode="auto">
              <a:xfrm flipV="1">
                <a:off x="766" y="2517"/>
                <a:ext cx="1414" cy="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FFF">
                      <a:alpha val="60001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76" name="椭圆 75"/>
          <p:cNvSpPr/>
          <p:nvPr/>
        </p:nvSpPr>
        <p:spPr>
          <a:xfrm>
            <a:off x="8158109" y="2821834"/>
            <a:ext cx="460780" cy="40477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273304" y="2901283"/>
            <a:ext cx="230390" cy="2489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3123269" y="230949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5824845" y="226639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3515507" y="263691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3514054" y="364502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173036" y="4119044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144672" y="2712332"/>
            <a:ext cx="1357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144672" y="3499693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987813" y="3844794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756634" y="4193612"/>
            <a:ext cx="135776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4440216" y="209870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878797" y="25673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547899" y="39627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871822" y="34712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7191613" y="19144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955975" y="243794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666697" y="32349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848770" y="366012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744031" y="41999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分原因</a:t>
            </a:r>
          </a:p>
        </p:txBody>
      </p:sp>
    </p:spTree>
    <p:extLst>
      <p:ext uri="{BB962C8B-B14F-4D97-AF65-F5344CB8AC3E}">
        <p14:creationId xmlns:p14="http://schemas.microsoft.com/office/powerpoint/2010/main" val="309700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249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151</Words>
  <Application>Microsoft Office PowerPoint</Application>
  <PresentationFormat>全屏显示(4:3)</PresentationFormat>
  <Paragraphs>32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</vt:vector>
  </TitlesOfParts>
  <Company>睿思文化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</dc:creator>
  <cp:lastModifiedBy>Administrator</cp:lastModifiedBy>
  <cp:revision>7</cp:revision>
  <dcterms:created xsi:type="dcterms:W3CDTF">2010-09-09T19:49:20Z</dcterms:created>
  <dcterms:modified xsi:type="dcterms:W3CDTF">2015-05-28T07:39:47Z</dcterms:modified>
</cp:coreProperties>
</file>