
<file path=[Content_Types].xml><?xml version="1.0" encoding="utf-8"?>
<Types xmlns="http://schemas.openxmlformats.org/package/2006/content-types">
  <Default Extension="bin" ContentType="application/vnd.openxmlformats-officedocument.oleObject"/>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handoutMasterIdLst>
    <p:handoutMasterId r:id="rId4"/>
  </p:handoutMasterIdLst>
  <p:sldIdLst>
    <p:sldId id="358" r:id="rId2"/>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00"/>
    <a:srgbClr val="66FF33"/>
    <a:srgbClr val="99FF66"/>
    <a:srgbClr val="990099"/>
    <a:srgbClr val="FFCC66"/>
    <a:srgbClr val="FF9900"/>
    <a:srgbClr val="FFFFFF"/>
    <a:srgbClr val="FFCC00"/>
    <a:srgbClr val="002060"/>
    <a:srgbClr val="FF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570" autoAdjust="0"/>
    <p:restoredTop sz="94660"/>
  </p:normalViewPr>
  <p:slideViewPr>
    <p:cSldViewPr>
      <p:cViewPr varScale="1">
        <p:scale>
          <a:sx n="87" d="100"/>
          <a:sy n="87" d="100"/>
        </p:scale>
        <p:origin x="1266" y="84"/>
      </p:cViewPr>
      <p:guideLst>
        <p:guide orient="horz" pos="2160"/>
        <p:guide pos="2880"/>
      </p:guideLst>
    </p:cSldViewPr>
  </p:slideViewPr>
  <p:notesTextViewPr>
    <p:cViewPr>
      <p:scale>
        <a:sx n="100" d="100"/>
        <a:sy n="100" d="100"/>
      </p:scale>
      <p:origin x="0" y="0"/>
    </p:cViewPr>
  </p:notesTextViewPr>
  <p:sorterViewPr>
    <p:cViewPr>
      <p:scale>
        <a:sx n="50" d="100"/>
        <a:sy n="50" d="100"/>
      </p:scale>
      <p:origin x="0" y="0"/>
    </p:cViewPr>
  </p:sorterViewPr>
  <p:notesViewPr>
    <p:cSldViewPr>
      <p:cViewPr varScale="1">
        <p:scale>
          <a:sx n="81" d="100"/>
          <a:sy n="81" d="100"/>
        </p:scale>
        <p:origin x="-3288"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defRPr>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atin typeface="Arial" charset="0"/>
              </a:defRPr>
            </a:lvl1pPr>
          </a:lstStyle>
          <a:p>
            <a:pPr>
              <a:defRPr/>
            </a:pPr>
            <a:fld id="{AE1A7895-9E8F-4C50-B5E8-7345F3E6B0B6}" type="datetimeFigureOut">
              <a:rPr lang="zh-CN" altLang="en-US"/>
              <a:pPr>
                <a:defRPr/>
              </a:pPr>
              <a:t>2014/12/25</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defRPr>
            </a:lvl1pPr>
          </a:lstStyle>
          <a:p>
            <a:pPr>
              <a:defRPr/>
            </a:pPr>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atin typeface="Arial" charset="0"/>
              </a:defRPr>
            </a:lvl1pPr>
          </a:lstStyle>
          <a:p>
            <a:pPr>
              <a:defRPr/>
            </a:pPr>
            <a:fld id="{41C19984-4B2A-48B4-B869-87DEC631B6E0}" type="slidenum">
              <a:rPr lang="zh-CN" altLang="en-US"/>
              <a:pPr>
                <a:defRPr/>
              </a:pPr>
              <a:t>‹#›</a:t>
            </a:fld>
            <a:endParaRPr lang="zh-CN" altLang="en-US"/>
          </a:p>
        </p:txBody>
      </p:sp>
    </p:spTree>
    <p:extLst>
      <p:ext uri="{BB962C8B-B14F-4D97-AF65-F5344CB8AC3E}">
        <p14:creationId xmlns:p14="http://schemas.microsoft.com/office/powerpoint/2010/main" val="144729356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CED0698-BD05-4639-9D81-B9F65B9CB3B9}" type="datetimeFigureOut">
              <a:rPr lang="zh-CN" altLang="en-US" smtClean="0"/>
              <a:pPr/>
              <a:t>2014/12/25</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50DEE79-D6A9-404B-B2E7-14B1D3548937}" type="slidenum">
              <a:rPr lang="zh-CN" altLang="en-US" smtClean="0"/>
              <a:pPr/>
              <a:t>‹#›</a:t>
            </a:fld>
            <a:endParaRPr lang="zh-CN" altLang="en-US"/>
          </a:p>
        </p:txBody>
      </p:sp>
    </p:spTree>
    <p:extLst>
      <p:ext uri="{BB962C8B-B14F-4D97-AF65-F5344CB8AC3E}">
        <p14:creationId xmlns:p14="http://schemas.microsoft.com/office/powerpoint/2010/main" val="1686444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矩形 1"/>
          <p:cNvSpPr/>
          <p:nvPr userDrawn="1"/>
        </p:nvSpPr>
        <p:spPr>
          <a:xfrm>
            <a:off x="-7938" y="6042025"/>
            <a:ext cx="9188451" cy="8159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pic>
        <p:nvPicPr>
          <p:cNvPr id="4" name="Picture 2"/>
          <p:cNvPicPr>
            <a:picLocks noChangeAspect="1" noChangeArrowheads="1"/>
          </p:cNvPicPr>
          <p:nvPr userDrawn="1"/>
        </p:nvPicPr>
        <p:blipFill>
          <a:blip r:embed="rId2">
            <a:extLst>
              <a:ext uri="{BEBA8EAE-BF5A-486C-A8C5-ECC9F3942E4B}">
                <a14:imgProps xmlns:a14="http://schemas.microsoft.com/office/drawing/2010/main">
                  <a14:imgLayer r:embed="rId3">
                    <a14:imgEffect>
                      <a14:brightnessContrast bright="8000" contrast="33000"/>
                    </a14:imgEffect>
                  </a14:imgLayer>
                </a14:imgProps>
              </a:ext>
            </a:extLst>
          </a:blip>
          <a:srcRect/>
          <a:stretch>
            <a:fillRect/>
          </a:stretch>
        </p:blipFill>
        <p:spPr bwMode="auto">
          <a:xfrm>
            <a:off x="-11875" y="0"/>
            <a:ext cx="9192388" cy="6858000"/>
          </a:xfrm>
          <a:prstGeom prst="rect">
            <a:avLst/>
          </a:prstGeom>
          <a:noFill/>
          <a:ln w="9525">
            <a:noFill/>
            <a:miter lim="800000"/>
            <a:headEnd/>
            <a:tailEnd/>
          </a:ln>
        </p:spPr>
      </p:pic>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050" name="标题占位符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051" name="文本占位符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fld id="{7E97B707-22D4-4B06-9A8A-89EF284804D8}" type="datetimeFigureOut">
              <a:rPr lang="zh-CN" altLang="en-US"/>
              <a:pPr>
                <a:defRPr/>
              </a:pPr>
              <a:t>2014/12/25</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53F49717-76DA-4DAA-9161-16E5D566D94E}"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98" r:id="rId1"/>
  </p:sldLayoutIdLst>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charset="-122"/>
        </a:defRPr>
      </a:lvl2pPr>
      <a:lvl3pPr algn="ctr" rtl="0" eaLnBrk="0" fontAlgn="base" hangingPunct="0">
        <a:spcBef>
          <a:spcPct val="0"/>
        </a:spcBef>
        <a:spcAft>
          <a:spcPct val="0"/>
        </a:spcAft>
        <a:defRPr sz="4400">
          <a:solidFill>
            <a:schemeClr val="tx1"/>
          </a:solidFill>
          <a:latin typeface="Calibri" pitchFamily="34" charset="0"/>
          <a:ea typeface="宋体" charset="-122"/>
        </a:defRPr>
      </a:lvl3pPr>
      <a:lvl4pPr algn="ctr" rtl="0" eaLnBrk="0" fontAlgn="base" hangingPunct="0">
        <a:spcBef>
          <a:spcPct val="0"/>
        </a:spcBef>
        <a:spcAft>
          <a:spcPct val="0"/>
        </a:spcAft>
        <a:defRPr sz="4400">
          <a:solidFill>
            <a:schemeClr val="tx1"/>
          </a:solidFill>
          <a:latin typeface="Calibri" pitchFamily="34" charset="0"/>
          <a:ea typeface="宋体" charset="-122"/>
        </a:defRPr>
      </a:lvl4pPr>
      <a:lvl5pPr algn="ctr" rtl="0" eaLnBrk="0" fontAlgn="base" hangingPunct="0">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9" name="Object 2"/>
          <p:cNvGraphicFramePr>
            <a:graphicFrameLocks noChangeAspect="1"/>
          </p:cNvGraphicFramePr>
          <p:nvPr>
            <p:extLst>
              <p:ext uri="{D42A27DB-BD31-4B8C-83A1-F6EECF244321}">
                <p14:modId xmlns:p14="http://schemas.microsoft.com/office/powerpoint/2010/main" val="3342054068"/>
              </p:ext>
            </p:extLst>
          </p:nvPr>
        </p:nvGraphicFramePr>
        <p:xfrm>
          <a:off x="3592513" y="1704975"/>
          <a:ext cx="5551487" cy="4075113"/>
        </p:xfrm>
        <a:graphic>
          <a:graphicData uri="http://schemas.openxmlformats.org/presentationml/2006/ole">
            <mc:AlternateContent xmlns:mc="http://schemas.openxmlformats.org/markup-compatibility/2006">
              <mc:Choice xmlns:v="urn:schemas-microsoft-com:vml" Requires="v">
                <p:oleObj spid="_x0000_s1028" r:id="rId3" imgW="6559920" imgH="4710240" progId="MSGraph.Chart.8">
                  <p:embed/>
                </p:oleObj>
              </mc:Choice>
              <mc:Fallback>
                <p:oleObj r:id="rId3" imgW="6559920" imgH="4710240" progId="MSGraph.Chart.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92513" y="1704975"/>
                        <a:ext cx="5551487" cy="40751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pic>
        <p:nvPicPr>
          <p:cNvPr id="30" name="Picture 3" descr="Usa"/>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096250" y="2571750"/>
            <a:ext cx="576263"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 name="Picture 4" descr="China"/>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099425" y="2079625"/>
            <a:ext cx="576263"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Rectangle 5"/>
          <p:cNvSpPr txBox="1">
            <a:spLocks noChangeArrowheads="1"/>
          </p:cNvSpPr>
          <p:nvPr/>
        </p:nvSpPr>
        <p:spPr>
          <a:xfrm>
            <a:off x="2843213" y="980728"/>
            <a:ext cx="5832475" cy="692150"/>
          </a:xfrm>
          <a:prstGeom prst="rect">
            <a:avLst/>
          </a:prstGeom>
          <a:noFill/>
        </p:spPr>
        <p:txBody>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charset="-122"/>
              </a:defRPr>
            </a:lvl2pPr>
            <a:lvl3pPr algn="ctr" rtl="0" eaLnBrk="0" fontAlgn="base" hangingPunct="0">
              <a:spcBef>
                <a:spcPct val="0"/>
              </a:spcBef>
              <a:spcAft>
                <a:spcPct val="0"/>
              </a:spcAft>
              <a:defRPr sz="4400">
                <a:solidFill>
                  <a:schemeClr val="tx1"/>
                </a:solidFill>
                <a:latin typeface="Calibri" pitchFamily="34" charset="0"/>
                <a:ea typeface="宋体" charset="-122"/>
              </a:defRPr>
            </a:lvl3pPr>
            <a:lvl4pPr algn="ctr" rtl="0" eaLnBrk="0" fontAlgn="base" hangingPunct="0">
              <a:spcBef>
                <a:spcPct val="0"/>
              </a:spcBef>
              <a:spcAft>
                <a:spcPct val="0"/>
              </a:spcAft>
              <a:defRPr sz="4400">
                <a:solidFill>
                  <a:schemeClr val="tx1"/>
                </a:solidFill>
                <a:latin typeface="Calibri" pitchFamily="34" charset="0"/>
                <a:ea typeface="宋体" charset="-122"/>
              </a:defRPr>
            </a:lvl4pPr>
            <a:lvl5pPr algn="ctr" rtl="0" eaLnBrk="0" fontAlgn="base" hangingPunct="0">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a:lstStyle>
          <a:p>
            <a:pPr eaLnBrk="1" hangingPunct="1"/>
            <a:r>
              <a:rPr lang="zh-CN" altLang="en-US" sz="3200" dirty="0" smtClean="0">
                <a:latin typeface="黑体" pitchFamily="49" charset="-122"/>
                <a:ea typeface="黑体" pitchFamily="49" charset="-122"/>
              </a:rPr>
              <a:t>单击此处添加标题</a:t>
            </a:r>
          </a:p>
        </p:txBody>
      </p:sp>
      <p:grpSp>
        <p:nvGrpSpPr>
          <p:cNvPr id="33" name="Group 6"/>
          <p:cNvGrpSpPr>
            <a:grpSpLocks/>
          </p:cNvGrpSpPr>
          <p:nvPr/>
        </p:nvGrpSpPr>
        <p:grpSpPr bwMode="auto">
          <a:xfrm>
            <a:off x="468313" y="1901825"/>
            <a:ext cx="2995612" cy="369888"/>
            <a:chOff x="0" y="0"/>
            <a:chExt cx="1887" cy="233"/>
          </a:xfrm>
        </p:grpSpPr>
        <p:sp>
          <p:nvSpPr>
            <p:cNvPr id="34" name="AutoShape 7"/>
            <p:cNvSpPr>
              <a:spLocks noChangeArrowheads="1"/>
            </p:cNvSpPr>
            <p:nvPr/>
          </p:nvSpPr>
          <p:spPr bwMode="auto">
            <a:xfrm>
              <a:off x="0" y="0"/>
              <a:ext cx="1882" cy="228"/>
            </a:xfrm>
            <a:prstGeom prst="roundRect">
              <a:avLst>
                <a:gd name="adj" fmla="val 13125"/>
              </a:avLst>
            </a:prstGeom>
            <a:solidFill>
              <a:schemeClr val="accent2"/>
            </a:solidFill>
            <a:ln w="3175">
              <a:solidFill>
                <a:srgbClr val="C0C0C0">
                  <a:alpha val="58823"/>
                </a:srgbClr>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000">
                <a:latin typeface="黑体" pitchFamily="49" charset="-122"/>
                <a:ea typeface="黑体" pitchFamily="49" charset="-122"/>
              </a:endParaRPr>
            </a:p>
          </p:txBody>
        </p:sp>
        <p:sp>
          <p:nvSpPr>
            <p:cNvPr id="35" name="AutoShape 8"/>
            <p:cNvSpPr>
              <a:spLocks noChangeArrowheads="1"/>
            </p:cNvSpPr>
            <p:nvPr/>
          </p:nvSpPr>
          <p:spPr bwMode="auto">
            <a:xfrm rot="10800000">
              <a:off x="11" y="9"/>
              <a:ext cx="1859" cy="127"/>
            </a:xfrm>
            <a:prstGeom prst="roundRect">
              <a:avLst>
                <a:gd name="adj" fmla="val 10236"/>
              </a:avLst>
            </a:prstGeom>
            <a:gradFill rotWithShape="1">
              <a:gsLst>
                <a:gs pos="0">
                  <a:schemeClr val="bg1">
                    <a:alpha val="0"/>
                  </a:schemeClr>
                </a:gs>
                <a:gs pos="100000">
                  <a:schemeClr val="bg1">
                    <a:alpha val="39000"/>
                  </a:schemeClr>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000">
                <a:latin typeface="黑体" pitchFamily="49" charset="-122"/>
                <a:ea typeface="黑体" pitchFamily="49" charset="-122"/>
              </a:endParaRPr>
            </a:p>
          </p:txBody>
        </p:sp>
        <p:sp>
          <p:nvSpPr>
            <p:cNvPr id="36" name="Text Box 9"/>
            <p:cNvSpPr txBox="1">
              <a:spLocks noChangeArrowheads="1"/>
            </p:cNvSpPr>
            <p:nvPr/>
          </p:nvSpPr>
          <p:spPr bwMode="auto">
            <a:xfrm>
              <a:off x="0" y="0"/>
              <a:ext cx="1887" cy="233"/>
            </a:xfrm>
            <a:prstGeom prst="rect">
              <a:avLst/>
            </a:prstGeom>
            <a:noFill/>
            <a:ln>
              <a:noFill/>
            </a:ln>
            <a:effectLst/>
            <a:extLst>
              <a:ext uri="{909E8E84-426E-40DD-AFC4-6F175D3DCCD1}">
                <a14:hiddenFill xmlns:a14="http://schemas.microsoft.com/office/drawing/2010/main">
                  <a:solidFill>
                    <a:srgbClr val="FFC8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algn="ctr" eaLnBrk="1" hangingPunct="1">
                <a:spcBef>
                  <a:spcPct val="50000"/>
                </a:spcBef>
              </a:pPr>
              <a:r>
                <a:rPr lang="zh-CN" b="1" i="0" dirty="0">
                  <a:solidFill>
                    <a:schemeClr val="bg1"/>
                  </a:solidFill>
                  <a:latin typeface="黑体" pitchFamily="49" charset="-122"/>
                  <a:ea typeface="黑体" pitchFamily="49" charset="-122"/>
                </a:rPr>
                <a:t>单击添加标题文字</a:t>
              </a:r>
              <a:endParaRPr lang="en-US" b="1" i="0" dirty="0">
                <a:solidFill>
                  <a:schemeClr val="bg1"/>
                </a:solidFill>
                <a:latin typeface="黑体" pitchFamily="49" charset="-122"/>
                <a:ea typeface="黑体" pitchFamily="49" charset="-122"/>
              </a:endParaRPr>
            </a:p>
          </p:txBody>
        </p:sp>
      </p:grpSp>
      <p:sp>
        <p:nvSpPr>
          <p:cNvPr id="37" name="AutoShape 10"/>
          <p:cNvSpPr>
            <a:spLocks noChangeArrowheads="1"/>
          </p:cNvSpPr>
          <p:nvPr/>
        </p:nvSpPr>
        <p:spPr bwMode="auto">
          <a:xfrm>
            <a:off x="468313" y="2333625"/>
            <a:ext cx="3003550" cy="3125788"/>
          </a:xfrm>
          <a:prstGeom prst="roundRect">
            <a:avLst>
              <a:gd name="adj" fmla="val 2644"/>
            </a:avLst>
          </a:prstGeom>
          <a:gradFill rotWithShape="1">
            <a:gsLst>
              <a:gs pos="0">
                <a:srgbClr val="F2F2F2"/>
              </a:gs>
              <a:gs pos="100000">
                <a:srgbClr val="DDDDDD"/>
              </a:gs>
            </a:gsLst>
            <a:lin ang="5400000" scaled="1"/>
          </a:gradFill>
          <a:ln w="3175">
            <a:solidFill>
              <a:srgbClr val="969696">
                <a:alpha val="69019"/>
              </a:srgbClr>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lnSpc>
                <a:spcPct val="120000"/>
              </a:lnSpc>
            </a:pPr>
            <a:endParaRPr lang="zh-CN" altLang="zh-CN" sz="1400" i="0" dirty="0">
              <a:solidFill>
                <a:schemeClr val="tx2"/>
              </a:solidFill>
              <a:latin typeface="黑体" pitchFamily="49" charset="-122"/>
              <a:ea typeface="黑体" pitchFamily="49" charset="-122"/>
            </a:endParaRPr>
          </a:p>
          <a:p>
            <a:pPr>
              <a:lnSpc>
                <a:spcPct val="120000"/>
              </a:lnSpc>
              <a:buClr>
                <a:schemeClr val="accent2"/>
              </a:buClr>
              <a:buFont typeface="Wingdings" pitchFamily="2" charset="2"/>
              <a:buChar char="n"/>
            </a:pPr>
            <a:r>
              <a:rPr lang="zh-CN" sz="1400" i="0" dirty="0">
                <a:solidFill>
                  <a:schemeClr val="tx2"/>
                </a:solidFill>
                <a:latin typeface="黑体" pitchFamily="49" charset="-122"/>
                <a:ea typeface="黑体" pitchFamily="49" charset="-122"/>
              </a:rPr>
              <a:t>单击添加段落文字单击添加段落文字单击添加段落文字单击添加段落文字。</a:t>
            </a:r>
          </a:p>
          <a:p>
            <a:pPr>
              <a:lnSpc>
                <a:spcPct val="120000"/>
              </a:lnSpc>
              <a:buClr>
                <a:schemeClr val="tx1"/>
              </a:buClr>
              <a:buFont typeface="Wingdings" pitchFamily="2" charset="2"/>
              <a:buChar char="n"/>
            </a:pPr>
            <a:endParaRPr lang="zh-CN" altLang="zh-CN" sz="1400" i="0" dirty="0">
              <a:solidFill>
                <a:schemeClr val="tx2"/>
              </a:solidFill>
              <a:latin typeface="黑体" pitchFamily="49" charset="-122"/>
              <a:ea typeface="黑体" pitchFamily="49" charset="-122"/>
            </a:endParaRPr>
          </a:p>
          <a:p>
            <a:pPr>
              <a:lnSpc>
                <a:spcPct val="120000"/>
              </a:lnSpc>
              <a:buClr>
                <a:schemeClr val="accent2"/>
              </a:buClr>
              <a:buFont typeface="Wingdings" pitchFamily="2" charset="2"/>
              <a:buChar char="n"/>
            </a:pPr>
            <a:r>
              <a:rPr lang="zh-CN" sz="1400" i="0" dirty="0">
                <a:solidFill>
                  <a:schemeClr val="tx2"/>
                </a:solidFill>
                <a:latin typeface="黑体" pitchFamily="49" charset="-122"/>
                <a:ea typeface="黑体" pitchFamily="49" charset="-122"/>
              </a:rPr>
              <a:t>单击添加段落文字单击添加段落文字单击添加段落文字单击添加段落文字。</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25400">
          <a:solidFill>
            <a:schemeClr val="bg1">
              <a:lumMod val="75000"/>
            </a:schemeClr>
          </a:solidFill>
        </a:ln>
        <a:effectLst/>
        <a:scene3d>
          <a:camera prst="orthographicFront"/>
          <a:lightRig rig="flat" dir="t"/>
        </a:scene3d>
        <a:sp3d>
          <a:extrusionClr>
            <a:schemeClr val="bg1"/>
          </a:extrusionClr>
          <a:contourClr>
            <a:schemeClr val="bg1"/>
          </a:contourClr>
        </a:sp3d>
      </a:spPr>
      <a:bodyPr rtlCol="0" anchor="ctr"/>
      <a:lstStyle>
        <a:defPPr marL="0" algn="ctr" eaLnBrk="0" fontAlgn="ctr" hangingPunct="0">
          <a:spcBef>
            <a:spcPts val="0"/>
          </a:spcBef>
          <a:spcAft>
            <a:spcPts val="0"/>
          </a:spcAft>
          <a:buClr>
            <a:srgbClr val="FF0000"/>
          </a:buClr>
          <a:buSzPct val="70000"/>
          <a:tabLst>
            <a:tab pos="136525" algn="l"/>
          </a:tabLst>
          <a:defRPr sz="1400">
            <a:latin typeface="微软雅黑" pitchFamily="34" charset="-122"/>
            <a:ea typeface="微软雅黑" pitchFamily="34" charset="-122"/>
          </a:defRPr>
        </a:defPPr>
      </a:lstStyle>
      <a:style>
        <a:lnRef idx="1">
          <a:schemeClr val="accent2"/>
        </a:lnRef>
        <a:fillRef idx="3">
          <a:schemeClr val="accent2"/>
        </a:fillRef>
        <a:effectRef idx="2">
          <a:schemeClr val="accent2"/>
        </a:effectRef>
        <a:fontRef idx="minor">
          <a:schemeClr val="lt1"/>
        </a:fontRef>
      </a:style>
    </a:sp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18647</TotalTime>
  <Words>82</Words>
  <Application>Microsoft Office PowerPoint</Application>
  <PresentationFormat>全屏显示(4:3)</PresentationFormat>
  <Paragraphs>6</Paragraphs>
  <Slides>1</Slides>
  <Notes>0</Notes>
  <HiddenSlides>0</HiddenSlides>
  <MMClips>0</MMClips>
  <ScaleCrop>false</ScaleCrop>
  <HeadingPairs>
    <vt:vector size="8" baseType="variant">
      <vt:variant>
        <vt:lpstr>已用的字体</vt:lpstr>
      </vt:variant>
      <vt:variant>
        <vt:i4>5</vt:i4>
      </vt:variant>
      <vt:variant>
        <vt:lpstr>主题</vt:lpstr>
      </vt:variant>
      <vt:variant>
        <vt:i4>1</vt:i4>
      </vt:variant>
      <vt:variant>
        <vt:lpstr>嵌入 OLE 服务器</vt:lpstr>
      </vt:variant>
      <vt:variant>
        <vt:i4>1</vt:i4>
      </vt:variant>
      <vt:variant>
        <vt:lpstr>幻灯片标题</vt:lpstr>
      </vt:variant>
      <vt:variant>
        <vt:i4>1</vt:i4>
      </vt:variant>
    </vt:vector>
  </HeadingPairs>
  <TitlesOfParts>
    <vt:vector size="8" baseType="lpstr">
      <vt:lpstr>黑体</vt:lpstr>
      <vt:lpstr>宋体</vt:lpstr>
      <vt:lpstr>Arial</vt:lpstr>
      <vt:lpstr>Calibri</vt:lpstr>
      <vt:lpstr>Wingdings</vt:lpstr>
      <vt:lpstr>Office 主题</vt:lpstr>
      <vt:lpstr>MSGraph.Chart.8</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第一PPT</dc:title>
  <dc:creator>www.1ppt.com</dc:creator>
  <cp:keywords>第一PPT www.1ppt.com</cp:keywords>
  <dc:description>http://www.1ppt.com</dc:description>
  <cp:lastModifiedBy>Administrator</cp:lastModifiedBy>
  <cp:revision>812</cp:revision>
  <dcterms:created xsi:type="dcterms:W3CDTF">2009-02-11T05:37:22Z</dcterms:created>
  <dcterms:modified xsi:type="dcterms:W3CDTF">2014-12-25T01:36:34Z</dcterms:modified>
  <cp:category>http://www.1ppt.com</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Presentation">
    <vt:lpwstr>锐普图表</vt:lpwstr>
  </property>
  <property fmtid="{D5CDD505-2E9C-101B-9397-08002B2CF9AE}" pid="3" name="SlideDescription">
    <vt:lpwstr/>
  </property>
</Properties>
</file>