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79BF2-F6A7-4558-A645-68EE55B8EBEC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540E8-E110-49C6-A5B4-25E67A75C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79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20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58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42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190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36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303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54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3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3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6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98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23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0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41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5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AutoShape 2"/>
          <p:cNvSpPr>
            <a:spLocks noChangeArrowheads="1"/>
          </p:cNvSpPr>
          <p:nvPr/>
        </p:nvSpPr>
        <p:spPr bwMode="auto">
          <a:xfrm>
            <a:off x="250825" y="2168448"/>
            <a:ext cx="8642350" cy="1428750"/>
          </a:xfrm>
          <a:prstGeom prst="rightArrow">
            <a:avLst>
              <a:gd name="adj1" fmla="val 43315"/>
              <a:gd name="adj2" fmla="val 44891"/>
            </a:avLst>
          </a:prstGeom>
          <a:gradFill rotWithShape="1">
            <a:gsLst>
              <a:gs pos="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-50000" kx="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2" name="Oval 3"/>
          <p:cNvSpPr>
            <a:spLocks noChangeArrowheads="1"/>
          </p:cNvSpPr>
          <p:nvPr/>
        </p:nvSpPr>
        <p:spPr bwMode="auto">
          <a:xfrm>
            <a:off x="-36513" y="3254865"/>
            <a:ext cx="9144001" cy="288925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3" name="Rectangle 4"/>
          <p:cNvSpPr>
            <a:spLocks noChangeArrowheads="1"/>
          </p:cNvSpPr>
          <p:nvPr/>
        </p:nvSpPr>
        <p:spPr bwMode="auto">
          <a:xfrm>
            <a:off x="881063" y="2665336"/>
            <a:ext cx="954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2010</a:t>
            </a:r>
            <a:r>
              <a:rPr lang="zh-CN" altLang="en-US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194" name="Rectangle 5"/>
          <p:cNvSpPr>
            <a:spLocks noChangeArrowheads="1"/>
          </p:cNvSpPr>
          <p:nvPr/>
        </p:nvSpPr>
        <p:spPr bwMode="auto">
          <a:xfrm>
            <a:off x="4532313" y="2665336"/>
            <a:ext cx="954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2012</a:t>
            </a:r>
            <a:r>
              <a:rPr lang="zh-CN" altLang="en-US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195" name="Rectangle 6"/>
          <p:cNvSpPr>
            <a:spLocks noChangeArrowheads="1"/>
          </p:cNvSpPr>
          <p:nvPr/>
        </p:nvSpPr>
        <p:spPr bwMode="auto">
          <a:xfrm>
            <a:off x="6548438" y="2665336"/>
            <a:ext cx="954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2013</a:t>
            </a:r>
            <a:r>
              <a:rPr lang="zh-CN" altLang="en-US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196" name="Line 7"/>
          <p:cNvSpPr>
            <a:spLocks noChangeShapeType="1"/>
          </p:cNvSpPr>
          <p:nvPr/>
        </p:nvSpPr>
        <p:spPr bwMode="auto">
          <a:xfrm>
            <a:off x="2195513" y="2601836"/>
            <a:ext cx="0" cy="15859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7" name="Line 8"/>
          <p:cNvSpPr>
            <a:spLocks noChangeShapeType="1"/>
          </p:cNvSpPr>
          <p:nvPr/>
        </p:nvSpPr>
        <p:spPr bwMode="auto">
          <a:xfrm>
            <a:off x="6035675" y="2601836"/>
            <a:ext cx="0" cy="2374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8" name="Line 9"/>
          <p:cNvSpPr>
            <a:spLocks noChangeShapeType="1"/>
          </p:cNvSpPr>
          <p:nvPr/>
        </p:nvSpPr>
        <p:spPr bwMode="auto">
          <a:xfrm>
            <a:off x="7956550" y="2601836"/>
            <a:ext cx="0" cy="2808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9" name="Rectangle 10"/>
          <p:cNvSpPr>
            <a:spLocks noChangeArrowheads="1"/>
          </p:cNvSpPr>
          <p:nvPr/>
        </p:nvSpPr>
        <p:spPr bwMode="auto">
          <a:xfrm>
            <a:off x="827088" y="3536873"/>
            <a:ext cx="110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ea typeface="黑体" pitchFamily="49" charset="-122"/>
              </a:rPr>
              <a:t>添加文字</a:t>
            </a:r>
          </a:p>
        </p:txBody>
      </p:sp>
      <p:sp>
        <p:nvSpPr>
          <p:cNvPr id="200" name="Rectangle 11"/>
          <p:cNvSpPr>
            <a:spLocks noChangeArrowheads="1"/>
          </p:cNvSpPr>
          <p:nvPr/>
        </p:nvSpPr>
        <p:spPr bwMode="auto">
          <a:xfrm>
            <a:off x="2627313" y="3536873"/>
            <a:ext cx="110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ea typeface="黑体" pitchFamily="49" charset="-122"/>
              </a:rPr>
              <a:t>添加文字</a:t>
            </a:r>
          </a:p>
        </p:txBody>
      </p:sp>
      <p:sp>
        <p:nvSpPr>
          <p:cNvPr id="201" name="Rectangle 12"/>
          <p:cNvSpPr>
            <a:spLocks noChangeArrowheads="1"/>
          </p:cNvSpPr>
          <p:nvPr/>
        </p:nvSpPr>
        <p:spPr bwMode="auto">
          <a:xfrm>
            <a:off x="6491288" y="3536873"/>
            <a:ext cx="110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ea typeface="黑体" pitchFamily="49" charset="-122"/>
              </a:rPr>
              <a:t>添加文字</a:t>
            </a:r>
          </a:p>
        </p:txBody>
      </p:sp>
      <p:sp>
        <p:nvSpPr>
          <p:cNvPr id="202" name="Rectangle 13"/>
          <p:cNvSpPr>
            <a:spLocks noChangeArrowheads="1"/>
          </p:cNvSpPr>
          <p:nvPr/>
        </p:nvSpPr>
        <p:spPr bwMode="auto">
          <a:xfrm>
            <a:off x="2700338" y="2665336"/>
            <a:ext cx="954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2011</a:t>
            </a:r>
            <a:r>
              <a:rPr lang="zh-CN" altLang="en-US" sz="20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203" name="Line 14"/>
          <p:cNvSpPr>
            <a:spLocks noChangeShapeType="1"/>
          </p:cNvSpPr>
          <p:nvPr/>
        </p:nvSpPr>
        <p:spPr bwMode="auto">
          <a:xfrm>
            <a:off x="4114800" y="2601836"/>
            <a:ext cx="0" cy="19431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" name="Rectangle 15"/>
          <p:cNvSpPr>
            <a:spLocks noChangeArrowheads="1"/>
          </p:cNvSpPr>
          <p:nvPr/>
        </p:nvSpPr>
        <p:spPr bwMode="auto">
          <a:xfrm>
            <a:off x="4572000" y="3536873"/>
            <a:ext cx="110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ea typeface="黑体" pitchFamily="49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73252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20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32</TotalTime>
  <Words>89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2015-06-09T08:36:10Z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