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2"/>
          <p:cNvSpPr>
            <a:spLocks noChangeArrowheads="1"/>
          </p:cNvSpPr>
          <p:nvPr/>
        </p:nvSpPr>
        <p:spPr bwMode="auto">
          <a:xfrm>
            <a:off x="5063232" y="4721523"/>
            <a:ext cx="2146300" cy="147637"/>
          </a:xfrm>
          <a:prstGeom prst="rect">
            <a:avLst/>
          </a:prstGeom>
          <a:gradFill rotWithShape="1">
            <a:gsLst>
              <a:gs pos="0">
                <a:srgbClr val="111111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500757" y="3716635"/>
            <a:ext cx="8210550" cy="147638"/>
          </a:xfrm>
          <a:prstGeom prst="rect">
            <a:avLst/>
          </a:prstGeom>
          <a:gradFill rotWithShape="1">
            <a:gsLst>
              <a:gs pos="0">
                <a:srgbClr val="111111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4" name="AutoShape 4"/>
          <p:cNvSpPr>
            <a:spLocks noChangeArrowheads="1"/>
          </p:cNvSpPr>
          <p:nvPr/>
        </p:nvSpPr>
        <p:spPr bwMode="auto">
          <a:xfrm>
            <a:off x="500757" y="3208635"/>
            <a:ext cx="8210550" cy="576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5" name="AutoShape 5"/>
          <p:cNvSpPr>
            <a:spLocks noChangeArrowheads="1"/>
          </p:cNvSpPr>
          <p:nvPr/>
        </p:nvSpPr>
        <p:spPr bwMode="auto">
          <a:xfrm>
            <a:off x="500757" y="3208635"/>
            <a:ext cx="5905500" cy="576263"/>
          </a:xfrm>
          <a:prstGeom prst="roundRect">
            <a:avLst>
              <a:gd name="adj" fmla="val 50000"/>
            </a:avLst>
          </a:prstGeom>
          <a:gradFill rotWithShape="1">
            <a:gsLst>
              <a:gs pos="51000">
                <a:srgbClr val="00589A"/>
              </a:gs>
              <a:gs pos="100000">
                <a:srgbClr val="047BCC"/>
              </a:gs>
            </a:gsLst>
            <a:lin ang="5400000" scaled="1"/>
          </a:gradFill>
          <a:ln w="9525" algn="ctr">
            <a:solidFill>
              <a:srgbClr val="00589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6" name="AutoShape 6"/>
          <p:cNvSpPr>
            <a:spLocks noChangeArrowheads="1"/>
          </p:cNvSpPr>
          <p:nvPr/>
        </p:nvSpPr>
        <p:spPr bwMode="auto">
          <a:xfrm>
            <a:off x="734120" y="3208635"/>
            <a:ext cx="7759700" cy="73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111111"/>
              </a:solidFill>
              <a:latin typeface="微软雅黑"/>
              <a:ea typeface="微软雅黑"/>
            </a:endParaRPr>
          </a:p>
        </p:txBody>
      </p:sp>
      <p:grpSp>
        <p:nvGrpSpPr>
          <p:cNvPr id="87" name="Group 22"/>
          <p:cNvGrpSpPr>
            <a:grpSpLocks/>
          </p:cNvGrpSpPr>
          <p:nvPr/>
        </p:nvGrpSpPr>
        <p:grpSpPr bwMode="auto">
          <a:xfrm>
            <a:off x="2158107" y="1913235"/>
            <a:ext cx="5976938" cy="1871663"/>
            <a:chOff x="1338" y="1661"/>
            <a:chExt cx="3765" cy="635"/>
          </a:xfrm>
        </p:grpSpPr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1338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7" name="Line 8"/>
            <p:cNvSpPr>
              <a:spLocks noChangeShapeType="1"/>
            </p:cNvSpPr>
            <p:nvPr/>
          </p:nvSpPr>
          <p:spPr bwMode="auto">
            <a:xfrm>
              <a:off x="2279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8" name="Line 9"/>
            <p:cNvSpPr>
              <a:spLocks noChangeShapeType="1"/>
            </p:cNvSpPr>
            <p:nvPr/>
          </p:nvSpPr>
          <p:spPr bwMode="auto">
            <a:xfrm>
              <a:off x="3220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9" name="Line 10"/>
            <p:cNvSpPr>
              <a:spLocks noChangeShapeType="1"/>
            </p:cNvSpPr>
            <p:nvPr/>
          </p:nvSpPr>
          <p:spPr bwMode="auto">
            <a:xfrm>
              <a:off x="4161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0" name="Line 11"/>
            <p:cNvSpPr>
              <a:spLocks noChangeShapeType="1"/>
            </p:cNvSpPr>
            <p:nvPr/>
          </p:nvSpPr>
          <p:spPr bwMode="auto">
            <a:xfrm>
              <a:off x="5103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41" name="WordArt 12"/>
          <p:cNvSpPr>
            <a:spLocks noChangeArrowheads="1" noChangeShapeType="1" noTextEdit="1"/>
          </p:cNvSpPr>
          <p:nvPr/>
        </p:nvSpPr>
        <p:spPr bwMode="auto">
          <a:xfrm>
            <a:off x="1337370" y="1913235"/>
            <a:ext cx="776287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2009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2" name="WordArt 13"/>
          <p:cNvSpPr>
            <a:spLocks noChangeArrowheads="1" noChangeShapeType="1" noTextEdit="1"/>
          </p:cNvSpPr>
          <p:nvPr/>
        </p:nvSpPr>
        <p:spPr bwMode="auto">
          <a:xfrm>
            <a:off x="2821682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2010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3" name="WordArt 14"/>
          <p:cNvSpPr>
            <a:spLocks noChangeArrowheads="1" noChangeShapeType="1" noTextEdit="1"/>
          </p:cNvSpPr>
          <p:nvPr/>
        </p:nvSpPr>
        <p:spPr bwMode="auto">
          <a:xfrm>
            <a:off x="4315520" y="1913235"/>
            <a:ext cx="776287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2012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4" name="WordArt 15"/>
          <p:cNvSpPr>
            <a:spLocks noChangeArrowheads="1" noChangeShapeType="1" noTextEdit="1"/>
          </p:cNvSpPr>
          <p:nvPr/>
        </p:nvSpPr>
        <p:spPr bwMode="auto">
          <a:xfrm>
            <a:off x="5809357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2013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5" name="WordArt 16"/>
          <p:cNvSpPr>
            <a:spLocks noChangeArrowheads="1" noChangeShapeType="1" noTextEdit="1"/>
          </p:cNvSpPr>
          <p:nvPr/>
        </p:nvSpPr>
        <p:spPr bwMode="auto">
          <a:xfrm>
            <a:off x="7311132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B2B2B2"/>
                </a:solidFill>
                <a:latin typeface="微软雅黑"/>
                <a:ea typeface="微软雅黑"/>
                <a:cs typeface="Arial"/>
              </a:rPr>
              <a:t>2014</a:t>
            </a:r>
            <a:endParaRPr lang="zh-CN" altLang="en-US" sz="3600" kern="10">
              <a:solidFill>
                <a:srgbClr val="B2B2B2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6" name="AutoShape 17"/>
          <p:cNvSpPr>
            <a:spLocks noChangeArrowheads="1"/>
          </p:cNvSpPr>
          <p:nvPr/>
        </p:nvSpPr>
        <p:spPr bwMode="auto">
          <a:xfrm>
            <a:off x="5063232" y="3856335"/>
            <a:ext cx="2159000" cy="936625"/>
          </a:xfrm>
          <a:prstGeom prst="upArrowCallout">
            <a:avLst>
              <a:gd name="adj1" fmla="val 69153"/>
              <a:gd name="adj2" fmla="val 34576"/>
              <a:gd name="adj3" fmla="val 12713"/>
              <a:gd name="adj4" fmla="val 87287"/>
            </a:avLst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微软雅黑"/>
                <a:ea typeface="微软雅黑"/>
              </a:rPr>
              <a:t>此处添加文字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微软雅黑"/>
                <a:ea typeface="微软雅黑"/>
              </a:rPr>
              <a:t>点击此处添加文字内容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47" name="Rectangle 18"/>
          <p:cNvSpPr>
            <a:spLocks noChangeArrowheads="1"/>
          </p:cNvSpPr>
          <p:nvPr/>
        </p:nvSpPr>
        <p:spPr bwMode="auto">
          <a:xfrm>
            <a:off x="1013599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48" name="Rectangle 19"/>
          <p:cNvSpPr>
            <a:spLocks noChangeArrowheads="1"/>
          </p:cNvSpPr>
          <p:nvPr/>
        </p:nvSpPr>
        <p:spPr bwMode="auto">
          <a:xfrm>
            <a:off x="2524899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49" name="Rectangle 20"/>
          <p:cNvSpPr>
            <a:spLocks noChangeArrowheads="1"/>
          </p:cNvSpPr>
          <p:nvPr/>
        </p:nvSpPr>
        <p:spPr bwMode="auto">
          <a:xfrm>
            <a:off x="4018736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50" name="Rectangle 21"/>
          <p:cNvSpPr>
            <a:spLocks noChangeArrowheads="1"/>
          </p:cNvSpPr>
          <p:nvPr/>
        </p:nvSpPr>
        <p:spPr bwMode="auto">
          <a:xfrm>
            <a:off x="7006411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777777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51" name="Rectangle 23"/>
          <p:cNvSpPr>
            <a:spLocks noChangeArrowheads="1"/>
          </p:cNvSpPr>
          <p:nvPr/>
        </p:nvSpPr>
        <p:spPr bwMode="auto">
          <a:xfrm>
            <a:off x="251520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2" name="Rectangle 24"/>
          <p:cNvSpPr>
            <a:spLocks noChangeArrowheads="1"/>
          </p:cNvSpPr>
          <p:nvPr/>
        </p:nvSpPr>
        <p:spPr bwMode="auto">
          <a:xfrm>
            <a:off x="1726307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3" name="Rectangle 25"/>
          <p:cNvSpPr>
            <a:spLocks noChangeArrowheads="1"/>
          </p:cNvSpPr>
          <p:nvPr/>
        </p:nvSpPr>
        <p:spPr bwMode="auto">
          <a:xfrm>
            <a:off x="3237607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4" name="Rectangle 26"/>
          <p:cNvSpPr>
            <a:spLocks noChangeArrowheads="1"/>
          </p:cNvSpPr>
          <p:nvPr/>
        </p:nvSpPr>
        <p:spPr bwMode="auto">
          <a:xfrm>
            <a:off x="4731445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5" name="Rectangle 27"/>
          <p:cNvSpPr>
            <a:spLocks noChangeArrowheads="1"/>
          </p:cNvSpPr>
          <p:nvPr/>
        </p:nvSpPr>
        <p:spPr bwMode="auto">
          <a:xfrm>
            <a:off x="6225282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155</Words>
  <Application>Microsoft Office PowerPoint</Application>
  <PresentationFormat>全屏显示(4:3)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1180</cp:revision>
  <dcterms:created xsi:type="dcterms:W3CDTF">2009-02-11T05:37:22Z</dcterms:created>
  <dcterms:modified xsi:type="dcterms:W3CDTF">2015-03-12T06:45:36Z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