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4" r:id="rId2"/>
    <p:sldId id="365" r:id="rId3"/>
    <p:sldId id="366" r:id="rId4"/>
    <p:sldId id="367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4112812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89544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0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291220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265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2015841"/>
              </p:ext>
            </p:extLst>
          </p:nvPr>
        </p:nvGraphicFramePr>
        <p:xfrm>
          <a:off x="395287" y="1125533"/>
          <a:ext cx="8353425" cy="4824416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9525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20858</TotalTime>
  <Words>1040</Words>
  <Application>Microsoft Office PowerPoint</Application>
  <PresentationFormat>全屏显示(4:3)</PresentationFormat>
  <Paragraphs>176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1104</cp:revision>
  <dcterms:created xsi:type="dcterms:W3CDTF">2009-02-11T05:37:22Z</dcterms:created>
  <dcterms:modified xsi:type="dcterms:W3CDTF">2015-03-12T07:11:03Z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