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117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2687706" y="3263032"/>
            <a:ext cx="1837556" cy="1832160"/>
            <a:chOff x="4923532" y="2276872"/>
            <a:chExt cx="2060748" cy="2054696"/>
          </a:xfrm>
        </p:grpSpPr>
        <p:sp>
          <p:nvSpPr>
            <p:cNvPr id="68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5400000">
            <a:off x="2680116" y="1415474"/>
            <a:ext cx="1837556" cy="1832160"/>
            <a:chOff x="4923532" y="2276872"/>
            <a:chExt cx="2060748" cy="2054696"/>
          </a:xfrm>
        </p:grpSpPr>
        <p:sp>
          <p:nvSpPr>
            <p:cNvPr id="72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 rot="16200000">
            <a:off x="4548245" y="3265731"/>
            <a:ext cx="1837556" cy="1832160"/>
            <a:chOff x="4923532" y="2276872"/>
            <a:chExt cx="2060748" cy="2054696"/>
          </a:xfrm>
        </p:grpSpPr>
        <p:sp>
          <p:nvSpPr>
            <p:cNvPr id="76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rot="10800000">
            <a:off x="4550943" y="1418501"/>
            <a:ext cx="1837556" cy="1832160"/>
            <a:chOff x="4923532" y="2276872"/>
            <a:chExt cx="2060748" cy="2054696"/>
          </a:xfrm>
        </p:grpSpPr>
        <p:sp>
          <p:nvSpPr>
            <p:cNvPr id="80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83" name="椭圆 82"/>
          <p:cNvSpPr>
            <a:spLocks noChangeArrowheads="1"/>
          </p:cNvSpPr>
          <p:nvPr/>
        </p:nvSpPr>
        <p:spPr bwMode="auto">
          <a:xfrm>
            <a:off x="1704380" y="5001079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378758" y="1919973"/>
            <a:ext cx="5549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n w="18000">
                  <a:solidFill>
                    <a:srgbClr val="119707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S</a:t>
            </a:r>
            <a:endParaRPr lang="zh-CN" altLang="en-US" sz="5400" b="1" dirty="0">
              <a:ln w="18000">
                <a:solidFill>
                  <a:srgbClr val="119707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033299" y="1919973"/>
            <a:ext cx="8707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n w="18000">
                  <a:solidFill>
                    <a:srgbClr val="006A96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W</a:t>
            </a:r>
            <a:endParaRPr lang="zh-CN" altLang="en-US" sz="5400" b="1" dirty="0">
              <a:ln w="18000">
                <a:solidFill>
                  <a:srgbClr val="006A96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220862" y="3670390"/>
            <a:ext cx="6960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n w="18000">
                  <a:solidFill>
                    <a:srgbClr val="C73E0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O</a:t>
            </a:r>
            <a:endParaRPr lang="zh-CN" altLang="en-US" sz="5400" b="1" dirty="0">
              <a:ln w="18000">
                <a:solidFill>
                  <a:srgbClr val="C73E0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169438" y="3670390"/>
            <a:ext cx="6222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n w="18000">
                  <a:solidFill>
                    <a:srgbClr val="BE1247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T</a:t>
            </a:r>
            <a:endParaRPr lang="zh-CN" altLang="en-US" sz="5400" b="1" dirty="0">
              <a:ln w="18000">
                <a:solidFill>
                  <a:srgbClr val="BE1247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88" name="TextBox 11"/>
          <p:cNvSpPr txBox="1">
            <a:spLocks noChangeArrowheads="1"/>
          </p:cNvSpPr>
          <p:nvPr/>
        </p:nvSpPr>
        <p:spPr bwMode="auto">
          <a:xfrm flipH="1">
            <a:off x="681150" y="1638216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11"/>
          <p:cNvSpPr txBox="1">
            <a:spLocks noChangeArrowheads="1"/>
          </p:cNvSpPr>
          <p:nvPr/>
        </p:nvSpPr>
        <p:spPr bwMode="auto">
          <a:xfrm flipH="1">
            <a:off x="681150" y="2064357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11"/>
          <p:cNvSpPr txBox="1">
            <a:spLocks noChangeArrowheads="1"/>
          </p:cNvSpPr>
          <p:nvPr/>
        </p:nvSpPr>
        <p:spPr bwMode="auto">
          <a:xfrm flipH="1">
            <a:off x="681150" y="2295634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681150" y="1976770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119707"/>
            </a:solidFill>
            <a:prstDash val="sysDot"/>
            <a:headEnd type="oval"/>
            <a:tailEnd type="oval"/>
          </a:ln>
          <a:effectLst/>
        </p:spPr>
      </p:cxnSp>
      <p:sp>
        <p:nvSpPr>
          <p:cNvPr id="92" name="TextBox 11"/>
          <p:cNvSpPr txBox="1">
            <a:spLocks noChangeArrowheads="1"/>
          </p:cNvSpPr>
          <p:nvPr/>
        </p:nvSpPr>
        <p:spPr bwMode="auto">
          <a:xfrm flipH="1">
            <a:off x="681150" y="3706915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TextBox 11"/>
          <p:cNvSpPr txBox="1">
            <a:spLocks noChangeArrowheads="1"/>
          </p:cNvSpPr>
          <p:nvPr/>
        </p:nvSpPr>
        <p:spPr bwMode="auto">
          <a:xfrm flipH="1">
            <a:off x="681150" y="4133056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11"/>
          <p:cNvSpPr txBox="1">
            <a:spLocks noChangeArrowheads="1"/>
          </p:cNvSpPr>
          <p:nvPr/>
        </p:nvSpPr>
        <p:spPr bwMode="auto">
          <a:xfrm flipH="1">
            <a:off x="681150" y="4364333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681150" y="4045469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C73E01"/>
            </a:solidFill>
            <a:prstDash val="sysDot"/>
            <a:headEnd type="oval"/>
            <a:tailEnd type="oval"/>
          </a:ln>
          <a:effectLst/>
        </p:spPr>
      </p:cxnSp>
      <p:sp>
        <p:nvSpPr>
          <p:cNvPr id="96" name="TextBox 11"/>
          <p:cNvSpPr txBox="1">
            <a:spLocks noChangeArrowheads="1"/>
          </p:cNvSpPr>
          <p:nvPr/>
        </p:nvSpPr>
        <p:spPr bwMode="auto">
          <a:xfrm flipH="1">
            <a:off x="6890293" y="1638216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11"/>
          <p:cNvSpPr txBox="1">
            <a:spLocks noChangeArrowheads="1"/>
          </p:cNvSpPr>
          <p:nvPr/>
        </p:nvSpPr>
        <p:spPr bwMode="auto">
          <a:xfrm flipH="1">
            <a:off x="7111048" y="2064357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7111048" y="2295634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6317466" y="1976770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006A96"/>
            </a:solidFill>
            <a:prstDash val="sysDot"/>
            <a:headEnd type="oval"/>
            <a:tailEnd type="oval"/>
          </a:ln>
          <a:effectLst/>
        </p:spPr>
      </p:cxn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6890293" y="3682236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 flipH="1">
            <a:off x="7111048" y="4108377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1"/>
          <p:cNvSpPr txBox="1">
            <a:spLocks noChangeArrowheads="1"/>
          </p:cNvSpPr>
          <p:nvPr/>
        </p:nvSpPr>
        <p:spPr bwMode="auto">
          <a:xfrm flipH="1">
            <a:off x="7111048" y="4339654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6317466" y="4020790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BE1247"/>
            </a:solidFill>
            <a:prstDash val="sysDot"/>
            <a:headEnd type="oval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20125</TotalTime>
  <Words>76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Kozuka Mincho Pro H</vt:lpstr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1048</cp:revision>
  <dcterms:created xsi:type="dcterms:W3CDTF">2009-02-11T05:37:22Z</dcterms:created>
  <dcterms:modified xsi:type="dcterms:W3CDTF">2015-03-12T02:29:01Z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