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83" r:id="rId2"/>
  </p:sldIdLst>
  <p:sldSz cx="9144000" cy="6858000" type="screen4x3"/>
  <p:notesSz cx="6858000" cy="9144000"/>
  <p:custDataLst>
    <p:tags r:id="rId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4">
          <p15:clr>
            <a:srgbClr val="A4A3A4"/>
          </p15:clr>
        </p15:guide>
        <p15:guide id="2" orient="horz" pos="618">
          <p15:clr>
            <a:srgbClr val="A4A3A4"/>
          </p15:clr>
        </p15:guide>
        <p15:guide id="3" orient="horz" pos="709">
          <p15:clr>
            <a:srgbClr val="A4A3A4"/>
          </p15:clr>
        </p15:guide>
        <p15:guide id="4" orient="horz" pos="3974">
          <p15:clr>
            <a:srgbClr val="A4A3A4"/>
          </p15:clr>
        </p15:guide>
        <p15:guide id="5" orient="horz" pos="4065">
          <p15:clr>
            <a:srgbClr val="A4A3A4"/>
          </p15:clr>
        </p15:guide>
        <p15:guide id="6" orient="horz" pos="4247">
          <p15:clr>
            <a:srgbClr val="A4A3A4"/>
          </p15:clr>
        </p15:guide>
        <p15:guide id="7" pos="5511">
          <p15:clr>
            <a:srgbClr val="A4A3A4"/>
          </p15:clr>
        </p15:guide>
        <p15:guide id="8" pos="249">
          <p15:clr>
            <a:srgbClr val="A4A3A4"/>
          </p15:clr>
        </p15:guide>
        <p15:guide id="9" pos="2880">
          <p15:clr>
            <a:srgbClr val="A4A3A4"/>
          </p15:clr>
        </p15:guide>
        <p15:guide id="10" pos="2835">
          <p15:clr>
            <a:srgbClr val="A4A3A4"/>
          </p15:clr>
        </p15:guide>
        <p15:guide id="11" pos="292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orient="horz" pos="476">
          <p15:clr>
            <a:srgbClr val="A4A3A4"/>
          </p15:clr>
        </p15:guide>
        <p15:guide id="3" orient="horz" pos="5465">
          <p15:clr>
            <a:srgbClr val="A4A3A4"/>
          </p15:clr>
        </p15:guide>
        <p15:guide id="4" orient="horz" pos="5759">
          <p15:clr>
            <a:srgbClr val="A4A3A4"/>
          </p15:clr>
        </p15:guide>
        <p15:guide id="5" orient="horz" pos="5511">
          <p15:clr>
            <a:srgbClr val="A4A3A4"/>
          </p15:clr>
        </p15:guide>
        <p15:guide id="6" orient="horz" pos="5692">
          <p15:clr>
            <a:srgbClr val="A4A3A4"/>
          </p15:clr>
        </p15:guide>
        <p15:guide id="7" pos="3974">
          <p15:clr>
            <a:srgbClr val="A4A3A4"/>
          </p15:clr>
        </p15:guide>
        <p15:guide id="8" pos="34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E1B"/>
    <a:srgbClr val="373737"/>
    <a:srgbClr val="6E6E6E"/>
    <a:srgbClr val="FFFFFF"/>
    <a:srgbClr val="F8F8F8"/>
    <a:srgbClr val="000000"/>
    <a:srgbClr val="1C1C1C"/>
    <a:srgbClr val="DDDDDD"/>
    <a:srgbClr val="808080"/>
    <a:srgbClr val="C0C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75" autoAdjust="0"/>
    <p:restoredTop sz="94719" autoAdjust="0"/>
  </p:normalViewPr>
  <p:slideViewPr>
    <p:cSldViewPr showGuides="1">
      <p:cViewPr varScale="1">
        <p:scale>
          <a:sx n="87" d="100"/>
          <a:sy n="87" d="100"/>
        </p:scale>
        <p:origin x="990" y="90"/>
      </p:cViewPr>
      <p:guideLst>
        <p:guide orient="horz" pos="164"/>
        <p:guide orient="horz" pos="618"/>
        <p:guide orient="horz" pos="709"/>
        <p:guide orient="horz" pos="3974"/>
        <p:guide orient="horz" pos="4065"/>
        <p:guide orient="horz" pos="4247"/>
        <p:guide pos="5511"/>
        <p:guide pos="249"/>
        <p:guide pos="2880"/>
        <p:guide pos="2835"/>
        <p:guide pos="29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notesViewPr>
    <p:cSldViewPr>
      <p:cViewPr varScale="1">
        <p:scale>
          <a:sx n="56" d="100"/>
          <a:sy n="56" d="100"/>
        </p:scale>
        <p:origin x="-2544" y="-78"/>
      </p:cViewPr>
      <p:guideLst>
        <p:guide orient="horz" pos="2880"/>
        <p:guide orient="horz" pos="476"/>
        <p:guide orient="horz" pos="5465"/>
        <p:guide orient="horz" pos="5759"/>
        <p:guide orient="horz" pos="5511"/>
        <p:guide orient="horz" pos="5692"/>
        <p:guide pos="3974"/>
        <p:guide pos="34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229" y="107503"/>
            <a:ext cx="4320496" cy="2398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89137" y="351842"/>
            <a:ext cx="4319587" cy="228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algn="l"/>
            <a:fld id="{CB446F43-867F-4F64-92FD-6C8496B9358B}" type="datetimeFigureOut">
              <a:rPr lang="zh-CN" altLang="en-US" smtClean="0"/>
              <a:pPr algn="l"/>
              <a:t>2015/4/7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518112" y="8748464"/>
            <a:ext cx="2971800" cy="32194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085183" y="8748464"/>
            <a:ext cx="1223541" cy="32352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15FF29FA-1BF5-411D-8347-0A24CCE555CE}" type="slidenum">
              <a:rPr lang="zh-CN" altLang="en-US" smtClean="0"/>
              <a:t>‹#›</a:t>
            </a:fld>
            <a:r>
              <a:rPr lang="zh-CN" altLang="en-US" dirty="0" smtClean="0"/>
              <a:t> 页 讲义</a:t>
            </a:r>
            <a:endParaRPr lang="zh-CN" altLang="en-US" dirty="0"/>
          </a:p>
        </p:txBody>
      </p:sp>
      <p:cxnSp>
        <p:nvCxnSpPr>
          <p:cNvPr id="10" name="直接连接符 9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3429000" y="1312195"/>
            <a:ext cx="2879725" cy="1603621"/>
            <a:chOff x="0" y="1312195"/>
            <a:chExt cx="6858000" cy="1603621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3429000" y="3980364"/>
            <a:ext cx="2879725" cy="1603621"/>
            <a:chOff x="0" y="1312195"/>
            <a:chExt cx="6858000" cy="1603621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3429000" y="6629089"/>
            <a:ext cx="2879725" cy="1603621"/>
            <a:chOff x="0" y="1312195"/>
            <a:chExt cx="6858000" cy="1603621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0" y="131219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0" y="171310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/>
            <p:nvPr/>
          </p:nvCxnSpPr>
          <p:spPr>
            <a:xfrm>
              <a:off x="0" y="2114005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0" y="2514910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/>
            <p:nvPr/>
          </p:nvCxnSpPr>
          <p:spPr>
            <a:xfrm>
              <a:off x="0" y="2915816"/>
              <a:ext cx="6858000" cy="0"/>
            </a:xfrm>
            <a:prstGeom prst="line">
              <a:avLst/>
            </a:prstGeom>
            <a:ln>
              <a:solidFill>
                <a:srgbClr val="C0C0C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2" name="矩形 31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28526" y="989904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C0C0C0"/>
                </a:solidFill>
              </a:rPr>
              <a:t>此处记录讲义</a:t>
            </a:r>
            <a:endParaRPr lang="zh-CN" altLang="en-US" sz="1400" dirty="0">
              <a:solidFill>
                <a:srgbClr val="C0C0C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328526" y="3672587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sp>
        <p:nvSpPr>
          <p:cNvPr id="37" name="矩形 36"/>
          <p:cNvSpPr/>
          <p:nvPr/>
        </p:nvSpPr>
        <p:spPr>
          <a:xfrm>
            <a:off x="3328526" y="6321312"/>
            <a:ext cx="126188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C0C0C0"/>
                </a:solidFill>
              </a:rPr>
              <a:t>此处记录讲义</a:t>
            </a:r>
          </a:p>
        </p:txBody>
      </p:sp>
      <p:pic>
        <p:nvPicPr>
          <p:cNvPr id="38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2929386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5581827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9275" y="8232710"/>
            <a:ext cx="2663701" cy="30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4116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设计素材\shado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275" y="5292080"/>
            <a:ext cx="5759450" cy="37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988840" y="114299"/>
            <a:ext cx="4319884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此处添加页眉信息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88840" y="347370"/>
            <a:ext cx="4319885" cy="23307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D51D64F8-606E-4201-A2DE-1AF0754CE781}" type="datetimeFigureOut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552806" y="971600"/>
            <a:ext cx="5755919" cy="4316939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549275" y="5508104"/>
            <a:ext cx="5759450" cy="28780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549523" y="8748465"/>
            <a:ext cx="2971800" cy="28758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zh-CN" altLang="en-US" dirty="0" smtClean="0"/>
              <a:t>此处添加页脚信息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748713"/>
            <a:ext cx="2424112" cy="2873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zh-CN" altLang="en-US" dirty="0" smtClean="0"/>
              <a:t>第 </a:t>
            </a:r>
            <a:fld id="{CE884005-AAD7-43DA-8323-709AF992FEE5}" type="slidenum">
              <a:rPr lang="zh-CN" altLang="en-US" smtClean="0"/>
              <a:pPr/>
              <a:t>‹#›</a:t>
            </a:fld>
            <a:r>
              <a:rPr lang="zh-CN" altLang="en-US" dirty="0" smtClean="0"/>
              <a:t> 页</a:t>
            </a:r>
            <a:endParaRPr lang="zh-CN" altLang="en-US" dirty="0"/>
          </a:p>
        </p:txBody>
      </p:sp>
      <p:cxnSp>
        <p:nvCxnSpPr>
          <p:cNvPr id="8" name="直接连接符 7"/>
          <p:cNvCxnSpPr/>
          <p:nvPr/>
        </p:nvCxnSpPr>
        <p:spPr>
          <a:xfrm>
            <a:off x="0" y="723669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49275" y="114299"/>
            <a:ext cx="1368152" cy="466143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8676457"/>
            <a:ext cx="68580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13762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1pPr>
    <a:lvl2pPr marL="6286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2pPr>
    <a:lvl3pPr marL="10858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3pPr>
    <a:lvl4pPr marL="15430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4pPr>
    <a:lvl5pPr marL="2000250" indent="-171450" algn="l" defTabSz="914400" rtl="0" eaLnBrk="1" fontAlgn="ctr" latinLnBrk="0" hangingPunct="1">
      <a:buSzPct val="70000"/>
      <a:buFont typeface="Wingdings" pitchFamily="2" charset="2"/>
      <a:buChar char="l"/>
      <a:defRPr sz="1200" kern="1200">
        <a:solidFill>
          <a:schemeClr val="tx1">
            <a:lumMod val="75000"/>
            <a:lumOff val="25000"/>
          </a:schemeClr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面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2060848"/>
            <a:ext cx="8353425" cy="792088"/>
          </a:xfrm>
        </p:spPr>
        <p:txBody>
          <a:bodyPr/>
          <a:lstStyle>
            <a:lvl1pPr algn="l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852936"/>
            <a:ext cx="8353425" cy="504056"/>
          </a:xfrm>
        </p:spPr>
        <p:txBody>
          <a:bodyPr/>
          <a:lstStyle>
            <a:lvl1pPr marL="0" indent="0" algn="l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9376E313-2D52-48C8-8277-CF8FAABB88F6}" type="datetime1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568534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7" y="4956215"/>
            <a:ext cx="8353425" cy="566738"/>
          </a:xfrm>
        </p:spPr>
        <p:txBody>
          <a:bodyPr anchor="b"/>
          <a:lstStyle>
            <a:lvl1pPr algn="l">
              <a:defRPr sz="2000"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95287" y="1125538"/>
            <a:ext cx="8353425" cy="3743622"/>
          </a:xfrm>
          <a:ln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95287" y="5522953"/>
            <a:ext cx="8353425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2015/4/7</a:t>
            </a:fld>
            <a:endParaRPr lang="zh-CN" altLang="en-US" dirty="0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78368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A5CC1532-F6AC-4C0F-9262-7D09BE731876}" type="datetime1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174653"/>
            <a:ext cx="8353425" cy="750292"/>
          </a:xfrm>
        </p:spPr>
        <p:txBody>
          <a:bodyPr anchor="t">
            <a:normAutofit/>
          </a:bodyPr>
          <a:lstStyle>
            <a:lvl1pPr algn="l">
              <a:defRPr sz="3200" b="1" cap="all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772816"/>
            <a:ext cx="8353425" cy="401836"/>
          </a:xfrm>
        </p:spPr>
        <p:txBody>
          <a:bodyPr anchor="b"/>
          <a:lstStyle>
            <a:lvl1pPr marL="0" indent="0" algn="l">
              <a:buNone/>
              <a:defRPr sz="2000" b="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249516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封底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95287" y="1844824"/>
            <a:ext cx="8353425" cy="792088"/>
          </a:xfrm>
        </p:spPr>
        <p:txBody>
          <a:bodyPr/>
          <a:lstStyle>
            <a:lvl1pPr algn="ctr">
              <a:defRPr b="1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395287" y="2636912"/>
            <a:ext cx="8353425" cy="504056"/>
          </a:xfrm>
        </p:spPr>
        <p:txBody>
          <a:bodyPr/>
          <a:lstStyle>
            <a:lvl1pPr marL="0" indent="0" algn="ctr">
              <a:buNone/>
              <a:defRPr b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5FCD105-2A29-4E1C-AEE0-6E903EDBE46B}" type="datetime1">
              <a:rPr lang="zh-CN" altLang="en-US" smtClean="0"/>
              <a:pPr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27975320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FBD6D-B5CF-4172-9A2C-EDB32D64EB8E}" type="datetime1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054520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9528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3437" y="1125538"/>
            <a:ext cx="4105275" cy="5183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F3202-57DB-4DFC-BD72-260507B63603}" type="datetime1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9527128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8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95288" y="1844824"/>
            <a:ext cx="4102100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3437" y="1125538"/>
            <a:ext cx="4105275" cy="639762"/>
          </a:xfrm>
        </p:spPr>
        <p:txBody>
          <a:bodyPr anchor="ctr" anchorCtr="0"/>
          <a:lstStyle>
            <a:lvl1pPr marL="0" indent="0">
              <a:buNone/>
              <a:defRPr sz="2400" b="1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844824"/>
            <a:ext cx="4103688" cy="4463901"/>
          </a:xfrm>
        </p:spPr>
        <p:txBody>
          <a:bodyPr/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3056D-84FF-4D4F-BCFE-7D7525594891}" type="datetime1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7204371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AA1BBA-CEB0-4622-BA2B-DCD4AABD4BA9}" type="datetime1">
              <a:rPr lang="zh-CN" altLang="en-US" smtClean="0"/>
              <a:t>2015/4/7</a:t>
            </a:fld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80946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23E8E1-D7D1-4E96-AFE3-CFE14CBD6013}" type="datetime1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marL="0" marR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1307034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5288" y="273050"/>
            <a:ext cx="8353425" cy="7080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zh-CN" altLang="en-US"/>
            </a:lvl1pPr>
          </a:lstStyle>
          <a:p>
            <a:pPr marL="0"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5536" y="1125538"/>
            <a:ext cx="5173663" cy="5183187"/>
          </a:xfrm>
          <a:ln>
            <a:solidFill>
              <a:schemeClr val="tx2"/>
            </a:solidFill>
          </a:ln>
        </p:spPr>
        <p:txBody>
          <a:bodyPr>
            <a:normAutofit/>
          </a:bodyPr>
          <a:lstStyle>
            <a:lvl1pPr>
              <a:defRPr sz="2400">
                <a:solidFill>
                  <a:schemeClr val="tx1"/>
                </a:solidFill>
              </a:defRPr>
            </a:lvl1pPr>
            <a:lvl2pPr>
              <a:defRPr sz="2000">
                <a:solidFill>
                  <a:schemeClr val="tx1"/>
                </a:solidFill>
              </a:defRPr>
            </a:lvl2pPr>
            <a:lvl3pPr>
              <a:defRPr sz="18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52120" y="1125538"/>
            <a:ext cx="3070225" cy="518318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59C1F-EAEB-4161-A355-8EC5A97D3281}" type="datetime1">
              <a:rPr lang="zh-CN" altLang="en-US" smtClean="0"/>
              <a:t>2015/4/7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此处添加公司信息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/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 smtClean="0"/>
          </a:p>
        </p:txBody>
      </p:sp>
    </p:spTree>
    <p:extLst>
      <p:ext uri="{BB962C8B-B14F-4D97-AF65-F5344CB8AC3E}">
        <p14:creationId xmlns:p14="http://schemas.microsoft.com/office/powerpoint/2010/main" val="3004492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395289" y="260351"/>
            <a:ext cx="8353424" cy="7207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95289" y="1196752"/>
            <a:ext cx="8353424" cy="51119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395288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73AA1BBA-CEB0-4622-BA2B-DCD4AABD4BA9}" type="datetime1">
              <a:rPr lang="zh-CN" altLang="en-US" smtClean="0"/>
              <a:pPr/>
              <a:t>2015/4/7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453336"/>
            <a:ext cx="2895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mtClean="0"/>
              <a:t>此处添加公司信息</a:t>
            </a:r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615113" y="6453336"/>
            <a:ext cx="2133600" cy="26813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9F4BA8F-7B64-4198-9505-0CB5D4D3B36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2348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1" r:id="rId3"/>
    <p:sldLayoutId id="214748365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fontAlgn="ctr" latinLnBrk="0" hangingPunct="1">
        <a:lnSpc>
          <a:spcPct val="100000"/>
        </a:lnSpc>
        <a:spcBef>
          <a:spcPts val="0"/>
        </a:spcBef>
        <a:spcAft>
          <a:spcPts val="400"/>
        </a:spcAft>
        <a:buSzPct val="70000"/>
        <a:buFont typeface="Wingdings" pitchFamily="2" charset="2"/>
        <a:buChar char="l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900"/>
          <p:cNvGrpSpPr>
            <a:grpSpLocks/>
          </p:cNvGrpSpPr>
          <p:nvPr/>
        </p:nvGrpSpPr>
        <p:grpSpPr bwMode="auto">
          <a:xfrm>
            <a:off x="12700" y="836712"/>
            <a:ext cx="9131300" cy="5218112"/>
            <a:chOff x="186210" y="228600"/>
            <a:chExt cx="9131574" cy="5218028"/>
          </a:xfrm>
        </p:grpSpPr>
        <p:grpSp>
          <p:nvGrpSpPr>
            <p:cNvPr id="18" name="Group 897"/>
            <p:cNvGrpSpPr>
              <a:grpSpLocks/>
            </p:cNvGrpSpPr>
            <p:nvPr/>
          </p:nvGrpSpPr>
          <p:grpSpPr bwMode="auto">
            <a:xfrm rot="-542914">
              <a:off x="4778569" y="390393"/>
              <a:ext cx="944253" cy="944253"/>
              <a:chOff x="149225" y="1094417"/>
              <a:chExt cx="2465387" cy="2465388"/>
            </a:xfrm>
          </p:grpSpPr>
          <p:sp>
            <p:nvSpPr>
              <p:cNvPr id="86" name="Rektangel 40"/>
              <p:cNvSpPr>
                <a:spLocks noChangeArrowheads="1"/>
              </p:cNvSpPr>
              <p:nvPr/>
            </p:nvSpPr>
            <p:spPr bwMode="auto">
              <a:xfrm rot="556523">
                <a:off x="150179" y="1094985"/>
                <a:ext cx="2466270" cy="2466156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indent="-342900" algn="ctr" defTabSz="914400">
                  <a:buFont typeface="Calibri" charset="0"/>
                  <a:buAutoNum type="arabicPeriod"/>
                </a:pPr>
                <a:endParaRPr lang="zh-CN" altLang="zh-CN" noProof="1">
                  <a:solidFill>
                    <a:srgbClr val="FFFFFF"/>
                  </a:solidFill>
                  <a:latin typeface="+mn-ea"/>
                </a:endParaRPr>
              </a:p>
            </p:txBody>
          </p:sp>
          <p:pic>
            <p:nvPicPr>
              <p:cNvPr id="87" name="Billede 8" descr="dreamstime_Puzzle.jpg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37"/>
              <a:stretch>
                <a:fillRect/>
              </a:stretch>
            </p:blipFill>
            <p:spPr bwMode="auto">
              <a:xfrm rot="567297">
                <a:off x="290388" y="1188004"/>
                <a:ext cx="2260407" cy="2016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9" name="Group 894"/>
            <p:cNvGrpSpPr>
              <a:grpSpLocks/>
            </p:cNvGrpSpPr>
            <p:nvPr/>
          </p:nvGrpSpPr>
          <p:grpSpPr bwMode="auto">
            <a:xfrm rot="424065">
              <a:off x="4325004" y="481625"/>
              <a:ext cx="1001672" cy="1001416"/>
              <a:chOff x="432286" y="2286160"/>
              <a:chExt cx="2466489" cy="2465857"/>
            </a:xfrm>
          </p:grpSpPr>
          <p:sp>
            <p:nvSpPr>
              <p:cNvPr id="84" name="Rektangel 40"/>
              <p:cNvSpPr>
                <a:spLocks noChangeArrowheads="1"/>
              </p:cNvSpPr>
              <p:nvPr/>
            </p:nvSpPr>
            <p:spPr bwMode="auto">
              <a:xfrm rot="21269425">
                <a:off x="432286" y="2286160"/>
                <a:ext cx="2466489" cy="2465857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  <a:reflection stA="50000" endPos="18000" dist="12700" dir="5400000" sy="-100000" algn="bl" rotWithShape="0"/>
              </a:effectLst>
            </p:spPr>
            <p:txBody>
              <a:bodyPr anchor="ctr"/>
              <a:lstStyle/>
              <a:p>
                <a:pPr indent="-342900" algn="ctr" defTabSz="914400" fontAlgn="auto">
                  <a:spcBef>
                    <a:spcPts val="0"/>
                  </a:spcBef>
                  <a:spcAft>
                    <a:spcPts val="0"/>
                  </a:spcAft>
                  <a:buFont typeface="Calibri" pitchFamily="-108" charset="0"/>
                  <a:buAutoNum type="arabicPeriod"/>
                  <a:defRPr/>
                </a:pPr>
                <a:endParaRPr kern="0" noProof="1">
                  <a:solidFill>
                    <a:srgbClr val="FFFFFF"/>
                  </a:solidFill>
                  <a:latin typeface="+mn-ea"/>
                  <a:cs typeface="ＭＳ Ｐゴシック" pitchFamily="-108" charset="-128"/>
                </a:endParaRPr>
              </a:p>
            </p:txBody>
          </p:sp>
          <p:pic>
            <p:nvPicPr>
              <p:cNvPr id="85" name="Billede 22" descr="dreamstime_Mind map.jpg"/>
              <p:cNvPicPr>
                <a:picLocks noChangeAspect="1"/>
              </p:cNvPicPr>
              <p:nvPr/>
            </p:nvPicPr>
            <p:blipFill>
              <a:blip r:embed="rId3" cstate="print">
                <a:lum brigh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6515"/>
              <a:stretch>
                <a:fillRect/>
              </a:stretch>
            </p:blipFill>
            <p:spPr bwMode="auto">
              <a:xfrm rot="-360270">
                <a:off x="488111" y="2377665"/>
                <a:ext cx="2315411" cy="186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0" name="Group 891"/>
            <p:cNvGrpSpPr>
              <a:grpSpLocks/>
            </p:cNvGrpSpPr>
            <p:nvPr/>
          </p:nvGrpSpPr>
          <p:grpSpPr bwMode="auto">
            <a:xfrm rot="397794">
              <a:off x="3802345" y="598461"/>
              <a:ext cx="1116065" cy="1115885"/>
              <a:chOff x="-3599433" y="1015449"/>
              <a:chExt cx="2732790" cy="2732349"/>
            </a:xfrm>
          </p:grpSpPr>
          <p:sp>
            <p:nvSpPr>
              <p:cNvPr id="82" name="Rektangel 40"/>
              <p:cNvSpPr>
                <a:spLocks noChangeArrowheads="1"/>
              </p:cNvSpPr>
              <p:nvPr/>
            </p:nvSpPr>
            <p:spPr bwMode="auto">
              <a:xfrm rot="21269425">
                <a:off x="-3599433" y="1015449"/>
                <a:ext cx="2732790" cy="2732349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  <a:reflection stA="50000" endPos="18000" dist="12700" dir="5400000" sy="-100000" algn="bl" rotWithShape="0"/>
              </a:effectLst>
            </p:spPr>
            <p:txBody>
              <a:bodyPr anchor="ctr"/>
              <a:lstStyle/>
              <a:p>
                <a:pPr indent="-342900" algn="ctr" defTabSz="914400" fontAlgn="auto">
                  <a:spcBef>
                    <a:spcPts val="0"/>
                  </a:spcBef>
                  <a:spcAft>
                    <a:spcPts val="0"/>
                  </a:spcAft>
                  <a:buFont typeface="Calibri" pitchFamily="-108" charset="0"/>
                  <a:buAutoNum type="arabicPeriod"/>
                  <a:defRPr/>
                </a:pPr>
                <a:endParaRPr kern="0" noProof="1">
                  <a:solidFill>
                    <a:srgbClr val="FFFFFF"/>
                  </a:solidFill>
                  <a:latin typeface="+mn-ea"/>
                  <a:cs typeface="ＭＳ Ｐゴシック" pitchFamily="-108" charset="-128"/>
                </a:endParaRPr>
              </a:p>
            </p:txBody>
          </p:sp>
          <p:pic>
            <p:nvPicPr>
              <p:cNvPr id="83" name="Billede 10" descr="dreamstime_Spiral staircase.jpg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87" r="12476" b="2992"/>
              <a:stretch>
                <a:fillRect/>
              </a:stretch>
            </p:blipFill>
            <p:spPr bwMode="auto">
              <a:xfrm rot="-321727">
                <a:off x="-3487605" y="1106198"/>
                <a:ext cx="2492375" cy="2124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1" name="Group 888"/>
            <p:cNvGrpSpPr>
              <a:grpSpLocks/>
            </p:cNvGrpSpPr>
            <p:nvPr/>
          </p:nvGrpSpPr>
          <p:grpSpPr bwMode="auto">
            <a:xfrm>
              <a:off x="3322436" y="715963"/>
              <a:ext cx="1249564" cy="1249564"/>
              <a:chOff x="381188" y="707658"/>
              <a:chExt cx="1167755" cy="1167755"/>
            </a:xfrm>
          </p:grpSpPr>
          <p:sp>
            <p:nvSpPr>
              <p:cNvPr id="80" name="Rektangel 40"/>
              <p:cNvSpPr>
                <a:spLocks noChangeArrowheads="1"/>
              </p:cNvSpPr>
              <p:nvPr/>
            </p:nvSpPr>
            <p:spPr bwMode="auto">
              <a:xfrm rot="13609">
                <a:off x="381906" y="707650"/>
                <a:ext cx="1167601" cy="1167548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indent="-342900" algn="ctr" defTabSz="914400">
                  <a:buFont typeface="Calibri" charset="0"/>
                  <a:buAutoNum type="arabicPeriod"/>
                </a:pPr>
                <a:endParaRPr lang="zh-CN" altLang="zh-CN" noProof="1">
                  <a:solidFill>
                    <a:srgbClr val="FFFFFF"/>
                  </a:solidFill>
                  <a:latin typeface="+mn-ea"/>
                </a:endParaRPr>
              </a:p>
            </p:txBody>
          </p:sp>
          <p:pic>
            <p:nvPicPr>
              <p:cNvPr id="81" name="Billede 6" descr="dreamstime_House Clouds.jpg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811" t="3619" r="18277" b="12550"/>
              <a:stretch>
                <a:fillRect/>
              </a:stretch>
            </p:blipFill>
            <p:spPr bwMode="auto">
              <a:xfrm>
                <a:off x="459560" y="753953"/>
                <a:ext cx="1011011" cy="940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2" name="Group 885"/>
            <p:cNvGrpSpPr>
              <a:grpSpLocks/>
            </p:cNvGrpSpPr>
            <p:nvPr/>
          </p:nvGrpSpPr>
          <p:grpSpPr bwMode="auto">
            <a:xfrm rot="-508024">
              <a:off x="2976107" y="935542"/>
              <a:ext cx="1221709" cy="1221709"/>
              <a:chOff x="-3913055" y="-305089"/>
              <a:chExt cx="2732087" cy="2732087"/>
            </a:xfrm>
          </p:grpSpPr>
          <p:sp>
            <p:nvSpPr>
              <p:cNvPr id="78" name="Rektangel 40"/>
              <p:cNvSpPr>
                <a:spLocks noChangeArrowheads="1"/>
              </p:cNvSpPr>
              <p:nvPr/>
            </p:nvSpPr>
            <p:spPr bwMode="auto">
              <a:xfrm rot="556523">
                <a:off x="-3914274" y="-306312"/>
                <a:ext cx="2733659" cy="2733532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indent="-342900" algn="ctr" defTabSz="914400">
                  <a:buFont typeface="Calibri" charset="0"/>
                  <a:buAutoNum type="arabicPeriod"/>
                </a:pPr>
                <a:endParaRPr lang="zh-CN" altLang="zh-CN" noProof="1">
                  <a:solidFill>
                    <a:srgbClr val="FFFFFF"/>
                  </a:solidFill>
                  <a:latin typeface="+mn-ea"/>
                </a:endParaRPr>
              </a:p>
            </p:txBody>
          </p:sp>
          <p:pic>
            <p:nvPicPr>
              <p:cNvPr id="79" name="Billede 45" descr="dreamstime_Architect plan.jpg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114"/>
              <a:stretch>
                <a:fillRect/>
              </a:stretch>
            </p:blipFill>
            <p:spPr bwMode="auto">
              <a:xfrm rot="585855">
                <a:off x="-3786055" y="-174914"/>
                <a:ext cx="2476500" cy="2084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3" name="Group 210"/>
            <p:cNvGrpSpPr>
              <a:grpSpLocks/>
            </p:cNvGrpSpPr>
            <p:nvPr/>
          </p:nvGrpSpPr>
          <p:grpSpPr bwMode="auto">
            <a:xfrm>
              <a:off x="2569436" y="1155546"/>
              <a:ext cx="1255435" cy="1255435"/>
              <a:chOff x="4233954" y="-104182"/>
              <a:chExt cx="1352505" cy="1352505"/>
            </a:xfrm>
          </p:grpSpPr>
          <p:sp>
            <p:nvSpPr>
              <p:cNvPr id="76" name="Rektangel 40"/>
              <p:cNvSpPr>
                <a:spLocks noChangeArrowheads="1"/>
              </p:cNvSpPr>
              <p:nvPr/>
            </p:nvSpPr>
            <p:spPr bwMode="auto">
              <a:xfrm rot="48499">
                <a:off x="4233612" y="-104032"/>
                <a:ext cx="1352845" cy="1352782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indent="-342900" algn="ctr" defTabSz="914400">
                  <a:buFont typeface="Calibri" charset="0"/>
                  <a:buAutoNum type="arabicPeriod"/>
                </a:pPr>
                <a:endParaRPr lang="zh-CN" altLang="zh-CN" noProof="1">
                  <a:solidFill>
                    <a:srgbClr val="FFFFFF"/>
                  </a:solidFill>
                  <a:latin typeface="+mn-ea"/>
                </a:endParaRPr>
              </a:p>
            </p:txBody>
          </p:sp>
          <p:pic>
            <p:nvPicPr>
              <p:cNvPr id="77" name="Billede 15" descr="dreamstime_Doors to new world.jpg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4113"/>
              <a:stretch>
                <a:fillRect/>
              </a:stretch>
            </p:blipFill>
            <p:spPr bwMode="auto">
              <a:xfrm>
                <a:off x="4310541" y="-64965"/>
                <a:ext cx="1212924" cy="105935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24" name="Group 181"/>
            <p:cNvGrpSpPr>
              <a:grpSpLocks/>
            </p:cNvGrpSpPr>
            <p:nvPr/>
          </p:nvGrpSpPr>
          <p:grpSpPr bwMode="auto">
            <a:xfrm>
              <a:off x="1676400" y="228600"/>
              <a:ext cx="7636244" cy="5218028"/>
              <a:chOff x="1676400" y="268372"/>
              <a:chExt cx="7636244" cy="5218028"/>
            </a:xfrm>
          </p:grpSpPr>
          <p:sp>
            <p:nvSpPr>
              <p:cNvPr id="74" name="Freeform 174"/>
              <p:cNvSpPr>
                <a:spLocks/>
              </p:cNvSpPr>
              <p:nvPr/>
            </p:nvSpPr>
            <p:spPr bwMode="auto">
              <a:xfrm>
                <a:off x="1727719" y="268372"/>
                <a:ext cx="7585302" cy="5218028"/>
              </a:xfrm>
              <a:custGeom>
                <a:avLst/>
                <a:gdLst>
                  <a:gd name="T0" fmla="*/ 77907 w 7585674"/>
                  <a:gd name="T1" fmla="*/ 5159209 h 5218028"/>
                  <a:gd name="T2" fmla="*/ 130824 w 7585674"/>
                  <a:gd name="T3" fmla="*/ 4841719 h 5218028"/>
                  <a:gd name="T4" fmla="*/ 404226 w 7585674"/>
                  <a:gd name="T5" fmla="*/ 4197920 h 5218028"/>
                  <a:gd name="T6" fmla="*/ 792281 w 7585674"/>
                  <a:gd name="T7" fmla="*/ 3598218 h 5218028"/>
                  <a:gd name="T8" fmla="*/ 1206795 w 7585674"/>
                  <a:gd name="T9" fmla="*/ 3077887 h 5218028"/>
                  <a:gd name="T10" fmla="*/ 1691864 w 7585674"/>
                  <a:gd name="T11" fmla="*/ 2575195 h 5218028"/>
                  <a:gd name="T12" fmla="*/ 2229850 w 7585674"/>
                  <a:gd name="T13" fmla="*/ 2160694 h 5218028"/>
                  <a:gd name="T14" fmla="*/ 2794293 w 7585674"/>
                  <a:gd name="T15" fmla="*/ 1781470 h 5218028"/>
                  <a:gd name="T16" fmla="*/ 3314640 w 7585674"/>
                  <a:gd name="T17" fmla="*/ 1481619 h 5218028"/>
                  <a:gd name="T18" fmla="*/ 3843806 w 7585674"/>
                  <a:gd name="T19" fmla="*/ 1208225 h 5218028"/>
                  <a:gd name="T20" fmla="*/ 4540542 w 7585674"/>
                  <a:gd name="T21" fmla="*/ 926012 h 5218028"/>
                  <a:gd name="T22" fmla="*/ 5290195 w 7585674"/>
                  <a:gd name="T23" fmla="*/ 643799 h 5218028"/>
                  <a:gd name="T24" fmla="*/ 6286791 w 7585674"/>
                  <a:gd name="T25" fmla="*/ 326309 h 5218028"/>
                  <a:gd name="T26" fmla="*/ 7583248 w 7585674"/>
                  <a:gd name="T27" fmla="*/ 0 h 5218028"/>
                  <a:gd name="T28" fmla="*/ 7583248 w 7585674"/>
                  <a:gd name="T29" fmla="*/ 79372 h 5218028"/>
                  <a:gd name="T30" fmla="*/ 7574429 w 7585674"/>
                  <a:gd name="T31" fmla="*/ 149926 h 5218028"/>
                  <a:gd name="T32" fmla="*/ 7036443 w 7585674"/>
                  <a:gd name="T33" fmla="*/ 335128 h 5218028"/>
                  <a:gd name="T34" fmla="*/ 6410263 w 7585674"/>
                  <a:gd name="T35" fmla="*/ 573245 h 5218028"/>
                  <a:gd name="T36" fmla="*/ 5581235 w 7585674"/>
                  <a:gd name="T37" fmla="*/ 952469 h 5218028"/>
                  <a:gd name="T38" fmla="*/ 4787486 w 7585674"/>
                  <a:gd name="T39" fmla="*/ 1446342 h 5218028"/>
                  <a:gd name="T40" fmla="*/ 4240681 w 7585674"/>
                  <a:gd name="T41" fmla="*/ 1904939 h 5218028"/>
                  <a:gd name="T42" fmla="*/ 3817348 w 7585674"/>
                  <a:gd name="T43" fmla="*/ 2407631 h 5218028"/>
                  <a:gd name="T44" fmla="*/ 3561584 w 7585674"/>
                  <a:gd name="T45" fmla="*/ 2901504 h 5218028"/>
                  <a:gd name="T46" fmla="*/ 3429293 w 7585674"/>
                  <a:gd name="T47" fmla="*/ 3439473 h 5218028"/>
                  <a:gd name="T48" fmla="*/ 3411654 w 7585674"/>
                  <a:gd name="T49" fmla="*/ 4056814 h 5218028"/>
                  <a:gd name="T50" fmla="*/ 3491029 w 7585674"/>
                  <a:gd name="T51" fmla="*/ 4612421 h 5218028"/>
                  <a:gd name="T52" fmla="*/ 3658599 w 7585674"/>
                  <a:gd name="T53" fmla="*/ 5168028 h 5218028"/>
                  <a:gd name="T54" fmla="*/ 77907 w 7585674"/>
                  <a:gd name="T55" fmla="*/ 5159209 h 521802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7585674" h="5218028">
                    <a:moveTo>
                      <a:pt x="77911" y="5159209"/>
                    </a:moveTo>
                    <a:cubicBezTo>
                      <a:pt x="0" y="5218028"/>
                      <a:pt x="76441" y="5001934"/>
                      <a:pt x="130830" y="4841719"/>
                    </a:cubicBezTo>
                    <a:cubicBezTo>
                      <a:pt x="185219" y="4681504"/>
                      <a:pt x="293998" y="4405170"/>
                      <a:pt x="404246" y="4197920"/>
                    </a:cubicBezTo>
                    <a:cubicBezTo>
                      <a:pt x="514494" y="3990670"/>
                      <a:pt x="658552" y="3784890"/>
                      <a:pt x="792320" y="3598218"/>
                    </a:cubicBezTo>
                    <a:cubicBezTo>
                      <a:pt x="926088" y="3411546"/>
                      <a:pt x="1056916" y="3248391"/>
                      <a:pt x="1206854" y="3077887"/>
                    </a:cubicBezTo>
                    <a:cubicBezTo>
                      <a:pt x="1356792" y="2907383"/>
                      <a:pt x="1521430" y="2728061"/>
                      <a:pt x="1691947" y="2575195"/>
                    </a:cubicBezTo>
                    <a:cubicBezTo>
                      <a:pt x="1862465" y="2422330"/>
                      <a:pt x="2046212" y="2292982"/>
                      <a:pt x="2229959" y="2160694"/>
                    </a:cubicBezTo>
                    <a:cubicBezTo>
                      <a:pt x="2413706" y="2028407"/>
                      <a:pt x="2613623" y="1894649"/>
                      <a:pt x="2794430" y="1781470"/>
                    </a:cubicBezTo>
                    <a:cubicBezTo>
                      <a:pt x="2975237" y="1668291"/>
                      <a:pt x="3139876" y="1577160"/>
                      <a:pt x="3314803" y="1481619"/>
                    </a:cubicBezTo>
                    <a:cubicBezTo>
                      <a:pt x="3489730" y="1386078"/>
                      <a:pt x="3639668" y="1300826"/>
                      <a:pt x="3843995" y="1208225"/>
                    </a:cubicBezTo>
                    <a:cubicBezTo>
                      <a:pt x="4048322" y="1115624"/>
                      <a:pt x="4299689" y="1020083"/>
                      <a:pt x="4540765" y="926012"/>
                    </a:cubicBezTo>
                    <a:cubicBezTo>
                      <a:pt x="4781841" y="831941"/>
                      <a:pt x="4999398" y="743749"/>
                      <a:pt x="5290454" y="643799"/>
                    </a:cubicBezTo>
                    <a:cubicBezTo>
                      <a:pt x="5581510" y="543849"/>
                      <a:pt x="5904905" y="433609"/>
                      <a:pt x="6287099" y="326309"/>
                    </a:cubicBezTo>
                    <a:cubicBezTo>
                      <a:pt x="6669293" y="219009"/>
                      <a:pt x="7367533" y="41156"/>
                      <a:pt x="7583620" y="0"/>
                    </a:cubicBezTo>
                    <a:cubicBezTo>
                      <a:pt x="7581440" y="87873"/>
                      <a:pt x="7585090" y="54384"/>
                      <a:pt x="7583620" y="79372"/>
                    </a:cubicBezTo>
                    <a:cubicBezTo>
                      <a:pt x="7582150" y="104360"/>
                      <a:pt x="7585674" y="103067"/>
                      <a:pt x="7574800" y="149926"/>
                    </a:cubicBezTo>
                    <a:cubicBezTo>
                      <a:pt x="7483661" y="192552"/>
                      <a:pt x="7230825" y="264575"/>
                      <a:pt x="7036788" y="335128"/>
                    </a:cubicBezTo>
                    <a:cubicBezTo>
                      <a:pt x="6842751" y="405681"/>
                      <a:pt x="6653123" y="470355"/>
                      <a:pt x="6410577" y="573245"/>
                    </a:cubicBezTo>
                    <a:cubicBezTo>
                      <a:pt x="6168031" y="676135"/>
                      <a:pt x="5851985" y="806953"/>
                      <a:pt x="5581509" y="952469"/>
                    </a:cubicBezTo>
                    <a:cubicBezTo>
                      <a:pt x="5311033" y="1097985"/>
                      <a:pt x="5011158" y="1287597"/>
                      <a:pt x="4787721" y="1446342"/>
                    </a:cubicBezTo>
                    <a:cubicBezTo>
                      <a:pt x="4564284" y="1605087"/>
                      <a:pt x="4402587" y="1744724"/>
                      <a:pt x="4240889" y="1904939"/>
                    </a:cubicBezTo>
                    <a:cubicBezTo>
                      <a:pt x="4079191" y="2065154"/>
                      <a:pt x="3930723" y="2241537"/>
                      <a:pt x="3817535" y="2407631"/>
                    </a:cubicBezTo>
                    <a:cubicBezTo>
                      <a:pt x="3704347" y="2573725"/>
                      <a:pt x="3626438" y="2729531"/>
                      <a:pt x="3561759" y="2901504"/>
                    </a:cubicBezTo>
                    <a:cubicBezTo>
                      <a:pt x="3497080" y="3073477"/>
                      <a:pt x="3454451" y="3246921"/>
                      <a:pt x="3429461" y="3439473"/>
                    </a:cubicBezTo>
                    <a:cubicBezTo>
                      <a:pt x="3404471" y="3632025"/>
                      <a:pt x="3401531" y="3861323"/>
                      <a:pt x="3411821" y="4056814"/>
                    </a:cubicBezTo>
                    <a:cubicBezTo>
                      <a:pt x="3422111" y="4252305"/>
                      <a:pt x="3450041" y="4427219"/>
                      <a:pt x="3491200" y="4612421"/>
                    </a:cubicBezTo>
                    <a:cubicBezTo>
                      <a:pt x="3532359" y="4797623"/>
                      <a:pt x="3516503" y="4706002"/>
                      <a:pt x="3658778" y="5168028"/>
                    </a:cubicBezTo>
                    <a:lnTo>
                      <a:pt x="77911" y="5159209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>
                <a:outerShdw blurRad="40000" dist="23000" dir="5400000" rotWithShape="0">
                  <a:srgbClr val="000000">
                    <a:alpha val="34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>
                  <a:latin typeface="+mn-ea"/>
                </a:endParaRPr>
              </a:p>
            </p:txBody>
          </p:sp>
          <p:sp>
            <p:nvSpPr>
              <p:cNvPr id="75" name="Freeform 4"/>
              <p:cNvSpPr>
                <a:spLocks/>
              </p:cNvSpPr>
              <p:nvPr/>
            </p:nvSpPr>
            <p:spPr bwMode="auto">
              <a:xfrm>
                <a:off x="1676917" y="268372"/>
                <a:ext cx="7585302" cy="5218028"/>
              </a:xfrm>
              <a:custGeom>
                <a:avLst/>
                <a:gdLst>
                  <a:gd name="T0" fmla="*/ 77907 w 7585674"/>
                  <a:gd name="T1" fmla="*/ 5159209 h 5218028"/>
                  <a:gd name="T2" fmla="*/ 130824 w 7585674"/>
                  <a:gd name="T3" fmla="*/ 4841719 h 5218028"/>
                  <a:gd name="T4" fmla="*/ 404226 w 7585674"/>
                  <a:gd name="T5" fmla="*/ 4197920 h 5218028"/>
                  <a:gd name="T6" fmla="*/ 792281 w 7585674"/>
                  <a:gd name="T7" fmla="*/ 3598218 h 5218028"/>
                  <a:gd name="T8" fmla="*/ 1206795 w 7585674"/>
                  <a:gd name="T9" fmla="*/ 3077887 h 5218028"/>
                  <a:gd name="T10" fmla="*/ 1691864 w 7585674"/>
                  <a:gd name="T11" fmla="*/ 2575195 h 5218028"/>
                  <a:gd name="T12" fmla="*/ 2229850 w 7585674"/>
                  <a:gd name="T13" fmla="*/ 2160694 h 5218028"/>
                  <a:gd name="T14" fmla="*/ 2794293 w 7585674"/>
                  <a:gd name="T15" fmla="*/ 1781470 h 5218028"/>
                  <a:gd name="T16" fmla="*/ 3314640 w 7585674"/>
                  <a:gd name="T17" fmla="*/ 1481619 h 5218028"/>
                  <a:gd name="T18" fmla="*/ 3843806 w 7585674"/>
                  <a:gd name="T19" fmla="*/ 1208225 h 5218028"/>
                  <a:gd name="T20" fmla="*/ 4540542 w 7585674"/>
                  <a:gd name="T21" fmla="*/ 926012 h 5218028"/>
                  <a:gd name="T22" fmla="*/ 5290195 w 7585674"/>
                  <a:gd name="T23" fmla="*/ 643799 h 5218028"/>
                  <a:gd name="T24" fmla="*/ 6286791 w 7585674"/>
                  <a:gd name="T25" fmla="*/ 326309 h 5218028"/>
                  <a:gd name="T26" fmla="*/ 7583248 w 7585674"/>
                  <a:gd name="T27" fmla="*/ 0 h 5218028"/>
                  <a:gd name="T28" fmla="*/ 7583248 w 7585674"/>
                  <a:gd name="T29" fmla="*/ 79372 h 5218028"/>
                  <a:gd name="T30" fmla="*/ 7574429 w 7585674"/>
                  <a:gd name="T31" fmla="*/ 149926 h 5218028"/>
                  <a:gd name="T32" fmla="*/ 7036443 w 7585674"/>
                  <a:gd name="T33" fmla="*/ 335128 h 5218028"/>
                  <a:gd name="T34" fmla="*/ 6410263 w 7585674"/>
                  <a:gd name="T35" fmla="*/ 573245 h 5218028"/>
                  <a:gd name="T36" fmla="*/ 5581235 w 7585674"/>
                  <a:gd name="T37" fmla="*/ 952469 h 5218028"/>
                  <a:gd name="T38" fmla="*/ 4787486 w 7585674"/>
                  <a:gd name="T39" fmla="*/ 1446342 h 5218028"/>
                  <a:gd name="T40" fmla="*/ 4240681 w 7585674"/>
                  <a:gd name="T41" fmla="*/ 1904939 h 5218028"/>
                  <a:gd name="T42" fmla="*/ 3817348 w 7585674"/>
                  <a:gd name="T43" fmla="*/ 2407631 h 5218028"/>
                  <a:gd name="T44" fmla="*/ 3561584 w 7585674"/>
                  <a:gd name="T45" fmla="*/ 2901504 h 5218028"/>
                  <a:gd name="T46" fmla="*/ 3429293 w 7585674"/>
                  <a:gd name="T47" fmla="*/ 3439473 h 5218028"/>
                  <a:gd name="T48" fmla="*/ 3411654 w 7585674"/>
                  <a:gd name="T49" fmla="*/ 4056814 h 5218028"/>
                  <a:gd name="T50" fmla="*/ 3491029 w 7585674"/>
                  <a:gd name="T51" fmla="*/ 4612421 h 5218028"/>
                  <a:gd name="T52" fmla="*/ 3658599 w 7585674"/>
                  <a:gd name="T53" fmla="*/ 5168028 h 5218028"/>
                  <a:gd name="T54" fmla="*/ 77907 w 7585674"/>
                  <a:gd name="T55" fmla="*/ 5159209 h 521802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7585674" h="5218028">
                    <a:moveTo>
                      <a:pt x="77911" y="5159209"/>
                    </a:moveTo>
                    <a:cubicBezTo>
                      <a:pt x="0" y="5218028"/>
                      <a:pt x="76441" y="5001934"/>
                      <a:pt x="130830" y="4841719"/>
                    </a:cubicBezTo>
                    <a:cubicBezTo>
                      <a:pt x="185219" y="4681504"/>
                      <a:pt x="293998" y="4405170"/>
                      <a:pt x="404246" y="4197920"/>
                    </a:cubicBezTo>
                    <a:cubicBezTo>
                      <a:pt x="514494" y="3990670"/>
                      <a:pt x="658552" y="3784890"/>
                      <a:pt x="792320" y="3598218"/>
                    </a:cubicBezTo>
                    <a:cubicBezTo>
                      <a:pt x="926088" y="3411546"/>
                      <a:pt x="1056916" y="3248391"/>
                      <a:pt x="1206854" y="3077887"/>
                    </a:cubicBezTo>
                    <a:cubicBezTo>
                      <a:pt x="1356792" y="2907383"/>
                      <a:pt x="1521430" y="2728061"/>
                      <a:pt x="1691947" y="2575195"/>
                    </a:cubicBezTo>
                    <a:cubicBezTo>
                      <a:pt x="1862465" y="2422330"/>
                      <a:pt x="2046212" y="2292982"/>
                      <a:pt x="2229959" y="2160694"/>
                    </a:cubicBezTo>
                    <a:cubicBezTo>
                      <a:pt x="2413706" y="2028407"/>
                      <a:pt x="2613623" y="1894649"/>
                      <a:pt x="2794430" y="1781470"/>
                    </a:cubicBezTo>
                    <a:cubicBezTo>
                      <a:pt x="2975237" y="1668291"/>
                      <a:pt x="3139876" y="1577160"/>
                      <a:pt x="3314803" y="1481619"/>
                    </a:cubicBezTo>
                    <a:cubicBezTo>
                      <a:pt x="3489730" y="1386078"/>
                      <a:pt x="3639668" y="1300826"/>
                      <a:pt x="3843995" y="1208225"/>
                    </a:cubicBezTo>
                    <a:cubicBezTo>
                      <a:pt x="4048322" y="1115624"/>
                      <a:pt x="4299689" y="1020083"/>
                      <a:pt x="4540765" y="926012"/>
                    </a:cubicBezTo>
                    <a:cubicBezTo>
                      <a:pt x="4781841" y="831941"/>
                      <a:pt x="4999398" y="743749"/>
                      <a:pt x="5290454" y="643799"/>
                    </a:cubicBezTo>
                    <a:cubicBezTo>
                      <a:pt x="5581510" y="543849"/>
                      <a:pt x="5904905" y="433609"/>
                      <a:pt x="6287099" y="326309"/>
                    </a:cubicBezTo>
                    <a:cubicBezTo>
                      <a:pt x="6669293" y="219009"/>
                      <a:pt x="7367533" y="41156"/>
                      <a:pt x="7583620" y="0"/>
                    </a:cubicBezTo>
                    <a:cubicBezTo>
                      <a:pt x="7581440" y="87873"/>
                      <a:pt x="7585090" y="54384"/>
                      <a:pt x="7583620" y="79372"/>
                    </a:cubicBezTo>
                    <a:cubicBezTo>
                      <a:pt x="7582150" y="104360"/>
                      <a:pt x="7585674" y="103067"/>
                      <a:pt x="7574800" y="149926"/>
                    </a:cubicBezTo>
                    <a:cubicBezTo>
                      <a:pt x="7483661" y="192552"/>
                      <a:pt x="7230825" y="264575"/>
                      <a:pt x="7036788" y="335128"/>
                    </a:cubicBezTo>
                    <a:cubicBezTo>
                      <a:pt x="6842751" y="405681"/>
                      <a:pt x="6653123" y="470355"/>
                      <a:pt x="6410577" y="573245"/>
                    </a:cubicBezTo>
                    <a:cubicBezTo>
                      <a:pt x="6168031" y="676135"/>
                      <a:pt x="5851985" y="806953"/>
                      <a:pt x="5581509" y="952469"/>
                    </a:cubicBezTo>
                    <a:cubicBezTo>
                      <a:pt x="5311033" y="1097985"/>
                      <a:pt x="5011158" y="1287597"/>
                      <a:pt x="4787721" y="1446342"/>
                    </a:cubicBezTo>
                    <a:cubicBezTo>
                      <a:pt x="4564284" y="1605087"/>
                      <a:pt x="4402587" y="1744724"/>
                      <a:pt x="4240889" y="1904939"/>
                    </a:cubicBezTo>
                    <a:cubicBezTo>
                      <a:pt x="4079191" y="2065154"/>
                      <a:pt x="3930723" y="2241537"/>
                      <a:pt x="3817535" y="2407631"/>
                    </a:cubicBezTo>
                    <a:cubicBezTo>
                      <a:pt x="3704347" y="2573725"/>
                      <a:pt x="3626438" y="2729531"/>
                      <a:pt x="3561759" y="2901504"/>
                    </a:cubicBezTo>
                    <a:cubicBezTo>
                      <a:pt x="3497080" y="3073477"/>
                      <a:pt x="3454451" y="3246921"/>
                      <a:pt x="3429461" y="3439473"/>
                    </a:cubicBezTo>
                    <a:cubicBezTo>
                      <a:pt x="3404471" y="3632025"/>
                      <a:pt x="3401531" y="3861323"/>
                      <a:pt x="3411821" y="4056814"/>
                    </a:cubicBezTo>
                    <a:cubicBezTo>
                      <a:pt x="3422111" y="4252305"/>
                      <a:pt x="3450041" y="4427219"/>
                      <a:pt x="3491200" y="4612421"/>
                    </a:cubicBezTo>
                    <a:cubicBezTo>
                      <a:pt x="3532359" y="4797623"/>
                      <a:pt x="3516503" y="4706002"/>
                      <a:pt x="3658778" y="5168028"/>
                    </a:cubicBezTo>
                    <a:lnTo>
                      <a:pt x="77911" y="515920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95959"/>
                  </a:gs>
                  <a:gs pos="100000">
                    <a:srgbClr val="262626"/>
                  </a:gs>
                </a:gsLst>
                <a:lin ang="5400000"/>
              </a:gradFill>
              <a:ln>
                <a:noFill/>
              </a:ln>
              <a:effectLst>
                <a:outerShdw blurRad="40000" dist="23000" dir="5400000" rotWithShape="0">
                  <a:srgbClr val="000000">
                    <a:alpha val="34999"/>
                  </a:srgbClr>
                </a:outerShdw>
              </a:effectLst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>
                  <a:defRPr/>
                </a:pPr>
                <a:endParaRPr lang="zh-CN" altLang="en-US">
                  <a:latin typeface="+mn-ea"/>
                </a:endParaRPr>
              </a:p>
            </p:txBody>
          </p:sp>
        </p:grpSp>
        <p:sp>
          <p:nvSpPr>
            <p:cNvPr id="25" name="TextBox 155"/>
            <p:cNvSpPr txBox="1">
              <a:spLocks noChangeArrowheads="1"/>
            </p:cNvSpPr>
            <p:nvPr/>
          </p:nvSpPr>
          <p:spPr bwMode="auto">
            <a:xfrm>
              <a:off x="3750463" y="4419600"/>
              <a:ext cx="2040737" cy="7694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nb-NO" altLang="zh-CN" sz="4400" b="1">
                  <a:solidFill>
                    <a:srgbClr val="FFFFFF"/>
                  </a:solidFill>
                  <a:latin typeface="+mn-ea"/>
                  <a:ea typeface="+mn-ea"/>
                </a:rPr>
                <a:t>2011</a:t>
              </a:r>
            </a:p>
          </p:txBody>
        </p:sp>
        <p:sp>
          <p:nvSpPr>
            <p:cNvPr id="26" name="TextBox 157"/>
            <p:cNvSpPr txBox="1">
              <a:spLocks noChangeArrowheads="1"/>
            </p:cNvSpPr>
            <p:nvPr/>
          </p:nvSpPr>
          <p:spPr bwMode="auto">
            <a:xfrm>
              <a:off x="3886200" y="3876837"/>
              <a:ext cx="1653706" cy="584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nb-NO" altLang="zh-CN" sz="3200" b="1">
                  <a:solidFill>
                    <a:srgbClr val="FFFFFF"/>
                  </a:solidFill>
                  <a:latin typeface="+mn-ea"/>
                  <a:ea typeface="+mn-ea"/>
                </a:rPr>
                <a:t>2010</a:t>
              </a:r>
            </a:p>
          </p:txBody>
        </p:sp>
        <p:sp>
          <p:nvSpPr>
            <p:cNvPr id="27" name="TextBox 158"/>
            <p:cNvSpPr txBox="1">
              <a:spLocks noChangeArrowheads="1"/>
            </p:cNvSpPr>
            <p:nvPr/>
          </p:nvSpPr>
          <p:spPr bwMode="auto">
            <a:xfrm>
              <a:off x="4038600" y="3352800"/>
              <a:ext cx="130450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nb-NO" altLang="zh-CN" sz="2800" b="1">
                  <a:solidFill>
                    <a:srgbClr val="FFFFFF"/>
                  </a:solidFill>
                  <a:latin typeface="+mn-ea"/>
                  <a:ea typeface="+mn-ea"/>
                </a:rPr>
                <a:t>2009</a:t>
              </a:r>
            </a:p>
          </p:txBody>
        </p:sp>
        <p:sp>
          <p:nvSpPr>
            <p:cNvPr id="28" name="TextBox 159"/>
            <p:cNvSpPr txBox="1">
              <a:spLocks noChangeArrowheads="1"/>
            </p:cNvSpPr>
            <p:nvPr/>
          </p:nvSpPr>
          <p:spPr bwMode="auto">
            <a:xfrm>
              <a:off x="4267200" y="2977823"/>
              <a:ext cx="128065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nb-NO" altLang="zh-CN" sz="2400" b="1">
                  <a:solidFill>
                    <a:srgbClr val="FFFFFF"/>
                  </a:solidFill>
                  <a:latin typeface="+mn-ea"/>
                  <a:ea typeface="+mn-ea"/>
                </a:rPr>
                <a:t>2008</a:t>
              </a:r>
            </a:p>
          </p:txBody>
        </p:sp>
        <p:sp>
          <p:nvSpPr>
            <p:cNvPr id="29" name="TextBox 160"/>
            <p:cNvSpPr txBox="1">
              <a:spLocks noChangeArrowheads="1"/>
            </p:cNvSpPr>
            <p:nvPr/>
          </p:nvSpPr>
          <p:spPr bwMode="auto">
            <a:xfrm>
              <a:off x="4488137" y="2609379"/>
              <a:ext cx="914400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nb-NO" altLang="zh-CN" sz="2000" b="1">
                  <a:solidFill>
                    <a:srgbClr val="FFFFFF"/>
                  </a:solidFill>
                  <a:latin typeface="+mn-ea"/>
                  <a:ea typeface="+mn-ea"/>
                </a:rPr>
                <a:t>2007</a:t>
              </a:r>
            </a:p>
          </p:txBody>
        </p:sp>
        <p:sp>
          <p:nvSpPr>
            <p:cNvPr id="30" name="TextBox 161"/>
            <p:cNvSpPr txBox="1">
              <a:spLocks noChangeArrowheads="1"/>
            </p:cNvSpPr>
            <p:nvPr/>
          </p:nvSpPr>
          <p:spPr bwMode="auto">
            <a:xfrm>
              <a:off x="4780500" y="2296302"/>
              <a:ext cx="904974" cy="369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nb-NO" altLang="zh-CN" b="1" dirty="0">
                  <a:solidFill>
                    <a:srgbClr val="FFFFFF"/>
                  </a:solidFill>
                  <a:latin typeface="+mn-ea"/>
                  <a:ea typeface="+mn-ea"/>
                </a:rPr>
                <a:t>2006</a:t>
              </a:r>
            </a:p>
          </p:txBody>
        </p:sp>
        <p:sp>
          <p:nvSpPr>
            <p:cNvPr id="31" name="TextBox 162"/>
            <p:cNvSpPr txBox="1">
              <a:spLocks noChangeArrowheads="1"/>
            </p:cNvSpPr>
            <p:nvPr/>
          </p:nvSpPr>
          <p:spPr bwMode="auto">
            <a:xfrm>
              <a:off x="5076372" y="2057400"/>
              <a:ext cx="119686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nb-NO" altLang="zh-CN" sz="1600" b="1">
                  <a:solidFill>
                    <a:srgbClr val="FFFFFF"/>
                  </a:solidFill>
                  <a:latin typeface="+mn-ea"/>
                  <a:ea typeface="+mn-ea"/>
                </a:rPr>
                <a:t>2005</a:t>
              </a:r>
            </a:p>
          </p:txBody>
        </p:sp>
        <p:sp>
          <p:nvSpPr>
            <p:cNvPr id="32" name="TextBox 163"/>
            <p:cNvSpPr txBox="1">
              <a:spLocks noChangeArrowheads="1"/>
            </p:cNvSpPr>
            <p:nvPr/>
          </p:nvSpPr>
          <p:spPr bwMode="auto">
            <a:xfrm>
              <a:off x="5334000" y="1825823"/>
              <a:ext cx="91439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nb-NO" altLang="zh-CN" sz="1400" b="1">
                  <a:solidFill>
                    <a:srgbClr val="FFFFFF"/>
                  </a:solidFill>
                  <a:latin typeface="+mn-ea"/>
                  <a:ea typeface="+mn-ea"/>
                </a:rPr>
                <a:t>2004</a:t>
              </a:r>
            </a:p>
          </p:txBody>
        </p:sp>
        <p:sp>
          <p:nvSpPr>
            <p:cNvPr id="33" name="TextBox 164"/>
            <p:cNvSpPr txBox="1">
              <a:spLocks noChangeArrowheads="1"/>
            </p:cNvSpPr>
            <p:nvPr/>
          </p:nvSpPr>
          <p:spPr bwMode="auto">
            <a:xfrm>
              <a:off x="5664878" y="1622117"/>
              <a:ext cx="634438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nb-NO" altLang="zh-CN" sz="1200" b="1">
                  <a:solidFill>
                    <a:srgbClr val="FFFFFF"/>
                  </a:solidFill>
                  <a:latin typeface="+mn-ea"/>
                  <a:ea typeface="+mn-ea"/>
                </a:rPr>
                <a:t>2003</a:t>
              </a:r>
            </a:p>
          </p:txBody>
        </p:sp>
        <p:sp>
          <p:nvSpPr>
            <p:cNvPr id="34" name="TextBox 165"/>
            <p:cNvSpPr txBox="1">
              <a:spLocks noChangeArrowheads="1"/>
            </p:cNvSpPr>
            <p:nvPr/>
          </p:nvSpPr>
          <p:spPr bwMode="auto">
            <a:xfrm>
              <a:off x="5925349" y="1500686"/>
              <a:ext cx="449251" cy="3693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nb-NO" altLang="zh-CN" sz="900" b="1">
                  <a:solidFill>
                    <a:srgbClr val="FFFFFF"/>
                  </a:solidFill>
                  <a:latin typeface="+mn-ea"/>
                  <a:ea typeface="+mn-ea"/>
                </a:rPr>
                <a:t>2002</a:t>
              </a:r>
            </a:p>
          </p:txBody>
        </p:sp>
        <p:sp>
          <p:nvSpPr>
            <p:cNvPr id="35" name="TextBox 166"/>
            <p:cNvSpPr txBox="1">
              <a:spLocks noChangeArrowheads="1"/>
            </p:cNvSpPr>
            <p:nvPr/>
          </p:nvSpPr>
          <p:spPr bwMode="auto">
            <a:xfrm>
              <a:off x="6192300" y="1381360"/>
              <a:ext cx="417000" cy="3385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nb-NO" altLang="zh-CN" sz="800" b="1">
                  <a:solidFill>
                    <a:srgbClr val="FFFFFF"/>
                  </a:solidFill>
                  <a:latin typeface="+mn-ea"/>
                  <a:ea typeface="+mn-ea"/>
                </a:rPr>
                <a:t>2001</a:t>
              </a:r>
            </a:p>
          </p:txBody>
        </p:sp>
        <p:grpSp>
          <p:nvGrpSpPr>
            <p:cNvPr id="36" name="Group 188"/>
            <p:cNvGrpSpPr>
              <a:grpSpLocks/>
            </p:cNvGrpSpPr>
            <p:nvPr/>
          </p:nvGrpSpPr>
          <p:grpSpPr bwMode="auto">
            <a:xfrm rot="-542914">
              <a:off x="2207808" y="1414385"/>
              <a:ext cx="1286030" cy="1286030"/>
              <a:chOff x="149225" y="1094417"/>
              <a:chExt cx="2465387" cy="2465388"/>
            </a:xfrm>
          </p:grpSpPr>
          <p:sp>
            <p:nvSpPr>
              <p:cNvPr id="72" name="Rektangel 40"/>
              <p:cNvSpPr>
                <a:spLocks noChangeArrowheads="1"/>
              </p:cNvSpPr>
              <p:nvPr/>
            </p:nvSpPr>
            <p:spPr bwMode="auto">
              <a:xfrm rot="556523">
                <a:off x="148005" y="1094315"/>
                <a:ext cx="2465165" cy="2465051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indent="-342900" algn="ctr" defTabSz="914400">
                  <a:buFont typeface="Calibri" charset="0"/>
                  <a:buAutoNum type="arabicPeriod"/>
                </a:pPr>
                <a:endParaRPr lang="zh-CN" altLang="zh-CN" noProof="1">
                  <a:solidFill>
                    <a:srgbClr val="FFFFFF"/>
                  </a:solidFill>
                  <a:latin typeface="+mn-ea"/>
                </a:endParaRPr>
              </a:p>
            </p:txBody>
          </p:sp>
          <p:pic>
            <p:nvPicPr>
              <p:cNvPr id="73" name="Billede 8" descr="dreamstime_Puzzle.jpg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937"/>
              <a:stretch>
                <a:fillRect/>
              </a:stretch>
            </p:blipFill>
            <p:spPr bwMode="auto">
              <a:xfrm rot="567297">
                <a:off x="290388" y="1188004"/>
                <a:ext cx="2260407" cy="2016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7" name="Group 187"/>
            <p:cNvGrpSpPr>
              <a:grpSpLocks/>
            </p:cNvGrpSpPr>
            <p:nvPr/>
          </p:nvGrpSpPr>
          <p:grpSpPr bwMode="auto">
            <a:xfrm rot="424065">
              <a:off x="1670119" y="1787601"/>
              <a:ext cx="1359651" cy="1359304"/>
              <a:chOff x="497867" y="2198545"/>
              <a:chExt cx="2466489" cy="2465856"/>
            </a:xfrm>
          </p:grpSpPr>
          <p:sp>
            <p:nvSpPr>
              <p:cNvPr id="70" name="Rektangel 40"/>
              <p:cNvSpPr>
                <a:spLocks noChangeArrowheads="1"/>
              </p:cNvSpPr>
              <p:nvPr/>
            </p:nvSpPr>
            <p:spPr bwMode="auto">
              <a:xfrm rot="21269425">
                <a:off x="498608" y="2198345"/>
                <a:ext cx="2465201" cy="2465083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indent="-342900" algn="ctr" defTabSz="914400">
                  <a:buFont typeface="Calibri" charset="0"/>
                  <a:buAutoNum type="arabicPeriod"/>
                </a:pPr>
                <a:endParaRPr lang="zh-CN" altLang="zh-CN" noProof="1">
                  <a:solidFill>
                    <a:srgbClr val="FFFFFF"/>
                  </a:solidFill>
                  <a:latin typeface="+mn-ea"/>
                </a:endParaRPr>
              </a:p>
            </p:txBody>
          </p:sp>
          <p:pic>
            <p:nvPicPr>
              <p:cNvPr id="71" name="Billede 22" descr="dreamstime_Mind map.jpg"/>
              <p:cNvPicPr>
                <a:picLocks noChangeAspect="1"/>
              </p:cNvPicPr>
              <p:nvPr/>
            </p:nvPicPr>
            <p:blipFill>
              <a:blip r:embed="rId9" cstate="print">
                <a:lum bright="1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16515"/>
              <a:stretch>
                <a:fillRect/>
              </a:stretch>
            </p:blipFill>
            <p:spPr bwMode="auto">
              <a:xfrm rot="-360270">
                <a:off x="553692" y="2290051"/>
                <a:ext cx="2315410" cy="18670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8" name="Group 203"/>
            <p:cNvGrpSpPr>
              <a:grpSpLocks/>
            </p:cNvGrpSpPr>
            <p:nvPr/>
          </p:nvGrpSpPr>
          <p:grpSpPr bwMode="auto">
            <a:xfrm rot="397794">
              <a:off x="1161702" y="2212067"/>
              <a:ext cx="1442819" cy="1442586"/>
              <a:chOff x="-3599433" y="1015449"/>
              <a:chExt cx="2732790" cy="2732349"/>
            </a:xfrm>
          </p:grpSpPr>
          <p:sp>
            <p:nvSpPr>
              <p:cNvPr id="68" name="Rektangel 40"/>
              <p:cNvSpPr>
                <a:spLocks noChangeArrowheads="1"/>
              </p:cNvSpPr>
              <p:nvPr/>
            </p:nvSpPr>
            <p:spPr bwMode="auto">
              <a:xfrm rot="21269425">
                <a:off x="-3600932" y="1014240"/>
                <a:ext cx="2733284" cy="2733162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indent="-342900" algn="ctr" defTabSz="914400">
                  <a:buFont typeface="Calibri" charset="0"/>
                  <a:buAutoNum type="arabicPeriod"/>
                </a:pPr>
                <a:endParaRPr lang="zh-CN" altLang="zh-CN" noProof="1">
                  <a:solidFill>
                    <a:srgbClr val="FFFFFF"/>
                  </a:solidFill>
                  <a:latin typeface="+mn-ea"/>
                </a:endParaRPr>
              </a:p>
            </p:txBody>
          </p:sp>
          <p:pic>
            <p:nvPicPr>
              <p:cNvPr id="69" name="Billede 10" descr="dreamstime_Spiral staircase.jpg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1887" r="12476" b="2992"/>
              <a:stretch>
                <a:fillRect/>
              </a:stretch>
            </p:blipFill>
            <p:spPr bwMode="auto">
              <a:xfrm rot="-321727">
                <a:off x="-3487605" y="1106198"/>
                <a:ext cx="2492375" cy="21240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39" name="Group 194"/>
            <p:cNvGrpSpPr>
              <a:grpSpLocks/>
            </p:cNvGrpSpPr>
            <p:nvPr/>
          </p:nvGrpSpPr>
          <p:grpSpPr bwMode="auto">
            <a:xfrm>
              <a:off x="583127" y="2612581"/>
              <a:ext cx="1620426" cy="1620426"/>
              <a:chOff x="381188" y="707658"/>
              <a:chExt cx="1167755" cy="1167755"/>
            </a:xfrm>
          </p:grpSpPr>
          <p:sp>
            <p:nvSpPr>
              <p:cNvPr id="66" name="Rektangel 40"/>
              <p:cNvSpPr>
                <a:spLocks noChangeArrowheads="1"/>
              </p:cNvSpPr>
              <p:nvPr/>
            </p:nvSpPr>
            <p:spPr bwMode="auto">
              <a:xfrm rot="13609">
                <a:off x="381166" y="707951"/>
                <a:ext cx="1168087" cy="1168032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indent="-342900" algn="ctr" defTabSz="914400">
                  <a:buFont typeface="Calibri" charset="0"/>
                  <a:buAutoNum type="arabicPeriod"/>
                </a:pPr>
                <a:endParaRPr lang="zh-CN" altLang="zh-CN" noProof="1">
                  <a:solidFill>
                    <a:srgbClr val="FFFFFF"/>
                  </a:solidFill>
                  <a:latin typeface="+mn-ea"/>
                </a:endParaRPr>
              </a:p>
            </p:txBody>
          </p:sp>
          <p:pic>
            <p:nvPicPr>
              <p:cNvPr id="67" name="Billede 6" descr="dreamstime_House Clouds.jpg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3811" t="3619" r="18277" b="12550"/>
              <a:stretch>
                <a:fillRect/>
              </a:stretch>
            </p:blipFill>
            <p:spPr bwMode="auto">
              <a:xfrm>
                <a:off x="459560" y="753953"/>
                <a:ext cx="1011011" cy="9401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0" name="Group 204"/>
            <p:cNvGrpSpPr>
              <a:grpSpLocks/>
            </p:cNvGrpSpPr>
            <p:nvPr/>
          </p:nvGrpSpPr>
          <p:grpSpPr bwMode="auto">
            <a:xfrm rot="-508024">
              <a:off x="186210" y="3436161"/>
              <a:ext cx="1613736" cy="1613736"/>
              <a:chOff x="-3913055" y="-305089"/>
              <a:chExt cx="2732087" cy="2732087"/>
            </a:xfrm>
          </p:grpSpPr>
          <p:sp>
            <p:nvSpPr>
              <p:cNvPr id="64" name="Rektangel 40"/>
              <p:cNvSpPr>
                <a:spLocks noChangeArrowheads="1"/>
              </p:cNvSpPr>
              <p:nvPr/>
            </p:nvSpPr>
            <p:spPr bwMode="auto">
              <a:xfrm rot="556523">
                <a:off x="-3913091" y="-304363"/>
                <a:ext cx="2725377" cy="2730628"/>
              </a:xfrm>
              <a:prstGeom prst="rect">
                <a:avLst/>
              </a:prstGeom>
              <a:solidFill>
                <a:srgbClr val="FFFFFF">
                  <a:lumMod val="95000"/>
                </a:srgbClr>
              </a:solidFill>
              <a:ln w="25400">
                <a:noFill/>
                <a:miter lim="800000"/>
                <a:headEnd/>
                <a:tailEnd/>
              </a:ln>
              <a:effectLst>
                <a:outerShdw blurRad="63500" dist="38100" dir="2700000" algn="tl" rotWithShape="0">
                  <a:srgbClr val="D7D8D9">
                    <a:lumMod val="50000"/>
                    <a:alpha val="39999"/>
                  </a:srgbClr>
                </a:outerShdw>
              </a:effectLst>
            </p:spPr>
            <p:txBody>
              <a:bodyPr anchor="ctr"/>
              <a:lstStyle/>
              <a:p>
                <a:pPr indent="-342900" algn="ctr" defTabSz="914400">
                  <a:buFont typeface="Calibri" charset="0"/>
                  <a:buAutoNum type="arabicPeriod"/>
                </a:pPr>
                <a:endParaRPr lang="zh-CN" altLang="zh-CN" noProof="1">
                  <a:solidFill>
                    <a:srgbClr val="FFFFFF"/>
                  </a:solidFill>
                  <a:latin typeface="+mn-ea"/>
                </a:endParaRPr>
              </a:p>
            </p:txBody>
          </p:sp>
          <p:pic>
            <p:nvPicPr>
              <p:cNvPr id="65" name="Billede 45" descr="dreamstime_Architect plan.jpg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114"/>
              <a:stretch>
                <a:fillRect/>
              </a:stretch>
            </p:blipFill>
            <p:spPr bwMode="auto">
              <a:xfrm rot="585855">
                <a:off x="-3786055" y="-174914"/>
                <a:ext cx="2476500" cy="20843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41" name="Freeform 856"/>
            <p:cNvSpPr/>
            <p:nvPr/>
          </p:nvSpPr>
          <p:spPr>
            <a:xfrm>
              <a:off x="3429569" y="279399"/>
              <a:ext cx="5816775" cy="4978320"/>
            </a:xfrm>
            <a:custGeom>
              <a:avLst/>
              <a:gdLst>
                <a:gd name="connsiteX0" fmla="*/ 0 w 5816600"/>
                <a:gd name="connsiteY0" fmla="*/ 4978400 h 4978400"/>
                <a:gd name="connsiteX1" fmla="*/ 38100 w 5816600"/>
                <a:gd name="connsiteY1" fmla="*/ 4521200 h 4978400"/>
                <a:gd name="connsiteX2" fmla="*/ 139700 w 5816600"/>
                <a:gd name="connsiteY2" fmla="*/ 4064000 h 4978400"/>
                <a:gd name="connsiteX3" fmla="*/ 304800 w 5816600"/>
                <a:gd name="connsiteY3" fmla="*/ 3568700 h 4978400"/>
                <a:gd name="connsiteX4" fmla="*/ 533400 w 5816600"/>
                <a:gd name="connsiteY4" fmla="*/ 3111500 h 4978400"/>
                <a:gd name="connsiteX5" fmla="*/ 825500 w 5816600"/>
                <a:gd name="connsiteY5" fmla="*/ 2667000 h 4978400"/>
                <a:gd name="connsiteX6" fmla="*/ 1155700 w 5816600"/>
                <a:gd name="connsiteY6" fmla="*/ 2260600 h 4978400"/>
                <a:gd name="connsiteX7" fmla="*/ 1524000 w 5816600"/>
                <a:gd name="connsiteY7" fmla="*/ 1917700 h 4978400"/>
                <a:gd name="connsiteX8" fmla="*/ 1866900 w 5816600"/>
                <a:gd name="connsiteY8" fmla="*/ 1651000 h 4978400"/>
                <a:gd name="connsiteX9" fmla="*/ 2260600 w 5816600"/>
                <a:gd name="connsiteY9" fmla="*/ 1384300 h 4978400"/>
                <a:gd name="connsiteX10" fmla="*/ 2641600 w 5816600"/>
                <a:gd name="connsiteY10" fmla="*/ 1168400 h 4978400"/>
                <a:gd name="connsiteX11" fmla="*/ 3111500 w 5816600"/>
                <a:gd name="connsiteY11" fmla="*/ 965200 h 4978400"/>
                <a:gd name="connsiteX12" fmla="*/ 3683000 w 5816600"/>
                <a:gd name="connsiteY12" fmla="*/ 723900 h 4978400"/>
                <a:gd name="connsiteX13" fmla="*/ 4635500 w 5816600"/>
                <a:gd name="connsiteY13" fmla="*/ 406400 h 4978400"/>
                <a:gd name="connsiteX14" fmla="*/ 5816600 w 5816600"/>
                <a:gd name="connsiteY14" fmla="*/ 0 h 4978400"/>
                <a:gd name="connsiteX0" fmla="*/ 0 w 5816600"/>
                <a:gd name="connsiteY0" fmla="*/ 4978400 h 4978400"/>
                <a:gd name="connsiteX1" fmla="*/ 38100 w 5816600"/>
                <a:gd name="connsiteY1" fmla="*/ 4521200 h 4978400"/>
                <a:gd name="connsiteX2" fmla="*/ 139700 w 5816600"/>
                <a:gd name="connsiteY2" fmla="*/ 4064000 h 4978400"/>
                <a:gd name="connsiteX3" fmla="*/ 304800 w 5816600"/>
                <a:gd name="connsiteY3" fmla="*/ 3568700 h 4978400"/>
                <a:gd name="connsiteX4" fmla="*/ 533400 w 5816600"/>
                <a:gd name="connsiteY4" fmla="*/ 3111500 h 4978400"/>
                <a:gd name="connsiteX5" fmla="*/ 825500 w 5816600"/>
                <a:gd name="connsiteY5" fmla="*/ 2667000 h 4978400"/>
                <a:gd name="connsiteX6" fmla="*/ 1155700 w 5816600"/>
                <a:gd name="connsiteY6" fmla="*/ 2260600 h 4978400"/>
                <a:gd name="connsiteX7" fmla="*/ 1524000 w 5816600"/>
                <a:gd name="connsiteY7" fmla="*/ 1917700 h 4978400"/>
                <a:gd name="connsiteX8" fmla="*/ 1866900 w 5816600"/>
                <a:gd name="connsiteY8" fmla="*/ 1651000 h 4978400"/>
                <a:gd name="connsiteX9" fmla="*/ 2260600 w 5816600"/>
                <a:gd name="connsiteY9" fmla="*/ 1384300 h 4978400"/>
                <a:gd name="connsiteX10" fmla="*/ 2641600 w 5816600"/>
                <a:gd name="connsiteY10" fmla="*/ 1168400 h 4978400"/>
                <a:gd name="connsiteX11" fmla="*/ 3111500 w 5816600"/>
                <a:gd name="connsiteY11" fmla="*/ 965200 h 4978400"/>
                <a:gd name="connsiteX12" fmla="*/ 3683000 w 5816600"/>
                <a:gd name="connsiteY12" fmla="*/ 723900 h 4978400"/>
                <a:gd name="connsiteX13" fmla="*/ 4635500 w 5816600"/>
                <a:gd name="connsiteY13" fmla="*/ 406400 h 4978400"/>
                <a:gd name="connsiteX14" fmla="*/ 5816600 w 5816600"/>
                <a:gd name="connsiteY14" fmla="*/ 0 h 4978400"/>
                <a:gd name="connsiteX0" fmla="*/ 0 w 5816600"/>
                <a:gd name="connsiteY0" fmla="*/ 4978400 h 4978400"/>
                <a:gd name="connsiteX1" fmla="*/ 38100 w 5816600"/>
                <a:gd name="connsiteY1" fmla="*/ 4521200 h 4978400"/>
                <a:gd name="connsiteX2" fmla="*/ 139700 w 5816600"/>
                <a:gd name="connsiteY2" fmla="*/ 4064000 h 4978400"/>
                <a:gd name="connsiteX3" fmla="*/ 304800 w 5816600"/>
                <a:gd name="connsiteY3" fmla="*/ 3568700 h 4978400"/>
                <a:gd name="connsiteX4" fmla="*/ 533400 w 5816600"/>
                <a:gd name="connsiteY4" fmla="*/ 3111500 h 4978400"/>
                <a:gd name="connsiteX5" fmla="*/ 825500 w 5816600"/>
                <a:gd name="connsiteY5" fmla="*/ 2667000 h 4978400"/>
                <a:gd name="connsiteX6" fmla="*/ 1155700 w 5816600"/>
                <a:gd name="connsiteY6" fmla="*/ 2260600 h 4978400"/>
                <a:gd name="connsiteX7" fmla="*/ 1524000 w 5816600"/>
                <a:gd name="connsiteY7" fmla="*/ 1917700 h 4978400"/>
                <a:gd name="connsiteX8" fmla="*/ 1866900 w 5816600"/>
                <a:gd name="connsiteY8" fmla="*/ 1651000 h 4978400"/>
                <a:gd name="connsiteX9" fmla="*/ 2260600 w 5816600"/>
                <a:gd name="connsiteY9" fmla="*/ 1384300 h 4978400"/>
                <a:gd name="connsiteX10" fmla="*/ 2641600 w 5816600"/>
                <a:gd name="connsiteY10" fmla="*/ 1168400 h 4978400"/>
                <a:gd name="connsiteX11" fmla="*/ 3111500 w 5816600"/>
                <a:gd name="connsiteY11" fmla="*/ 965200 h 4978400"/>
                <a:gd name="connsiteX12" fmla="*/ 3683000 w 5816600"/>
                <a:gd name="connsiteY12" fmla="*/ 723900 h 4978400"/>
                <a:gd name="connsiteX13" fmla="*/ 4635500 w 5816600"/>
                <a:gd name="connsiteY13" fmla="*/ 366650 h 4978400"/>
                <a:gd name="connsiteX14" fmla="*/ 5816600 w 5816600"/>
                <a:gd name="connsiteY14" fmla="*/ 0 h 4978400"/>
                <a:gd name="connsiteX0" fmla="*/ 0 w 5816600"/>
                <a:gd name="connsiteY0" fmla="*/ 4978400 h 4978400"/>
                <a:gd name="connsiteX1" fmla="*/ 38100 w 5816600"/>
                <a:gd name="connsiteY1" fmla="*/ 4521200 h 4978400"/>
                <a:gd name="connsiteX2" fmla="*/ 139700 w 5816600"/>
                <a:gd name="connsiteY2" fmla="*/ 4064000 h 4978400"/>
                <a:gd name="connsiteX3" fmla="*/ 304800 w 5816600"/>
                <a:gd name="connsiteY3" fmla="*/ 3568700 h 4978400"/>
                <a:gd name="connsiteX4" fmla="*/ 533400 w 5816600"/>
                <a:gd name="connsiteY4" fmla="*/ 3111500 h 4978400"/>
                <a:gd name="connsiteX5" fmla="*/ 825500 w 5816600"/>
                <a:gd name="connsiteY5" fmla="*/ 2667000 h 4978400"/>
                <a:gd name="connsiteX6" fmla="*/ 1155700 w 5816600"/>
                <a:gd name="connsiteY6" fmla="*/ 2260600 h 4978400"/>
                <a:gd name="connsiteX7" fmla="*/ 1524000 w 5816600"/>
                <a:gd name="connsiteY7" fmla="*/ 1917700 h 4978400"/>
                <a:gd name="connsiteX8" fmla="*/ 1866900 w 5816600"/>
                <a:gd name="connsiteY8" fmla="*/ 1651000 h 4978400"/>
                <a:gd name="connsiteX9" fmla="*/ 2260600 w 5816600"/>
                <a:gd name="connsiteY9" fmla="*/ 1384300 h 4978400"/>
                <a:gd name="connsiteX10" fmla="*/ 2641600 w 5816600"/>
                <a:gd name="connsiteY10" fmla="*/ 1168400 h 4978400"/>
                <a:gd name="connsiteX11" fmla="*/ 3111500 w 5816600"/>
                <a:gd name="connsiteY11" fmla="*/ 965200 h 4978400"/>
                <a:gd name="connsiteX12" fmla="*/ 3683000 w 5816600"/>
                <a:gd name="connsiteY12" fmla="*/ 723900 h 4978400"/>
                <a:gd name="connsiteX13" fmla="*/ 4635500 w 5816600"/>
                <a:gd name="connsiteY13" fmla="*/ 366650 h 4978400"/>
                <a:gd name="connsiteX14" fmla="*/ 5816600 w 5816600"/>
                <a:gd name="connsiteY14" fmla="*/ 0 h 497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5816600" h="4978400">
                  <a:moveTo>
                    <a:pt x="0" y="4978400"/>
                  </a:moveTo>
                  <a:cubicBezTo>
                    <a:pt x="7408" y="4826000"/>
                    <a:pt x="14817" y="4673600"/>
                    <a:pt x="38100" y="4521200"/>
                  </a:cubicBezTo>
                  <a:cubicBezTo>
                    <a:pt x="61383" y="4368800"/>
                    <a:pt x="95250" y="4222750"/>
                    <a:pt x="139700" y="4064000"/>
                  </a:cubicBezTo>
                  <a:cubicBezTo>
                    <a:pt x="184150" y="3905250"/>
                    <a:pt x="239183" y="3727450"/>
                    <a:pt x="304800" y="3568700"/>
                  </a:cubicBezTo>
                  <a:cubicBezTo>
                    <a:pt x="370417" y="3409950"/>
                    <a:pt x="446617" y="3261783"/>
                    <a:pt x="533400" y="3111500"/>
                  </a:cubicBezTo>
                  <a:cubicBezTo>
                    <a:pt x="620183" y="2961217"/>
                    <a:pt x="721783" y="2808817"/>
                    <a:pt x="825500" y="2667000"/>
                  </a:cubicBezTo>
                  <a:cubicBezTo>
                    <a:pt x="929217" y="2525183"/>
                    <a:pt x="1039283" y="2385483"/>
                    <a:pt x="1155700" y="2260600"/>
                  </a:cubicBezTo>
                  <a:cubicBezTo>
                    <a:pt x="1272117" y="2135717"/>
                    <a:pt x="1405467" y="2019300"/>
                    <a:pt x="1524000" y="1917700"/>
                  </a:cubicBezTo>
                  <a:cubicBezTo>
                    <a:pt x="1642533" y="1816100"/>
                    <a:pt x="1744133" y="1739900"/>
                    <a:pt x="1866900" y="1651000"/>
                  </a:cubicBezTo>
                  <a:cubicBezTo>
                    <a:pt x="1989667" y="1562100"/>
                    <a:pt x="2131483" y="1464733"/>
                    <a:pt x="2260600" y="1384300"/>
                  </a:cubicBezTo>
                  <a:cubicBezTo>
                    <a:pt x="2389717" y="1303867"/>
                    <a:pt x="2499783" y="1238250"/>
                    <a:pt x="2641600" y="1168400"/>
                  </a:cubicBezTo>
                  <a:cubicBezTo>
                    <a:pt x="2783417" y="1098550"/>
                    <a:pt x="3111500" y="965200"/>
                    <a:pt x="3111500" y="965200"/>
                  </a:cubicBezTo>
                  <a:cubicBezTo>
                    <a:pt x="3285067" y="891117"/>
                    <a:pt x="3429000" y="823658"/>
                    <a:pt x="3683000" y="723900"/>
                  </a:cubicBezTo>
                  <a:cubicBezTo>
                    <a:pt x="3937000" y="624142"/>
                    <a:pt x="4635500" y="366650"/>
                    <a:pt x="4635500" y="366650"/>
                  </a:cubicBezTo>
                  <a:lnTo>
                    <a:pt x="5816600" y="0"/>
                  </a:lnTo>
                </a:path>
              </a:pathLst>
            </a:custGeom>
            <a:ln w="19050" cap="flat" cmpd="sng" algn="ctr">
              <a:solidFill>
                <a:schemeClr val="bg1"/>
              </a:solidFill>
              <a:prstDash val="lgDash"/>
              <a:round/>
              <a:headEnd type="none" w="med" len="med"/>
              <a:tailEnd type="none" w="med" len="me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  <a:latin typeface="+mn-ea"/>
                <a:cs typeface="ＭＳ Ｐゴシック" charset="0"/>
              </a:endParaRPr>
            </a:p>
          </p:txBody>
        </p:sp>
        <p:sp>
          <p:nvSpPr>
            <p:cNvPr id="42" name="TextBox 857"/>
            <p:cNvSpPr txBox="1">
              <a:spLocks noChangeArrowheads="1"/>
            </p:cNvSpPr>
            <p:nvPr/>
          </p:nvSpPr>
          <p:spPr bwMode="auto">
            <a:xfrm>
              <a:off x="5675652" y="4690546"/>
              <a:ext cx="233612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zh-CN" altLang="en-US" b="1" dirty="0">
                  <a:solidFill>
                    <a:srgbClr val="000000"/>
                  </a:solidFill>
                  <a:latin typeface="+mn-ea"/>
                  <a:ea typeface="+mn-ea"/>
                </a:rPr>
                <a:t>此处添加文字</a:t>
              </a:r>
            </a:p>
          </p:txBody>
        </p:sp>
        <p:sp>
          <p:nvSpPr>
            <p:cNvPr id="43" name="TextBox 858"/>
            <p:cNvSpPr txBox="1">
              <a:spLocks noChangeArrowheads="1"/>
            </p:cNvSpPr>
            <p:nvPr/>
          </p:nvSpPr>
          <p:spPr bwMode="auto">
            <a:xfrm>
              <a:off x="5554890" y="4021723"/>
              <a:ext cx="233612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zh-CN" altLang="en-US" sz="1600" b="1" dirty="0">
                  <a:solidFill>
                    <a:srgbClr val="000000"/>
                  </a:solidFill>
                  <a:latin typeface="+mn-ea"/>
                  <a:ea typeface="+mn-ea"/>
                </a:rPr>
                <a:t>此处添加文字</a:t>
              </a:r>
            </a:p>
          </p:txBody>
        </p:sp>
        <p:sp>
          <p:nvSpPr>
            <p:cNvPr id="44" name="TextBox 859"/>
            <p:cNvSpPr txBox="1">
              <a:spLocks noChangeArrowheads="1"/>
            </p:cNvSpPr>
            <p:nvPr/>
          </p:nvSpPr>
          <p:spPr bwMode="auto">
            <a:xfrm>
              <a:off x="5547857" y="3473678"/>
              <a:ext cx="2336122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zh-CN" altLang="en-US" sz="1400" b="1" dirty="0">
                  <a:solidFill>
                    <a:srgbClr val="000000"/>
                  </a:solidFill>
                  <a:latin typeface="+mn-ea"/>
                  <a:ea typeface="+mn-ea"/>
                </a:rPr>
                <a:t>此处添加文字</a:t>
              </a:r>
            </a:p>
          </p:txBody>
        </p:sp>
        <p:sp>
          <p:nvSpPr>
            <p:cNvPr id="45" name="TextBox 860"/>
            <p:cNvSpPr txBox="1">
              <a:spLocks noChangeArrowheads="1"/>
            </p:cNvSpPr>
            <p:nvPr/>
          </p:nvSpPr>
          <p:spPr bwMode="auto">
            <a:xfrm>
              <a:off x="5562600" y="3130406"/>
              <a:ext cx="2336122" cy="292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zh-CN" altLang="en-US" sz="1300" b="1" dirty="0">
                  <a:solidFill>
                    <a:srgbClr val="000000"/>
                  </a:solidFill>
                  <a:latin typeface="+mn-ea"/>
                  <a:ea typeface="+mn-ea"/>
                </a:rPr>
                <a:t>此处添加文字</a:t>
              </a:r>
            </a:p>
          </p:txBody>
        </p:sp>
        <p:sp>
          <p:nvSpPr>
            <p:cNvPr id="46" name="TextBox 861"/>
            <p:cNvSpPr txBox="1">
              <a:spLocks noChangeArrowheads="1"/>
            </p:cNvSpPr>
            <p:nvPr/>
          </p:nvSpPr>
          <p:spPr bwMode="auto">
            <a:xfrm>
              <a:off x="5664878" y="2738037"/>
              <a:ext cx="233612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zh-CN" altLang="en-US" sz="1200" b="1" dirty="0">
                  <a:solidFill>
                    <a:srgbClr val="000000"/>
                  </a:solidFill>
                  <a:latin typeface="+mn-ea"/>
                  <a:ea typeface="+mn-ea"/>
                </a:rPr>
                <a:t>此处添加文字</a:t>
              </a:r>
            </a:p>
          </p:txBody>
        </p:sp>
        <p:sp>
          <p:nvSpPr>
            <p:cNvPr id="47" name="TextBox 862"/>
            <p:cNvSpPr txBox="1">
              <a:spLocks noChangeArrowheads="1"/>
            </p:cNvSpPr>
            <p:nvPr/>
          </p:nvSpPr>
          <p:spPr bwMode="auto">
            <a:xfrm>
              <a:off x="5893478" y="2452072"/>
              <a:ext cx="2336122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zh-CN" altLang="en-US" sz="1100" b="1" dirty="0">
                  <a:solidFill>
                    <a:srgbClr val="000000"/>
                  </a:solidFill>
                  <a:latin typeface="+mn-ea"/>
                  <a:ea typeface="+mn-ea"/>
                </a:rPr>
                <a:t>此处添加文字</a:t>
              </a:r>
            </a:p>
          </p:txBody>
        </p:sp>
        <p:sp>
          <p:nvSpPr>
            <p:cNvPr id="48" name="TextBox 863"/>
            <p:cNvSpPr txBox="1">
              <a:spLocks noChangeArrowheads="1"/>
            </p:cNvSpPr>
            <p:nvPr/>
          </p:nvSpPr>
          <p:spPr bwMode="auto">
            <a:xfrm>
              <a:off x="6147139" y="2155762"/>
              <a:ext cx="2336122" cy="2462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zh-CN" altLang="en-US" sz="1000" b="1" dirty="0">
                  <a:solidFill>
                    <a:srgbClr val="000000"/>
                  </a:solidFill>
                  <a:latin typeface="+mn-ea"/>
                  <a:ea typeface="+mn-ea"/>
                </a:rPr>
                <a:t>此处添加文字</a:t>
              </a:r>
            </a:p>
          </p:txBody>
        </p:sp>
        <p:sp>
          <p:nvSpPr>
            <p:cNvPr id="49" name="TextBox 864"/>
            <p:cNvSpPr txBox="1">
              <a:spLocks noChangeArrowheads="1"/>
            </p:cNvSpPr>
            <p:nvPr/>
          </p:nvSpPr>
          <p:spPr bwMode="auto">
            <a:xfrm>
              <a:off x="6359189" y="1909541"/>
              <a:ext cx="233612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zh-CN" altLang="en-US" sz="1000" b="1" dirty="0">
                  <a:solidFill>
                    <a:srgbClr val="000000"/>
                  </a:solidFill>
                  <a:latin typeface="+mn-ea"/>
                  <a:ea typeface="+mn-ea"/>
                </a:rPr>
                <a:t>此处添加文字</a:t>
              </a:r>
            </a:p>
          </p:txBody>
        </p:sp>
        <p:sp>
          <p:nvSpPr>
            <p:cNvPr id="50" name="TextBox 865"/>
            <p:cNvSpPr txBox="1">
              <a:spLocks noChangeArrowheads="1"/>
            </p:cNvSpPr>
            <p:nvPr/>
          </p:nvSpPr>
          <p:spPr bwMode="auto">
            <a:xfrm>
              <a:off x="6749368" y="1608407"/>
              <a:ext cx="233612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zh-CN" altLang="en-US" sz="1000" b="1" dirty="0">
                  <a:solidFill>
                    <a:srgbClr val="000000"/>
                  </a:solidFill>
                  <a:latin typeface="+mn-ea"/>
                  <a:ea typeface="+mn-ea"/>
                </a:rPr>
                <a:t>此处添加文字</a:t>
              </a:r>
            </a:p>
          </p:txBody>
        </p:sp>
        <p:cxnSp>
          <p:nvCxnSpPr>
            <p:cNvPr id="51" name="Straight Connector 867"/>
            <p:cNvCxnSpPr/>
            <p:nvPr/>
          </p:nvCxnSpPr>
          <p:spPr>
            <a:xfrm>
              <a:off x="5223498" y="4875137"/>
              <a:ext cx="441338" cy="1588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869"/>
            <p:cNvCxnSpPr/>
            <p:nvPr/>
          </p:nvCxnSpPr>
          <p:spPr>
            <a:xfrm>
              <a:off x="5112370" y="4190936"/>
              <a:ext cx="442926" cy="1587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870"/>
            <p:cNvCxnSpPr/>
            <p:nvPr/>
          </p:nvCxnSpPr>
          <p:spPr>
            <a:xfrm>
              <a:off x="5112370" y="3657545"/>
              <a:ext cx="406412" cy="1587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871"/>
            <p:cNvCxnSpPr/>
            <p:nvPr/>
          </p:nvCxnSpPr>
          <p:spPr>
            <a:xfrm>
              <a:off x="5228261" y="3276551"/>
              <a:ext cx="334972" cy="1587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872"/>
            <p:cNvCxnSpPr/>
            <p:nvPr/>
          </p:nvCxnSpPr>
          <p:spPr>
            <a:xfrm>
              <a:off x="5352090" y="2881269"/>
              <a:ext cx="333385" cy="1588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873"/>
            <p:cNvCxnSpPr/>
            <p:nvPr/>
          </p:nvCxnSpPr>
          <p:spPr>
            <a:xfrm>
              <a:off x="5539421" y="2590762"/>
              <a:ext cx="334972" cy="1587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874"/>
            <p:cNvCxnSpPr/>
            <p:nvPr/>
          </p:nvCxnSpPr>
          <p:spPr>
            <a:xfrm>
              <a:off x="5791840" y="2297079"/>
              <a:ext cx="333385" cy="1588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875"/>
            <p:cNvCxnSpPr/>
            <p:nvPr/>
          </p:nvCxnSpPr>
          <p:spPr>
            <a:xfrm>
              <a:off x="6025210" y="2057371"/>
              <a:ext cx="333385" cy="1587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876"/>
            <p:cNvCxnSpPr/>
            <p:nvPr/>
          </p:nvCxnSpPr>
          <p:spPr>
            <a:xfrm>
              <a:off x="6401458" y="1730351"/>
              <a:ext cx="333385" cy="1587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TextBox 877"/>
            <p:cNvSpPr txBox="1">
              <a:spLocks noChangeArrowheads="1"/>
            </p:cNvSpPr>
            <p:nvPr/>
          </p:nvSpPr>
          <p:spPr bwMode="auto">
            <a:xfrm>
              <a:off x="6981662" y="1447183"/>
              <a:ext cx="2336122" cy="230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zh-CN" altLang="en-US" sz="900" b="1" dirty="0">
                  <a:solidFill>
                    <a:srgbClr val="000000"/>
                  </a:solidFill>
                  <a:latin typeface="+mn-ea"/>
                  <a:ea typeface="+mn-ea"/>
                </a:rPr>
                <a:t>此处添加文字</a:t>
              </a:r>
            </a:p>
          </p:txBody>
        </p:sp>
        <p:cxnSp>
          <p:nvCxnSpPr>
            <p:cNvPr id="61" name="Straight Connector 878"/>
            <p:cNvCxnSpPr/>
            <p:nvPr/>
          </p:nvCxnSpPr>
          <p:spPr>
            <a:xfrm>
              <a:off x="6633240" y="1568428"/>
              <a:ext cx="333385" cy="1587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TextBox 883"/>
            <p:cNvSpPr txBox="1">
              <a:spLocks noChangeArrowheads="1"/>
            </p:cNvSpPr>
            <p:nvPr/>
          </p:nvSpPr>
          <p:spPr bwMode="auto">
            <a:xfrm>
              <a:off x="6540868" y="1752600"/>
              <a:ext cx="2336122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charset="0"/>
                  <a:ea typeface="ＭＳ Ｐゴシック" charset="-128"/>
                </a:defRPr>
              </a:lvl9pPr>
            </a:lstStyle>
            <a:p>
              <a:pPr eaLnBrk="1" hangingPunct="1"/>
              <a:r>
                <a:rPr lang="zh-CN" altLang="en-US" sz="1000" b="1" dirty="0">
                  <a:solidFill>
                    <a:srgbClr val="000000"/>
                  </a:solidFill>
                  <a:latin typeface="+mn-ea"/>
                  <a:ea typeface="+mn-ea"/>
                </a:rPr>
                <a:t>此处添加文字</a:t>
              </a:r>
            </a:p>
          </p:txBody>
        </p:sp>
        <p:cxnSp>
          <p:nvCxnSpPr>
            <p:cNvPr id="63" name="Straight Connector 884"/>
            <p:cNvCxnSpPr/>
            <p:nvPr/>
          </p:nvCxnSpPr>
          <p:spPr>
            <a:xfrm>
              <a:off x="6233178" y="1874810"/>
              <a:ext cx="334973" cy="1588"/>
            </a:xfrm>
            <a:prstGeom prst="line">
              <a:avLst/>
            </a:prstGeom>
            <a:ln>
              <a:solidFill>
                <a:schemeClr val="tx1"/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416144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TP-01-0000xL">
  <a:themeElements>
    <a:clrScheme name="自定义 10">
      <a:dk1>
        <a:srgbClr val="111111"/>
      </a:dk1>
      <a:lt1>
        <a:srgbClr val="FFFFFF"/>
      </a:lt1>
      <a:dk2>
        <a:srgbClr val="777777"/>
      </a:dk2>
      <a:lt2>
        <a:srgbClr val="B2B2B2"/>
      </a:lt2>
      <a:accent1>
        <a:srgbClr val="00589A"/>
      </a:accent1>
      <a:accent2>
        <a:srgbClr val="047BCC"/>
      </a:accent2>
      <a:accent3>
        <a:srgbClr val="007A77"/>
      </a:accent3>
      <a:accent4>
        <a:srgbClr val="00D69E"/>
      </a:accent4>
      <a:accent5>
        <a:srgbClr val="E94E1B"/>
      </a:accent5>
      <a:accent6>
        <a:srgbClr val="FF9900"/>
      </a:accent6>
      <a:hlink>
        <a:srgbClr val="373737"/>
      </a:hlink>
      <a:folHlink>
        <a:srgbClr val="6E6E6E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9525">
          <a:solidFill>
            <a:schemeClr val="accent1">
              <a:lumMod val="50000"/>
            </a:schemeClr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>
          <a:defRPr sz="1600"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www.SlideTo.Me 1">
      <a:majorFont>
        <a:latin typeface="Arial Black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TP-01-0000xL</Template>
  <TotalTime>237</TotalTime>
  <Words>77</Words>
  <Application>Microsoft Office PowerPoint</Application>
  <PresentationFormat>全屏显示(4:3)</PresentationFormat>
  <Paragraphs>22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ＭＳ Ｐゴシック</vt:lpstr>
      <vt:lpstr>微软雅黑</vt:lpstr>
      <vt:lpstr>Arial</vt:lpstr>
      <vt:lpstr>Arial Black</vt:lpstr>
      <vt:lpstr>Calibri</vt:lpstr>
      <vt:lpstr>Wingdings</vt:lpstr>
      <vt:lpstr>TP-01-0000xL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点击此处添加幻灯主标题</dc:title>
  <dc:subject>年会</dc:subject>
  <dc:creator>田士庆</dc:creator>
  <cp:keywords>4.3; 浅蓝色; 静态; L</cp:keywords>
  <dc:description>设计定制服务请访问 www.littletian.com 或 直接邮件 hello@littletian.com</dc:description>
  <cp:lastModifiedBy>Administrator</cp:lastModifiedBy>
  <cp:revision>35</cp:revision>
  <dcterms:created xsi:type="dcterms:W3CDTF">2011-12-07T06:21:55Z</dcterms:created>
  <dcterms:modified xsi:type="dcterms:W3CDTF">2015-04-07T01:15:53Z</dcterms:modified>
  <cp:category>TP</cp:category>
</cp:coreProperties>
</file>