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33C-5B7B-49F9-B85F-8745DE200D26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22C9E-3E43-47B0-9EA8-97ECD8E960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461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3E302C-AC00-4A3F-85B4-6B3AE6C76FD5}" type="slidenum">
              <a:rPr lang="zh-CN" altLang="en-US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1411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226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241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398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249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51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439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132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015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537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603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58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101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996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6/9/2015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84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448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Oval 3"/>
          <p:cNvSpPr>
            <a:spLocks noChangeArrowheads="1"/>
          </p:cNvSpPr>
          <p:nvPr/>
        </p:nvSpPr>
        <p:spPr bwMode="gray">
          <a:xfrm>
            <a:off x="3127573" y="1219225"/>
            <a:ext cx="2641600" cy="2644775"/>
          </a:xfrm>
          <a:prstGeom prst="ellipse">
            <a:avLst/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2037" name="Oval 4"/>
          <p:cNvSpPr>
            <a:spLocks noChangeArrowheads="1"/>
          </p:cNvSpPr>
          <p:nvPr/>
        </p:nvSpPr>
        <p:spPr bwMode="gray">
          <a:xfrm>
            <a:off x="4067373" y="2611462"/>
            <a:ext cx="2643187" cy="2643188"/>
          </a:xfrm>
          <a:prstGeom prst="ellipse">
            <a:avLst/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2038" name="Oval 5"/>
          <p:cNvSpPr>
            <a:spLocks noChangeArrowheads="1"/>
          </p:cNvSpPr>
          <p:nvPr/>
        </p:nvSpPr>
        <p:spPr bwMode="gray">
          <a:xfrm>
            <a:off x="2084585" y="2576537"/>
            <a:ext cx="2644775" cy="2643188"/>
          </a:xfrm>
          <a:prstGeom prst="ellipse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2039" name="Line 6"/>
          <p:cNvSpPr>
            <a:spLocks noChangeShapeType="1"/>
          </p:cNvSpPr>
          <p:nvPr/>
        </p:nvSpPr>
        <p:spPr bwMode="auto">
          <a:xfrm flipH="1" flipV="1">
            <a:off x="2437010" y="2122512"/>
            <a:ext cx="1385888" cy="97472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40" name="Line 7"/>
          <p:cNvSpPr>
            <a:spLocks noChangeShapeType="1"/>
          </p:cNvSpPr>
          <p:nvPr/>
        </p:nvSpPr>
        <p:spPr bwMode="auto">
          <a:xfrm flipV="1">
            <a:off x="5178623" y="2274912"/>
            <a:ext cx="1677987" cy="787400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41" name="Line 8"/>
          <p:cNvSpPr>
            <a:spLocks noChangeShapeType="1"/>
          </p:cNvSpPr>
          <p:nvPr/>
        </p:nvSpPr>
        <p:spPr bwMode="auto">
          <a:xfrm flipH="1">
            <a:off x="4380110" y="4246587"/>
            <a:ext cx="25400" cy="104298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42" name="Rectangle 9"/>
          <p:cNvSpPr>
            <a:spLocks noChangeArrowheads="1"/>
          </p:cNvSpPr>
          <p:nvPr/>
        </p:nvSpPr>
        <p:spPr bwMode="gray">
          <a:xfrm>
            <a:off x="3516142" y="3134431"/>
            <a:ext cx="18882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347146" name="Text Box 10"/>
          <p:cNvSpPr txBox="1">
            <a:spLocks noChangeArrowheads="1"/>
          </p:cNvSpPr>
          <p:nvPr/>
        </p:nvSpPr>
        <p:spPr bwMode="auto">
          <a:xfrm>
            <a:off x="379610" y="1799667"/>
            <a:ext cx="2052638" cy="101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eaLnBrk="1" hangingPunct="1">
              <a:spcBef>
                <a:spcPct val="50000"/>
              </a:spcBef>
              <a:defRPr/>
            </a:pPr>
            <a:r>
              <a:rPr lang="zh-CN" altLang="en-US" sz="1400">
                <a:solidFill>
                  <a:schemeClr val="accent2"/>
                </a:solidFill>
              </a:rPr>
              <a:t>   </a:t>
            </a:r>
            <a:r>
              <a:rPr lang="en-US" altLang="zh-CN" sz="1400" b="1">
                <a:solidFill>
                  <a:schemeClr val="accent2"/>
                </a:solidFill>
              </a:rPr>
              <a:t>01.Title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347147" name="Text Box 11"/>
          <p:cNvSpPr txBox="1">
            <a:spLocks noChangeArrowheads="1"/>
          </p:cNvSpPr>
          <p:nvPr/>
        </p:nvSpPr>
        <p:spPr bwMode="auto">
          <a:xfrm>
            <a:off x="6551810" y="2248483"/>
            <a:ext cx="2052638" cy="102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eaLnBrk="1" hangingPunct="1"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rgbClr val="669900"/>
                </a:solidFill>
              </a:rPr>
              <a:t>   </a:t>
            </a:r>
            <a:r>
              <a:rPr lang="en-US" altLang="zh-CN" sz="1400" b="1" dirty="0">
                <a:solidFill>
                  <a:schemeClr val="accent1"/>
                </a:solidFill>
              </a:rPr>
              <a:t>02.Title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347148" name="Text Box 12"/>
          <p:cNvSpPr txBox="1">
            <a:spLocks noChangeArrowheads="1"/>
          </p:cNvSpPr>
          <p:nvPr/>
        </p:nvSpPr>
        <p:spPr bwMode="auto">
          <a:xfrm>
            <a:off x="3265685" y="5434596"/>
            <a:ext cx="2260600" cy="101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eaLnBrk="1" hangingPunct="1"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rgbClr val="333399"/>
                </a:solidFill>
              </a:rPr>
              <a:t>   </a:t>
            </a:r>
            <a:r>
              <a:rPr lang="en-US" altLang="zh-CN" sz="1400" b="1" dirty="0">
                <a:solidFill>
                  <a:schemeClr val="hlink"/>
                </a:solidFill>
              </a:rPr>
              <a:t>03.Title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   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algn="ctr" eaLnBrk="1" hangingPunct="1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 dirty="0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172046" name="Text Box 13"/>
          <p:cNvSpPr txBox="1">
            <a:spLocks noChangeArrowheads="1"/>
          </p:cNvSpPr>
          <p:nvPr/>
        </p:nvSpPr>
        <p:spPr bwMode="black">
          <a:xfrm>
            <a:off x="3541910" y="1555775"/>
            <a:ext cx="18240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ThemeGallery</a:t>
            </a:r>
            <a:r>
              <a:rPr lang="en-US" altLang="zh-CN" sz="1200">
                <a:solidFill>
                  <a:schemeClr val="bg1"/>
                </a:solidFill>
              </a:rPr>
              <a:t> is a </a:t>
            </a: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by Guild Design Inc.</a:t>
            </a:r>
          </a:p>
        </p:txBody>
      </p:sp>
      <p:sp>
        <p:nvSpPr>
          <p:cNvPr id="172047" name="Text Box 14"/>
          <p:cNvSpPr txBox="1">
            <a:spLocks noChangeArrowheads="1"/>
          </p:cNvSpPr>
          <p:nvPr/>
        </p:nvSpPr>
        <p:spPr bwMode="black">
          <a:xfrm>
            <a:off x="2289373" y="3665562"/>
            <a:ext cx="18240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ThemeGallery</a:t>
            </a:r>
            <a:r>
              <a:rPr lang="en-US" altLang="zh-CN" sz="1200">
                <a:solidFill>
                  <a:schemeClr val="bg1"/>
                </a:solidFill>
              </a:rPr>
              <a:t> is a </a:t>
            </a: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by Guild Design Inc.</a:t>
            </a:r>
          </a:p>
        </p:txBody>
      </p:sp>
      <p:sp>
        <p:nvSpPr>
          <p:cNvPr id="172048" name="Text Box 15"/>
          <p:cNvSpPr txBox="1">
            <a:spLocks noChangeArrowheads="1"/>
          </p:cNvSpPr>
          <p:nvPr/>
        </p:nvSpPr>
        <p:spPr bwMode="black">
          <a:xfrm>
            <a:off x="4723010" y="3705250"/>
            <a:ext cx="18240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 b="1" dirty="0" err="1">
                <a:solidFill>
                  <a:schemeClr val="bg1"/>
                </a:solidFill>
              </a:rPr>
              <a:t>ThemeGallery</a:t>
            </a:r>
            <a:r>
              <a:rPr lang="en-US" altLang="zh-CN" sz="1200" dirty="0">
                <a:solidFill>
                  <a:schemeClr val="bg1"/>
                </a:solidFill>
              </a:rPr>
              <a:t> is a 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Design Digital Content &amp; Contents mall developed 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3818133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43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蓝绿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8727</TotalTime>
  <Words>165</Words>
  <Application>Microsoft Office PowerPoint</Application>
  <PresentationFormat>全屏显示(4:3)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FtpDown</dc:creator>
  <dc:description/>
  <cp:lastModifiedBy>Administrator</cp:lastModifiedBy>
  <cp:revision>200</cp:revision>
  <dcterms:created xsi:type="dcterms:W3CDTF">2006-07-05T15:28:04Z</dcterms:created>
  <dcterms:modified xsi:type="dcterms:W3CDTF">2015-06-09T09:22:11Z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Template</vt:lpwstr>
  </property>
  <property fmtid="{D5CDD505-2E9C-101B-9397-08002B2CF9AE}" pid="3" name="SlideDescription">
    <vt:lpwstr/>
  </property>
</Properties>
</file>