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843213" y="1039266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 rot="10800000">
            <a:off x="0" y="4014241"/>
            <a:ext cx="9131300" cy="719138"/>
          </a:xfrm>
          <a:custGeom>
            <a:avLst/>
            <a:gdLst>
              <a:gd name="T0" fmla="*/ 8400373 w 21600"/>
              <a:gd name="T1" fmla="*/ 359569 h 21600"/>
              <a:gd name="T2" fmla="*/ 4565650 w 21600"/>
              <a:gd name="T3" fmla="*/ 719138 h 21600"/>
              <a:gd name="T4" fmla="*/ 730927 w 21600"/>
              <a:gd name="T5" fmla="*/ 359569 h 21600"/>
              <a:gd name="T6" fmla="*/ 45656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29 w 21600"/>
              <a:gd name="T13" fmla="*/ 3529 h 21600"/>
              <a:gd name="T14" fmla="*/ 18071 w 21600"/>
              <a:gd name="T15" fmla="*/ 180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458" y="21600"/>
                </a:lnTo>
                <a:lnTo>
                  <a:pt x="1814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4752429"/>
            <a:ext cx="9131300" cy="141287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 rot="5400000">
            <a:off x="84296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AutoShape 6"/>
          <p:cNvSpPr>
            <a:spLocks noChangeArrowheads="1"/>
          </p:cNvSpPr>
          <p:nvPr/>
        </p:nvSpPr>
        <p:spPr bwMode="auto">
          <a:xfrm rot="16200000">
            <a:off x="1186656" y="3233985"/>
            <a:ext cx="2217738" cy="730250"/>
          </a:xfrm>
          <a:prstGeom prst="rightArrow">
            <a:avLst>
              <a:gd name="adj1" fmla="val 55657"/>
              <a:gd name="adj2" fmla="val 44795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 rot="5400000">
            <a:off x="185261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 rot="16200000">
            <a:off x="1820069" y="2865685"/>
            <a:ext cx="2954338" cy="730250"/>
          </a:xfrm>
          <a:prstGeom prst="rightArrow">
            <a:avLst>
              <a:gd name="adj1" fmla="val 58593"/>
              <a:gd name="adj2" fmla="val 53680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auto">
          <a:xfrm rot="5400000">
            <a:off x="2927350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 rot="16200000">
            <a:off x="3488531" y="3459410"/>
            <a:ext cx="1766888" cy="730250"/>
          </a:xfrm>
          <a:prstGeom prst="rightArrow">
            <a:avLst>
              <a:gd name="adj1" fmla="val 58269"/>
              <a:gd name="adj2" fmla="val 40875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11"/>
          <p:cNvSpPr>
            <a:spLocks noChangeArrowheads="1"/>
          </p:cNvSpPr>
          <p:nvPr/>
        </p:nvSpPr>
        <p:spPr bwMode="auto">
          <a:xfrm rot="5400000">
            <a:off x="3981450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12"/>
          <p:cNvSpPr>
            <a:spLocks noChangeArrowheads="1"/>
          </p:cNvSpPr>
          <p:nvPr/>
        </p:nvSpPr>
        <p:spPr bwMode="auto">
          <a:xfrm rot="16200000">
            <a:off x="4776787" y="3693567"/>
            <a:ext cx="1298575" cy="730250"/>
          </a:xfrm>
          <a:prstGeom prst="rightArrow">
            <a:avLst>
              <a:gd name="adj1" fmla="val 58704"/>
              <a:gd name="adj2" fmla="val 42176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>
            <a:off x="1481138" y="1432904"/>
            <a:ext cx="0" cy="3270250"/>
          </a:xfrm>
          <a:prstGeom prst="line">
            <a:avLst/>
          </a:prstGeom>
          <a:noFill/>
          <a:ln w="19050">
            <a:solidFill>
              <a:srgbClr val="0095B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14"/>
          <p:cNvSpPr>
            <a:spLocks noChangeShapeType="1"/>
          </p:cNvSpPr>
          <p:nvPr/>
        </p:nvSpPr>
        <p:spPr bwMode="auto">
          <a:xfrm rot="16200000">
            <a:off x="4572000" y="1621879"/>
            <a:ext cx="0" cy="6191250"/>
          </a:xfrm>
          <a:prstGeom prst="line">
            <a:avLst/>
          </a:prstGeom>
          <a:noFill/>
          <a:ln w="19050">
            <a:solidFill>
              <a:srgbClr val="0095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15"/>
          <p:cNvSpPr>
            <a:spLocks noChangeArrowheads="1"/>
          </p:cNvSpPr>
          <p:nvPr/>
        </p:nvSpPr>
        <p:spPr bwMode="auto">
          <a:xfrm rot="5400000">
            <a:off x="502126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16"/>
          <p:cNvSpPr>
            <a:spLocks noChangeArrowheads="1"/>
          </p:cNvSpPr>
          <p:nvPr/>
        </p:nvSpPr>
        <p:spPr bwMode="auto">
          <a:xfrm rot="16200000">
            <a:off x="5496719" y="3341935"/>
            <a:ext cx="2001838" cy="730250"/>
          </a:xfrm>
          <a:prstGeom prst="rightArrow">
            <a:avLst>
              <a:gd name="adj1" fmla="val 52176"/>
              <a:gd name="adj2" fmla="val 57834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>
            <a:off x="1017588" y="1553616"/>
            <a:ext cx="4587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1955800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6" name="Text Box 19"/>
          <p:cNvSpPr txBox="1">
            <a:spLocks noChangeArrowheads="1"/>
          </p:cNvSpPr>
          <p:nvPr/>
        </p:nvSpPr>
        <p:spPr bwMode="auto">
          <a:xfrm>
            <a:off x="295592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404177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5099050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9" name="Text Box 22"/>
          <p:cNvSpPr txBox="1">
            <a:spLocks noChangeArrowheads="1"/>
          </p:cNvSpPr>
          <p:nvPr/>
        </p:nvSpPr>
        <p:spPr bwMode="auto">
          <a:xfrm>
            <a:off x="617537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18647</TotalTime>
  <Words>20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华文细黑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810</cp:revision>
  <dcterms:created xsi:type="dcterms:W3CDTF">2009-02-11T05:37:22Z</dcterms:created>
  <dcterms:modified xsi:type="dcterms:W3CDTF">2014-12-25T01:26:05Z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