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1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0844C-B74F-422A-B9DF-A3AF90A5E8F3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C5FBC-E671-4ABD-9D6B-3D3FE6F4C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55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0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EAAE92B-664B-4F89-B834-BE9E79DEAE55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5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8085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002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49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877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613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87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545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52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56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46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076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77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66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7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021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44"/>
          <p:cNvSpPr>
            <a:spLocks noChangeShapeType="1"/>
          </p:cNvSpPr>
          <p:nvPr/>
        </p:nvSpPr>
        <p:spPr bwMode="auto">
          <a:xfrm>
            <a:off x="684213" y="4625975"/>
            <a:ext cx="3240087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Line 42"/>
          <p:cNvSpPr>
            <a:spLocks noChangeShapeType="1"/>
          </p:cNvSpPr>
          <p:nvPr/>
        </p:nvSpPr>
        <p:spPr bwMode="auto">
          <a:xfrm>
            <a:off x="4830763" y="4625975"/>
            <a:ext cx="360045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2" name="Group 35"/>
          <p:cNvGrpSpPr>
            <a:grpSpLocks/>
          </p:cNvGrpSpPr>
          <p:nvPr/>
        </p:nvGrpSpPr>
        <p:grpSpPr bwMode="auto">
          <a:xfrm>
            <a:off x="2692400" y="1628775"/>
            <a:ext cx="3603625" cy="3309938"/>
            <a:chOff x="1696" y="1633"/>
            <a:chExt cx="2270" cy="2085"/>
          </a:xfrm>
        </p:grpSpPr>
        <p:sp>
          <p:nvSpPr>
            <p:cNvPr id="2058" name="Freeform 6"/>
            <p:cNvSpPr>
              <a:spLocks/>
            </p:cNvSpPr>
            <p:nvPr/>
          </p:nvSpPr>
          <p:spPr bwMode="auto">
            <a:xfrm>
              <a:off x="2006" y="3265"/>
              <a:ext cx="742" cy="453"/>
            </a:xfrm>
            <a:custGeom>
              <a:avLst/>
              <a:gdLst>
                <a:gd name="T0" fmla="*/ 17 w 604"/>
                <a:gd name="T1" fmla="*/ 206 h 369"/>
                <a:gd name="T2" fmla="*/ 1190 w 604"/>
                <a:gd name="T3" fmla="*/ 0 h 369"/>
                <a:gd name="T4" fmla="*/ 1376 w 604"/>
                <a:gd name="T5" fmla="*/ 412 h 369"/>
                <a:gd name="T6" fmla="*/ 38 w 604"/>
                <a:gd name="T7" fmla="*/ 399 h 369"/>
                <a:gd name="T8" fmla="*/ 17 w 604"/>
                <a:gd name="T9" fmla="*/ 206 h 3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69">
                  <a:moveTo>
                    <a:pt x="7" y="91"/>
                  </a:moveTo>
                  <a:lnTo>
                    <a:pt x="523" y="0"/>
                  </a:lnTo>
                  <a:lnTo>
                    <a:pt x="604" y="182"/>
                  </a:lnTo>
                  <a:cubicBezTo>
                    <a:pt x="603" y="181"/>
                    <a:pt x="58" y="369"/>
                    <a:pt x="16" y="176"/>
                  </a:cubicBezTo>
                  <a:cubicBezTo>
                    <a:pt x="11" y="152"/>
                    <a:pt x="0" y="126"/>
                    <a:pt x="7" y="9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Freeform 14"/>
            <p:cNvSpPr>
              <a:spLocks/>
            </p:cNvSpPr>
            <p:nvPr/>
          </p:nvSpPr>
          <p:spPr bwMode="auto">
            <a:xfrm rot="8118893">
              <a:off x="1980" y="1865"/>
              <a:ext cx="742" cy="453"/>
            </a:xfrm>
            <a:custGeom>
              <a:avLst/>
              <a:gdLst>
                <a:gd name="T0" fmla="*/ 17 w 604"/>
                <a:gd name="T1" fmla="*/ 206 h 369"/>
                <a:gd name="T2" fmla="*/ 1190 w 604"/>
                <a:gd name="T3" fmla="*/ 0 h 369"/>
                <a:gd name="T4" fmla="*/ 1376 w 604"/>
                <a:gd name="T5" fmla="*/ 412 h 369"/>
                <a:gd name="T6" fmla="*/ 38 w 604"/>
                <a:gd name="T7" fmla="*/ 399 h 369"/>
                <a:gd name="T8" fmla="*/ 17 w 604"/>
                <a:gd name="T9" fmla="*/ 206 h 3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69">
                  <a:moveTo>
                    <a:pt x="7" y="91"/>
                  </a:moveTo>
                  <a:lnTo>
                    <a:pt x="523" y="0"/>
                  </a:lnTo>
                  <a:lnTo>
                    <a:pt x="604" y="182"/>
                  </a:lnTo>
                  <a:cubicBezTo>
                    <a:pt x="603" y="181"/>
                    <a:pt x="58" y="369"/>
                    <a:pt x="16" y="176"/>
                  </a:cubicBezTo>
                  <a:cubicBezTo>
                    <a:pt x="11" y="152"/>
                    <a:pt x="0" y="126"/>
                    <a:pt x="7" y="9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Freeform 22"/>
            <p:cNvSpPr>
              <a:spLocks/>
            </p:cNvSpPr>
            <p:nvPr/>
          </p:nvSpPr>
          <p:spPr bwMode="auto">
            <a:xfrm rot="-6520444">
              <a:off x="3212" y="2625"/>
              <a:ext cx="742" cy="453"/>
            </a:xfrm>
            <a:custGeom>
              <a:avLst/>
              <a:gdLst>
                <a:gd name="T0" fmla="*/ 17 w 604"/>
                <a:gd name="T1" fmla="*/ 206 h 369"/>
                <a:gd name="T2" fmla="*/ 1190 w 604"/>
                <a:gd name="T3" fmla="*/ 0 h 369"/>
                <a:gd name="T4" fmla="*/ 1376 w 604"/>
                <a:gd name="T5" fmla="*/ 412 h 369"/>
                <a:gd name="T6" fmla="*/ 38 w 604"/>
                <a:gd name="T7" fmla="*/ 399 h 369"/>
                <a:gd name="T8" fmla="*/ 17 w 604"/>
                <a:gd name="T9" fmla="*/ 206 h 3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69">
                  <a:moveTo>
                    <a:pt x="7" y="91"/>
                  </a:moveTo>
                  <a:lnTo>
                    <a:pt x="523" y="0"/>
                  </a:lnTo>
                  <a:lnTo>
                    <a:pt x="604" y="182"/>
                  </a:lnTo>
                  <a:cubicBezTo>
                    <a:pt x="603" y="181"/>
                    <a:pt x="58" y="369"/>
                    <a:pt x="16" y="176"/>
                  </a:cubicBezTo>
                  <a:cubicBezTo>
                    <a:pt x="11" y="152"/>
                    <a:pt x="0" y="126"/>
                    <a:pt x="7" y="9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Freeform 7"/>
            <p:cNvSpPr>
              <a:spLocks/>
            </p:cNvSpPr>
            <p:nvPr/>
          </p:nvSpPr>
          <p:spPr bwMode="auto">
            <a:xfrm>
              <a:off x="1963" y="3061"/>
              <a:ext cx="795" cy="652"/>
            </a:xfrm>
            <a:custGeom>
              <a:avLst/>
              <a:gdLst>
                <a:gd name="T0" fmla="*/ 13 w 3125"/>
                <a:gd name="T1" fmla="*/ 7 h 2566"/>
                <a:gd name="T2" fmla="*/ 13 w 3125"/>
                <a:gd name="T3" fmla="*/ 7 h 2566"/>
                <a:gd name="T4" fmla="*/ 3 w 3125"/>
                <a:gd name="T5" fmla="*/ 9 h 2566"/>
                <a:gd name="T6" fmla="*/ 0 w 3125"/>
                <a:gd name="T7" fmla="*/ 8 h 2566"/>
                <a:gd name="T8" fmla="*/ 0 w 3125"/>
                <a:gd name="T9" fmla="*/ 7 h 2566"/>
                <a:gd name="T10" fmla="*/ 3 w 3125"/>
                <a:gd name="T11" fmla="*/ 0 h 2566"/>
                <a:gd name="T12" fmla="*/ 3 w 3125"/>
                <a:gd name="T13" fmla="*/ 0 h 2566"/>
                <a:gd name="T14" fmla="*/ 1 w 3125"/>
                <a:gd name="T15" fmla="*/ 5 h 2566"/>
                <a:gd name="T16" fmla="*/ 13 w 3125"/>
                <a:gd name="T17" fmla="*/ 7 h 25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25" h="2566">
                  <a:moveTo>
                    <a:pt x="3124" y="1669"/>
                  </a:moveTo>
                  <a:cubicBezTo>
                    <a:pt x="3125" y="1668"/>
                    <a:pt x="3110" y="1674"/>
                    <a:pt x="3082" y="1683"/>
                  </a:cubicBezTo>
                  <a:cubicBezTo>
                    <a:pt x="2835" y="1769"/>
                    <a:pt x="1555" y="2238"/>
                    <a:pt x="690" y="2164"/>
                  </a:cubicBezTo>
                  <a:cubicBezTo>
                    <a:pt x="390" y="2139"/>
                    <a:pt x="155" y="2010"/>
                    <a:pt x="10" y="1828"/>
                  </a:cubicBezTo>
                  <a:cubicBezTo>
                    <a:pt x="0" y="1816"/>
                    <a:pt x="25" y="1806"/>
                    <a:pt x="18" y="1791"/>
                  </a:cubicBezTo>
                  <a:cubicBezTo>
                    <a:pt x="10" y="1051"/>
                    <a:pt x="590" y="0"/>
                    <a:pt x="595" y="4"/>
                  </a:cubicBezTo>
                  <a:lnTo>
                    <a:pt x="638" y="34"/>
                  </a:lnTo>
                  <a:cubicBezTo>
                    <a:pt x="638" y="34"/>
                    <a:pt x="222" y="811"/>
                    <a:pt x="216" y="1269"/>
                  </a:cubicBezTo>
                  <a:cubicBezTo>
                    <a:pt x="210" y="1726"/>
                    <a:pt x="141" y="2566"/>
                    <a:pt x="3124" y="16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62" name="Group 34"/>
            <p:cNvGrpSpPr>
              <a:grpSpLocks/>
            </p:cNvGrpSpPr>
            <p:nvPr/>
          </p:nvGrpSpPr>
          <p:grpSpPr bwMode="auto">
            <a:xfrm>
              <a:off x="1925" y="2024"/>
              <a:ext cx="1633" cy="1633"/>
              <a:chOff x="1973" y="2024"/>
              <a:chExt cx="1633" cy="1633"/>
            </a:xfrm>
          </p:grpSpPr>
          <p:sp>
            <p:nvSpPr>
              <p:cNvPr id="2080" name="Oval 30"/>
              <p:cNvSpPr>
                <a:spLocks noChangeArrowheads="1"/>
              </p:cNvSpPr>
              <p:nvPr/>
            </p:nvSpPr>
            <p:spPr bwMode="auto">
              <a:xfrm>
                <a:off x="1973" y="2024"/>
                <a:ext cx="1633" cy="1633"/>
              </a:xfrm>
              <a:prstGeom prst="ellipse">
                <a:avLst/>
              </a:prstGeom>
              <a:solidFill>
                <a:srgbClr val="DEDED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ea typeface="微软雅黑" panose="020B0503020204020204" pitchFamily="34" charset="-122"/>
                </a:endParaRPr>
              </a:p>
            </p:txBody>
          </p:sp>
          <p:sp>
            <p:nvSpPr>
              <p:cNvPr id="2081" name="Oval 31"/>
              <p:cNvSpPr>
                <a:spLocks noChangeArrowheads="1"/>
              </p:cNvSpPr>
              <p:nvPr/>
            </p:nvSpPr>
            <p:spPr bwMode="auto">
              <a:xfrm>
                <a:off x="2018" y="2069"/>
                <a:ext cx="1542" cy="15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ea typeface="微软雅黑" panose="020B0503020204020204" pitchFamily="34" charset="-122"/>
                </a:endParaRPr>
              </a:p>
            </p:txBody>
          </p:sp>
          <p:sp>
            <p:nvSpPr>
              <p:cNvPr id="2082" name="Oval 32"/>
              <p:cNvSpPr>
                <a:spLocks noChangeArrowheads="1"/>
              </p:cNvSpPr>
              <p:nvPr/>
            </p:nvSpPr>
            <p:spPr bwMode="auto">
              <a:xfrm>
                <a:off x="2064" y="2115"/>
                <a:ext cx="1451" cy="1451"/>
              </a:xfrm>
              <a:prstGeom prst="ellipse">
                <a:avLst/>
              </a:prstGeom>
              <a:gradFill rotWithShape="1">
                <a:gsLst>
                  <a:gs pos="0">
                    <a:srgbClr val="6F6F6F"/>
                  </a:gs>
                  <a:gs pos="50000">
                    <a:srgbClr val="D3D3D3"/>
                  </a:gs>
                  <a:gs pos="100000">
                    <a:srgbClr val="6F6F6F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ea typeface="微软雅黑" panose="020B0503020204020204" pitchFamily="34" charset="-122"/>
                </a:endParaRPr>
              </a:p>
            </p:txBody>
          </p:sp>
          <p:sp>
            <p:nvSpPr>
              <p:cNvPr id="2083" name="Oval 33"/>
              <p:cNvSpPr>
                <a:spLocks noChangeArrowheads="1"/>
              </p:cNvSpPr>
              <p:nvPr/>
            </p:nvSpPr>
            <p:spPr bwMode="auto">
              <a:xfrm>
                <a:off x="2178" y="2136"/>
                <a:ext cx="1225" cy="977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63" name="Freeform 8"/>
            <p:cNvSpPr>
              <a:spLocks/>
            </p:cNvSpPr>
            <p:nvPr/>
          </p:nvSpPr>
          <p:spPr bwMode="auto">
            <a:xfrm>
              <a:off x="1964" y="3061"/>
              <a:ext cx="482" cy="561"/>
            </a:xfrm>
            <a:custGeom>
              <a:avLst/>
              <a:gdLst>
                <a:gd name="T0" fmla="*/ 426 w 482"/>
                <a:gd name="T1" fmla="*/ 530 h 561"/>
                <a:gd name="T2" fmla="*/ 176 w 482"/>
                <a:gd name="T3" fmla="*/ 550 h 561"/>
                <a:gd name="T4" fmla="*/ 3 w 482"/>
                <a:gd name="T5" fmla="*/ 464 h 561"/>
                <a:gd name="T6" fmla="*/ 5 w 482"/>
                <a:gd name="T7" fmla="*/ 455 h 561"/>
                <a:gd name="T8" fmla="*/ 151 w 482"/>
                <a:gd name="T9" fmla="*/ 1 h 561"/>
                <a:gd name="T10" fmla="*/ 162 w 482"/>
                <a:gd name="T11" fmla="*/ 9 h 561"/>
                <a:gd name="T12" fmla="*/ 55 w 482"/>
                <a:gd name="T13" fmla="*/ 322 h 561"/>
                <a:gd name="T14" fmla="*/ 420 w 482"/>
                <a:gd name="T15" fmla="*/ 514 h 561"/>
                <a:gd name="T16" fmla="*/ 426 w 482"/>
                <a:gd name="T17" fmla="*/ 53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2" h="561">
                  <a:moveTo>
                    <a:pt x="426" y="530"/>
                  </a:moveTo>
                  <a:cubicBezTo>
                    <a:pt x="385" y="536"/>
                    <a:pt x="246" y="561"/>
                    <a:pt x="176" y="550"/>
                  </a:cubicBezTo>
                  <a:cubicBezTo>
                    <a:pt x="99" y="544"/>
                    <a:pt x="39" y="511"/>
                    <a:pt x="3" y="464"/>
                  </a:cubicBezTo>
                  <a:cubicBezTo>
                    <a:pt x="0" y="461"/>
                    <a:pt x="6" y="459"/>
                    <a:pt x="5" y="455"/>
                  </a:cubicBezTo>
                  <a:cubicBezTo>
                    <a:pt x="3" y="267"/>
                    <a:pt x="150" y="0"/>
                    <a:pt x="151" y="1"/>
                  </a:cubicBezTo>
                  <a:lnTo>
                    <a:pt x="162" y="9"/>
                  </a:lnTo>
                  <a:cubicBezTo>
                    <a:pt x="162" y="9"/>
                    <a:pt x="56" y="206"/>
                    <a:pt x="55" y="322"/>
                  </a:cubicBezTo>
                  <a:cubicBezTo>
                    <a:pt x="98" y="406"/>
                    <a:pt x="357" y="480"/>
                    <a:pt x="420" y="514"/>
                  </a:cubicBezTo>
                  <a:cubicBezTo>
                    <a:pt x="482" y="549"/>
                    <a:pt x="467" y="524"/>
                    <a:pt x="426" y="53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89000"/>
                  </a:schemeClr>
                </a:gs>
                <a:gs pos="100000">
                  <a:schemeClr val="accent1">
                    <a:alpha val="62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Freeform 17"/>
            <p:cNvSpPr>
              <a:spLocks/>
            </p:cNvSpPr>
            <p:nvPr/>
          </p:nvSpPr>
          <p:spPr bwMode="auto">
            <a:xfrm rot="8118893">
              <a:off x="2840" y="2143"/>
              <a:ext cx="61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Freeform 18"/>
            <p:cNvSpPr>
              <a:spLocks/>
            </p:cNvSpPr>
            <p:nvPr/>
          </p:nvSpPr>
          <p:spPr bwMode="auto">
            <a:xfrm rot="8118893">
              <a:off x="2841" y="2144"/>
              <a:ext cx="60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Freeform 19"/>
            <p:cNvSpPr>
              <a:spLocks/>
            </p:cNvSpPr>
            <p:nvPr/>
          </p:nvSpPr>
          <p:spPr bwMode="auto">
            <a:xfrm rot="8118893">
              <a:off x="2671" y="1634"/>
              <a:ext cx="535" cy="931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20"/>
            <p:cNvSpPr>
              <a:spLocks/>
            </p:cNvSpPr>
            <p:nvPr/>
          </p:nvSpPr>
          <p:spPr bwMode="auto">
            <a:xfrm rot="8118893">
              <a:off x="2671" y="1633"/>
              <a:ext cx="535" cy="932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8000"/>
                  </a:schemeClr>
                </a:gs>
                <a:gs pos="100000">
                  <a:schemeClr val="accent1">
                    <a:alpha val="39998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25"/>
            <p:cNvSpPr>
              <a:spLocks/>
            </p:cNvSpPr>
            <p:nvPr/>
          </p:nvSpPr>
          <p:spPr bwMode="auto">
            <a:xfrm rot="-6520444">
              <a:off x="3041" y="2919"/>
              <a:ext cx="61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26"/>
            <p:cNvSpPr>
              <a:spLocks/>
            </p:cNvSpPr>
            <p:nvPr/>
          </p:nvSpPr>
          <p:spPr bwMode="auto">
            <a:xfrm rot="-6520444">
              <a:off x="3042" y="2918"/>
              <a:ext cx="60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Freeform 27"/>
            <p:cNvSpPr>
              <a:spLocks/>
            </p:cNvSpPr>
            <p:nvPr/>
          </p:nvSpPr>
          <p:spPr bwMode="auto">
            <a:xfrm rot="-6520444">
              <a:off x="3050" y="2911"/>
              <a:ext cx="535" cy="931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Freeform 28"/>
            <p:cNvSpPr>
              <a:spLocks/>
            </p:cNvSpPr>
            <p:nvPr/>
          </p:nvSpPr>
          <p:spPr bwMode="auto">
            <a:xfrm rot="-6520444">
              <a:off x="3051" y="2911"/>
              <a:ext cx="535" cy="932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8000"/>
                  </a:schemeClr>
                </a:gs>
                <a:gs pos="100000">
                  <a:schemeClr val="accent1">
                    <a:alpha val="39998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Freeform 9"/>
            <p:cNvSpPr>
              <a:spLocks/>
            </p:cNvSpPr>
            <p:nvPr/>
          </p:nvSpPr>
          <p:spPr bwMode="auto">
            <a:xfrm>
              <a:off x="2197" y="2639"/>
              <a:ext cx="61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Freeform 10"/>
            <p:cNvSpPr>
              <a:spLocks/>
            </p:cNvSpPr>
            <p:nvPr/>
          </p:nvSpPr>
          <p:spPr bwMode="auto">
            <a:xfrm>
              <a:off x="2199" y="2639"/>
              <a:ext cx="60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Freeform 11"/>
            <p:cNvSpPr>
              <a:spLocks/>
            </p:cNvSpPr>
            <p:nvPr/>
          </p:nvSpPr>
          <p:spPr bwMode="auto">
            <a:xfrm>
              <a:off x="1696" y="2606"/>
              <a:ext cx="535" cy="931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Freeform 12"/>
            <p:cNvSpPr>
              <a:spLocks/>
            </p:cNvSpPr>
            <p:nvPr/>
          </p:nvSpPr>
          <p:spPr bwMode="auto">
            <a:xfrm>
              <a:off x="1696" y="2607"/>
              <a:ext cx="535" cy="932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8000"/>
                  </a:schemeClr>
                </a:gs>
                <a:gs pos="100000">
                  <a:schemeClr val="accent1">
                    <a:alpha val="39998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Freeform 23"/>
            <p:cNvSpPr>
              <a:spLocks/>
            </p:cNvSpPr>
            <p:nvPr/>
          </p:nvSpPr>
          <p:spPr bwMode="auto">
            <a:xfrm>
              <a:off x="3259" y="2492"/>
              <a:ext cx="654" cy="801"/>
            </a:xfrm>
            <a:custGeom>
              <a:avLst/>
              <a:gdLst>
                <a:gd name="T0" fmla="*/ 195 w 654"/>
                <a:gd name="T1" fmla="*/ 0 h 801"/>
                <a:gd name="T2" fmla="*/ 256 w 654"/>
                <a:gd name="T3" fmla="*/ 87 h 801"/>
                <a:gd name="T4" fmla="*/ 513 w 654"/>
                <a:gd name="T5" fmla="*/ 546 h 801"/>
                <a:gd name="T6" fmla="*/ 487 w 654"/>
                <a:gd name="T7" fmla="*/ 738 h 801"/>
                <a:gd name="T8" fmla="*/ 478 w 654"/>
                <a:gd name="T9" fmla="*/ 739 h 801"/>
                <a:gd name="T10" fmla="*/ 1 w 654"/>
                <a:gd name="T11" fmla="*/ 746 h 801"/>
                <a:gd name="T12" fmla="*/ 5 w 654"/>
                <a:gd name="T13" fmla="*/ 733 h 801"/>
                <a:gd name="T14" fmla="*/ 336 w 654"/>
                <a:gd name="T15" fmla="*/ 734 h 801"/>
                <a:gd name="T16" fmla="*/ 195 w 654"/>
                <a:gd name="T17" fmla="*/ 0 h 8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54" h="801">
                  <a:moveTo>
                    <a:pt x="195" y="0"/>
                  </a:moveTo>
                  <a:cubicBezTo>
                    <a:pt x="195" y="0"/>
                    <a:pt x="250" y="81"/>
                    <a:pt x="256" y="87"/>
                  </a:cubicBezTo>
                  <a:cubicBezTo>
                    <a:pt x="296" y="140"/>
                    <a:pt x="460" y="332"/>
                    <a:pt x="513" y="546"/>
                  </a:cubicBezTo>
                  <a:cubicBezTo>
                    <a:pt x="532" y="621"/>
                    <a:pt x="520" y="688"/>
                    <a:pt x="487" y="738"/>
                  </a:cubicBezTo>
                  <a:cubicBezTo>
                    <a:pt x="485" y="741"/>
                    <a:pt x="481" y="736"/>
                    <a:pt x="478" y="739"/>
                  </a:cubicBezTo>
                  <a:cubicBezTo>
                    <a:pt x="300" y="801"/>
                    <a:pt x="0" y="747"/>
                    <a:pt x="1" y="746"/>
                  </a:cubicBezTo>
                  <a:lnTo>
                    <a:pt x="5" y="733"/>
                  </a:lnTo>
                  <a:cubicBezTo>
                    <a:pt x="5" y="733"/>
                    <a:pt x="225" y="770"/>
                    <a:pt x="336" y="734"/>
                  </a:cubicBezTo>
                  <a:cubicBezTo>
                    <a:pt x="447" y="698"/>
                    <a:pt x="654" y="646"/>
                    <a:pt x="1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Freeform 24"/>
            <p:cNvSpPr>
              <a:spLocks/>
            </p:cNvSpPr>
            <p:nvPr/>
          </p:nvSpPr>
          <p:spPr bwMode="auto">
            <a:xfrm>
              <a:off x="3261" y="2585"/>
              <a:ext cx="705" cy="708"/>
            </a:xfrm>
            <a:custGeom>
              <a:avLst/>
              <a:gdLst>
                <a:gd name="T0" fmla="*/ 261 w 705"/>
                <a:gd name="T1" fmla="*/ 0 h 708"/>
                <a:gd name="T2" fmla="*/ 513 w 705"/>
                <a:gd name="T3" fmla="*/ 453 h 708"/>
                <a:gd name="T4" fmla="*/ 487 w 705"/>
                <a:gd name="T5" fmla="*/ 645 h 708"/>
                <a:gd name="T6" fmla="*/ 478 w 705"/>
                <a:gd name="T7" fmla="*/ 646 h 708"/>
                <a:gd name="T8" fmla="*/ 1 w 705"/>
                <a:gd name="T9" fmla="*/ 653 h 708"/>
                <a:gd name="T10" fmla="*/ 5 w 705"/>
                <a:gd name="T11" fmla="*/ 640 h 708"/>
                <a:gd name="T12" fmla="*/ 336 w 705"/>
                <a:gd name="T13" fmla="*/ 641 h 708"/>
                <a:gd name="T14" fmla="*/ 261 w 705"/>
                <a:gd name="T15" fmla="*/ 0 h 7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5" h="708">
                  <a:moveTo>
                    <a:pt x="261" y="0"/>
                  </a:moveTo>
                  <a:cubicBezTo>
                    <a:pt x="301" y="53"/>
                    <a:pt x="460" y="239"/>
                    <a:pt x="513" y="453"/>
                  </a:cubicBezTo>
                  <a:cubicBezTo>
                    <a:pt x="532" y="528"/>
                    <a:pt x="520" y="595"/>
                    <a:pt x="487" y="645"/>
                  </a:cubicBezTo>
                  <a:cubicBezTo>
                    <a:pt x="485" y="648"/>
                    <a:pt x="481" y="643"/>
                    <a:pt x="478" y="646"/>
                  </a:cubicBezTo>
                  <a:cubicBezTo>
                    <a:pt x="300" y="708"/>
                    <a:pt x="0" y="654"/>
                    <a:pt x="1" y="653"/>
                  </a:cubicBezTo>
                  <a:lnTo>
                    <a:pt x="5" y="640"/>
                  </a:lnTo>
                  <a:cubicBezTo>
                    <a:pt x="5" y="640"/>
                    <a:pt x="225" y="677"/>
                    <a:pt x="336" y="641"/>
                  </a:cubicBezTo>
                  <a:cubicBezTo>
                    <a:pt x="705" y="544"/>
                    <a:pt x="232" y="31"/>
                    <a:pt x="26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89000"/>
                  </a:schemeClr>
                </a:gs>
                <a:gs pos="100000">
                  <a:schemeClr val="accent1">
                    <a:alpha val="62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15"/>
            <p:cNvSpPr>
              <a:spLocks/>
            </p:cNvSpPr>
            <p:nvPr/>
          </p:nvSpPr>
          <p:spPr bwMode="auto">
            <a:xfrm rot="8118893">
              <a:off x="2038" y="1829"/>
              <a:ext cx="795" cy="652"/>
            </a:xfrm>
            <a:custGeom>
              <a:avLst/>
              <a:gdLst>
                <a:gd name="T0" fmla="*/ 13 w 3125"/>
                <a:gd name="T1" fmla="*/ 7 h 2566"/>
                <a:gd name="T2" fmla="*/ 13 w 3125"/>
                <a:gd name="T3" fmla="*/ 7 h 2566"/>
                <a:gd name="T4" fmla="*/ 3 w 3125"/>
                <a:gd name="T5" fmla="*/ 9 h 2566"/>
                <a:gd name="T6" fmla="*/ 0 w 3125"/>
                <a:gd name="T7" fmla="*/ 8 h 2566"/>
                <a:gd name="T8" fmla="*/ 0 w 3125"/>
                <a:gd name="T9" fmla="*/ 7 h 2566"/>
                <a:gd name="T10" fmla="*/ 3 w 3125"/>
                <a:gd name="T11" fmla="*/ 0 h 2566"/>
                <a:gd name="T12" fmla="*/ 3 w 3125"/>
                <a:gd name="T13" fmla="*/ 0 h 2566"/>
                <a:gd name="T14" fmla="*/ 1 w 3125"/>
                <a:gd name="T15" fmla="*/ 5 h 2566"/>
                <a:gd name="T16" fmla="*/ 13 w 3125"/>
                <a:gd name="T17" fmla="*/ 7 h 25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25" h="2566">
                  <a:moveTo>
                    <a:pt x="3124" y="1669"/>
                  </a:moveTo>
                  <a:cubicBezTo>
                    <a:pt x="3125" y="1668"/>
                    <a:pt x="3110" y="1674"/>
                    <a:pt x="3082" y="1683"/>
                  </a:cubicBezTo>
                  <a:cubicBezTo>
                    <a:pt x="2835" y="1769"/>
                    <a:pt x="1555" y="2238"/>
                    <a:pt x="690" y="2164"/>
                  </a:cubicBezTo>
                  <a:cubicBezTo>
                    <a:pt x="390" y="2139"/>
                    <a:pt x="155" y="2010"/>
                    <a:pt x="10" y="1828"/>
                  </a:cubicBezTo>
                  <a:cubicBezTo>
                    <a:pt x="0" y="1816"/>
                    <a:pt x="25" y="1806"/>
                    <a:pt x="18" y="1791"/>
                  </a:cubicBezTo>
                  <a:cubicBezTo>
                    <a:pt x="10" y="1051"/>
                    <a:pt x="590" y="0"/>
                    <a:pt x="595" y="4"/>
                  </a:cubicBezTo>
                  <a:lnTo>
                    <a:pt x="638" y="34"/>
                  </a:lnTo>
                  <a:cubicBezTo>
                    <a:pt x="638" y="34"/>
                    <a:pt x="222" y="811"/>
                    <a:pt x="216" y="1269"/>
                  </a:cubicBezTo>
                  <a:cubicBezTo>
                    <a:pt x="210" y="1726"/>
                    <a:pt x="141" y="2566"/>
                    <a:pt x="3124" y="16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16"/>
            <p:cNvSpPr>
              <a:spLocks/>
            </p:cNvSpPr>
            <p:nvPr/>
          </p:nvSpPr>
          <p:spPr bwMode="auto">
            <a:xfrm rot="8118893">
              <a:off x="2037" y="1830"/>
              <a:ext cx="795" cy="652"/>
            </a:xfrm>
            <a:custGeom>
              <a:avLst/>
              <a:gdLst>
                <a:gd name="T0" fmla="*/ 13 w 3125"/>
                <a:gd name="T1" fmla="*/ 7 h 2566"/>
                <a:gd name="T2" fmla="*/ 13 w 3125"/>
                <a:gd name="T3" fmla="*/ 7 h 2566"/>
                <a:gd name="T4" fmla="*/ 3 w 3125"/>
                <a:gd name="T5" fmla="*/ 9 h 2566"/>
                <a:gd name="T6" fmla="*/ 0 w 3125"/>
                <a:gd name="T7" fmla="*/ 8 h 2566"/>
                <a:gd name="T8" fmla="*/ 0 w 3125"/>
                <a:gd name="T9" fmla="*/ 7 h 2566"/>
                <a:gd name="T10" fmla="*/ 3 w 3125"/>
                <a:gd name="T11" fmla="*/ 0 h 2566"/>
                <a:gd name="T12" fmla="*/ 3 w 3125"/>
                <a:gd name="T13" fmla="*/ 0 h 2566"/>
                <a:gd name="T14" fmla="*/ 1 w 3125"/>
                <a:gd name="T15" fmla="*/ 5 h 2566"/>
                <a:gd name="T16" fmla="*/ 13 w 3125"/>
                <a:gd name="T17" fmla="*/ 7 h 25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25" h="2566">
                  <a:moveTo>
                    <a:pt x="3124" y="1669"/>
                  </a:moveTo>
                  <a:cubicBezTo>
                    <a:pt x="3125" y="1668"/>
                    <a:pt x="3110" y="1674"/>
                    <a:pt x="3082" y="1683"/>
                  </a:cubicBezTo>
                  <a:cubicBezTo>
                    <a:pt x="2835" y="1769"/>
                    <a:pt x="1555" y="2238"/>
                    <a:pt x="690" y="2164"/>
                  </a:cubicBezTo>
                  <a:cubicBezTo>
                    <a:pt x="390" y="2139"/>
                    <a:pt x="155" y="2010"/>
                    <a:pt x="10" y="1828"/>
                  </a:cubicBezTo>
                  <a:cubicBezTo>
                    <a:pt x="0" y="1816"/>
                    <a:pt x="25" y="1806"/>
                    <a:pt x="18" y="1791"/>
                  </a:cubicBezTo>
                  <a:cubicBezTo>
                    <a:pt x="10" y="1051"/>
                    <a:pt x="590" y="0"/>
                    <a:pt x="595" y="4"/>
                  </a:cubicBezTo>
                  <a:lnTo>
                    <a:pt x="638" y="34"/>
                  </a:lnTo>
                  <a:cubicBezTo>
                    <a:pt x="638" y="34"/>
                    <a:pt x="222" y="811"/>
                    <a:pt x="216" y="1269"/>
                  </a:cubicBezTo>
                  <a:cubicBezTo>
                    <a:pt x="210" y="1726"/>
                    <a:pt x="141" y="2566"/>
                    <a:pt x="3124" y="166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89000"/>
                  </a:schemeClr>
                </a:gs>
                <a:gs pos="100000">
                  <a:schemeClr val="accent1">
                    <a:alpha val="62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3" name="Text Box 36"/>
          <p:cNvSpPr txBox="1">
            <a:spLocks noChangeArrowheads="1"/>
          </p:cNvSpPr>
          <p:nvPr/>
        </p:nvSpPr>
        <p:spPr bwMode="auto">
          <a:xfrm>
            <a:off x="3827463" y="3402013"/>
            <a:ext cx="1104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2054" name="Line 37"/>
          <p:cNvSpPr>
            <a:spLocks noChangeShapeType="1"/>
          </p:cNvSpPr>
          <p:nvPr/>
        </p:nvSpPr>
        <p:spPr bwMode="auto">
          <a:xfrm>
            <a:off x="4672013" y="1930400"/>
            <a:ext cx="360045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Text Box 41"/>
          <p:cNvSpPr txBox="1">
            <a:spLocks noChangeArrowheads="1"/>
          </p:cNvSpPr>
          <p:nvPr/>
        </p:nvSpPr>
        <p:spPr bwMode="auto">
          <a:xfrm>
            <a:off x="6346825" y="1817688"/>
            <a:ext cx="2128838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b="1">
                <a:ea typeface="微软雅黑" panose="020B0503020204020204" pitchFamily="34" charset="-122"/>
              </a:rPr>
              <a:t>点击此处添加内容</a:t>
            </a:r>
          </a:p>
          <a:p>
            <a:pPr algn="just" eaLnBrk="1" hangingPunct="1">
              <a:lnSpc>
                <a:spcPct val="150000"/>
              </a:lnSpc>
            </a:pP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2056" name="Text Box 43"/>
          <p:cNvSpPr txBox="1">
            <a:spLocks noChangeArrowheads="1"/>
          </p:cNvSpPr>
          <p:nvPr/>
        </p:nvSpPr>
        <p:spPr bwMode="auto">
          <a:xfrm>
            <a:off x="6443663" y="4140200"/>
            <a:ext cx="2128837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b="1">
                <a:ea typeface="微软雅黑" panose="020B0503020204020204" pitchFamily="34" charset="-122"/>
              </a:rPr>
              <a:t>点击此处添加内容</a:t>
            </a:r>
          </a:p>
          <a:p>
            <a:pPr algn="just" eaLnBrk="1" hangingPunct="1">
              <a:lnSpc>
                <a:spcPct val="150000"/>
              </a:lnSpc>
            </a:pP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2057" name="Text Box 45"/>
          <p:cNvSpPr txBox="1">
            <a:spLocks noChangeArrowheads="1"/>
          </p:cNvSpPr>
          <p:nvPr/>
        </p:nvSpPr>
        <p:spPr bwMode="auto">
          <a:xfrm>
            <a:off x="592138" y="4140200"/>
            <a:ext cx="2128837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b="1">
                <a:ea typeface="微软雅黑" panose="020B0503020204020204" pitchFamily="34" charset="-122"/>
              </a:rPr>
              <a:t>点击此处添加内容</a:t>
            </a:r>
          </a:p>
          <a:p>
            <a:pPr algn="just" eaLnBrk="1" hangingPunct="1">
              <a:lnSpc>
                <a:spcPct val="150000"/>
              </a:lnSpc>
            </a:pPr>
            <a:endParaRPr lang="en-US" altLang="zh-CN" b="1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3867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134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CCCCCC"/>
      </a:lt2>
      <a:accent1>
        <a:srgbClr val="005ABC"/>
      </a:accent1>
      <a:accent2>
        <a:srgbClr val="FFA015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4188CF"/>
      </a:hlink>
      <a:folHlink>
        <a:srgbClr val="7DD2E3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5ABC"/>
        </a:accent1>
        <a:accent2>
          <a:srgbClr val="FFA015"/>
        </a:accent2>
        <a:accent3>
          <a:srgbClr val="FFFFFF"/>
        </a:accent3>
        <a:accent4>
          <a:srgbClr val="000000"/>
        </a:accent4>
        <a:accent5>
          <a:srgbClr val="AAB5DA"/>
        </a:accent5>
        <a:accent6>
          <a:srgbClr val="E79112"/>
        </a:accent6>
        <a:hlink>
          <a:srgbClr val="4188CF"/>
        </a:hlink>
        <a:folHlink>
          <a:srgbClr val="7DD2E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94</Words>
  <Application>Microsoft Office PowerPoint</Application>
  <PresentationFormat>全屏显示(4:3)</PresentationFormat>
  <Paragraphs>11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15</cp:revision>
  <dcterms:created xsi:type="dcterms:W3CDTF">2013-01-22T03:43:31Z</dcterms:created>
  <dcterms:modified xsi:type="dcterms:W3CDTF">2017-10-17T11:08:29Z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幻灯片 1</vt:lpwstr>
  </property>
  <property fmtid="{D5CDD505-2E9C-101B-9397-08002B2CF9AE}" pid="3" name="SlideDescription">
    <vt:lpwstr/>
  </property>
</Properties>
</file>