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3"/>
  </p:notesMasterIdLst>
  <p:sldIdLst>
    <p:sldId id="391" r:id="rId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7C80"/>
    <a:srgbClr val="CCFFFF"/>
    <a:srgbClr val="DDDDDD"/>
    <a:srgbClr val="EAEAEA"/>
    <a:srgbClr val="C0C0C0"/>
    <a:srgbClr val="FF99CC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01" autoAdjust="0"/>
    <p:restoredTop sz="97872" autoAdjust="0"/>
  </p:normalViewPr>
  <p:slideViewPr>
    <p:cSldViewPr>
      <p:cViewPr varScale="1">
        <p:scale>
          <a:sx n="148" d="100"/>
          <a:sy n="148" d="100"/>
        </p:scale>
        <p:origin x="48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301B275-DB9D-4DBB-A664-AF83C81536F0}" type="datetimeFigureOut">
              <a:rPr lang="zh-CN" altLang="en-US"/>
              <a:pPr>
                <a:defRPr/>
              </a:pPr>
              <a:t>2015/4/19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A0BBA52-65EF-4C14-9C96-8A0B82BB89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2002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0800000"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32000">
                <a:srgbClr val="EAEAEA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590F7CD7-B2A0-4EF3-96DC-8D233E0370B4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06C9F-2A9E-4FD4-8B52-7A3D781C342B}" type="datetimeFigureOut">
              <a:rPr lang="zh-CN" altLang="en-US"/>
              <a:pPr>
                <a:defRPr/>
              </a:pPr>
              <a:t>2015/4/19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105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 userDrawn="1"/>
        </p:nvSpPr>
        <p:spPr>
          <a:xfrm>
            <a:off x="-180975" y="195263"/>
            <a:ext cx="360363" cy="863600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EBFA7F0A-ED84-4245-9454-8D17C816D2CE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2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5295457D-44A9-4684-8EDE-667499588A29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300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418F51A6-8859-4E1A-AD1C-0AAFCCB2DEAE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853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13039F2F-3ADE-454A-8BDD-CA5EB5C6E70C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884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59040695-D8F9-4CED-9281-16C807147760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4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 txBox="1">
            <a:spLocks/>
          </p:cNvSpPr>
          <p:nvPr userDrawn="1"/>
        </p:nvSpPr>
        <p:spPr>
          <a:xfrm>
            <a:off x="6705600" y="4745038"/>
            <a:ext cx="2133600" cy="274637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B7D50327-F4F2-4493-95B1-D5A13166D949}" type="slidenum">
              <a:rPr lang="zh-CN" altLang="en-US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zh-CN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780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charset="-122"/>
              </a:defRPr>
            </a:lvl1pPr>
          </a:lstStyle>
          <a:p>
            <a:pPr>
              <a:defRPr/>
            </a:pPr>
            <a:fld id="{A7399B03-4368-441D-A85A-51EC1EE001F9}" type="datetimeFigureOut">
              <a:rPr lang="zh-CN" altLang="en-US"/>
              <a:pPr>
                <a:defRPr/>
              </a:pPr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charset="-122"/>
              </a:defRPr>
            </a:lvl1pPr>
          </a:lstStyle>
          <a:p>
            <a:pPr>
              <a:defRPr/>
            </a:pPr>
            <a:fld id="{03C103FE-5263-4851-953F-DE727C5B97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0800000"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32000">
                <a:srgbClr val="EAEAEA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同侧圆角矩形 8"/>
          <p:cNvSpPr/>
          <p:nvPr userDrawn="1"/>
        </p:nvSpPr>
        <p:spPr>
          <a:xfrm rot="5400000">
            <a:off x="-346075" y="541338"/>
            <a:ext cx="863600" cy="171450"/>
          </a:xfrm>
          <a:prstGeom prst="round2SameRect">
            <a:avLst>
              <a:gd name="adj1" fmla="val 34012"/>
              <a:gd name="adj2" fmla="val 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1489075" y="4286250"/>
            <a:ext cx="6467475" cy="14288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4" name="组合 5"/>
          <p:cNvGrpSpPr>
            <a:grpSpLocks/>
          </p:cNvGrpSpPr>
          <p:nvPr/>
        </p:nvGrpSpPr>
        <p:grpSpPr bwMode="auto">
          <a:xfrm>
            <a:off x="1258888" y="1492250"/>
            <a:ext cx="5964237" cy="2808288"/>
            <a:chOff x="1920875" y="1492250"/>
            <a:chExt cx="5331645" cy="280829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0875" y="1492250"/>
              <a:ext cx="0" cy="280829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10" idx="2"/>
            </p:cNvCxnSpPr>
            <p:nvPr/>
          </p:nvCxnSpPr>
          <p:spPr>
            <a:xfrm flipH="1">
              <a:off x="1920875" y="4300540"/>
              <a:ext cx="929525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383" name="组合 1"/>
            <p:cNvGrpSpPr>
              <a:grpSpLocks/>
            </p:cNvGrpSpPr>
            <p:nvPr/>
          </p:nvGrpSpPr>
          <p:grpSpPr bwMode="auto">
            <a:xfrm>
              <a:off x="2426083" y="1708150"/>
              <a:ext cx="4786701" cy="2592390"/>
              <a:chOff x="2426057" y="1708150"/>
              <a:chExt cx="4463992" cy="2592390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6097304" y="1708150"/>
                <a:ext cx="792745" cy="2184402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4871790" y="1708150"/>
                <a:ext cx="792745" cy="2184402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3648924" y="1708150"/>
                <a:ext cx="791422" cy="2184402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2426057" y="1708150"/>
                <a:ext cx="792745" cy="2184402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15392" name="组合 13"/>
              <p:cNvGrpSpPr>
                <a:grpSpLocks/>
              </p:cNvGrpSpPr>
              <p:nvPr/>
            </p:nvGrpSpPr>
            <p:grpSpPr bwMode="auto">
              <a:xfrm>
                <a:off x="2426057" y="1923678"/>
                <a:ext cx="4463693" cy="2376862"/>
                <a:chOff x="1980069" y="1257464"/>
                <a:chExt cx="4464139" cy="3042479"/>
              </a:xfrm>
            </p:grpSpPr>
            <p:sp>
              <p:nvSpPr>
                <p:cNvPr id="10" name="矩形 9"/>
                <p:cNvSpPr/>
                <p:nvPr/>
              </p:nvSpPr>
              <p:spPr>
                <a:xfrm>
                  <a:off x="1980069" y="3255461"/>
                  <a:ext cx="792825" cy="1044482"/>
                </a:xfrm>
                <a:prstGeom prst="rect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grpSp>
              <p:nvGrpSpPr>
                <p:cNvPr id="15397" name="组合 12"/>
                <p:cNvGrpSpPr>
                  <a:grpSpLocks/>
                </p:cNvGrpSpPr>
                <p:nvPr/>
              </p:nvGrpSpPr>
              <p:grpSpPr bwMode="auto">
                <a:xfrm>
                  <a:off x="3204381" y="2399961"/>
                  <a:ext cx="791502" cy="1899981"/>
                  <a:chOff x="3744446" y="1995501"/>
                  <a:chExt cx="791502" cy="2304442"/>
                </a:xfrm>
              </p:grpSpPr>
              <p:sp>
                <p:nvSpPr>
                  <p:cNvPr id="11" name="矩形 10"/>
                  <p:cNvSpPr/>
                  <p:nvPr/>
                </p:nvSpPr>
                <p:spPr>
                  <a:xfrm>
                    <a:off x="3744446" y="2212389"/>
                    <a:ext cx="791502" cy="2087554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2" name="圆角矩形 11"/>
                  <p:cNvSpPr/>
                  <p:nvPr/>
                </p:nvSpPr>
                <p:spPr>
                  <a:xfrm>
                    <a:off x="3744446" y="1995501"/>
                    <a:ext cx="791502" cy="505253"/>
                  </a:xfrm>
                  <a:prstGeom prst="roundRect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15" name="圆角矩形 14"/>
                <p:cNvSpPr/>
                <p:nvPr/>
              </p:nvSpPr>
              <p:spPr>
                <a:xfrm>
                  <a:off x="1980069" y="3076640"/>
                  <a:ext cx="792825" cy="503952"/>
                </a:xfrm>
                <a:prstGeom prst="roundRect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grpSp>
              <p:nvGrpSpPr>
                <p:cNvPr id="15399" name="组合 15"/>
                <p:cNvGrpSpPr>
                  <a:grpSpLocks/>
                </p:cNvGrpSpPr>
                <p:nvPr/>
              </p:nvGrpSpPr>
              <p:grpSpPr bwMode="auto">
                <a:xfrm>
                  <a:off x="4427984" y="1995686"/>
                  <a:ext cx="792088" cy="2304256"/>
                  <a:chOff x="3743913" y="1995686"/>
                  <a:chExt cx="792088" cy="2304256"/>
                </a:xfrm>
              </p:grpSpPr>
              <p:sp>
                <p:nvSpPr>
                  <p:cNvPr id="17" name="矩形 16"/>
                  <p:cNvSpPr/>
                  <p:nvPr/>
                </p:nvSpPr>
                <p:spPr>
                  <a:xfrm>
                    <a:off x="3747270" y="2210980"/>
                    <a:ext cx="788855" cy="2088963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747270" y="1995581"/>
                    <a:ext cx="788855" cy="503952"/>
                  </a:xfrm>
                  <a:prstGeom prst="roundRect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15400" name="组合 18"/>
                <p:cNvGrpSpPr>
                  <a:grpSpLocks/>
                </p:cNvGrpSpPr>
                <p:nvPr/>
              </p:nvGrpSpPr>
              <p:grpSpPr bwMode="auto">
                <a:xfrm>
                  <a:off x="5651967" y="1257464"/>
                  <a:ext cx="792241" cy="3042479"/>
                  <a:chOff x="3743760" y="1803550"/>
                  <a:chExt cx="792241" cy="2496392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3743476" y="2212438"/>
                    <a:ext cx="792825" cy="2087504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>
                    <a:off x="3743476" y="1803941"/>
                    <a:ext cx="792825" cy="503535"/>
                  </a:xfrm>
                  <a:prstGeom prst="roundRect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</p:grpSp>
          <p:cxnSp>
            <p:nvCxnSpPr>
              <p:cNvPr id="28" name="直接连接符 27"/>
              <p:cNvCxnSpPr>
                <a:stCxn id="11" idx="2"/>
              </p:cNvCxnSpPr>
              <p:nvPr/>
            </p:nvCxnSpPr>
            <p:spPr>
              <a:xfrm flipH="1">
                <a:off x="2821768" y="4300540"/>
                <a:ext cx="1225514" cy="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4067133" y="4300540"/>
                <a:ext cx="1225514" cy="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5292647" y="4300540"/>
                <a:ext cx="1224190" cy="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384" name="TextBox 2"/>
            <p:cNvSpPr txBox="1">
              <a:spLocks noChangeArrowheads="1"/>
            </p:cNvSpPr>
            <p:nvPr/>
          </p:nvSpPr>
          <p:spPr bwMode="auto">
            <a:xfrm>
              <a:off x="2385645" y="3332254"/>
              <a:ext cx="8894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chemeClr val="bg1"/>
                  </a:solidFill>
                </a:rPr>
                <a:t>45%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15385" name="TextBox 31"/>
            <p:cNvSpPr txBox="1">
              <a:spLocks noChangeArrowheads="1"/>
            </p:cNvSpPr>
            <p:nvPr/>
          </p:nvSpPr>
          <p:spPr bwMode="auto">
            <a:xfrm>
              <a:off x="3719380" y="2787774"/>
              <a:ext cx="8894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b="1" dirty="0">
                  <a:solidFill>
                    <a:schemeClr val="bg1"/>
                  </a:solidFill>
                </a:rPr>
                <a:t>45%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386" name="TextBox 35"/>
            <p:cNvSpPr txBox="1">
              <a:spLocks noChangeArrowheads="1"/>
            </p:cNvSpPr>
            <p:nvPr/>
          </p:nvSpPr>
          <p:spPr bwMode="auto">
            <a:xfrm>
              <a:off x="5048888" y="2500313"/>
              <a:ext cx="8894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chemeClr val="bg1"/>
                  </a:solidFill>
                </a:rPr>
                <a:t>70%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15387" name="TextBox 36"/>
            <p:cNvSpPr txBox="1">
              <a:spLocks noChangeArrowheads="1"/>
            </p:cNvSpPr>
            <p:nvPr/>
          </p:nvSpPr>
          <p:spPr bwMode="auto">
            <a:xfrm>
              <a:off x="6363035" y="1923678"/>
              <a:ext cx="8894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chemeClr val="bg1"/>
                  </a:solidFill>
                </a:rPr>
                <a:t>90%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809750" y="3629025"/>
            <a:ext cx="1090613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801813" y="3830638"/>
            <a:ext cx="1090612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801813" y="4011613"/>
            <a:ext cx="1090612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259138" y="3230563"/>
            <a:ext cx="10922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251200" y="3432175"/>
            <a:ext cx="10922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251200" y="3614738"/>
            <a:ext cx="1092200" cy="252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705350" y="2943225"/>
            <a:ext cx="1090613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95825" y="3143250"/>
            <a:ext cx="10922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695825" y="3325813"/>
            <a:ext cx="10922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205538" y="2366963"/>
            <a:ext cx="1090612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197600" y="2568575"/>
            <a:ext cx="1090613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197600" y="2749550"/>
            <a:ext cx="1090613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</p:txBody>
      </p:sp>
      <p:sp>
        <p:nvSpPr>
          <p:cNvPr id="15377" name="TextBox 4"/>
          <p:cNvSpPr txBox="1">
            <a:spLocks noChangeArrowheads="1"/>
          </p:cNvSpPr>
          <p:nvPr/>
        </p:nvSpPr>
        <p:spPr bwMode="auto">
          <a:xfrm>
            <a:off x="1651000" y="4510088"/>
            <a:ext cx="1295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15378" name="TextBox 4"/>
          <p:cNvSpPr txBox="1">
            <a:spLocks noChangeArrowheads="1"/>
          </p:cNvSpPr>
          <p:nvPr/>
        </p:nvSpPr>
        <p:spPr bwMode="auto">
          <a:xfrm>
            <a:off x="3157538" y="4510088"/>
            <a:ext cx="1295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15379" name="TextBox 4"/>
          <p:cNvSpPr txBox="1">
            <a:spLocks noChangeArrowheads="1"/>
          </p:cNvSpPr>
          <p:nvPr/>
        </p:nvSpPr>
        <p:spPr bwMode="auto">
          <a:xfrm>
            <a:off x="4572000" y="4510088"/>
            <a:ext cx="1295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15380" name="TextBox 4"/>
          <p:cNvSpPr txBox="1">
            <a:spLocks noChangeArrowheads="1"/>
          </p:cNvSpPr>
          <p:nvPr/>
        </p:nvSpPr>
        <p:spPr bwMode="auto">
          <a:xfrm>
            <a:off x="6078538" y="4510088"/>
            <a:ext cx="1295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网格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4385</TotalTime>
  <Words>96</Words>
  <Application>Microsoft Office PowerPoint</Application>
  <PresentationFormat>全屏显示(16:9)</PresentationFormat>
  <Paragraphs>20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宋体</vt:lpstr>
      <vt:lpstr>微软雅黑</vt:lpstr>
      <vt:lpstr>Arial</vt:lpstr>
      <vt:lpstr>Calibri</vt:lpstr>
      <vt:lpstr>Franklin Gothic Medium</vt:lpstr>
      <vt:lpstr>Verdana</vt:lpstr>
      <vt:lpstr>自定义设计方案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方舟业务系统培训PPT</dc:title>
  <dc:creator>Anna_zhao</dc:creator>
  <cp:lastModifiedBy>kan</cp:lastModifiedBy>
  <cp:revision>638</cp:revision>
  <dcterms:created xsi:type="dcterms:W3CDTF">2006-06-29T02:21:52Z</dcterms:created>
  <dcterms:modified xsi:type="dcterms:W3CDTF">2015-04-18T16:46:00Z</dcterms:modified>
</cp:coreProperties>
</file>