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2FAC3F-1BA2-4D5E-B324-77DDF78D4E2D}" type="datetimeFigureOut">
              <a:rPr lang="zh-CN" altLang="en-US" smtClean="0"/>
              <a:t>2015/7/17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E4A1D-E92A-467B-BF03-726434659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60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3854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7/17/2015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762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523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615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56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77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879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342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206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36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812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27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7/17/2015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4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449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5"/>
          <p:cNvGrpSpPr/>
          <p:nvPr/>
        </p:nvGrpSpPr>
        <p:grpSpPr>
          <a:xfrm>
            <a:off x="0" y="4038600"/>
            <a:ext cx="9144000" cy="2743200"/>
            <a:chOff x="0" y="3886200"/>
            <a:chExt cx="9144000" cy="2971800"/>
          </a:xfrm>
        </p:grpSpPr>
        <p:sp>
          <p:nvSpPr>
            <p:cNvPr id="27" name="Rectangle 26"/>
            <p:cNvSpPr/>
            <p:nvPr/>
          </p:nvSpPr>
          <p:spPr>
            <a:xfrm rot="10800000">
              <a:off x="0" y="5105398"/>
              <a:ext cx="9144000" cy="1752602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0" y="3886200"/>
              <a:ext cx="9144000" cy="1219200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219201" y="1100522"/>
            <a:ext cx="3124200" cy="2099877"/>
            <a:chOff x="1219201" y="1100522"/>
            <a:chExt cx="3124200" cy="2099877"/>
          </a:xfrm>
        </p:grpSpPr>
        <p:sp>
          <p:nvSpPr>
            <p:cNvPr id="6" name="Rounded Rectangle 5"/>
            <p:cNvSpPr/>
            <p:nvPr/>
          </p:nvSpPr>
          <p:spPr>
            <a:xfrm rot="16200000">
              <a:off x="1728981" y="590743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 rot="16200000">
              <a:off x="2581277" y="-261547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/>
                </a:gs>
                <a:gs pos="50000">
                  <a:schemeClr val="accent2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724400" y="1100523"/>
            <a:ext cx="3124200" cy="2099877"/>
            <a:chOff x="4724400" y="1100523"/>
            <a:chExt cx="3124200" cy="2099877"/>
          </a:xfrm>
        </p:grpSpPr>
        <p:sp>
          <p:nvSpPr>
            <p:cNvPr id="15" name="Rounded Rectangle 14"/>
            <p:cNvSpPr/>
            <p:nvPr/>
          </p:nvSpPr>
          <p:spPr>
            <a:xfrm rot="16200000">
              <a:off x="5234180" y="590744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 rot="16200000">
              <a:off x="6086476" y="-261546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FF0000"/>
                </a:gs>
                <a:gs pos="50000">
                  <a:srgbClr val="C00000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219201" y="3612495"/>
            <a:ext cx="3124200" cy="2099877"/>
            <a:chOff x="1219201" y="3612495"/>
            <a:chExt cx="3124200" cy="2099877"/>
          </a:xfrm>
        </p:grpSpPr>
        <p:sp>
          <p:nvSpPr>
            <p:cNvPr id="18" name="Rounded Rectangle 17"/>
            <p:cNvSpPr/>
            <p:nvPr/>
          </p:nvSpPr>
          <p:spPr>
            <a:xfrm rot="16200000">
              <a:off x="1728981" y="3102716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 rot="16200000">
              <a:off x="2581277" y="2250426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/>
                </a:gs>
                <a:gs pos="50000">
                  <a:schemeClr val="accent2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724400" y="3615123"/>
            <a:ext cx="3124200" cy="2099877"/>
            <a:chOff x="4724400" y="3615123"/>
            <a:chExt cx="3124200" cy="2099877"/>
          </a:xfrm>
        </p:grpSpPr>
        <p:sp>
          <p:nvSpPr>
            <p:cNvPr id="20" name="Rounded Rectangle 19"/>
            <p:cNvSpPr/>
            <p:nvPr/>
          </p:nvSpPr>
          <p:spPr>
            <a:xfrm rot="16200000">
              <a:off x="5234180" y="3105344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 rot="16200000">
              <a:off x="6086476" y="2253054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FF0000"/>
                </a:gs>
                <a:gs pos="50000">
                  <a:srgbClr val="C00000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SWOT Analysis</a:t>
            </a:r>
            <a:endParaRPr lang="en-US" altLang="ko-KR" sz="2500" b="1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2" name="AutoShape 64"/>
          <p:cNvSpPr>
            <a:spLocks noChangeArrowheads="1"/>
          </p:cNvSpPr>
          <p:nvPr/>
        </p:nvSpPr>
        <p:spPr bwMode="gray">
          <a:xfrm>
            <a:off x="2832100" y="20828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33" name="AutoShape 64"/>
          <p:cNvSpPr>
            <a:spLocks noChangeArrowheads="1"/>
          </p:cNvSpPr>
          <p:nvPr/>
        </p:nvSpPr>
        <p:spPr bwMode="gray">
          <a:xfrm>
            <a:off x="4864100" y="20828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34" name="AutoShape 64"/>
          <p:cNvSpPr>
            <a:spLocks noChangeArrowheads="1"/>
          </p:cNvSpPr>
          <p:nvPr/>
        </p:nvSpPr>
        <p:spPr bwMode="gray">
          <a:xfrm>
            <a:off x="2895600" y="45593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35" name="AutoShape 64"/>
          <p:cNvSpPr>
            <a:spLocks noChangeArrowheads="1"/>
          </p:cNvSpPr>
          <p:nvPr/>
        </p:nvSpPr>
        <p:spPr bwMode="gray">
          <a:xfrm>
            <a:off x="4826000" y="45593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36" name="Text Box 394"/>
          <p:cNvSpPr txBox="1">
            <a:spLocks noChangeArrowheads="1"/>
          </p:cNvSpPr>
          <p:nvPr/>
        </p:nvSpPr>
        <p:spPr bwMode="auto">
          <a:xfrm>
            <a:off x="1447800" y="164782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37" name="Text Box 394"/>
          <p:cNvSpPr txBox="1">
            <a:spLocks noChangeArrowheads="1"/>
          </p:cNvSpPr>
          <p:nvPr/>
        </p:nvSpPr>
        <p:spPr bwMode="auto">
          <a:xfrm>
            <a:off x="5000625" y="164782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38" name="Text Box 394"/>
          <p:cNvSpPr txBox="1">
            <a:spLocks noChangeArrowheads="1"/>
          </p:cNvSpPr>
          <p:nvPr/>
        </p:nvSpPr>
        <p:spPr bwMode="auto">
          <a:xfrm>
            <a:off x="5000625" y="418147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39" name="Text Box 394"/>
          <p:cNvSpPr txBox="1">
            <a:spLocks noChangeArrowheads="1"/>
          </p:cNvSpPr>
          <p:nvPr/>
        </p:nvSpPr>
        <p:spPr bwMode="auto">
          <a:xfrm>
            <a:off x="1466850" y="418147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4724400" y="11049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41" name="AutoShape 64"/>
          <p:cNvSpPr>
            <a:spLocks noChangeArrowheads="1"/>
          </p:cNvSpPr>
          <p:nvPr/>
        </p:nvSpPr>
        <p:spPr bwMode="gray">
          <a:xfrm>
            <a:off x="1206500" y="11049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42" name="AutoShape 64"/>
          <p:cNvSpPr>
            <a:spLocks noChangeArrowheads="1"/>
          </p:cNvSpPr>
          <p:nvPr/>
        </p:nvSpPr>
        <p:spPr bwMode="gray">
          <a:xfrm>
            <a:off x="1206500" y="36068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3" name="AutoShape 64"/>
          <p:cNvSpPr>
            <a:spLocks noChangeArrowheads="1"/>
          </p:cNvSpPr>
          <p:nvPr/>
        </p:nvSpPr>
        <p:spPr bwMode="gray">
          <a:xfrm>
            <a:off x="4724400" y="36068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8" name="AutoShape 64"/>
          <p:cNvSpPr>
            <a:spLocks noChangeArrowheads="1"/>
          </p:cNvSpPr>
          <p:nvPr/>
        </p:nvSpPr>
        <p:spPr bwMode="gray">
          <a:xfrm rot="16200000">
            <a:off x="-109490" y="1953731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50" name="AutoShape 64"/>
          <p:cNvSpPr>
            <a:spLocks noChangeArrowheads="1"/>
          </p:cNvSpPr>
          <p:nvPr/>
        </p:nvSpPr>
        <p:spPr bwMode="gray">
          <a:xfrm rot="16200000">
            <a:off x="-109491" y="4468331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</p:spTree>
    <p:extLst>
      <p:ext uri="{BB962C8B-B14F-4D97-AF65-F5344CB8AC3E}">
        <p14:creationId xmlns:p14="http://schemas.microsoft.com/office/powerpoint/2010/main" val="276167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242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zzle">
  <a:themeElements>
    <a:clrScheme name="Custom 7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4304</TotalTime>
  <Words>235</Words>
  <Application>Microsoft Office PowerPoint</Application>
  <PresentationFormat>全屏显示(4:3)</PresentationFormat>
  <Paragraphs>29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굴림</vt:lpstr>
      <vt:lpstr>Meiryo</vt:lpstr>
      <vt:lpstr>宋体</vt:lpstr>
      <vt:lpstr>微软雅黑</vt:lpstr>
      <vt:lpstr>幼圆</vt:lpstr>
      <vt:lpstr>Arial</vt:lpstr>
      <vt:lpstr>Calibri</vt:lpstr>
      <vt:lpstr>Calibri Light</vt:lpstr>
      <vt:lpstr>Puzzle</vt:lpstr>
      <vt:lpstr>Office Theme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2009-10-08T11:02:59Z</dcterms:created>
  <dcterms:modified xsi:type="dcterms:W3CDTF">2015-07-17T04:45:46Z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