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5" r:id="rId2"/>
    <p:sldId id="366" r:id="rId3"/>
    <p:sldId id="367" r:id="rId4"/>
    <p:sldId id="36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117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>
            <a:spLocks noChangeArrowheads="1"/>
          </p:cNvSpPr>
          <p:nvPr/>
        </p:nvSpPr>
        <p:spPr bwMode="auto">
          <a:xfrm>
            <a:off x="1756054" y="5082302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068002" y="1945590"/>
            <a:ext cx="3136712" cy="313671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675215" y="1249313"/>
            <a:ext cx="1944914" cy="1819688"/>
            <a:chOff x="3675215" y="1081717"/>
            <a:chExt cx="1944914" cy="1819688"/>
          </a:xfrm>
        </p:grpSpPr>
        <p:grpSp>
          <p:nvGrpSpPr>
            <p:cNvPr id="55" name="组合 54"/>
            <p:cNvGrpSpPr/>
            <p:nvPr/>
          </p:nvGrpSpPr>
          <p:grpSpPr>
            <a:xfrm rot="355591">
              <a:off x="3675215" y="1081717"/>
              <a:ext cx="1944914" cy="1819688"/>
              <a:chOff x="2697982" y="1091189"/>
              <a:chExt cx="2704090" cy="2529981"/>
            </a:xfrm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" name="Freeform 6"/>
            <p:cNvSpPr>
              <a:spLocks/>
            </p:cNvSpPr>
            <p:nvPr/>
          </p:nvSpPr>
          <p:spPr bwMode="auto">
            <a:xfrm rot="355591">
              <a:off x="3758393" y="1214615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401378" y="2541041"/>
            <a:ext cx="1819688" cy="1944914"/>
            <a:chOff x="2401378" y="2373445"/>
            <a:chExt cx="1819688" cy="1944914"/>
          </a:xfrm>
        </p:grpSpPr>
        <p:grpSp>
          <p:nvGrpSpPr>
            <p:cNvPr id="62" name="组合 61"/>
            <p:cNvGrpSpPr/>
            <p:nvPr/>
          </p:nvGrpSpPr>
          <p:grpSpPr>
            <a:xfrm rot="16555591">
              <a:off x="2338765" y="2436058"/>
              <a:ext cx="1944914" cy="1819688"/>
              <a:chOff x="2697982" y="1091189"/>
              <a:chExt cx="2704090" cy="2529981"/>
            </a:xfrm>
          </p:grpSpPr>
          <p:sp>
            <p:nvSpPr>
              <p:cNvPr id="64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63" name="Freeform 6"/>
            <p:cNvSpPr>
              <a:spLocks/>
            </p:cNvSpPr>
            <p:nvPr/>
          </p:nvSpPr>
          <p:spPr bwMode="auto">
            <a:xfrm rot="16550645">
              <a:off x="2383491" y="2721988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89365" y="3929256"/>
            <a:ext cx="1944914" cy="1819688"/>
            <a:chOff x="3689365" y="3761660"/>
            <a:chExt cx="1944914" cy="1819688"/>
          </a:xfrm>
        </p:grpSpPr>
        <p:grpSp>
          <p:nvGrpSpPr>
            <p:cNvPr id="69" name="组合 68"/>
            <p:cNvGrpSpPr/>
            <p:nvPr/>
          </p:nvGrpSpPr>
          <p:grpSpPr>
            <a:xfrm rot="11155591">
              <a:off x="3689365" y="3761660"/>
              <a:ext cx="1944914" cy="1819688"/>
              <a:chOff x="2697982" y="1091189"/>
              <a:chExt cx="2704090" cy="2529981"/>
            </a:xfrm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0" name="Freeform 6"/>
            <p:cNvSpPr>
              <a:spLocks/>
            </p:cNvSpPr>
            <p:nvPr/>
          </p:nvSpPr>
          <p:spPr bwMode="auto">
            <a:xfrm rot="11131079">
              <a:off x="3894056" y="4115200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46418" y="2532890"/>
            <a:ext cx="1819688" cy="1944914"/>
            <a:chOff x="5046418" y="2365294"/>
            <a:chExt cx="1819688" cy="1944914"/>
          </a:xfrm>
        </p:grpSpPr>
        <p:grpSp>
          <p:nvGrpSpPr>
            <p:cNvPr id="76" name="组合 75"/>
            <p:cNvGrpSpPr/>
            <p:nvPr/>
          </p:nvGrpSpPr>
          <p:grpSpPr>
            <a:xfrm rot="5755591">
              <a:off x="4983805" y="2427907"/>
              <a:ext cx="1944914" cy="1819688"/>
              <a:chOff x="2697982" y="1091189"/>
              <a:chExt cx="2704090" cy="2529981"/>
            </a:xfrm>
          </p:grpSpPr>
          <p:sp>
            <p:nvSpPr>
              <p:cNvPr id="78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1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7" name="Freeform 6"/>
            <p:cNvSpPr>
              <a:spLocks/>
            </p:cNvSpPr>
            <p:nvPr/>
          </p:nvSpPr>
          <p:spPr bwMode="auto">
            <a:xfrm rot="5766299">
              <a:off x="5221023" y="2632926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4785360" y="1391290"/>
            <a:ext cx="2018983" cy="467946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3" name="任意多边形 82"/>
          <p:cNvSpPr/>
          <p:nvPr/>
        </p:nvSpPr>
        <p:spPr>
          <a:xfrm flipH="1">
            <a:off x="2123727" y="2820061"/>
            <a:ext cx="953786" cy="63734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123727" y="4972963"/>
            <a:ext cx="2320849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85" name="直接连接符 84"/>
          <p:cNvCxnSpPr/>
          <p:nvPr/>
        </p:nvCxnSpPr>
        <p:spPr>
          <a:xfrm>
            <a:off x="6090125" y="3899985"/>
            <a:ext cx="714218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sp>
        <p:nvSpPr>
          <p:cNvPr id="86" name="TextBox 11"/>
          <p:cNvSpPr txBox="1">
            <a:spLocks noChangeArrowheads="1"/>
          </p:cNvSpPr>
          <p:nvPr/>
        </p:nvSpPr>
        <p:spPr bwMode="auto">
          <a:xfrm flipH="1">
            <a:off x="6945287" y="1434178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6945287" y="1052736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11"/>
          <p:cNvSpPr txBox="1">
            <a:spLocks noChangeArrowheads="1"/>
          </p:cNvSpPr>
          <p:nvPr/>
        </p:nvSpPr>
        <p:spPr bwMode="auto">
          <a:xfrm flipH="1">
            <a:off x="6945287" y="1711177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45287" y="1391290"/>
            <a:ext cx="1584176" cy="45719"/>
          </a:xfrm>
          <a:prstGeom prst="rect">
            <a:avLst/>
          </a:prstGeom>
          <a:solidFill>
            <a:srgbClr val="BE124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 flipH="1">
            <a:off x="6945287" y="3917537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6945287" y="3536095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11"/>
          <p:cNvSpPr txBox="1">
            <a:spLocks noChangeArrowheads="1"/>
          </p:cNvSpPr>
          <p:nvPr/>
        </p:nvSpPr>
        <p:spPr bwMode="auto">
          <a:xfrm flipH="1">
            <a:off x="6945287" y="4194536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45287" y="3874649"/>
            <a:ext cx="1584176" cy="45719"/>
          </a:xfrm>
          <a:prstGeom prst="rect">
            <a:avLst/>
          </a:prstGeom>
          <a:solidFill>
            <a:srgbClr val="006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 flipH="1">
            <a:off x="814554" y="2817230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11"/>
          <p:cNvSpPr txBox="1">
            <a:spLocks noChangeArrowheads="1"/>
          </p:cNvSpPr>
          <p:nvPr/>
        </p:nvSpPr>
        <p:spPr bwMode="auto">
          <a:xfrm flipH="1">
            <a:off x="173584" y="2435788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814554" y="3094229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76553" y="2774342"/>
            <a:ext cx="1584176" cy="45719"/>
          </a:xfrm>
          <a:prstGeom prst="rect">
            <a:avLst/>
          </a:prstGeom>
          <a:solidFill>
            <a:srgbClr val="C73E0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814554" y="4993482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173584" y="4612040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814554" y="5270481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76553" y="4950594"/>
            <a:ext cx="1584176" cy="45719"/>
          </a:xfrm>
          <a:prstGeom prst="rect">
            <a:avLst/>
          </a:prstGeom>
          <a:solidFill>
            <a:srgbClr val="11970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808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>
            <a:spLocks noChangeArrowheads="1"/>
          </p:cNvSpPr>
          <p:nvPr/>
        </p:nvSpPr>
        <p:spPr bwMode="auto">
          <a:xfrm>
            <a:off x="1756054" y="5085184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967044" y="1674668"/>
            <a:ext cx="3162420" cy="3169952"/>
            <a:chOff x="3065764" y="2257425"/>
            <a:chExt cx="2675884" cy="2682257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 rot="16200000">
              <a:off x="3153177" y="234329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rgbClr val="00B0F0">
                    <a:shade val="30000"/>
                    <a:satMod val="115000"/>
                  </a:srgbClr>
                </a:gs>
                <a:gs pos="72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3409999" y="2257425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3000">
                  <a:srgbClr val="FF7711"/>
                </a:gs>
                <a:gs pos="9000">
                  <a:srgbClr val="FECE02"/>
                </a:gs>
                <a:gs pos="66000">
                  <a:srgbClr val="F76F0F"/>
                </a:gs>
                <a:gs pos="89000">
                  <a:srgbClr val="FECE02"/>
                </a:gs>
                <a:gs pos="5000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409807" y="2262074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FF820F"/>
                </a:gs>
                <a:gs pos="24000">
                  <a:srgbClr val="FF7711"/>
                </a:gs>
                <a:gs pos="50000">
                  <a:srgbClr val="FECE02"/>
                </a:gs>
                <a:gs pos="100000">
                  <a:srgbClr val="C73E01"/>
                </a:gs>
                <a:gs pos="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4685666" y="2345848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FF7711"/>
                </a:gs>
                <a:gs pos="81000">
                  <a:srgbClr val="FFAA01"/>
                </a:gs>
                <a:gs pos="100000">
                  <a:srgbClr val="FECE02"/>
                </a:gs>
                <a:gs pos="34000">
                  <a:srgbClr val="C73E01"/>
                </a:gs>
                <a:gs pos="93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4120781" y="312392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rot="5400000">
              <a:off x="4186692" y="3034582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rgbClr val="F8797C"/>
                </a:gs>
                <a:gs pos="100000">
                  <a:srgbClr val="FA9496"/>
                </a:gs>
                <a:gs pos="50000">
                  <a:srgbClr val="BE1247"/>
                </a:gs>
                <a:gs pos="78000">
                  <a:srgbClr val="F87477"/>
                </a:gs>
                <a:gs pos="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 rot="5400000">
              <a:off x="4210079" y="3063765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000">
                  <a:srgbClr val="BE1247"/>
                </a:gs>
                <a:gs pos="93000">
                  <a:srgbClr val="BE1247"/>
                </a:gs>
                <a:gs pos="72000">
                  <a:srgbClr val="F87A7C"/>
                </a:gs>
                <a:gs pos="29000">
                  <a:srgbClr val="F87477"/>
                </a:gs>
                <a:gs pos="5000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 rot="5400000">
              <a:off x="4668290" y="3869833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48000">
                  <a:srgbClr val="D2144F"/>
                </a:gs>
                <a:gs pos="81000">
                  <a:srgbClr val="F87477"/>
                </a:gs>
                <a:gs pos="100000">
                  <a:srgbClr val="FA9496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 rot="5400000">
              <a:off x="4377783" y="3374261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 rot="10800000">
              <a:off x="3415217" y="3810969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79CC37"/>
                </a:gs>
                <a:gs pos="50000">
                  <a:srgbClr val="119707"/>
                </a:gs>
                <a:gs pos="72000">
                  <a:srgbClr val="8AD53F"/>
                </a:gs>
                <a:gs pos="100000">
                  <a:srgbClr val="BCEB6F"/>
                </a:gs>
                <a:gs pos="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 rot="10800000">
              <a:off x="3414832" y="3865983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79CC37"/>
                </a:gs>
                <a:gs pos="95000">
                  <a:srgbClr val="119707"/>
                </a:gs>
                <a:gs pos="5000">
                  <a:srgbClr val="119707"/>
                </a:gs>
                <a:gs pos="72000">
                  <a:srgbClr val="8AD53F"/>
                </a:gs>
                <a:gs pos="5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 rot="10800000">
              <a:off x="3156938" y="386838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119707"/>
                </a:gs>
                <a:gs pos="84000">
                  <a:srgbClr val="8AD53F"/>
                </a:gs>
                <a:gs pos="100000">
                  <a:srgbClr val="BCEB6F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 rot="10800000">
              <a:off x="4133128" y="363095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 rot="16200000">
              <a:off x="2639521" y="3034196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 rot="16200000">
              <a:off x="2613591" y="3056998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9600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 rot="16200000">
              <a:off x="3887441" y="3381005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3981872" y="1811930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C73E01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C73E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3981872" y="4393082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119707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1197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3001176" y="2666780"/>
            <a:ext cx="425631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006A9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006A9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5596567" y="2666780"/>
            <a:ext cx="425631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BE12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715296" y="1612571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3" name="直接连接符 62"/>
          <p:cNvCxnSpPr/>
          <p:nvPr/>
        </p:nvCxnSpPr>
        <p:spPr>
          <a:xfrm flipH="1" flipV="1">
            <a:off x="2967044" y="1612571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4" name="直接连接符 63"/>
          <p:cNvCxnSpPr/>
          <p:nvPr/>
        </p:nvCxnSpPr>
        <p:spPr>
          <a:xfrm flipH="1" flipV="1">
            <a:off x="5721462" y="4422815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5" name="直接连接符 64"/>
          <p:cNvCxnSpPr/>
          <p:nvPr/>
        </p:nvCxnSpPr>
        <p:spPr>
          <a:xfrm flipV="1">
            <a:off x="2850743" y="4393082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1547664" y="1124744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1547664" y="147377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1547664" y="1699474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 flipH="1">
            <a:off x="1398419" y="4403712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11"/>
          <p:cNvSpPr txBox="1">
            <a:spLocks noChangeArrowheads="1"/>
          </p:cNvSpPr>
          <p:nvPr/>
        </p:nvSpPr>
        <p:spPr bwMode="auto">
          <a:xfrm flipH="1">
            <a:off x="1398419" y="4752745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1"/>
          <p:cNvSpPr txBox="1">
            <a:spLocks noChangeArrowheads="1"/>
          </p:cNvSpPr>
          <p:nvPr/>
        </p:nvSpPr>
        <p:spPr bwMode="auto">
          <a:xfrm flipH="1">
            <a:off x="1398419" y="4978442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1"/>
          <p:cNvSpPr txBox="1">
            <a:spLocks noChangeArrowheads="1"/>
          </p:cNvSpPr>
          <p:nvPr/>
        </p:nvSpPr>
        <p:spPr bwMode="auto">
          <a:xfrm flipH="1">
            <a:off x="6178647" y="4403712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1"/>
          <p:cNvSpPr txBox="1">
            <a:spLocks noChangeArrowheads="1"/>
          </p:cNvSpPr>
          <p:nvPr/>
        </p:nvSpPr>
        <p:spPr bwMode="auto">
          <a:xfrm flipH="1">
            <a:off x="6178647" y="4752745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1"/>
          <p:cNvSpPr txBox="1">
            <a:spLocks noChangeArrowheads="1"/>
          </p:cNvSpPr>
          <p:nvPr/>
        </p:nvSpPr>
        <p:spPr bwMode="auto">
          <a:xfrm flipH="1">
            <a:off x="6178647" y="4978442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1"/>
          <p:cNvSpPr txBox="1">
            <a:spLocks noChangeArrowheads="1"/>
          </p:cNvSpPr>
          <p:nvPr/>
        </p:nvSpPr>
        <p:spPr bwMode="auto">
          <a:xfrm flipH="1">
            <a:off x="6291360" y="112625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291360" y="147528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11"/>
          <p:cNvSpPr txBox="1">
            <a:spLocks noChangeArrowheads="1"/>
          </p:cNvSpPr>
          <p:nvPr/>
        </p:nvSpPr>
        <p:spPr bwMode="auto">
          <a:xfrm flipH="1">
            <a:off x="6291360" y="170098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33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5796136" y="4213412"/>
            <a:ext cx="1875388" cy="0"/>
          </a:xfrm>
          <a:prstGeom prst="line">
            <a:avLst/>
          </a:prstGeom>
          <a:noFill/>
          <a:ln w="9525">
            <a:solidFill>
              <a:srgbClr val="11970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5796136" y="4523241"/>
            <a:ext cx="1875388" cy="2"/>
          </a:xfrm>
          <a:prstGeom prst="line">
            <a:avLst/>
          </a:prstGeom>
          <a:noFill/>
          <a:ln w="9525">
            <a:solidFill>
              <a:srgbClr val="C73E01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475656" y="4213412"/>
            <a:ext cx="1875388" cy="0"/>
          </a:xfrm>
          <a:prstGeom prst="line">
            <a:avLst/>
          </a:prstGeom>
          <a:noFill/>
          <a:ln w="9525">
            <a:solidFill>
              <a:srgbClr val="BE124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1475656" y="4523241"/>
            <a:ext cx="1875388" cy="2"/>
          </a:xfrm>
          <a:prstGeom prst="line">
            <a:avLst/>
          </a:prstGeom>
          <a:noFill/>
          <a:ln w="9525">
            <a:solidFill>
              <a:srgbClr val="C73E01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409445" y="1340322"/>
            <a:ext cx="0" cy="846765"/>
          </a:xfrm>
          <a:prstGeom prst="line">
            <a:avLst/>
          </a:prstGeom>
          <a:noFill/>
          <a:ln w="9525">
            <a:solidFill>
              <a:srgbClr val="BE124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4782036" y="1340322"/>
            <a:ext cx="2" cy="846766"/>
          </a:xfrm>
          <a:prstGeom prst="line">
            <a:avLst/>
          </a:prstGeom>
          <a:noFill/>
          <a:ln w="9525">
            <a:solidFill>
              <a:srgbClr val="11970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754067" y="5013176"/>
            <a:ext cx="5631892" cy="99555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29804" y="2718241"/>
            <a:ext cx="1706152" cy="1706151"/>
            <a:chOff x="1619672" y="4473115"/>
            <a:chExt cx="864096" cy="864096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1619672" y="4473115"/>
              <a:ext cx="864096" cy="864096"/>
            </a:xfrm>
            <a:prstGeom prst="ellipse">
              <a:avLst/>
            </a:prstGeom>
            <a:gradFill flip="none" rotWithShape="1">
              <a:gsLst>
                <a:gs pos="89000">
                  <a:schemeClr val="bg1">
                    <a:lumMod val="65000"/>
                  </a:schemeClr>
                </a:gs>
                <a:gs pos="62000">
                  <a:schemeClr val="bg1">
                    <a:lumMod val="50000"/>
                  </a:schemeClr>
                </a:gs>
                <a:gs pos="14000">
                  <a:schemeClr val="bg1"/>
                </a:gs>
                <a:gs pos="42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798791" y="4493742"/>
              <a:ext cx="505857" cy="341708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4258193" y="3267272"/>
            <a:ext cx="649374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Group 24"/>
          <p:cNvGrpSpPr>
            <a:grpSpLocks noChangeAspect="1"/>
          </p:cNvGrpSpPr>
          <p:nvPr/>
        </p:nvGrpSpPr>
        <p:grpSpPr bwMode="auto">
          <a:xfrm>
            <a:off x="2958345" y="2091043"/>
            <a:ext cx="3249068" cy="2998788"/>
            <a:chOff x="1102" y="503"/>
            <a:chExt cx="3557" cy="3283"/>
          </a:xfrm>
        </p:grpSpPr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3657" y="3590"/>
              <a:ext cx="73" cy="146"/>
            </a:xfrm>
            <a:custGeom>
              <a:avLst/>
              <a:gdLst>
                <a:gd name="T0" fmla="*/ 11 w 31"/>
                <a:gd name="T1" fmla="*/ 4 h 62"/>
                <a:gd name="T2" fmla="*/ 0 w 31"/>
                <a:gd name="T3" fmla="*/ 45 h 62"/>
                <a:gd name="T4" fmla="*/ 12 w 31"/>
                <a:gd name="T5" fmla="*/ 62 h 62"/>
                <a:gd name="T6" fmla="*/ 31 w 31"/>
                <a:gd name="T7" fmla="*/ 0 h 62"/>
                <a:gd name="T8" fmla="*/ 11 w 31"/>
                <a:gd name="T9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2">
                  <a:moveTo>
                    <a:pt x="11" y="4"/>
                  </a:moveTo>
                  <a:cubicBezTo>
                    <a:pt x="8" y="30"/>
                    <a:pt x="0" y="45"/>
                    <a:pt x="0" y="45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23" y="38"/>
                    <a:pt x="28" y="15"/>
                    <a:pt x="31" y="0"/>
                  </a:cubicBezTo>
                  <a:cubicBezTo>
                    <a:pt x="24" y="2"/>
                    <a:pt x="17" y="3"/>
                    <a:pt x="11" y="4"/>
                  </a:cubicBezTo>
                  <a:close/>
                </a:path>
              </a:pathLst>
            </a:custGeom>
            <a:solidFill>
              <a:srgbClr val="C73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1978" y="3552"/>
              <a:ext cx="59" cy="153"/>
            </a:xfrm>
            <a:custGeom>
              <a:avLst/>
              <a:gdLst>
                <a:gd name="T0" fmla="*/ 9 w 25"/>
                <a:gd name="T1" fmla="*/ 59 h 65"/>
                <a:gd name="T2" fmla="*/ 13 w 25"/>
                <a:gd name="T3" fmla="*/ 65 h 65"/>
                <a:gd name="T4" fmla="*/ 25 w 25"/>
                <a:gd name="T5" fmla="*/ 46 h 65"/>
                <a:gd name="T6" fmla="*/ 13 w 25"/>
                <a:gd name="T7" fmla="*/ 4 h 65"/>
                <a:gd name="T8" fmla="*/ 0 w 25"/>
                <a:gd name="T9" fmla="*/ 0 h 65"/>
                <a:gd name="T10" fmla="*/ 11 w 25"/>
                <a:gd name="T11" fmla="*/ 61 h 65"/>
                <a:gd name="T12" fmla="*/ 9 w 25"/>
                <a:gd name="T13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9" y="59"/>
                  </a:move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25" y="46"/>
                  </a:cubicBezTo>
                  <a:cubicBezTo>
                    <a:pt x="21" y="37"/>
                    <a:pt x="17" y="21"/>
                    <a:pt x="13" y="4"/>
                  </a:cubicBezTo>
                  <a:cubicBezTo>
                    <a:pt x="6" y="2"/>
                    <a:pt x="2" y="0"/>
                    <a:pt x="0" y="0"/>
                  </a:cubicBezTo>
                  <a:cubicBezTo>
                    <a:pt x="0" y="12"/>
                    <a:pt x="9" y="42"/>
                    <a:pt x="11" y="61"/>
                  </a:cubicBezTo>
                  <a:cubicBezTo>
                    <a:pt x="11" y="60"/>
                    <a:pt x="10" y="59"/>
                    <a:pt x="9" y="59"/>
                  </a:cubicBezTo>
                  <a:close/>
                </a:path>
              </a:pathLst>
            </a:custGeom>
            <a:solidFill>
              <a:srgbClr val="C73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1102" y="505"/>
              <a:ext cx="1783" cy="2518"/>
            </a:xfrm>
            <a:custGeom>
              <a:avLst/>
              <a:gdLst>
                <a:gd name="T0" fmla="*/ 270 w 755"/>
                <a:gd name="T1" fmla="*/ 879 h 1066"/>
                <a:gd name="T2" fmla="*/ 670 w 755"/>
                <a:gd name="T3" fmla="*/ 223 h 1066"/>
                <a:gd name="T4" fmla="*/ 730 w 755"/>
                <a:gd name="T5" fmla="*/ 279 h 1066"/>
                <a:gd name="T6" fmla="*/ 755 w 755"/>
                <a:gd name="T7" fmla="*/ 0 h 1066"/>
                <a:gd name="T8" fmla="*/ 386 w 755"/>
                <a:gd name="T9" fmla="*/ 71 h 1066"/>
                <a:gd name="T10" fmla="*/ 444 w 755"/>
                <a:gd name="T11" fmla="*/ 87 h 1066"/>
                <a:gd name="T12" fmla="*/ 429 w 755"/>
                <a:gd name="T13" fmla="*/ 101 h 1066"/>
                <a:gd name="T14" fmla="*/ 46 w 755"/>
                <a:gd name="T15" fmla="*/ 727 h 1066"/>
                <a:gd name="T16" fmla="*/ 41 w 755"/>
                <a:gd name="T17" fmla="*/ 744 h 1066"/>
                <a:gd name="T18" fmla="*/ 0 w 755"/>
                <a:gd name="T19" fmla="*/ 707 h 1066"/>
                <a:gd name="T20" fmla="*/ 106 w 755"/>
                <a:gd name="T21" fmla="*/ 1066 h 1066"/>
                <a:gd name="T22" fmla="*/ 346 w 755"/>
                <a:gd name="T23" fmla="*/ 907 h 1066"/>
                <a:gd name="T24" fmla="*/ 270 w 755"/>
                <a:gd name="T25" fmla="*/ 879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5" h="1066">
                  <a:moveTo>
                    <a:pt x="270" y="879"/>
                  </a:moveTo>
                  <a:cubicBezTo>
                    <a:pt x="273" y="866"/>
                    <a:pt x="360" y="519"/>
                    <a:pt x="670" y="223"/>
                  </a:cubicBezTo>
                  <a:cubicBezTo>
                    <a:pt x="694" y="243"/>
                    <a:pt x="712" y="262"/>
                    <a:pt x="730" y="279"/>
                  </a:cubicBezTo>
                  <a:cubicBezTo>
                    <a:pt x="755" y="0"/>
                    <a:pt x="755" y="0"/>
                    <a:pt x="755" y="0"/>
                  </a:cubicBezTo>
                  <a:cubicBezTo>
                    <a:pt x="755" y="0"/>
                    <a:pt x="563" y="4"/>
                    <a:pt x="386" y="71"/>
                  </a:cubicBezTo>
                  <a:cubicBezTo>
                    <a:pt x="444" y="87"/>
                    <a:pt x="444" y="87"/>
                    <a:pt x="444" y="87"/>
                  </a:cubicBezTo>
                  <a:cubicBezTo>
                    <a:pt x="444" y="87"/>
                    <a:pt x="439" y="92"/>
                    <a:pt x="429" y="101"/>
                  </a:cubicBezTo>
                  <a:cubicBezTo>
                    <a:pt x="368" y="157"/>
                    <a:pt x="149" y="378"/>
                    <a:pt x="46" y="727"/>
                  </a:cubicBezTo>
                  <a:cubicBezTo>
                    <a:pt x="45" y="733"/>
                    <a:pt x="43" y="738"/>
                    <a:pt x="41" y="744"/>
                  </a:cubicBezTo>
                  <a:cubicBezTo>
                    <a:pt x="11" y="718"/>
                    <a:pt x="0" y="707"/>
                    <a:pt x="0" y="707"/>
                  </a:cubicBezTo>
                  <a:cubicBezTo>
                    <a:pt x="0" y="707"/>
                    <a:pt x="11" y="868"/>
                    <a:pt x="106" y="1066"/>
                  </a:cubicBezTo>
                  <a:cubicBezTo>
                    <a:pt x="114" y="1060"/>
                    <a:pt x="313" y="926"/>
                    <a:pt x="346" y="907"/>
                  </a:cubicBezTo>
                  <a:cubicBezTo>
                    <a:pt x="310" y="894"/>
                    <a:pt x="277" y="883"/>
                    <a:pt x="270" y="8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1411" y="2725"/>
              <a:ext cx="2908" cy="1061"/>
            </a:xfrm>
            <a:custGeom>
              <a:avLst/>
              <a:gdLst>
                <a:gd name="T0" fmla="*/ 1226 w 1231"/>
                <a:gd name="T1" fmla="*/ 151 h 449"/>
                <a:gd name="T2" fmla="*/ 978 w 1231"/>
                <a:gd name="T3" fmla="*/ 15 h 449"/>
                <a:gd name="T4" fmla="*/ 992 w 1231"/>
                <a:gd name="T5" fmla="*/ 93 h 449"/>
                <a:gd name="T6" fmla="*/ 239 w 1231"/>
                <a:gd name="T7" fmla="*/ 78 h 449"/>
                <a:gd name="T8" fmla="*/ 254 w 1231"/>
                <a:gd name="T9" fmla="*/ 2 h 449"/>
                <a:gd name="T10" fmla="*/ 0 w 1231"/>
                <a:gd name="T11" fmla="*/ 130 h 449"/>
                <a:gd name="T12" fmla="*/ 249 w 1231"/>
                <a:gd name="T13" fmla="*/ 411 h 449"/>
                <a:gd name="T14" fmla="*/ 251 w 1231"/>
                <a:gd name="T15" fmla="*/ 412 h 449"/>
                <a:gd name="T16" fmla="*/ 240 w 1231"/>
                <a:gd name="T17" fmla="*/ 352 h 449"/>
                <a:gd name="T18" fmla="*/ 253 w 1231"/>
                <a:gd name="T19" fmla="*/ 356 h 449"/>
                <a:gd name="T20" fmla="*/ 962 w 1231"/>
                <a:gd name="T21" fmla="*/ 370 h 449"/>
                <a:gd name="T22" fmla="*/ 982 w 1231"/>
                <a:gd name="T23" fmla="*/ 366 h 449"/>
                <a:gd name="T24" fmla="*/ 963 w 1231"/>
                <a:gd name="T25" fmla="*/ 428 h 449"/>
                <a:gd name="T26" fmla="*/ 1231 w 1231"/>
                <a:gd name="T27" fmla="*/ 153 h 449"/>
                <a:gd name="T28" fmla="*/ 1226 w 1231"/>
                <a:gd name="T29" fmla="*/ 15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1" h="449">
                  <a:moveTo>
                    <a:pt x="1226" y="151"/>
                  </a:moveTo>
                  <a:cubicBezTo>
                    <a:pt x="1182" y="127"/>
                    <a:pt x="978" y="15"/>
                    <a:pt x="978" y="15"/>
                  </a:cubicBezTo>
                  <a:cubicBezTo>
                    <a:pt x="978" y="15"/>
                    <a:pt x="989" y="68"/>
                    <a:pt x="992" y="93"/>
                  </a:cubicBezTo>
                  <a:cubicBezTo>
                    <a:pt x="978" y="100"/>
                    <a:pt x="603" y="193"/>
                    <a:pt x="239" y="78"/>
                  </a:cubicBezTo>
                  <a:cubicBezTo>
                    <a:pt x="254" y="0"/>
                    <a:pt x="254" y="2"/>
                    <a:pt x="254" y="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77" y="265"/>
                    <a:pt x="249" y="411"/>
                  </a:cubicBezTo>
                  <a:cubicBezTo>
                    <a:pt x="250" y="411"/>
                    <a:pt x="250" y="412"/>
                    <a:pt x="251" y="412"/>
                  </a:cubicBezTo>
                  <a:cubicBezTo>
                    <a:pt x="248" y="394"/>
                    <a:pt x="240" y="364"/>
                    <a:pt x="240" y="352"/>
                  </a:cubicBezTo>
                  <a:cubicBezTo>
                    <a:pt x="242" y="352"/>
                    <a:pt x="246" y="354"/>
                    <a:pt x="253" y="356"/>
                  </a:cubicBezTo>
                  <a:cubicBezTo>
                    <a:pt x="317" y="375"/>
                    <a:pt x="602" y="449"/>
                    <a:pt x="962" y="370"/>
                  </a:cubicBezTo>
                  <a:cubicBezTo>
                    <a:pt x="968" y="369"/>
                    <a:pt x="975" y="368"/>
                    <a:pt x="982" y="366"/>
                  </a:cubicBezTo>
                  <a:cubicBezTo>
                    <a:pt x="979" y="381"/>
                    <a:pt x="974" y="404"/>
                    <a:pt x="963" y="428"/>
                  </a:cubicBezTo>
                  <a:cubicBezTo>
                    <a:pt x="987" y="410"/>
                    <a:pt x="1116" y="317"/>
                    <a:pt x="1231" y="153"/>
                  </a:cubicBezTo>
                  <a:cubicBezTo>
                    <a:pt x="1229" y="153"/>
                    <a:pt x="1228" y="152"/>
                    <a:pt x="1226" y="151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2937" y="503"/>
              <a:ext cx="1722" cy="2572"/>
            </a:xfrm>
            <a:custGeom>
              <a:avLst/>
              <a:gdLst>
                <a:gd name="T0" fmla="*/ 453 w 729"/>
                <a:gd name="T1" fmla="*/ 896 h 1089"/>
                <a:gd name="T2" fmla="*/ 77 w 729"/>
                <a:gd name="T3" fmla="*/ 226 h 1089"/>
                <a:gd name="T4" fmla="*/ 15 w 729"/>
                <a:gd name="T5" fmla="*/ 280 h 1089"/>
                <a:gd name="T6" fmla="*/ 0 w 729"/>
                <a:gd name="T7" fmla="*/ 0 h 1089"/>
                <a:gd name="T8" fmla="*/ 367 w 729"/>
                <a:gd name="T9" fmla="*/ 84 h 1089"/>
                <a:gd name="T10" fmla="*/ 308 w 729"/>
                <a:gd name="T11" fmla="*/ 98 h 1089"/>
                <a:gd name="T12" fmla="*/ 323 w 729"/>
                <a:gd name="T13" fmla="*/ 113 h 1089"/>
                <a:gd name="T14" fmla="*/ 682 w 729"/>
                <a:gd name="T15" fmla="*/ 752 h 1089"/>
                <a:gd name="T16" fmla="*/ 687 w 729"/>
                <a:gd name="T17" fmla="*/ 770 h 1089"/>
                <a:gd name="T18" fmla="*/ 729 w 729"/>
                <a:gd name="T19" fmla="*/ 734 h 1089"/>
                <a:gd name="T20" fmla="*/ 610 w 729"/>
                <a:gd name="T21" fmla="*/ 1089 h 1089"/>
                <a:gd name="T22" fmla="*/ 376 w 729"/>
                <a:gd name="T23" fmla="*/ 921 h 1089"/>
                <a:gd name="T24" fmla="*/ 453 w 729"/>
                <a:gd name="T25" fmla="*/ 89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9" h="1089">
                  <a:moveTo>
                    <a:pt x="453" y="896"/>
                  </a:moveTo>
                  <a:cubicBezTo>
                    <a:pt x="450" y="883"/>
                    <a:pt x="376" y="533"/>
                    <a:pt x="77" y="226"/>
                  </a:cubicBezTo>
                  <a:cubicBezTo>
                    <a:pt x="52" y="245"/>
                    <a:pt x="34" y="263"/>
                    <a:pt x="15" y="2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2" y="10"/>
                    <a:pt x="367" y="84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8"/>
                    <a:pt x="313" y="103"/>
                    <a:pt x="323" y="113"/>
                  </a:cubicBezTo>
                  <a:cubicBezTo>
                    <a:pt x="381" y="171"/>
                    <a:pt x="592" y="400"/>
                    <a:pt x="682" y="752"/>
                  </a:cubicBezTo>
                  <a:cubicBezTo>
                    <a:pt x="684" y="758"/>
                    <a:pt x="685" y="764"/>
                    <a:pt x="687" y="770"/>
                  </a:cubicBezTo>
                  <a:cubicBezTo>
                    <a:pt x="718" y="744"/>
                    <a:pt x="729" y="734"/>
                    <a:pt x="729" y="734"/>
                  </a:cubicBezTo>
                  <a:cubicBezTo>
                    <a:pt x="729" y="734"/>
                    <a:pt x="712" y="894"/>
                    <a:pt x="610" y="1089"/>
                  </a:cubicBezTo>
                  <a:cubicBezTo>
                    <a:pt x="602" y="1083"/>
                    <a:pt x="408" y="942"/>
                    <a:pt x="376" y="921"/>
                  </a:cubicBezTo>
                  <a:cubicBezTo>
                    <a:pt x="412" y="910"/>
                    <a:pt x="446" y="900"/>
                    <a:pt x="453" y="896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1411" y="2702"/>
              <a:ext cx="2896" cy="479"/>
            </a:xfrm>
            <a:custGeom>
              <a:avLst/>
              <a:gdLst>
                <a:gd name="T0" fmla="*/ 239 w 1226"/>
                <a:gd name="T1" fmla="*/ 88 h 203"/>
                <a:gd name="T2" fmla="*/ 992 w 1226"/>
                <a:gd name="T3" fmla="*/ 103 h 203"/>
                <a:gd name="T4" fmla="*/ 978 w 1226"/>
                <a:gd name="T5" fmla="*/ 25 h 203"/>
                <a:gd name="T6" fmla="*/ 1226 w 1226"/>
                <a:gd name="T7" fmla="*/ 161 h 203"/>
                <a:gd name="T8" fmla="*/ 1226 w 1226"/>
                <a:gd name="T9" fmla="*/ 160 h 203"/>
                <a:gd name="T10" fmla="*/ 963 w 1226"/>
                <a:gd name="T11" fmla="*/ 13 h 203"/>
                <a:gd name="T12" fmla="*/ 978 w 1226"/>
                <a:gd name="T13" fmla="*/ 90 h 203"/>
                <a:gd name="T14" fmla="*/ 253 w 1226"/>
                <a:gd name="T15" fmla="*/ 79 h 203"/>
                <a:gd name="T16" fmla="*/ 267 w 1226"/>
                <a:gd name="T17" fmla="*/ 0 h 203"/>
                <a:gd name="T18" fmla="*/ 6 w 1226"/>
                <a:gd name="T19" fmla="*/ 132 h 203"/>
                <a:gd name="T20" fmla="*/ 0 w 1226"/>
                <a:gd name="T21" fmla="*/ 140 h 203"/>
                <a:gd name="T22" fmla="*/ 254 w 1226"/>
                <a:gd name="T23" fmla="*/ 12 h 203"/>
                <a:gd name="T24" fmla="*/ 239 w 1226"/>
                <a:gd name="T25" fmla="*/ 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6" h="203">
                  <a:moveTo>
                    <a:pt x="239" y="88"/>
                  </a:moveTo>
                  <a:cubicBezTo>
                    <a:pt x="603" y="203"/>
                    <a:pt x="978" y="110"/>
                    <a:pt x="992" y="103"/>
                  </a:cubicBezTo>
                  <a:cubicBezTo>
                    <a:pt x="989" y="78"/>
                    <a:pt x="978" y="25"/>
                    <a:pt x="978" y="25"/>
                  </a:cubicBezTo>
                  <a:cubicBezTo>
                    <a:pt x="978" y="25"/>
                    <a:pt x="1182" y="137"/>
                    <a:pt x="1226" y="161"/>
                  </a:cubicBezTo>
                  <a:cubicBezTo>
                    <a:pt x="1226" y="160"/>
                    <a:pt x="1226" y="160"/>
                    <a:pt x="1226" y="160"/>
                  </a:cubicBezTo>
                  <a:cubicBezTo>
                    <a:pt x="963" y="13"/>
                    <a:pt x="963" y="13"/>
                    <a:pt x="963" y="13"/>
                  </a:cubicBezTo>
                  <a:cubicBezTo>
                    <a:pt x="963" y="13"/>
                    <a:pt x="976" y="68"/>
                    <a:pt x="978" y="90"/>
                  </a:cubicBezTo>
                  <a:cubicBezTo>
                    <a:pt x="618" y="182"/>
                    <a:pt x="253" y="79"/>
                    <a:pt x="253" y="79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2"/>
                    <a:pt x="254" y="10"/>
                    <a:pt x="239" y="88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1352" y="505"/>
              <a:ext cx="1535" cy="2518"/>
            </a:xfrm>
            <a:custGeom>
              <a:avLst/>
              <a:gdLst>
                <a:gd name="T0" fmla="*/ 649 w 650"/>
                <a:gd name="T1" fmla="*/ 0 h 1066"/>
                <a:gd name="T2" fmla="*/ 624 w 650"/>
                <a:gd name="T3" fmla="*/ 279 h 1066"/>
                <a:gd name="T4" fmla="*/ 564 w 650"/>
                <a:gd name="T5" fmla="*/ 223 h 1066"/>
                <a:gd name="T6" fmla="*/ 164 w 650"/>
                <a:gd name="T7" fmla="*/ 879 h 1066"/>
                <a:gd name="T8" fmla="*/ 240 w 650"/>
                <a:gd name="T9" fmla="*/ 907 h 1066"/>
                <a:gd name="T10" fmla="*/ 0 w 650"/>
                <a:gd name="T11" fmla="*/ 1066 h 1066"/>
                <a:gd name="T12" fmla="*/ 256 w 650"/>
                <a:gd name="T13" fmla="*/ 902 h 1066"/>
                <a:gd name="T14" fmla="*/ 182 w 650"/>
                <a:gd name="T15" fmla="*/ 875 h 1066"/>
                <a:gd name="T16" fmla="*/ 567 w 650"/>
                <a:gd name="T17" fmla="*/ 240 h 1066"/>
                <a:gd name="T18" fmla="*/ 625 w 650"/>
                <a:gd name="T19" fmla="*/ 295 h 1066"/>
                <a:gd name="T20" fmla="*/ 650 w 650"/>
                <a:gd name="T21" fmla="*/ 19 h 1066"/>
                <a:gd name="T22" fmla="*/ 649 w 650"/>
                <a:gd name="T23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0" h="1066">
                  <a:moveTo>
                    <a:pt x="649" y="0"/>
                  </a:moveTo>
                  <a:cubicBezTo>
                    <a:pt x="624" y="279"/>
                    <a:pt x="624" y="279"/>
                    <a:pt x="624" y="279"/>
                  </a:cubicBezTo>
                  <a:cubicBezTo>
                    <a:pt x="606" y="262"/>
                    <a:pt x="588" y="243"/>
                    <a:pt x="564" y="223"/>
                  </a:cubicBezTo>
                  <a:cubicBezTo>
                    <a:pt x="254" y="519"/>
                    <a:pt x="167" y="866"/>
                    <a:pt x="164" y="879"/>
                  </a:cubicBezTo>
                  <a:cubicBezTo>
                    <a:pt x="171" y="883"/>
                    <a:pt x="204" y="894"/>
                    <a:pt x="240" y="907"/>
                  </a:cubicBezTo>
                  <a:cubicBezTo>
                    <a:pt x="207" y="926"/>
                    <a:pt x="8" y="1060"/>
                    <a:pt x="0" y="1066"/>
                  </a:cubicBezTo>
                  <a:cubicBezTo>
                    <a:pt x="256" y="902"/>
                    <a:pt x="256" y="902"/>
                    <a:pt x="256" y="902"/>
                  </a:cubicBezTo>
                  <a:cubicBezTo>
                    <a:pt x="256" y="902"/>
                    <a:pt x="213" y="886"/>
                    <a:pt x="182" y="875"/>
                  </a:cubicBezTo>
                  <a:cubicBezTo>
                    <a:pt x="285" y="485"/>
                    <a:pt x="567" y="240"/>
                    <a:pt x="567" y="240"/>
                  </a:cubicBezTo>
                  <a:cubicBezTo>
                    <a:pt x="625" y="295"/>
                    <a:pt x="625" y="295"/>
                    <a:pt x="625" y="295"/>
                  </a:cubicBezTo>
                  <a:cubicBezTo>
                    <a:pt x="650" y="19"/>
                    <a:pt x="650" y="19"/>
                    <a:pt x="650" y="19"/>
                  </a:cubicBezTo>
                  <a:lnTo>
                    <a:pt x="6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2013" y="673"/>
              <a:ext cx="137" cy="71"/>
            </a:xfrm>
            <a:custGeom>
              <a:avLst/>
              <a:gdLst>
                <a:gd name="T0" fmla="*/ 0 w 58"/>
                <a:gd name="T1" fmla="*/ 0 h 30"/>
                <a:gd name="T2" fmla="*/ 11 w 58"/>
                <a:gd name="T3" fmla="*/ 22 h 30"/>
                <a:gd name="T4" fmla="*/ 43 w 58"/>
                <a:gd name="T5" fmla="*/ 30 h 30"/>
                <a:gd name="T6" fmla="*/ 58 w 58"/>
                <a:gd name="T7" fmla="*/ 16 h 30"/>
                <a:gd name="T8" fmla="*/ 0 w 5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0">
                  <a:moveTo>
                    <a:pt x="0" y="0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53" y="21"/>
                    <a:pt x="58" y="16"/>
                    <a:pt x="58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E1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1102" y="2175"/>
              <a:ext cx="108" cy="87"/>
            </a:xfrm>
            <a:custGeom>
              <a:avLst/>
              <a:gdLst>
                <a:gd name="T0" fmla="*/ 46 w 46"/>
                <a:gd name="T1" fmla="*/ 20 h 37"/>
                <a:gd name="T2" fmla="*/ 26 w 46"/>
                <a:gd name="T3" fmla="*/ 0 h 37"/>
                <a:gd name="T4" fmla="*/ 0 w 46"/>
                <a:gd name="T5" fmla="*/ 0 h 37"/>
                <a:gd name="T6" fmla="*/ 41 w 46"/>
                <a:gd name="T7" fmla="*/ 37 h 37"/>
                <a:gd name="T8" fmla="*/ 46 w 46"/>
                <a:gd name="T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7">
                  <a:moveTo>
                    <a:pt x="46" y="2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11"/>
                    <a:pt x="41" y="37"/>
                  </a:cubicBezTo>
                  <a:cubicBezTo>
                    <a:pt x="43" y="31"/>
                    <a:pt x="45" y="26"/>
                    <a:pt x="46" y="20"/>
                  </a:cubicBezTo>
                  <a:close/>
                </a:path>
              </a:pathLst>
            </a:custGeom>
            <a:solidFill>
              <a:srgbClr val="BE1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2934" y="503"/>
              <a:ext cx="1444" cy="2572"/>
            </a:xfrm>
            <a:custGeom>
              <a:avLst/>
              <a:gdLst>
                <a:gd name="T0" fmla="*/ 1 w 611"/>
                <a:gd name="T1" fmla="*/ 0 h 1089"/>
                <a:gd name="T2" fmla="*/ 16 w 611"/>
                <a:gd name="T3" fmla="*/ 280 h 1089"/>
                <a:gd name="T4" fmla="*/ 78 w 611"/>
                <a:gd name="T5" fmla="*/ 226 h 1089"/>
                <a:gd name="T6" fmla="*/ 454 w 611"/>
                <a:gd name="T7" fmla="*/ 896 h 1089"/>
                <a:gd name="T8" fmla="*/ 377 w 611"/>
                <a:gd name="T9" fmla="*/ 921 h 1089"/>
                <a:gd name="T10" fmla="*/ 611 w 611"/>
                <a:gd name="T11" fmla="*/ 1089 h 1089"/>
                <a:gd name="T12" fmla="*/ 361 w 611"/>
                <a:gd name="T13" fmla="*/ 916 h 1089"/>
                <a:gd name="T14" fmla="*/ 436 w 611"/>
                <a:gd name="T15" fmla="*/ 891 h 1089"/>
                <a:gd name="T16" fmla="*/ 74 w 611"/>
                <a:gd name="T17" fmla="*/ 243 h 1089"/>
                <a:gd name="T18" fmla="*/ 14 w 611"/>
                <a:gd name="T19" fmla="*/ 295 h 1089"/>
                <a:gd name="T20" fmla="*/ 0 w 611"/>
                <a:gd name="T21" fmla="*/ 19 h 1089"/>
                <a:gd name="T22" fmla="*/ 1 w 611"/>
                <a:gd name="T23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" h="1089">
                  <a:moveTo>
                    <a:pt x="1" y="0"/>
                  </a:moveTo>
                  <a:cubicBezTo>
                    <a:pt x="16" y="280"/>
                    <a:pt x="16" y="280"/>
                    <a:pt x="16" y="280"/>
                  </a:cubicBezTo>
                  <a:cubicBezTo>
                    <a:pt x="35" y="263"/>
                    <a:pt x="53" y="245"/>
                    <a:pt x="78" y="226"/>
                  </a:cubicBezTo>
                  <a:cubicBezTo>
                    <a:pt x="377" y="533"/>
                    <a:pt x="451" y="883"/>
                    <a:pt x="454" y="896"/>
                  </a:cubicBezTo>
                  <a:cubicBezTo>
                    <a:pt x="447" y="900"/>
                    <a:pt x="413" y="910"/>
                    <a:pt x="377" y="921"/>
                  </a:cubicBezTo>
                  <a:cubicBezTo>
                    <a:pt x="409" y="942"/>
                    <a:pt x="603" y="1083"/>
                    <a:pt x="611" y="1089"/>
                  </a:cubicBezTo>
                  <a:cubicBezTo>
                    <a:pt x="361" y="916"/>
                    <a:pt x="361" y="916"/>
                    <a:pt x="361" y="916"/>
                  </a:cubicBezTo>
                  <a:cubicBezTo>
                    <a:pt x="361" y="916"/>
                    <a:pt x="404" y="901"/>
                    <a:pt x="436" y="891"/>
                  </a:cubicBezTo>
                  <a:cubicBezTo>
                    <a:pt x="347" y="498"/>
                    <a:pt x="74" y="243"/>
                    <a:pt x="74" y="243"/>
                  </a:cubicBezTo>
                  <a:cubicBezTo>
                    <a:pt x="14" y="295"/>
                    <a:pt x="14" y="295"/>
                    <a:pt x="14" y="29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3664" y="701"/>
              <a:ext cx="140" cy="69"/>
            </a:xfrm>
            <a:custGeom>
              <a:avLst/>
              <a:gdLst>
                <a:gd name="T0" fmla="*/ 59 w 59"/>
                <a:gd name="T1" fmla="*/ 0 h 29"/>
                <a:gd name="T2" fmla="*/ 47 w 59"/>
                <a:gd name="T3" fmla="*/ 22 h 29"/>
                <a:gd name="T4" fmla="*/ 15 w 59"/>
                <a:gd name="T5" fmla="*/ 29 h 29"/>
                <a:gd name="T6" fmla="*/ 0 w 59"/>
                <a:gd name="T7" fmla="*/ 14 h 29"/>
                <a:gd name="T8" fmla="*/ 59 w 5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9">
                  <a:moveTo>
                    <a:pt x="59" y="0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19"/>
                    <a:pt x="0" y="14"/>
                    <a:pt x="0" y="14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119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4548" y="2234"/>
              <a:ext cx="111" cy="87"/>
            </a:xfrm>
            <a:custGeom>
              <a:avLst/>
              <a:gdLst>
                <a:gd name="T0" fmla="*/ 0 w 47"/>
                <a:gd name="T1" fmla="*/ 19 h 37"/>
                <a:gd name="T2" fmla="*/ 21 w 47"/>
                <a:gd name="T3" fmla="*/ 0 h 37"/>
                <a:gd name="T4" fmla="*/ 47 w 47"/>
                <a:gd name="T5" fmla="*/ 1 h 37"/>
                <a:gd name="T6" fmla="*/ 5 w 47"/>
                <a:gd name="T7" fmla="*/ 37 h 37"/>
                <a:gd name="T8" fmla="*/ 0 w 4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1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36" y="11"/>
                    <a:pt x="5" y="37"/>
                  </a:cubicBezTo>
                  <a:cubicBezTo>
                    <a:pt x="3" y="31"/>
                    <a:pt x="2" y="25"/>
                    <a:pt x="0" y="19"/>
                  </a:cubicBezTo>
                  <a:close/>
                </a:path>
              </a:pathLst>
            </a:custGeom>
            <a:solidFill>
              <a:srgbClr val="119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3119" y="1022"/>
              <a:ext cx="888" cy="1583"/>
            </a:xfrm>
            <a:custGeom>
              <a:avLst/>
              <a:gdLst>
                <a:gd name="T0" fmla="*/ 0 w 376"/>
                <a:gd name="T1" fmla="*/ 0 h 670"/>
                <a:gd name="T2" fmla="*/ 376 w 376"/>
                <a:gd name="T3" fmla="*/ 670 h 670"/>
                <a:gd name="T4" fmla="*/ 0 w 376"/>
                <a:gd name="T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6" h="670">
                  <a:moveTo>
                    <a:pt x="0" y="0"/>
                  </a:moveTo>
                  <a:cubicBezTo>
                    <a:pt x="0" y="0"/>
                    <a:pt x="265" y="205"/>
                    <a:pt x="376" y="670"/>
                  </a:cubicBezTo>
                  <a:cubicBezTo>
                    <a:pt x="350" y="522"/>
                    <a:pt x="283" y="2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2084" y="2968"/>
              <a:ext cx="1644" cy="296"/>
            </a:xfrm>
            <a:custGeom>
              <a:avLst/>
              <a:gdLst>
                <a:gd name="T0" fmla="*/ 696 w 696"/>
                <a:gd name="T1" fmla="*/ 12 h 125"/>
                <a:gd name="T2" fmla="*/ 0 w 696"/>
                <a:gd name="T3" fmla="*/ 0 h 125"/>
                <a:gd name="T4" fmla="*/ 696 w 696"/>
                <a:gd name="T5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6" h="125">
                  <a:moveTo>
                    <a:pt x="696" y="12"/>
                  </a:moveTo>
                  <a:cubicBezTo>
                    <a:pt x="696" y="12"/>
                    <a:pt x="415" y="125"/>
                    <a:pt x="0" y="0"/>
                  </a:cubicBezTo>
                  <a:cubicBezTo>
                    <a:pt x="127" y="47"/>
                    <a:pt x="393" y="120"/>
                    <a:pt x="69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1716" y="1039"/>
              <a:ext cx="940" cy="1549"/>
            </a:xfrm>
            <a:custGeom>
              <a:avLst/>
              <a:gdLst>
                <a:gd name="T0" fmla="*/ 398 w 398"/>
                <a:gd name="T1" fmla="*/ 0 h 656"/>
                <a:gd name="T2" fmla="*/ 0 w 398"/>
                <a:gd name="T3" fmla="*/ 656 h 656"/>
                <a:gd name="T4" fmla="*/ 398 w 398"/>
                <a:gd name="T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8" h="656">
                  <a:moveTo>
                    <a:pt x="398" y="0"/>
                  </a:moveTo>
                  <a:cubicBezTo>
                    <a:pt x="398" y="0"/>
                    <a:pt x="127" y="196"/>
                    <a:pt x="0" y="656"/>
                  </a:cubicBezTo>
                  <a:cubicBezTo>
                    <a:pt x="30" y="510"/>
                    <a:pt x="106" y="253"/>
                    <a:pt x="3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Text Box 1909"/>
          <p:cNvSpPr txBox="1">
            <a:spLocks noChangeArrowheads="1"/>
          </p:cNvSpPr>
          <p:nvPr/>
        </p:nvSpPr>
        <p:spPr bwMode="auto">
          <a:xfrm rot="18000000">
            <a:off x="3063952" y="3730626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 Box 1909"/>
          <p:cNvSpPr txBox="1">
            <a:spLocks noChangeArrowheads="1"/>
          </p:cNvSpPr>
          <p:nvPr/>
        </p:nvSpPr>
        <p:spPr bwMode="auto">
          <a:xfrm rot="18763679">
            <a:off x="4014341" y="2131185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Text Box 1909"/>
          <p:cNvSpPr txBox="1">
            <a:spLocks noChangeArrowheads="1"/>
          </p:cNvSpPr>
          <p:nvPr/>
        </p:nvSpPr>
        <p:spPr bwMode="auto">
          <a:xfrm rot="2700000">
            <a:off x="4790377" y="216185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Text Box 1909"/>
          <p:cNvSpPr txBox="1">
            <a:spLocks noChangeArrowheads="1"/>
          </p:cNvSpPr>
          <p:nvPr/>
        </p:nvSpPr>
        <p:spPr bwMode="auto">
          <a:xfrm rot="4500000">
            <a:off x="5755814" y="3824442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Text Box 1909"/>
          <p:cNvSpPr txBox="1">
            <a:spLocks noChangeArrowheads="1"/>
          </p:cNvSpPr>
          <p:nvPr/>
        </p:nvSpPr>
        <p:spPr bwMode="auto">
          <a:xfrm>
            <a:off x="3488984" y="436785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Text Box 1909"/>
          <p:cNvSpPr txBox="1">
            <a:spLocks noChangeArrowheads="1"/>
          </p:cNvSpPr>
          <p:nvPr/>
        </p:nvSpPr>
        <p:spPr bwMode="auto">
          <a:xfrm>
            <a:off x="5286556" y="436785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 flipH="1">
            <a:off x="2958345" y="980728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2958345" y="1329761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2958345" y="155545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4789974" y="990418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4800732" y="1339451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4800732" y="156514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 flipH="1">
            <a:off x="1475656" y="337030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 flipH="1">
            <a:off x="1486414" y="371933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 flipH="1">
            <a:off x="1486414" y="394503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 flipH="1">
            <a:off x="1475656" y="4506757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 flipH="1">
            <a:off x="1486414" y="4855790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486414" y="508148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 flipH="1">
            <a:off x="6242149" y="3350007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1"/>
          <p:cNvSpPr txBox="1">
            <a:spLocks noChangeArrowheads="1"/>
          </p:cNvSpPr>
          <p:nvPr/>
        </p:nvSpPr>
        <p:spPr bwMode="auto">
          <a:xfrm flipH="1">
            <a:off x="6242149" y="3699040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1"/>
          <p:cNvSpPr txBox="1">
            <a:spLocks noChangeArrowheads="1"/>
          </p:cNvSpPr>
          <p:nvPr/>
        </p:nvSpPr>
        <p:spPr bwMode="auto">
          <a:xfrm flipH="1">
            <a:off x="6242149" y="392473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 flipH="1">
            <a:off x="6242149" y="4506757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6242149" y="4855790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6242149" y="508148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974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970241" y="2212854"/>
            <a:ext cx="3060250" cy="3060250"/>
            <a:chOff x="3131840" y="1268760"/>
            <a:chExt cx="3888432" cy="3888432"/>
          </a:xfrm>
          <a:scene3d>
            <a:camera prst="perspectiveContrastingLeftFacing">
              <a:rot lat="21008628" lon="2407554" rev="21412245"/>
            </a:camera>
            <a:lightRig rig="balanced" dir="t"/>
          </a:scene3d>
        </p:grpSpPr>
        <p:sp>
          <p:nvSpPr>
            <p:cNvPr id="38" name="饼形 2"/>
            <p:cNvSpPr/>
            <p:nvPr/>
          </p:nvSpPr>
          <p:spPr>
            <a:xfrm>
              <a:off x="3402938" y="1484784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1659703" y="0"/>
                  </a:moveTo>
                  <a:lnTo>
                    <a:pt x="2033158" y="819526"/>
                  </a:lnTo>
                  <a:lnTo>
                    <a:pt x="1940376" y="1023130"/>
                  </a:lnTo>
                  <a:cubicBezTo>
                    <a:pt x="1857866" y="989406"/>
                    <a:pt x="1767512" y="972108"/>
                    <a:pt x="1673118" y="972108"/>
                  </a:cubicBezTo>
                  <a:cubicBezTo>
                    <a:pt x="1395838" y="972108"/>
                    <a:pt x="1153419" y="1121368"/>
                    <a:pt x="1024443" y="1345472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BE1247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同心圆 38"/>
            <p:cNvSpPr/>
            <p:nvPr/>
          </p:nvSpPr>
          <p:spPr>
            <a:xfrm>
              <a:off x="3131840" y="1268760"/>
              <a:ext cx="3888432" cy="3888432"/>
            </a:xfrm>
            <a:prstGeom prst="donut">
              <a:avLst>
                <a:gd name="adj" fmla="val 4026"/>
              </a:avLst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p3d extrusionH="387350" prstMaterial="matte"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饼形 2"/>
            <p:cNvSpPr/>
            <p:nvPr/>
          </p:nvSpPr>
          <p:spPr>
            <a:xfrm rot="5400000">
              <a:off x="4914094" y="1658089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0" y="1638605"/>
                  </a:moveTo>
                  <a:cubicBezTo>
                    <a:pt x="11621" y="730258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71723" y="954341"/>
                  </a:lnTo>
                  <a:cubicBezTo>
                    <a:pt x="1902932" y="929518"/>
                    <a:pt x="1828776" y="918057"/>
                    <a:pt x="1751942" y="918057"/>
                  </a:cubicBezTo>
                  <a:cubicBezTo>
                    <a:pt x="1445318" y="918057"/>
                    <a:pt x="1181325" y="1100580"/>
                    <a:pt x="1064116" y="1363551"/>
                  </a:cubicBezTo>
                  <a:lnTo>
                    <a:pt x="851624" y="1266719"/>
                  </a:lnTo>
                  <a:lnTo>
                    <a:pt x="34569" y="1639048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C73E01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饼形 2"/>
            <p:cNvSpPr/>
            <p:nvPr/>
          </p:nvSpPr>
          <p:spPr>
            <a:xfrm rot="10800000">
              <a:off x="4728914" y="316760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34569" y="1639048"/>
                  </a:move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94373" y="904638"/>
                  </a:lnTo>
                  <a:cubicBezTo>
                    <a:pt x="1900621" y="861104"/>
                    <a:pt x="1796064" y="837593"/>
                    <a:pt x="1686016" y="837593"/>
                  </a:cubicBezTo>
                  <a:cubicBezTo>
                    <a:pt x="1363084" y="837593"/>
                    <a:pt x="1087438" y="1040047"/>
                    <a:pt x="981162" y="1325749"/>
                  </a:cubicBezTo>
                  <a:lnTo>
                    <a:pt x="851624" y="1266719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119707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饼形 2"/>
            <p:cNvSpPr/>
            <p:nvPr/>
          </p:nvSpPr>
          <p:spPr>
            <a:xfrm rot="16200000">
              <a:off x="3229633" y="301143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2033158" y="819526"/>
                  </a:moveTo>
                  <a:lnTo>
                    <a:pt x="1963824" y="971676"/>
                  </a:lnTo>
                  <a:cubicBezTo>
                    <a:pt x="1865212" y="920549"/>
                    <a:pt x="1753071" y="893284"/>
                    <a:pt x="1634562" y="893284"/>
                  </a:cubicBezTo>
                  <a:cubicBezTo>
                    <a:pt x="1337264" y="893284"/>
                    <a:pt x="1080043" y="1064873"/>
                    <a:pt x="959232" y="1315755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006A96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62129" y="1578846"/>
            <a:ext cx="2768287" cy="3382476"/>
            <a:chOff x="3978234" y="1486684"/>
            <a:chExt cx="3506069" cy="3382476"/>
          </a:xfrm>
        </p:grpSpPr>
        <p:sp>
          <p:nvSpPr>
            <p:cNvPr id="44" name="任意多边形 43"/>
            <p:cNvSpPr/>
            <p:nvPr/>
          </p:nvSpPr>
          <p:spPr>
            <a:xfrm>
              <a:off x="3978235" y="1486684"/>
              <a:ext cx="3506068" cy="712520"/>
            </a:xfrm>
            <a:custGeom>
              <a:avLst/>
              <a:gdLst>
                <a:gd name="connsiteX0" fmla="*/ 3111335 w 3111335"/>
                <a:gd name="connsiteY0" fmla="*/ 712520 h 712520"/>
                <a:gd name="connsiteX1" fmla="*/ 2256312 w 3111335"/>
                <a:gd name="connsiteY1" fmla="*/ 0 h 712520"/>
                <a:gd name="connsiteX2" fmla="*/ 0 w 3111335"/>
                <a:gd name="connsiteY2" fmla="*/ 0 h 71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1335" h="712520">
                  <a:moveTo>
                    <a:pt x="3111335" y="712520"/>
                  </a:moveTo>
                  <a:lnTo>
                    <a:pt x="2256312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C73E01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978234" y="2291938"/>
              <a:ext cx="2291937" cy="463137"/>
            </a:xfrm>
            <a:custGeom>
              <a:avLst/>
              <a:gdLst>
                <a:gd name="connsiteX0" fmla="*/ 2291937 w 2291937"/>
                <a:gd name="connsiteY0" fmla="*/ 463137 h 463137"/>
                <a:gd name="connsiteX1" fmla="*/ 1591293 w 2291937"/>
                <a:gd name="connsiteY1" fmla="*/ 0 h 463137"/>
                <a:gd name="connsiteX2" fmla="*/ 0 w 2291937"/>
                <a:gd name="connsiteY2" fmla="*/ 0 h 46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1937" h="463137">
                  <a:moveTo>
                    <a:pt x="2291937" y="463137"/>
                  </a:moveTo>
                  <a:lnTo>
                    <a:pt x="1591293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BE1247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3978235" y="3933056"/>
              <a:ext cx="1753034" cy="0"/>
            </a:xfrm>
            <a:prstGeom prst="line">
              <a:avLst/>
            </a:prstGeom>
            <a:noFill/>
            <a:ln w="25400" cap="flat" cmpd="sng" algn="ctr">
              <a:solidFill>
                <a:srgbClr val="006A96"/>
              </a:solidFill>
              <a:prstDash val="sysDot"/>
              <a:headEnd type="oval"/>
              <a:tailEnd type="oval"/>
            </a:ln>
            <a:effectLst/>
          </p:spPr>
        </p:cxnSp>
        <p:cxnSp>
          <p:nvCxnSpPr>
            <p:cNvPr id="47" name="直接连接符 46"/>
            <p:cNvCxnSpPr/>
            <p:nvPr/>
          </p:nvCxnSpPr>
          <p:spPr>
            <a:xfrm flipH="1">
              <a:off x="3978235" y="4869160"/>
              <a:ext cx="2291936" cy="0"/>
            </a:xfrm>
            <a:prstGeom prst="line">
              <a:avLst/>
            </a:prstGeom>
            <a:noFill/>
            <a:ln w="25400" cap="flat" cmpd="sng" algn="ctr">
              <a:solidFill>
                <a:srgbClr val="119707"/>
              </a:solidFill>
              <a:prstDash val="sysDot"/>
              <a:headEnd type="oval"/>
              <a:tailEnd type="oval"/>
            </a:ln>
            <a:effectLst/>
          </p:spPr>
        </p:cxnSp>
      </p:grpSp>
      <p:cxnSp>
        <p:nvCxnSpPr>
          <p:cNvPr id="48" name="直接连接符 47"/>
          <p:cNvCxnSpPr/>
          <p:nvPr/>
        </p:nvCxnSpPr>
        <p:spPr>
          <a:xfrm>
            <a:off x="3851920" y="1255750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C73E01"/>
            </a:solidFill>
            <a:prstDash val="solid"/>
          </a:ln>
          <a:effectLst/>
        </p:spPr>
      </p:cxnSp>
      <p:cxnSp>
        <p:nvCxnSpPr>
          <p:cNvPr id="49" name="直接连接符 48"/>
          <p:cNvCxnSpPr/>
          <p:nvPr/>
        </p:nvCxnSpPr>
        <p:spPr>
          <a:xfrm>
            <a:off x="3851920" y="2065539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BE1247"/>
            </a:solidFill>
            <a:prstDash val="solid"/>
          </a:ln>
          <a:effectLst/>
        </p:spPr>
      </p:cxnSp>
      <p:cxnSp>
        <p:nvCxnSpPr>
          <p:cNvPr id="50" name="直接连接符 49"/>
          <p:cNvCxnSpPr/>
          <p:nvPr/>
        </p:nvCxnSpPr>
        <p:spPr>
          <a:xfrm>
            <a:off x="3851920" y="3670713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006A96"/>
            </a:solidFill>
            <a:prstDash val="solid"/>
          </a:ln>
          <a:effectLst/>
        </p:spPr>
      </p:cxnSp>
      <p:cxnSp>
        <p:nvCxnSpPr>
          <p:cNvPr id="51" name="直接连接符 50"/>
          <p:cNvCxnSpPr/>
          <p:nvPr/>
        </p:nvCxnSpPr>
        <p:spPr>
          <a:xfrm>
            <a:off x="3851920" y="4634534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119707"/>
            </a:solidFill>
            <a:prstDash val="solid"/>
          </a:ln>
          <a:effectLst/>
        </p:spPr>
      </p:cxn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2064775" y="1216542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23528" y="1526554"/>
            <a:ext cx="3528392" cy="161548"/>
          </a:xfrm>
          <a:prstGeom prst="rect">
            <a:avLst/>
          </a:prstGeom>
          <a:pattFill prst="dkUpDiag">
            <a:fgClr>
              <a:srgbClr val="C73E01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907704" y="1737811"/>
            <a:ext cx="1944216" cy="161548"/>
          </a:xfrm>
          <a:prstGeom prst="rect">
            <a:avLst/>
          </a:prstGeom>
          <a:solidFill>
            <a:srgbClr val="C73E0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5" name="TextBox 11"/>
          <p:cNvSpPr txBox="1">
            <a:spLocks noChangeArrowheads="1"/>
          </p:cNvSpPr>
          <p:nvPr/>
        </p:nvSpPr>
        <p:spPr bwMode="auto">
          <a:xfrm flipH="1">
            <a:off x="2064775" y="1996630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31640" y="2306642"/>
            <a:ext cx="2520280" cy="161548"/>
          </a:xfrm>
          <a:prstGeom prst="rect">
            <a:avLst/>
          </a:prstGeom>
          <a:pattFill prst="dkUpDiag">
            <a:fgClr>
              <a:srgbClr val="BE1247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75656" y="2517899"/>
            <a:ext cx="2376264" cy="161548"/>
          </a:xfrm>
          <a:prstGeom prst="rect">
            <a:avLst/>
          </a:prstGeom>
          <a:solidFill>
            <a:srgbClr val="BE124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2064775" y="3607755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58346" y="3917767"/>
            <a:ext cx="893573" cy="161548"/>
          </a:xfrm>
          <a:prstGeom prst="rect">
            <a:avLst/>
          </a:prstGeom>
          <a:pattFill prst="dkUpDiag">
            <a:fgClr>
              <a:srgbClr val="006A96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907704" y="4129024"/>
            <a:ext cx="1944216" cy="161548"/>
          </a:xfrm>
          <a:prstGeom prst="rect">
            <a:avLst/>
          </a:prstGeom>
          <a:solidFill>
            <a:srgbClr val="006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2064775" y="4590287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087724" y="4900299"/>
            <a:ext cx="1764196" cy="161548"/>
          </a:xfrm>
          <a:prstGeom prst="rect">
            <a:avLst/>
          </a:prstGeom>
          <a:pattFill prst="dkUpDiag">
            <a:fgClr>
              <a:srgbClr val="119707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267744" y="5111556"/>
            <a:ext cx="1584176" cy="161548"/>
          </a:xfrm>
          <a:prstGeom prst="rect">
            <a:avLst/>
          </a:prstGeom>
          <a:solidFill>
            <a:srgbClr val="11970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23528" y="1422662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125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888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58335" y="1639173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65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,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400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268017" y="219943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105,869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75656" y="2415945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101,450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07430" y="3809143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36,800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87823" y="4037007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64,990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014140" y="4787373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63,869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221779" y="5003884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62,450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3" name="椭圆 72"/>
          <p:cNvSpPr>
            <a:spLocks noChangeArrowheads="1"/>
          </p:cNvSpPr>
          <p:nvPr/>
        </p:nvSpPr>
        <p:spPr bwMode="auto">
          <a:xfrm>
            <a:off x="3764644" y="5013176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535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20124</TotalTime>
  <Words>258</Words>
  <Application>Microsoft Office PowerPoint</Application>
  <PresentationFormat>全屏显示(4:3)</PresentationFormat>
  <Paragraphs>65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微软雅黑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1047</cp:revision>
  <dcterms:created xsi:type="dcterms:W3CDTF">2009-02-11T05:37:22Z</dcterms:created>
  <dcterms:modified xsi:type="dcterms:W3CDTF">2015-03-12T02:44:41Z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