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矩形 132"/>
          <p:cNvSpPr/>
          <p:nvPr/>
        </p:nvSpPr>
        <p:spPr>
          <a:xfrm>
            <a:off x="4286433" y="3285370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grpSp>
        <p:nvGrpSpPr>
          <p:cNvPr id="99" name="Group 106"/>
          <p:cNvGrpSpPr>
            <a:grpSpLocks/>
          </p:cNvGrpSpPr>
          <p:nvPr/>
        </p:nvGrpSpPr>
        <p:grpSpPr bwMode="auto">
          <a:xfrm>
            <a:off x="539750" y="1772766"/>
            <a:ext cx="8064500" cy="3600450"/>
            <a:chOff x="340" y="1206"/>
            <a:chExt cx="5080" cy="2269"/>
          </a:xfrm>
        </p:grpSpPr>
        <p:sp>
          <p:nvSpPr>
            <p:cNvPr id="100" name="Oval 73"/>
            <p:cNvSpPr>
              <a:spLocks noChangeArrowheads="1"/>
            </p:cNvSpPr>
            <p:nvPr/>
          </p:nvSpPr>
          <p:spPr bwMode="auto">
            <a:xfrm>
              <a:off x="340" y="1933"/>
              <a:ext cx="772" cy="769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1" name="Oval 74"/>
            <p:cNvSpPr>
              <a:spLocks noChangeArrowheads="1"/>
            </p:cNvSpPr>
            <p:nvPr/>
          </p:nvSpPr>
          <p:spPr bwMode="auto">
            <a:xfrm>
              <a:off x="386" y="1977"/>
              <a:ext cx="681" cy="67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2" name="AutoShape 75"/>
            <p:cNvSpPr>
              <a:spLocks noChangeArrowheads="1"/>
            </p:cNvSpPr>
            <p:nvPr/>
          </p:nvSpPr>
          <p:spPr bwMode="auto">
            <a:xfrm>
              <a:off x="1338" y="1887"/>
              <a:ext cx="862" cy="860"/>
            </a:xfrm>
            <a:prstGeom prst="diamond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3" name="AutoShape 76"/>
            <p:cNvSpPr>
              <a:spLocks noChangeArrowheads="1"/>
            </p:cNvSpPr>
            <p:nvPr/>
          </p:nvSpPr>
          <p:spPr bwMode="auto">
            <a:xfrm>
              <a:off x="1384" y="1932"/>
              <a:ext cx="771" cy="769"/>
            </a:xfrm>
            <a:prstGeom prst="diamond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4" name="AutoShape 77"/>
            <p:cNvSpPr>
              <a:spLocks noChangeArrowheads="1"/>
            </p:cNvSpPr>
            <p:nvPr/>
          </p:nvSpPr>
          <p:spPr bwMode="auto">
            <a:xfrm>
              <a:off x="3561" y="1887"/>
              <a:ext cx="862" cy="860"/>
            </a:xfrm>
            <a:prstGeom prst="diamond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5" name="AutoShape 78"/>
            <p:cNvSpPr>
              <a:spLocks noChangeArrowheads="1"/>
            </p:cNvSpPr>
            <p:nvPr/>
          </p:nvSpPr>
          <p:spPr bwMode="auto">
            <a:xfrm>
              <a:off x="3607" y="1932"/>
              <a:ext cx="771" cy="769"/>
            </a:xfrm>
            <a:prstGeom prst="diamond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6" name="Oval 79"/>
            <p:cNvSpPr>
              <a:spLocks noChangeArrowheads="1"/>
            </p:cNvSpPr>
            <p:nvPr/>
          </p:nvSpPr>
          <p:spPr bwMode="auto">
            <a:xfrm>
              <a:off x="4648" y="1932"/>
              <a:ext cx="772" cy="769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7" name="Oval 80"/>
            <p:cNvSpPr>
              <a:spLocks noChangeArrowheads="1"/>
            </p:cNvSpPr>
            <p:nvPr/>
          </p:nvSpPr>
          <p:spPr bwMode="auto">
            <a:xfrm>
              <a:off x="4694" y="1976"/>
              <a:ext cx="681" cy="67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8" name="AutoShape 81"/>
            <p:cNvSpPr>
              <a:spLocks noChangeArrowheads="1"/>
            </p:cNvSpPr>
            <p:nvPr/>
          </p:nvSpPr>
          <p:spPr bwMode="auto">
            <a:xfrm>
              <a:off x="2426" y="1932"/>
              <a:ext cx="908" cy="783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9" name="AutoShape 82"/>
            <p:cNvSpPr>
              <a:spLocks noChangeArrowheads="1"/>
            </p:cNvSpPr>
            <p:nvPr/>
          </p:nvSpPr>
          <p:spPr bwMode="auto">
            <a:xfrm>
              <a:off x="2472" y="1977"/>
              <a:ext cx="817" cy="678"/>
            </a:xfrm>
            <a:prstGeom prst="hexagon">
              <a:avLst>
                <a:gd name="adj" fmla="val 29993"/>
                <a:gd name="vf" fmla="val 115470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0" name="Freeform 83"/>
            <p:cNvSpPr>
              <a:spLocks/>
            </p:cNvSpPr>
            <p:nvPr/>
          </p:nvSpPr>
          <p:spPr bwMode="auto">
            <a:xfrm>
              <a:off x="748" y="1297"/>
              <a:ext cx="2132" cy="590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1" name="Freeform 84"/>
            <p:cNvSpPr>
              <a:spLocks/>
            </p:cNvSpPr>
            <p:nvPr/>
          </p:nvSpPr>
          <p:spPr bwMode="auto">
            <a:xfrm>
              <a:off x="1791" y="1569"/>
              <a:ext cx="2178" cy="272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2" name="Freeform 85"/>
            <p:cNvSpPr>
              <a:spLocks/>
            </p:cNvSpPr>
            <p:nvPr/>
          </p:nvSpPr>
          <p:spPr bwMode="auto">
            <a:xfrm rot="10800000">
              <a:off x="1791" y="2794"/>
              <a:ext cx="3221" cy="590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3" name="Freeform 86"/>
            <p:cNvSpPr>
              <a:spLocks/>
            </p:cNvSpPr>
            <p:nvPr/>
          </p:nvSpPr>
          <p:spPr bwMode="auto">
            <a:xfrm rot="10800000">
              <a:off x="2880" y="2794"/>
              <a:ext cx="1089" cy="272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4" name="AutoShape 87"/>
            <p:cNvSpPr>
              <a:spLocks noChangeArrowheads="1"/>
            </p:cNvSpPr>
            <p:nvPr/>
          </p:nvSpPr>
          <p:spPr bwMode="auto">
            <a:xfrm>
              <a:off x="1247" y="1206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5" name="WordArt 88"/>
            <p:cNvSpPr>
              <a:spLocks noChangeArrowheads="1" noChangeShapeType="1" noTextEdit="1"/>
            </p:cNvSpPr>
            <p:nvPr/>
          </p:nvSpPr>
          <p:spPr bwMode="auto">
            <a:xfrm>
              <a:off x="1292" y="1252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16" name="AutoShape 89"/>
            <p:cNvSpPr>
              <a:spLocks noChangeArrowheads="1"/>
            </p:cNvSpPr>
            <p:nvPr/>
          </p:nvSpPr>
          <p:spPr bwMode="auto">
            <a:xfrm>
              <a:off x="3061" y="1479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7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3106" y="1525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18" name="AutoShape 91"/>
            <p:cNvSpPr>
              <a:spLocks noChangeArrowheads="1"/>
            </p:cNvSpPr>
            <p:nvPr/>
          </p:nvSpPr>
          <p:spPr bwMode="auto">
            <a:xfrm>
              <a:off x="3061" y="2975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3106" y="3021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0" name="AutoShape 93"/>
            <p:cNvSpPr>
              <a:spLocks noChangeArrowheads="1"/>
            </p:cNvSpPr>
            <p:nvPr/>
          </p:nvSpPr>
          <p:spPr bwMode="auto">
            <a:xfrm>
              <a:off x="3061" y="3293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1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3106" y="3339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2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521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3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1565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4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2653" y="2250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dirty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dirty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5" name="WordArt 98"/>
            <p:cNvSpPr>
              <a:spLocks noChangeArrowheads="1" noChangeShapeType="1" noTextEdit="1"/>
            </p:cNvSpPr>
            <p:nvPr/>
          </p:nvSpPr>
          <p:spPr bwMode="auto">
            <a:xfrm>
              <a:off x="3787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6" name="WordArt 99"/>
            <p:cNvSpPr>
              <a:spLocks noChangeArrowheads="1" noChangeShapeType="1" noTextEdit="1"/>
            </p:cNvSpPr>
            <p:nvPr/>
          </p:nvSpPr>
          <p:spPr bwMode="auto">
            <a:xfrm>
              <a:off x="4831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7" name="Line 100"/>
            <p:cNvSpPr>
              <a:spLocks noChangeShapeType="1"/>
            </p:cNvSpPr>
            <p:nvPr/>
          </p:nvSpPr>
          <p:spPr bwMode="auto">
            <a:xfrm>
              <a:off x="748" y="2749"/>
              <a:ext cx="0" cy="499"/>
            </a:xfrm>
            <a:prstGeom prst="line">
              <a:avLst/>
            </a:pr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8" name="AutoShape 101"/>
            <p:cNvSpPr>
              <a:spLocks noChangeArrowheads="1"/>
            </p:cNvSpPr>
            <p:nvPr/>
          </p:nvSpPr>
          <p:spPr bwMode="auto">
            <a:xfrm>
              <a:off x="385" y="3293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9" name="WordArt 102"/>
            <p:cNvSpPr>
              <a:spLocks noChangeArrowheads="1" noChangeShapeType="1" noTextEdit="1"/>
            </p:cNvSpPr>
            <p:nvPr/>
          </p:nvSpPr>
          <p:spPr bwMode="auto">
            <a:xfrm>
              <a:off x="430" y="3339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30" name="Line 103"/>
            <p:cNvSpPr>
              <a:spLocks noChangeShapeType="1"/>
            </p:cNvSpPr>
            <p:nvPr/>
          </p:nvSpPr>
          <p:spPr bwMode="auto">
            <a:xfrm>
              <a:off x="5012" y="1433"/>
              <a:ext cx="0" cy="454"/>
            </a:xfrm>
            <a:prstGeom prst="line">
              <a:avLst/>
            </a:prstGeom>
            <a:noFill/>
            <a:ln w="31750">
              <a:solidFill>
                <a:srgbClr val="FFFFFF">
                  <a:lumMod val="50000"/>
                </a:srgbClr>
              </a:solidFill>
              <a:round/>
              <a:headEnd type="triangle" w="med" len="med"/>
              <a:tailEnd type="oval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1" name="AutoShape 104"/>
            <p:cNvSpPr>
              <a:spLocks noChangeArrowheads="1"/>
            </p:cNvSpPr>
            <p:nvPr/>
          </p:nvSpPr>
          <p:spPr bwMode="auto">
            <a:xfrm>
              <a:off x="4649" y="1206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2" name="WordArt 105"/>
            <p:cNvSpPr>
              <a:spLocks noChangeArrowheads="1" noChangeShapeType="1" noTextEdit="1"/>
            </p:cNvSpPr>
            <p:nvPr/>
          </p:nvSpPr>
          <p:spPr bwMode="auto">
            <a:xfrm>
              <a:off x="4694" y="1252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22447</TotalTime>
  <Words>122</Words>
  <Application>Microsoft Office PowerPoint</Application>
  <PresentationFormat>全屏显示(4:3)</PresentationFormat>
  <Paragraphs>20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Gulim</vt:lpstr>
      <vt:lpstr>Gulim</vt:lpstr>
      <vt:lpstr>华文细黑</vt:lpstr>
      <vt:lpstr>宋体</vt:lpstr>
      <vt:lpstr>Arial</vt:lpstr>
      <vt:lpstr>Arial Black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1329</cp:revision>
  <dcterms:created xsi:type="dcterms:W3CDTF">2009-02-11T05:37:22Z</dcterms:created>
  <dcterms:modified xsi:type="dcterms:W3CDTF">2015-03-12T06:31:19Z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