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96" r:id="rId2"/>
  </p:sldIdLst>
  <p:sldSz cx="9906000" cy="6858000" type="A4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929">
          <p15:clr>
            <a:srgbClr val="A4A3A4"/>
          </p15:clr>
        </p15:guide>
        <p15:guide id="2" orient="horz" pos="527">
          <p15:clr>
            <a:srgbClr val="A4A3A4"/>
          </p15:clr>
        </p15:guide>
        <p15:guide id="3" orient="horz" pos="1979">
          <p15:clr>
            <a:srgbClr val="A4A3A4"/>
          </p15:clr>
        </p15:guide>
        <p15:guide id="4" pos="3120">
          <p15:clr>
            <a:srgbClr val="A4A3A4"/>
          </p15:clr>
        </p15:guide>
        <p15:guide id="5" pos="308">
          <p15:clr>
            <a:srgbClr val="A4A3A4"/>
          </p15:clr>
        </p15:guide>
        <p15:guide id="6" pos="593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00"/>
    <a:srgbClr val="E20000"/>
    <a:srgbClr val="2FC7B9"/>
    <a:srgbClr val="333333"/>
    <a:srgbClr val="F8F8F8"/>
    <a:srgbClr val="DDDDDD"/>
    <a:srgbClr val="C0C0C0"/>
    <a:srgbClr val="B2B2B2"/>
    <a:srgbClr val="808080"/>
    <a:srgbClr val="77777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789" autoAdjust="0"/>
    <p:restoredTop sz="93554" autoAdjust="0"/>
  </p:normalViewPr>
  <p:slideViewPr>
    <p:cSldViewPr showGuides="1">
      <p:cViewPr varScale="1">
        <p:scale>
          <a:sx n="86" d="100"/>
          <a:sy n="86" d="100"/>
        </p:scale>
        <p:origin x="912" y="90"/>
      </p:cViewPr>
      <p:guideLst>
        <p:guide orient="horz" pos="3929"/>
        <p:guide orient="horz" pos="527"/>
        <p:guide orient="horz" pos="1979"/>
        <p:guide pos="3120"/>
        <p:guide pos="308"/>
        <p:guide pos="5932"/>
      </p:guideLst>
    </p:cSldViewPr>
  </p:slideViewPr>
  <p:notesTextViewPr>
    <p:cViewPr>
      <p:scale>
        <a:sx n="125" d="100"/>
        <a:sy n="125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95ACA16-6051-4941-A330-6C3502BEB461}" type="datetimeFigureOut">
              <a:rPr lang="zh-CN" altLang="en-US" smtClean="0"/>
              <a:t>2015/3/11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952500" y="685800"/>
            <a:ext cx="4953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58CA8EB-5EAB-4165-903D-0EE8D2AA9F8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66481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88950" y="147916"/>
            <a:ext cx="8928100" cy="523220"/>
          </a:xfrm>
        </p:spPr>
        <p:txBody>
          <a:bodyPr/>
          <a:lstStyle>
            <a:lvl1pPr>
              <a:defRPr sz="2800"/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88950" y="981074"/>
            <a:ext cx="8928100" cy="51847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74082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27"/>
          <p:cNvSpPr>
            <a:spLocks noGrp="1" noChangeArrowheads="1"/>
          </p:cNvSpPr>
          <p:nvPr>
            <p:ph type="title"/>
          </p:nvPr>
        </p:nvSpPr>
        <p:spPr bwMode="auto">
          <a:xfrm>
            <a:off x="488950" y="147915"/>
            <a:ext cx="890905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zh-CN" altLang="en-US" dirty="0" smtClean="0"/>
              <a:t>单击此处编辑母版标题样式</a:t>
            </a:r>
          </a:p>
        </p:txBody>
      </p:sp>
      <p:sp>
        <p:nvSpPr>
          <p:cNvPr id="1031" name="Rectangle 10"/>
          <p:cNvSpPr>
            <a:spLocks noGrp="1" noChangeArrowheads="1"/>
          </p:cNvSpPr>
          <p:nvPr>
            <p:ph type="body" idx="1"/>
          </p:nvPr>
        </p:nvSpPr>
        <p:spPr bwMode="auto">
          <a:xfrm>
            <a:off x="488950" y="981075"/>
            <a:ext cx="8909050" cy="51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</p:sldLayoutIdLst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lang="zh-CN" altLang="en-US" sz="2800" b="1" kern="1200" dirty="0">
          <a:solidFill>
            <a:schemeClr val="tx1"/>
          </a:solidFill>
          <a:latin typeface="+mj-ea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微软雅黑" pitchFamily="34" charset="-122"/>
          <a:ea typeface="微软雅黑" pitchFamily="34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微软雅黑" pitchFamily="34" charset="-122"/>
          <a:ea typeface="微软雅黑" pitchFamily="34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微软雅黑" pitchFamily="34" charset="-122"/>
          <a:ea typeface="微软雅黑" pitchFamily="34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微软雅黑" pitchFamily="34" charset="-122"/>
          <a:ea typeface="微软雅黑" pitchFamily="34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微软雅黑" pitchFamily="34" charset="-122"/>
          <a:ea typeface="微软雅黑" pitchFamily="34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微软雅黑" pitchFamily="34" charset="-122"/>
          <a:ea typeface="微软雅黑" pitchFamily="34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微软雅黑" pitchFamily="34" charset="-122"/>
          <a:ea typeface="微软雅黑" pitchFamily="34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微软雅黑" pitchFamily="34" charset="-122"/>
          <a:ea typeface="微软雅黑" pitchFamily="34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l"/>
        <a:defRPr sz="2000" kern="1200">
          <a:solidFill>
            <a:schemeClr val="tx1"/>
          </a:solidFill>
          <a:latin typeface="微软雅黑" pitchFamily="34" charset="-122"/>
          <a:ea typeface="微软雅黑" pitchFamily="34" charset="-122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l"/>
        <a:defRPr kern="1200">
          <a:solidFill>
            <a:schemeClr val="tx1"/>
          </a:solidFill>
          <a:latin typeface="微软雅黑" pitchFamily="34" charset="-122"/>
          <a:ea typeface="微软雅黑" pitchFamily="34" charset="-122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l"/>
        <a:defRPr sz="1600" kern="1200">
          <a:solidFill>
            <a:schemeClr val="tx1"/>
          </a:solidFill>
          <a:latin typeface="微软雅黑" pitchFamily="34" charset="-122"/>
          <a:ea typeface="微软雅黑" pitchFamily="34" charset="-122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l"/>
        <a:defRPr sz="1400" kern="1200">
          <a:solidFill>
            <a:schemeClr val="tx1"/>
          </a:solidFill>
          <a:latin typeface="微软雅黑" pitchFamily="34" charset="-122"/>
          <a:ea typeface="微软雅黑" pitchFamily="34" charset="-122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l"/>
        <a:defRPr sz="1200" kern="1200">
          <a:solidFill>
            <a:schemeClr val="tx1"/>
          </a:solidFill>
          <a:latin typeface="微软雅黑" pitchFamily="34" charset="-122"/>
          <a:ea typeface="微软雅黑" pitchFamily="34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" name="组合 37"/>
          <p:cNvGrpSpPr/>
          <p:nvPr/>
        </p:nvGrpSpPr>
        <p:grpSpPr>
          <a:xfrm>
            <a:off x="1834208" y="2303564"/>
            <a:ext cx="6197394" cy="763622"/>
            <a:chOff x="1758191" y="2303564"/>
            <a:chExt cx="6256442" cy="763622"/>
          </a:xfrm>
        </p:grpSpPr>
        <p:cxnSp>
          <p:nvCxnSpPr>
            <p:cNvPr id="33" name="直接箭头连接符 32"/>
            <p:cNvCxnSpPr/>
            <p:nvPr/>
          </p:nvCxnSpPr>
          <p:spPr>
            <a:xfrm>
              <a:off x="4886412" y="2668798"/>
              <a:ext cx="0" cy="398388"/>
            </a:xfrm>
            <a:prstGeom prst="straightConnector1">
              <a:avLst/>
            </a:prstGeom>
            <a:ln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箭头连接符 33"/>
            <p:cNvCxnSpPr/>
            <p:nvPr/>
          </p:nvCxnSpPr>
          <p:spPr>
            <a:xfrm>
              <a:off x="1758191" y="2303564"/>
              <a:ext cx="0" cy="763622"/>
            </a:xfrm>
            <a:prstGeom prst="straightConnector1">
              <a:avLst/>
            </a:prstGeom>
            <a:ln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箭头连接符 34"/>
            <p:cNvCxnSpPr/>
            <p:nvPr/>
          </p:nvCxnSpPr>
          <p:spPr>
            <a:xfrm>
              <a:off x="8014633" y="2668798"/>
              <a:ext cx="0" cy="398388"/>
            </a:xfrm>
            <a:prstGeom prst="straightConnector1">
              <a:avLst/>
            </a:prstGeom>
            <a:ln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接连接符 36"/>
            <p:cNvCxnSpPr/>
            <p:nvPr/>
          </p:nvCxnSpPr>
          <p:spPr>
            <a:xfrm>
              <a:off x="1758191" y="2668798"/>
              <a:ext cx="6256442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AutoShape 2"/>
          <p:cNvSpPr>
            <a:spLocks noChangeArrowheads="1"/>
          </p:cNvSpPr>
          <p:nvPr/>
        </p:nvSpPr>
        <p:spPr bwMode="auto">
          <a:xfrm>
            <a:off x="415925" y="3067186"/>
            <a:ext cx="2870504" cy="2624002"/>
          </a:xfrm>
          <a:prstGeom prst="roundRect">
            <a:avLst>
              <a:gd name="adj" fmla="val 894"/>
            </a:avLst>
          </a:prstGeom>
          <a:gradFill rotWithShape="1">
            <a:gsLst>
              <a:gs pos="0">
                <a:schemeClr val="bg1"/>
              </a:gs>
              <a:gs pos="100000">
                <a:schemeClr val="accent4">
                  <a:lumMod val="20000"/>
                  <a:lumOff val="80000"/>
                </a:schemeClr>
              </a:gs>
            </a:gsLst>
            <a:lin ang="5400000" scaled="1"/>
          </a:gradFill>
          <a:ln w="9525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>
              <a:lnSpc>
                <a:spcPct val="150000"/>
              </a:lnSpc>
              <a:buClr>
                <a:schemeClr val="accent1"/>
              </a:buClr>
            </a:pPr>
            <a:endParaRPr lang="zh-CN" altLang="zh-CN" sz="1400"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5" name="AutoShape 4"/>
          <p:cNvSpPr>
            <a:spLocks noChangeArrowheads="1"/>
          </p:cNvSpPr>
          <p:nvPr/>
        </p:nvSpPr>
        <p:spPr bwMode="auto">
          <a:xfrm>
            <a:off x="3495420" y="3067186"/>
            <a:ext cx="2870504" cy="2624002"/>
          </a:xfrm>
          <a:prstGeom prst="roundRect">
            <a:avLst>
              <a:gd name="adj" fmla="val 894"/>
            </a:avLst>
          </a:prstGeom>
          <a:gradFill rotWithShape="1">
            <a:gsLst>
              <a:gs pos="0">
                <a:schemeClr val="bg1"/>
              </a:gs>
              <a:gs pos="100000">
                <a:schemeClr val="accent4">
                  <a:lumMod val="20000"/>
                  <a:lumOff val="80000"/>
                </a:schemeClr>
              </a:gs>
            </a:gsLst>
            <a:lin ang="5400000" scaled="1"/>
          </a:gradFill>
          <a:ln w="9525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>
              <a:lnSpc>
                <a:spcPct val="150000"/>
              </a:lnSpc>
              <a:buClr>
                <a:schemeClr val="accent1"/>
              </a:buClr>
            </a:pPr>
            <a:endParaRPr lang="zh-CN" altLang="zh-CN" sz="1400"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6" name="AutoShape 6"/>
          <p:cNvSpPr>
            <a:spLocks noChangeArrowheads="1"/>
          </p:cNvSpPr>
          <p:nvPr/>
        </p:nvSpPr>
        <p:spPr bwMode="auto">
          <a:xfrm>
            <a:off x="6573129" y="3067186"/>
            <a:ext cx="2916946" cy="2624002"/>
          </a:xfrm>
          <a:prstGeom prst="roundRect">
            <a:avLst>
              <a:gd name="adj" fmla="val 894"/>
            </a:avLst>
          </a:prstGeom>
          <a:gradFill rotWithShape="1">
            <a:gsLst>
              <a:gs pos="0">
                <a:schemeClr val="bg1"/>
              </a:gs>
              <a:gs pos="100000">
                <a:schemeClr val="accent4">
                  <a:lumMod val="20000"/>
                  <a:lumOff val="80000"/>
                </a:schemeClr>
              </a:gs>
            </a:gsLst>
            <a:lin ang="5400000" scaled="1"/>
          </a:gradFill>
          <a:ln w="9525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>
              <a:lnSpc>
                <a:spcPct val="150000"/>
              </a:lnSpc>
              <a:buClr>
                <a:schemeClr val="accent1"/>
              </a:buClr>
            </a:pPr>
            <a:endParaRPr lang="zh-CN" altLang="zh-CN" sz="1400"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12" name="Rectangle 12"/>
          <p:cNvSpPr>
            <a:spLocks noChangeArrowheads="1"/>
          </p:cNvSpPr>
          <p:nvPr/>
        </p:nvSpPr>
        <p:spPr bwMode="auto">
          <a:xfrm>
            <a:off x="8097951" y="3927719"/>
            <a:ext cx="1261884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1400" b="1" dirty="0">
                <a:latin typeface="Arial" pitchFamily="34" charset="0"/>
                <a:ea typeface="微软雅黑" pitchFamily="34" charset="-122"/>
                <a:cs typeface="Arial" pitchFamily="34" charset="0"/>
              </a:rPr>
              <a:t>单击添加文字</a:t>
            </a:r>
            <a:endParaRPr lang="en-US" altLang="zh-CN" sz="1400" b="1" dirty="0">
              <a:latin typeface="Arial" pitchFamily="34" charset="0"/>
              <a:ea typeface="微软雅黑" pitchFamily="34" charset="-122"/>
              <a:cs typeface="Arial" pitchFamily="34" charset="0"/>
            </a:endParaRPr>
          </a:p>
          <a:p>
            <a:r>
              <a:rPr lang="zh-CN" altLang="en-US" sz="1400" b="1" dirty="0">
                <a:latin typeface="Arial" pitchFamily="34" charset="0"/>
                <a:ea typeface="微软雅黑" pitchFamily="34" charset="-122"/>
                <a:cs typeface="Arial" pitchFamily="34" charset="0"/>
              </a:rPr>
              <a:t>单击添加文字</a:t>
            </a:r>
          </a:p>
        </p:txBody>
      </p:sp>
      <p:sp>
        <p:nvSpPr>
          <p:cNvPr id="13" name="Rectangle 13"/>
          <p:cNvSpPr>
            <a:spLocks noChangeArrowheads="1"/>
          </p:cNvSpPr>
          <p:nvPr/>
        </p:nvSpPr>
        <p:spPr bwMode="auto">
          <a:xfrm>
            <a:off x="6802473" y="4690447"/>
            <a:ext cx="2687601" cy="7571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marL="285750" indent="-285750">
              <a:lnSpc>
                <a:spcPct val="120000"/>
              </a:lnSpc>
              <a:buClr>
                <a:schemeClr val="accent1"/>
              </a:buClr>
              <a:buFont typeface="Arial" pitchFamily="34" charset="0"/>
              <a:buChar char="•"/>
            </a:pPr>
            <a:r>
              <a:rPr lang="zh-CN" altLang="en-US" sz="1200">
                <a:latin typeface="Arial" pitchFamily="34" charset="0"/>
                <a:ea typeface="微软雅黑" pitchFamily="34" charset="-122"/>
                <a:cs typeface="Arial" pitchFamily="34" charset="0"/>
              </a:rPr>
              <a:t>单击此处添加段落文字内容</a:t>
            </a:r>
          </a:p>
          <a:p>
            <a:pPr marL="285750" indent="-285750">
              <a:lnSpc>
                <a:spcPct val="120000"/>
              </a:lnSpc>
              <a:buClr>
                <a:schemeClr val="accent1"/>
              </a:buClr>
              <a:buFont typeface="Arial" pitchFamily="34" charset="0"/>
              <a:buChar char="•"/>
            </a:pPr>
            <a:r>
              <a:rPr lang="zh-CN" altLang="en-US" sz="1200">
                <a:latin typeface="Arial" pitchFamily="34" charset="0"/>
                <a:ea typeface="微软雅黑" pitchFamily="34" charset="-122"/>
                <a:cs typeface="Arial" pitchFamily="34" charset="0"/>
              </a:rPr>
              <a:t>单击此处添加段落文字内容</a:t>
            </a:r>
          </a:p>
          <a:p>
            <a:pPr marL="285750" indent="-285750">
              <a:lnSpc>
                <a:spcPct val="120000"/>
              </a:lnSpc>
              <a:buClr>
                <a:schemeClr val="accent1"/>
              </a:buClr>
              <a:buFont typeface="Arial" pitchFamily="34" charset="0"/>
              <a:buChar char="•"/>
            </a:pPr>
            <a:r>
              <a:rPr lang="zh-CN" altLang="en-US" sz="1200">
                <a:latin typeface="Arial" pitchFamily="34" charset="0"/>
                <a:ea typeface="微软雅黑" pitchFamily="34" charset="-122"/>
                <a:cs typeface="Arial" pitchFamily="34" charset="0"/>
              </a:rPr>
              <a:t>单击此处添加段落文字内容</a:t>
            </a:r>
          </a:p>
        </p:txBody>
      </p:sp>
      <p:grpSp>
        <p:nvGrpSpPr>
          <p:cNvPr id="42" name="组合 41"/>
          <p:cNvGrpSpPr/>
          <p:nvPr/>
        </p:nvGrpSpPr>
        <p:grpSpPr>
          <a:xfrm>
            <a:off x="670246" y="3341829"/>
            <a:ext cx="1134269" cy="1130696"/>
            <a:chOff x="1955673" y="3254743"/>
            <a:chExt cx="1134269" cy="1130696"/>
          </a:xfrm>
        </p:grpSpPr>
        <p:pic>
          <p:nvPicPr>
            <p:cNvPr id="14" name="Picture 14" descr="图片1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112" r="7730" b="73112"/>
            <a:stretch>
              <a:fillRect/>
            </a:stretch>
          </p:blipFill>
          <p:spPr bwMode="auto">
            <a:xfrm>
              <a:off x="1955673" y="3295826"/>
              <a:ext cx="1134269" cy="108961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6" name="Rectangle 16"/>
            <p:cNvSpPr>
              <a:spLocks noChangeArrowheads="1"/>
            </p:cNvSpPr>
            <p:nvPr/>
          </p:nvSpPr>
          <p:spPr bwMode="auto">
            <a:xfrm>
              <a:off x="1955673" y="3254743"/>
              <a:ext cx="1130697" cy="1130696"/>
            </a:xfrm>
            <a:prstGeom prst="rect">
              <a:avLst/>
            </a:prstGeom>
            <a:noFill/>
            <a:ln w="9525" algn="ctr">
              <a:solidFill>
                <a:srgbClr val="80808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DDDDDD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>
                <a:latin typeface="Arial" pitchFamily="34" charset="0"/>
                <a:ea typeface="微软雅黑" pitchFamily="34" charset="-122"/>
                <a:cs typeface="Arial" pitchFamily="34" charset="0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3766266" y="3361477"/>
            <a:ext cx="1111048" cy="1111048"/>
            <a:chOff x="5022664" y="3274391"/>
            <a:chExt cx="1111048" cy="1111048"/>
          </a:xfrm>
        </p:grpSpPr>
        <p:pic>
          <p:nvPicPr>
            <p:cNvPr id="7" name="Picture 7" descr="图片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891" r="2945" b="74030"/>
            <a:stretch>
              <a:fillRect/>
            </a:stretch>
          </p:blipFill>
          <p:spPr bwMode="auto">
            <a:xfrm>
              <a:off x="5024450" y="3333338"/>
              <a:ext cx="1105689" cy="105210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7" name="Rectangle 17"/>
            <p:cNvSpPr>
              <a:spLocks noChangeArrowheads="1"/>
            </p:cNvSpPr>
            <p:nvPr/>
          </p:nvSpPr>
          <p:spPr bwMode="auto">
            <a:xfrm>
              <a:off x="5022664" y="3274391"/>
              <a:ext cx="1111048" cy="1111048"/>
            </a:xfrm>
            <a:prstGeom prst="rect">
              <a:avLst/>
            </a:prstGeom>
            <a:noFill/>
            <a:ln w="9525" algn="ctr">
              <a:solidFill>
                <a:srgbClr val="80808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DDDDDD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>
                <a:latin typeface="Arial" pitchFamily="34" charset="0"/>
                <a:ea typeface="微软雅黑" pitchFamily="34" charset="-122"/>
                <a:cs typeface="Arial" pitchFamily="34" charset="0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6800687" y="3361477"/>
            <a:ext cx="1111048" cy="1111048"/>
            <a:chOff x="8166464" y="3274391"/>
            <a:chExt cx="1111048" cy="1111048"/>
          </a:xfrm>
        </p:grpSpPr>
        <p:pic>
          <p:nvPicPr>
            <p:cNvPr id="8" name="Picture 8" descr="图片3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876" r="15500" b="73854"/>
            <a:stretch>
              <a:fillRect/>
            </a:stretch>
          </p:blipFill>
          <p:spPr bwMode="auto">
            <a:xfrm>
              <a:off x="8168251" y="3326193"/>
              <a:ext cx="1109261" cy="105924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8" name="Rectangle 18"/>
            <p:cNvSpPr>
              <a:spLocks noChangeArrowheads="1"/>
            </p:cNvSpPr>
            <p:nvPr/>
          </p:nvSpPr>
          <p:spPr bwMode="auto">
            <a:xfrm>
              <a:off x="8166464" y="3274391"/>
              <a:ext cx="1111048" cy="1111048"/>
            </a:xfrm>
            <a:prstGeom prst="rect">
              <a:avLst/>
            </a:prstGeom>
            <a:noFill/>
            <a:ln w="9525" algn="ctr">
              <a:solidFill>
                <a:srgbClr val="80808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DDDDDD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>
                <a:latin typeface="Arial" pitchFamily="34" charset="0"/>
                <a:ea typeface="微软雅黑" pitchFamily="34" charset="-122"/>
                <a:cs typeface="Arial" pitchFamily="34" charset="0"/>
              </a:endParaRPr>
            </a:p>
          </p:txBody>
        </p:sp>
      </p:grpSp>
      <p:sp>
        <p:nvSpPr>
          <p:cNvPr id="23" name="AutoShape 23"/>
          <p:cNvSpPr>
            <a:spLocks noChangeArrowheads="1"/>
          </p:cNvSpPr>
          <p:nvPr/>
        </p:nvSpPr>
        <p:spPr bwMode="auto">
          <a:xfrm>
            <a:off x="2521914" y="1473959"/>
            <a:ext cx="6725231" cy="778805"/>
          </a:xfrm>
          <a:prstGeom prst="roundRect">
            <a:avLst>
              <a:gd name="adj" fmla="val 10250"/>
            </a:avLst>
          </a:prstGeom>
          <a:gradFill rotWithShape="1">
            <a:gsLst>
              <a:gs pos="0">
                <a:schemeClr val="bg1"/>
              </a:gs>
              <a:gs pos="100000">
                <a:schemeClr val="accent4">
                  <a:lumMod val="20000"/>
                  <a:lumOff val="80000"/>
                </a:schemeClr>
              </a:gs>
            </a:gsLst>
            <a:lin ang="5400000" scaled="1"/>
          </a:gradFill>
          <a:ln w="9525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>
              <a:lnSpc>
                <a:spcPct val="150000"/>
              </a:lnSpc>
              <a:buClr>
                <a:schemeClr val="accent1"/>
              </a:buClr>
            </a:pPr>
            <a:endParaRPr lang="zh-CN" altLang="en-US" sz="1400"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24" name="AutoShape 24"/>
          <p:cNvSpPr>
            <a:spLocks noChangeArrowheads="1"/>
          </p:cNvSpPr>
          <p:nvPr/>
        </p:nvSpPr>
        <p:spPr bwMode="auto">
          <a:xfrm>
            <a:off x="674932" y="1392685"/>
            <a:ext cx="2172080" cy="941353"/>
          </a:xfrm>
          <a:prstGeom prst="roundRect">
            <a:avLst>
              <a:gd name="adj" fmla="val 7287"/>
            </a:avLst>
          </a:pr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1"/>
            <a:tileRect/>
          </a:gradFill>
          <a:ln w="9525" algn="ctr">
            <a:noFill/>
            <a:miter lim="800000"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pPr algn="ctr"/>
            <a:endParaRPr lang="zh-CN" altLang="zh-CN" b="1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3086370" y="1534457"/>
            <a:ext cx="6043094" cy="6578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latin typeface="Arial" pitchFamily="34" charset="0"/>
                <a:ea typeface="微软雅黑" pitchFamily="34" charset="-122"/>
                <a:cs typeface="Arial" pitchFamily="34" charset="0"/>
              </a:rPr>
              <a:t>单击此处添加段落文字</a:t>
            </a:r>
            <a:r>
              <a:rPr lang="zh-CN" altLang="en-US" sz="1600" dirty="0" smtClean="0">
                <a:latin typeface="Arial" pitchFamily="34" charset="0"/>
                <a:ea typeface="微软雅黑" pitchFamily="34" charset="-122"/>
                <a:cs typeface="Arial" pitchFamily="34" charset="0"/>
              </a:rPr>
              <a:t>内容单击</a:t>
            </a:r>
            <a:r>
              <a:rPr lang="zh-CN" altLang="en-US" sz="1600" dirty="0">
                <a:latin typeface="Arial" pitchFamily="34" charset="0"/>
                <a:ea typeface="微软雅黑" pitchFamily="34" charset="-122"/>
                <a:cs typeface="Arial" pitchFamily="34" charset="0"/>
              </a:rPr>
              <a:t>此处添加段落文字内容</a:t>
            </a:r>
          </a:p>
          <a:p>
            <a:pPr>
              <a:lnSpc>
                <a:spcPct val="120000"/>
              </a:lnSpc>
            </a:pPr>
            <a:r>
              <a:rPr lang="zh-CN" altLang="en-US" sz="1600" dirty="0">
                <a:latin typeface="Arial" pitchFamily="34" charset="0"/>
                <a:ea typeface="微软雅黑" pitchFamily="34" charset="-122"/>
                <a:cs typeface="Arial" pitchFamily="34" charset="0"/>
              </a:rPr>
              <a:t>单击此处添加段落文字</a:t>
            </a:r>
            <a:r>
              <a:rPr lang="zh-CN" altLang="en-US" sz="1600" dirty="0" smtClean="0">
                <a:latin typeface="Arial" pitchFamily="34" charset="0"/>
                <a:ea typeface="微软雅黑" pitchFamily="34" charset="-122"/>
                <a:cs typeface="Arial" pitchFamily="34" charset="0"/>
              </a:rPr>
              <a:t>内容</a:t>
            </a:r>
            <a:r>
              <a:rPr lang="zh-CN" altLang="en-US" sz="1600" dirty="0">
                <a:latin typeface="Arial" pitchFamily="34" charset="0"/>
                <a:ea typeface="微软雅黑" pitchFamily="34" charset="-122"/>
                <a:cs typeface="Arial" pitchFamily="34" charset="0"/>
              </a:rPr>
              <a:t>单击此处添加段落文字</a:t>
            </a:r>
            <a:r>
              <a:rPr lang="zh-CN" altLang="en-US" sz="1600" dirty="0" smtClean="0">
                <a:latin typeface="Arial" pitchFamily="34" charset="0"/>
                <a:ea typeface="微软雅黑" pitchFamily="34" charset="-122"/>
                <a:cs typeface="Arial" pitchFamily="34" charset="0"/>
              </a:rPr>
              <a:t>内容</a:t>
            </a:r>
            <a:endParaRPr lang="zh-CN" altLang="en-US" sz="1600" dirty="0"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1050305" y="1447863"/>
            <a:ext cx="1415772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kern="1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此处添加</a:t>
            </a:r>
            <a:endParaRPr lang="en-US" altLang="zh-CN" sz="2400" b="1" kern="1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2400" b="1" kern="1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标题</a:t>
            </a:r>
            <a:r>
              <a:rPr lang="zh-CN" altLang="en-US" sz="2400" b="1" kern="1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文字</a:t>
            </a:r>
          </a:p>
        </p:txBody>
      </p:sp>
      <p:sp>
        <p:nvSpPr>
          <p:cNvPr id="44" name="Rectangle 12"/>
          <p:cNvSpPr>
            <a:spLocks noChangeArrowheads="1"/>
          </p:cNvSpPr>
          <p:nvPr/>
        </p:nvSpPr>
        <p:spPr bwMode="auto">
          <a:xfrm>
            <a:off x="8097951" y="3549199"/>
            <a:ext cx="1210588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000" b="1" dirty="0" smtClean="0">
                <a:solidFill>
                  <a:schemeClr val="accent1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添加</a:t>
            </a:r>
            <a:r>
              <a:rPr lang="zh-CN" altLang="en-US" sz="2000" b="1" dirty="0">
                <a:solidFill>
                  <a:schemeClr val="accent1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文字</a:t>
            </a:r>
          </a:p>
        </p:txBody>
      </p:sp>
      <p:sp>
        <p:nvSpPr>
          <p:cNvPr id="46" name="Rectangle 12"/>
          <p:cNvSpPr>
            <a:spLocks noChangeArrowheads="1"/>
          </p:cNvSpPr>
          <p:nvPr/>
        </p:nvSpPr>
        <p:spPr bwMode="auto">
          <a:xfrm>
            <a:off x="4998655" y="3927719"/>
            <a:ext cx="1261884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1400" b="1" dirty="0">
                <a:latin typeface="Arial" pitchFamily="34" charset="0"/>
                <a:ea typeface="微软雅黑" pitchFamily="34" charset="-122"/>
                <a:cs typeface="Arial" pitchFamily="34" charset="0"/>
              </a:rPr>
              <a:t>单击添加文字</a:t>
            </a:r>
            <a:endParaRPr lang="en-US" altLang="zh-CN" sz="1400" b="1" dirty="0">
              <a:latin typeface="Arial" pitchFamily="34" charset="0"/>
              <a:ea typeface="微软雅黑" pitchFamily="34" charset="-122"/>
              <a:cs typeface="Arial" pitchFamily="34" charset="0"/>
            </a:endParaRPr>
          </a:p>
          <a:p>
            <a:r>
              <a:rPr lang="zh-CN" altLang="en-US" sz="1400" b="1" dirty="0">
                <a:latin typeface="Arial" pitchFamily="34" charset="0"/>
                <a:ea typeface="微软雅黑" pitchFamily="34" charset="-122"/>
                <a:cs typeface="Arial" pitchFamily="34" charset="0"/>
              </a:rPr>
              <a:t>单击添加文字</a:t>
            </a:r>
          </a:p>
        </p:txBody>
      </p:sp>
      <p:sp>
        <p:nvSpPr>
          <p:cNvPr id="47" name="Rectangle 13"/>
          <p:cNvSpPr>
            <a:spLocks noChangeArrowheads="1"/>
          </p:cNvSpPr>
          <p:nvPr/>
        </p:nvSpPr>
        <p:spPr bwMode="auto">
          <a:xfrm>
            <a:off x="3723054" y="4690447"/>
            <a:ext cx="2667561" cy="7571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marL="285750" indent="-285750">
              <a:lnSpc>
                <a:spcPct val="120000"/>
              </a:lnSpc>
              <a:buClr>
                <a:schemeClr val="accent1"/>
              </a:buClr>
              <a:buFont typeface="Arial" pitchFamily="34" charset="0"/>
              <a:buChar char="•"/>
            </a:pPr>
            <a:r>
              <a:rPr lang="zh-CN" altLang="en-US" sz="1200" dirty="0">
                <a:latin typeface="Arial" pitchFamily="34" charset="0"/>
                <a:ea typeface="微软雅黑" pitchFamily="34" charset="-122"/>
                <a:cs typeface="Arial" pitchFamily="34" charset="0"/>
              </a:rPr>
              <a:t>单击此处添加段落文字内容</a:t>
            </a:r>
          </a:p>
          <a:p>
            <a:pPr marL="285750" indent="-285750">
              <a:lnSpc>
                <a:spcPct val="120000"/>
              </a:lnSpc>
              <a:buClr>
                <a:schemeClr val="accent1"/>
              </a:buClr>
              <a:buFont typeface="Arial" pitchFamily="34" charset="0"/>
              <a:buChar char="•"/>
            </a:pPr>
            <a:r>
              <a:rPr lang="zh-CN" altLang="en-US" sz="1200" dirty="0">
                <a:latin typeface="Arial" pitchFamily="34" charset="0"/>
                <a:ea typeface="微软雅黑" pitchFamily="34" charset="-122"/>
                <a:cs typeface="Arial" pitchFamily="34" charset="0"/>
              </a:rPr>
              <a:t>单击此处添加段落文字内容</a:t>
            </a:r>
          </a:p>
          <a:p>
            <a:pPr marL="285750" indent="-285750">
              <a:lnSpc>
                <a:spcPct val="120000"/>
              </a:lnSpc>
              <a:buClr>
                <a:schemeClr val="accent1"/>
              </a:buClr>
              <a:buFont typeface="Arial" pitchFamily="34" charset="0"/>
              <a:buChar char="•"/>
            </a:pPr>
            <a:r>
              <a:rPr lang="zh-CN" altLang="en-US" sz="1200" dirty="0">
                <a:latin typeface="Arial" pitchFamily="34" charset="0"/>
                <a:ea typeface="微软雅黑" pitchFamily="34" charset="-122"/>
                <a:cs typeface="Arial" pitchFamily="34" charset="0"/>
              </a:rPr>
              <a:t>单击此处添加段落文字内容</a:t>
            </a:r>
          </a:p>
        </p:txBody>
      </p:sp>
      <p:sp>
        <p:nvSpPr>
          <p:cNvPr id="48" name="Rectangle 12"/>
          <p:cNvSpPr>
            <a:spLocks noChangeArrowheads="1"/>
          </p:cNvSpPr>
          <p:nvPr/>
        </p:nvSpPr>
        <p:spPr bwMode="auto">
          <a:xfrm>
            <a:off x="4998655" y="3549199"/>
            <a:ext cx="1210588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000" b="1" dirty="0" smtClean="0">
                <a:solidFill>
                  <a:schemeClr val="accent1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添加</a:t>
            </a:r>
            <a:r>
              <a:rPr lang="zh-CN" altLang="en-US" sz="2000" b="1" dirty="0">
                <a:solidFill>
                  <a:schemeClr val="accent1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文字</a:t>
            </a:r>
          </a:p>
        </p:txBody>
      </p:sp>
      <p:sp>
        <p:nvSpPr>
          <p:cNvPr id="49" name="Rectangle 12"/>
          <p:cNvSpPr>
            <a:spLocks noChangeArrowheads="1"/>
          </p:cNvSpPr>
          <p:nvPr/>
        </p:nvSpPr>
        <p:spPr bwMode="auto">
          <a:xfrm>
            <a:off x="1907112" y="3927719"/>
            <a:ext cx="1261884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1400" b="1" dirty="0">
                <a:latin typeface="Arial" pitchFamily="34" charset="0"/>
                <a:ea typeface="微软雅黑" pitchFamily="34" charset="-122"/>
                <a:cs typeface="Arial" pitchFamily="34" charset="0"/>
              </a:rPr>
              <a:t>单击添加文字</a:t>
            </a:r>
            <a:endParaRPr lang="en-US" altLang="zh-CN" sz="1400" b="1" dirty="0">
              <a:latin typeface="Arial" pitchFamily="34" charset="0"/>
              <a:ea typeface="微软雅黑" pitchFamily="34" charset="-122"/>
              <a:cs typeface="Arial" pitchFamily="34" charset="0"/>
            </a:endParaRPr>
          </a:p>
          <a:p>
            <a:r>
              <a:rPr lang="zh-CN" altLang="en-US" sz="1400" b="1" dirty="0">
                <a:latin typeface="Arial" pitchFamily="34" charset="0"/>
                <a:ea typeface="微软雅黑" pitchFamily="34" charset="-122"/>
                <a:cs typeface="Arial" pitchFamily="34" charset="0"/>
              </a:rPr>
              <a:t>单击添加文字</a:t>
            </a:r>
          </a:p>
        </p:txBody>
      </p:sp>
      <p:sp>
        <p:nvSpPr>
          <p:cNvPr id="50" name="Rectangle 13"/>
          <p:cNvSpPr>
            <a:spLocks noChangeArrowheads="1"/>
          </p:cNvSpPr>
          <p:nvPr/>
        </p:nvSpPr>
        <p:spPr bwMode="auto">
          <a:xfrm>
            <a:off x="631511" y="4690447"/>
            <a:ext cx="2667561" cy="7571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marL="285750" indent="-285750">
              <a:lnSpc>
                <a:spcPct val="120000"/>
              </a:lnSpc>
              <a:buClr>
                <a:schemeClr val="accent1"/>
              </a:buClr>
              <a:buFont typeface="Arial" pitchFamily="34" charset="0"/>
              <a:buChar char="•"/>
            </a:pPr>
            <a:r>
              <a:rPr lang="zh-CN" altLang="en-US" sz="1200" dirty="0">
                <a:latin typeface="Arial" pitchFamily="34" charset="0"/>
                <a:ea typeface="微软雅黑" pitchFamily="34" charset="-122"/>
                <a:cs typeface="Arial" pitchFamily="34" charset="0"/>
              </a:rPr>
              <a:t>单击此处添加段落文字内容</a:t>
            </a:r>
          </a:p>
          <a:p>
            <a:pPr marL="285750" indent="-285750">
              <a:lnSpc>
                <a:spcPct val="120000"/>
              </a:lnSpc>
              <a:buClr>
                <a:schemeClr val="accent1"/>
              </a:buClr>
              <a:buFont typeface="Arial" pitchFamily="34" charset="0"/>
              <a:buChar char="•"/>
            </a:pPr>
            <a:r>
              <a:rPr lang="zh-CN" altLang="en-US" sz="1200" dirty="0">
                <a:latin typeface="Arial" pitchFamily="34" charset="0"/>
                <a:ea typeface="微软雅黑" pitchFamily="34" charset="-122"/>
                <a:cs typeface="Arial" pitchFamily="34" charset="0"/>
              </a:rPr>
              <a:t>单击此处添加段落文字内容</a:t>
            </a:r>
          </a:p>
          <a:p>
            <a:pPr marL="285750" indent="-285750">
              <a:lnSpc>
                <a:spcPct val="120000"/>
              </a:lnSpc>
              <a:buClr>
                <a:schemeClr val="accent1"/>
              </a:buClr>
              <a:buFont typeface="Arial" pitchFamily="34" charset="0"/>
              <a:buChar char="•"/>
            </a:pPr>
            <a:r>
              <a:rPr lang="zh-CN" altLang="en-US" sz="1200" dirty="0">
                <a:latin typeface="Arial" pitchFamily="34" charset="0"/>
                <a:ea typeface="微软雅黑" pitchFamily="34" charset="-122"/>
                <a:cs typeface="Arial" pitchFamily="34" charset="0"/>
              </a:rPr>
              <a:t>单击此处添加段落文字内容</a:t>
            </a:r>
          </a:p>
        </p:txBody>
      </p:sp>
      <p:sp>
        <p:nvSpPr>
          <p:cNvPr id="51" name="Rectangle 12"/>
          <p:cNvSpPr>
            <a:spLocks noChangeArrowheads="1"/>
          </p:cNvSpPr>
          <p:nvPr/>
        </p:nvSpPr>
        <p:spPr bwMode="auto">
          <a:xfrm>
            <a:off x="1907112" y="3549199"/>
            <a:ext cx="1210588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000" b="1" dirty="0" smtClean="0">
                <a:solidFill>
                  <a:schemeClr val="accent1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添加</a:t>
            </a:r>
            <a:r>
              <a:rPr lang="zh-CN" altLang="en-US" sz="2000" b="1" dirty="0">
                <a:solidFill>
                  <a:schemeClr val="accent1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文字</a:t>
            </a:r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59460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小A_微笑PPT_blog.sina.com.cn/wxppt">
  <a:themeElements>
    <a:clrScheme name="自定义 1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7EEA"/>
      </a:accent1>
      <a:accent2>
        <a:srgbClr val="005EAC"/>
      </a:accent2>
      <a:accent3>
        <a:srgbClr val="A5A5A5"/>
      </a:accent3>
      <a:accent4>
        <a:srgbClr val="7F7F7F"/>
      </a:accent4>
      <a:accent5>
        <a:srgbClr val="FFCC00"/>
      </a:accent5>
      <a:accent6>
        <a:srgbClr val="C00000"/>
      </a:accent6>
      <a:hlink>
        <a:srgbClr val="99CC00"/>
      </a:hlink>
      <a:folHlink>
        <a:srgbClr val="61B6FF"/>
      </a:folHlink>
    </a:clrScheme>
    <a:fontScheme name="微软雅黑_Arial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defRPr dirty="0" smtClean="0">
            <a:ea typeface="微软雅黑" pitchFamily="34" charset="-122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5435</TotalTime>
  <Words>212</Words>
  <Application>Microsoft Office PowerPoint</Application>
  <PresentationFormat>A4 纸张(210x297 毫米)</PresentationFormat>
  <Paragraphs>22</Paragraphs>
  <Slides>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7" baseType="lpstr">
      <vt:lpstr>宋体</vt:lpstr>
      <vt:lpstr>微软雅黑</vt:lpstr>
      <vt:lpstr>Arial</vt:lpstr>
      <vt:lpstr>Calibri</vt:lpstr>
      <vt:lpstr>Wingdings</vt:lpstr>
      <vt:lpstr>小A_微笑PPT_blog.sina.com.cn/wxppt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郑琰</dc:creator>
  <cp:lastModifiedBy>Administrator</cp:lastModifiedBy>
  <cp:revision>137</cp:revision>
  <dcterms:created xsi:type="dcterms:W3CDTF">2012-03-23T03:22:58Z</dcterms:created>
  <dcterms:modified xsi:type="dcterms:W3CDTF">2015-03-11T07:25:19Z</dcterms:modified>
</cp:coreProperties>
</file>