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sldIdLst>
    <p:sldId id="321" r:id="rId3"/>
    <p:sldId id="322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uSina" initials="A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8FCB"/>
    <a:srgbClr val="3082BA"/>
    <a:srgbClr val="25648F"/>
    <a:srgbClr val="1E5174"/>
    <a:srgbClr val="4E9F8E"/>
    <a:srgbClr val="458B7C"/>
    <a:srgbClr val="2E5C52"/>
    <a:srgbClr val="397367"/>
    <a:srgbClr val="3E7E70"/>
    <a:srgbClr val="62B2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63" autoAdjust="0"/>
    <p:restoredTop sz="94660"/>
  </p:normalViewPr>
  <p:slideViewPr>
    <p:cSldViewPr snapToGrid="0">
      <p:cViewPr varScale="1">
        <p:scale>
          <a:sx n="92" d="100"/>
          <a:sy n="92" d="100"/>
        </p:scale>
        <p:origin x="270" y="6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-112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7FE39-E206-4B27-9658-957DE19B1AAD}" type="datetimeFigureOut">
              <a:rPr lang="id-ID" smtClean="0"/>
              <a:pPr/>
              <a:t>15/04/2016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6A3E7-7B0A-43E6-AF50-B970C3A8BCF7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4181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6363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970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51" name="Group 50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54" name="Oval 53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358FC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8" name="Oval 57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358FC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58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358FC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358FC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358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64" name="Oval 63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358FCB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17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-2">
    <p:bg>
      <p:bgPr>
        <a:solidFill>
          <a:srgbClr val="358F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11711066" y="-118202"/>
            <a:ext cx="562727" cy="562726"/>
          </a:xfrm>
          <a:prstGeom prst="ellipse">
            <a:avLst/>
          </a:prstGeom>
          <a:solidFill>
            <a:schemeClr val="bg1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600" b="1" smtClean="0">
                <a:solidFill>
                  <a:srgbClr val="4E9F8E"/>
                </a:solidFill>
              </a:rPr>
              <a:pPr algn="ctr"/>
              <a:t>‹#›</a:t>
            </a:fld>
            <a:endParaRPr lang="id-ID" sz="1800" b="1" dirty="0">
              <a:solidFill>
                <a:srgbClr val="4E9F8E"/>
              </a:solidFill>
            </a:endParaRPr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chemeClr val="bg1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chemeClr val="bg1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4" name="Group 53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58" name="Oval 57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58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Oval 63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5" name="Oval 64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" name="Oval 2"/>
          <p:cNvSpPr/>
          <p:nvPr userDrawn="1"/>
        </p:nvSpPr>
        <p:spPr>
          <a:xfrm>
            <a:off x="1454624" y="1286519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6" name="Oval 65"/>
          <p:cNvSpPr/>
          <p:nvPr userDrawn="1"/>
        </p:nvSpPr>
        <p:spPr>
          <a:xfrm>
            <a:off x="1030351" y="2088390"/>
            <a:ext cx="848545" cy="848545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Oval 66"/>
          <p:cNvSpPr/>
          <p:nvPr userDrawn="1"/>
        </p:nvSpPr>
        <p:spPr>
          <a:xfrm>
            <a:off x="2643204" y="944178"/>
            <a:ext cx="484411" cy="484411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Oval 67"/>
          <p:cNvSpPr/>
          <p:nvPr userDrawn="1"/>
        </p:nvSpPr>
        <p:spPr>
          <a:xfrm>
            <a:off x="6438694" y="2175266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Oval 68"/>
          <p:cNvSpPr/>
          <p:nvPr userDrawn="1"/>
        </p:nvSpPr>
        <p:spPr>
          <a:xfrm>
            <a:off x="7857650" y="3344498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0" name="Oval 69"/>
          <p:cNvSpPr/>
          <p:nvPr userDrawn="1"/>
        </p:nvSpPr>
        <p:spPr>
          <a:xfrm>
            <a:off x="5965557" y="3024954"/>
            <a:ext cx="1232083" cy="1232083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Oval 70"/>
          <p:cNvSpPr/>
          <p:nvPr userDrawn="1"/>
        </p:nvSpPr>
        <p:spPr>
          <a:xfrm>
            <a:off x="9420696" y="-72052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2" name="Oval 71"/>
          <p:cNvSpPr/>
          <p:nvPr userDrawn="1"/>
        </p:nvSpPr>
        <p:spPr>
          <a:xfrm>
            <a:off x="10247108" y="513222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Oval 72"/>
          <p:cNvSpPr/>
          <p:nvPr userDrawn="1"/>
        </p:nvSpPr>
        <p:spPr>
          <a:xfrm>
            <a:off x="999588" y="5279365"/>
            <a:ext cx="750810" cy="750810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Oval 73"/>
          <p:cNvSpPr/>
          <p:nvPr userDrawn="1"/>
        </p:nvSpPr>
        <p:spPr>
          <a:xfrm>
            <a:off x="2397334" y="4813199"/>
            <a:ext cx="357758" cy="357758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7" name="Group 5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61" name="Donut 60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62" name="Donut 61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63" name="Donut 62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75" name="Donut 74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76" name="Donut 75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77" name="Oval 76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78" name="Oval 77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79" name="Donut 78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0" name="Donut 79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1" name="Oval 80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2" name="Oval 81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3" name="Donut 82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4" name="Donut 83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5" name="Donut 84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6" name="Donut 85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7" name="Oval 86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8" name="Oval 87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9" name="Oval 88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0" name="Oval 89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1" name="Donut 90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2" name="Donut 91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3" name="Oval 92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4" name="Donut 93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5" name="Donut 94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6" name="Donut 95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7" name="Oval 96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8" name="Oval 97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9" name="Oval 98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</p:spTree>
    <p:extLst>
      <p:ext uri="{BB962C8B-B14F-4D97-AF65-F5344CB8AC3E}">
        <p14:creationId xmlns:p14="http://schemas.microsoft.com/office/powerpoint/2010/main" val="323403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-2">
    <p:bg>
      <p:bgPr>
        <a:solidFill>
          <a:srgbClr val="358F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11711066" y="-118202"/>
            <a:ext cx="562727" cy="562726"/>
          </a:xfrm>
          <a:prstGeom prst="ellipse">
            <a:avLst/>
          </a:prstGeom>
          <a:solidFill>
            <a:schemeClr val="bg1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600" b="1" smtClean="0">
                <a:solidFill>
                  <a:srgbClr val="4E9F8E"/>
                </a:solidFill>
              </a:rPr>
              <a:pPr algn="ctr"/>
              <a:t>‹#›</a:t>
            </a:fld>
            <a:endParaRPr lang="id-ID" sz="1800" b="1" dirty="0">
              <a:solidFill>
                <a:srgbClr val="4E9F8E"/>
              </a:solidFill>
            </a:endParaRPr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chemeClr val="bg1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chemeClr val="bg1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sp>
        <p:nvSpPr>
          <p:cNvPr id="3" name="Oval 2"/>
          <p:cNvSpPr/>
          <p:nvPr userDrawn="1"/>
        </p:nvSpPr>
        <p:spPr>
          <a:xfrm>
            <a:off x="2148975" y="1977516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6" name="Oval 65"/>
          <p:cNvSpPr/>
          <p:nvPr userDrawn="1"/>
        </p:nvSpPr>
        <p:spPr>
          <a:xfrm>
            <a:off x="1030351" y="2088390"/>
            <a:ext cx="848545" cy="848545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Oval 66"/>
          <p:cNvSpPr/>
          <p:nvPr userDrawn="1"/>
        </p:nvSpPr>
        <p:spPr>
          <a:xfrm>
            <a:off x="2590260" y="1735310"/>
            <a:ext cx="484411" cy="484411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Oval 67"/>
          <p:cNvSpPr/>
          <p:nvPr userDrawn="1"/>
        </p:nvSpPr>
        <p:spPr>
          <a:xfrm>
            <a:off x="4521469" y="1051819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Oval 68"/>
          <p:cNvSpPr/>
          <p:nvPr userDrawn="1"/>
        </p:nvSpPr>
        <p:spPr>
          <a:xfrm>
            <a:off x="6198267" y="2093401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0" name="Oval 69"/>
          <p:cNvSpPr/>
          <p:nvPr userDrawn="1"/>
        </p:nvSpPr>
        <p:spPr>
          <a:xfrm>
            <a:off x="6438694" y="2066424"/>
            <a:ext cx="1232083" cy="1232083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Oval 70"/>
          <p:cNvSpPr/>
          <p:nvPr userDrawn="1"/>
        </p:nvSpPr>
        <p:spPr>
          <a:xfrm>
            <a:off x="9421819" y="1729081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2" name="Oval 71"/>
          <p:cNvSpPr/>
          <p:nvPr userDrawn="1"/>
        </p:nvSpPr>
        <p:spPr>
          <a:xfrm>
            <a:off x="9894179" y="1216321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Oval 72"/>
          <p:cNvSpPr/>
          <p:nvPr userDrawn="1"/>
        </p:nvSpPr>
        <p:spPr>
          <a:xfrm>
            <a:off x="2148975" y="4983977"/>
            <a:ext cx="750810" cy="750810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Oval 73"/>
          <p:cNvSpPr/>
          <p:nvPr userDrawn="1"/>
        </p:nvSpPr>
        <p:spPr>
          <a:xfrm>
            <a:off x="2397334" y="4813199"/>
            <a:ext cx="357758" cy="357758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92" name="Group 91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93" name="Donut 92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4" name="Donut 93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5" name="Donut 94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6" name="Donut 95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7" name="Donut 96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8" name="Oval 97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9" name="Oval 98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00" name="Donut 99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1" name="Donut 100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2" name="Oval 101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03" name="Oval 102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04" name="Donut 103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5" name="Donut 104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6" name="Donut 105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7" name="Donut 106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8" name="Oval 107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09" name="Oval 108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10" name="Oval 109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11" name="Oval 110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12" name="Donut 111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3" name="Donut 112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4" name="Oval 113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15" name="Donut 114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6" name="Donut 115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7" name="Donut 116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8" name="Oval 117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19" name="Oval 118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20" name="Oval 119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</p:spTree>
    <p:extLst>
      <p:ext uri="{BB962C8B-B14F-4D97-AF65-F5344CB8AC3E}">
        <p14:creationId xmlns:p14="http://schemas.microsoft.com/office/powerpoint/2010/main" val="2665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-2">
    <p:bg>
      <p:bgPr>
        <a:solidFill>
          <a:srgbClr val="358F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62" name="Donut 61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63" name="Donut 62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64" name="Donut 63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65" name="Donut 64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75" name="Donut 74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76" name="Oval 75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77" name="Oval 76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78" name="Donut 77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79" name="Donut 78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0" name="Oval 79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1" name="Oval 80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2" name="Donut 81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3" name="Donut 82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4" name="Donut 83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5" name="Donut 84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6" name="Oval 85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7" name="Oval 86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8" name="Oval 87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9" name="Oval 88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0" name="Donut 89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1" name="Donut 90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2" name="Oval 91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3" name="Donut 92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4" name="Donut 93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5" name="Donut 94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6" name="Oval 95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7" name="Oval 96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8" name="Oval 97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sp>
        <p:nvSpPr>
          <p:cNvPr id="2" name="Oval 1"/>
          <p:cNvSpPr/>
          <p:nvPr userDrawn="1"/>
        </p:nvSpPr>
        <p:spPr>
          <a:xfrm>
            <a:off x="11711066" y="-118202"/>
            <a:ext cx="562727" cy="562726"/>
          </a:xfrm>
          <a:prstGeom prst="ellipse">
            <a:avLst/>
          </a:prstGeom>
          <a:solidFill>
            <a:schemeClr val="bg1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600" b="1" smtClean="0">
                <a:solidFill>
                  <a:srgbClr val="4E9F8E"/>
                </a:solidFill>
              </a:rPr>
              <a:pPr algn="ctr"/>
              <a:t>‹#›</a:t>
            </a:fld>
            <a:endParaRPr lang="id-ID" sz="1800" b="1" dirty="0">
              <a:solidFill>
                <a:srgbClr val="4E9F8E"/>
              </a:solidFill>
            </a:endParaRPr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chemeClr val="bg1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chemeClr val="bg1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sp>
        <p:nvSpPr>
          <p:cNvPr id="3" name="Oval 2"/>
          <p:cNvSpPr/>
          <p:nvPr userDrawn="1"/>
        </p:nvSpPr>
        <p:spPr>
          <a:xfrm>
            <a:off x="537727" y="114819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6" name="Oval 65"/>
          <p:cNvSpPr/>
          <p:nvPr userDrawn="1"/>
        </p:nvSpPr>
        <p:spPr>
          <a:xfrm>
            <a:off x="796945" y="1460738"/>
            <a:ext cx="848545" cy="848545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Oval 66"/>
          <p:cNvSpPr/>
          <p:nvPr userDrawn="1"/>
        </p:nvSpPr>
        <p:spPr>
          <a:xfrm>
            <a:off x="2816355" y="605104"/>
            <a:ext cx="484411" cy="484411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Oval 67"/>
          <p:cNvSpPr/>
          <p:nvPr userDrawn="1"/>
        </p:nvSpPr>
        <p:spPr>
          <a:xfrm>
            <a:off x="7674933" y="2185609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Oval 68"/>
          <p:cNvSpPr/>
          <p:nvPr userDrawn="1"/>
        </p:nvSpPr>
        <p:spPr>
          <a:xfrm>
            <a:off x="5586909" y="3317211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0" name="Oval 69"/>
          <p:cNvSpPr/>
          <p:nvPr userDrawn="1"/>
        </p:nvSpPr>
        <p:spPr>
          <a:xfrm>
            <a:off x="4671299" y="3077232"/>
            <a:ext cx="1232083" cy="1232083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Oval 70"/>
          <p:cNvSpPr/>
          <p:nvPr userDrawn="1"/>
        </p:nvSpPr>
        <p:spPr>
          <a:xfrm>
            <a:off x="7093371" y="-118202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2" name="Oval 71"/>
          <p:cNvSpPr/>
          <p:nvPr userDrawn="1"/>
        </p:nvSpPr>
        <p:spPr>
          <a:xfrm>
            <a:off x="8766769" y="2451873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Oval 72"/>
          <p:cNvSpPr/>
          <p:nvPr userDrawn="1"/>
        </p:nvSpPr>
        <p:spPr>
          <a:xfrm>
            <a:off x="1832658" y="5104093"/>
            <a:ext cx="750810" cy="750810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Oval 73"/>
          <p:cNvSpPr/>
          <p:nvPr userDrawn="1"/>
        </p:nvSpPr>
        <p:spPr>
          <a:xfrm>
            <a:off x="2225710" y="3951557"/>
            <a:ext cx="357758" cy="357758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8" name="Rectangle 47"/>
          <p:cNvSpPr/>
          <p:nvPr userDrawn="1"/>
        </p:nvSpPr>
        <p:spPr>
          <a:xfrm>
            <a:off x="3102781" y="6383339"/>
            <a:ext cx="6096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d-ID" sz="1100" b="0" i="0" u="none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www.Company</a:t>
            </a:r>
            <a:r>
              <a:rPr lang="id-ID" sz="1100" b="0" i="0" u="none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Name.com</a:t>
            </a:r>
            <a:endParaRPr lang="id-ID" sz="1050" b="0" i="0" u="none" baseline="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en-US" sz="900" dirty="0" smtClean="0">
                <a:solidFill>
                  <a:schemeClr val="bg1"/>
                </a:solidFill>
              </a:rPr>
              <a:t>© 2020 </a:t>
            </a:r>
            <a:r>
              <a:rPr lang="en-US" sz="900" dirty="0" err="1" smtClean="0">
                <a:solidFill>
                  <a:schemeClr val="bg1"/>
                </a:solidFill>
              </a:rPr>
              <a:t>Companyname</a:t>
            </a:r>
            <a:r>
              <a:rPr lang="en-US" sz="900" dirty="0" smtClean="0">
                <a:solidFill>
                  <a:schemeClr val="bg1"/>
                </a:solidFill>
              </a:rPr>
              <a:t> </a:t>
            </a:r>
            <a:r>
              <a:rPr lang="id-ID" sz="900" dirty="0" smtClean="0">
                <a:solidFill>
                  <a:schemeClr val="bg1"/>
                </a:solidFill>
              </a:rPr>
              <a:t>PowerPoint</a:t>
            </a:r>
            <a:r>
              <a:rPr lang="id-ID" sz="900" baseline="0" dirty="0" smtClean="0">
                <a:solidFill>
                  <a:schemeClr val="bg1"/>
                </a:solidFill>
              </a:rPr>
              <a:t> Business </a:t>
            </a:r>
            <a:r>
              <a:rPr lang="en-US" sz="900" dirty="0" smtClean="0">
                <a:solidFill>
                  <a:schemeClr val="bg1"/>
                </a:solidFill>
              </a:rPr>
              <a:t>Theme. All Rights Reserved. </a:t>
            </a:r>
            <a:endParaRPr lang="id-ID" sz="900" dirty="0">
              <a:solidFill>
                <a:schemeClr val="bg1"/>
              </a:solidFill>
            </a:endParaRPr>
          </a:p>
        </p:txBody>
      </p:sp>
      <p:grpSp>
        <p:nvGrpSpPr>
          <p:cNvPr id="53" name="Group 52"/>
          <p:cNvGrpSpPr/>
          <p:nvPr userDrawn="1"/>
        </p:nvGrpSpPr>
        <p:grpSpPr>
          <a:xfrm>
            <a:off x="276313" y="6502736"/>
            <a:ext cx="731511" cy="276999"/>
            <a:chOff x="404977" y="6383122"/>
            <a:chExt cx="731513" cy="276999"/>
          </a:xfrm>
        </p:grpSpPr>
        <p:sp>
          <p:nvSpPr>
            <p:cNvPr id="54" name="TextBox 53"/>
            <p:cNvSpPr txBox="1"/>
            <p:nvPr/>
          </p:nvSpPr>
          <p:spPr>
            <a:xfrm>
              <a:off x="512343" y="6383122"/>
              <a:ext cx="6241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 smtClean="0">
                  <a:solidFill>
                    <a:schemeClr val="bg1"/>
                  </a:solidFill>
                  <a:latin typeface="Raleway" panose="020B0003030101060003" pitchFamily="34" charset="0"/>
                </a:rPr>
                <a:t>MOST</a:t>
              </a:r>
              <a:endParaRPr lang="id-ID" sz="1200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04977" y="6417778"/>
              <a:ext cx="181253" cy="189215"/>
              <a:chOff x="4573232" y="2256703"/>
              <a:chExt cx="838558" cy="875393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4573232" y="2542000"/>
                <a:ext cx="590096" cy="590096"/>
              </a:xfrm>
              <a:prstGeom prst="ellipse">
                <a:avLst/>
              </a:prstGeom>
              <a:solidFill>
                <a:srgbClr val="4E9F8E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4821694" y="2542000"/>
                <a:ext cx="590096" cy="590096"/>
              </a:xfrm>
              <a:prstGeom prst="ellipse">
                <a:avLst/>
              </a:prstGeom>
              <a:solidFill>
                <a:srgbClr val="4E9F8E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4697463" y="2256703"/>
                <a:ext cx="590096" cy="590096"/>
              </a:xfrm>
              <a:prstGeom prst="ellipse">
                <a:avLst/>
              </a:prstGeom>
              <a:solidFill>
                <a:srgbClr val="4E9F8E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440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8" grpId="2"/>
      <p:bldP spid="48" grpId="3"/>
      <p:bldP spid="48" grpId="4"/>
      <p:bldP spid="48" grpId="5"/>
      <p:bldP spid="48" grpId="6"/>
      <p:bldP spid="48" grpId="7"/>
      <p:bldP spid="48" grpId="8"/>
      <p:bldP spid="48" grpId="9"/>
      <p:bldP spid="48" grpId="10"/>
      <p:bldP spid="48" grpId="11"/>
      <p:bldP spid="48" grpId="12"/>
      <p:bldP spid="48" grpId="13"/>
    </p:bld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02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643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263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58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04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130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4" y="1565213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</p:spTree>
    <p:extLst>
      <p:ext uri="{BB962C8B-B14F-4D97-AF65-F5344CB8AC3E}">
        <p14:creationId xmlns:p14="http://schemas.microsoft.com/office/powerpoint/2010/main" val="1948140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6352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8631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8164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0906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468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3">
    <p:bg>
      <p:bgPr>
        <a:gradFill flip="none" rotWithShape="1">
          <a:gsLst>
            <a:gs pos="0">
              <a:srgbClr val="1E222A"/>
            </a:gs>
            <a:gs pos="100000">
              <a:srgbClr val="11131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3943634" y="1565213"/>
            <a:ext cx="8733041" cy="6614959"/>
            <a:chOff x="3943629" y="1565205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398233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rgbClr val="111319">
                <a:alpha val="75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032009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rgbClr val="1E222A">
                <a:alpha val="31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554063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rgbClr val="111319">
                <a:alpha val="13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128285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rgbClr val="111319">
                <a:alpha val="54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573421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rgbClr val="161920">
                <a:alpha val="54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3896877"/>
              <a:ext cx="603202" cy="603202"/>
            </a:xfrm>
            <a:prstGeom prst="ellipse">
              <a:avLst/>
            </a:prstGeom>
            <a:solidFill>
              <a:srgbClr val="1E222A">
                <a:alpha val="47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211390"/>
              <a:ext cx="312832" cy="312832"/>
            </a:xfrm>
            <a:prstGeom prst="ellipse">
              <a:avLst/>
            </a:prstGeom>
            <a:solidFill>
              <a:srgbClr val="161920">
                <a:alpha val="47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767796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rgbClr val="1E222A">
                <a:alpha val="42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31748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rgbClr val="111319">
                <a:alpha val="75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5840231"/>
              <a:ext cx="688490" cy="688490"/>
            </a:xfrm>
            <a:prstGeom prst="ellipse">
              <a:avLst/>
            </a:prstGeom>
            <a:solidFill>
              <a:srgbClr val="111319">
                <a:alpha val="39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497513"/>
              <a:ext cx="536090" cy="536090"/>
            </a:xfrm>
            <a:prstGeom prst="ellipse">
              <a:avLst/>
            </a:prstGeom>
            <a:solidFill>
              <a:schemeClr val="tx1">
                <a:alpha val="47000"/>
              </a:scheme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4937466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rgbClr val="111319">
                <a:alpha val="13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396675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rgbClr val="1E222A">
                <a:alpha val="54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459531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rgbClr val="161920">
                <a:alpha val="54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668752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rgbClr val="161920">
                <a:alpha val="54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4816988"/>
              <a:ext cx="312832" cy="312832"/>
            </a:xfrm>
            <a:prstGeom prst="ellipse">
              <a:avLst/>
            </a:prstGeom>
            <a:solidFill>
              <a:srgbClr val="111319">
                <a:alpha val="47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5930285"/>
              <a:ext cx="603202" cy="603202"/>
            </a:xfrm>
            <a:prstGeom prst="ellipse">
              <a:avLst/>
            </a:prstGeom>
            <a:solidFill>
              <a:srgbClr val="111319">
                <a:alpha val="47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790841"/>
              <a:ext cx="312832" cy="312832"/>
            </a:xfrm>
            <a:prstGeom prst="ellipse">
              <a:avLst/>
            </a:prstGeom>
            <a:solidFill>
              <a:srgbClr val="161920">
                <a:alpha val="47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073346"/>
              <a:ext cx="312832" cy="312832"/>
            </a:xfrm>
            <a:prstGeom prst="ellipse">
              <a:avLst/>
            </a:prstGeom>
            <a:solidFill>
              <a:srgbClr val="1E222A">
                <a:alpha val="47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327949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rgbClr val="161920">
                <a:alpha val="75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735319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rgbClr val="111319">
                <a:alpha val="31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565205"/>
              <a:ext cx="536090" cy="536090"/>
            </a:xfrm>
            <a:prstGeom prst="ellipse">
              <a:avLst/>
            </a:prstGeom>
            <a:solidFill>
              <a:srgbClr val="111319">
                <a:alpha val="47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336045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rgbClr val="2F3540">
                <a:alpha val="13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014157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rgbClr val="1E222A">
                <a:alpha val="54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031102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rgbClr val="111319">
                <a:alpha val="54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2855922"/>
              <a:ext cx="312832" cy="312832"/>
            </a:xfrm>
            <a:prstGeom prst="ellipse">
              <a:avLst/>
            </a:prstGeom>
            <a:solidFill>
              <a:srgbClr val="161920">
                <a:alpha val="47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5882875"/>
              <a:ext cx="603202" cy="603202"/>
            </a:xfrm>
            <a:prstGeom prst="ellipse">
              <a:avLst/>
            </a:prstGeom>
            <a:solidFill>
              <a:srgbClr val="1E222A">
                <a:alpha val="47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486313"/>
              <a:ext cx="312832" cy="312832"/>
            </a:xfrm>
            <a:prstGeom prst="ellipse">
              <a:avLst/>
            </a:prstGeom>
            <a:solidFill>
              <a:srgbClr val="111319">
                <a:alpha val="47000"/>
              </a:srgbClr>
            </a:solidFill>
            <a:ln>
              <a:solidFill>
                <a:schemeClr val="tx1"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</p:spTree>
    <p:extLst>
      <p:ext uri="{BB962C8B-B14F-4D97-AF65-F5344CB8AC3E}">
        <p14:creationId xmlns:p14="http://schemas.microsoft.com/office/powerpoint/2010/main" val="3193720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36" name="Group 35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6" name="Oval 5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358FC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Oval 52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358FC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Oval 60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358FC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2" name="Oval 61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358FC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Oval 62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358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046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93" name="Group 92"/>
          <p:cNvGrpSpPr/>
          <p:nvPr userDrawn="1"/>
        </p:nvGrpSpPr>
        <p:grpSpPr>
          <a:xfrm>
            <a:off x="276313" y="6502736"/>
            <a:ext cx="731511" cy="276999"/>
            <a:chOff x="404977" y="6383122"/>
            <a:chExt cx="731513" cy="276999"/>
          </a:xfrm>
        </p:grpSpPr>
        <p:sp>
          <p:nvSpPr>
            <p:cNvPr id="94" name="TextBox 93"/>
            <p:cNvSpPr txBox="1"/>
            <p:nvPr/>
          </p:nvSpPr>
          <p:spPr>
            <a:xfrm>
              <a:off x="512343" y="6383122"/>
              <a:ext cx="6241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MOST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404977" y="6417778"/>
              <a:ext cx="181253" cy="189215"/>
              <a:chOff x="4573232" y="2256703"/>
              <a:chExt cx="838558" cy="875393"/>
            </a:xfrm>
          </p:grpSpPr>
          <p:sp>
            <p:nvSpPr>
              <p:cNvPr id="96" name="Oval 95"/>
              <p:cNvSpPr/>
              <p:nvPr/>
            </p:nvSpPr>
            <p:spPr>
              <a:xfrm>
                <a:off x="4573232" y="2542000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4821694" y="2542000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4697463" y="2256703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</p:grpSp>
      </p:grpSp>
      <p:grpSp>
        <p:nvGrpSpPr>
          <p:cNvPr id="106" name="Group 105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107" name="Oval 106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358FC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8" name="Oval 107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358FC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9" name="Oval 108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358FC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0" name="Oval 109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358FC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1" name="Oval 110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358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2" name="Oval 111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358FCB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91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76313" y="6502736"/>
            <a:ext cx="731511" cy="276999"/>
            <a:chOff x="404977" y="6383122"/>
            <a:chExt cx="731513" cy="276999"/>
          </a:xfrm>
        </p:grpSpPr>
        <p:sp>
          <p:nvSpPr>
            <p:cNvPr id="51" name="TextBox 50"/>
            <p:cNvSpPr txBox="1"/>
            <p:nvPr/>
          </p:nvSpPr>
          <p:spPr>
            <a:xfrm>
              <a:off x="512343" y="6383122"/>
              <a:ext cx="6241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MOST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404977" y="6417778"/>
              <a:ext cx="181253" cy="189215"/>
              <a:chOff x="4573232" y="2256703"/>
              <a:chExt cx="838558" cy="875393"/>
            </a:xfrm>
          </p:grpSpPr>
          <p:sp>
            <p:nvSpPr>
              <p:cNvPr id="53" name="Oval 52"/>
              <p:cNvSpPr/>
              <p:nvPr/>
            </p:nvSpPr>
            <p:spPr>
              <a:xfrm>
                <a:off x="4573232" y="2542000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4821694" y="2542000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4697463" y="2256703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</p:grpSp>
      </p:grpSp>
      <p:grpSp>
        <p:nvGrpSpPr>
          <p:cNvPr id="56" name="Group 55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rgbClr val="358FCB"/>
          </a:solidFill>
        </p:grpSpPr>
        <p:sp>
          <p:nvSpPr>
            <p:cNvPr id="61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62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63" name="Group 62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rgbClr val="358FCB"/>
          </a:solidFill>
        </p:grpSpPr>
        <p:sp>
          <p:nvSpPr>
            <p:cNvPr id="72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80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82" name="Group 81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83" name="Oval 82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358FC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4" name="Oval 83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358FC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5" name="Oval 84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358FC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6" name="Oval 85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358FC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7" name="Oval 86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358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8" name="Oval 87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358FCB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6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77" name="Group 76"/>
          <p:cNvGrpSpPr/>
          <p:nvPr userDrawn="1"/>
        </p:nvGrpSpPr>
        <p:grpSpPr>
          <a:xfrm>
            <a:off x="276313" y="6502736"/>
            <a:ext cx="731511" cy="276999"/>
            <a:chOff x="404977" y="6383122"/>
            <a:chExt cx="731513" cy="276999"/>
          </a:xfrm>
        </p:grpSpPr>
        <p:sp>
          <p:nvSpPr>
            <p:cNvPr id="78" name="TextBox 77"/>
            <p:cNvSpPr txBox="1"/>
            <p:nvPr/>
          </p:nvSpPr>
          <p:spPr>
            <a:xfrm>
              <a:off x="512343" y="6383122"/>
              <a:ext cx="6241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MOST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grpSp>
          <p:nvGrpSpPr>
            <p:cNvPr id="79" name="Group 78"/>
            <p:cNvGrpSpPr/>
            <p:nvPr/>
          </p:nvGrpSpPr>
          <p:grpSpPr>
            <a:xfrm>
              <a:off x="404977" y="6417778"/>
              <a:ext cx="181253" cy="189215"/>
              <a:chOff x="4573232" y="2256703"/>
              <a:chExt cx="838558" cy="875393"/>
            </a:xfrm>
          </p:grpSpPr>
          <p:sp>
            <p:nvSpPr>
              <p:cNvPr id="80" name="Oval 79"/>
              <p:cNvSpPr/>
              <p:nvPr/>
            </p:nvSpPr>
            <p:spPr>
              <a:xfrm>
                <a:off x="4573232" y="2542000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4821694" y="2542000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4697463" y="2256703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</p:grpSp>
      </p:grpSp>
      <p:grpSp>
        <p:nvGrpSpPr>
          <p:cNvPr id="83" name="Group 82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rgbClr val="358FCB"/>
          </a:solidFill>
        </p:grpSpPr>
        <p:sp>
          <p:nvSpPr>
            <p:cNvPr id="84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85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86" name="Group 8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rgbClr val="358FCB"/>
          </a:solidFill>
        </p:grpSpPr>
        <p:sp>
          <p:nvSpPr>
            <p:cNvPr id="87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88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sp>
        <p:nvSpPr>
          <p:cNvPr id="96" name="Oval 95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358FCB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21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45" name="Group 44"/>
          <p:cNvGrpSpPr/>
          <p:nvPr userDrawn="1"/>
        </p:nvGrpSpPr>
        <p:grpSpPr>
          <a:xfrm>
            <a:off x="276313" y="6502736"/>
            <a:ext cx="731511" cy="276999"/>
            <a:chOff x="404977" y="6383122"/>
            <a:chExt cx="731513" cy="276999"/>
          </a:xfrm>
        </p:grpSpPr>
        <p:sp>
          <p:nvSpPr>
            <p:cNvPr id="46" name="TextBox 45"/>
            <p:cNvSpPr txBox="1"/>
            <p:nvPr/>
          </p:nvSpPr>
          <p:spPr>
            <a:xfrm>
              <a:off x="512343" y="6383122"/>
              <a:ext cx="6241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MOST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404977" y="6417778"/>
              <a:ext cx="181253" cy="189215"/>
              <a:chOff x="4573232" y="2256703"/>
              <a:chExt cx="838558" cy="875393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4573232" y="2542000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821694" y="2542000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4697463" y="2256703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</p:grpSp>
      </p:grpSp>
      <p:grpSp>
        <p:nvGrpSpPr>
          <p:cNvPr id="51" name="Group 50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rgbClr val="358FCB"/>
          </a:solidFill>
        </p:grpSpPr>
        <p:sp>
          <p:nvSpPr>
            <p:cNvPr id="52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53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55" name="Group 54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rgbClr val="358FCB"/>
          </a:solidFill>
        </p:grpSpPr>
        <p:sp>
          <p:nvSpPr>
            <p:cNvPr id="56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69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sp>
        <p:nvSpPr>
          <p:cNvPr id="70" name="Rectangle 69"/>
          <p:cNvSpPr/>
          <p:nvPr userDrawn="1"/>
        </p:nvSpPr>
        <p:spPr>
          <a:xfrm>
            <a:off x="3102781" y="6383339"/>
            <a:ext cx="6096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d-ID" sz="1100" b="0" i="0" u="none" dirty="0" smtClean="0">
                <a:solidFill>
                  <a:srgbClr val="358FCB"/>
                </a:solidFill>
              </a:rPr>
              <a:t>www.Company</a:t>
            </a:r>
            <a:r>
              <a:rPr lang="id-ID" sz="1100" b="0" i="0" u="none" baseline="0" dirty="0" smtClean="0">
                <a:solidFill>
                  <a:srgbClr val="358FCB"/>
                </a:solidFill>
              </a:rPr>
              <a:t>Name.com</a:t>
            </a:r>
            <a:endParaRPr lang="id-ID" sz="1050" b="0" i="0" u="none" baseline="0" dirty="0" smtClean="0">
              <a:solidFill>
                <a:srgbClr val="358FCB"/>
              </a:solidFill>
            </a:endParaRPr>
          </a:p>
          <a:p>
            <a:pPr algn="ctr"/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© 2020 </a:t>
            </a:r>
            <a:r>
              <a:rPr lang="en-US" sz="9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Companyname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d-ID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PowerPoint</a:t>
            </a:r>
            <a:r>
              <a:rPr lang="id-ID" sz="900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Business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Theme. All Rights Reserved. </a:t>
            </a:r>
            <a:endParaRPr lang="id-ID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8" name="Oval 77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358FCB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9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0" grpId="1"/>
      <p:bldP spid="70" grpId="2"/>
      <p:bldP spid="70" grpId="3"/>
      <p:bldP spid="70" grpId="4"/>
      <p:bldP spid="70" grpId="5"/>
      <p:bldP spid="70" grpId="6"/>
      <p:bldP spid="70" grpId="7"/>
      <p:bldP spid="70" grpId="8"/>
      <p:bldP spid="70" grpId="9"/>
      <p:bldP spid="70" grpId="10"/>
      <p:bldP spid="70" grpId="11"/>
      <p:bldP spid="70" grpId="12"/>
      <p:bldP spid="70" grpId="13"/>
    </p:bld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/>
          <p:cNvGrpSpPr/>
          <p:nvPr userDrawn="1"/>
        </p:nvGrpSpPr>
        <p:grpSpPr>
          <a:xfrm rot="16200000">
            <a:off x="504088" y="1672817"/>
            <a:ext cx="383327" cy="67506"/>
            <a:chOff x="2013527" y="1616364"/>
            <a:chExt cx="576928" cy="101600"/>
          </a:xfrm>
        </p:grpSpPr>
        <p:sp>
          <p:nvSpPr>
            <p:cNvPr id="85" name="Oval 84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rgbClr val="358FC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6" name="Oval 85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rgbClr val="358FCB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7" name="Oval 86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rgbClr val="358FCB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8" name="Oval 87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rgbClr val="358FC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9" name="Oval 88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rgbClr val="358F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7" name="Group 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8" name="Donut 7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" name="Donut 8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0" name="Donut 9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1" name="Donut 10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2" name="Donut 11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4" name="Oval 13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5" name="Donut 14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42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6" name="Donut 15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17" name="Oval 16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lumMod val="95000"/>
                <a:alpha val="39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8" name="Oval 17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19" name="Donut 18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0" name="Donut 19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1" name="Donut 20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2" name="Donut 21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4" name="Oval 23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5" name="Oval 24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6" name="Oval 25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27" name="Donut 26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75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8" name="Donut 27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31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29" name="Oval 28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0" name="Donut 29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lumMod val="95000"/>
                <a:alpha val="13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1" name="Donut 30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2" name="Donut 31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33" name="Oval 32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4" name="Oval 33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35" name="Oval 34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solidFill>
                <a:schemeClr val="bg1"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  <p:grpSp>
        <p:nvGrpSpPr>
          <p:cNvPr id="51" name="Group 50"/>
          <p:cNvGrpSpPr/>
          <p:nvPr userDrawn="1"/>
        </p:nvGrpSpPr>
        <p:grpSpPr>
          <a:xfrm>
            <a:off x="276313" y="6502736"/>
            <a:ext cx="731511" cy="276999"/>
            <a:chOff x="404977" y="6383122"/>
            <a:chExt cx="731513" cy="276999"/>
          </a:xfrm>
        </p:grpSpPr>
        <p:sp>
          <p:nvSpPr>
            <p:cNvPr id="52" name="TextBox 51"/>
            <p:cNvSpPr txBox="1"/>
            <p:nvPr/>
          </p:nvSpPr>
          <p:spPr>
            <a:xfrm>
              <a:off x="512343" y="6383122"/>
              <a:ext cx="6241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200" dirty="0" smtClean="0">
                  <a:solidFill>
                    <a:schemeClr val="bg1">
                      <a:lumMod val="50000"/>
                    </a:schemeClr>
                  </a:solidFill>
                  <a:latin typeface="Raleway" panose="020B0003030101060003" pitchFamily="34" charset="0"/>
                </a:rPr>
                <a:t>MOST</a:t>
              </a: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404977" y="6417778"/>
              <a:ext cx="181253" cy="189215"/>
              <a:chOff x="4573232" y="2256703"/>
              <a:chExt cx="838558" cy="875393"/>
            </a:xfrm>
          </p:grpSpPr>
          <p:sp>
            <p:nvSpPr>
              <p:cNvPr id="54" name="Oval 53"/>
              <p:cNvSpPr/>
              <p:nvPr/>
            </p:nvSpPr>
            <p:spPr>
              <a:xfrm>
                <a:off x="4573232" y="2542000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4821694" y="2542000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4697463" y="2256703"/>
                <a:ext cx="590096" cy="590096"/>
              </a:xfrm>
              <a:prstGeom prst="ellipse">
                <a:avLst/>
              </a:prstGeom>
              <a:solidFill>
                <a:srgbClr val="358FCB">
                  <a:alpha val="70000"/>
                </a:srgb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500"/>
              </a:p>
            </p:txBody>
          </p:sp>
        </p:grpSp>
      </p:grpSp>
      <p:grpSp>
        <p:nvGrpSpPr>
          <p:cNvPr id="57" name="Group 56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rgbClr val="358FCB"/>
          </a:solidFill>
        </p:grpSpPr>
        <p:sp>
          <p:nvSpPr>
            <p:cNvPr id="61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62" name="Freeform 6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grpSp>
        <p:nvGrpSpPr>
          <p:cNvPr id="63" name="Group 62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rgbClr val="358FCB"/>
          </a:solidFill>
        </p:grpSpPr>
        <p:sp>
          <p:nvSpPr>
            <p:cNvPr id="8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  <p:sp>
          <p:nvSpPr>
            <p:cNvPr id="82" name="Freeform 8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00"/>
            </a:p>
          </p:txBody>
        </p:sp>
      </p:grpSp>
      <p:sp>
        <p:nvSpPr>
          <p:cNvPr id="83" name="Rectangle 82"/>
          <p:cNvSpPr/>
          <p:nvPr userDrawn="1"/>
        </p:nvSpPr>
        <p:spPr>
          <a:xfrm>
            <a:off x="3102781" y="6383339"/>
            <a:ext cx="6096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d-ID" sz="1100" b="0" i="0" u="none" dirty="0" smtClean="0">
                <a:solidFill>
                  <a:srgbClr val="358FCB"/>
                </a:solidFill>
              </a:rPr>
              <a:t>www.Company</a:t>
            </a:r>
            <a:r>
              <a:rPr lang="id-ID" sz="1100" b="0" i="0" u="none" baseline="0" dirty="0" smtClean="0">
                <a:solidFill>
                  <a:srgbClr val="358FCB"/>
                </a:solidFill>
              </a:rPr>
              <a:t>Name.com</a:t>
            </a:r>
            <a:endParaRPr lang="id-ID" sz="1050" b="0" i="0" u="none" baseline="0" dirty="0" smtClean="0">
              <a:solidFill>
                <a:srgbClr val="358FCB"/>
              </a:solidFill>
            </a:endParaRPr>
          </a:p>
          <a:p>
            <a:pPr algn="ctr"/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© 2020 </a:t>
            </a:r>
            <a:r>
              <a:rPr lang="en-US" sz="9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Companyname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id-ID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PowerPoint</a:t>
            </a:r>
            <a:r>
              <a:rPr lang="id-ID" sz="900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Business </a:t>
            </a:r>
            <a:r>
              <a:rPr 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Theme. All Rights Reserved. </a:t>
            </a:r>
            <a:endParaRPr lang="id-ID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0" name="Oval 89"/>
          <p:cNvSpPr/>
          <p:nvPr userDrawn="1"/>
        </p:nvSpPr>
        <p:spPr>
          <a:xfrm>
            <a:off x="11672882" y="-148007"/>
            <a:ext cx="655570" cy="655569"/>
          </a:xfrm>
          <a:prstGeom prst="ellipse">
            <a:avLst/>
          </a:prstGeom>
          <a:solidFill>
            <a:srgbClr val="358FCB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400" b="1" smtClean="0">
                <a:solidFill>
                  <a:schemeClr val="bg1"/>
                </a:solidFill>
              </a:rPr>
              <a:pPr algn="ctr"/>
              <a:t>‹#›</a:t>
            </a:fld>
            <a:endParaRPr lang="id-ID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18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  <p:bldP spid="83" grpId="2"/>
      <p:bldP spid="83" grpId="3"/>
      <p:bldP spid="83" grpId="4"/>
      <p:bldP spid="83" grpId="5"/>
      <p:bldP spid="83" grpId="6"/>
      <p:bldP spid="83" grpId="7"/>
      <p:bldP spid="83" grpId="8"/>
      <p:bldP spid="83" grpId="9"/>
      <p:bldP spid="83" grpId="10"/>
      <p:bldP spid="83" grpId="11"/>
      <p:bldP spid="83" grpId="12"/>
      <p:bldP spid="83" grpId="13"/>
    </p:bld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7F7F7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CEAD-6C4C-46CF-ADB1-280DD35AEF6B}" type="datetime1">
              <a:rPr lang="id-ID" smtClean="0"/>
              <a:pPr/>
              <a:t>15/04/2016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C500B-1BCB-452B-802D-F943D569753B}" type="slidenum">
              <a:rPr lang="id-ID" smtClean="0"/>
              <a:pPr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70628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7" r:id="rId5"/>
    <p:sldLayoutId id="2147483654" r:id="rId6"/>
    <p:sldLayoutId id="2147483655" r:id="rId7"/>
    <p:sldLayoutId id="2147483656" r:id="rId8"/>
    <p:sldLayoutId id="2147483653" r:id="rId9"/>
    <p:sldLayoutId id="2147483661" r:id="rId10"/>
    <p:sldLayoutId id="2147483658" r:id="rId11"/>
    <p:sldLayoutId id="2147483659" r:id="rId12"/>
    <p:sldLayoutId id="2147483660" r:id="rId13"/>
  </p:sldLayoutIdLst>
  <p:hf hdr="0" ftr="0" dt="0"/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48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Box 91"/>
          <p:cNvSpPr txBox="1"/>
          <p:nvPr/>
        </p:nvSpPr>
        <p:spPr>
          <a:xfrm>
            <a:off x="777034" y="500139"/>
            <a:ext cx="35091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dirty="0" smtClean="0">
                <a:solidFill>
                  <a:schemeClr val="bg1">
                    <a:lumMod val="50000"/>
                  </a:schemeClr>
                </a:solidFill>
                <a:latin typeface="Raleway" panose="020B0003030101060003" pitchFamily="34" charset="0"/>
              </a:rPr>
              <a:t>ANGLE </a:t>
            </a:r>
            <a:r>
              <a:rPr lang="id-ID" sz="32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PYRAMID</a:t>
            </a:r>
            <a:endParaRPr lang="id-ID" sz="3200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77034" y="1016819"/>
            <a:ext cx="43181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600" dirty="0" smtClean="0">
                <a:solidFill>
                  <a:schemeClr val="bg1">
                    <a:lumMod val="65000"/>
                  </a:schemeClr>
                </a:solidFill>
                <a:latin typeface="Raleway" panose="020B0003030101060003" pitchFamily="34" charset="0"/>
              </a:rPr>
              <a:t>Reflect professionalism and trustworthiness</a:t>
            </a:r>
            <a:endParaRPr lang="id-ID" sz="1600" dirty="0">
              <a:solidFill>
                <a:schemeClr val="bg1">
                  <a:lumMod val="65000"/>
                </a:schemeClr>
              </a:solidFill>
              <a:latin typeface="Raleway" panose="020B0003030101060003" pitchFamily="34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8432184" y="3491563"/>
            <a:ext cx="2976849" cy="764115"/>
            <a:chOff x="8413711" y="3016779"/>
            <a:chExt cx="2976849" cy="764115"/>
          </a:xfrm>
          <a:solidFill>
            <a:schemeClr val="bg1">
              <a:lumMod val="75000"/>
            </a:schemeClr>
          </a:solidFill>
        </p:grpSpPr>
        <p:sp>
          <p:nvSpPr>
            <p:cNvPr id="47" name="Rectangle 6"/>
            <p:cNvSpPr>
              <a:spLocks noChangeArrowheads="1"/>
            </p:cNvSpPr>
            <p:nvPr/>
          </p:nvSpPr>
          <p:spPr bwMode="auto">
            <a:xfrm>
              <a:off x="8413711" y="3016779"/>
              <a:ext cx="2589255" cy="7641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11002966" y="3016779"/>
              <a:ext cx="387594" cy="764115"/>
            </a:xfrm>
            <a:custGeom>
              <a:avLst/>
              <a:gdLst>
                <a:gd name="T0" fmla="*/ 15 w 58"/>
                <a:gd name="T1" fmla="*/ 107 h 114"/>
                <a:gd name="T2" fmla="*/ 55 w 58"/>
                <a:gd name="T3" fmla="*/ 64 h 114"/>
                <a:gd name="T4" fmla="*/ 55 w 58"/>
                <a:gd name="T5" fmla="*/ 50 h 114"/>
                <a:gd name="T6" fmla="*/ 15 w 58"/>
                <a:gd name="T7" fmla="*/ 7 h 114"/>
                <a:gd name="T8" fmla="*/ 0 w 58"/>
                <a:gd name="T9" fmla="*/ 0 h 114"/>
                <a:gd name="T10" fmla="*/ 0 w 58"/>
                <a:gd name="T11" fmla="*/ 114 h 114"/>
                <a:gd name="T12" fmla="*/ 15 w 58"/>
                <a:gd name="T1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14">
                  <a:moveTo>
                    <a:pt x="15" y="107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8" y="60"/>
                    <a:pt x="58" y="54"/>
                    <a:pt x="55" y="5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1" y="3"/>
                    <a:pt x="4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4" y="114"/>
                    <a:pt x="11" y="110"/>
                    <a:pt x="15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506883" y="2489810"/>
            <a:ext cx="3484676" cy="894467"/>
            <a:chOff x="8749959" y="4018532"/>
            <a:chExt cx="2976849" cy="764115"/>
          </a:xfrm>
          <a:solidFill>
            <a:srgbClr val="3082BA"/>
          </a:solidFill>
        </p:grpSpPr>
        <p:sp>
          <p:nvSpPr>
            <p:cNvPr id="50" name="Rectangle 6"/>
            <p:cNvSpPr>
              <a:spLocks noChangeArrowheads="1"/>
            </p:cNvSpPr>
            <p:nvPr/>
          </p:nvSpPr>
          <p:spPr bwMode="auto">
            <a:xfrm>
              <a:off x="8749959" y="4018532"/>
              <a:ext cx="2589255" cy="7641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5"/>
            <p:cNvSpPr>
              <a:spLocks/>
            </p:cNvSpPr>
            <p:nvPr/>
          </p:nvSpPr>
          <p:spPr bwMode="auto">
            <a:xfrm>
              <a:off x="11339214" y="4018532"/>
              <a:ext cx="387594" cy="764115"/>
            </a:xfrm>
            <a:custGeom>
              <a:avLst/>
              <a:gdLst>
                <a:gd name="T0" fmla="*/ 15 w 58"/>
                <a:gd name="T1" fmla="*/ 107 h 114"/>
                <a:gd name="T2" fmla="*/ 55 w 58"/>
                <a:gd name="T3" fmla="*/ 64 h 114"/>
                <a:gd name="T4" fmla="*/ 55 w 58"/>
                <a:gd name="T5" fmla="*/ 50 h 114"/>
                <a:gd name="T6" fmla="*/ 15 w 58"/>
                <a:gd name="T7" fmla="*/ 7 h 114"/>
                <a:gd name="T8" fmla="*/ 0 w 58"/>
                <a:gd name="T9" fmla="*/ 0 h 114"/>
                <a:gd name="T10" fmla="*/ 0 w 58"/>
                <a:gd name="T11" fmla="*/ 114 h 114"/>
                <a:gd name="T12" fmla="*/ 15 w 58"/>
                <a:gd name="T1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14">
                  <a:moveTo>
                    <a:pt x="15" y="107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8" y="60"/>
                    <a:pt x="58" y="54"/>
                    <a:pt x="55" y="5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1" y="3"/>
                    <a:pt x="4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4" y="114"/>
                    <a:pt x="11" y="110"/>
                    <a:pt x="15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260606" y="4362964"/>
            <a:ext cx="3484676" cy="894467"/>
            <a:chOff x="8749959" y="4018532"/>
            <a:chExt cx="2976849" cy="764115"/>
          </a:xfrm>
          <a:solidFill>
            <a:schemeClr val="bg1">
              <a:lumMod val="65000"/>
            </a:schemeClr>
          </a:solidFill>
        </p:grpSpPr>
        <p:sp>
          <p:nvSpPr>
            <p:cNvPr id="83" name="Rectangle 6"/>
            <p:cNvSpPr>
              <a:spLocks noChangeArrowheads="1"/>
            </p:cNvSpPr>
            <p:nvPr/>
          </p:nvSpPr>
          <p:spPr bwMode="auto">
            <a:xfrm>
              <a:off x="8749959" y="4018532"/>
              <a:ext cx="2589255" cy="7641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5"/>
            <p:cNvSpPr>
              <a:spLocks/>
            </p:cNvSpPr>
            <p:nvPr/>
          </p:nvSpPr>
          <p:spPr bwMode="auto">
            <a:xfrm>
              <a:off x="11339214" y="4018532"/>
              <a:ext cx="387594" cy="764115"/>
            </a:xfrm>
            <a:custGeom>
              <a:avLst/>
              <a:gdLst>
                <a:gd name="T0" fmla="*/ 15 w 58"/>
                <a:gd name="T1" fmla="*/ 107 h 114"/>
                <a:gd name="T2" fmla="*/ 55 w 58"/>
                <a:gd name="T3" fmla="*/ 64 h 114"/>
                <a:gd name="T4" fmla="*/ 55 w 58"/>
                <a:gd name="T5" fmla="*/ 50 h 114"/>
                <a:gd name="T6" fmla="*/ 15 w 58"/>
                <a:gd name="T7" fmla="*/ 7 h 114"/>
                <a:gd name="T8" fmla="*/ 0 w 58"/>
                <a:gd name="T9" fmla="*/ 0 h 114"/>
                <a:gd name="T10" fmla="*/ 0 w 58"/>
                <a:gd name="T11" fmla="*/ 114 h 114"/>
                <a:gd name="T12" fmla="*/ 15 w 58"/>
                <a:gd name="T1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14">
                  <a:moveTo>
                    <a:pt x="15" y="107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8" y="60"/>
                    <a:pt x="58" y="54"/>
                    <a:pt x="55" y="5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1" y="3"/>
                    <a:pt x="4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4" y="114"/>
                    <a:pt x="11" y="110"/>
                    <a:pt x="15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5" name="Freeform 5"/>
          <p:cNvSpPr>
            <a:spLocks/>
          </p:cNvSpPr>
          <p:nvPr/>
        </p:nvSpPr>
        <p:spPr bwMode="auto">
          <a:xfrm>
            <a:off x="5386692" y="3975751"/>
            <a:ext cx="3752850" cy="1066800"/>
          </a:xfrm>
          <a:custGeom>
            <a:avLst/>
            <a:gdLst>
              <a:gd name="T0" fmla="*/ 1166 w 2364"/>
              <a:gd name="T1" fmla="*/ 0 h 672"/>
              <a:gd name="T2" fmla="*/ 0 w 2364"/>
              <a:gd name="T3" fmla="*/ 246 h 672"/>
              <a:gd name="T4" fmla="*/ 1182 w 2364"/>
              <a:gd name="T5" fmla="*/ 672 h 672"/>
              <a:gd name="T6" fmla="*/ 2364 w 2364"/>
              <a:gd name="T7" fmla="*/ 246 h 672"/>
              <a:gd name="T8" fmla="*/ 1166 w 2364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4" h="672">
                <a:moveTo>
                  <a:pt x="1166" y="0"/>
                </a:moveTo>
                <a:lnTo>
                  <a:pt x="0" y="246"/>
                </a:lnTo>
                <a:lnTo>
                  <a:pt x="1182" y="672"/>
                </a:lnTo>
                <a:lnTo>
                  <a:pt x="2364" y="246"/>
                </a:lnTo>
                <a:lnTo>
                  <a:pt x="116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6" name="Freeform 6"/>
          <p:cNvSpPr>
            <a:spLocks/>
          </p:cNvSpPr>
          <p:nvPr/>
        </p:nvSpPr>
        <p:spPr bwMode="auto">
          <a:xfrm>
            <a:off x="5891517" y="2934351"/>
            <a:ext cx="2744787" cy="1047750"/>
          </a:xfrm>
          <a:custGeom>
            <a:avLst/>
            <a:gdLst>
              <a:gd name="T0" fmla="*/ 864 w 1729"/>
              <a:gd name="T1" fmla="*/ 0 h 660"/>
              <a:gd name="T2" fmla="*/ 0 w 1729"/>
              <a:gd name="T3" fmla="*/ 351 h 660"/>
              <a:gd name="T4" fmla="*/ 864 w 1729"/>
              <a:gd name="T5" fmla="*/ 660 h 660"/>
              <a:gd name="T6" fmla="*/ 1729 w 1729"/>
              <a:gd name="T7" fmla="*/ 351 h 660"/>
              <a:gd name="T8" fmla="*/ 864 w 1729"/>
              <a:gd name="T9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9" h="660">
                <a:moveTo>
                  <a:pt x="864" y="0"/>
                </a:moveTo>
                <a:lnTo>
                  <a:pt x="0" y="351"/>
                </a:lnTo>
                <a:lnTo>
                  <a:pt x="864" y="660"/>
                </a:lnTo>
                <a:lnTo>
                  <a:pt x="1729" y="351"/>
                </a:lnTo>
                <a:lnTo>
                  <a:pt x="864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7" name="Freeform 7"/>
          <p:cNvSpPr>
            <a:spLocks/>
          </p:cNvSpPr>
          <p:nvPr/>
        </p:nvSpPr>
        <p:spPr bwMode="auto">
          <a:xfrm>
            <a:off x="7263117" y="1084914"/>
            <a:ext cx="1312862" cy="2763837"/>
          </a:xfrm>
          <a:custGeom>
            <a:avLst/>
            <a:gdLst>
              <a:gd name="T0" fmla="*/ 0 w 827"/>
              <a:gd name="T1" fmla="*/ 0 h 1741"/>
              <a:gd name="T2" fmla="*/ 0 w 827"/>
              <a:gd name="T3" fmla="*/ 1741 h 1741"/>
              <a:gd name="T4" fmla="*/ 827 w 827"/>
              <a:gd name="T5" fmla="*/ 1445 h 1741"/>
              <a:gd name="T6" fmla="*/ 0 w 827"/>
              <a:gd name="T7" fmla="*/ 0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7" h="1741">
                <a:moveTo>
                  <a:pt x="0" y="0"/>
                </a:moveTo>
                <a:lnTo>
                  <a:pt x="0" y="1741"/>
                </a:lnTo>
                <a:lnTo>
                  <a:pt x="827" y="1445"/>
                </a:lnTo>
                <a:lnTo>
                  <a:pt x="0" y="0"/>
                </a:lnTo>
                <a:close/>
              </a:path>
            </a:pathLst>
          </a:custGeom>
          <a:solidFill>
            <a:srgbClr val="3082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8" name="Freeform 8"/>
          <p:cNvSpPr>
            <a:spLocks/>
          </p:cNvSpPr>
          <p:nvPr/>
        </p:nvSpPr>
        <p:spPr bwMode="auto">
          <a:xfrm>
            <a:off x="5950255" y="1084914"/>
            <a:ext cx="1312862" cy="2763837"/>
          </a:xfrm>
          <a:custGeom>
            <a:avLst/>
            <a:gdLst>
              <a:gd name="T0" fmla="*/ 827 w 827"/>
              <a:gd name="T1" fmla="*/ 1741 h 1741"/>
              <a:gd name="T2" fmla="*/ 827 w 827"/>
              <a:gd name="T3" fmla="*/ 0 h 1741"/>
              <a:gd name="T4" fmla="*/ 0 w 827"/>
              <a:gd name="T5" fmla="*/ 1445 h 1741"/>
              <a:gd name="T6" fmla="*/ 827 w 827"/>
              <a:gd name="T7" fmla="*/ 1741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7" h="1741">
                <a:moveTo>
                  <a:pt x="827" y="1741"/>
                </a:moveTo>
                <a:lnTo>
                  <a:pt x="827" y="0"/>
                </a:lnTo>
                <a:lnTo>
                  <a:pt x="0" y="1445"/>
                </a:lnTo>
                <a:lnTo>
                  <a:pt x="827" y="1741"/>
                </a:lnTo>
                <a:close/>
              </a:path>
            </a:pathLst>
          </a:custGeom>
          <a:solidFill>
            <a:srgbClr val="358F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9" name="Freeform 9"/>
          <p:cNvSpPr>
            <a:spLocks/>
          </p:cNvSpPr>
          <p:nvPr/>
        </p:nvSpPr>
        <p:spPr bwMode="auto">
          <a:xfrm>
            <a:off x="7263117" y="4366276"/>
            <a:ext cx="2381250" cy="1730375"/>
          </a:xfrm>
          <a:custGeom>
            <a:avLst/>
            <a:gdLst>
              <a:gd name="T0" fmla="*/ 0 w 1500"/>
              <a:gd name="T1" fmla="*/ 426 h 1090"/>
              <a:gd name="T2" fmla="*/ 0 w 1500"/>
              <a:gd name="T3" fmla="*/ 1090 h 1090"/>
              <a:gd name="T4" fmla="*/ 1500 w 1500"/>
              <a:gd name="T5" fmla="*/ 551 h 1090"/>
              <a:gd name="T6" fmla="*/ 1182 w 1500"/>
              <a:gd name="T7" fmla="*/ 0 h 1090"/>
              <a:gd name="T8" fmla="*/ 0 w 1500"/>
              <a:gd name="T9" fmla="*/ 42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0" h="1090">
                <a:moveTo>
                  <a:pt x="0" y="426"/>
                </a:moveTo>
                <a:lnTo>
                  <a:pt x="0" y="1090"/>
                </a:lnTo>
                <a:lnTo>
                  <a:pt x="1500" y="551"/>
                </a:lnTo>
                <a:lnTo>
                  <a:pt x="1182" y="0"/>
                </a:lnTo>
                <a:lnTo>
                  <a:pt x="0" y="42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0" name="Freeform 10"/>
          <p:cNvSpPr>
            <a:spLocks/>
          </p:cNvSpPr>
          <p:nvPr/>
        </p:nvSpPr>
        <p:spPr bwMode="auto">
          <a:xfrm>
            <a:off x="4883455" y="4366276"/>
            <a:ext cx="2379662" cy="1730375"/>
          </a:xfrm>
          <a:custGeom>
            <a:avLst/>
            <a:gdLst>
              <a:gd name="T0" fmla="*/ 0 w 1499"/>
              <a:gd name="T1" fmla="*/ 551 h 1090"/>
              <a:gd name="T2" fmla="*/ 1499 w 1499"/>
              <a:gd name="T3" fmla="*/ 1090 h 1090"/>
              <a:gd name="T4" fmla="*/ 1499 w 1499"/>
              <a:gd name="T5" fmla="*/ 426 h 1090"/>
              <a:gd name="T6" fmla="*/ 317 w 1499"/>
              <a:gd name="T7" fmla="*/ 0 h 1090"/>
              <a:gd name="T8" fmla="*/ 0 w 1499"/>
              <a:gd name="T9" fmla="*/ 551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9" h="1090">
                <a:moveTo>
                  <a:pt x="0" y="551"/>
                </a:moveTo>
                <a:lnTo>
                  <a:pt x="1499" y="1090"/>
                </a:lnTo>
                <a:lnTo>
                  <a:pt x="1499" y="426"/>
                </a:lnTo>
                <a:lnTo>
                  <a:pt x="317" y="0"/>
                </a:lnTo>
                <a:lnTo>
                  <a:pt x="0" y="55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1" name="Freeform 11"/>
          <p:cNvSpPr>
            <a:spLocks/>
          </p:cNvSpPr>
          <p:nvPr/>
        </p:nvSpPr>
        <p:spPr bwMode="auto">
          <a:xfrm>
            <a:off x="7263117" y="3491564"/>
            <a:ext cx="1817687" cy="1419225"/>
          </a:xfrm>
          <a:custGeom>
            <a:avLst/>
            <a:gdLst>
              <a:gd name="T0" fmla="*/ 865 w 1145"/>
              <a:gd name="T1" fmla="*/ 0 h 894"/>
              <a:gd name="T2" fmla="*/ 0 w 1145"/>
              <a:gd name="T3" fmla="*/ 309 h 894"/>
              <a:gd name="T4" fmla="*/ 0 w 1145"/>
              <a:gd name="T5" fmla="*/ 894 h 894"/>
              <a:gd name="T6" fmla="*/ 1145 w 1145"/>
              <a:gd name="T7" fmla="*/ 484 h 894"/>
              <a:gd name="T8" fmla="*/ 865 w 1145"/>
              <a:gd name="T9" fmla="*/ 0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894">
                <a:moveTo>
                  <a:pt x="865" y="0"/>
                </a:moveTo>
                <a:lnTo>
                  <a:pt x="0" y="309"/>
                </a:lnTo>
                <a:lnTo>
                  <a:pt x="0" y="894"/>
                </a:lnTo>
                <a:lnTo>
                  <a:pt x="1145" y="484"/>
                </a:lnTo>
                <a:lnTo>
                  <a:pt x="86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5447017" y="3491564"/>
            <a:ext cx="1816100" cy="1419225"/>
          </a:xfrm>
          <a:custGeom>
            <a:avLst/>
            <a:gdLst>
              <a:gd name="T0" fmla="*/ 0 w 1144"/>
              <a:gd name="T1" fmla="*/ 484 h 894"/>
              <a:gd name="T2" fmla="*/ 1144 w 1144"/>
              <a:gd name="T3" fmla="*/ 894 h 894"/>
              <a:gd name="T4" fmla="*/ 1144 w 1144"/>
              <a:gd name="T5" fmla="*/ 309 h 894"/>
              <a:gd name="T6" fmla="*/ 280 w 1144"/>
              <a:gd name="T7" fmla="*/ 0 h 894"/>
              <a:gd name="T8" fmla="*/ 0 w 1144"/>
              <a:gd name="T9" fmla="*/ 484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4" h="894">
                <a:moveTo>
                  <a:pt x="0" y="484"/>
                </a:moveTo>
                <a:lnTo>
                  <a:pt x="1144" y="894"/>
                </a:lnTo>
                <a:lnTo>
                  <a:pt x="1144" y="309"/>
                </a:lnTo>
                <a:lnTo>
                  <a:pt x="280" y="0"/>
                </a:lnTo>
                <a:lnTo>
                  <a:pt x="0" y="48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95" name="Group 94"/>
          <p:cNvGrpSpPr/>
          <p:nvPr/>
        </p:nvGrpSpPr>
        <p:grpSpPr>
          <a:xfrm rot="20251316">
            <a:off x="8126628" y="4921826"/>
            <a:ext cx="495432" cy="495430"/>
            <a:chOff x="4033838" y="4086226"/>
            <a:chExt cx="881063" cy="881062"/>
          </a:xfrm>
          <a:noFill/>
        </p:grpSpPr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4033838" y="4086226"/>
              <a:ext cx="881063" cy="728663"/>
            </a:xfrm>
            <a:custGeom>
              <a:avLst/>
              <a:gdLst>
                <a:gd name="T0" fmla="*/ 186 w 232"/>
                <a:gd name="T1" fmla="*/ 192 h 192"/>
                <a:gd name="T2" fmla="*/ 216 w 232"/>
                <a:gd name="T3" fmla="*/ 192 h 192"/>
                <a:gd name="T4" fmla="*/ 232 w 232"/>
                <a:gd name="T5" fmla="*/ 176 h 192"/>
                <a:gd name="T6" fmla="*/ 232 w 232"/>
                <a:gd name="T7" fmla="*/ 141 h 192"/>
                <a:gd name="T8" fmla="*/ 216 w 232"/>
                <a:gd name="T9" fmla="*/ 120 h 192"/>
                <a:gd name="T10" fmla="*/ 216 w 232"/>
                <a:gd name="T11" fmla="*/ 32 h 192"/>
                <a:gd name="T12" fmla="*/ 188 w 232"/>
                <a:gd name="T13" fmla="*/ 0 h 192"/>
                <a:gd name="T14" fmla="*/ 48 w 232"/>
                <a:gd name="T15" fmla="*/ 0 h 192"/>
                <a:gd name="T16" fmla="*/ 16 w 232"/>
                <a:gd name="T17" fmla="*/ 32 h 192"/>
                <a:gd name="T18" fmla="*/ 16 w 232"/>
                <a:gd name="T19" fmla="*/ 120 h 192"/>
                <a:gd name="T20" fmla="*/ 0 w 232"/>
                <a:gd name="T21" fmla="*/ 141 h 192"/>
                <a:gd name="T22" fmla="*/ 0 w 232"/>
                <a:gd name="T23" fmla="*/ 176 h 192"/>
                <a:gd name="T24" fmla="*/ 16 w 232"/>
                <a:gd name="T25" fmla="*/ 192 h 192"/>
                <a:gd name="T26" fmla="*/ 45 w 232"/>
                <a:gd name="T2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192">
                  <a:moveTo>
                    <a:pt x="186" y="192"/>
                  </a:moveTo>
                  <a:cubicBezTo>
                    <a:pt x="216" y="192"/>
                    <a:pt x="216" y="192"/>
                    <a:pt x="216" y="192"/>
                  </a:cubicBezTo>
                  <a:cubicBezTo>
                    <a:pt x="224" y="192"/>
                    <a:pt x="232" y="184"/>
                    <a:pt x="232" y="176"/>
                  </a:cubicBezTo>
                  <a:cubicBezTo>
                    <a:pt x="232" y="141"/>
                    <a:pt x="232" y="141"/>
                    <a:pt x="232" y="141"/>
                  </a:cubicBezTo>
                  <a:cubicBezTo>
                    <a:pt x="216" y="120"/>
                    <a:pt x="216" y="120"/>
                    <a:pt x="216" y="120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6" y="14"/>
                    <a:pt x="205" y="0"/>
                    <a:pt x="18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16" y="14"/>
                    <a:pt x="16" y="32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8" y="192"/>
                    <a:pt x="16" y="192"/>
                  </a:cubicBezTo>
                  <a:cubicBezTo>
                    <a:pt x="45" y="192"/>
                    <a:pt x="45" y="192"/>
                    <a:pt x="45" y="192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97" name="Freeform 37"/>
            <p:cNvSpPr>
              <a:spLocks/>
            </p:cNvSpPr>
            <p:nvPr/>
          </p:nvSpPr>
          <p:spPr bwMode="auto">
            <a:xfrm>
              <a:off x="4110038" y="4694238"/>
              <a:ext cx="728663" cy="273050"/>
            </a:xfrm>
            <a:custGeom>
              <a:avLst/>
              <a:gdLst>
                <a:gd name="T0" fmla="*/ 192 w 192"/>
                <a:gd name="T1" fmla="*/ 72 h 72"/>
                <a:gd name="T2" fmla="*/ 0 w 192"/>
                <a:gd name="T3" fmla="*/ 72 h 72"/>
                <a:gd name="T4" fmla="*/ 32 w 192"/>
                <a:gd name="T5" fmla="*/ 0 h 72"/>
                <a:gd name="T6" fmla="*/ 160 w 192"/>
                <a:gd name="T7" fmla="*/ 0 h 72"/>
                <a:gd name="T8" fmla="*/ 192 w 19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2">
                  <a:moveTo>
                    <a:pt x="192" y="72"/>
                  </a:moveTo>
                  <a:cubicBezTo>
                    <a:pt x="172" y="72"/>
                    <a:pt x="15" y="72"/>
                    <a:pt x="0" y="72"/>
                  </a:cubicBezTo>
                  <a:cubicBezTo>
                    <a:pt x="30" y="42"/>
                    <a:pt x="32" y="0"/>
                    <a:pt x="3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2" y="47"/>
                    <a:pt x="192" y="72"/>
                  </a:cubicBezTo>
                  <a:close/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98" name="Oval 38"/>
            <p:cNvSpPr>
              <a:spLocks noChangeArrowheads="1"/>
            </p:cNvSpPr>
            <p:nvPr/>
          </p:nvSpPr>
          <p:spPr bwMode="auto">
            <a:xfrm>
              <a:off x="4352925" y="4176713"/>
              <a:ext cx="242888" cy="244475"/>
            </a:xfrm>
            <a:prstGeom prst="ellips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99" name="Oval 39"/>
            <p:cNvSpPr>
              <a:spLocks noChangeArrowheads="1"/>
            </p:cNvSpPr>
            <p:nvPr/>
          </p:nvSpPr>
          <p:spPr bwMode="auto">
            <a:xfrm>
              <a:off x="4216400" y="4405313"/>
              <a:ext cx="30163" cy="30163"/>
            </a:xfrm>
            <a:prstGeom prst="ellips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00" name="Rectangle 40"/>
            <p:cNvSpPr>
              <a:spLocks noChangeArrowheads="1"/>
            </p:cNvSpPr>
            <p:nvPr/>
          </p:nvSpPr>
          <p:spPr bwMode="auto">
            <a:xfrm>
              <a:off x="4672013" y="4176713"/>
              <a:ext cx="90488" cy="92075"/>
            </a:xfrm>
            <a:prstGeom prst="rect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01" name="Line 41"/>
            <p:cNvSpPr>
              <a:spLocks noChangeShapeType="1"/>
            </p:cNvSpPr>
            <p:nvPr/>
          </p:nvSpPr>
          <p:spPr bwMode="auto">
            <a:xfrm flipV="1">
              <a:off x="4429125" y="4086226"/>
              <a:ext cx="0" cy="98425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02" name="Line 42"/>
            <p:cNvSpPr>
              <a:spLocks noChangeShapeType="1"/>
            </p:cNvSpPr>
            <p:nvPr/>
          </p:nvSpPr>
          <p:spPr bwMode="auto">
            <a:xfrm flipV="1">
              <a:off x="4519613" y="4086226"/>
              <a:ext cx="0" cy="98425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03" name="Line 43"/>
            <p:cNvSpPr>
              <a:spLocks noChangeShapeType="1"/>
            </p:cNvSpPr>
            <p:nvPr/>
          </p:nvSpPr>
          <p:spPr bwMode="auto">
            <a:xfrm flipV="1">
              <a:off x="4429125" y="4413251"/>
              <a:ext cx="0" cy="128588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04" name="Line 44"/>
            <p:cNvSpPr>
              <a:spLocks noChangeShapeType="1"/>
            </p:cNvSpPr>
            <p:nvPr/>
          </p:nvSpPr>
          <p:spPr bwMode="auto">
            <a:xfrm flipV="1">
              <a:off x="4519613" y="4413251"/>
              <a:ext cx="0" cy="128588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05" name="Line 45"/>
            <p:cNvSpPr>
              <a:spLocks noChangeShapeType="1"/>
            </p:cNvSpPr>
            <p:nvPr/>
          </p:nvSpPr>
          <p:spPr bwMode="auto">
            <a:xfrm>
              <a:off x="4094163" y="4541838"/>
              <a:ext cx="760413" cy="0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06" name="Line 46"/>
            <p:cNvSpPr>
              <a:spLocks noChangeShapeType="1"/>
            </p:cNvSpPr>
            <p:nvPr/>
          </p:nvSpPr>
          <p:spPr bwMode="auto">
            <a:xfrm>
              <a:off x="4033838" y="4621213"/>
              <a:ext cx="881063" cy="0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07" name="Line 47"/>
            <p:cNvSpPr>
              <a:spLocks noChangeShapeType="1"/>
            </p:cNvSpPr>
            <p:nvPr/>
          </p:nvSpPr>
          <p:spPr bwMode="auto">
            <a:xfrm>
              <a:off x="4079875" y="4694238"/>
              <a:ext cx="788988" cy="0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08" name="Line 48"/>
            <p:cNvSpPr>
              <a:spLocks noChangeShapeType="1"/>
            </p:cNvSpPr>
            <p:nvPr/>
          </p:nvSpPr>
          <p:spPr bwMode="auto">
            <a:xfrm>
              <a:off x="4159250" y="4906963"/>
              <a:ext cx="627063" cy="0"/>
            </a:xfrm>
            <a:prstGeom prst="lin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109" name="Group 108"/>
          <p:cNvGrpSpPr/>
          <p:nvPr/>
        </p:nvGrpSpPr>
        <p:grpSpPr>
          <a:xfrm rot="20444854">
            <a:off x="7838685" y="3922872"/>
            <a:ext cx="468412" cy="468412"/>
            <a:chOff x="3263900" y="4037013"/>
            <a:chExt cx="879475" cy="879475"/>
          </a:xfrm>
        </p:grpSpPr>
        <p:sp>
          <p:nvSpPr>
            <p:cNvPr id="110" name="Rectangle 20"/>
            <p:cNvSpPr>
              <a:spLocks noChangeArrowheads="1"/>
            </p:cNvSpPr>
            <p:nvPr/>
          </p:nvSpPr>
          <p:spPr bwMode="auto">
            <a:xfrm>
              <a:off x="3263900" y="4037013"/>
              <a:ext cx="879475" cy="879475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11" name="Line 21"/>
            <p:cNvSpPr>
              <a:spLocks noChangeShapeType="1"/>
            </p:cNvSpPr>
            <p:nvPr/>
          </p:nvSpPr>
          <p:spPr bwMode="auto">
            <a:xfrm flipV="1">
              <a:off x="3719513" y="4310063"/>
              <a:ext cx="0" cy="26193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12" name="Line 22"/>
            <p:cNvSpPr>
              <a:spLocks noChangeShapeType="1"/>
            </p:cNvSpPr>
            <p:nvPr/>
          </p:nvSpPr>
          <p:spPr bwMode="auto">
            <a:xfrm flipV="1">
              <a:off x="3900488" y="4492626"/>
              <a:ext cx="0" cy="7937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13" name="Line 23"/>
            <p:cNvSpPr>
              <a:spLocks noChangeShapeType="1"/>
            </p:cNvSpPr>
            <p:nvPr/>
          </p:nvSpPr>
          <p:spPr bwMode="auto">
            <a:xfrm flipV="1">
              <a:off x="3506788" y="4149726"/>
              <a:ext cx="0" cy="220663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14" name="Line 24"/>
            <p:cNvSpPr>
              <a:spLocks noChangeShapeType="1"/>
            </p:cNvSpPr>
            <p:nvPr/>
          </p:nvSpPr>
          <p:spPr bwMode="auto">
            <a:xfrm flipV="1">
              <a:off x="3506788" y="4430713"/>
              <a:ext cx="0" cy="1412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15" name="Line 25"/>
            <p:cNvSpPr>
              <a:spLocks noChangeShapeType="1"/>
            </p:cNvSpPr>
            <p:nvPr/>
          </p:nvSpPr>
          <p:spPr bwMode="auto">
            <a:xfrm flipV="1">
              <a:off x="3900488" y="4149726"/>
              <a:ext cx="0" cy="280988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16" name="Line 26"/>
            <p:cNvSpPr>
              <a:spLocks noChangeShapeType="1"/>
            </p:cNvSpPr>
            <p:nvPr/>
          </p:nvSpPr>
          <p:spPr bwMode="auto">
            <a:xfrm flipV="1">
              <a:off x="3719513" y="4149726"/>
              <a:ext cx="0" cy="984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17" name="Rectangle 27"/>
            <p:cNvSpPr>
              <a:spLocks noChangeArrowheads="1"/>
            </p:cNvSpPr>
            <p:nvPr/>
          </p:nvSpPr>
          <p:spPr bwMode="auto">
            <a:xfrm>
              <a:off x="3840163" y="4430713"/>
              <a:ext cx="122238" cy="61913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18" name="Rectangle 28"/>
            <p:cNvSpPr>
              <a:spLocks noChangeArrowheads="1"/>
            </p:cNvSpPr>
            <p:nvPr/>
          </p:nvSpPr>
          <p:spPr bwMode="auto">
            <a:xfrm>
              <a:off x="3657600" y="4248151"/>
              <a:ext cx="122238" cy="61913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19" name="Rectangle 29"/>
            <p:cNvSpPr>
              <a:spLocks noChangeArrowheads="1"/>
            </p:cNvSpPr>
            <p:nvPr/>
          </p:nvSpPr>
          <p:spPr bwMode="auto">
            <a:xfrm>
              <a:off x="3444875" y="4370388"/>
              <a:ext cx="122238" cy="60325"/>
            </a:xfrm>
            <a:prstGeom prst="rect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20" name="Oval 30"/>
            <p:cNvSpPr>
              <a:spLocks noChangeArrowheads="1"/>
            </p:cNvSpPr>
            <p:nvPr/>
          </p:nvSpPr>
          <p:spPr bwMode="auto">
            <a:xfrm>
              <a:off x="3840163" y="4673601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21" name="Oval 31"/>
            <p:cNvSpPr>
              <a:spLocks noChangeArrowheads="1"/>
            </p:cNvSpPr>
            <p:nvPr/>
          </p:nvSpPr>
          <p:spPr bwMode="auto">
            <a:xfrm>
              <a:off x="3657600" y="4673601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22" name="Oval 32"/>
            <p:cNvSpPr>
              <a:spLocks noChangeArrowheads="1"/>
            </p:cNvSpPr>
            <p:nvPr/>
          </p:nvSpPr>
          <p:spPr bwMode="auto">
            <a:xfrm>
              <a:off x="3444875" y="4673601"/>
              <a:ext cx="122238" cy="122238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123" name="Group 122"/>
          <p:cNvGrpSpPr/>
          <p:nvPr/>
        </p:nvGrpSpPr>
        <p:grpSpPr>
          <a:xfrm rot="20332437">
            <a:off x="7543039" y="2928367"/>
            <a:ext cx="481804" cy="473107"/>
            <a:chOff x="1614488" y="3721100"/>
            <a:chExt cx="879475" cy="863601"/>
          </a:xfrm>
        </p:grpSpPr>
        <p:sp>
          <p:nvSpPr>
            <p:cNvPr id="124" name="Freeform 10"/>
            <p:cNvSpPr>
              <a:spLocks/>
            </p:cNvSpPr>
            <p:nvPr/>
          </p:nvSpPr>
          <p:spPr bwMode="auto">
            <a:xfrm>
              <a:off x="1887538" y="3721100"/>
              <a:ext cx="393700" cy="166688"/>
            </a:xfrm>
            <a:custGeom>
              <a:avLst/>
              <a:gdLst>
                <a:gd name="T0" fmla="*/ 0 w 248"/>
                <a:gd name="T1" fmla="*/ 105 h 105"/>
                <a:gd name="T2" fmla="*/ 124 w 248"/>
                <a:gd name="T3" fmla="*/ 0 h 105"/>
                <a:gd name="T4" fmla="*/ 248 w 24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5">
                  <a:moveTo>
                    <a:pt x="0" y="105"/>
                  </a:moveTo>
                  <a:lnTo>
                    <a:pt x="124" y="0"/>
                  </a:lnTo>
                  <a:lnTo>
                    <a:pt x="248" y="105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25" name="Rectangle 11"/>
            <p:cNvSpPr>
              <a:spLocks noChangeArrowheads="1"/>
            </p:cNvSpPr>
            <p:nvPr/>
          </p:nvSpPr>
          <p:spPr bwMode="auto">
            <a:xfrm>
              <a:off x="1614488" y="3887788"/>
              <a:ext cx="879475" cy="696913"/>
            </a:xfrm>
            <a:prstGeom prst="rect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26" name="Rectangle 12"/>
            <p:cNvSpPr>
              <a:spLocks noChangeArrowheads="1"/>
            </p:cNvSpPr>
            <p:nvPr/>
          </p:nvSpPr>
          <p:spPr bwMode="auto">
            <a:xfrm>
              <a:off x="1704976" y="3978275"/>
              <a:ext cx="698500" cy="515938"/>
            </a:xfrm>
            <a:prstGeom prst="rect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27" name="Freeform 13"/>
            <p:cNvSpPr>
              <a:spLocks/>
            </p:cNvSpPr>
            <p:nvPr/>
          </p:nvSpPr>
          <p:spPr bwMode="auto">
            <a:xfrm>
              <a:off x="1765301" y="4076700"/>
              <a:ext cx="349250" cy="417513"/>
            </a:xfrm>
            <a:custGeom>
              <a:avLst/>
              <a:gdLst>
                <a:gd name="T0" fmla="*/ 92 w 92"/>
                <a:gd name="T1" fmla="*/ 110 h 110"/>
                <a:gd name="T2" fmla="*/ 46 w 92"/>
                <a:gd name="T3" fmla="*/ 0 h 110"/>
                <a:gd name="T4" fmla="*/ 0 w 92"/>
                <a:gd name="T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10">
                  <a:moveTo>
                    <a:pt x="92" y="110"/>
                  </a:moveTo>
                  <a:cubicBezTo>
                    <a:pt x="92" y="110"/>
                    <a:pt x="46" y="56"/>
                    <a:pt x="46" y="0"/>
                  </a:cubicBezTo>
                  <a:cubicBezTo>
                    <a:pt x="46" y="56"/>
                    <a:pt x="0" y="110"/>
                    <a:pt x="0" y="110"/>
                  </a:cubicBez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28" name="Line 14"/>
            <p:cNvSpPr>
              <a:spLocks noChangeShapeType="1"/>
            </p:cNvSpPr>
            <p:nvPr/>
          </p:nvSpPr>
          <p:spPr bwMode="auto">
            <a:xfrm>
              <a:off x="1849438" y="4373563"/>
              <a:ext cx="182563" cy="0"/>
            </a:xfrm>
            <a:prstGeom prst="line">
              <a:avLst/>
            </a:pr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29" name="Freeform 15"/>
            <p:cNvSpPr>
              <a:spLocks/>
            </p:cNvSpPr>
            <p:nvPr/>
          </p:nvSpPr>
          <p:spPr bwMode="auto">
            <a:xfrm>
              <a:off x="2220913" y="4376738"/>
              <a:ext cx="92075" cy="117475"/>
            </a:xfrm>
            <a:custGeom>
              <a:avLst/>
              <a:gdLst>
                <a:gd name="T0" fmla="*/ 0 w 58"/>
                <a:gd name="T1" fmla="*/ 74 h 74"/>
                <a:gd name="T2" fmla="*/ 0 w 58"/>
                <a:gd name="T3" fmla="*/ 0 h 74"/>
                <a:gd name="T4" fmla="*/ 58 w 58"/>
                <a:gd name="T5" fmla="*/ 0 h 74"/>
                <a:gd name="T6" fmla="*/ 58 w 58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74">
                  <a:moveTo>
                    <a:pt x="0" y="74"/>
                  </a:moveTo>
                  <a:lnTo>
                    <a:pt x="0" y="0"/>
                  </a:lnTo>
                  <a:lnTo>
                    <a:pt x="58" y="0"/>
                  </a:lnTo>
                  <a:lnTo>
                    <a:pt x="58" y="74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130" name="Freeform 16"/>
            <p:cNvSpPr>
              <a:spLocks/>
            </p:cNvSpPr>
            <p:nvPr/>
          </p:nvSpPr>
          <p:spPr bwMode="auto">
            <a:xfrm>
              <a:off x="2312988" y="4251325"/>
              <a:ext cx="90488" cy="125413"/>
            </a:xfrm>
            <a:custGeom>
              <a:avLst/>
              <a:gdLst>
                <a:gd name="T0" fmla="*/ 0 w 57"/>
                <a:gd name="T1" fmla="*/ 79 h 79"/>
                <a:gd name="T2" fmla="*/ 0 w 57"/>
                <a:gd name="T3" fmla="*/ 0 h 79"/>
                <a:gd name="T4" fmla="*/ 57 w 57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79">
                  <a:moveTo>
                    <a:pt x="0" y="79"/>
                  </a:moveTo>
                  <a:lnTo>
                    <a:pt x="0" y="0"/>
                  </a:lnTo>
                  <a:lnTo>
                    <a:pt x="57" y="0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131" name="TextBox 130"/>
          <p:cNvSpPr txBox="1"/>
          <p:nvPr/>
        </p:nvSpPr>
        <p:spPr>
          <a:xfrm rot="1237517">
            <a:off x="6351019" y="3144171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bg1"/>
                </a:solidFill>
                <a:latin typeface="PT Sans" panose="020B0503020203020204" pitchFamily="34" charset="0"/>
              </a:rPr>
              <a:t>45%</a:t>
            </a:r>
            <a:endParaRPr lang="id-ID" b="1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 rot="1237517">
            <a:off x="6073506" y="4125721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bg1"/>
                </a:solidFill>
                <a:latin typeface="PT Sans" panose="020B0503020203020204" pitchFamily="34" charset="0"/>
              </a:rPr>
              <a:t>30%</a:t>
            </a:r>
            <a:endParaRPr lang="id-ID" b="1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 rot="1237517">
            <a:off x="5752525" y="5174670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dirty="0" smtClean="0">
                <a:solidFill>
                  <a:schemeClr val="bg1"/>
                </a:solidFill>
                <a:latin typeface="PT Sans" panose="020B0503020203020204" pitchFamily="34" charset="0"/>
              </a:rPr>
              <a:t>25%</a:t>
            </a:r>
            <a:endParaRPr lang="id-ID" b="1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9606577" y="4448970"/>
            <a:ext cx="164547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>
                <a:solidFill>
                  <a:schemeClr val="bg1"/>
                </a:solidFill>
              </a:rPr>
              <a:t>TEXT</a:t>
            </a:r>
            <a:r>
              <a:rPr lang="id-ID" sz="1050" dirty="0" smtClean="0">
                <a:solidFill>
                  <a:schemeClr val="bg1"/>
                </a:solidFill>
              </a:rPr>
              <a:t>CONTENT</a:t>
            </a:r>
            <a:endParaRPr lang="id-ID" sz="1050" b="1" dirty="0">
              <a:solidFill>
                <a:schemeClr val="bg1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9611485" y="4774453"/>
            <a:ext cx="1581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800" dirty="0">
                <a:solidFill>
                  <a:schemeClr val="bg1"/>
                </a:solidFill>
              </a:rPr>
              <a:t>Suitable for all category</a:t>
            </a:r>
            <a:r>
              <a:rPr lang="en-US" sz="800" dirty="0">
                <a:solidFill>
                  <a:schemeClr val="bg1"/>
                </a:solidFill>
              </a:rPr>
              <a:t>, Lorem Ipsum is not simply random text</a:t>
            </a:r>
            <a:r>
              <a:rPr lang="en-US" sz="800" dirty="0" smtClean="0">
                <a:solidFill>
                  <a:schemeClr val="bg1"/>
                </a:solidFill>
              </a:rPr>
              <a:t>.</a:t>
            </a:r>
            <a:r>
              <a:rPr lang="id-ID" sz="800" dirty="0">
                <a:solidFill>
                  <a:schemeClr val="bg1"/>
                </a:solidFill>
              </a:rPr>
              <a:t> </a:t>
            </a:r>
            <a:endParaRPr lang="en-US" sz="800" b="1" dirty="0">
              <a:solidFill>
                <a:schemeClr val="bg1"/>
              </a:solidFill>
              <a:latin typeface="Signika Negative" pitchFamily="2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9131152" y="3512105"/>
            <a:ext cx="164547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>
                <a:solidFill>
                  <a:schemeClr val="bg1"/>
                </a:solidFill>
              </a:rPr>
              <a:t>TEXT</a:t>
            </a:r>
            <a:r>
              <a:rPr lang="id-ID" sz="1050" dirty="0" smtClean="0">
                <a:solidFill>
                  <a:schemeClr val="bg1"/>
                </a:solidFill>
              </a:rPr>
              <a:t>CONTENT</a:t>
            </a:r>
            <a:endParaRPr lang="id-ID" sz="1050" b="1" dirty="0">
              <a:solidFill>
                <a:schemeClr val="bg1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9136060" y="3837588"/>
            <a:ext cx="1581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800" dirty="0">
                <a:solidFill>
                  <a:schemeClr val="bg1"/>
                </a:solidFill>
              </a:rPr>
              <a:t>Suitable for all category</a:t>
            </a:r>
            <a:r>
              <a:rPr lang="en-US" sz="800" dirty="0">
                <a:solidFill>
                  <a:schemeClr val="bg1"/>
                </a:solidFill>
              </a:rPr>
              <a:t>, Lorem Ipsum is not simply random text</a:t>
            </a:r>
            <a:r>
              <a:rPr lang="en-US" sz="800" dirty="0" smtClean="0">
                <a:solidFill>
                  <a:schemeClr val="bg1"/>
                </a:solidFill>
              </a:rPr>
              <a:t>.</a:t>
            </a:r>
            <a:r>
              <a:rPr lang="id-ID" sz="800" dirty="0">
                <a:solidFill>
                  <a:schemeClr val="bg1"/>
                </a:solidFill>
              </a:rPr>
              <a:t> </a:t>
            </a:r>
            <a:endParaRPr lang="en-US" sz="800" b="1" dirty="0">
              <a:solidFill>
                <a:schemeClr val="bg1"/>
              </a:solidFill>
              <a:latin typeface="Signika Negative" pitchFamily="2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575139" y="2596855"/>
            <a:ext cx="164547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>
                <a:solidFill>
                  <a:schemeClr val="bg1"/>
                </a:solidFill>
              </a:rPr>
              <a:t>TEXT</a:t>
            </a:r>
            <a:r>
              <a:rPr lang="id-ID" sz="1050" dirty="0" smtClean="0">
                <a:solidFill>
                  <a:schemeClr val="bg1"/>
                </a:solidFill>
              </a:rPr>
              <a:t>CONTENT</a:t>
            </a:r>
            <a:endParaRPr lang="id-ID" sz="1050" b="1" dirty="0">
              <a:solidFill>
                <a:schemeClr val="bg1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580047" y="2922338"/>
            <a:ext cx="1581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800" dirty="0">
                <a:solidFill>
                  <a:schemeClr val="bg1"/>
                </a:solidFill>
              </a:rPr>
              <a:t>Suitable for all category</a:t>
            </a:r>
            <a:r>
              <a:rPr lang="en-US" sz="800" dirty="0">
                <a:solidFill>
                  <a:schemeClr val="bg1"/>
                </a:solidFill>
              </a:rPr>
              <a:t>, Lorem Ipsum is not simply random text</a:t>
            </a:r>
            <a:r>
              <a:rPr lang="en-US" sz="800" dirty="0" smtClean="0">
                <a:solidFill>
                  <a:schemeClr val="bg1"/>
                </a:solidFill>
              </a:rPr>
              <a:t>.</a:t>
            </a:r>
            <a:r>
              <a:rPr lang="id-ID" sz="800" dirty="0">
                <a:solidFill>
                  <a:schemeClr val="bg1"/>
                </a:solidFill>
              </a:rPr>
              <a:t> </a:t>
            </a:r>
            <a:endParaRPr lang="en-US" sz="800" b="1" dirty="0">
              <a:solidFill>
                <a:schemeClr val="bg1"/>
              </a:solidFill>
              <a:latin typeface="Signika Negative" pitchFamily="2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845986" y="2676391"/>
            <a:ext cx="30836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000" b="1" dirty="0" smtClean="0">
                <a:solidFill>
                  <a:srgbClr val="358FCB"/>
                </a:solidFill>
                <a:latin typeface="Raleway" panose="020B0003030101060003" pitchFamily="34" charset="0"/>
              </a:rPr>
              <a:t>Angle Word</a:t>
            </a:r>
            <a:endParaRPr lang="id-ID" sz="4000" b="1" dirty="0">
              <a:solidFill>
                <a:srgbClr val="358FCB"/>
              </a:solidFill>
              <a:latin typeface="Raleway" panose="020B0003030101060003" pitchFamily="34" charset="0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820807" y="3340190"/>
            <a:ext cx="36896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d-ID" sz="1200" b="1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Suitable for all categories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business and personal presentation, eaque ipsa quae ab illo inventore veritatis et quasi architecto beatae business and personal presentation, eaque ipsa quae ab illo inventore veritatis et quasi architecto 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beatae </a:t>
            </a:r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rPr>
              <a:t>business and personal presentation, eaque ipsa quae ab illo inventore veritatis et quasi architecto beatae</a:t>
            </a:r>
          </a:p>
          <a:p>
            <a:pPr algn="just"/>
            <a:endParaRPr lang="id-ID" sz="1200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0"/>
            </a:endParaRPr>
          </a:p>
          <a:p>
            <a:pPr algn="just"/>
            <a:endParaRPr lang="id-ID" sz="1200" dirty="0">
              <a:solidFill>
                <a:schemeClr val="bg1">
                  <a:lumMod val="65000"/>
                </a:schemeClr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43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4" grpId="0" animBg="1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6041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3305</TotalTime>
  <Words>181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Signika Negative</vt:lpstr>
      <vt:lpstr>宋体</vt:lpstr>
      <vt:lpstr>微软雅黑</vt:lpstr>
      <vt:lpstr>Arial</vt:lpstr>
      <vt:lpstr>Calibri</vt:lpstr>
      <vt:lpstr>Calibri Light</vt:lpstr>
      <vt:lpstr>PT Sans</vt:lpstr>
      <vt:lpstr>Raleway</vt:lpstr>
      <vt:lpstr>Office Theme</vt:lpstr>
      <vt:lpstr>1_Office Theme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449</cp:revision>
  <dcterms:created xsi:type="dcterms:W3CDTF">2014-06-26T04:26:33Z</dcterms:created>
  <dcterms:modified xsi:type="dcterms:W3CDTF">2016-04-15T02:09:11Z</dcterms:modified>
</cp:coreProperties>
</file>