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302" r:id="rId3"/>
    <p:sldId id="303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832" autoAdjust="0"/>
    <p:restoredTop sz="94660"/>
  </p:normalViewPr>
  <p:slideViewPr>
    <p:cSldViewPr snapToGrid="0">
      <p:cViewPr varScale="1">
        <p:scale>
          <a:sx n="86" d="100"/>
          <a:sy n="86" d="100"/>
        </p:scale>
        <p:origin x="120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CEBF16-6FCD-46B6-BABE-630AA555A96B}" type="datetimeFigureOut">
              <a:rPr lang="zh-CN" altLang="en-US" smtClean="0"/>
              <a:t>2018/7/13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DB1BDD-E983-4002-8CB4-490249F5CA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88765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344415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4AE9D-D291-4F5D-9187-55AF910091EB}" type="datetimeFigureOut">
              <a:rPr lang="en-US" smtClean="0"/>
              <a:t>7/13/2018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7520C-C48D-4296-A14C-514CDC0DE0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13195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4AE9D-D291-4F5D-9187-55AF910091EB}" type="datetimeFigureOut">
              <a:rPr lang="en-US" smtClean="0"/>
              <a:t>7/13/2018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7520C-C48D-4296-A14C-514CDC0DE0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34163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4AE9D-D291-4F5D-9187-55AF910091EB}" type="datetimeFigureOut">
              <a:rPr lang="en-US" smtClean="0"/>
              <a:t>7/13/2018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7520C-C48D-4296-A14C-514CDC0DE0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27743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16691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43934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60326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02872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1945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963802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103602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21575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4AE9D-D291-4F5D-9187-55AF910091EB}" type="datetimeFigureOut">
              <a:rPr lang="en-US" smtClean="0"/>
              <a:t>7/13/2018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7520C-C48D-4296-A14C-514CDC0DE0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714513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829546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758458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46130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4AE9D-D291-4F5D-9187-55AF910091EB}" type="datetimeFigureOut">
              <a:rPr lang="en-US" smtClean="0"/>
              <a:t>7/13/2018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7520C-C48D-4296-A14C-514CDC0DE0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5000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4AE9D-D291-4F5D-9187-55AF910091EB}" type="datetimeFigureOut">
              <a:rPr lang="en-US" smtClean="0"/>
              <a:t>7/13/2018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7520C-C48D-4296-A14C-514CDC0DE0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62224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4AE9D-D291-4F5D-9187-55AF910091EB}" type="datetimeFigureOut">
              <a:rPr lang="en-US" smtClean="0"/>
              <a:t>7/13/2018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7520C-C48D-4296-A14C-514CDC0DE0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79593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4AE9D-D291-4F5D-9187-55AF910091EB}" type="datetimeFigureOut">
              <a:rPr lang="en-US" smtClean="0"/>
              <a:t>7/13/2018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7520C-C48D-4296-A14C-514CDC0DE0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09176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4AE9D-D291-4F5D-9187-55AF910091EB}" type="datetimeFigureOut">
              <a:rPr lang="en-US" smtClean="0"/>
              <a:t>7/13/2018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7520C-C48D-4296-A14C-514CDC0DE0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9362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4AE9D-D291-4F5D-9187-55AF910091EB}" type="datetimeFigureOut">
              <a:rPr lang="en-US" smtClean="0"/>
              <a:t>7/13/2018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7520C-C48D-4296-A14C-514CDC0DE0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23726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4AE9D-D291-4F5D-9187-55AF910091EB}" type="datetimeFigureOut">
              <a:rPr lang="en-US" smtClean="0"/>
              <a:t>7/13/2018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7520C-C48D-4296-A14C-514CDC0DE0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65194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24AE9D-D291-4F5D-9187-55AF910091EB}" type="datetimeFigureOut">
              <a:rPr lang="en-US" smtClean="0"/>
              <a:t>7/13/2018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67520C-C48D-4296-A14C-514CDC0DE0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33774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61362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907774" y="177008"/>
            <a:ext cx="10515600" cy="69763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d-ID" sz="3200" smtClean="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Pencil Diagram</a:t>
            </a:r>
            <a:endParaRPr lang="en-US" sz="3200">
              <a:solidFill>
                <a:schemeClr val="tx2"/>
              </a:solidFill>
              <a:latin typeface="Roboto" panose="02000000000000000000" pitchFamily="2" charset="0"/>
              <a:ea typeface="Roboto" panose="02000000000000000000" pitchFamily="2" charset="0"/>
              <a:cs typeface="Lato" panose="020F0502020204030203" pitchFamily="34" charset="0"/>
            </a:endParaRPr>
          </a:p>
        </p:txBody>
      </p:sp>
      <p:sp>
        <p:nvSpPr>
          <p:cNvPr id="4" name="Text Placeholder 2"/>
          <p:cNvSpPr txBox="1">
            <a:spLocks/>
          </p:cNvSpPr>
          <p:nvPr/>
        </p:nvSpPr>
        <p:spPr>
          <a:xfrm>
            <a:off x="907774" y="821635"/>
            <a:ext cx="10515600" cy="5035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smtClean="0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Put a relevant subtitle in </a:t>
            </a:r>
            <a:r>
              <a:rPr lang="en-US" sz="1400" smtClean="0">
                <a:solidFill>
                  <a:schemeClr val="accent4"/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this line</a:t>
            </a:r>
          </a:p>
          <a:p>
            <a:endParaRPr lang="en-US" sz="1400">
              <a:solidFill>
                <a:schemeClr val="accent4"/>
              </a:solidFill>
              <a:latin typeface="Roboto" panose="02000000000000000000" pitchFamily="2" charset="0"/>
              <a:ea typeface="Roboto" panose="02000000000000000000" pitchFamily="2" charset="0"/>
              <a:cs typeface="Lato" panose="020F0502020204030203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 flipH="1">
            <a:off x="1831785" y="3359876"/>
            <a:ext cx="4192681" cy="856739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38000">
                <a:schemeClr val="accent3"/>
              </a:gs>
              <a:gs pos="100000">
                <a:schemeClr val="accent3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/>
          </a:p>
        </p:txBody>
      </p:sp>
      <p:sp>
        <p:nvSpPr>
          <p:cNvPr id="8" name="Rectangle 7"/>
          <p:cNvSpPr/>
          <p:nvPr/>
        </p:nvSpPr>
        <p:spPr>
          <a:xfrm>
            <a:off x="4478382" y="5042717"/>
            <a:ext cx="3950495" cy="856739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35000">
                <a:schemeClr val="accent2"/>
              </a:gs>
              <a:gs pos="83000">
                <a:schemeClr val="accent2"/>
              </a:gs>
              <a:gs pos="100000">
                <a:schemeClr val="accent2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/>
          </a:p>
        </p:txBody>
      </p:sp>
      <p:sp>
        <p:nvSpPr>
          <p:cNvPr id="9" name="Rectangle 8"/>
          <p:cNvSpPr/>
          <p:nvPr/>
        </p:nvSpPr>
        <p:spPr>
          <a:xfrm flipH="1">
            <a:off x="3526279" y="1600751"/>
            <a:ext cx="4125913" cy="856739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35000">
                <a:schemeClr val="accent4"/>
              </a:gs>
              <a:gs pos="83000">
                <a:schemeClr val="accent4"/>
              </a:gs>
              <a:gs pos="100000">
                <a:schemeClr val="accent4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/>
          </a:p>
        </p:txBody>
      </p:sp>
      <p:sp>
        <p:nvSpPr>
          <p:cNvPr id="10" name="Rectangle 9"/>
          <p:cNvSpPr/>
          <p:nvPr/>
        </p:nvSpPr>
        <p:spPr>
          <a:xfrm>
            <a:off x="6220897" y="3075546"/>
            <a:ext cx="3653157" cy="856739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35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/>
          </a:p>
        </p:txBody>
      </p:sp>
      <p:grpSp>
        <p:nvGrpSpPr>
          <p:cNvPr id="11" name="Group 10"/>
          <p:cNvGrpSpPr/>
          <p:nvPr/>
        </p:nvGrpSpPr>
        <p:grpSpPr>
          <a:xfrm>
            <a:off x="3196477" y="1372993"/>
            <a:ext cx="4953132" cy="5259846"/>
            <a:chOff x="2997200" y="769938"/>
            <a:chExt cx="5232401" cy="548108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7556501" y="769938"/>
              <a:ext cx="673100" cy="641350"/>
            </a:xfrm>
            <a:custGeom>
              <a:avLst/>
              <a:gdLst>
                <a:gd name="T0" fmla="*/ 21 w 424"/>
                <a:gd name="T1" fmla="*/ 190 h 404"/>
                <a:gd name="T2" fmla="*/ 0 w 424"/>
                <a:gd name="T3" fmla="*/ 0 h 404"/>
                <a:gd name="T4" fmla="*/ 182 w 424"/>
                <a:gd name="T5" fmla="*/ 83 h 404"/>
                <a:gd name="T6" fmla="*/ 333 w 424"/>
                <a:gd name="T7" fmla="*/ 227 h 404"/>
                <a:gd name="T8" fmla="*/ 424 w 424"/>
                <a:gd name="T9" fmla="*/ 404 h 404"/>
                <a:gd name="T10" fmla="*/ 233 w 424"/>
                <a:gd name="T11" fmla="*/ 393 h 404"/>
                <a:gd name="T12" fmla="*/ 21 w 424"/>
                <a:gd name="T13" fmla="*/ 190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4" h="404">
                  <a:moveTo>
                    <a:pt x="21" y="190"/>
                  </a:moveTo>
                  <a:lnTo>
                    <a:pt x="0" y="0"/>
                  </a:lnTo>
                  <a:lnTo>
                    <a:pt x="182" y="83"/>
                  </a:lnTo>
                  <a:lnTo>
                    <a:pt x="333" y="227"/>
                  </a:lnTo>
                  <a:lnTo>
                    <a:pt x="424" y="404"/>
                  </a:lnTo>
                  <a:lnTo>
                    <a:pt x="233" y="393"/>
                  </a:lnTo>
                  <a:lnTo>
                    <a:pt x="21" y="190"/>
                  </a:lnTo>
                  <a:close/>
                </a:path>
              </a:pathLst>
            </a:custGeom>
            <a:solidFill>
              <a:srgbClr val="BCA1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7556501" y="769938"/>
              <a:ext cx="673100" cy="641350"/>
            </a:xfrm>
            <a:custGeom>
              <a:avLst/>
              <a:gdLst>
                <a:gd name="T0" fmla="*/ 21 w 424"/>
                <a:gd name="T1" fmla="*/ 190 h 404"/>
                <a:gd name="T2" fmla="*/ 0 w 424"/>
                <a:gd name="T3" fmla="*/ 0 h 404"/>
                <a:gd name="T4" fmla="*/ 182 w 424"/>
                <a:gd name="T5" fmla="*/ 83 h 404"/>
                <a:gd name="T6" fmla="*/ 333 w 424"/>
                <a:gd name="T7" fmla="*/ 227 h 404"/>
                <a:gd name="T8" fmla="*/ 424 w 424"/>
                <a:gd name="T9" fmla="*/ 404 h 404"/>
                <a:gd name="T10" fmla="*/ 233 w 424"/>
                <a:gd name="T11" fmla="*/ 393 h 404"/>
                <a:gd name="T12" fmla="*/ 21 w 424"/>
                <a:gd name="T13" fmla="*/ 190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4" h="404">
                  <a:moveTo>
                    <a:pt x="21" y="190"/>
                  </a:moveTo>
                  <a:lnTo>
                    <a:pt x="0" y="0"/>
                  </a:lnTo>
                  <a:lnTo>
                    <a:pt x="182" y="83"/>
                  </a:lnTo>
                  <a:lnTo>
                    <a:pt x="333" y="227"/>
                  </a:lnTo>
                  <a:lnTo>
                    <a:pt x="424" y="404"/>
                  </a:lnTo>
                  <a:lnTo>
                    <a:pt x="233" y="393"/>
                  </a:lnTo>
                  <a:lnTo>
                    <a:pt x="21" y="19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2997200" y="4926013"/>
              <a:ext cx="1268413" cy="1296988"/>
            </a:xfrm>
            <a:custGeom>
              <a:avLst/>
              <a:gdLst>
                <a:gd name="T0" fmla="*/ 707 w 799"/>
                <a:gd name="T1" fmla="*/ 501 h 817"/>
                <a:gd name="T2" fmla="*/ 0 w 799"/>
                <a:gd name="T3" fmla="*/ 817 h 817"/>
                <a:gd name="T4" fmla="*/ 283 w 799"/>
                <a:gd name="T5" fmla="*/ 96 h 817"/>
                <a:gd name="T6" fmla="*/ 374 w 799"/>
                <a:gd name="T7" fmla="*/ 0 h 817"/>
                <a:gd name="T8" fmla="*/ 799 w 799"/>
                <a:gd name="T9" fmla="*/ 404 h 817"/>
                <a:gd name="T10" fmla="*/ 707 w 799"/>
                <a:gd name="T11" fmla="*/ 501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9" h="817">
                  <a:moveTo>
                    <a:pt x="707" y="501"/>
                  </a:moveTo>
                  <a:lnTo>
                    <a:pt x="0" y="817"/>
                  </a:lnTo>
                  <a:lnTo>
                    <a:pt x="283" y="96"/>
                  </a:lnTo>
                  <a:lnTo>
                    <a:pt x="374" y="0"/>
                  </a:lnTo>
                  <a:lnTo>
                    <a:pt x="799" y="404"/>
                  </a:lnTo>
                  <a:lnTo>
                    <a:pt x="707" y="501"/>
                  </a:lnTo>
                  <a:close/>
                </a:path>
              </a:pathLst>
            </a:custGeom>
            <a:solidFill>
              <a:srgbClr val="D3AC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2997200" y="4926013"/>
              <a:ext cx="1268413" cy="1296988"/>
            </a:xfrm>
            <a:custGeom>
              <a:avLst/>
              <a:gdLst>
                <a:gd name="T0" fmla="*/ 707 w 799"/>
                <a:gd name="T1" fmla="*/ 501 h 817"/>
                <a:gd name="T2" fmla="*/ 0 w 799"/>
                <a:gd name="T3" fmla="*/ 817 h 817"/>
                <a:gd name="T4" fmla="*/ 283 w 799"/>
                <a:gd name="T5" fmla="*/ 96 h 817"/>
                <a:gd name="T6" fmla="*/ 374 w 799"/>
                <a:gd name="T7" fmla="*/ 0 h 817"/>
                <a:gd name="T8" fmla="*/ 799 w 799"/>
                <a:gd name="T9" fmla="*/ 404 h 817"/>
                <a:gd name="T10" fmla="*/ 707 w 799"/>
                <a:gd name="T11" fmla="*/ 501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9" h="817">
                  <a:moveTo>
                    <a:pt x="707" y="501"/>
                  </a:moveTo>
                  <a:lnTo>
                    <a:pt x="0" y="817"/>
                  </a:lnTo>
                  <a:lnTo>
                    <a:pt x="283" y="96"/>
                  </a:lnTo>
                  <a:lnTo>
                    <a:pt x="374" y="0"/>
                  </a:lnTo>
                  <a:lnTo>
                    <a:pt x="799" y="404"/>
                  </a:lnTo>
                  <a:lnTo>
                    <a:pt x="707" y="50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3430588" y="4019550"/>
              <a:ext cx="1249363" cy="1290638"/>
            </a:xfrm>
            <a:custGeom>
              <a:avLst/>
              <a:gdLst>
                <a:gd name="T0" fmla="*/ 554 w 675"/>
                <a:gd name="T1" fmla="*/ 0 h 697"/>
                <a:gd name="T2" fmla="*/ 18 w 675"/>
                <a:gd name="T3" fmla="*/ 562 h 697"/>
                <a:gd name="T4" fmla="*/ 4 w 675"/>
                <a:gd name="T5" fmla="*/ 613 h 697"/>
                <a:gd name="T6" fmla="*/ 14 w 675"/>
                <a:gd name="T7" fmla="*/ 651 h 697"/>
                <a:gd name="T8" fmla="*/ 51 w 675"/>
                <a:gd name="T9" fmla="*/ 686 h 697"/>
                <a:gd name="T10" fmla="*/ 88 w 675"/>
                <a:gd name="T11" fmla="*/ 694 h 697"/>
                <a:gd name="T12" fmla="*/ 139 w 675"/>
                <a:gd name="T13" fmla="*/ 678 h 697"/>
                <a:gd name="T14" fmla="*/ 675 w 675"/>
                <a:gd name="T15" fmla="*/ 116 h 697"/>
                <a:gd name="T16" fmla="*/ 554 w 675"/>
                <a:gd name="T17" fmla="*/ 0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5" h="697">
                  <a:moveTo>
                    <a:pt x="554" y="0"/>
                  </a:moveTo>
                  <a:cubicBezTo>
                    <a:pt x="18" y="562"/>
                    <a:pt x="18" y="562"/>
                    <a:pt x="18" y="562"/>
                  </a:cubicBezTo>
                  <a:cubicBezTo>
                    <a:pt x="6" y="574"/>
                    <a:pt x="0" y="597"/>
                    <a:pt x="4" y="613"/>
                  </a:cubicBezTo>
                  <a:cubicBezTo>
                    <a:pt x="14" y="651"/>
                    <a:pt x="14" y="651"/>
                    <a:pt x="14" y="651"/>
                  </a:cubicBezTo>
                  <a:cubicBezTo>
                    <a:pt x="18" y="667"/>
                    <a:pt x="35" y="683"/>
                    <a:pt x="51" y="686"/>
                  </a:cubicBezTo>
                  <a:cubicBezTo>
                    <a:pt x="88" y="694"/>
                    <a:pt x="88" y="694"/>
                    <a:pt x="88" y="694"/>
                  </a:cubicBezTo>
                  <a:cubicBezTo>
                    <a:pt x="105" y="697"/>
                    <a:pt x="128" y="690"/>
                    <a:pt x="139" y="678"/>
                  </a:cubicBezTo>
                  <a:cubicBezTo>
                    <a:pt x="675" y="116"/>
                    <a:pt x="675" y="116"/>
                    <a:pt x="675" y="116"/>
                  </a:cubicBezTo>
                  <a:cubicBezTo>
                    <a:pt x="554" y="0"/>
                    <a:pt x="554" y="0"/>
                    <a:pt x="554" y="0"/>
                  </a:cubicBezTo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3654425" y="4235450"/>
              <a:ext cx="1249363" cy="1289050"/>
            </a:xfrm>
            <a:custGeom>
              <a:avLst/>
              <a:gdLst>
                <a:gd name="T0" fmla="*/ 554 w 675"/>
                <a:gd name="T1" fmla="*/ 0 h 697"/>
                <a:gd name="T2" fmla="*/ 18 w 675"/>
                <a:gd name="T3" fmla="*/ 562 h 697"/>
                <a:gd name="T4" fmla="*/ 5 w 675"/>
                <a:gd name="T5" fmla="*/ 613 h 697"/>
                <a:gd name="T6" fmla="*/ 14 w 675"/>
                <a:gd name="T7" fmla="*/ 650 h 697"/>
                <a:gd name="T8" fmla="*/ 51 w 675"/>
                <a:gd name="T9" fmla="*/ 686 h 697"/>
                <a:gd name="T10" fmla="*/ 89 w 675"/>
                <a:gd name="T11" fmla="*/ 693 h 697"/>
                <a:gd name="T12" fmla="*/ 139 w 675"/>
                <a:gd name="T13" fmla="*/ 677 h 697"/>
                <a:gd name="T14" fmla="*/ 675 w 675"/>
                <a:gd name="T15" fmla="*/ 116 h 697"/>
                <a:gd name="T16" fmla="*/ 554 w 675"/>
                <a:gd name="T17" fmla="*/ 0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5" h="697">
                  <a:moveTo>
                    <a:pt x="554" y="0"/>
                  </a:moveTo>
                  <a:cubicBezTo>
                    <a:pt x="18" y="562"/>
                    <a:pt x="18" y="562"/>
                    <a:pt x="18" y="562"/>
                  </a:cubicBezTo>
                  <a:cubicBezTo>
                    <a:pt x="7" y="574"/>
                    <a:pt x="0" y="597"/>
                    <a:pt x="5" y="613"/>
                  </a:cubicBezTo>
                  <a:cubicBezTo>
                    <a:pt x="14" y="650"/>
                    <a:pt x="14" y="650"/>
                    <a:pt x="14" y="650"/>
                  </a:cubicBezTo>
                  <a:cubicBezTo>
                    <a:pt x="18" y="666"/>
                    <a:pt x="35" y="682"/>
                    <a:pt x="51" y="686"/>
                  </a:cubicBezTo>
                  <a:cubicBezTo>
                    <a:pt x="89" y="693"/>
                    <a:pt x="89" y="693"/>
                    <a:pt x="89" y="693"/>
                  </a:cubicBezTo>
                  <a:cubicBezTo>
                    <a:pt x="105" y="697"/>
                    <a:pt x="128" y="689"/>
                    <a:pt x="139" y="677"/>
                  </a:cubicBezTo>
                  <a:cubicBezTo>
                    <a:pt x="675" y="116"/>
                    <a:pt x="675" y="116"/>
                    <a:pt x="675" y="116"/>
                  </a:cubicBezTo>
                  <a:cubicBezTo>
                    <a:pt x="554" y="0"/>
                    <a:pt x="554" y="0"/>
                    <a:pt x="554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3879850" y="4449763"/>
              <a:ext cx="1247775" cy="1287463"/>
            </a:xfrm>
            <a:custGeom>
              <a:avLst/>
              <a:gdLst>
                <a:gd name="T0" fmla="*/ 553 w 674"/>
                <a:gd name="T1" fmla="*/ 0 h 696"/>
                <a:gd name="T2" fmla="*/ 17 w 674"/>
                <a:gd name="T3" fmla="*/ 561 h 696"/>
                <a:gd name="T4" fmla="*/ 4 w 674"/>
                <a:gd name="T5" fmla="*/ 613 h 696"/>
                <a:gd name="T6" fmla="*/ 13 w 674"/>
                <a:gd name="T7" fmla="*/ 650 h 696"/>
                <a:gd name="T8" fmla="*/ 50 w 674"/>
                <a:gd name="T9" fmla="*/ 685 h 696"/>
                <a:gd name="T10" fmla="*/ 88 w 674"/>
                <a:gd name="T11" fmla="*/ 693 h 696"/>
                <a:gd name="T12" fmla="*/ 138 w 674"/>
                <a:gd name="T13" fmla="*/ 677 h 696"/>
                <a:gd name="T14" fmla="*/ 674 w 674"/>
                <a:gd name="T15" fmla="*/ 115 h 696"/>
                <a:gd name="T16" fmla="*/ 553 w 674"/>
                <a:gd name="T17" fmla="*/ 0 h 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4" h="696">
                  <a:moveTo>
                    <a:pt x="553" y="0"/>
                  </a:moveTo>
                  <a:cubicBezTo>
                    <a:pt x="17" y="561"/>
                    <a:pt x="17" y="561"/>
                    <a:pt x="17" y="561"/>
                  </a:cubicBezTo>
                  <a:cubicBezTo>
                    <a:pt x="6" y="573"/>
                    <a:pt x="0" y="597"/>
                    <a:pt x="4" y="613"/>
                  </a:cubicBezTo>
                  <a:cubicBezTo>
                    <a:pt x="13" y="650"/>
                    <a:pt x="13" y="650"/>
                    <a:pt x="13" y="650"/>
                  </a:cubicBezTo>
                  <a:cubicBezTo>
                    <a:pt x="17" y="666"/>
                    <a:pt x="34" y="682"/>
                    <a:pt x="50" y="685"/>
                  </a:cubicBezTo>
                  <a:cubicBezTo>
                    <a:pt x="88" y="693"/>
                    <a:pt x="88" y="693"/>
                    <a:pt x="88" y="693"/>
                  </a:cubicBezTo>
                  <a:cubicBezTo>
                    <a:pt x="104" y="696"/>
                    <a:pt x="127" y="689"/>
                    <a:pt x="138" y="677"/>
                  </a:cubicBezTo>
                  <a:cubicBezTo>
                    <a:pt x="674" y="115"/>
                    <a:pt x="674" y="115"/>
                    <a:pt x="674" y="115"/>
                  </a:cubicBezTo>
                  <a:cubicBezTo>
                    <a:pt x="553" y="0"/>
                    <a:pt x="553" y="0"/>
                    <a:pt x="553" y="0"/>
                  </a:cubicBezTo>
                </a:path>
              </a:pathLst>
            </a:custGeom>
            <a:solidFill>
              <a:srgbClr val="B23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4"/>
            <p:cNvSpPr>
              <a:spLocks/>
            </p:cNvSpPr>
            <p:nvPr/>
          </p:nvSpPr>
          <p:spPr bwMode="auto">
            <a:xfrm>
              <a:off x="4456113" y="2963863"/>
              <a:ext cx="1231900" cy="1271588"/>
            </a:xfrm>
            <a:custGeom>
              <a:avLst/>
              <a:gdLst>
                <a:gd name="T0" fmla="*/ 776 w 776"/>
                <a:gd name="T1" fmla="*/ 135 h 801"/>
                <a:gd name="T2" fmla="*/ 634 w 776"/>
                <a:gd name="T3" fmla="*/ 0 h 801"/>
                <a:gd name="T4" fmla="*/ 0 w 776"/>
                <a:gd name="T5" fmla="*/ 665 h 801"/>
                <a:gd name="T6" fmla="*/ 141 w 776"/>
                <a:gd name="T7" fmla="*/ 801 h 801"/>
                <a:gd name="T8" fmla="*/ 776 w 776"/>
                <a:gd name="T9" fmla="*/ 135 h 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6" h="801">
                  <a:moveTo>
                    <a:pt x="776" y="135"/>
                  </a:moveTo>
                  <a:lnTo>
                    <a:pt x="634" y="0"/>
                  </a:lnTo>
                  <a:lnTo>
                    <a:pt x="0" y="665"/>
                  </a:lnTo>
                  <a:lnTo>
                    <a:pt x="141" y="801"/>
                  </a:lnTo>
                  <a:lnTo>
                    <a:pt x="776" y="135"/>
                  </a:ln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15"/>
            <p:cNvSpPr>
              <a:spLocks/>
            </p:cNvSpPr>
            <p:nvPr/>
          </p:nvSpPr>
          <p:spPr bwMode="auto">
            <a:xfrm>
              <a:off x="4456113" y="2963863"/>
              <a:ext cx="1231900" cy="1271588"/>
            </a:xfrm>
            <a:custGeom>
              <a:avLst/>
              <a:gdLst>
                <a:gd name="T0" fmla="*/ 776 w 776"/>
                <a:gd name="T1" fmla="*/ 135 h 801"/>
                <a:gd name="T2" fmla="*/ 634 w 776"/>
                <a:gd name="T3" fmla="*/ 0 h 801"/>
                <a:gd name="T4" fmla="*/ 0 w 776"/>
                <a:gd name="T5" fmla="*/ 665 h 801"/>
                <a:gd name="T6" fmla="*/ 141 w 776"/>
                <a:gd name="T7" fmla="*/ 801 h 801"/>
                <a:gd name="T8" fmla="*/ 776 w 776"/>
                <a:gd name="T9" fmla="*/ 135 h 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6" h="801">
                  <a:moveTo>
                    <a:pt x="776" y="135"/>
                  </a:moveTo>
                  <a:lnTo>
                    <a:pt x="634" y="0"/>
                  </a:lnTo>
                  <a:lnTo>
                    <a:pt x="0" y="665"/>
                  </a:lnTo>
                  <a:lnTo>
                    <a:pt x="141" y="801"/>
                  </a:lnTo>
                  <a:lnTo>
                    <a:pt x="776" y="13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16"/>
            <p:cNvSpPr>
              <a:spLocks/>
            </p:cNvSpPr>
            <p:nvPr/>
          </p:nvSpPr>
          <p:spPr bwMode="auto">
            <a:xfrm>
              <a:off x="4679950" y="3178175"/>
              <a:ext cx="1231900" cy="1271588"/>
            </a:xfrm>
            <a:custGeom>
              <a:avLst/>
              <a:gdLst>
                <a:gd name="T0" fmla="*/ 776 w 776"/>
                <a:gd name="T1" fmla="*/ 135 h 801"/>
                <a:gd name="T2" fmla="*/ 635 w 776"/>
                <a:gd name="T3" fmla="*/ 0 h 801"/>
                <a:gd name="T4" fmla="*/ 0 w 776"/>
                <a:gd name="T5" fmla="*/ 666 h 801"/>
                <a:gd name="T6" fmla="*/ 141 w 776"/>
                <a:gd name="T7" fmla="*/ 801 h 801"/>
                <a:gd name="T8" fmla="*/ 776 w 776"/>
                <a:gd name="T9" fmla="*/ 135 h 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6" h="801">
                  <a:moveTo>
                    <a:pt x="776" y="135"/>
                  </a:moveTo>
                  <a:lnTo>
                    <a:pt x="635" y="0"/>
                  </a:lnTo>
                  <a:lnTo>
                    <a:pt x="0" y="666"/>
                  </a:lnTo>
                  <a:lnTo>
                    <a:pt x="141" y="801"/>
                  </a:lnTo>
                  <a:lnTo>
                    <a:pt x="776" y="13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17"/>
            <p:cNvSpPr>
              <a:spLocks/>
            </p:cNvSpPr>
            <p:nvPr/>
          </p:nvSpPr>
          <p:spPr bwMode="auto">
            <a:xfrm>
              <a:off x="4679950" y="3178175"/>
              <a:ext cx="1231900" cy="1271588"/>
            </a:xfrm>
            <a:custGeom>
              <a:avLst/>
              <a:gdLst>
                <a:gd name="T0" fmla="*/ 776 w 776"/>
                <a:gd name="T1" fmla="*/ 135 h 801"/>
                <a:gd name="T2" fmla="*/ 635 w 776"/>
                <a:gd name="T3" fmla="*/ 0 h 801"/>
                <a:gd name="T4" fmla="*/ 0 w 776"/>
                <a:gd name="T5" fmla="*/ 666 h 801"/>
                <a:gd name="T6" fmla="*/ 141 w 776"/>
                <a:gd name="T7" fmla="*/ 801 h 801"/>
                <a:gd name="T8" fmla="*/ 776 w 776"/>
                <a:gd name="T9" fmla="*/ 135 h 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6" h="801">
                  <a:moveTo>
                    <a:pt x="776" y="135"/>
                  </a:moveTo>
                  <a:lnTo>
                    <a:pt x="635" y="0"/>
                  </a:lnTo>
                  <a:lnTo>
                    <a:pt x="0" y="666"/>
                  </a:lnTo>
                  <a:lnTo>
                    <a:pt x="141" y="801"/>
                  </a:lnTo>
                  <a:lnTo>
                    <a:pt x="776" y="13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18"/>
            <p:cNvSpPr>
              <a:spLocks/>
            </p:cNvSpPr>
            <p:nvPr/>
          </p:nvSpPr>
          <p:spPr bwMode="auto">
            <a:xfrm>
              <a:off x="4903788" y="3392488"/>
              <a:ext cx="1231900" cy="1270000"/>
            </a:xfrm>
            <a:custGeom>
              <a:avLst/>
              <a:gdLst>
                <a:gd name="T0" fmla="*/ 776 w 776"/>
                <a:gd name="T1" fmla="*/ 134 h 800"/>
                <a:gd name="T2" fmla="*/ 635 w 776"/>
                <a:gd name="T3" fmla="*/ 0 h 800"/>
                <a:gd name="T4" fmla="*/ 0 w 776"/>
                <a:gd name="T5" fmla="*/ 666 h 800"/>
                <a:gd name="T6" fmla="*/ 141 w 776"/>
                <a:gd name="T7" fmla="*/ 800 h 800"/>
                <a:gd name="T8" fmla="*/ 776 w 776"/>
                <a:gd name="T9" fmla="*/ 134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6" h="800">
                  <a:moveTo>
                    <a:pt x="776" y="134"/>
                  </a:moveTo>
                  <a:lnTo>
                    <a:pt x="635" y="0"/>
                  </a:lnTo>
                  <a:lnTo>
                    <a:pt x="0" y="666"/>
                  </a:lnTo>
                  <a:lnTo>
                    <a:pt x="141" y="800"/>
                  </a:lnTo>
                  <a:lnTo>
                    <a:pt x="776" y="134"/>
                  </a:lnTo>
                  <a:close/>
                </a:path>
              </a:pathLst>
            </a:custGeom>
            <a:solidFill>
              <a:srgbClr val="013A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19"/>
            <p:cNvSpPr>
              <a:spLocks/>
            </p:cNvSpPr>
            <p:nvPr/>
          </p:nvSpPr>
          <p:spPr bwMode="auto">
            <a:xfrm>
              <a:off x="4903788" y="3392488"/>
              <a:ext cx="1231900" cy="1270000"/>
            </a:xfrm>
            <a:custGeom>
              <a:avLst/>
              <a:gdLst>
                <a:gd name="T0" fmla="*/ 776 w 776"/>
                <a:gd name="T1" fmla="*/ 134 h 800"/>
                <a:gd name="T2" fmla="*/ 635 w 776"/>
                <a:gd name="T3" fmla="*/ 0 h 800"/>
                <a:gd name="T4" fmla="*/ 0 w 776"/>
                <a:gd name="T5" fmla="*/ 666 h 800"/>
                <a:gd name="T6" fmla="*/ 141 w 776"/>
                <a:gd name="T7" fmla="*/ 800 h 800"/>
                <a:gd name="T8" fmla="*/ 776 w 776"/>
                <a:gd name="T9" fmla="*/ 134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6" h="800">
                  <a:moveTo>
                    <a:pt x="776" y="134"/>
                  </a:moveTo>
                  <a:lnTo>
                    <a:pt x="635" y="0"/>
                  </a:lnTo>
                  <a:lnTo>
                    <a:pt x="0" y="666"/>
                  </a:lnTo>
                  <a:lnTo>
                    <a:pt x="141" y="800"/>
                  </a:lnTo>
                  <a:lnTo>
                    <a:pt x="776" y="13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20"/>
            <p:cNvSpPr>
              <a:spLocks/>
            </p:cNvSpPr>
            <p:nvPr/>
          </p:nvSpPr>
          <p:spPr bwMode="auto">
            <a:xfrm>
              <a:off x="5462588" y="1908175"/>
              <a:ext cx="1233488" cy="1270000"/>
            </a:xfrm>
            <a:custGeom>
              <a:avLst/>
              <a:gdLst>
                <a:gd name="T0" fmla="*/ 777 w 777"/>
                <a:gd name="T1" fmla="*/ 134 h 800"/>
                <a:gd name="T2" fmla="*/ 635 w 777"/>
                <a:gd name="T3" fmla="*/ 0 h 800"/>
                <a:gd name="T4" fmla="*/ 0 w 777"/>
                <a:gd name="T5" fmla="*/ 665 h 800"/>
                <a:gd name="T6" fmla="*/ 142 w 777"/>
                <a:gd name="T7" fmla="*/ 800 h 800"/>
                <a:gd name="T8" fmla="*/ 777 w 777"/>
                <a:gd name="T9" fmla="*/ 134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7" h="800">
                  <a:moveTo>
                    <a:pt x="777" y="134"/>
                  </a:moveTo>
                  <a:lnTo>
                    <a:pt x="635" y="0"/>
                  </a:lnTo>
                  <a:lnTo>
                    <a:pt x="0" y="665"/>
                  </a:lnTo>
                  <a:lnTo>
                    <a:pt x="142" y="800"/>
                  </a:lnTo>
                  <a:lnTo>
                    <a:pt x="777" y="134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1"/>
            <p:cNvSpPr>
              <a:spLocks/>
            </p:cNvSpPr>
            <p:nvPr/>
          </p:nvSpPr>
          <p:spPr bwMode="auto">
            <a:xfrm>
              <a:off x="5462588" y="1908175"/>
              <a:ext cx="1233488" cy="1270000"/>
            </a:xfrm>
            <a:custGeom>
              <a:avLst/>
              <a:gdLst>
                <a:gd name="T0" fmla="*/ 777 w 777"/>
                <a:gd name="T1" fmla="*/ 134 h 800"/>
                <a:gd name="T2" fmla="*/ 635 w 777"/>
                <a:gd name="T3" fmla="*/ 0 h 800"/>
                <a:gd name="T4" fmla="*/ 0 w 777"/>
                <a:gd name="T5" fmla="*/ 665 h 800"/>
                <a:gd name="T6" fmla="*/ 142 w 777"/>
                <a:gd name="T7" fmla="*/ 800 h 800"/>
                <a:gd name="T8" fmla="*/ 777 w 777"/>
                <a:gd name="T9" fmla="*/ 134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7" h="800">
                  <a:moveTo>
                    <a:pt x="777" y="134"/>
                  </a:moveTo>
                  <a:lnTo>
                    <a:pt x="635" y="0"/>
                  </a:lnTo>
                  <a:lnTo>
                    <a:pt x="0" y="665"/>
                  </a:lnTo>
                  <a:lnTo>
                    <a:pt x="142" y="800"/>
                  </a:lnTo>
                  <a:lnTo>
                    <a:pt x="777" y="13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auto">
            <a:xfrm>
              <a:off x="5688013" y="2120900"/>
              <a:ext cx="1233488" cy="1271588"/>
            </a:xfrm>
            <a:custGeom>
              <a:avLst/>
              <a:gdLst>
                <a:gd name="T0" fmla="*/ 777 w 777"/>
                <a:gd name="T1" fmla="*/ 135 h 801"/>
                <a:gd name="T2" fmla="*/ 635 w 777"/>
                <a:gd name="T3" fmla="*/ 0 h 801"/>
                <a:gd name="T4" fmla="*/ 0 w 777"/>
                <a:gd name="T5" fmla="*/ 666 h 801"/>
                <a:gd name="T6" fmla="*/ 141 w 777"/>
                <a:gd name="T7" fmla="*/ 801 h 801"/>
                <a:gd name="T8" fmla="*/ 777 w 777"/>
                <a:gd name="T9" fmla="*/ 135 h 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7" h="801">
                  <a:moveTo>
                    <a:pt x="777" y="135"/>
                  </a:moveTo>
                  <a:lnTo>
                    <a:pt x="635" y="0"/>
                  </a:lnTo>
                  <a:lnTo>
                    <a:pt x="0" y="666"/>
                  </a:lnTo>
                  <a:lnTo>
                    <a:pt x="141" y="801"/>
                  </a:lnTo>
                  <a:lnTo>
                    <a:pt x="777" y="13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3"/>
            <p:cNvSpPr>
              <a:spLocks/>
            </p:cNvSpPr>
            <p:nvPr/>
          </p:nvSpPr>
          <p:spPr bwMode="auto">
            <a:xfrm>
              <a:off x="5688013" y="2120900"/>
              <a:ext cx="1233488" cy="1271588"/>
            </a:xfrm>
            <a:custGeom>
              <a:avLst/>
              <a:gdLst>
                <a:gd name="T0" fmla="*/ 777 w 777"/>
                <a:gd name="T1" fmla="*/ 135 h 801"/>
                <a:gd name="T2" fmla="*/ 635 w 777"/>
                <a:gd name="T3" fmla="*/ 0 h 801"/>
                <a:gd name="T4" fmla="*/ 0 w 777"/>
                <a:gd name="T5" fmla="*/ 666 h 801"/>
                <a:gd name="T6" fmla="*/ 141 w 777"/>
                <a:gd name="T7" fmla="*/ 801 h 801"/>
                <a:gd name="T8" fmla="*/ 777 w 777"/>
                <a:gd name="T9" fmla="*/ 135 h 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7" h="801">
                  <a:moveTo>
                    <a:pt x="777" y="135"/>
                  </a:moveTo>
                  <a:lnTo>
                    <a:pt x="635" y="0"/>
                  </a:lnTo>
                  <a:lnTo>
                    <a:pt x="0" y="666"/>
                  </a:lnTo>
                  <a:lnTo>
                    <a:pt x="141" y="801"/>
                  </a:lnTo>
                  <a:lnTo>
                    <a:pt x="777" y="13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4"/>
            <p:cNvSpPr>
              <a:spLocks/>
            </p:cNvSpPr>
            <p:nvPr/>
          </p:nvSpPr>
          <p:spPr bwMode="auto">
            <a:xfrm>
              <a:off x="5911851" y="2335213"/>
              <a:ext cx="1233488" cy="1270000"/>
            </a:xfrm>
            <a:custGeom>
              <a:avLst/>
              <a:gdLst>
                <a:gd name="T0" fmla="*/ 777 w 777"/>
                <a:gd name="T1" fmla="*/ 134 h 800"/>
                <a:gd name="T2" fmla="*/ 636 w 777"/>
                <a:gd name="T3" fmla="*/ 0 h 800"/>
                <a:gd name="T4" fmla="*/ 0 w 777"/>
                <a:gd name="T5" fmla="*/ 666 h 800"/>
                <a:gd name="T6" fmla="*/ 141 w 777"/>
                <a:gd name="T7" fmla="*/ 800 h 800"/>
                <a:gd name="T8" fmla="*/ 777 w 777"/>
                <a:gd name="T9" fmla="*/ 134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7" h="800">
                  <a:moveTo>
                    <a:pt x="777" y="134"/>
                  </a:moveTo>
                  <a:lnTo>
                    <a:pt x="636" y="0"/>
                  </a:lnTo>
                  <a:lnTo>
                    <a:pt x="0" y="666"/>
                  </a:lnTo>
                  <a:lnTo>
                    <a:pt x="141" y="800"/>
                  </a:lnTo>
                  <a:lnTo>
                    <a:pt x="777" y="134"/>
                  </a:lnTo>
                  <a:close/>
                </a:path>
              </a:pathLst>
            </a:custGeom>
            <a:solidFill>
              <a:srgbClr val="0F8A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25"/>
            <p:cNvSpPr>
              <a:spLocks/>
            </p:cNvSpPr>
            <p:nvPr/>
          </p:nvSpPr>
          <p:spPr bwMode="auto">
            <a:xfrm>
              <a:off x="5911851" y="2335213"/>
              <a:ext cx="1233488" cy="1270000"/>
            </a:xfrm>
            <a:custGeom>
              <a:avLst/>
              <a:gdLst>
                <a:gd name="T0" fmla="*/ 777 w 777"/>
                <a:gd name="T1" fmla="*/ 134 h 800"/>
                <a:gd name="T2" fmla="*/ 636 w 777"/>
                <a:gd name="T3" fmla="*/ 0 h 800"/>
                <a:gd name="T4" fmla="*/ 0 w 777"/>
                <a:gd name="T5" fmla="*/ 666 h 800"/>
                <a:gd name="T6" fmla="*/ 141 w 777"/>
                <a:gd name="T7" fmla="*/ 800 h 800"/>
                <a:gd name="T8" fmla="*/ 777 w 777"/>
                <a:gd name="T9" fmla="*/ 134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7" h="800">
                  <a:moveTo>
                    <a:pt x="777" y="134"/>
                  </a:moveTo>
                  <a:lnTo>
                    <a:pt x="636" y="0"/>
                  </a:lnTo>
                  <a:lnTo>
                    <a:pt x="0" y="666"/>
                  </a:lnTo>
                  <a:lnTo>
                    <a:pt x="141" y="800"/>
                  </a:lnTo>
                  <a:lnTo>
                    <a:pt x="777" y="13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26"/>
            <p:cNvSpPr>
              <a:spLocks/>
            </p:cNvSpPr>
            <p:nvPr/>
          </p:nvSpPr>
          <p:spPr bwMode="auto">
            <a:xfrm>
              <a:off x="6470651" y="769938"/>
              <a:ext cx="1233488" cy="1350963"/>
            </a:xfrm>
            <a:custGeom>
              <a:avLst/>
              <a:gdLst>
                <a:gd name="T0" fmla="*/ 777 w 777"/>
                <a:gd name="T1" fmla="*/ 185 h 851"/>
                <a:gd name="T2" fmla="*/ 684 w 777"/>
                <a:gd name="T3" fmla="*/ 0 h 851"/>
                <a:gd name="T4" fmla="*/ 0 w 777"/>
                <a:gd name="T5" fmla="*/ 717 h 851"/>
                <a:gd name="T6" fmla="*/ 142 w 777"/>
                <a:gd name="T7" fmla="*/ 851 h 851"/>
                <a:gd name="T8" fmla="*/ 777 w 777"/>
                <a:gd name="T9" fmla="*/ 185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7" h="851">
                  <a:moveTo>
                    <a:pt x="777" y="185"/>
                  </a:moveTo>
                  <a:lnTo>
                    <a:pt x="684" y="0"/>
                  </a:lnTo>
                  <a:lnTo>
                    <a:pt x="0" y="717"/>
                  </a:lnTo>
                  <a:lnTo>
                    <a:pt x="142" y="851"/>
                  </a:lnTo>
                  <a:lnTo>
                    <a:pt x="777" y="185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27"/>
            <p:cNvSpPr>
              <a:spLocks/>
            </p:cNvSpPr>
            <p:nvPr/>
          </p:nvSpPr>
          <p:spPr bwMode="auto">
            <a:xfrm>
              <a:off x="6470651" y="769938"/>
              <a:ext cx="1233488" cy="1350963"/>
            </a:xfrm>
            <a:custGeom>
              <a:avLst/>
              <a:gdLst>
                <a:gd name="T0" fmla="*/ 777 w 777"/>
                <a:gd name="T1" fmla="*/ 185 h 851"/>
                <a:gd name="T2" fmla="*/ 684 w 777"/>
                <a:gd name="T3" fmla="*/ 0 h 851"/>
                <a:gd name="T4" fmla="*/ 0 w 777"/>
                <a:gd name="T5" fmla="*/ 717 h 851"/>
                <a:gd name="T6" fmla="*/ 142 w 777"/>
                <a:gd name="T7" fmla="*/ 851 h 851"/>
                <a:gd name="T8" fmla="*/ 777 w 777"/>
                <a:gd name="T9" fmla="*/ 185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7" h="851">
                  <a:moveTo>
                    <a:pt x="777" y="185"/>
                  </a:moveTo>
                  <a:lnTo>
                    <a:pt x="684" y="0"/>
                  </a:lnTo>
                  <a:lnTo>
                    <a:pt x="0" y="717"/>
                  </a:lnTo>
                  <a:lnTo>
                    <a:pt x="142" y="851"/>
                  </a:lnTo>
                  <a:lnTo>
                    <a:pt x="777" y="18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28"/>
            <p:cNvSpPr>
              <a:spLocks/>
            </p:cNvSpPr>
            <p:nvPr/>
          </p:nvSpPr>
          <p:spPr bwMode="auto">
            <a:xfrm>
              <a:off x="6696076" y="1063625"/>
              <a:ext cx="1231900" cy="1271588"/>
            </a:xfrm>
            <a:custGeom>
              <a:avLst/>
              <a:gdLst>
                <a:gd name="T0" fmla="*/ 776 w 776"/>
                <a:gd name="T1" fmla="*/ 136 h 801"/>
                <a:gd name="T2" fmla="*/ 635 w 776"/>
                <a:gd name="T3" fmla="*/ 0 h 801"/>
                <a:gd name="T4" fmla="*/ 0 w 776"/>
                <a:gd name="T5" fmla="*/ 666 h 801"/>
                <a:gd name="T6" fmla="*/ 142 w 776"/>
                <a:gd name="T7" fmla="*/ 801 h 801"/>
                <a:gd name="T8" fmla="*/ 776 w 776"/>
                <a:gd name="T9" fmla="*/ 136 h 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6" h="801">
                  <a:moveTo>
                    <a:pt x="776" y="136"/>
                  </a:moveTo>
                  <a:lnTo>
                    <a:pt x="635" y="0"/>
                  </a:lnTo>
                  <a:lnTo>
                    <a:pt x="0" y="666"/>
                  </a:lnTo>
                  <a:lnTo>
                    <a:pt x="142" y="801"/>
                  </a:lnTo>
                  <a:lnTo>
                    <a:pt x="776" y="136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29"/>
            <p:cNvSpPr>
              <a:spLocks/>
            </p:cNvSpPr>
            <p:nvPr/>
          </p:nvSpPr>
          <p:spPr bwMode="auto">
            <a:xfrm>
              <a:off x="6696076" y="1063625"/>
              <a:ext cx="1231900" cy="1271588"/>
            </a:xfrm>
            <a:custGeom>
              <a:avLst/>
              <a:gdLst>
                <a:gd name="T0" fmla="*/ 776 w 776"/>
                <a:gd name="T1" fmla="*/ 136 h 801"/>
                <a:gd name="T2" fmla="*/ 635 w 776"/>
                <a:gd name="T3" fmla="*/ 0 h 801"/>
                <a:gd name="T4" fmla="*/ 0 w 776"/>
                <a:gd name="T5" fmla="*/ 666 h 801"/>
                <a:gd name="T6" fmla="*/ 142 w 776"/>
                <a:gd name="T7" fmla="*/ 801 h 801"/>
                <a:gd name="T8" fmla="*/ 776 w 776"/>
                <a:gd name="T9" fmla="*/ 136 h 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6" h="801">
                  <a:moveTo>
                    <a:pt x="776" y="136"/>
                  </a:moveTo>
                  <a:lnTo>
                    <a:pt x="635" y="0"/>
                  </a:lnTo>
                  <a:lnTo>
                    <a:pt x="0" y="666"/>
                  </a:lnTo>
                  <a:lnTo>
                    <a:pt x="142" y="801"/>
                  </a:lnTo>
                  <a:lnTo>
                    <a:pt x="776" y="13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30"/>
            <p:cNvSpPr>
              <a:spLocks/>
            </p:cNvSpPr>
            <p:nvPr/>
          </p:nvSpPr>
          <p:spPr bwMode="auto">
            <a:xfrm>
              <a:off x="6921501" y="1279525"/>
              <a:ext cx="1308100" cy="1268413"/>
            </a:xfrm>
            <a:custGeom>
              <a:avLst/>
              <a:gdLst>
                <a:gd name="T0" fmla="*/ 824 w 824"/>
                <a:gd name="T1" fmla="*/ 83 h 799"/>
                <a:gd name="T2" fmla="*/ 634 w 824"/>
                <a:gd name="T3" fmla="*/ 0 h 799"/>
                <a:gd name="T4" fmla="*/ 0 w 824"/>
                <a:gd name="T5" fmla="*/ 665 h 799"/>
                <a:gd name="T6" fmla="*/ 141 w 824"/>
                <a:gd name="T7" fmla="*/ 799 h 799"/>
                <a:gd name="T8" fmla="*/ 824 w 824"/>
                <a:gd name="T9" fmla="*/ 83 h 7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4" h="799">
                  <a:moveTo>
                    <a:pt x="824" y="83"/>
                  </a:moveTo>
                  <a:lnTo>
                    <a:pt x="634" y="0"/>
                  </a:lnTo>
                  <a:lnTo>
                    <a:pt x="0" y="665"/>
                  </a:lnTo>
                  <a:lnTo>
                    <a:pt x="141" y="799"/>
                  </a:lnTo>
                  <a:lnTo>
                    <a:pt x="824" y="83"/>
                  </a:lnTo>
                  <a:close/>
                </a:path>
              </a:pathLst>
            </a:custGeom>
            <a:solidFill>
              <a:srgbClr val="ED97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31"/>
            <p:cNvSpPr>
              <a:spLocks/>
            </p:cNvSpPr>
            <p:nvPr/>
          </p:nvSpPr>
          <p:spPr bwMode="auto">
            <a:xfrm>
              <a:off x="6921501" y="1279525"/>
              <a:ext cx="1308100" cy="1268413"/>
            </a:xfrm>
            <a:custGeom>
              <a:avLst/>
              <a:gdLst>
                <a:gd name="T0" fmla="*/ 824 w 824"/>
                <a:gd name="T1" fmla="*/ 83 h 799"/>
                <a:gd name="T2" fmla="*/ 634 w 824"/>
                <a:gd name="T3" fmla="*/ 0 h 799"/>
                <a:gd name="T4" fmla="*/ 0 w 824"/>
                <a:gd name="T5" fmla="*/ 665 h 799"/>
                <a:gd name="T6" fmla="*/ 141 w 824"/>
                <a:gd name="T7" fmla="*/ 799 h 799"/>
                <a:gd name="T8" fmla="*/ 824 w 824"/>
                <a:gd name="T9" fmla="*/ 83 h 7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4" h="799">
                  <a:moveTo>
                    <a:pt x="824" y="83"/>
                  </a:moveTo>
                  <a:lnTo>
                    <a:pt x="634" y="0"/>
                  </a:lnTo>
                  <a:lnTo>
                    <a:pt x="0" y="665"/>
                  </a:lnTo>
                  <a:lnTo>
                    <a:pt x="141" y="799"/>
                  </a:lnTo>
                  <a:lnTo>
                    <a:pt x="824" y="8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32"/>
            <p:cNvSpPr>
              <a:spLocks/>
            </p:cNvSpPr>
            <p:nvPr/>
          </p:nvSpPr>
          <p:spPr bwMode="auto">
            <a:xfrm>
              <a:off x="7781926" y="984250"/>
              <a:ext cx="222250" cy="212725"/>
            </a:xfrm>
            <a:custGeom>
              <a:avLst/>
              <a:gdLst>
                <a:gd name="T0" fmla="*/ 112 w 120"/>
                <a:gd name="T1" fmla="*/ 107 h 115"/>
                <a:gd name="T2" fmla="*/ 46 w 120"/>
                <a:gd name="T3" fmla="*/ 73 h 115"/>
                <a:gd name="T4" fmla="*/ 8 w 120"/>
                <a:gd name="T5" fmla="*/ 8 h 115"/>
                <a:gd name="T6" fmla="*/ 74 w 120"/>
                <a:gd name="T7" fmla="*/ 43 h 115"/>
                <a:gd name="T8" fmla="*/ 112 w 120"/>
                <a:gd name="T9" fmla="*/ 107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115">
                  <a:moveTo>
                    <a:pt x="112" y="107"/>
                  </a:moveTo>
                  <a:cubicBezTo>
                    <a:pt x="104" y="115"/>
                    <a:pt x="74" y="100"/>
                    <a:pt x="46" y="73"/>
                  </a:cubicBezTo>
                  <a:cubicBezTo>
                    <a:pt x="17" y="45"/>
                    <a:pt x="0" y="17"/>
                    <a:pt x="8" y="8"/>
                  </a:cubicBezTo>
                  <a:cubicBezTo>
                    <a:pt x="16" y="0"/>
                    <a:pt x="46" y="15"/>
                    <a:pt x="74" y="43"/>
                  </a:cubicBezTo>
                  <a:cubicBezTo>
                    <a:pt x="103" y="70"/>
                    <a:pt x="120" y="99"/>
                    <a:pt x="112" y="107"/>
                  </a:cubicBezTo>
                  <a:close/>
                </a:path>
              </a:pathLst>
            </a:custGeom>
            <a:solidFill>
              <a:srgbClr val="3231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37"/>
            <p:cNvSpPr>
              <a:spLocks noEditPoints="1"/>
            </p:cNvSpPr>
            <p:nvPr/>
          </p:nvSpPr>
          <p:spPr bwMode="auto">
            <a:xfrm>
              <a:off x="4181475" y="4449763"/>
              <a:ext cx="971550" cy="1206500"/>
            </a:xfrm>
            <a:custGeom>
              <a:avLst/>
              <a:gdLst>
                <a:gd name="T0" fmla="*/ 525 w 525"/>
                <a:gd name="T1" fmla="*/ 101 h 652"/>
                <a:gd name="T2" fmla="*/ 511 w 525"/>
                <a:gd name="T3" fmla="*/ 115 h 652"/>
                <a:gd name="T4" fmla="*/ 511 w 525"/>
                <a:gd name="T5" fmla="*/ 115 h 652"/>
                <a:gd name="T6" fmla="*/ 45 w 525"/>
                <a:gd name="T7" fmla="*/ 604 h 652"/>
                <a:gd name="T8" fmla="*/ 45 w 525"/>
                <a:gd name="T9" fmla="*/ 604 h 652"/>
                <a:gd name="T10" fmla="*/ 29 w 525"/>
                <a:gd name="T11" fmla="*/ 621 h 652"/>
                <a:gd name="T12" fmla="*/ 0 w 525"/>
                <a:gd name="T13" fmla="*/ 652 h 652"/>
                <a:gd name="T14" fmla="*/ 525 w 525"/>
                <a:gd name="T15" fmla="*/ 101 h 652"/>
                <a:gd name="T16" fmla="*/ 525 w 525"/>
                <a:gd name="T17" fmla="*/ 101 h 652"/>
                <a:gd name="T18" fmla="*/ 390 w 525"/>
                <a:gd name="T19" fmla="*/ 0 h 652"/>
                <a:gd name="T20" fmla="*/ 390 w 525"/>
                <a:gd name="T21" fmla="*/ 0 h 652"/>
                <a:gd name="T22" fmla="*/ 475 w 525"/>
                <a:gd name="T23" fmla="*/ 80 h 652"/>
                <a:gd name="T24" fmla="*/ 390 w 525"/>
                <a:gd name="T25" fmla="*/ 0 h 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5" h="652">
                  <a:moveTo>
                    <a:pt x="525" y="101"/>
                  </a:moveTo>
                  <a:cubicBezTo>
                    <a:pt x="511" y="115"/>
                    <a:pt x="511" y="115"/>
                    <a:pt x="511" y="115"/>
                  </a:cubicBezTo>
                  <a:cubicBezTo>
                    <a:pt x="511" y="115"/>
                    <a:pt x="511" y="115"/>
                    <a:pt x="511" y="115"/>
                  </a:cubicBezTo>
                  <a:cubicBezTo>
                    <a:pt x="45" y="604"/>
                    <a:pt x="45" y="604"/>
                    <a:pt x="45" y="604"/>
                  </a:cubicBezTo>
                  <a:cubicBezTo>
                    <a:pt x="45" y="604"/>
                    <a:pt x="45" y="604"/>
                    <a:pt x="45" y="604"/>
                  </a:cubicBezTo>
                  <a:cubicBezTo>
                    <a:pt x="29" y="621"/>
                    <a:pt x="29" y="621"/>
                    <a:pt x="29" y="621"/>
                  </a:cubicBezTo>
                  <a:cubicBezTo>
                    <a:pt x="19" y="631"/>
                    <a:pt x="10" y="641"/>
                    <a:pt x="0" y="652"/>
                  </a:cubicBezTo>
                  <a:cubicBezTo>
                    <a:pt x="525" y="101"/>
                    <a:pt x="525" y="101"/>
                    <a:pt x="525" y="101"/>
                  </a:cubicBezTo>
                  <a:cubicBezTo>
                    <a:pt x="525" y="101"/>
                    <a:pt x="525" y="101"/>
                    <a:pt x="525" y="101"/>
                  </a:cubicBezTo>
                  <a:moveTo>
                    <a:pt x="390" y="0"/>
                  </a:moveTo>
                  <a:cubicBezTo>
                    <a:pt x="390" y="0"/>
                    <a:pt x="390" y="0"/>
                    <a:pt x="390" y="0"/>
                  </a:cubicBezTo>
                  <a:cubicBezTo>
                    <a:pt x="475" y="80"/>
                    <a:pt x="475" y="80"/>
                    <a:pt x="475" y="80"/>
                  </a:cubicBezTo>
                  <a:cubicBezTo>
                    <a:pt x="390" y="0"/>
                    <a:pt x="390" y="0"/>
                    <a:pt x="390" y="0"/>
                  </a:cubicBezTo>
                </a:path>
              </a:pathLst>
            </a:custGeom>
            <a:solidFill>
              <a:srgbClr val="C7C9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38"/>
            <p:cNvSpPr>
              <a:spLocks/>
            </p:cNvSpPr>
            <p:nvPr/>
          </p:nvSpPr>
          <p:spPr bwMode="auto">
            <a:xfrm>
              <a:off x="4235450" y="5567363"/>
              <a:ext cx="30163" cy="31750"/>
            </a:xfrm>
            <a:custGeom>
              <a:avLst/>
              <a:gdLst>
                <a:gd name="T0" fmla="*/ 16 w 16"/>
                <a:gd name="T1" fmla="*/ 0 h 17"/>
                <a:gd name="T2" fmla="*/ 13 w 16"/>
                <a:gd name="T3" fmla="*/ 4 h 17"/>
                <a:gd name="T4" fmla="*/ 0 w 16"/>
                <a:gd name="T5" fmla="*/ 17 h 17"/>
                <a:gd name="T6" fmla="*/ 16 w 16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7">
                  <a:moveTo>
                    <a:pt x="16" y="0"/>
                  </a:moveTo>
                  <a:cubicBezTo>
                    <a:pt x="13" y="4"/>
                    <a:pt x="13" y="4"/>
                    <a:pt x="13" y="4"/>
                  </a:cubicBezTo>
                  <a:cubicBezTo>
                    <a:pt x="9" y="8"/>
                    <a:pt x="4" y="12"/>
                    <a:pt x="0" y="17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solidFill>
              <a:srgbClr val="A588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40"/>
            <p:cNvSpPr>
              <a:spLocks/>
            </p:cNvSpPr>
            <p:nvPr/>
          </p:nvSpPr>
          <p:spPr bwMode="auto">
            <a:xfrm>
              <a:off x="3886200" y="4449763"/>
              <a:ext cx="1241425" cy="1284288"/>
            </a:xfrm>
            <a:custGeom>
              <a:avLst/>
              <a:gdLst>
                <a:gd name="T0" fmla="*/ 550 w 671"/>
                <a:gd name="T1" fmla="*/ 0 h 694"/>
                <a:gd name="T2" fmla="*/ 550 w 671"/>
                <a:gd name="T3" fmla="*/ 0 h 694"/>
                <a:gd name="T4" fmla="*/ 14 w 671"/>
                <a:gd name="T5" fmla="*/ 561 h 694"/>
                <a:gd name="T6" fmla="*/ 0 w 671"/>
                <a:gd name="T7" fmla="*/ 602 h 694"/>
                <a:gd name="T8" fmla="*/ 1 w 671"/>
                <a:gd name="T9" fmla="*/ 613 h 694"/>
                <a:gd name="T10" fmla="*/ 10 w 671"/>
                <a:gd name="T11" fmla="*/ 650 h 694"/>
                <a:gd name="T12" fmla="*/ 47 w 671"/>
                <a:gd name="T13" fmla="*/ 685 h 694"/>
                <a:gd name="T14" fmla="*/ 85 w 671"/>
                <a:gd name="T15" fmla="*/ 693 h 694"/>
                <a:gd name="T16" fmla="*/ 94 w 671"/>
                <a:gd name="T17" fmla="*/ 694 h 694"/>
                <a:gd name="T18" fmla="*/ 135 w 671"/>
                <a:gd name="T19" fmla="*/ 677 h 694"/>
                <a:gd name="T20" fmla="*/ 135 w 671"/>
                <a:gd name="T21" fmla="*/ 677 h 694"/>
                <a:gd name="T22" fmla="*/ 202 w 671"/>
                <a:gd name="T23" fmla="*/ 608 h 694"/>
                <a:gd name="T24" fmla="*/ 205 w 671"/>
                <a:gd name="T25" fmla="*/ 604 h 694"/>
                <a:gd name="T26" fmla="*/ 671 w 671"/>
                <a:gd name="T27" fmla="*/ 115 h 694"/>
                <a:gd name="T28" fmla="*/ 671 w 671"/>
                <a:gd name="T29" fmla="*/ 115 h 694"/>
                <a:gd name="T30" fmla="*/ 671 w 671"/>
                <a:gd name="T31" fmla="*/ 115 h 694"/>
                <a:gd name="T32" fmla="*/ 635 w 671"/>
                <a:gd name="T33" fmla="*/ 80 h 694"/>
                <a:gd name="T34" fmla="*/ 550 w 671"/>
                <a:gd name="T35" fmla="*/ 0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71" h="694">
                  <a:moveTo>
                    <a:pt x="550" y="0"/>
                  </a:moveTo>
                  <a:cubicBezTo>
                    <a:pt x="550" y="0"/>
                    <a:pt x="550" y="0"/>
                    <a:pt x="550" y="0"/>
                  </a:cubicBezTo>
                  <a:cubicBezTo>
                    <a:pt x="14" y="561"/>
                    <a:pt x="14" y="561"/>
                    <a:pt x="14" y="561"/>
                  </a:cubicBezTo>
                  <a:cubicBezTo>
                    <a:pt x="5" y="571"/>
                    <a:pt x="0" y="587"/>
                    <a:pt x="0" y="602"/>
                  </a:cubicBezTo>
                  <a:cubicBezTo>
                    <a:pt x="0" y="606"/>
                    <a:pt x="0" y="609"/>
                    <a:pt x="1" y="613"/>
                  </a:cubicBezTo>
                  <a:cubicBezTo>
                    <a:pt x="10" y="650"/>
                    <a:pt x="10" y="650"/>
                    <a:pt x="10" y="650"/>
                  </a:cubicBezTo>
                  <a:cubicBezTo>
                    <a:pt x="14" y="666"/>
                    <a:pt x="31" y="682"/>
                    <a:pt x="47" y="685"/>
                  </a:cubicBezTo>
                  <a:cubicBezTo>
                    <a:pt x="85" y="693"/>
                    <a:pt x="85" y="693"/>
                    <a:pt x="85" y="693"/>
                  </a:cubicBezTo>
                  <a:cubicBezTo>
                    <a:pt x="88" y="693"/>
                    <a:pt x="91" y="694"/>
                    <a:pt x="94" y="694"/>
                  </a:cubicBezTo>
                  <a:cubicBezTo>
                    <a:pt x="108" y="694"/>
                    <a:pt x="126" y="687"/>
                    <a:pt x="135" y="677"/>
                  </a:cubicBezTo>
                  <a:cubicBezTo>
                    <a:pt x="135" y="677"/>
                    <a:pt x="135" y="677"/>
                    <a:pt x="135" y="677"/>
                  </a:cubicBezTo>
                  <a:cubicBezTo>
                    <a:pt x="202" y="608"/>
                    <a:pt x="202" y="608"/>
                    <a:pt x="202" y="608"/>
                  </a:cubicBezTo>
                  <a:cubicBezTo>
                    <a:pt x="205" y="604"/>
                    <a:pt x="205" y="604"/>
                    <a:pt x="205" y="604"/>
                  </a:cubicBezTo>
                  <a:cubicBezTo>
                    <a:pt x="671" y="115"/>
                    <a:pt x="671" y="115"/>
                    <a:pt x="671" y="115"/>
                  </a:cubicBezTo>
                  <a:cubicBezTo>
                    <a:pt x="671" y="115"/>
                    <a:pt x="671" y="115"/>
                    <a:pt x="671" y="115"/>
                  </a:cubicBezTo>
                  <a:cubicBezTo>
                    <a:pt x="671" y="115"/>
                    <a:pt x="671" y="115"/>
                    <a:pt x="671" y="115"/>
                  </a:cubicBezTo>
                  <a:cubicBezTo>
                    <a:pt x="635" y="80"/>
                    <a:pt x="635" y="80"/>
                    <a:pt x="635" y="80"/>
                  </a:cubicBezTo>
                  <a:cubicBezTo>
                    <a:pt x="550" y="0"/>
                    <a:pt x="550" y="0"/>
                    <a:pt x="550" y="0"/>
                  </a:cubicBez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41"/>
            <p:cNvSpPr>
              <a:spLocks/>
            </p:cNvSpPr>
            <p:nvPr/>
          </p:nvSpPr>
          <p:spPr bwMode="auto">
            <a:xfrm>
              <a:off x="4903788" y="3392488"/>
              <a:ext cx="1231900" cy="1270000"/>
            </a:xfrm>
            <a:custGeom>
              <a:avLst/>
              <a:gdLst>
                <a:gd name="T0" fmla="*/ 635 w 776"/>
                <a:gd name="T1" fmla="*/ 0 h 800"/>
                <a:gd name="T2" fmla="*/ 635 w 776"/>
                <a:gd name="T3" fmla="*/ 0 h 800"/>
                <a:gd name="T4" fmla="*/ 0 w 776"/>
                <a:gd name="T5" fmla="*/ 666 h 800"/>
                <a:gd name="T6" fmla="*/ 99 w 776"/>
                <a:gd name="T7" fmla="*/ 759 h 800"/>
                <a:gd name="T8" fmla="*/ 141 w 776"/>
                <a:gd name="T9" fmla="*/ 800 h 800"/>
                <a:gd name="T10" fmla="*/ 157 w 776"/>
                <a:gd name="T11" fmla="*/ 784 h 800"/>
                <a:gd name="T12" fmla="*/ 157 w 776"/>
                <a:gd name="T13" fmla="*/ 784 h 800"/>
                <a:gd name="T14" fmla="*/ 776 w 776"/>
                <a:gd name="T15" fmla="*/ 134 h 800"/>
                <a:gd name="T16" fmla="*/ 635 w 776"/>
                <a:gd name="T17" fmla="*/ 0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76" h="800">
                  <a:moveTo>
                    <a:pt x="635" y="0"/>
                  </a:moveTo>
                  <a:lnTo>
                    <a:pt x="635" y="0"/>
                  </a:lnTo>
                  <a:lnTo>
                    <a:pt x="0" y="666"/>
                  </a:lnTo>
                  <a:lnTo>
                    <a:pt x="99" y="759"/>
                  </a:lnTo>
                  <a:lnTo>
                    <a:pt x="141" y="800"/>
                  </a:lnTo>
                  <a:lnTo>
                    <a:pt x="157" y="784"/>
                  </a:lnTo>
                  <a:lnTo>
                    <a:pt x="157" y="784"/>
                  </a:lnTo>
                  <a:lnTo>
                    <a:pt x="776" y="134"/>
                  </a:lnTo>
                  <a:lnTo>
                    <a:pt x="635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42"/>
            <p:cNvSpPr>
              <a:spLocks/>
            </p:cNvSpPr>
            <p:nvPr/>
          </p:nvSpPr>
          <p:spPr bwMode="auto">
            <a:xfrm>
              <a:off x="4903788" y="3392488"/>
              <a:ext cx="1231900" cy="1270000"/>
            </a:xfrm>
            <a:custGeom>
              <a:avLst/>
              <a:gdLst>
                <a:gd name="T0" fmla="*/ 635 w 776"/>
                <a:gd name="T1" fmla="*/ 0 h 800"/>
                <a:gd name="T2" fmla="*/ 635 w 776"/>
                <a:gd name="T3" fmla="*/ 0 h 800"/>
                <a:gd name="T4" fmla="*/ 0 w 776"/>
                <a:gd name="T5" fmla="*/ 666 h 800"/>
                <a:gd name="T6" fmla="*/ 99 w 776"/>
                <a:gd name="T7" fmla="*/ 759 h 800"/>
                <a:gd name="T8" fmla="*/ 141 w 776"/>
                <a:gd name="T9" fmla="*/ 800 h 800"/>
                <a:gd name="T10" fmla="*/ 157 w 776"/>
                <a:gd name="T11" fmla="*/ 784 h 800"/>
                <a:gd name="T12" fmla="*/ 157 w 776"/>
                <a:gd name="T13" fmla="*/ 784 h 800"/>
                <a:gd name="T14" fmla="*/ 776 w 776"/>
                <a:gd name="T15" fmla="*/ 134 h 800"/>
                <a:gd name="T16" fmla="*/ 635 w 776"/>
                <a:gd name="T17" fmla="*/ 0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76" h="800">
                  <a:moveTo>
                    <a:pt x="635" y="0"/>
                  </a:moveTo>
                  <a:lnTo>
                    <a:pt x="635" y="0"/>
                  </a:lnTo>
                  <a:lnTo>
                    <a:pt x="0" y="666"/>
                  </a:lnTo>
                  <a:lnTo>
                    <a:pt x="99" y="759"/>
                  </a:lnTo>
                  <a:lnTo>
                    <a:pt x="141" y="800"/>
                  </a:lnTo>
                  <a:lnTo>
                    <a:pt x="157" y="784"/>
                  </a:lnTo>
                  <a:lnTo>
                    <a:pt x="157" y="784"/>
                  </a:lnTo>
                  <a:lnTo>
                    <a:pt x="776" y="134"/>
                  </a:lnTo>
                  <a:lnTo>
                    <a:pt x="63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43"/>
            <p:cNvSpPr>
              <a:spLocks/>
            </p:cNvSpPr>
            <p:nvPr/>
          </p:nvSpPr>
          <p:spPr bwMode="auto">
            <a:xfrm>
              <a:off x="5911851" y="2335213"/>
              <a:ext cx="1233488" cy="1270000"/>
            </a:xfrm>
            <a:custGeom>
              <a:avLst/>
              <a:gdLst>
                <a:gd name="T0" fmla="*/ 636 w 777"/>
                <a:gd name="T1" fmla="*/ 0 h 800"/>
                <a:gd name="T2" fmla="*/ 636 w 777"/>
                <a:gd name="T3" fmla="*/ 0 h 800"/>
                <a:gd name="T4" fmla="*/ 0 w 777"/>
                <a:gd name="T5" fmla="*/ 666 h 800"/>
                <a:gd name="T6" fmla="*/ 141 w 777"/>
                <a:gd name="T7" fmla="*/ 800 h 800"/>
                <a:gd name="T8" fmla="*/ 777 w 777"/>
                <a:gd name="T9" fmla="*/ 134 h 800"/>
                <a:gd name="T10" fmla="*/ 636 w 777"/>
                <a:gd name="T11" fmla="*/ 0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7" h="800">
                  <a:moveTo>
                    <a:pt x="636" y="0"/>
                  </a:moveTo>
                  <a:lnTo>
                    <a:pt x="636" y="0"/>
                  </a:lnTo>
                  <a:lnTo>
                    <a:pt x="0" y="666"/>
                  </a:lnTo>
                  <a:lnTo>
                    <a:pt x="141" y="800"/>
                  </a:lnTo>
                  <a:lnTo>
                    <a:pt x="777" y="134"/>
                  </a:lnTo>
                  <a:lnTo>
                    <a:pt x="636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44"/>
            <p:cNvSpPr>
              <a:spLocks/>
            </p:cNvSpPr>
            <p:nvPr/>
          </p:nvSpPr>
          <p:spPr bwMode="auto">
            <a:xfrm>
              <a:off x="5911851" y="2335213"/>
              <a:ext cx="1233488" cy="1270000"/>
            </a:xfrm>
            <a:custGeom>
              <a:avLst/>
              <a:gdLst>
                <a:gd name="T0" fmla="*/ 636 w 777"/>
                <a:gd name="T1" fmla="*/ 0 h 800"/>
                <a:gd name="T2" fmla="*/ 636 w 777"/>
                <a:gd name="T3" fmla="*/ 0 h 800"/>
                <a:gd name="T4" fmla="*/ 0 w 777"/>
                <a:gd name="T5" fmla="*/ 666 h 800"/>
                <a:gd name="T6" fmla="*/ 141 w 777"/>
                <a:gd name="T7" fmla="*/ 800 h 800"/>
                <a:gd name="T8" fmla="*/ 777 w 777"/>
                <a:gd name="T9" fmla="*/ 134 h 800"/>
                <a:gd name="T10" fmla="*/ 636 w 777"/>
                <a:gd name="T11" fmla="*/ 0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7" h="800">
                  <a:moveTo>
                    <a:pt x="636" y="0"/>
                  </a:moveTo>
                  <a:lnTo>
                    <a:pt x="636" y="0"/>
                  </a:lnTo>
                  <a:lnTo>
                    <a:pt x="0" y="666"/>
                  </a:lnTo>
                  <a:lnTo>
                    <a:pt x="141" y="800"/>
                  </a:lnTo>
                  <a:lnTo>
                    <a:pt x="777" y="134"/>
                  </a:lnTo>
                  <a:lnTo>
                    <a:pt x="63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45"/>
            <p:cNvSpPr>
              <a:spLocks/>
            </p:cNvSpPr>
            <p:nvPr/>
          </p:nvSpPr>
          <p:spPr bwMode="auto">
            <a:xfrm>
              <a:off x="6921501" y="1279525"/>
              <a:ext cx="1308100" cy="1268413"/>
            </a:xfrm>
            <a:custGeom>
              <a:avLst/>
              <a:gdLst>
                <a:gd name="T0" fmla="*/ 634 w 824"/>
                <a:gd name="T1" fmla="*/ 0 h 799"/>
                <a:gd name="T2" fmla="*/ 634 w 824"/>
                <a:gd name="T3" fmla="*/ 0 h 799"/>
                <a:gd name="T4" fmla="*/ 0 w 824"/>
                <a:gd name="T5" fmla="*/ 665 h 799"/>
                <a:gd name="T6" fmla="*/ 141 w 824"/>
                <a:gd name="T7" fmla="*/ 799 h 799"/>
                <a:gd name="T8" fmla="*/ 824 w 824"/>
                <a:gd name="T9" fmla="*/ 83 h 799"/>
                <a:gd name="T10" fmla="*/ 634 w 824"/>
                <a:gd name="T11" fmla="*/ 0 h 7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4" h="799">
                  <a:moveTo>
                    <a:pt x="634" y="0"/>
                  </a:moveTo>
                  <a:lnTo>
                    <a:pt x="634" y="0"/>
                  </a:lnTo>
                  <a:lnTo>
                    <a:pt x="0" y="665"/>
                  </a:lnTo>
                  <a:lnTo>
                    <a:pt x="141" y="799"/>
                  </a:lnTo>
                  <a:lnTo>
                    <a:pt x="824" y="83"/>
                  </a:lnTo>
                  <a:lnTo>
                    <a:pt x="634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46"/>
            <p:cNvSpPr>
              <a:spLocks/>
            </p:cNvSpPr>
            <p:nvPr/>
          </p:nvSpPr>
          <p:spPr bwMode="auto">
            <a:xfrm>
              <a:off x="6921501" y="1279525"/>
              <a:ext cx="1308100" cy="1268413"/>
            </a:xfrm>
            <a:custGeom>
              <a:avLst/>
              <a:gdLst>
                <a:gd name="T0" fmla="*/ 634 w 824"/>
                <a:gd name="T1" fmla="*/ 0 h 799"/>
                <a:gd name="T2" fmla="*/ 634 w 824"/>
                <a:gd name="T3" fmla="*/ 0 h 799"/>
                <a:gd name="T4" fmla="*/ 0 w 824"/>
                <a:gd name="T5" fmla="*/ 665 h 799"/>
                <a:gd name="T6" fmla="*/ 141 w 824"/>
                <a:gd name="T7" fmla="*/ 799 h 799"/>
                <a:gd name="T8" fmla="*/ 824 w 824"/>
                <a:gd name="T9" fmla="*/ 83 h 799"/>
                <a:gd name="T10" fmla="*/ 634 w 824"/>
                <a:gd name="T11" fmla="*/ 0 h 7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4" h="799">
                  <a:moveTo>
                    <a:pt x="634" y="0"/>
                  </a:moveTo>
                  <a:lnTo>
                    <a:pt x="634" y="0"/>
                  </a:lnTo>
                  <a:lnTo>
                    <a:pt x="0" y="665"/>
                  </a:lnTo>
                  <a:lnTo>
                    <a:pt x="141" y="799"/>
                  </a:lnTo>
                  <a:lnTo>
                    <a:pt x="824" y="83"/>
                  </a:lnTo>
                  <a:lnTo>
                    <a:pt x="63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22"/>
            <p:cNvSpPr>
              <a:spLocks/>
            </p:cNvSpPr>
            <p:nvPr/>
          </p:nvSpPr>
          <p:spPr bwMode="auto">
            <a:xfrm rot="18810804">
              <a:off x="2967610" y="5986058"/>
              <a:ext cx="298085" cy="231844"/>
            </a:xfrm>
            <a:custGeom>
              <a:avLst/>
              <a:gdLst>
                <a:gd name="T0" fmla="*/ 114 w 114"/>
                <a:gd name="T1" fmla="*/ 49 h 88"/>
                <a:gd name="T2" fmla="*/ 107 w 114"/>
                <a:gd name="T3" fmla="*/ 0 h 88"/>
                <a:gd name="T4" fmla="*/ 0 w 114"/>
                <a:gd name="T5" fmla="*/ 44 h 88"/>
                <a:gd name="T6" fmla="*/ 109 w 114"/>
                <a:gd name="T7" fmla="*/ 88 h 88"/>
                <a:gd name="T8" fmla="*/ 114 w 114"/>
                <a:gd name="T9" fmla="*/ 4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88">
                  <a:moveTo>
                    <a:pt x="114" y="49"/>
                  </a:moveTo>
                  <a:cubicBezTo>
                    <a:pt x="114" y="32"/>
                    <a:pt x="111" y="15"/>
                    <a:pt x="107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09" y="88"/>
                    <a:pt x="109" y="88"/>
                    <a:pt x="109" y="88"/>
                  </a:cubicBezTo>
                  <a:cubicBezTo>
                    <a:pt x="112" y="76"/>
                    <a:pt x="114" y="63"/>
                    <a:pt x="114" y="4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48" name="Content Placeholder 2"/>
          <p:cNvSpPr txBox="1">
            <a:spLocks/>
          </p:cNvSpPr>
          <p:nvPr/>
        </p:nvSpPr>
        <p:spPr>
          <a:xfrm>
            <a:off x="7174379" y="3075546"/>
            <a:ext cx="2699676" cy="890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id-ID" b="1" dirty="0">
                <a:solidFill>
                  <a:schemeClr val="bg1"/>
                </a:solidFill>
              </a:rPr>
              <a:t>Sharing </a:t>
            </a:r>
            <a:r>
              <a:rPr lang="en-US" b="1" dirty="0">
                <a:solidFill>
                  <a:schemeClr val="bg1"/>
                </a:solidFill>
              </a:rPr>
              <a:t>Media</a:t>
            </a:r>
            <a:br>
              <a:rPr lang="en-US" b="1" dirty="0">
                <a:solidFill>
                  <a:schemeClr val="bg1"/>
                </a:solidFill>
              </a:rPr>
            </a:br>
            <a:r>
              <a:rPr lang="en-US" sz="1100" dirty="0">
                <a:solidFill>
                  <a:schemeClr val="bg1"/>
                </a:solidFill>
              </a:rPr>
              <a:t>Lorem ipsum dolor sit amet, consectetur adipiscing elit. Curabitur elementum posuere pretium. </a:t>
            </a:r>
          </a:p>
        </p:txBody>
      </p:sp>
      <p:sp>
        <p:nvSpPr>
          <p:cNvPr id="49" name="Content Placeholder 2"/>
          <p:cNvSpPr txBox="1">
            <a:spLocks/>
          </p:cNvSpPr>
          <p:nvPr/>
        </p:nvSpPr>
        <p:spPr>
          <a:xfrm>
            <a:off x="5449932" y="5050700"/>
            <a:ext cx="2699676" cy="890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id-ID" b="1" smtClean="0">
                <a:solidFill>
                  <a:schemeClr val="bg1"/>
                </a:solidFill>
              </a:rPr>
              <a:t>Final Project</a:t>
            </a:r>
            <a:r>
              <a:rPr lang="en-US" b="1" dirty="0">
                <a:solidFill>
                  <a:schemeClr val="bg1"/>
                </a:solidFill>
              </a:rPr>
              <a:t/>
            </a:r>
            <a:br>
              <a:rPr lang="en-US" b="1" dirty="0">
                <a:solidFill>
                  <a:schemeClr val="bg1"/>
                </a:solidFill>
              </a:rPr>
            </a:br>
            <a:r>
              <a:rPr lang="en-US" sz="1100" dirty="0">
                <a:solidFill>
                  <a:schemeClr val="bg1"/>
                </a:solidFill>
              </a:rPr>
              <a:t>Lorem ipsum dolor sit amet, consectetur adipiscing elit. Curabitur elementum posuere pretium. </a:t>
            </a:r>
          </a:p>
        </p:txBody>
      </p:sp>
      <p:sp>
        <p:nvSpPr>
          <p:cNvPr id="50" name="Content Placeholder 2"/>
          <p:cNvSpPr txBox="1">
            <a:spLocks/>
          </p:cNvSpPr>
          <p:nvPr/>
        </p:nvSpPr>
        <p:spPr>
          <a:xfrm>
            <a:off x="3640031" y="1584782"/>
            <a:ext cx="2699676" cy="890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id-ID" b="1" dirty="0" smtClean="0">
                <a:solidFill>
                  <a:schemeClr val="bg1"/>
                </a:solidFill>
              </a:rPr>
              <a:t>First Design</a:t>
            </a:r>
            <a:r>
              <a:rPr lang="en-US" b="1" dirty="0">
                <a:solidFill>
                  <a:schemeClr val="bg1"/>
                </a:solidFill>
              </a:rPr>
              <a:t/>
            </a:r>
            <a:br>
              <a:rPr lang="en-US" b="1" dirty="0">
                <a:solidFill>
                  <a:schemeClr val="bg1"/>
                </a:solidFill>
              </a:rPr>
            </a:br>
            <a:r>
              <a:rPr lang="en-US" sz="1100" dirty="0">
                <a:solidFill>
                  <a:schemeClr val="bg1"/>
                </a:solidFill>
              </a:rPr>
              <a:t>Lorem ipsum dolor sit amet, consectetur adipiscing elit. Curabitur elementum posuere pretium. </a:t>
            </a:r>
          </a:p>
        </p:txBody>
      </p:sp>
      <p:sp>
        <p:nvSpPr>
          <p:cNvPr id="51" name="Content Placeholder 2"/>
          <p:cNvSpPr txBox="1">
            <a:spLocks/>
          </p:cNvSpPr>
          <p:nvPr/>
        </p:nvSpPr>
        <p:spPr>
          <a:xfrm>
            <a:off x="2146067" y="3392457"/>
            <a:ext cx="2699676" cy="890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id-ID" b="1" smtClean="0">
                <a:solidFill>
                  <a:schemeClr val="bg1"/>
                </a:solidFill>
              </a:rPr>
              <a:t>Green Development</a:t>
            </a:r>
            <a:r>
              <a:rPr lang="en-US" b="1" dirty="0">
                <a:solidFill>
                  <a:schemeClr val="bg1"/>
                </a:solidFill>
              </a:rPr>
              <a:t/>
            </a:r>
            <a:br>
              <a:rPr lang="en-US" b="1" dirty="0">
                <a:solidFill>
                  <a:schemeClr val="bg1"/>
                </a:solidFill>
              </a:rPr>
            </a:br>
            <a:r>
              <a:rPr lang="en-US" sz="1100" dirty="0">
                <a:solidFill>
                  <a:schemeClr val="bg1"/>
                </a:solidFill>
              </a:rPr>
              <a:t>Lorem ipsum dolor sit amet, consectetur adipiscing elit. Curabitur elementum posuere pretium. </a:t>
            </a:r>
          </a:p>
        </p:txBody>
      </p:sp>
      <p:sp>
        <p:nvSpPr>
          <p:cNvPr id="52" name="Oval 68"/>
          <p:cNvSpPr>
            <a:spLocks noChangeArrowheads="1"/>
          </p:cNvSpPr>
          <p:nvPr/>
        </p:nvSpPr>
        <p:spPr bwMode="auto">
          <a:xfrm>
            <a:off x="3101577" y="1611764"/>
            <a:ext cx="823913" cy="823913"/>
          </a:xfrm>
          <a:prstGeom prst="ellipse">
            <a:avLst/>
          </a:prstGeom>
          <a:solidFill>
            <a:schemeClr val="accent4"/>
          </a:solidFill>
          <a:ln w="57150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" name="Oval 68"/>
          <p:cNvSpPr>
            <a:spLocks noChangeArrowheads="1"/>
          </p:cNvSpPr>
          <p:nvPr/>
        </p:nvSpPr>
        <p:spPr bwMode="auto">
          <a:xfrm>
            <a:off x="1406944" y="3382507"/>
            <a:ext cx="823913" cy="823913"/>
          </a:xfrm>
          <a:prstGeom prst="ellipse">
            <a:avLst/>
          </a:prstGeom>
          <a:solidFill>
            <a:schemeClr val="accent3"/>
          </a:solidFill>
          <a:ln w="57150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4" name="Oval 68"/>
          <p:cNvSpPr>
            <a:spLocks noChangeArrowheads="1"/>
          </p:cNvSpPr>
          <p:nvPr/>
        </p:nvSpPr>
        <p:spPr bwMode="auto">
          <a:xfrm>
            <a:off x="9695001" y="3062322"/>
            <a:ext cx="823913" cy="823913"/>
          </a:xfrm>
          <a:prstGeom prst="ellipse">
            <a:avLst/>
          </a:prstGeom>
          <a:solidFill>
            <a:schemeClr val="accent1"/>
          </a:solidFill>
          <a:ln w="57150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5" name="Oval 68"/>
          <p:cNvSpPr>
            <a:spLocks noChangeArrowheads="1"/>
          </p:cNvSpPr>
          <p:nvPr/>
        </p:nvSpPr>
        <p:spPr bwMode="auto">
          <a:xfrm>
            <a:off x="8203452" y="5065276"/>
            <a:ext cx="823913" cy="823913"/>
          </a:xfrm>
          <a:prstGeom prst="ellipse">
            <a:avLst/>
          </a:prstGeom>
          <a:solidFill>
            <a:schemeClr val="accent2"/>
          </a:solidFill>
          <a:ln w="57150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6" name="Oval 55"/>
          <p:cNvSpPr/>
          <p:nvPr/>
        </p:nvSpPr>
        <p:spPr>
          <a:xfrm>
            <a:off x="9660687" y="3008651"/>
            <a:ext cx="877584" cy="877584"/>
          </a:xfrm>
          <a:prstGeom prst="ellipse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4000" dirty="0">
                <a:solidFill>
                  <a:schemeClr val="bg1"/>
                </a:solidFill>
                <a:latin typeface="Sosa" pitchFamily="2" charset="0"/>
              </a:rPr>
              <a:t>F</a:t>
            </a:r>
            <a:endParaRPr lang="en-US" sz="4000" dirty="0">
              <a:solidFill>
                <a:schemeClr val="bg1"/>
              </a:solidFill>
              <a:latin typeface="Sosa" pitchFamily="2" charset="0"/>
            </a:endParaRPr>
          </a:p>
        </p:txBody>
      </p:sp>
      <p:sp>
        <p:nvSpPr>
          <p:cNvPr id="57" name="Rectangle 1"/>
          <p:cNvSpPr>
            <a:spLocks noChangeArrowheads="1"/>
          </p:cNvSpPr>
          <p:nvPr/>
        </p:nvSpPr>
        <p:spPr bwMode="auto">
          <a:xfrm>
            <a:off x="3173493" y="1648592"/>
            <a:ext cx="729687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000" dirty="0">
                <a:solidFill>
                  <a:schemeClr val="bg1"/>
                </a:solidFill>
                <a:latin typeface="Sosa" pitchFamily="2" charset="0"/>
              </a:rPr>
              <a:t>é</a:t>
            </a:r>
            <a:r>
              <a:rPr lang="en-US" sz="1100" dirty="0"/>
              <a:t> </a:t>
            </a:r>
            <a:endParaRPr lang="en-US" sz="2400" dirty="0">
              <a:latin typeface="Arial" panose="020B0604020202020204" pitchFamily="34" charset="0"/>
            </a:endParaRPr>
          </a:p>
        </p:txBody>
      </p:sp>
      <p:sp>
        <p:nvSpPr>
          <p:cNvPr id="58" name="Oval 57"/>
          <p:cNvSpPr/>
          <p:nvPr/>
        </p:nvSpPr>
        <p:spPr>
          <a:xfrm>
            <a:off x="8176616" y="4985239"/>
            <a:ext cx="877584" cy="877584"/>
          </a:xfrm>
          <a:prstGeom prst="ellipse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4000" dirty="0">
                <a:solidFill>
                  <a:schemeClr val="bg1"/>
                </a:solidFill>
                <a:latin typeface="Sosa" pitchFamily="2" charset="0"/>
              </a:rPr>
              <a:t>e</a:t>
            </a:r>
            <a:endParaRPr lang="en-US" sz="4000" dirty="0">
              <a:solidFill>
                <a:schemeClr val="bg1"/>
              </a:solidFill>
              <a:latin typeface="Sosa" pitchFamily="2" charset="0"/>
            </a:endParaRPr>
          </a:p>
        </p:txBody>
      </p:sp>
      <p:sp>
        <p:nvSpPr>
          <p:cNvPr id="59" name="Oval 58"/>
          <p:cNvSpPr/>
          <p:nvPr/>
        </p:nvSpPr>
        <p:spPr>
          <a:xfrm>
            <a:off x="1371303" y="3328400"/>
            <a:ext cx="877584" cy="877584"/>
          </a:xfrm>
          <a:prstGeom prst="ellipse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4000" dirty="0">
                <a:solidFill>
                  <a:schemeClr val="bg1"/>
                </a:solidFill>
                <a:latin typeface="Sosa" pitchFamily="2" charset="0"/>
              </a:rPr>
              <a:t>:</a:t>
            </a:r>
            <a:endParaRPr lang="en-US" sz="4000" dirty="0">
              <a:solidFill>
                <a:schemeClr val="bg1"/>
              </a:solidFill>
              <a:latin typeface="Sosa" pitchFamily="2" charset="0"/>
            </a:endParaRPr>
          </a:p>
        </p:txBody>
      </p:sp>
      <p:grpSp>
        <p:nvGrpSpPr>
          <p:cNvPr id="60" name="Group 59"/>
          <p:cNvGrpSpPr/>
          <p:nvPr/>
        </p:nvGrpSpPr>
        <p:grpSpPr>
          <a:xfrm>
            <a:off x="9847034" y="1712723"/>
            <a:ext cx="1998720" cy="1475458"/>
            <a:chOff x="2518844" y="2563628"/>
            <a:chExt cx="1998720" cy="1475458"/>
          </a:xfrm>
        </p:grpSpPr>
        <p:grpSp>
          <p:nvGrpSpPr>
            <p:cNvPr id="61" name="Group 60"/>
            <p:cNvGrpSpPr/>
            <p:nvPr/>
          </p:nvGrpSpPr>
          <p:grpSpPr>
            <a:xfrm>
              <a:off x="2518844" y="2872068"/>
              <a:ext cx="261290" cy="1167018"/>
              <a:chOff x="1374514" y="1504950"/>
              <a:chExt cx="261290" cy="1167018"/>
            </a:xfrm>
          </p:grpSpPr>
          <p:cxnSp>
            <p:nvCxnSpPr>
              <p:cNvPr id="63" name="Straight Connector 62"/>
              <p:cNvCxnSpPr/>
              <p:nvPr/>
            </p:nvCxnSpPr>
            <p:spPr>
              <a:xfrm flipH="1" flipV="1">
                <a:off x="1374514" y="1504950"/>
                <a:ext cx="2" cy="1167018"/>
              </a:xfrm>
              <a:prstGeom prst="line">
                <a:avLst/>
              </a:prstGeom>
              <a:ln>
                <a:solidFill>
                  <a:schemeClr val="tx1">
                    <a:lumMod val="40000"/>
                    <a:lumOff val="6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Straight Connector 63"/>
              <p:cNvCxnSpPr/>
              <p:nvPr/>
            </p:nvCxnSpPr>
            <p:spPr>
              <a:xfrm>
                <a:off x="1374514" y="1504950"/>
                <a:ext cx="261290" cy="0"/>
              </a:xfrm>
              <a:prstGeom prst="line">
                <a:avLst/>
              </a:prstGeom>
              <a:ln>
                <a:solidFill>
                  <a:schemeClr val="tx1">
                    <a:lumMod val="40000"/>
                    <a:lumOff val="60000"/>
                  </a:schemeClr>
                </a:solidFill>
                <a:prstDash val="sysDot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2" name="Content Placeholder 2"/>
            <p:cNvSpPr txBox="1">
              <a:spLocks/>
            </p:cNvSpPr>
            <p:nvPr/>
          </p:nvSpPr>
          <p:spPr>
            <a:xfrm>
              <a:off x="2826186" y="2563628"/>
              <a:ext cx="1691378" cy="557488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50000"/>
                </a:lnSpc>
                <a:buNone/>
              </a:pPr>
              <a:r>
                <a:rPr lang="en-US" sz="800" dirty="0">
                  <a:solidFill>
                    <a:schemeClr val="bg1">
                      <a:lumMod val="50000"/>
                    </a:schemeClr>
                  </a:solidFill>
                </a:rPr>
                <a:t>Lorem ipsum dolor sit amet, consectetur adipiscing elit. </a:t>
              </a:r>
              <a:r>
                <a:rPr lang="en-US" sz="800" dirty="0" smtClean="0">
                  <a:solidFill>
                    <a:schemeClr val="bg1">
                      <a:lumMod val="50000"/>
                    </a:schemeClr>
                  </a:solidFill>
                </a:rPr>
                <a:t>Sed imperdiet tincidunt.</a:t>
              </a:r>
              <a:endParaRPr lang="en-US" sz="7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8718508" y="4028240"/>
            <a:ext cx="1998720" cy="1475458"/>
            <a:chOff x="2518844" y="2563628"/>
            <a:chExt cx="1998720" cy="1475458"/>
          </a:xfrm>
        </p:grpSpPr>
        <p:grpSp>
          <p:nvGrpSpPr>
            <p:cNvPr id="66" name="Group 65"/>
            <p:cNvGrpSpPr/>
            <p:nvPr/>
          </p:nvGrpSpPr>
          <p:grpSpPr>
            <a:xfrm>
              <a:off x="2518844" y="2872068"/>
              <a:ext cx="261290" cy="1167018"/>
              <a:chOff x="1374514" y="1504950"/>
              <a:chExt cx="261290" cy="1167018"/>
            </a:xfrm>
          </p:grpSpPr>
          <p:cxnSp>
            <p:nvCxnSpPr>
              <p:cNvPr id="68" name="Straight Connector 67"/>
              <p:cNvCxnSpPr/>
              <p:nvPr/>
            </p:nvCxnSpPr>
            <p:spPr>
              <a:xfrm flipH="1" flipV="1">
                <a:off x="1374514" y="1504950"/>
                <a:ext cx="2" cy="1167018"/>
              </a:xfrm>
              <a:prstGeom prst="line">
                <a:avLst/>
              </a:prstGeom>
              <a:ln>
                <a:solidFill>
                  <a:schemeClr val="tx1">
                    <a:lumMod val="40000"/>
                    <a:lumOff val="6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Straight Connector 68"/>
              <p:cNvCxnSpPr/>
              <p:nvPr/>
            </p:nvCxnSpPr>
            <p:spPr>
              <a:xfrm>
                <a:off x="1374514" y="1504950"/>
                <a:ext cx="261290" cy="0"/>
              </a:xfrm>
              <a:prstGeom prst="line">
                <a:avLst/>
              </a:prstGeom>
              <a:ln>
                <a:solidFill>
                  <a:schemeClr val="tx1">
                    <a:lumMod val="40000"/>
                    <a:lumOff val="60000"/>
                  </a:schemeClr>
                </a:solidFill>
                <a:prstDash val="sysDot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7" name="Content Placeholder 2"/>
            <p:cNvSpPr txBox="1">
              <a:spLocks/>
            </p:cNvSpPr>
            <p:nvPr/>
          </p:nvSpPr>
          <p:spPr>
            <a:xfrm>
              <a:off x="2826186" y="2563628"/>
              <a:ext cx="1691378" cy="557488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50000"/>
                </a:lnSpc>
                <a:buNone/>
              </a:pPr>
              <a:r>
                <a:rPr lang="en-US" sz="800" dirty="0">
                  <a:solidFill>
                    <a:schemeClr val="bg1">
                      <a:lumMod val="50000"/>
                    </a:schemeClr>
                  </a:solidFill>
                </a:rPr>
                <a:t>Lorem ipsum dolor sit amet, consectetur adipiscing elit. </a:t>
              </a:r>
              <a:r>
                <a:rPr lang="en-US" sz="800" dirty="0" smtClean="0">
                  <a:solidFill>
                    <a:schemeClr val="bg1">
                      <a:lumMod val="50000"/>
                    </a:schemeClr>
                  </a:solidFill>
                </a:rPr>
                <a:t>Sed imperdiet tincidunt.</a:t>
              </a:r>
              <a:endParaRPr lang="en-US" sz="7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1499813" y="653319"/>
            <a:ext cx="1985214" cy="1422202"/>
            <a:chOff x="2444088" y="1117042"/>
            <a:chExt cx="1985214" cy="1422202"/>
          </a:xfrm>
        </p:grpSpPr>
        <p:grpSp>
          <p:nvGrpSpPr>
            <p:cNvPr id="71" name="Group 70"/>
            <p:cNvGrpSpPr/>
            <p:nvPr/>
          </p:nvGrpSpPr>
          <p:grpSpPr>
            <a:xfrm flipH="1">
              <a:off x="4168012" y="1372226"/>
              <a:ext cx="261290" cy="1167018"/>
              <a:chOff x="1374514" y="1504950"/>
              <a:chExt cx="261290" cy="1167018"/>
            </a:xfrm>
          </p:grpSpPr>
          <p:cxnSp>
            <p:nvCxnSpPr>
              <p:cNvPr id="73" name="Straight Connector 72"/>
              <p:cNvCxnSpPr/>
              <p:nvPr/>
            </p:nvCxnSpPr>
            <p:spPr>
              <a:xfrm flipH="1" flipV="1">
                <a:off x="1374514" y="1504950"/>
                <a:ext cx="2" cy="1167018"/>
              </a:xfrm>
              <a:prstGeom prst="line">
                <a:avLst/>
              </a:prstGeom>
              <a:ln>
                <a:solidFill>
                  <a:schemeClr val="tx1">
                    <a:lumMod val="40000"/>
                    <a:lumOff val="6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Straight Connector 73"/>
              <p:cNvCxnSpPr/>
              <p:nvPr/>
            </p:nvCxnSpPr>
            <p:spPr>
              <a:xfrm>
                <a:off x="1374514" y="1504950"/>
                <a:ext cx="261290" cy="0"/>
              </a:xfrm>
              <a:prstGeom prst="line">
                <a:avLst/>
              </a:prstGeom>
              <a:ln>
                <a:solidFill>
                  <a:schemeClr val="tx1">
                    <a:lumMod val="40000"/>
                    <a:lumOff val="60000"/>
                  </a:schemeClr>
                </a:solidFill>
                <a:prstDash val="sysDot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2" name="Content Placeholder 2"/>
            <p:cNvSpPr txBox="1">
              <a:spLocks/>
            </p:cNvSpPr>
            <p:nvPr/>
          </p:nvSpPr>
          <p:spPr>
            <a:xfrm>
              <a:off x="2444088" y="1117042"/>
              <a:ext cx="1691378" cy="557488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lnSpc>
                  <a:spcPct val="150000"/>
                </a:lnSpc>
                <a:buNone/>
              </a:pPr>
              <a:r>
                <a:rPr lang="en-US" sz="800" dirty="0">
                  <a:solidFill>
                    <a:schemeClr val="bg1">
                      <a:lumMod val="50000"/>
                    </a:schemeClr>
                  </a:solidFill>
                </a:rPr>
                <a:t>Lorem ipsum dolor sit amet, consectetur adipiscing elit. </a:t>
              </a:r>
              <a:r>
                <a:rPr lang="en-US" sz="800" dirty="0" smtClean="0">
                  <a:solidFill>
                    <a:schemeClr val="bg1">
                      <a:lumMod val="50000"/>
                    </a:schemeClr>
                  </a:solidFill>
                </a:rPr>
                <a:t>Sed imperdiet tincidunt.</a:t>
              </a:r>
              <a:endParaRPr lang="en-US" sz="7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19322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7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05638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Project 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6C2B43"/>
      </a:accent1>
      <a:accent2>
        <a:srgbClr val="DF361F"/>
      </a:accent2>
      <a:accent3>
        <a:srgbClr val="FA9C00"/>
      </a:accent3>
      <a:accent4>
        <a:srgbClr val="90BC33"/>
      </a:accent4>
      <a:accent5>
        <a:srgbClr val="00B09B"/>
      </a:accent5>
      <a:accent6>
        <a:srgbClr val="0175BE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497</TotalTime>
  <Words>155</Words>
  <Application>Microsoft Office PowerPoint</Application>
  <PresentationFormat>宽屏</PresentationFormat>
  <Paragraphs>21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3" baseType="lpstr">
      <vt:lpstr>Meiryo</vt:lpstr>
      <vt:lpstr>宋体</vt:lpstr>
      <vt:lpstr>微软雅黑</vt:lpstr>
      <vt:lpstr>Arial</vt:lpstr>
      <vt:lpstr>Calibri</vt:lpstr>
      <vt:lpstr>Calibri Light</vt:lpstr>
      <vt:lpstr>Lato</vt:lpstr>
      <vt:lpstr>Roboto</vt:lpstr>
      <vt:lpstr>Sosa</vt:lpstr>
      <vt:lpstr>Office Theme</vt:lpstr>
      <vt:lpstr>1_Office Theme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195</cp:revision>
  <dcterms:created xsi:type="dcterms:W3CDTF">2015-04-13T00:30:35Z</dcterms:created>
  <dcterms:modified xsi:type="dcterms:W3CDTF">2018-07-13T01:31:23Z</dcterms:modified>
</cp:coreProperties>
</file>