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02" r:id="rId3"/>
    <p:sldId id="30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1920"/>
    <a:srgbClr val="F0F2F1"/>
    <a:srgbClr val="C0CDCE"/>
    <a:srgbClr val="37AEF4"/>
    <a:srgbClr val="FF9528"/>
    <a:srgbClr val="D9E021"/>
    <a:srgbClr val="79CA46"/>
    <a:srgbClr val="4F81BD"/>
    <a:srgbClr val="BECCCD"/>
    <a:srgbClr val="F1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14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3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6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9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4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56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2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70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6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62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08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51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19288" y="3779404"/>
            <a:ext cx="8281168" cy="45719"/>
            <a:chOff x="395288" y="3519294"/>
            <a:chExt cx="7926776" cy="53722"/>
          </a:xfrm>
        </p:grpSpPr>
        <p:sp>
          <p:nvSpPr>
            <p:cNvPr id="8" name="矩形 7"/>
            <p:cNvSpPr/>
            <p:nvPr/>
          </p:nvSpPr>
          <p:spPr>
            <a:xfrm>
              <a:off x="395288" y="3519294"/>
              <a:ext cx="1584424" cy="53722"/>
            </a:xfrm>
            <a:prstGeom prst="rect">
              <a:avLst/>
            </a:prstGeom>
            <a:solidFill>
              <a:srgbClr val="37AE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80876" y="3519294"/>
              <a:ext cx="1584424" cy="53722"/>
            </a:xfrm>
            <a:prstGeom prst="rect">
              <a:avLst/>
            </a:prstGeom>
            <a:solidFill>
              <a:srgbClr val="79C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66464" y="3519294"/>
              <a:ext cx="1584424" cy="53722"/>
            </a:xfrm>
            <a:prstGeom prst="rect">
              <a:avLst/>
            </a:prstGeom>
            <a:solidFill>
              <a:srgbClr val="D9E0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152052" y="3519294"/>
              <a:ext cx="1584424" cy="5372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37640" y="3519294"/>
              <a:ext cx="1584424" cy="53722"/>
            </a:xfrm>
            <a:prstGeom prst="rect">
              <a:avLst/>
            </a:prstGeom>
            <a:solidFill>
              <a:srgbClr val="FF9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 flipV="1">
            <a:off x="3575765" y="2024923"/>
            <a:ext cx="0" cy="1777340"/>
          </a:xfrm>
          <a:prstGeom prst="line">
            <a:avLst/>
          </a:prstGeom>
          <a:ln w="19050">
            <a:solidFill>
              <a:srgbClr val="37AE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231026" y="3802262"/>
            <a:ext cx="0" cy="1777340"/>
          </a:xfrm>
          <a:prstGeom prst="line">
            <a:avLst/>
          </a:prstGeom>
          <a:ln w="19050">
            <a:solidFill>
              <a:srgbClr val="79C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886287" y="2024923"/>
            <a:ext cx="0" cy="1777340"/>
          </a:xfrm>
          <a:prstGeom prst="line">
            <a:avLst/>
          </a:prstGeom>
          <a:ln w="19050">
            <a:solidFill>
              <a:srgbClr val="D9E0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8541548" y="3802262"/>
            <a:ext cx="0" cy="177734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196809" y="2024923"/>
            <a:ext cx="0" cy="1777340"/>
          </a:xfrm>
          <a:prstGeom prst="line">
            <a:avLst/>
          </a:prstGeom>
          <a:ln w="19050">
            <a:solidFill>
              <a:srgbClr val="FF952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TextBox 2047"/>
          <p:cNvSpPr txBox="1"/>
          <p:nvPr/>
        </p:nvSpPr>
        <p:spPr>
          <a:xfrm>
            <a:off x="1920505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37AEF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  <a:endParaRPr lang="zh-CN" altLang="en-US" sz="3200" b="1" dirty="0">
              <a:solidFill>
                <a:srgbClr val="37AEF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6982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9CA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3200" b="1" dirty="0">
              <a:solidFill>
                <a:srgbClr val="79CA4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31027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D9E0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3200" b="1" dirty="0">
              <a:solidFill>
                <a:srgbClr val="D9E0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9070" y="3779404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32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534331" y="3247591"/>
            <a:ext cx="16552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95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3200" b="1" dirty="0">
              <a:solidFill>
                <a:srgbClr val="FF952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 flipH="1">
            <a:off x="1937644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3" name="Rectangle 42"/>
          <p:cNvSpPr/>
          <p:nvPr/>
        </p:nvSpPr>
        <p:spPr>
          <a:xfrm flipH="1">
            <a:off x="1937645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2"/>
          <p:cNvSpPr/>
          <p:nvPr/>
        </p:nvSpPr>
        <p:spPr>
          <a:xfrm flipH="1">
            <a:off x="5231026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5" name="Rectangle 42"/>
          <p:cNvSpPr/>
          <p:nvPr/>
        </p:nvSpPr>
        <p:spPr>
          <a:xfrm flipH="1">
            <a:off x="5231027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2"/>
          <p:cNvSpPr/>
          <p:nvPr/>
        </p:nvSpPr>
        <p:spPr>
          <a:xfrm flipH="1">
            <a:off x="8534330" y="2338538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7" name="Rectangle 42"/>
          <p:cNvSpPr/>
          <p:nvPr/>
        </p:nvSpPr>
        <p:spPr>
          <a:xfrm flipH="1">
            <a:off x="8534331" y="2065145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2"/>
          <p:cNvSpPr/>
          <p:nvPr/>
        </p:nvSpPr>
        <p:spPr>
          <a:xfrm flipH="1">
            <a:off x="3592905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9" name="Rectangle 42"/>
          <p:cNvSpPr/>
          <p:nvPr/>
        </p:nvSpPr>
        <p:spPr>
          <a:xfrm flipH="1">
            <a:off x="3592906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2"/>
          <p:cNvSpPr/>
          <p:nvPr/>
        </p:nvSpPr>
        <p:spPr>
          <a:xfrm flipH="1">
            <a:off x="6896209" y="4774162"/>
            <a:ext cx="1494060" cy="81507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9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51" name="Rectangle 42"/>
          <p:cNvSpPr/>
          <p:nvPr/>
        </p:nvSpPr>
        <p:spPr>
          <a:xfrm flipH="1">
            <a:off x="6896210" y="4500769"/>
            <a:ext cx="1639337" cy="253222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51" name="组合 2050"/>
          <p:cNvGrpSpPr/>
          <p:nvPr/>
        </p:nvGrpSpPr>
        <p:grpSpPr>
          <a:xfrm>
            <a:off x="5131648" y="5489862"/>
            <a:ext cx="198756" cy="198756"/>
            <a:chOff x="3607648" y="5489862"/>
            <a:chExt cx="198756" cy="198756"/>
          </a:xfrm>
        </p:grpSpPr>
        <p:sp>
          <p:nvSpPr>
            <p:cNvPr id="52" name="椭圆 5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椭圆 2048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79CA46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75171" y="1866389"/>
            <a:ext cx="198756" cy="198756"/>
            <a:chOff x="3607648" y="5489862"/>
            <a:chExt cx="198756" cy="198756"/>
          </a:xfrm>
        </p:grpSpPr>
        <p:sp>
          <p:nvSpPr>
            <p:cNvPr id="56" name="椭圆 55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37AEF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70985" y="1866389"/>
            <a:ext cx="198756" cy="198756"/>
            <a:chOff x="3607648" y="5489862"/>
            <a:chExt cx="198756" cy="198756"/>
          </a:xfrm>
        </p:grpSpPr>
        <p:sp>
          <p:nvSpPr>
            <p:cNvPr id="59" name="椭圆 58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D9E02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101078" y="1866389"/>
            <a:ext cx="198756" cy="198756"/>
            <a:chOff x="3607648" y="5489862"/>
            <a:chExt cx="198756" cy="198756"/>
          </a:xfrm>
        </p:grpSpPr>
        <p:sp>
          <p:nvSpPr>
            <p:cNvPr id="62" name="椭圆 61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9528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434952" y="5489862"/>
            <a:ext cx="198756" cy="198756"/>
            <a:chOff x="3607648" y="5489862"/>
            <a:chExt cx="198756" cy="198756"/>
          </a:xfrm>
        </p:grpSpPr>
        <p:sp>
          <p:nvSpPr>
            <p:cNvPr id="65" name="椭圆 64"/>
            <p:cNvSpPr/>
            <p:nvPr/>
          </p:nvSpPr>
          <p:spPr>
            <a:xfrm>
              <a:off x="3607648" y="5489862"/>
              <a:ext cx="198756" cy="19875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635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671022" y="5553236"/>
              <a:ext cx="72008" cy="72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75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29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</TotalTime>
  <Words>229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CLICK TO ADD TITLE IN HERE 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103</cp:revision>
  <dcterms:created xsi:type="dcterms:W3CDTF">2014-07-24T05:30:04Z</dcterms:created>
  <dcterms:modified xsi:type="dcterms:W3CDTF">2016-01-31T07:19:07Z</dcterms:modified>
</cp:coreProperties>
</file>