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2" r:id="rId2"/>
  </p:sldMasterIdLst>
  <p:notesMasterIdLst>
    <p:notesMasterId r:id="rId5"/>
  </p:notesMasterIdLst>
  <p:sldIdLst>
    <p:sldId id="290" r:id="rId3"/>
    <p:sldId id="361" r:id="rId4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AAB31"/>
    <a:srgbClr val="315B2F"/>
    <a:srgbClr val="006A32"/>
    <a:srgbClr val="FFFFFF"/>
    <a:srgbClr val="000000"/>
    <a:srgbClr val="D72B1D"/>
    <a:srgbClr val="FF3C00"/>
    <a:srgbClr val="456B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85" autoAdjust="0"/>
    <p:restoredTop sz="87972" autoAdjust="0"/>
  </p:normalViewPr>
  <p:slideViewPr>
    <p:cSldViewPr snapToGrid="0">
      <p:cViewPr varScale="1">
        <p:scale>
          <a:sx n="116" d="100"/>
          <a:sy n="116" d="100"/>
        </p:scale>
        <p:origin x="450" y="1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49061AB-A26C-470B-AC85-7C54C1F385D3}" type="datetimeFigureOut">
              <a:rPr lang="zh-CN" altLang="en-US"/>
              <a:pPr>
                <a:defRPr/>
              </a:pPr>
              <a:t>2016/2/28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等线" pitchFamily="2" charset="-122"/>
                <a:ea typeface="等线" pitchFamily="2" charset="-122"/>
              </a:defRPr>
            </a:lvl1pPr>
          </a:lstStyle>
          <a:p>
            <a:pPr>
              <a:defRPr/>
            </a:pPr>
            <a:fld id="{E9014E29-F8E7-4C52-9839-AD5A1544E5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27467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91439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E0DA317-48DC-4CB8-8532-97BA744A8A51}" type="datetimeFigureOut">
              <a:rPr lang="zh-CN" altLang="en-US"/>
              <a:pPr>
                <a:defRPr/>
              </a:pPr>
              <a:t>2016/2/28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4D756BB3-6DA3-4DE6-8FDD-712E98F7C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0BED989-F680-4821-8987-0BA72EC71936}" type="datetimeFigureOut">
              <a:rPr lang="zh-CN" altLang="en-US"/>
              <a:pPr>
                <a:defRPr/>
              </a:pPr>
              <a:t>2016/2/28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8C31CB26-077E-40D6-8724-F686564A63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665954B-EEA8-4459-B839-5A3E682AABC7}" type="datetimeFigureOut">
              <a:rPr lang="zh-CN" altLang="en-US"/>
              <a:pPr>
                <a:defRPr/>
              </a:pPr>
              <a:t>2016/2/28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601F6756-0F50-4D5E-9985-56A7414565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11533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83054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32258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65871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97253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2846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23063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26241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BA88629-45A9-4A4C-A723-A269B6AB9A9D}" type="datetimeFigureOut">
              <a:rPr lang="zh-CN" altLang="en-US"/>
              <a:pPr>
                <a:defRPr/>
              </a:pPr>
              <a:t>2016/2/28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D7E1A7FB-4086-437B-9F57-485AC25549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90437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2624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2290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D69ECF6-5D78-42A0-A378-1634AD0D2E97}" type="datetimeFigureOut">
              <a:rPr lang="zh-CN" altLang="en-US"/>
              <a:pPr>
                <a:defRPr/>
              </a:pPr>
              <a:t>2016/2/28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A0FFB34F-8E5C-4A94-AA61-EBC490A00B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D411FD7-308B-41F1-9C9A-E312B49C2E33}" type="datetimeFigureOut">
              <a:rPr lang="zh-CN" altLang="en-US"/>
              <a:pPr>
                <a:defRPr/>
              </a:pPr>
              <a:t>2016/2/28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D6100F32-87B3-46AC-847E-D05A0DB35AA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3FEA013-4FD9-4D43-A998-0118A3E27C07}" type="datetimeFigureOut">
              <a:rPr lang="zh-CN" altLang="en-US"/>
              <a:pPr>
                <a:defRPr/>
              </a:pPr>
              <a:t>2016/2/28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154019E8-621B-4E14-AA56-4C2C3E7C1E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87D6481-1569-4E27-A731-A4128EA90D87}" type="datetimeFigureOut">
              <a:rPr lang="zh-CN" altLang="en-US"/>
              <a:pPr>
                <a:defRPr/>
              </a:pPr>
              <a:t>2016/2/28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A8CA33AF-AF11-45F4-B12F-DF301D0ED7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8897DDE-6CBD-4FBD-8A49-E4745CABDE46}" type="datetimeFigureOut">
              <a:rPr lang="zh-CN" altLang="en-US"/>
              <a:pPr>
                <a:defRPr/>
              </a:pPr>
              <a:t>2016/2/28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DF97CF00-82FE-4C85-9A4D-C90BF0B8A9C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B62F3D2-BBE9-4D01-A833-AD43207B532E}" type="datetimeFigureOut">
              <a:rPr lang="zh-CN" altLang="en-US"/>
              <a:pPr>
                <a:defRPr/>
              </a:pPr>
              <a:t>2016/2/28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D77D0907-E415-473E-9329-26CC5AC832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4975ED-6F40-47BD-B478-925E60048268}" type="datetimeFigureOut">
              <a:rPr lang="zh-CN" altLang="en-US"/>
              <a:pPr>
                <a:defRPr/>
              </a:pPr>
              <a:t>2016/2/28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9CAAAAB4-F317-4F05-983C-34CB7D0198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 userDrawn="1"/>
        </p:nvSpPr>
        <p:spPr>
          <a:xfrm flipH="1">
            <a:off x="5411788" y="-1219200"/>
            <a:ext cx="681037" cy="682625"/>
          </a:xfrm>
          <a:prstGeom prst="ellipse">
            <a:avLst/>
          </a:prstGeom>
          <a:solidFill>
            <a:srgbClr val="5AAB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 flipH="1">
            <a:off x="6354763" y="-1219200"/>
            <a:ext cx="682625" cy="682625"/>
          </a:xfrm>
          <a:prstGeom prst="ellipse">
            <a:avLst/>
          </a:prstGeom>
          <a:solidFill>
            <a:srgbClr val="315B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8779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>
            <a:spLocks noChangeArrowheads="1"/>
          </p:cNvSpPr>
          <p:nvPr/>
        </p:nvSpPr>
        <p:spPr bwMode="auto">
          <a:xfrm rot="13500000">
            <a:off x="2001044" y="1553369"/>
            <a:ext cx="2184400" cy="2185988"/>
          </a:xfrm>
          <a:custGeom>
            <a:avLst/>
            <a:gdLst>
              <a:gd name="connsiteX0" fmla="*/ 1348346 w 1941271"/>
              <a:gd name="connsiteY0" fmla="*/ 1346966 h 1941271"/>
              <a:gd name="connsiteX1" fmla="*/ 1348346 w 1941271"/>
              <a:gd name="connsiteY1" fmla="*/ 593015 h 1941271"/>
              <a:gd name="connsiteX2" fmla="*/ 594395 w 1941271"/>
              <a:gd name="connsiteY2" fmla="*/ 593015 h 1941271"/>
              <a:gd name="connsiteX3" fmla="*/ 594395 w 1941271"/>
              <a:gd name="connsiteY3" fmla="*/ 1346966 h 1941271"/>
              <a:gd name="connsiteX4" fmla="*/ 1348346 w 1941271"/>
              <a:gd name="connsiteY4" fmla="*/ 1346966 h 1941271"/>
              <a:gd name="connsiteX5" fmla="*/ 1763033 w 1941271"/>
              <a:gd name="connsiteY5" fmla="*/ 1550709 h 1941271"/>
              <a:gd name="connsiteX6" fmla="*/ 1551784 w 1941271"/>
              <a:gd name="connsiteY6" fmla="*/ 1761957 h 1941271"/>
              <a:gd name="connsiteX7" fmla="*/ 1342153 w 1941271"/>
              <a:gd name="connsiteY7" fmla="*/ 1653376 h 1941271"/>
              <a:gd name="connsiteX8" fmla="*/ 1265267 w 1941271"/>
              <a:gd name="connsiteY8" fmla="*/ 1693838 h 1941271"/>
              <a:gd name="connsiteX9" fmla="*/ 1192371 w 1941271"/>
              <a:gd name="connsiteY9" fmla="*/ 1715443 h 1941271"/>
              <a:gd name="connsiteX10" fmla="*/ 1120658 w 1941271"/>
              <a:gd name="connsiteY10" fmla="*/ 1941271 h 1941271"/>
              <a:gd name="connsiteX11" fmla="*/ 821908 w 1941271"/>
              <a:gd name="connsiteY11" fmla="*/ 1941271 h 1941271"/>
              <a:gd name="connsiteX12" fmla="*/ 750176 w 1941271"/>
              <a:gd name="connsiteY12" fmla="*/ 1715386 h 1941271"/>
              <a:gd name="connsiteX13" fmla="*/ 677473 w 1941271"/>
              <a:gd name="connsiteY13" fmla="*/ 1693838 h 1941271"/>
              <a:gd name="connsiteX14" fmla="*/ 601018 w 1941271"/>
              <a:gd name="connsiteY14" fmla="*/ 1653603 h 1941271"/>
              <a:gd name="connsiteX15" fmla="*/ 390651 w 1941271"/>
              <a:gd name="connsiteY15" fmla="*/ 1762566 h 1941271"/>
              <a:gd name="connsiteX16" fmla="*/ 179402 w 1941271"/>
              <a:gd name="connsiteY16" fmla="*/ 1551317 h 1941271"/>
              <a:gd name="connsiteX17" fmla="*/ 286633 w 1941271"/>
              <a:gd name="connsiteY17" fmla="*/ 1344294 h 1941271"/>
              <a:gd name="connsiteX18" fmla="*/ 279693 w 1941271"/>
              <a:gd name="connsiteY18" fmla="*/ 1333198 h 1941271"/>
              <a:gd name="connsiteX19" fmla="*/ 244004 w 1941271"/>
              <a:gd name="connsiteY19" fmla="*/ 1255056 h 1941271"/>
              <a:gd name="connsiteX20" fmla="*/ 222745 w 1941271"/>
              <a:gd name="connsiteY20" fmla="*/ 1190529 h 1941271"/>
              <a:gd name="connsiteX21" fmla="*/ 1 w 1941271"/>
              <a:gd name="connsiteY21" fmla="*/ 1119795 h 1941271"/>
              <a:gd name="connsiteX22" fmla="*/ 0 w 1941271"/>
              <a:gd name="connsiteY22" fmla="*/ 821045 h 1941271"/>
              <a:gd name="connsiteX23" fmla="*/ 221982 w 1941271"/>
              <a:gd name="connsiteY23" fmla="*/ 750554 h 1941271"/>
              <a:gd name="connsiteX24" fmla="*/ 247522 w 1941271"/>
              <a:gd name="connsiteY24" fmla="*/ 676093 h 1941271"/>
              <a:gd name="connsiteX25" fmla="*/ 287910 w 1941271"/>
              <a:gd name="connsiteY25" fmla="*/ 599348 h 1941271"/>
              <a:gd name="connsiteX26" fmla="*/ 179098 w 1941271"/>
              <a:gd name="connsiteY26" fmla="*/ 389271 h 1941271"/>
              <a:gd name="connsiteX27" fmla="*/ 390347 w 1941271"/>
              <a:gd name="connsiteY27" fmla="*/ 178023 h 1941271"/>
              <a:gd name="connsiteX28" fmla="*/ 600285 w 1941271"/>
              <a:gd name="connsiteY28" fmla="*/ 286763 h 1941271"/>
              <a:gd name="connsiteX29" fmla="*/ 677473 w 1941271"/>
              <a:gd name="connsiteY29" fmla="*/ 246142 h 1941271"/>
              <a:gd name="connsiteX30" fmla="*/ 751843 w 1941271"/>
              <a:gd name="connsiteY30" fmla="*/ 220633 h 1941271"/>
              <a:gd name="connsiteX31" fmla="*/ 821907 w 1941271"/>
              <a:gd name="connsiteY31" fmla="*/ 0 h 1941271"/>
              <a:gd name="connsiteX32" fmla="*/ 1120657 w 1941271"/>
              <a:gd name="connsiteY32" fmla="*/ 0 h 1941271"/>
              <a:gd name="connsiteX33" fmla="*/ 1190841 w 1941271"/>
              <a:gd name="connsiteY33" fmla="*/ 221013 h 1941271"/>
              <a:gd name="connsiteX34" fmla="*/ 1256436 w 1941271"/>
              <a:gd name="connsiteY34" fmla="*/ 242624 h 1941271"/>
              <a:gd name="connsiteX35" fmla="*/ 1334578 w 1941271"/>
              <a:gd name="connsiteY35" fmla="*/ 278313 h 1941271"/>
              <a:gd name="connsiteX36" fmla="*/ 1345931 w 1941271"/>
              <a:gd name="connsiteY36" fmla="*/ 285413 h 1941271"/>
              <a:gd name="connsiteX37" fmla="*/ 1552088 w 1941271"/>
              <a:gd name="connsiteY37" fmla="*/ 178631 h 1941271"/>
              <a:gd name="connsiteX38" fmla="*/ 1763337 w 1941271"/>
              <a:gd name="connsiteY38" fmla="*/ 389880 h 1941271"/>
              <a:gd name="connsiteX39" fmla="*/ 1656452 w 1941271"/>
              <a:gd name="connsiteY39" fmla="*/ 596236 h 1941271"/>
              <a:gd name="connsiteX40" fmla="*/ 1663047 w 1941271"/>
              <a:gd name="connsiteY40" fmla="*/ 606782 h 1941271"/>
              <a:gd name="connsiteX41" fmla="*/ 1698737 w 1941271"/>
              <a:gd name="connsiteY41" fmla="*/ 684925 h 1941271"/>
              <a:gd name="connsiteX42" fmla="*/ 1720483 w 1941271"/>
              <a:gd name="connsiteY42" fmla="*/ 750933 h 1941271"/>
              <a:gd name="connsiteX43" fmla="*/ 1941271 w 1941271"/>
              <a:gd name="connsiteY43" fmla="*/ 821045 h 1941271"/>
              <a:gd name="connsiteX44" fmla="*/ 1941271 w 1941271"/>
              <a:gd name="connsiteY44" fmla="*/ 1119795 h 1941271"/>
              <a:gd name="connsiteX45" fmla="*/ 1720607 w 1941271"/>
              <a:gd name="connsiteY45" fmla="*/ 1189868 h 1941271"/>
              <a:gd name="connsiteX46" fmla="*/ 1695218 w 1941271"/>
              <a:gd name="connsiteY46" fmla="*/ 1263887 h 1941271"/>
              <a:gd name="connsiteX47" fmla="*/ 1654523 w 1941271"/>
              <a:gd name="connsiteY47" fmla="*/ 1341216 h 1941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941271" h="1941271">
                <a:moveTo>
                  <a:pt x="1348346" y="1346966"/>
                </a:moveTo>
                <a:cubicBezTo>
                  <a:pt x="1556521" y="1138791"/>
                  <a:pt x="1556521" y="801190"/>
                  <a:pt x="1348346" y="593015"/>
                </a:cubicBezTo>
                <a:cubicBezTo>
                  <a:pt x="1140171" y="384840"/>
                  <a:pt x="802570" y="384839"/>
                  <a:pt x="594395" y="593015"/>
                </a:cubicBezTo>
                <a:cubicBezTo>
                  <a:pt x="386220" y="801190"/>
                  <a:pt x="386220" y="1138791"/>
                  <a:pt x="594395" y="1346966"/>
                </a:cubicBezTo>
                <a:cubicBezTo>
                  <a:pt x="802570" y="1555141"/>
                  <a:pt x="1140171" y="1555141"/>
                  <a:pt x="1348346" y="1346966"/>
                </a:cubicBezTo>
                <a:close/>
                <a:moveTo>
                  <a:pt x="1763033" y="1550709"/>
                </a:moveTo>
                <a:lnTo>
                  <a:pt x="1551784" y="1761957"/>
                </a:lnTo>
                <a:lnTo>
                  <a:pt x="1342153" y="1653376"/>
                </a:lnTo>
                <a:lnTo>
                  <a:pt x="1265267" y="1693838"/>
                </a:lnTo>
                <a:lnTo>
                  <a:pt x="1192371" y="1715443"/>
                </a:lnTo>
                <a:lnTo>
                  <a:pt x="1120658" y="1941271"/>
                </a:lnTo>
                <a:lnTo>
                  <a:pt x="821908" y="1941271"/>
                </a:lnTo>
                <a:lnTo>
                  <a:pt x="750176" y="1715386"/>
                </a:lnTo>
                <a:lnTo>
                  <a:pt x="677473" y="1693838"/>
                </a:lnTo>
                <a:lnTo>
                  <a:pt x="601018" y="1653603"/>
                </a:lnTo>
                <a:lnTo>
                  <a:pt x="390651" y="1762566"/>
                </a:lnTo>
                <a:lnTo>
                  <a:pt x="179402" y="1551317"/>
                </a:lnTo>
                <a:lnTo>
                  <a:pt x="286633" y="1344294"/>
                </a:lnTo>
                <a:lnTo>
                  <a:pt x="279693" y="1333198"/>
                </a:lnTo>
                <a:cubicBezTo>
                  <a:pt x="266288" y="1307692"/>
                  <a:pt x="254392" y="1281601"/>
                  <a:pt x="244004" y="1255056"/>
                </a:cubicBezTo>
                <a:lnTo>
                  <a:pt x="222745" y="1190529"/>
                </a:lnTo>
                <a:lnTo>
                  <a:pt x="1" y="1119795"/>
                </a:lnTo>
                <a:lnTo>
                  <a:pt x="0" y="821045"/>
                </a:lnTo>
                <a:lnTo>
                  <a:pt x="221982" y="750554"/>
                </a:lnTo>
                <a:lnTo>
                  <a:pt x="247522" y="676093"/>
                </a:lnTo>
                <a:lnTo>
                  <a:pt x="287910" y="599348"/>
                </a:lnTo>
                <a:lnTo>
                  <a:pt x="179098" y="389271"/>
                </a:lnTo>
                <a:lnTo>
                  <a:pt x="390347" y="178023"/>
                </a:lnTo>
                <a:lnTo>
                  <a:pt x="600285" y="286763"/>
                </a:lnTo>
                <a:lnTo>
                  <a:pt x="677473" y="246142"/>
                </a:lnTo>
                <a:lnTo>
                  <a:pt x="751843" y="220633"/>
                </a:lnTo>
                <a:lnTo>
                  <a:pt x="821907" y="0"/>
                </a:lnTo>
                <a:lnTo>
                  <a:pt x="1120657" y="0"/>
                </a:lnTo>
                <a:lnTo>
                  <a:pt x="1190841" y="221013"/>
                </a:lnTo>
                <a:lnTo>
                  <a:pt x="1256436" y="242624"/>
                </a:lnTo>
                <a:cubicBezTo>
                  <a:pt x="1282981" y="253012"/>
                  <a:pt x="1309072" y="264909"/>
                  <a:pt x="1334578" y="278313"/>
                </a:cubicBezTo>
                <a:lnTo>
                  <a:pt x="1345931" y="285413"/>
                </a:lnTo>
                <a:lnTo>
                  <a:pt x="1552088" y="178631"/>
                </a:lnTo>
                <a:lnTo>
                  <a:pt x="1763337" y="389880"/>
                </a:lnTo>
                <a:lnTo>
                  <a:pt x="1656452" y="596236"/>
                </a:lnTo>
                <a:lnTo>
                  <a:pt x="1663047" y="606782"/>
                </a:lnTo>
                <a:cubicBezTo>
                  <a:pt x="1676452" y="632288"/>
                  <a:pt x="1688348" y="658380"/>
                  <a:pt x="1698737" y="684925"/>
                </a:cubicBezTo>
                <a:lnTo>
                  <a:pt x="1720483" y="750933"/>
                </a:lnTo>
                <a:lnTo>
                  <a:pt x="1941271" y="821045"/>
                </a:lnTo>
                <a:lnTo>
                  <a:pt x="1941271" y="1119795"/>
                </a:lnTo>
                <a:lnTo>
                  <a:pt x="1720607" y="1189868"/>
                </a:lnTo>
                <a:lnTo>
                  <a:pt x="1695218" y="1263887"/>
                </a:lnTo>
                <a:lnTo>
                  <a:pt x="1654523" y="1341216"/>
                </a:lnTo>
                <a:close/>
              </a:path>
            </a:pathLst>
          </a:custGeom>
          <a:solidFill>
            <a:srgbClr val="315B2F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199">
              <a:latin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2" name="Text Box 70"/>
          <p:cNvSpPr txBox="1">
            <a:spLocks noChangeArrowheads="1"/>
          </p:cNvSpPr>
          <p:nvPr/>
        </p:nvSpPr>
        <p:spPr bwMode="auto">
          <a:xfrm>
            <a:off x="2528888" y="2460625"/>
            <a:ext cx="1171575" cy="4016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关键词</a:t>
            </a:r>
          </a:p>
        </p:txBody>
      </p:sp>
      <p:sp>
        <p:nvSpPr>
          <p:cNvPr id="27" name="任意多边形 26"/>
          <p:cNvSpPr>
            <a:spLocks noChangeArrowheads="1"/>
          </p:cNvSpPr>
          <p:nvPr/>
        </p:nvSpPr>
        <p:spPr bwMode="auto">
          <a:xfrm rot="15780000">
            <a:off x="3868737" y="2527301"/>
            <a:ext cx="2538413" cy="2538412"/>
          </a:xfrm>
          <a:custGeom>
            <a:avLst/>
            <a:gdLst>
              <a:gd name="connsiteX0" fmla="*/ 1952395 w 2538357"/>
              <a:gd name="connsiteY0" fmla="*/ 1409094 h 2538356"/>
              <a:gd name="connsiteX1" fmla="*/ 1966559 w 2538357"/>
              <a:gd name="connsiteY1" fmla="*/ 1268615 h 2538356"/>
              <a:gd name="connsiteX2" fmla="*/ 1269460 w 2538357"/>
              <a:gd name="connsiteY2" fmla="*/ 571516 h 2538356"/>
              <a:gd name="connsiteX3" fmla="*/ 572361 w 2538357"/>
              <a:gd name="connsiteY3" fmla="*/ 1268615 h 2538356"/>
              <a:gd name="connsiteX4" fmla="*/ 1269460 w 2538357"/>
              <a:gd name="connsiteY4" fmla="*/ 1965714 h 2538356"/>
              <a:gd name="connsiteX5" fmla="*/ 1952395 w 2538357"/>
              <a:gd name="connsiteY5" fmla="*/ 1409094 h 2538356"/>
              <a:gd name="connsiteX6" fmla="*/ 2538357 w 2538357"/>
              <a:gd name="connsiteY6" fmla="*/ 1464215 h 2538356"/>
              <a:gd name="connsiteX7" fmla="*/ 2247997 w 2538357"/>
              <a:gd name="connsiteY7" fmla="*/ 1556421 h 2538356"/>
              <a:gd name="connsiteX8" fmla="*/ 2219878 w 2538357"/>
              <a:gd name="connsiteY8" fmla="*/ 1643095 h 2538356"/>
              <a:gd name="connsiteX9" fmla="*/ 2167458 w 2538357"/>
              <a:gd name="connsiteY9" fmla="*/ 1755418 h 2538356"/>
              <a:gd name="connsiteX10" fmla="*/ 2165601 w 2538357"/>
              <a:gd name="connsiteY10" fmla="*/ 1758476 h 2538356"/>
              <a:gd name="connsiteX11" fmla="*/ 2305530 w 2538357"/>
              <a:gd name="connsiteY11" fmla="*/ 2028628 h 2538356"/>
              <a:gd name="connsiteX12" fmla="*/ 2029307 w 2538357"/>
              <a:gd name="connsiteY12" fmla="*/ 2304851 h 2538356"/>
              <a:gd name="connsiteX13" fmla="*/ 1754130 w 2538357"/>
              <a:gd name="connsiteY13" fmla="*/ 2162320 h 2538356"/>
              <a:gd name="connsiteX14" fmla="*/ 1666990 w 2538357"/>
              <a:gd name="connsiteY14" fmla="*/ 2209617 h 2538356"/>
              <a:gd name="connsiteX15" fmla="*/ 1573160 w 2538357"/>
              <a:gd name="connsiteY15" fmla="*/ 2243957 h 2538356"/>
              <a:gd name="connsiteX16" fmla="*/ 1557559 w 2538357"/>
              <a:gd name="connsiteY16" fmla="*/ 2247968 h 2538356"/>
              <a:gd name="connsiteX17" fmla="*/ 1465344 w 2538357"/>
              <a:gd name="connsiteY17" fmla="*/ 2538356 h 2538356"/>
              <a:gd name="connsiteX18" fmla="*/ 1074706 w 2538357"/>
              <a:gd name="connsiteY18" fmla="*/ 2538356 h 2538356"/>
              <a:gd name="connsiteX19" fmla="*/ 982277 w 2538357"/>
              <a:gd name="connsiteY19" fmla="*/ 2247293 h 2538356"/>
              <a:gd name="connsiteX20" fmla="*/ 930071 w 2538357"/>
              <a:gd name="connsiteY20" fmla="*/ 2232127 h 2538356"/>
              <a:gd name="connsiteX21" fmla="*/ 826691 w 2538357"/>
              <a:gd name="connsiteY21" fmla="*/ 2189166 h 2538356"/>
              <a:gd name="connsiteX22" fmla="*/ 782735 w 2538357"/>
              <a:gd name="connsiteY22" fmla="*/ 2163903 h 2538356"/>
              <a:gd name="connsiteX23" fmla="*/ 509845 w 2538357"/>
              <a:gd name="connsiteY23" fmla="*/ 2305248 h 2538356"/>
              <a:gd name="connsiteX24" fmla="*/ 233622 w 2538357"/>
              <a:gd name="connsiteY24" fmla="*/ 2029026 h 2538356"/>
              <a:gd name="connsiteX25" fmla="*/ 374747 w 2538357"/>
              <a:gd name="connsiteY25" fmla="*/ 1756567 h 2538356"/>
              <a:gd name="connsiteX26" fmla="*/ 328458 w 2538357"/>
              <a:gd name="connsiteY26" fmla="*/ 1666145 h 2538356"/>
              <a:gd name="connsiteX27" fmla="*/ 294843 w 2538357"/>
              <a:gd name="connsiteY27" fmla="*/ 1557844 h 2538356"/>
              <a:gd name="connsiteX28" fmla="*/ 0 w 2538357"/>
              <a:gd name="connsiteY28" fmla="*/ 1464216 h 2538356"/>
              <a:gd name="connsiteX29" fmla="*/ 0 w 2538357"/>
              <a:gd name="connsiteY29" fmla="*/ 1073578 h 2538356"/>
              <a:gd name="connsiteX30" fmla="*/ 294649 w 2538357"/>
              <a:gd name="connsiteY30" fmla="*/ 980010 h 2538356"/>
              <a:gd name="connsiteX31" fmla="*/ 328458 w 2538357"/>
              <a:gd name="connsiteY31" fmla="*/ 871085 h 2538356"/>
              <a:gd name="connsiteX32" fmla="*/ 373634 w 2538357"/>
              <a:gd name="connsiteY32" fmla="*/ 778738 h 2538356"/>
              <a:gd name="connsiteX33" fmla="*/ 234418 w 2538357"/>
              <a:gd name="connsiteY33" fmla="*/ 509962 h 2538356"/>
              <a:gd name="connsiteX34" fmla="*/ 510641 w 2538357"/>
              <a:gd name="connsiteY34" fmla="*/ 233739 h 2538356"/>
              <a:gd name="connsiteX35" fmla="*/ 779880 w 2538357"/>
              <a:gd name="connsiteY35" fmla="*/ 373194 h 2538356"/>
              <a:gd name="connsiteX36" fmla="*/ 860510 w 2538357"/>
              <a:gd name="connsiteY36" fmla="*/ 332526 h 2538356"/>
              <a:gd name="connsiteX37" fmla="*/ 965759 w 2538357"/>
              <a:gd name="connsiteY37" fmla="*/ 293274 h 2538356"/>
              <a:gd name="connsiteX38" fmla="*/ 982821 w 2538357"/>
              <a:gd name="connsiteY38" fmla="*/ 289341 h 2538356"/>
              <a:gd name="connsiteX39" fmla="*/ 1074705 w 2538357"/>
              <a:gd name="connsiteY39" fmla="*/ 0 h 2538356"/>
              <a:gd name="connsiteX40" fmla="*/ 1465342 w 2538357"/>
              <a:gd name="connsiteY40" fmla="*/ 0 h 2538356"/>
              <a:gd name="connsiteX41" fmla="*/ 1557312 w 2538357"/>
              <a:gd name="connsiteY41" fmla="*/ 289622 h 2538356"/>
              <a:gd name="connsiteX42" fmla="*/ 1573161 w 2538357"/>
              <a:gd name="connsiteY42" fmla="*/ 293274 h 2538356"/>
              <a:gd name="connsiteX43" fmla="*/ 1678409 w 2538357"/>
              <a:gd name="connsiteY43" fmla="*/ 332525 h 2538356"/>
              <a:gd name="connsiteX44" fmla="*/ 1759547 w 2538357"/>
              <a:gd name="connsiteY44" fmla="*/ 373450 h 2538356"/>
              <a:gd name="connsiteX45" fmla="*/ 2028510 w 2538357"/>
              <a:gd name="connsiteY45" fmla="*/ 234137 h 2538356"/>
              <a:gd name="connsiteX46" fmla="*/ 2304734 w 2538357"/>
              <a:gd name="connsiteY46" fmla="*/ 510359 h 2538356"/>
              <a:gd name="connsiteX47" fmla="*/ 2165498 w 2538357"/>
              <a:gd name="connsiteY47" fmla="*/ 779174 h 2538356"/>
              <a:gd name="connsiteX48" fmla="*/ 2210461 w 2538357"/>
              <a:gd name="connsiteY48" fmla="*/ 871084 h 2538356"/>
              <a:gd name="connsiteX49" fmla="*/ 2244332 w 2538357"/>
              <a:gd name="connsiteY49" fmla="*/ 980208 h 2538356"/>
              <a:gd name="connsiteX50" fmla="*/ 2538357 w 2538357"/>
              <a:gd name="connsiteY50" fmla="*/ 1073578 h 2538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2538357" h="2538356">
                <a:moveTo>
                  <a:pt x="1952395" y="1409094"/>
                </a:moveTo>
                <a:cubicBezTo>
                  <a:pt x="1961682" y="1363716"/>
                  <a:pt x="1966559" y="1316734"/>
                  <a:pt x="1966559" y="1268615"/>
                </a:cubicBezTo>
                <a:cubicBezTo>
                  <a:pt x="1966559" y="883659"/>
                  <a:pt x="1654415" y="571517"/>
                  <a:pt x="1269460" y="571516"/>
                </a:cubicBezTo>
                <a:cubicBezTo>
                  <a:pt x="884504" y="571516"/>
                  <a:pt x="572360" y="883660"/>
                  <a:pt x="572361" y="1268615"/>
                </a:cubicBezTo>
                <a:cubicBezTo>
                  <a:pt x="572360" y="1653570"/>
                  <a:pt x="884504" y="1965714"/>
                  <a:pt x="1269460" y="1965714"/>
                </a:cubicBezTo>
                <a:cubicBezTo>
                  <a:pt x="1606295" y="1965714"/>
                  <a:pt x="1887386" y="1726729"/>
                  <a:pt x="1952395" y="1409094"/>
                </a:cubicBezTo>
                <a:close/>
                <a:moveTo>
                  <a:pt x="2538357" y="1464215"/>
                </a:moveTo>
                <a:lnTo>
                  <a:pt x="2247997" y="1556421"/>
                </a:lnTo>
                <a:lnTo>
                  <a:pt x="2219878" y="1643095"/>
                </a:lnTo>
                <a:cubicBezTo>
                  <a:pt x="2204639" y="1681745"/>
                  <a:pt x="2187110" y="1719242"/>
                  <a:pt x="2167458" y="1755418"/>
                </a:cubicBezTo>
                <a:lnTo>
                  <a:pt x="2165601" y="1758476"/>
                </a:lnTo>
                <a:lnTo>
                  <a:pt x="2305530" y="2028628"/>
                </a:lnTo>
                <a:lnTo>
                  <a:pt x="2029307" y="2304851"/>
                </a:lnTo>
                <a:lnTo>
                  <a:pt x="1754130" y="2162320"/>
                </a:lnTo>
                <a:lnTo>
                  <a:pt x="1666990" y="2209617"/>
                </a:lnTo>
                <a:cubicBezTo>
                  <a:pt x="1636444" y="2222536"/>
                  <a:pt x="1605139" y="2234011"/>
                  <a:pt x="1573160" y="2243957"/>
                </a:cubicBezTo>
                <a:lnTo>
                  <a:pt x="1557559" y="2247968"/>
                </a:lnTo>
                <a:lnTo>
                  <a:pt x="1465344" y="2538356"/>
                </a:lnTo>
                <a:lnTo>
                  <a:pt x="1074706" y="2538356"/>
                </a:lnTo>
                <a:lnTo>
                  <a:pt x="982277" y="2247293"/>
                </a:lnTo>
                <a:lnTo>
                  <a:pt x="930071" y="2232127"/>
                </a:lnTo>
                <a:cubicBezTo>
                  <a:pt x="894677" y="2219661"/>
                  <a:pt x="860176" y="2205301"/>
                  <a:pt x="826691" y="2189166"/>
                </a:cubicBezTo>
                <a:lnTo>
                  <a:pt x="782735" y="2163903"/>
                </a:lnTo>
                <a:lnTo>
                  <a:pt x="509845" y="2305248"/>
                </a:lnTo>
                <a:lnTo>
                  <a:pt x="233622" y="2029026"/>
                </a:lnTo>
                <a:lnTo>
                  <a:pt x="374747" y="1756567"/>
                </a:lnTo>
                <a:lnTo>
                  <a:pt x="328458" y="1666145"/>
                </a:lnTo>
                <a:lnTo>
                  <a:pt x="294843" y="1557844"/>
                </a:lnTo>
                <a:lnTo>
                  <a:pt x="0" y="1464216"/>
                </a:lnTo>
                <a:lnTo>
                  <a:pt x="0" y="1073578"/>
                </a:lnTo>
                <a:lnTo>
                  <a:pt x="294649" y="980010"/>
                </a:lnTo>
                <a:lnTo>
                  <a:pt x="328458" y="871085"/>
                </a:lnTo>
                <a:lnTo>
                  <a:pt x="373634" y="778738"/>
                </a:lnTo>
                <a:lnTo>
                  <a:pt x="234418" y="509962"/>
                </a:lnTo>
                <a:lnTo>
                  <a:pt x="510641" y="233739"/>
                </a:lnTo>
                <a:lnTo>
                  <a:pt x="779880" y="373194"/>
                </a:lnTo>
                <a:lnTo>
                  <a:pt x="860510" y="332526"/>
                </a:lnTo>
                <a:cubicBezTo>
                  <a:pt x="894659" y="317587"/>
                  <a:pt x="929783" y="304462"/>
                  <a:pt x="965759" y="293274"/>
                </a:cubicBezTo>
                <a:lnTo>
                  <a:pt x="982821" y="289341"/>
                </a:lnTo>
                <a:lnTo>
                  <a:pt x="1074705" y="0"/>
                </a:lnTo>
                <a:lnTo>
                  <a:pt x="1465342" y="0"/>
                </a:lnTo>
                <a:lnTo>
                  <a:pt x="1557312" y="289622"/>
                </a:lnTo>
                <a:lnTo>
                  <a:pt x="1573161" y="293274"/>
                </a:lnTo>
                <a:cubicBezTo>
                  <a:pt x="1609138" y="304463"/>
                  <a:pt x="1644261" y="317587"/>
                  <a:pt x="1678409" y="332525"/>
                </a:cubicBezTo>
                <a:lnTo>
                  <a:pt x="1759547" y="373450"/>
                </a:lnTo>
                <a:lnTo>
                  <a:pt x="2028510" y="234137"/>
                </a:lnTo>
                <a:lnTo>
                  <a:pt x="2304734" y="510359"/>
                </a:lnTo>
                <a:lnTo>
                  <a:pt x="2165498" y="779174"/>
                </a:lnTo>
                <a:lnTo>
                  <a:pt x="2210461" y="871084"/>
                </a:lnTo>
                <a:lnTo>
                  <a:pt x="2244332" y="980208"/>
                </a:lnTo>
                <a:lnTo>
                  <a:pt x="2538357" y="1073578"/>
                </a:lnTo>
                <a:close/>
              </a:path>
            </a:pathLst>
          </a:custGeom>
          <a:solidFill>
            <a:srgbClr val="5AAB31"/>
          </a:solidFill>
          <a:ln>
            <a:noFill/>
          </a:ln>
          <a:effectLst/>
          <a:extLst/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2100">
              <a:solidFill>
                <a:srgbClr val="FFFFFF"/>
              </a:solidFill>
              <a:latin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4" name="Text Box 70"/>
          <p:cNvSpPr txBox="1">
            <a:spLocks noChangeArrowheads="1"/>
          </p:cNvSpPr>
          <p:nvPr/>
        </p:nvSpPr>
        <p:spPr bwMode="auto">
          <a:xfrm>
            <a:off x="4598988" y="3576638"/>
            <a:ext cx="1171575" cy="4000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关键词</a:t>
            </a:r>
          </a:p>
        </p:txBody>
      </p:sp>
      <p:sp>
        <p:nvSpPr>
          <p:cNvPr id="7" name="任意多边形 6"/>
          <p:cNvSpPr>
            <a:spLocks noChangeArrowheads="1"/>
          </p:cNvSpPr>
          <p:nvPr/>
        </p:nvSpPr>
        <p:spPr bwMode="auto">
          <a:xfrm rot="21180000">
            <a:off x="5795963" y="1027113"/>
            <a:ext cx="2536825" cy="2540000"/>
          </a:xfrm>
          <a:custGeom>
            <a:avLst/>
            <a:gdLst>
              <a:gd name="connsiteX0" fmla="*/ 1251922 w 2255227"/>
              <a:gd name="connsiteY0" fmla="*/ 520893 h 2256478"/>
              <a:gd name="connsiteX1" fmla="*/ 1127113 w 2255227"/>
              <a:gd name="connsiteY1" fmla="*/ 508301 h 2256478"/>
              <a:gd name="connsiteX2" fmla="*/ 507769 w 2255227"/>
              <a:gd name="connsiteY2" fmla="*/ 1127989 h 2256478"/>
              <a:gd name="connsiteX3" fmla="*/ 1127113 w 2255227"/>
              <a:gd name="connsiteY3" fmla="*/ 1747677 h 2256478"/>
              <a:gd name="connsiteX4" fmla="*/ 1746458 w 2255227"/>
              <a:gd name="connsiteY4" fmla="*/ 1127990 h 2256478"/>
              <a:gd name="connsiteX5" fmla="*/ 1251922 w 2255227"/>
              <a:gd name="connsiteY5" fmla="*/ 520893 h 2256478"/>
              <a:gd name="connsiteX6" fmla="*/ 1300896 w 2255227"/>
              <a:gd name="connsiteY6" fmla="*/ 0 h 2256478"/>
              <a:gd name="connsiteX7" fmla="*/ 1382543 w 2255227"/>
              <a:gd name="connsiteY7" fmla="*/ 257254 h 2256478"/>
              <a:gd name="connsiteX8" fmla="*/ 1396938 w 2255227"/>
              <a:gd name="connsiteY8" fmla="*/ 260958 h 2256478"/>
              <a:gd name="connsiteX9" fmla="*/ 1498015 w 2255227"/>
              <a:gd name="connsiteY9" fmla="*/ 299204 h 2256478"/>
              <a:gd name="connsiteX10" fmla="*/ 1561256 w 2255227"/>
              <a:gd name="connsiteY10" fmla="*/ 332211 h 2256478"/>
              <a:gd name="connsiteX11" fmla="*/ 1802286 w 2255227"/>
              <a:gd name="connsiteY11" fmla="*/ 207415 h 2256478"/>
              <a:gd name="connsiteX12" fmla="*/ 2047835 w 2255227"/>
              <a:gd name="connsiteY12" fmla="*/ 452964 h 2256478"/>
              <a:gd name="connsiteX13" fmla="*/ 1922770 w 2255227"/>
              <a:gd name="connsiteY13" fmla="*/ 694515 h 2256478"/>
              <a:gd name="connsiteX14" fmla="*/ 1946176 w 2255227"/>
              <a:gd name="connsiteY14" fmla="*/ 736872 h 2256478"/>
              <a:gd name="connsiteX15" fmla="*/ 1986783 w 2255227"/>
              <a:gd name="connsiteY15" fmla="*/ 836807 h 2256478"/>
              <a:gd name="connsiteX16" fmla="*/ 1995410 w 2255227"/>
              <a:gd name="connsiteY16" fmla="*/ 871308 h 2256478"/>
              <a:gd name="connsiteX17" fmla="*/ 2255226 w 2255227"/>
              <a:gd name="connsiteY17" fmla="*/ 953860 h 2256478"/>
              <a:gd name="connsiteX18" fmla="*/ 2255227 w 2255227"/>
              <a:gd name="connsiteY18" fmla="*/ 1301118 h 2256478"/>
              <a:gd name="connsiteX19" fmla="*/ 1997079 w 2255227"/>
              <a:gd name="connsiteY19" fmla="*/ 1383140 h 2256478"/>
              <a:gd name="connsiteX20" fmla="*/ 1993664 w 2255227"/>
              <a:gd name="connsiteY20" fmla="*/ 1397965 h 2256478"/>
              <a:gd name="connsiteX21" fmla="*/ 1958790 w 2255227"/>
              <a:gd name="connsiteY21" fmla="*/ 1491526 h 2256478"/>
              <a:gd name="connsiteX22" fmla="*/ 1923390 w 2255227"/>
              <a:gd name="connsiteY22" fmla="*/ 1561751 h 2256478"/>
              <a:gd name="connsiteX23" fmla="*/ 2048562 w 2255227"/>
              <a:gd name="connsiteY23" fmla="*/ 1803319 h 2256478"/>
              <a:gd name="connsiteX24" fmla="*/ 1803149 w 2255227"/>
              <a:gd name="connsiteY24" fmla="*/ 2048732 h 2256478"/>
              <a:gd name="connsiteX25" fmla="*/ 1562724 w 2255227"/>
              <a:gd name="connsiteY25" fmla="*/ 1924152 h 2256478"/>
              <a:gd name="connsiteX26" fmla="*/ 1480303 w 2255227"/>
              <a:gd name="connsiteY26" fmla="*/ 1964495 h 2256478"/>
              <a:gd name="connsiteX27" fmla="*/ 1384081 w 2255227"/>
              <a:gd name="connsiteY27" fmla="*/ 1994378 h 2256478"/>
              <a:gd name="connsiteX28" fmla="*/ 1300896 w 2255227"/>
              <a:gd name="connsiteY28" fmla="*/ 2256478 h 2256478"/>
              <a:gd name="connsiteX29" fmla="*/ 953830 w 2255227"/>
              <a:gd name="connsiteY29" fmla="*/ 2256478 h 2256478"/>
              <a:gd name="connsiteX30" fmla="*/ 870700 w 2255227"/>
              <a:gd name="connsiteY30" fmla="*/ 1994550 h 2256478"/>
              <a:gd name="connsiteX31" fmla="*/ 773924 w 2255227"/>
              <a:gd name="connsiteY31" fmla="*/ 1964495 h 2256478"/>
              <a:gd name="connsiteX32" fmla="*/ 691589 w 2255227"/>
              <a:gd name="connsiteY32" fmla="*/ 1924195 h 2256478"/>
              <a:gd name="connsiteX33" fmla="*/ 453149 w 2255227"/>
              <a:gd name="connsiteY33" fmla="*/ 2047650 h 2256478"/>
              <a:gd name="connsiteX34" fmla="*/ 207600 w 2255227"/>
              <a:gd name="connsiteY34" fmla="*/ 1802101 h 2256478"/>
              <a:gd name="connsiteX35" fmla="*/ 331431 w 2255227"/>
              <a:gd name="connsiteY35" fmla="*/ 1562932 h 2256478"/>
              <a:gd name="connsiteX36" fmla="*/ 295435 w 2255227"/>
              <a:gd name="connsiteY36" fmla="*/ 1491526 h 2256478"/>
              <a:gd name="connsiteX37" fmla="*/ 260562 w 2255227"/>
              <a:gd name="connsiteY37" fmla="*/ 1397965 h 2256478"/>
              <a:gd name="connsiteX38" fmla="*/ 257069 w 2255227"/>
              <a:gd name="connsiteY38" fmla="*/ 1382797 h 2256478"/>
              <a:gd name="connsiteX39" fmla="*/ 0 w 2255227"/>
              <a:gd name="connsiteY39" fmla="*/ 1301118 h 2256478"/>
              <a:gd name="connsiteX40" fmla="*/ 0 w 2255227"/>
              <a:gd name="connsiteY40" fmla="*/ 953860 h 2256478"/>
              <a:gd name="connsiteX41" fmla="*/ 257318 w 2255227"/>
              <a:gd name="connsiteY41" fmla="*/ 872102 h 2256478"/>
              <a:gd name="connsiteX42" fmla="*/ 260562 w 2255227"/>
              <a:gd name="connsiteY42" fmla="*/ 858014 h 2256478"/>
              <a:gd name="connsiteX43" fmla="*/ 295436 w 2255227"/>
              <a:gd name="connsiteY43" fmla="*/ 764453 h 2256478"/>
              <a:gd name="connsiteX44" fmla="*/ 331652 w 2255227"/>
              <a:gd name="connsiteY44" fmla="*/ 692609 h 2256478"/>
              <a:gd name="connsiteX45" fmla="*/ 207579 w 2255227"/>
              <a:gd name="connsiteY45" fmla="*/ 453162 h 2256478"/>
              <a:gd name="connsiteX46" fmla="*/ 452992 w 2255227"/>
              <a:gd name="connsiteY46" fmla="*/ 207749 h 2256478"/>
              <a:gd name="connsiteX47" fmla="*/ 691989 w 2255227"/>
              <a:gd name="connsiteY47" fmla="*/ 331589 h 2256478"/>
              <a:gd name="connsiteX48" fmla="*/ 773923 w 2255227"/>
              <a:gd name="connsiteY48" fmla="*/ 291484 h 2256478"/>
              <a:gd name="connsiteX49" fmla="*/ 870875 w 2255227"/>
              <a:gd name="connsiteY49" fmla="*/ 261374 h 2256478"/>
              <a:gd name="connsiteX50" fmla="*/ 953830 w 2255227"/>
              <a:gd name="connsiteY50" fmla="*/ 0 h 2256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2255227" h="2256478">
                <a:moveTo>
                  <a:pt x="1251922" y="520893"/>
                </a:moveTo>
                <a:cubicBezTo>
                  <a:pt x="1211606" y="512637"/>
                  <a:pt x="1169865" y="508302"/>
                  <a:pt x="1127113" y="508301"/>
                </a:cubicBezTo>
                <a:cubicBezTo>
                  <a:pt x="785096" y="508302"/>
                  <a:pt x="507769" y="785783"/>
                  <a:pt x="507769" y="1127989"/>
                </a:cubicBezTo>
                <a:cubicBezTo>
                  <a:pt x="507769" y="1470197"/>
                  <a:pt x="785096" y="1747677"/>
                  <a:pt x="1127113" y="1747677"/>
                </a:cubicBezTo>
                <a:cubicBezTo>
                  <a:pt x="1469130" y="1747677"/>
                  <a:pt x="1746458" y="1470197"/>
                  <a:pt x="1746458" y="1127990"/>
                </a:cubicBezTo>
                <a:cubicBezTo>
                  <a:pt x="1746457" y="828558"/>
                  <a:pt x="1534129" y="578683"/>
                  <a:pt x="1251922" y="520893"/>
                </a:cubicBezTo>
                <a:close/>
                <a:moveTo>
                  <a:pt x="1300896" y="0"/>
                </a:moveTo>
                <a:lnTo>
                  <a:pt x="1382543" y="257254"/>
                </a:lnTo>
                <a:lnTo>
                  <a:pt x="1396938" y="260958"/>
                </a:lnTo>
                <a:cubicBezTo>
                  <a:pt x="1431566" y="271733"/>
                  <a:pt x="1465304" y="284528"/>
                  <a:pt x="1498015" y="299204"/>
                </a:cubicBezTo>
                <a:lnTo>
                  <a:pt x="1561256" y="332211"/>
                </a:lnTo>
                <a:lnTo>
                  <a:pt x="1802286" y="207415"/>
                </a:lnTo>
                <a:lnTo>
                  <a:pt x="2047835" y="452964"/>
                </a:lnTo>
                <a:lnTo>
                  <a:pt x="1922770" y="694515"/>
                </a:lnTo>
                <a:lnTo>
                  <a:pt x="1946176" y="736872"/>
                </a:lnTo>
                <a:cubicBezTo>
                  <a:pt x="1961610" y="769174"/>
                  <a:pt x="1975191" y="802531"/>
                  <a:pt x="1986783" y="836807"/>
                </a:cubicBezTo>
                <a:lnTo>
                  <a:pt x="1995410" y="871308"/>
                </a:lnTo>
                <a:lnTo>
                  <a:pt x="2255226" y="953860"/>
                </a:lnTo>
                <a:lnTo>
                  <a:pt x="2255227" y="1301118"/>
                </a:lnTo>
                <a:lnTo>
                  <a:pt x="1997079" y="1383140"/>
                </a:lnTo>
                <a:lnTo>
                  <a:pt x="1993664" y="1397965"/>
                </a:lnTo>
                <a:cubicBezTo>
                  <a:pt x="1983723" y="1429946"/>
                  <a:pt x="1972062" y="1461169"/>
                  <a:pt x="1958790" y="1491526"/>
                </a:cubicBezTo>
                <a:lnTo>
                  <a:pt x="1923390" y="1561751"/>
                </a:lnTo>
                <a:lnTo>
                  <a:pt x="2048562" y="1803319"/>
                </a:lnTo>
                <a:lnTo>
                  <a:pt x="1803149" y="2048732"/>
                </a:lnTo>
                <a:lnTo>
                  <a:pt x="1562724" y="1924152"/>
                </a:lnTo>
                <a:lnTo>
                  <a:pt x="1480303" y="1964495"/>
                </a:lnTo>
                <a:lnTo>
                  <a:pt x="1384081" y="1994378"/>
                </a:lnTo>
                <a:lnTo>
                  <a:pt x="1300896" y="2256478"/>
                </a:lnTo>
                <a:lnTo>
                  <a:pt x="953830" y="2256478"/>
                </a:lnTo>
                <a:lnTo>
                  <a:pt x="870700" y="1994550"/>
                </a:lnTo>
                <a:lnTo>
                  <a:pt x="773924" y="1964495"/>
                </a:lnTo>
                <a:lnTo>
                  <a:pt x="691589" y="1924195"/>
                </a:lnTo>
                <a:lnTo>
                  <a:pt x="453149" y="2047650"/>
                </a:lnTo>
                <a:lnTo>
                  <a:pt x="207600" y="1802101"/>
                </a:lnTo>
                <a:lnTo>
                  <a:pt x="331431" y="1562932"/>
                </a:lnTo>
                <a:lnTo>
                  <a:pt x="295435" y="1491526"/>
                </a:lnTo>
                <a:cubicBezTo>
                  <a:pt x="282163" y="1461169"/>
                  <a:pt x="270503" y="1429946"/>
                  <a:pt x="260562" y="1397965"/>
                </a:cubicBezTo>
                <a:lnTo>
                  <a:pt x="257069" y="1382797"/>
                </a:lnTo>
                <a:lnTo>
                  <a:pt x="0" y="1301118"/>
                </a:lnTo>
                <a:lnTo>
                  <a:pt x="0" y="953860"/>
                </a:lnTo>
                <a:lnTo>
                  <a:pt x="257318" y="872102"/>
                </a:lnTo>
                <a:lnTo>
                  <a:pt x="260562" y="858014"/>
                </a:lnTo>
                <a:cubicBezTo>
                  <a:pt x="270503" y="826033"/>
                  <a:pt x="282164" y="794810"/>
                  <a:pt x="295436" y="764453"/>
                </a:cubicBezTo>
                <a:lnTo>
                  <a:pt x="331652" y="692609"/>
                </a:lnTo>
                <a:lnTo>
                  <a:pt x="207579" y="453162"/>
                </a:lnTo>
                <a:lnTo>
                  <a:pt x="452992" y="207749"/>
                </a:lnTo>
                <a:lnTo>
                  <a:pt x="691989" y="331589"/>
                </a:lnTo>
                <a:lnTo>
                  <a:pt x="773923" y="291484"/>
                </a:lnTo>
                <a:lnTo>
                  <a:pt x="870875" y="261374"/>
                </a:lnTo>
                <a:lnTo>
                  <a:pt x="953830" y="0"/>
                </a:lnTo>
                <a:close/>
              </a:path>
            </a:pathLst>
          </a:custGeom>
          <a:solidFill>
            <a:srgbClr val="5AAB3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199">
              <a:latin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5" name="Text Box 70"/>
          <p:cNvSpPr txBox="1">
            <a:spLocks noChangeArrowheads="1"/>
          </p:cNvSpPr>
          <p:nvPr/>
        </p:nvSpPr>
        <p:spPr bwMode="auto">
          <a:xfrm>
            <a:off x="6492875" y="2060575"/>
            <a:ext cx="1171575" cy="4000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关键词</a:t>
            </a:r>
          </a:p>
        </p:txBody>
      </p:sp>
      <p:grpSp>
        <p:nvGrpSpPr>
          <p:cNvPr id="2" name="组合 3"/>
          <p:cNvGrpSpPr/>
          <p:nvPr/>
        </p:nvGrpSpPr>
        <p:grpSpPr>
          <a:xfrm>
            <a:off x="8122399" y="1964544"/>
            <a:ext cx="2186394" cy="2186393"/>
            <a:chOff x="8122399" y="2393986"/>
            <a:chExt cx="2186394" cy="2186393"/>
          </a:xfrm>
          <a:solidFill>
            <a:srgbClr val="D63232"/>
          </a:solidFill>
        </p:grpSpPr>
        <p:sp>
          <p:nvSpPr>
            <p:cNvPr id="5" name="AutoShape 54@|5FFC:0|FBC:0|LFC:0|LBC:16777215"/>
            <p:cNvSpPr>
              <a:spLocks noChangeArrowheads="1"/>
            </p:cNvSpPr>
            <p:nvPr/>
          </p:nvSpPr>
          <p:spPr bwMode="auto">
            <a:xfrm rot="20520000" flipV="1">
              <a:off x="8630132" y="2436113"/>
              <a:ext cx="642829" cy="482364"/>
            </a:xfrm>
            <a:custGeom>
              <a:avLst/>
              <a:gdLst>
                <a:gd name="G0" fmla="+- 5147 0 0"/>
                <a:gd name="G1" fmla="+- 21600 0 5147"/>
                <a:gd name="G2" fmla="*/ 5147 1 2"/>
                <a:gd name="G3" fmla="+- 21600 0 G2"/>
                <a:gd name="G4" fmla="+/ 5147 21600 2"/>
                <a:gd name="G5" fmla="+/ G1 0 2"/>
                <a:gd name="G6" fmla="*/ 21600 21600 5147"/>
                <a:gd name="G7" fmla="*/ G6 1 2"/>
                <a:gd name="G8" fmla="+- 21600 0 G7"/>
                <a:gd name="G9" fmla="*/ 21600 1 2"/>
                <a:gd name="G10" fmla="+- 5147 0 G9"/>
                <a:gd name="G11" fmla="?: G10 G8 0"/>
                <a:gd name="G12" fmla="?: G10 G7 21600"/>
                <a:gd name="T0" fmla="*/ 19026 w 21600"/>
                <a:gd name="T1" fmla="*/ 10800 h 21600"/>
                <a:gd name="T2" fmla="*/ 10800 w 21600"/>
                <a:gd name="T3" fmla="*/ 21600 h 21600"/>
                <a:gd name="T4" fmla="*/ 2574 w 21600"/>
                <a:gd name="T5" fmla="*/ 10800 h 21600"/>
                <a:gd name="T6" fmla="*/ 10800 w 21600"/>
                <a:gd name="T7" fmla="*/ 0 h 21600"/>
                <a:gd name="T8" fmla="*/ 4374 w 21600"/>
                <a:gd name="T9" fmla="*/ 4374 h 21600"/>
                <a:gd name="T10" fmla="*/ 17226 w 21600"/>
                <a:gd name="T11" fmla="*/ 1722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147" y="21600"/>
                  </a:lnTo>
                  <a:lnTo>
                    <a:pt x="16453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315B2F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199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6" name="任意多边形 5"/>
            <p:cNvSpPr>
              <a:spLocks noChangeArrowheads="1"/>
            </p:cNvSpPr>
            <p:nvPr/>
          </p:nvSpPr>
          <p:spPr bwMode="auto">
            <a:xfrm rot="12420000">
              <a:off x="8122399" y="2393986"/>
              <a:ext cx="2186394" cy="2186393"/>
            </a:xfrm>
            <a:custGeom>
              <a:avLst/>
              <a:gdLst>
                <a:gd name="connsiteX0" fmla="*/ 1172747 w 1942522"/>
                <a:gd name="connsiteY0" fmla="*/ 1465008 h 1942521"/>
                <a:gd name="connsiteX1" fmla="*/ 1349215 w 1942522"/>
                <a:gd name="connsiteY1" fmla="*/ 1347834 h 1942521"/>
                <a:gd name="connsiteX2" fmla="*/ 1349216 w 1942522"/>
                <a:gd name="connsiteY2" fmla="*/ 593397 h 1942521"/>
                <a:gd name="connsiteX3" fmla="*/ 594779 w 1942522"/>
                <a:gd name="connsiteY3" fmla="*/ 593397 h 1942521"/>
                <a:gd name="connsiteX4" fmla="*/ 594779 w 1942522"/>
                <a:gd name="connsiteY4" fmla="*/ 1347834 h 1942521"/>
                <a:gd name="connsiteX5" fmla="*/ 1172747 w 1942522"/>
                <a:gd name="connsiteY5" fmla="*/ 1465008 h 1942521"/>
                <a:gd name="connsiteX6" fmla="*/ 1121378 w 1942522"/>
                <a:gd name="connsiteY6" fmla="*/ 1942521 h 1942521"/>
                <a:gd name="connsiteX7" fmla="*/ 822435 w 1942522"/>
                <a:gd name="connsiteY7" fmla="*/ 1942521 h 1942521"/>
                <a:gd name="connsiteX8" fmla="*/ 750658 w 1942522"/>
                <a:gd name="connsiteY8" fmla="*/ 1716490 h 1942521"/>
                <a:gd name="connsiteX9" fmla="*/ 677912 w 1942522"/>
                <a:gd name="connsiteY9" fmla="*/ 1694929 h 1942521"/>
                <a:gd name="connsiteX10" fmla="*/ 601408 w 1942522"/>
                <a:gd name="connsiteY10" fmla="*/ 1654669 h 1942521"/>
                <a:gd name="connsiteX11" fmla="*/ 390905 w 1942522"/>
                <a:gd name="connsiteY11" fmla="*/ 1763702 h 1942521"/>
                <a:gd name="connsiteX12" fmla="*/ 179520 w 1942522"/>
                <a:gd name="connsiteY12" fmla="*/ 1552318 h 1942521"/>
                <a:gd name="connsiteX13" fmla="*/ 286819 w 1942522"/>
                <a:gd name="connsiteY13" fmla="*/ 1345161 h 1942521"/>
                <a:gd name="connsiteX14" fmla="*/ 279875 w 1942522"/>
                <a:gd name="connsiteY14" fmla="*/ 1334058 h 1942521"/>
                <a:gd name="connsiteX15" fmla="*/ 244162 w 1942522"/>
                <a:gd name="connsiteY15" fmla="*/ 1255864 h 1942521"/>
                <a:gd name="connsiteX16" fmla="*/ 222889 w 1942522"/>
                <a:gd name="connsiteY16" fmla="*/ 1191296 h 1942521"/>
                <a:gd name="connsiteX17" fmla="*/ 1 w 1942522"/>
                <a:gd name="connsiteY17" fmla="*/ 1120516 h 1942521"/>
                <a:gd name="connsiteX18" fmla="*/ 0 w 1942522"/>
                <a:gd name="connsiteY18" fmla="*/ 821573 h 1942521"/>
                <a:gd name="connsiteX19" fmla="*/ 227013 w 1942522"/>
                <a:gd name="connsiteY19" fmla="*/ 749484 h 1942521"/>
                <a:gd name="connsiteX20" fmla="*/ 247683 w 1942522"/>
                <a:gd name="connsiteY20" fmla="*/ 676529 h 1942521"/>
                <a:gd name="connsiteX21" fmla="*/ 288098 w 1942522"/>
                <a:gd name="connsiteY21" fmla="*/ 599734 h 1942521"/>
                <a:gd name="connsiteX22" fmla="*/ 179216 w 1942522"/>
                <a:gd name="connsiteY22" fmla="*/ 389523 h 1942521"/>
                <a:gd name="connsiteX23" fmla="*/ 390601 w 1942522"/>
                <a:gd name="connsiteY23" fmla="*/ 178138 h 1942521"/>
                <a:gd name="connsiteX24" fmla="*/ 600674 w 1942522"/>
                <a:gd name="connsiteY24" fmla="*/ 286948 h 1942521"/>
                <a:gd name="connsiteX25" fmla="*/ 677911 w 1942522"/>
                <a:gd name="connsiteY25" fmla="*/ 246302 h 1942521"/>
                <a:gd name="connsiteX26" fmla="*/ 752326 w 1942522"/>
                <a:gd name="connsiteY26" fmla="*/ 220777 h 1942521"/>
                <a:gd name="connsiteX27" fmla="*/ 822436 w 1942522"/>
                <a:gd name="connsiteY27" fmla="*/ 0 h 1942521"/>
                <a:gd name="connsiteX28" fmla="*/ 1121379 w 1942522"/>
                <a:gd name="connsiteY28" fmla="*/ 0 h 1942521"/>
                <a:gd name="connsiteX29" fmla="*/ 1191955 w 1942522"/>
                <a:gd name="connsiteY29" fmla="*/ 222247 h 1942521"/>
                <a:gd name="connsiteX30" fmla="*/ 1335439 w 1942522"/>
                <a:gd name="connsiteY30" fmla="*/ 278493 h 1942521"/>
                <a:gd name="connsiteX31" fmla="*/ 1346799 w 1942522"/>
                <a:gd name="connsiteY31" fmla="*/ 285598 h 1942521"/>
                <a:gd name="connsiteX32" fmla="*/ 1553090 w 1942522"/>
                <a:gd name="connsiteY32" fmla="*/ 178747 h 1942521"/>
                <a:gd name="connsiteX33" fmla="*/ 1764475 w 1942522"/>
                <a:gd name="connsiteY33" fmla="*/ 390131 h 1942521"/>
                <a:gd name="connsiteX34" fmla="*/ 1657690 w 1942522"/>
                <a:gd name="connsiteY34" fmla="*/ 596294 h 1942521"/>
                <a:gd name="connsiteX35" fmla="*/ 1664120 w 1942522"/>
                <a:gd name="connsiteY35" fmla="*/ 607173 h 1942521"/>
                <a:gd name="connsiteX36" fmla="*/ 1712798 w 1942522"/>
                <a:gd name="connsiteY36" fmla="*/ 721040 h 1942521"/>
                <a:gd name="connsiteX37" fmla="*/ 1720312 w 1942522"/>
                <a:gd name="connsiteY37" fmla="*/ 751010 h 1942521"/>
                <a:gd name="connsiteX38" fmla="*/ 1942522 w 1942522"/>
                <a:gd name="connsiteY38" fmla="*/ 821574 h 1942521"/>
                <a:gd name="connsiteX39" fmla="*/ 1942522 w 1942522"/>
                <a:gd name="connsiteY39" fmla="*/ 1120516 h 1942521"/>
                <a:gd name="connsiteX40" fmla="*/ 1721170 w 1942522"/>
                <a:gd name="connsiteY40" fmla="*/ 1190808 h 1942521"/>
                <a:gd name="connsiteX41" fmla="*/ 1718611 w 1942522"/>
                <a:gd name="connsiteY41" fmla="*/ 1202174 h 1942521"/>
                <a:gd name="connsiteX42" fmla="*/ 1524623 w 1942522"/>
                <a:gd name="connsiteY42" fmla="*/ 1523242 h 1942521"/>
                <a:gd name="connsiteX43" fmla="*/ 1266084 w 1942522"/>
                <a:gd name="connsiteY43" fmla="*/ 1694930 h 1942521"/>
                <a:gd name="connsiteX44" fmla="*/ 1193136 w 1942522"/>
                <a:gd name="connsiteY44" fmla="*/ 1716550 h 1942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942522" h="1942521">
                  <a:moveTo>
                    <a:pt x="1172747" y="1465008"/>
                  </a:moveTo>
                  <a:cubicBezTo>
                    <a:pt x="1236966" y="1438969"/>
                    <a:pt x="1297138" y="1399911"/>
                    <a:pt x="1349215" y="1347834"/>
                  </a:cubicBezTo>
                  <a:cubicBezTo>
                    <a:pt x="1557525" y="1139524"/>
                    <a:pt x="1557525" y="801707"/>
                    <a:pt x="1349216" y="593397"/>
                  </a:cubicBezTo>
                  <a:cubicBezTo>
                    <a:pt x="1140906" y="385088"/>
                    <a:pt x="803088" y="385088"/>
                    <a:pt x="594779" y="593397"/>
                  </a:cubicBezTo>
                  <a:cubicBezTo>
                    <a:pt x="386470" y="801707"/>
                    <a:pt x="386470" y="1139525"/>
                    <a:pt x="594779" y="1347834"/>
                  </a:cubicBezTo>
                  <a:cubicBezTo>
                    <a:pt x="751011" y="1504066"/>
                    <a:pt x="980092" y="1543124"/>
                    <a:pt x="1172747" y="1465008"/>
                  </a:cubicBezTo>
                  <a:close/>
                  <a:moveTo>
                    <a:pt x="1121378" y="1942521"/>
                  </a:moveTo>
                  <a:lnTo>
                    <a:pt x="822435" y="1942521"/>
                  </a:lnTo>
                  <a:lnTo>
                    <a:pt x="750658" y="1716490"/>
                  </a:lnTo>
                  <a:lnTo>
                    <a:pt x="677912" y="1694929"/>
                  </a:lnTo>
                  <a:lnTo>
                    <a:pt x="601408" y="1654669"/>
                  </a:lnTo>
                  <a:lnTo>
                    <a:pt x="390905" y="1763702"/>
                  </a:lnTo>
                  <a:lnTo>
                    <a:pt x="179520" y="1552318"/>
                  </a:lnTo>
                  <a:lnTo>
                    <a:pt x="286819" y="1345161"/>
                  </a:lnTo>
                  <a:lnTo>
                    <a:pt x="279875" y="1334058"/>
                  </a:lnTo>
                  <a:cubicBezTo>
                    <a:pt x="266462" y="1308535"/>
                    <a:pt x="254557" y="1282427"/>
                    <a:pt x="244162" y="1255864"/>
                  </a:cubicBezTo>
                  <a:lnTo>
                    <a:pt x="222889" y="1191296"/>
                  </a:lnTo>
                  <a:lnTo>
                    <a:pt x="1" y="1120516"/>
                  </a:lnTo>
                  <a:lnTo>
                    <a:pt x="0" y="821573"/>
                  </a:lnTo>
                  <a:lnTo>
                    <a:pt x="227013" y="749484"/>
                  </a:lnTo>
                  <a:lnTo>
                    <a:pt x="247683" y="676529"/>
                  </a:lnTo>
                  <a:lnTo>
                    <a:pt x="288098" y="599734"/>
                  </a:lnTo>
                  <a:lnTo>
                    <a:pt x="179216" y="389523"/>
                  </a:lnTo>
                  <a:lnTo>
                    <a:pt x="390601" y="178138"/>
                  </a:lnTo>
                  <a:lnTo>
                    <a:pt x="600674" y="286948"/>
                  </a:lnTo>
                  <a:lnTo>
                    <a:pt x="677911" y="246302"/>
                  </a:lnTo>
                  <a:lnTo>
                    <a:pt x="752326" y="220777"/>
                  </a:lnTo>
                  <a:lnTo>
                    <a:pt x="822436" y="0"/>
                  </a:lnTo>
                  <a:lnTo>
                    <a:pt x="1121379" y="0"/>
                  </a:lnTo>
                  <a:lnTo>
                    <a:pt x="1191955" y="222247"/>
                  </a:lnTo>
                  <a:lnTo>
                    <a:pt x="1335439" y="278493"/>
                  </a:lnTo>
                  <a:lnTo>
                    <a:pt x="1346799" y="285598"/>
                  </a:lnTo>
                  <a:lnTo>
                    <a:pt x="1553090" y="178747"/>
                  </a:lnTo>
                  <a:lnTo>
                    <a:pt x="1764475" y="390131"/>
                  </a:lnTo>
                  <a:lnTo>
                    <a:pt x="1657690" y="596294"/>
                  </a:lnTo>
                  <a:lnTo>
                    <a:pt x="1664120" y="607173"/>
                  </a:lnTo>
                  <a:cubicBezTo>
                    <a:pt x="1683494" y="644039"/>
                    <a:pt x="1699721" y="682127"/>
                    <a:pt x="1712798" y="721040"/>
                  </a:cubicBezTo>
                  <a:lnTo>
                    <a:pt x="1720312" y="751010"/>
                  </a:lnTo>
                  <a:lnTo>
                    <a:pt x="1942522" y="821574"/>
                  </a:lnTo>
                  <a:lnTo>
                    <a:pt x="1942522" y="1120516"/>
                  </a:lnTo>
                  <a:lnTo>
                    <a:pt x="1721170" y="1190808"/>
                  </a:lnTo>
                  <a:lnTo>
                    <a:pt x="1718611" y="1202174"/>
                  </a:lnTo>
                  <a:cubicBezTo>
                    <a:pt x="1682283" y="1319646"/>
                    <a:pt x="1617621" y="1430244"/>
                    <a:pt x="1524623" y="1523242"/>
                  </a:cubicBezTo>
                  <a:cubicBezTo>
                    <a:pt x="1448317" y="1599547"/>
                    <a:pt x="1360163" y="1656777"/>
                    <a:pt x="1266084" y="1694930"/>
                  </a:cubicBezTo>
                  <a:lnTo>
                    <a:pt x="1193136" y="1716550"/>
                  </a:lnTo>
                  <a:close/>
                </a:path>
              </a:pathLst>
            </a:custGeom>
            <a:solidFill>
              <a:srgbClr val="315B2F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199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16" name="Text Box 70"/>
          <p:cNvSpPr txBox="1">
            <a:spLocks noChangeArrowheads="1"/>
          </p:cNvSpPr>
          <p:nvPr/>
        </p:nvSpPr>
        <p:spPr bwMode="auto">
          <a:xfrm>
            <a:off x="8661400" y="2868613"/>
            <a:ext cx="1171575" cy="4000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关键词</a:t>
            </a:r>
          </a:p>
        </p:txBody>
      </p:sp>
      <p:grpSp>
        <p:nvGrpSpPr>
          <p:cNvPr id="3" name="组合 10"/>
          <p:cNvGrpSpPr>
            <a:grpSpLocks/>
          </p:cNvGrpSpPr>
          <p:nvPr/>
        </p:nvGrpSpPr>
        <p:grpSpPr bwMode="auto">
          <a:xfrm>
            <a:off x="1808163" y="5135564"/>
            <a:ext cx="8669337" cy="1266393"/>
            <a:chOff x="1808610" y="5136086"/>
            <a:chExt cx="8668890" cy="1266229"/>
          </a:xfrm>
        </p:grpSpPr>
        <p:sp>
          <p:nvSpPr>
            <p:cNvPr id="27664" name="文本框 27"/>
            <p:cNvSpPr txBox="1">
              <a:spLocks noChangeArrowheads="1"/>
            </p:cNvSpPr>
            <p:nvPr/>
          </p:nvSpPr>
          <p:spPr bwMode="auto">
            <a:xfrm>
              <a:off x="1808610" y="5136086"/>
              <a:ext cx="3739711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2000" b="1">
                  <a:sym typeface="Arial" pitchFamily="34" charset="0"/>
                </a:rPr>
                <a:t>单击输入标题</a:t>
              </a:r>
              <a:endParaRPr lang="en-US" altLang="zh-CN" sz="2000" b="1">
                <a:sym typeface="Arial" pitchFamily="34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821309" y="5534498"/>
              <a:ext cx="8656191" cy="867817"/>
            </a:xfrm>
            <a:prstGeom prst="rect">
              <a:avLst/>
            </a:prstGeom>
            <a:noFill/>
          </p:spPr>
          <p:txBody>
            <a:bodyPr lIns="7200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400" spc="1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solidFill>
                    <a:schemeClr val="tx1"/>
                  </a:solidFill>
                  <a:sym typeface="微软雅黑" panose="020B0503020204020204" pitchFamily="34" charset="-122"/>
                </a:rPr>
                <a:t>单击此处添加</a:t>
              </a:r>
              <a:r>
                <a:rPr lang="zh-CN" altLang="en-US" dirty="0">
                  <a:solidFill>
                    <a:schemeClr val="tx1"/>
                  </a:solidFill>
                  <a:sym typeface="微软雅黑" panose="020B0503020204020204" pitchFamily="34" charset="-122"/>
                </a:rPr>
                <a:t>文字单击此处添加文</a:t>
              </a:r>
              <a:r>
                <a:rPr lang="zh-CN" altLang="en-US" dirty="0" smtClean="0">
                  <a:solidFill>
                    <a:schemeClr val="tx1"/>
                  </a:solidFill>
                  <a:sym typeface="微软雅黑" panose="020B0503020204020204" pitchFamily="34" charset="-122"/>
                </a:rPr>
                <a:t>字</a:t>
              </a:r>
              <a:r>
                <a:rPr lang="zh-CN" altLang="en-US" dirty="0">
                  <a:solidFill>
                    <a:schemeClr val="tx1"/>
                  </a:solidFill>
                  <a:sym typeface="微软雅黑" panose="020B0503020204020204" pitchFamily="34" charset="-122"/>
                </a:rPr>
                <a:t>单击此处添加文</a:t>
              </a:r>
              <a:r>
                <a:rPr lang="zh-CN" altLang="en-US" dirty="0" smtClean="0">
                  <a:solidFill>
                    <a:schemeClr val="tx1"/>
                  </a:solidFill>
                  <a:sym typeface="微软雅黑" panose="020B0503020204020204" pitchFamily="34" charset="-122"/>
                </a:rPr>
                <a:t>字，</a:t>
              </a:r>
              <a:r>
                <a:rPr lang="zh-CN" altLang="en-US" dirty="0">
                  <a:solidFill>
                    <a:schemeClr val="tx1"/>
                  </a:solidFill>
                  <a:sym typeface="微软雅黑" panose="020B0503020204020204" pitchFamily="34" charset="-122"/>
                </a:rPr>
                <a:t>单击此处添加文字单击此处添加文字单击此处添加文字</a:t>
              </a:r>
              <a:r>
                <a:rPr lang="zh-CN" altLang="en-US" dirty="0" smtClean="0">
                  <a:solidFill>
                    <a:schemeClr val="tx1"/>
                  </a:solidFill>
                  <a:sym typeface="微软雅黑" panose="020B0503020204020204" pitchFamily="34" charset="-122"/>
                </a:rPr>
                <a:t>，</a:t>
              </a:r>
              <a:r>
                <a:rPr lang="zh-CN" altLang="en-US" dirty="0">
                  <a:solidFill>
                    <a:schemeClr val="tx1"/>
                  </a:solidFill>
                  <a:sym typeface="微软雅黑" panose="020B0503020204020204" pitchFamily="34" charset="-122"/>
                </a:rPr>
                <a:t>单击此处添加文字单击此处添加文字单击此处添加文字</a:t>
              </a:r>
              <a:r>
                <a:rPr lang="zh-CN" altLang="en-US" dirty="0" smtClean="0">
                  <a:solidFill>
                    <a:schemeClr val="tx1"/>
                  </a:solidFill>
                  <a:sym typeface="微软雅黑" panose="020B0503020204020204" pitchFamily="34" charset="-122"/>
                </a:rPr>
                <a:t>，</a:t>
              </a:r>
              <a:r>
                <a:rPr lang="zh-CN" altLang="en-US" dirty="0">
                  <a:solidFill>
                    <a:schemeClr val="tx1"/>
                  </a:solidFill>
                  <a:sym typeface="微软雅黑" panose="020B0503020204020204" pitchFamily="34" charset="-122"/>
                </a:rPr>
                <a:t>单击此处添加文字单击此处添加文字单击此处添加文</a:t>
              </a:r>
              <a:r>
                <a:rPr lang="zh-CN" altLang="en-US" dirty="0" smtClean="0">
                  <a:solidFill>
                    <a:schemeClr val="tx1"/>
                  </a:solidFill>
                  <a:sym typeface="微软雅黑" panose="020B0503020204020204" pitchFamily="34" charset="-122"/>
                </a:rPr>
                <a:t>字。</a:t>
              </a:r>
              <a:endParaRPr lang="en-US" altLang="zh-CN" dirty="0">
                <a:solidFill>
                  <a:schemeClr val="tx1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27659" name="组合 18"/>
          <p:cNvGrpSpPr>
            <a:grpSpLocks/>
          </p:cNvGrpSpPr>
          <p:nvPr/>
        </p:nvGrpSpPr>
        <p:grpSpPr bwMode="auto"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20" name="圆角矩形 19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rgbClr val="3F7B33"/>
                </a:solidFill>
              </a:endParaRPr>
            </a:p>
          </p:txBody>
        </p:sp>
        <p:pic>
          <p:nvPicPr>
            <p:cNvPr id="27661" name="图片 21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662" name="文本框 22"/>
            <p:cNvSpPr txBox="1">
              <a:spLocks noChangeArrowheads="1"/>
            </p:cNvSpPr>
            <p:nvPr/>
          </p:nvSpPr>
          <p:spPr bwMode="auto"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b="1">
                  <a:solidFill>
                    <a:srgbClr val="3C7832"/>
                  </a:solidFill>
                  <a:latin typeface="微软雅黑" pitchFamily="34" charset="-122"/>
                </a:rPr>
                <a:t>单击此处添加标题</a:t>
              </a:r>
            </a:p>
          </p:txBody>
        </p:sp>
        <p:sp>
          <p:nvSpPr>
            <p:cNvPr id="27663" name="文本框 23"/>
            <p:cNvSpPr txBox="1">
              <a:spLocks noChangeArrowheads="1"/>
            </p:cNvSpPr>
            <p:nvPr/>
          </p:nvSpPr>
          <p:spPr bwMode="auto"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chemeClr val="bg1"/>
                  </a:solidFill>
                  <a:latin typeface="微软雅黑" pitchFamily="34" charset="-122"/>
                </a:rPr>
                <a:t>X</a:t>
              </a:r>
              <a:endParaRPr lang="zh-CN" altLang="en-US" b="1">
                <a:solidFill>
                  <a:schemeClr val="bg1"/>
                </a:solidFill>
                <a:latin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8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2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utoUpdateAnimBg="0"/>
      <p:bldP spid="12" grpId="1"/>
      <p:bldP spid="14" grpId="0" bldLvl="0" autoUpdateAnimBg="0"/>
      <p:bldP spid="14" grpId="1"/>
      <p:bldP spid="15" grpId="0" bldLvl="0" autoUpdateAnimBg="0"/>
      <p:bldP spid="15" grpId="1"/>
      <p:bldP spid="16" grpId="0" bldLvl="0" autoUpdateAnimBg="0"/>
      <p:bldP spid="1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131077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2120</TotalTime>
  <Words>200</Words>
  <Application>Microsoft Office PowerPoint</Application>
  <PresentationFormat>宽屏</PresentationFormat>
  <Paragraphs>15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等线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绿色环境保护主题PPT幻灯片下载</dc:title>
  <dc:creator>kan</dc:creator>
  <cp:lastModifiedBy>kan</cp:lastModifiedBy>
  <cp:revision>567</cp:revision>
  <dcterms:created xsi:type="dcterms:W3CDTF">2015-08-21T12:41:56Z</dcterms:created>
  <dcterms:modified xsi:type="dcterms:W3CDTF">2016-02-28T02:36:50Z</dcterms:modified>
</cp:coreProperties>
</file>