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8" r:id="rId3"/>
    <p:sldId id="322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>
          <p15:clr>
            <a:srgbClr val="A4A3A4"/>
          </p15:clr>
        </p15:guide>
        <p15:guide id="2" orient="horz" pos="334">
          <p15:clr>
            <a:srgbClr val="A4A3A4"/>
          </p15:clr>
        </p15:guide>
        <p15:guide id="3" orient="horz" pos="3867">
          <p15:clr>
            <a:srgbClr val="A4A3A4"/>
          </p15:clr>
        </p15:guide>
        <p15:guide id="4" pos="3832">
          <p15:clr>
            <a:srgbClr val="A4A3A4"/>
          </p15:clr>
        </p15:guide>
        <p15:guide id="5" pos="437">
          <p15:clr>
            <a:srgbClr val="A4A3A4"/>
          </p15:clr>
        </p15:guide>
        <p15:guide id="6" pos="71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A8B"/>
    <a:srgbClr val="F74319"/>
    <a:srgbClr val="008E80"/>
    <a:srgbClr val="AC142D"/>
    <a:srgbClr val="C31734"/>
    <a:srgbClr val="008276"/>
    <a:srgbClr val="009688"/>
    <a:srgbClr val="CE1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48"/>
        <p:guide orient="horz" pos="334"/>
        <p:guide orient="horz" pos="3867"/>
        <p:guide pos="3832"/>
        <p:guide pos="437"/>
        <p:guide pos="71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91636A5-13CC-4563-9996-0DA3DFBC3B84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15B622B-C510-405E-B274-C4533C0D33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957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3697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930E7-973F-48AF-8FA2-D3E8759585E1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BB4ED-7539-410F-83BE-3CF98BC88E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034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D0063-4A0D-4688-ACA9-7A55C35E9B8F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27037-0151-4868-AC22-F4BD2D4BE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654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37525-1E73-48B4-A064-28B2389E399F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FFBE2-9F9D-4EF5-8710-4543FB79D9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20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65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96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168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43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095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1066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608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09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0F64F-70F1-4755-BFDB-54B3357E09AD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10E7D-3AC1-434E-9D28-493B8DAB7C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978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532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4414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483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4CB-08DD-4D57-88D5-FE87C07A9622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7B5F8-BB16-4DC3-9D5C-E48341A82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20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45DD6-F399-40CA-934B-E4D434E2F545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54034-1AE8-400F-ACA6-445CABB8B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906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53FCE-AB05-46A9-8AFB-88282107E217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9AD1A-15BC-4FD5-9352-84711AFCB7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42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93EA5-B3E0-4495-A4BD-126453847CEA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A3414-9AD7-4B15-9D46-9E29330AD9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718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D3044-C8CC-4C64-A53E-BA884255FE5B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6AFED-B61B-428F-81D1-B25D3FBB34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519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14FBA-EEA9-4509-BE5E-B15B0B5FB394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86E23-B5A5-46E4-A9E9-1C2EB8880C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22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A4B44-649F-464C-B4F8-C797D8105F4E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9B510-6C71-4B7C-A1A5-2858541DC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492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167DE1F-6B50-42BA-AD01-24AEE52BAC5B}" type="datetimeFigureOut">
              <a:rPr lang="zh-CN" altLang="en-US"/>
              <a:pPr>
                <a:defRPr/>
              </a:pPr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490F99-BA35-47A2-8FF8-00D6236B90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0613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  <p:grpSp>
        <p:nvGrpSpPr>
          <p:cNvPr id="5123" name="组合 2"/>
          <p:cNvGrpSpPr>
            <a:grpSpLocks/>
          </p:cNvGrpSpPr>
          <p:nvPr/>
        </p:nvGrpSpPr>
        <p:grpSpPr bwMode="auto">
          <a:xfrm>
            <a:off x="1241425" y="1573213"/>
            <a:ext cx="4343400" cy="4184650"/>
            <a:chOff x="1008063" y="1557338"/>
            <a:chExt cx="4343400" cy="4184650"/>
          </a:xfrm>
        </p:grpSpPr>
        <p:sp>
          <p:nvSpPr>
            <p:cNvPr id="5" name="空心弧 4"/>
            <p:cNvSpPr/>
            <p:nvPr/>
          </p:nvSpPr>
          <p:spPr bwMode="auto">
            <a:xfrm>
              <a:off x="1443038" y="2076450"/>
              <a:ext cx="3473450" cy="3470275"/>
            </a:xfrm>
            <a:prstGeom prst="blockArc">
              <a:avLst>
                <a:gd name="adj1" fmla="val 11880000"/>
                <a:gd name="adj2" fmla="val 16200000"/>
                <a:gd name="adj3" fmla="val 4637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空心弧 5"/>
            <p:cNvSpPr/>
            <p:nvPr/>
          </p:nvSpPr>
          <p:spPr bwMode="auto">
            <a:xfrm>
              <a:off x="1443038" y="2076450"/>
              <a:ext cx="3473450" cy="3470275"/>
            </a:xfrm>
            <a:prstGeom prst="blockArc">
              <a:avLst>
                <a:gd name="adj1" fmla="val 7560000"/>
                <a:gd name="adj2" fmla="val 11880000"/>
                <a:gd name="adj3" fmla="val 4637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空心弧 6"/>
            <p:cNvSpPr/>
            <p:nvPr/>
          </p:nvSpPr>
          <p:spPr bwMode="auto">
            <a:xfrm>
              <a:off x="1443038" y="2076450"/>
              <a:ext cx="3473450" cy="3470275"/>
            </a:xfrm>
            <a:prstGeom prst="blockArc">
              <a:avLst>
                <a:gd name="adj1" fmla="val 3240000"/>
                <a:gd name="adj2" fmla="val 7560000"/>
                <a:gd name="adj3" fmla="val 4637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空心弧 7"/>
            <p:cNvSpPr/>
            <p:nvPr/>
          </p:nvSpPr>
          <p:spPr bwMode="auto">
            <a:xfrm>
              <a:off x="1443038" y="2076450"/>
              <a:ext cx="3473450" cy="3470275"/>
            </a:xfrm>
            <a:prstGeom prst="blockArc">
              <a:avLst>
                <a:gd name="adj1" fmla="val 20520000"/>
                <a:gd name="adj2" fmla="val 3240000"/>
                <a:gd name="adj3" fmla="val 4637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空心弧 8"/>
            <p:cNvSpPr/>
            <p:nvPr/>
          </p:nvSpPr>
          <p:spPr bwMode="auto">
            <a:xfrm>
              <a:off x="1443038" y="2076450"/>
              <a:ext cx="3473450" cy="3470275"/>
            </a:xfrm>
            <a:prstGeom prst="blockArc">
              <a:avLst>
                <a:gd name="adj1" fmla="val 16200000"/>
                <a:gd name="adj2" fmla="val 20520000"/>
                <a:gd name="adj3" fmla="val 4637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任意多边形 9"/>
            <p:cNvSpPr/>
            <p:nvPr/>
          </p:nvSpPr>
          <p:spPr bwMode="auto">
            <a:xfrm>
              <a:off x="2381251" y="3013075"/>
              <a:ext cx="1597025" cy="1597025"/>
            </a:xfrm>
            <a:custGeom>
              <a:avLst/>
              <a:gdLst>
                <a:gd name="connsiteX0" fmla="*/ 0 w 2051843"/>
                <a:gd name="connsiteY0" fmla="*/ 1025922 h 2051843"/>
                <a:gd name="connsiteX1" fmla="*/ 1025922 w 2051843"/>
                <a:gd name="connsiteY1" fmla="*/ 0 h 2051843"/>
                <a:gd name="connsiteX2" fmla="*/ 2051844 w 2051843"/>
                <a:gd name="connsiteY2" fmla="*/ 1025922 h 2051843"/>
                <a:gd name="connsiteX3" fmla="*/ 1025922 w 2051843"/>
                <a:gd name="connsiteY3" fmla="*/ 2051844 h 2051843"/>
                <a:gd name="connsiteX4" fmla="*/ 0 w 2051843"/>
                <a:gd name="connsiteY4" fmla="*/ 1025922 h 2051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1843" h="2051843">
                  <a:moveTo>
                    <a:pt x="0" y="1025922"/>
                  </a:moveTo>
                  <a:cubicBezTo>
                    <a:pt x="0" y="459321"/>
                    <a:pt x="459321" y="0"/>
                    <a:pt x="1025922" y="0"/>
                  </a:cubicBezTo>
                  <a:cubicBezTo>
                    <a:pt x="1592523" y="0"/>
                    <a:pt x="2051844" y="459321"/>
                    <a:pt x="2051844" y="1025922"/>
                  </a:cubicBezTo>
                  <a:cubicBezTo>
                    <a:pt x="2051844" y="1592523"/>
                    <a:pt x="1592523" y="2051844"/>
                    <a:pt x="1025922" y="2051844"/>
                  </a:cubicBezTo>
                  <a:cubicBezTo>
                    <a:pt x="459321" y="2051844"/>
                    <a:pt x="0" y="1592523"/>
                    <a:pt x="0" y="1025922"/>
                  </a:cubicBezTo>
                  <a:close/>
                </a:path>
              </a:pathLst>
            </a:custGeom>
            <a:solidFill>
              <a:srgbClr val="009989"/>
            </a:solidFill>
            <a:ln>
              <a:noFill/>
            </a:ln>
            <a:effectLst>
              <a:outerShdw blurRad="63500" sx="106000" sy="106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57635" tIns="357635" rIns="357635" bIns="357635" spcCol="1270" anchor="ctr"/>
            <a:lstStyle/>
            <a:p>
              <a:pPr algn="ctr" defTabSz="20002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2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2620963" y="1557338"/>
              <a:ext cx="1117600" cy="1117600"/>
            </a:xfrm>
            <a:custGeom>
              <a:avLst/>
              <a:gdLst>
                <a:gd name="connsiteX0" fmla="*/ 0 w 1436290"/>
                <a:gd name="connsiteY0" fmla="*/ 718145 h 1436290"/>
                <a:gd name="connsiteX1" fmla="*/ 718145 w 1436290"/>
                <a:gd name="connsiteY1" fmla="*/ 0 h 1436290"/>
                <a:gd name="connsiteX2" fmla="*/ 1436290 w 1436290"/>
                <a:gd name="connsiteY2" fmla="*/ 718145 h 1436290"/>
                <a:gd name="connsiteX3" fmla="*/ 718145 w 1436290"/>
                <a:gd name="connsiteY3" fmla="*/ 1436290 h 1436290"/>
                <a:gd name="connsiteX4" fmla="*/ 0 w 1436290"/>
                <a:gd name="connsiteY4" fmla="*/ 718145 h 14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6290" h="1436290">
                  <a:moveTo>
                    <a:pt x="0" y="718145"/>
                  </a:moveTo>
                  <a:cubicBezTo>
                    <a:pt x="0" y="321524"/>
                    <a:pt x="321524" y="0"/>
                    <a:pt x="718145" y="0"/>
                  </a:cubicBezTo>
                  <a:cubicBezTo>
                    <a:pt x="1114766" y="0"/>
                    <a:pt x="1436290" y="321524"/>
                    <a:pt x="1436290" y="718145"/>
                  </a:cubicBezTo>
                  <a:cubicBezTo>
                    <a:pt x="1436290" y="1114766"/>
                    <a:pt x="1114766" y="1436290"/>
                    <a:pt x="718145" y="1436290"/>
                  </a:cubicBezTo>
                  <a:cubicBezTo>
                    <a:pt x="321524" y="1436290"/>
                    <a:pt x="0" y="1114766"/>
                    <a:pt x="0" y="718145"/>
                  </a:cubicBezTo>
                  <a:close/>
                </a:path>
              </a:pathLst>
            </a:custGeom>
            <a:solidFill>
              <a:srgbClr val="A3A948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49710" tIns="249710" rIns="249710" bIns="249710" spcCol="1270" anchor="ctr"/>
            <a:lstStyle/>
            <a:p>
              <a:pPr algn="ctr" defTabSz="13779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 bwMode="auto">
            <a:xfrm>
              <a:off x="4233863" y="2728913"/>
              <a:ext cx="1117600" cy="1117600"/>
            </a:xfrm>
            <a:custGeom>
              <a:avLst/>
              <a:gdLst>
                <a:gd name="connsiteX0" fmla="*/ 0 w 1436290"/>
                <a:gd name="connsiteY0" fmla="*/ 718145 h 1436290"/>
                <a:gd name="connsiteX1" fmla="*/ 718145 w 1436290"/>
                <a:gd name="connsiteY1" fmla="*/ 0 h 1436290"/>
                <a:gd name="connsiteX2" fmla="*/ 1436290 w 1436290"/>
                <a:gd name="connsiteY2" fmla="*/ 718145 h 1436290"/>
                <a:gd name="connsiteX3" fmla="*/ 718145 w 1436290"/>
                <a:gd name="connsiteY3" fmla="*/ 1436290 h 1436290"/>
                <a:gd name="connsiteX4" fmla="*/ 0 w 1436290"/>
                <a:gd name="connsiteY4" fmla="*/ 718145 h 14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6290" h="1436290">
                  <a:moveTo>
                    <a:pt x="0" y="718145"/>
                  </a:moveTo>
                  <a:cubicBezTo>
                    <a:pt x="0" y="321524"/>
                    <a:pt x="321524" y="0"/>
                    <a:pt x="718145" y="0"/>
                  </a:cubicBezTo>
                  <a:cubicBezTo>
                    <a:pt x="1114766" y="0"/>
                    <a:pt x="1436290" y="321524"/>
                    <a:pt x="1436290" y="718145"/>
                  </a:cubicBezTo>
                  <a:cubicBezTo>
                    <a:pt x="1436290" y="1114766"/>
                    <a:pt x="1114766" y="1436290"/>
                    <a:pt x="718145" y="1436290"/>
                  </a:cubicBezTo>
                  <a:cubicBezTo>
                    <a:pt x="321524" y="1436290"/>
                    <a:pt x="0" y="1114766"/>
                    <a:pt x="0" y="718145"/>
                  </a:cubicBezTo>
                  <a:close/>
                </a:path>
              </a:pathLst>
            </a:custGeom>
            <a:solidFill>
              <a:srgbClr val="EDB92E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49710" tIns="249710" rIns="249710" bIns="249710" spcCol="1270" anchor="ctr"/>
            <a:lstStyle/>
            <a:p>
              <a:pPr algn="ctr" defTabSz="13779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>
              <a:off x="3617913" y="4624388"/>
              <a:ext cx="1117600" cy="1117600"/>
            </a:xfrm>
            <a:custGeom>
              <a:avLst/>
              <a:gdLst>
                <a:gd name="connsiteX0" fmla="*/ 0 w 1436290"/>
                <a:gd name="connsiteY0" fmla="*/ 718145 h 1436290"/>
                <a:gd name="connsiteX1" fmla="*/ 718145 w 1436290"/>
                <a:gd name="connsiteY1" fmla="*/ 0 h 1436290"/>
                <a:gd name="connsiteX2" fmla="*/ 1436290 w 1436290"/>
                <a:gd name="connsiteY2" fmla="*/ 718145 h 1436290"/>
                <a:gd name="connsiteX3" fmla="*/ 718145 w 1436290"/>
                <a:gd name="connsiteY3" fmla="*/ 1436290 h 1436290"/>
                <a:gd name="connsiteX4" fmla="*/ 0 w 1436290"/>
                <a:gd name="connsiteY4" fmla="*/ 718145 h 14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6290" h="1436290">
                  <a:moveTo>
                    <a:pt x="0" y="718145"/>
                  </a:moveTo>
                  <a:cubicBezTo>
                    <a:pt x="0" y="321524"/>
                    <a:pt x="321524" y="0"/>
                    <a:pt x="718145" y="0"/>
                  </a:cubicBezTo>
                  <a:cubicBezTo>
                    <a:pt x="1114766" y="0"/>
                    <a:pt x="1436290" y="321524"/>
                    <a:pt x="1436290" y="718145"/>
                  </a:cubicBezTo>
                  <a:cubicBezTo>
                    <a:pt x="1436290" y="1114766"/>
                    <a:pt x="1114766" y="1436290"/>
                    <a:pt x="718145" y="1436290"/>
                  </a:cubicBezTo>
                  <a:cubicBezTo>
                    <a:pt x="321524" y="1436290"/>
                    <a:pt x="0" y="1114766"/>
                    <a:pt x="0" y="718145"/>
                  </a:cubicBezTo>
                  <a:close/>
                </a:path>
              </a:pathLst>
            </a:custGeom>
            <a:solidFill>
              <a:srgbClr val="F8593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49710" tIns="249710" rIns="249710" bIns="249710" spcCol="1270" anchor="ctr"/>
            <a:lstStyle/>
            <a:p>
              <a:pPr algn="ctr" defTabSz="13779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 bwMode="auto">
            <a:xfrm>
              <a:off x="1624013" y="4624388"/>
              <a:ext cx="1117600" cy="1117600"/>
            </a:xfrm>
            <a:custGeom>
              <a:avLst/>
              <a:gdLst>
                <a:gd name="connsiteX0" fmla="*/ 0 w 1436290"/>
                <a:gd name="connsiteY0" fmla="*/ 718145 h 1436290"/>
                <a:gd name="connsiteX1" fmla="*/ 718145 w 1436290"/>
                <a:gd name="connsiteY1" fmla="*/ 0 h 1436290"/>
                <a:gd name="connsiteX2" fmla="*/ 1436290 w 1436290"/>
                <a:gd name="connsiteY2" fmla="*/ 718145 h 1436290"/>
                <a:gd name="connsiteX3" fmla="*/ 718145 w 1436290"/>
                <a:gd name="connsiteY3" fmla="*/ 1436290 h 1436290"/>
                <a:gd name="connsiteX4" fmla="*/ 0 w 1436290"/>
                <a:gd name="connsiteY4" fmla="*/ 718145 h 14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6290" h="1436290">
                  <a:moveTo>
                    <a:pt x="0" y="718145"/>
                  </a:moveTo>
                  <a:cubicBezTo>
                    <a:pt x="0" y="321524"/>
                    <a:pt x="321524" y="0"/>
                    <a:pt x="718145" y="0"/>
                  </a:cubicBezTo>
                  <a:cubicBezTo>
                    <a:pt x="1114766" y="0"/>
                    <a:pt x="1436290" y="321524"/>
                    <a:pt x="1436290" y="718145"/>
                  </a:cubicBezTo>
                  <a:cubicBezTo>
                    <a:pt x="1436290" y="1114766"/>
                    <a:pt x="1114766" y="1436290"/>
                    <a:pt x="718145" y="1436290"/>
                  </a:cubicBezTo>
                  <a:cubicBezTo>
                    <a:pt x="321524" y="1436290"/>
                    <a:pt x="0" y="1114766"/>
                    <a:pt x="0" y="718145"/>
                  </a:cubicBezTo>
                  <a:close/>
                </a:path>
              </a:pathLst>
            </a:custGeom>
            <a:solidFill>
              <a:srgbClr val="CE1836"/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49710" tIns="249710" rIns="249710" bIns="249710" spcCol="1270" anchor="ctr"/>
            <a:lstStyle/>
            <a:p>
              <a:pPr algn="ctr" defTabSz="13779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 bwMode="auto">
            <a:xfrm>
              <a:off x="1008063" y="2728913"/>
              <a:ext cx="1117600" cy="1117600"/>
            </a:xfrm>
            <a:custGeom>
              <a:avLst/>
              <a:gdLst>
                <a:gd name="connsiteX0" fmla="*/ 0 w 1436290"/>
                <a:gd name="connsiteY0" fmla="*/ 718145 h 1436290"/>
                <a:gd name="connsiteX1" fmla="*/ 718145 w 1436290"/>
                <a:gd name="connsiteY1" fmla="*/ 0 h 1436290"/>
                <a:gd name="connsiteX2" fmla="*/ 1436290 w 1436290"/>
                <a:gd name="connsiteY2" fmla="*/ 718145 h 1436290"/>
                <a:gd name="connsiteX3" fmla="*/ 718145 w 1436290"/>
                <a:gd name="connsiteY3" fmla="*/ 1436290 h 1436290"/>
                <a:gd name="connsiteX4" fmla="*/ 0 w 1436290"/>
                <a:gd name="connsiteY4" fmla="*/ 718145 h 14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6290" h="1436290">
                  <a:moveTo>
                    <a:pt x="0" y="718145"/>
                  </a:moveTo>
                  <a:cubicBezTo>
                    <a:pt x="0" y="321524"/>
                    <a:pt x="321524" y="0"/>
                    <a:pt x="718145" y="0"/>
                  </a:cubicBezTo>
                  <a:cubicBezTo>
                    <a:pt x="1114766" y="0"/>
                    <a:pt x="1436290" y="321524"/>
                    <a:pt x="1436290" y="718145"/>
                  </a:cubicBezTo>
                  <a:cubicBezTo>
                    <a:pt x="1436290" y="1114766"/>
                    <a:pt x="1114766" y="1436290"/>
                    <a:pt x="718145" y="1436290"/>
                  </a:cubicBezTo>
                  <a:cubicBezTo>
                    <a:pt x="321524" y="1436290"/>
                    <a:pt x="0" y="1114766"/>
                    <a:pt x="0" y="71814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5110" tIns="275110" rIns="275110" bIns="275110" spcCol="1270" anchor="ctr"/>
            <a:lstStyle/>
            <a:p>
              <a:pPr algn="ctr" defTabSz="22669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2490788" y="3571875"/>
              <a:ext cx="1377950" cy="4794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20002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2741613" y="1903413"/>
              <a:ext cx="876300" cy="4254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3779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4354513" y="3074988"/>
              <a:ext cx="876300" cy="4254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3779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3738563" y="4970463"/>
              <a:ext cx="876300" cy="4254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3779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6166" name="矩形 21"/>
            <p:cNvSpPr>
              <a:spLocks noChangeArrowheads="1"/>
            </p:cNvSpPr>
            <p:nvPr/>
          </p:nvSpPr>
          <p:spPr bwMode="auto">
            <a:xfrm>
              <a:off x="1744663" y="4970463"/>
              <a:ext cx="876300" cy="425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377950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6167" name="矩形 22"/>
            <p:cNvSpPr>
              <a:spLocks noChangeArrowheads="1"/>
            </p:cNvSpPr>
            <p:nvPr/>
          </p:nvSpPr>
          <p:spPr bwMode="auto">
            <a:xfrm>
              <a:off x="1128713" y="3074988"/>
              <a:ext cx="876300" cy="425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377950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6659563" y="1639888"/>
            <a:ext cx="92075" cy="558800"/>
          </a:xfrm>
          <a:prstGeom prst="rect">
            <a:avLst/>
          </a:prstGeom>
          <a:solidFill>
            <a:srgbClr val="A3A9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659563" y="2598738"/>
            <a:ext cx="92075" cy="558800"/>
          </a:xfrm>
          <a:prstGeom prst="rect">
            <a:avLst/>
          </a:prstGeom>
          <a:solidFill>
            <a:srgbClr val="EDB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659563" y="3559175"/>
            <a:ext cx="92075" cy="558800"/>
          </a:xfrm>
          <a:prstGeom prst="rect">
            <a:avLst/>
          </a:prstGeom>
          <a:solidFill>
            <a:srgbClr val="F85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659563" y="4518025"/>
            <a:ext cx="92075" cy="558800"/>
          </a:xfrm>
          <a:prstGeom prst="rect">
            <a:avLst/>
          </a:prstGeom>
          <a:solidFill>
            <a:srgbClr val="CE1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659563" y="5478463"/>
            <a:ext cx="92075" cy="5588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921500" y="1512888"/>
            <a:ext cx="4575175" cy="8125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此处添加文字说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明，此处添加文字说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21500" y="2471738"/>
            <a:ext cx="4575175" cy="7774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此处添加文字说明，此处添加文字说明此处添加文字说明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21500" y="3432175"/>
            <a:ext cx="4575175" cy="7774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此处添加文字说明，此处添加文字说明此处添加文字说明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21500" y="4391025"/>
            <a:ext cx="4575175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此处添加文字说明，此处添加文字说明此处添加文字说明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21500" y="5351463"/>
            <a:ext cx="4575175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此处添加文字说明，此处添加文字说明此处添加文字说明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3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5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5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26" grpId="0" animBg="1"/>
      <p:bldP spid="28" grpId="0" animBg="1"/>
      <p:bldP spid="29" grpId="0" animBg="1"/>
      <p:bldP spid="30" grpId="0" animBg="1"/>
      <p:bldP spid="16" grpId="0"/>
      <p:bldP spid="31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1004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</TotalTime>
  <Words>219</Words>
  <Application>Microsoft Office PowerPoint</Application>
  <PresentationFormat>宽屏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191</cp:revision>
  <dcterms:created xsi:type="dcterms:W3CDTF">2015-09-11T05:49:34Z</dcterms:created>
  <dcterms:modified xsi:type="dcterms:W3CDTF">2016-04-21T09:28:44Z</dcterms:modified>
</cp:coreProperties>
</file>