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2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层级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187389" y="5315248"/>
            <a:ext cx="3119720" cy="690563"/>
            <a:chOff x="1187389" y="5315248"/>
            <a:chExt cx="3119720" cy="690563"/>
          </a:xfrm>
        </p:grpSpPr>
        <p:sp>
          <p:nvSpPr>
            <p:cNvPr id="15" name="立方体 14"/>
            <p:cNvSpPr/>
            <p:nvPr/>
          </p:nvSpPr>
          <p:spPr>
            <a:xfrm>
              <a:off x="1187390" y="5315248"/>
              <a:ext cx="3119719" cy="690563"/>
            </a:xfrm>
            <a:prstGeom prst="cube">
              <a:avLst/>
            </a:prstGeom>
            <a:gradFill flip="none" rotWithShape="1">
              <a:gsLst>
                <a:gs pos="88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187389" y="5486401"/>
              <a:ext cx="2940111" cy="317579"/>
              <a:chOff x="7622400" y="3752850"/>
              <a:chExt cx="2474100" cy="1452861"/>
            </a:xfrm>
          </p:grpSpPr>
          <p:sp>
            <p:nvSpPr>
              <p:cNvPr id="30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>
                <a:stCxn id="30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80" y="3706100"/>
            <a:ext cx="1745181" cy="193909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4230909" y="4610400"/>
            <a:ext cx="1495425" cy="1388267"/>
            <a:chOff x="4230909" y="4610400"/>
            <a:chExt cx="1495425" cy="1388267"/>
          </a:xfrm>
        </p:grpSpPr>
        <p:sp>
          <p:nvSpPr>
            <p:cNvPr id="12" name="立方体 11"/>
            <p:cNvSpPr/>
            <p:nvPr/>
          </p:nvSpPr>
          <p:spPr>
            <a:xfrm>
              <a:off x="4230909" y="4610400"/>
              <a:ext cx="1495425" cy="1381125"/>
            </a:xfrm>
            <a:prstGeom prst="cube">
              <a:avLst/>
            </a:prstGeom>
            <a:gradFill flip="none" rotWithShape="1">
              <a:gsLst>
                <a:gs pos="91000">
                  <a:srgbClr val="F93D32"/>
                </a:gs>
                <a:gs pos="0">
                  <a:srgbClr val="BE100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230909" y="4977110"/>
              <a:ext cx="1148335" cy="683419"/>
              <a:chOff x="7622400" y="3752850"/>
              <a:chExt cx="2474100" cy="1452861"/>
            </a:xfrm>
          </p:grpSpPr>
          <p:sp>
            <p:nvSpPr>
              <p:cNvPr id="27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>
                <a:stCxn id="27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/>
            <p:cNvSpPr txBox="1"/>
            <p:nvPr/>
          </p:nvSpPr>
          <p:spPr>
            <a:xfrm>
              <a:off x="4246224" y="559855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31675" y="3948412"/>
            <a:ext cx="2227667" cy="2057399"/>
            <a:chOff x="5631675" y="3948412"/>
            <a:chExt cx="2227667" cy="2057399"/>
          </a:xfrm>
        </p:grpSpPr>
        <p:sp>
          <p:nvSpPr>
            <p:cNvPr id="13" name="立方体 12"/>
            <p:cNvSpPr/>
            <p:nvPr/>
          </p:nvSpPr>
          <p:spPr>
            <a:xfrm>
              <a:off x="5631675" y="3948412"/>
              <a:ext cx="2227667" cy="2057399"/>
            </a:xfrm>
            <a:prstGeom prst="cube">
              <a:avLst/>
            </a:prstGeom>
            <a:gradFill flip="none" rotWithShape="1">
              <a:gsLst>
                <a:gs pos="100000">
                  <a:srgbClr val="F93D32"/>
                </a:gs>
                <a:gs pos="5000">
                  <a:srgbClr val="BE100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631675" y="4479281"/>
              <a:ext cx="1708926" cy="1007120"/>
              <a:chOff x="7622400" y="3752850"/>
              <a:chExt cx="2474100" cy="1452861"/>
            </a:xfrm>
          </p:grpSpPr>
          <p:sp>
            <p:nvSpPr>
              <p:cNvPr id="24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/>
              <p:cNvCxnSpPr>
                <a:stCxn id="24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908899" y="54451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12875" y="3009898"/>
            <a:ext cx="3228384" cy="2981628"/>
            <a:chOff x="7612875" y="3009898"/>
            <a:chExt cx="3228384" cy="2981628"/>
          </a:xfrm>
        </p:grpSpPr>
        <p:sp>
          <p:nvSpPr>
            <p:cNvPr id="14" name="立方体 13"/>
            <p:cNvSpPr/>
            <p:nvPr/>
          </p:nvSpPr>
          <p:spPr>
            <a:xfrm>
              <a:off x="7612875" y="3009898"/>
              <a:ext cx="3228384" cy="2981628"/>
            </a:xfrm>
            <a:prstGeom prst="cube">
              <a:avLst/>
            </a:prstGeom>
            <a:gradFill flip="none" rotWithShape="1">
              <a:gsLst>
                <a:gs pos="100000">
                  <a:srgbClr val="F93D32"/>
                </a:gs>
                <a:gs pos="11000">
                  <a:srgbClr val="BE100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622400" y="3752850"/>
              <a:ext cx="2474100" cy="1452861"/>
              <a:chOff x="7622400" y="3752850"/>
              <a:chExt cx="2474100" cy="1452861"/>
            </a:xfrm>
          </p:grpSpPr>
          <p:sp>
            <p:nvSpPr>
              <p:cNvPr id="16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>
                <a:stCxn id="16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/>
            <p:cNvSpPr txBox="1"/>
            <p:nvPr/>
          </p:nvSpPr>
          <p:spPr>
            <a:xfrm>
              <a:off x="8254156" y="517148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829161" y="2170851"/>
            <a:ext cx="3856695" cy="2037266"/>
            <a:chOff x="2829161" y="2170851"/>
            <a:chExt cx="3856695" cy="2037266"/>
          </a:xfrm>
        </p:grpSpPr>
        <p:grpSp>
          <p:nvGrpSpPr>
            <p:cNvPr id="47" name="组合 46"/>
            <p:cNvGrpSpPr/>
            <p:nvPr/>
          </p:nvGrpSpPr>
          <p:grpSpPr>
            <a:xfrm>
              <a:off x="2952750" y="2753313"/>
              <a:ext cx="3733106" cy="1454804"/>
              <a:chOff x="2952750" y="2753313"/>
              <a:chExt cx="3733106" cy="1454804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H="1" flipV="1">
                <a:off x="5231052" y="2753313"/>
                <a:ext cx="1454804" cy="1454804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2952750" y="2759318"/>
                <a:ext cx="2278303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2829161" y="217085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层级关系用于强调几个对象</a:t>
              </a:r>
              <a:endPara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之间的层次性差异。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829161" y="1615901"/>
            <a:ext cx="6338690" cy="1667692"/>
            <a:chOff x="2829161" y="1615901"/>
            <a:chExt cx="6338690" cy="1667692"/>
          </a:xfrm>
        </p:grpSpPr>
        <p:sp>
          <p:nvSpPr>
            <p:cNvPr id="45" name="文本框 44"/>
            <p:cNvSpPr txBox="1"/>
            <p:nvPr/>
          </p:nvSpPr>
          <p:spPr>
            <a:xfrm>
              <a:off x="2829161" y="1615901"/>
              <a:ext cx="44935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层级关系用于强调几个对象之间的层次性差异。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952750" y="1971458"/>
              <a:ext cx="6215101" cy="1312135"/>
              <a:chOff x="2952750" y="1971458"/>
              <a:chExt cx="6215101" cy="1312135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H="1" flipV="1">
                <a:off x="7864998" y="1980740"/>
                <a:ext cx="1302853" cy="1302853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2952750" y="1971458"/>
                <a:ext cx="4906593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五边形 48"/>
          <p:cNvSpPr/>
          <p:nvPr/>
        </p:nvSpPr>
        <p:spPr>
          <a:xfrm>
            <a:off x="2378606" y="1705861"/>
            <a:ext cx="426689" cy="263739"/>
          </a:xfrm>
          <a:prstGeom prst="homePlate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3</a:t>
            </a:r>
            <a:endParaRPr lang="zh-CN" altLang="en-US"/>
          </a:p>
        </p:txBody>
      </p:sp>
      <p:sp>
        <p:nvSpPr>
          <p:cNvPr id="50" name="五边形 49"/>
          <p:cNvSpPr/>
          <p:nvPr/>
        </p:nvSpPr>
        <p:spPr>
          <a:xfrm>
            <a:off x="2378606" y="2198370"/>
            <a:ext cx="426689" cy="263739"/>
          </a:xfrm>
          <a:prstGeom prst="homePlate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2</a:t>
            </a:r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2829161" y="3122336"/>
            <a:ext cx="2149460" cy="1553309"/>
            <a:chOff x="2829161" y="3122336"/>
            <a:chExt cx="2149460" cy="1553309"/>
          </a:xfrm>
        </p:grpSpPr>
        <p:grpSp>
          <p:nvGrpSpPr>
            <p:cNvPr id="43" name="组合 42"/>
            <p:cNvGrpSpPr/>
            <p:nvPr/>
          </p:nvGrpSpPr>
          <p:grpSpPr>
            <a:xfrm>
              <a:off x="2952750" y="4004133"/>
              <a:ext cx="2025871" cy="671512"/>
              <a:chOff x="2952750" y="4004133"/>
              <a:chExt cx="2025871" cy="671512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 flipV="1">
                <a:off x="4307109" y="4004133"/>
                <a:ext cx="671512" cy="671512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2952750" y="4004133"/>
                <a:ext cx="1354360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2829161" y="3122336"/>
              <a:ext cx="1826141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层级关系用于强调</a:t>
              </a:r>
              <a:endPara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几个对象之间的层</a:t>
              </a:r>
              <a:endPara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次性差异。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五边形 50"/>
          <p:cNvSpPr/>
          <p:nvPr/>
        </p:nvSpPr>
        <p:spPr>
          <a:xfrm>
            <a:off x="2378606" y="3166295"/>
            <a:ext cx="426689" cy="263739"/>
          </a:xfrm>
          <a:prstGeom prst="homePlate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25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33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3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25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2070</TotalTime>
  <Words>155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155</cp:revision>
  <dcterms:created xsi:type="dcterms:W3CDTF">2013-08-14T15:08:40Z</dcterms:created>
  <dcterms:modified xsi:type="dcterms:W3CDTF">2015-12-08T08:43:06Z</dcterms:modified>
</cp:coreProperties>
</file>