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93455" r:id="rId4"/>
    <p:sldMasterId id="2147493458" r:id="rId5"/>
  </p:sldMasterIdLst>
  <p:notesMasterIdLst>
    <p:notesMasterId r:id="rId8"/>
  </p:notesMasterIdLst>
  <p:sldIdLst>
    <p:sldId id="262" r:id="rId6"/>
    <p:sldId id="267" r:id="rId7"/>
  </p:sldIdLst>
  <p:sldSz cx="12193588" cy="6858000"/>
  <p:notesSz cx="6858000" cy="9144000"/>
  <p:defaultTextStyle>
    <a:defPPr>
      <a:defRPr lang="en-US"/>
    </a:defPPr>
    <a:lvl1pPr marL="0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630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261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891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522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8152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783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413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7044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3A1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2625" autoAdjust="0"/>
    <p:restoredTop sz="94597"/>
  </p:normalViewPr>
  <p:slideViewPr>
    <p:cSldViewPr snapToGrid="0" snapToObjects="1">
      <p:cViewPr varScale="1">
        <p:scale>
          <a:sx n="83" d="100"/>
          <a:sy n="83" d="100"/>
        </p:scale>
        <p:origin x="120" y="174"/>
      </p:cViewPr>
      <p:guideLst>
        <p:guide orient="horz" pos="2160"/>
        <p:guide pos="3841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49" d="100"/>
        <a:sy n="149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theme" Target="theme/theme1.xml"/><Relationship Id="rId5" Type="http://schemas.openxmlformats.org/officeDocument/2006/relationships/slideMaster" Target="slideMasters/slideMaster2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FAA7F0-850B-4444-AE4A-283D39382EC1}" type="datetimeFigureOut">
              <a:rPr lang="zh-CN" altLang="en-US" smtClean="0"/>
              <a:t>2015/10/26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8908F73-4A07-43F1-B474-75881F38FF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60214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262776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占位符 14"/>
          <p:cNvSpPr>
            <a:spLocks noGrp="1"/>
          </p:cNvSpPr>
          <p:nvPr>
            <p:ph type="body" sz="quarter" idx="10" hasCustomPrompt="1"/>
          </p:nvPr>
        </p:nvSpPr>
        <p:spPr>
          <a:xfrm>
            <a:off x="1233017" y="293033"/>
            <a:ext cx="7235161" cy="612353"/>
          </a:xfrm>
          <a:prstGeom prst="rect">
            <a:avLst/>
          </a:prstGeom>
        </p:spPr>
        <p:txBody>
          <a:bodyPr vert="horz" anchor="ctr"/>
          <a:lstStyle>
            <a:lvl1pPr marL="0" indent="0">
              <a:buNone/>
              <a:defRPr sz="3200" b="1">
                <a:latin typeface="+mn-lt"/>
              </a:defRPr>
            </a:lvl1pPr>
          </a:lstStyle>
          <a:p>
            <a:pPr lvl="0"/>
            <a:r>
              <a:rPr kumimoji="1" lang="en-US" altLang="zh-CN" dirty="0" smtClean="0"/>
              <a:t>CLICK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TO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endParaRPr kumimoji="1" lang="zh-CN" altLang="en-US" dirty="0"/>
          </a:p>
        </p:txBody>
      </p:sp>
      <p:sp>
        <p:nvSpPr>
          <p:cNvPr id="16" name="燕尾形 15"/>
          <p:cNvSpPr/>
          <p:nvPr userDrawn="1"/>
        </p:nvSpPr>
        <p:spPr>
          <a:xfrm>
            <a:off x="510283" y="293033"/>
            <a:ext cx="399885" cy="612353"/>
          </a:xfrm>
          <a:prstGeom prst="chevron">
            <a:avLst/>
          </a:prstGeom>
          <a:solidFill>
            <a:schemeClr val="tx2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  <p:sp>
        <p:nvSpPr>
          <p:cNvPr id="17" name="燕尾形 16"/>
          <p:cNvSpPr/>
          <p:nvPr userDrawn="1"/>
        </p:nvSpPr>
        <p:spPr>
          <a:xfrm>
            <a:off x="744551" y="293033"/>
            <a:ext cx="399885" cy="612353"/>
          </a:xfrm>
          <a:prstGeom prst="chevron">
            <a:avLst/>
          </a:prstGeom>
          <a:solidFill>
            <a:schemeClr val="tx2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  <p:sp>
        <p:nvSpPr>
          <p:cNvPr id="19" name="五边形 18"/>
          <p:cNvSpPr/>
          <p:nvPr userDrawn="1"/>
        </p:nvSpPr>
        <p:spPr>
          <a:xfrm>
            <a:off x="-18018" y="293033"/>
            <a:ext cx="646875" cy="612353"/>
          </a:xfrm>
          <a:prstGeom prst="homePlate">
            <a:avLst>
              <a:gd name="adj" fmla="val 30000"/>
            </a:avLst>
          </a:prstGeom>
          <a:solidFill>
            <a:srgbClr val="00BFC3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24" name="燕尾形 23"/>
          <p:cNvSpPr/>
          <p:nvPr userDrawn="1"/>
        </p:nvSpPr>
        <p:spPr>
          <a:xfrm>
            <a:off x="9477675" y="6079017"/>
            <a:ext cx="399885" cy="482087"/>
          </a:xfrm>
          <a:prstGeom prst="chevron">
            <a:avLst/>
          </a:prstGeom>
          <a:solidFill>
            <a:schemeClr val="tx2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  <p:sp>
        <p:nvSpPr>
          <p:cNvPr id="25" name="燕尾形 24"/>
          <p:cNvSpPr/>
          <p:nvPr userDrawn="1"/>
        </p:nvSpPr>
        <p:spPr>
          <a:xfrm>
            <a:off x="9711943" y="6079017"/>
            <a:ext cx="399885" cy="482087"/>
          </a:xfrm>
          <a:prstGeom prst="chevron">
            <a:avLst/>
          </a:prstGeom>
          <a:solidFill>
            <a:schemeClr val="tx2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  <p:sp>
        <p:nvSpPr>
          <p:cNvPr id="26" name="五边形 25"/>
          <p:cNvSpPr/>
          <p:nvPr userDrawn="1"/>
        </p:nvSpPr>
        <p:spPr>
          <a:xfrm>
            <a:off x="1" y="6079017"/>
            <a:ext cx="9596248" cy="482087"/>
          </a:xfrm>
          <a:custGeom>
            <a:avLst/>
            <a:gdLst/>
            <a:ahLst/>
            <a:cxnLst/>
            <a:rect l="l" t="t" r="r" b="b"/>
            <a:pathLst>
              <a:path w="7196249" h="644457">
                <a:moveTo>
                  <a:pt x="0" y="0"/>
                </a:moveTo>
                <a:lnTo>
                  <a:pt x="6711156" y="0"/>
                </a:lnTo>
                <a:lnTo>
                  <a:pt x="6897138" y="0"/>
                </a:lnTo>
                <a:lnTo>
                  <a:pt x="7050721" y="0"/>
                </a:lnTo>
                <a:lnTo>
                  <a:pt x="7196249" y="322229"/>
                </a:lnTo>
                <a:lnTo>
                  <a:pt x="7050721" y="644457"/>
                </a:lnTo>
                <a:lnTo>
                  <a:pt x="6897138" y="644457"/>
                </a:lnTo>
                <a:lnTo>
                  <a:pt x="6711156" y="644457"/>
                </a:lnTo>
                <a:lnTo>
                  <a:pt x="0" y="644457"/>
                </a:lnTo>
                <a:close/>
              </a:path>
            </a:pathLst>
          </a:custGeom>
          <a:solidFill>
            <a:srgbClr val="00BFC3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29" name="文本占位符 28"/>
          <p:cNvSpPr>
            <a:spLocks noGrp="1"/>
          </p:cNvSpPr>
          <p:nvPr>
            <p:ph type="body" sz="quarter" idx="11" hasCustomPrompt="1"/>
          </p:nvPr>
        </p:nvSpPr>
        <p:spPr>
          <a:xfrm>
            <a:off x="10112635" y="6079067"/>
            <a:ext cx="942039" cy="482600"/>
          </a:xfrm>
          <a:prstGeom prst="rect">
            <a:avLst/>
          </a:prstGeom>
        </p:spPr>
        <p:txBody>
          <a:bodyPr vert="horz" anchor="ctr"/>
          <a:lstStyle>
            <a:lvl1pPr marL="0" indent="0" algn="ctr">
              <a:buNone/>
              <a:defRPr sz="3200" b="1">
                <a:solidFill>
                  <a:srgbClr val="103154"/>
                </a:solidFill>
                <a:latin typeface="+mn-lt"/>
              </a:defRPr>
            </a:lvl1pPr>
          </a:lstStyle>
          <a:p>
            <a:pPr lvl="0"/>
            <a:r>
              <a:rPr kumimoji="1" lang="en-US" altLang="zh-CN" sz="3200" b="1" dirty="0" smtClean="0">
                <a:latin typeface="+mn-lt"/>
              </a:rPr>
              <a:t>01</a:t>
            </a:r>
            <a:endParaRPr kumimoji="1" lang="zh-CN" altLang="en-US" dirty="0"/>
          </a:p>
        </p:txBody>
      </p:sp>
      <p:sp>
        <p:nvSpPr>
          <p:cNvPr id="35" name="燕尾形 34"/>
          <p:cNvSpPr/>
          <p:nvPr userDrawn="1"/>
        </p:nvSpPr>
        <p:spPr>
          <a:xfrm flipH="1">
            <a:off x="11288942" y="6079631"/>
            <a:ext cx="399885" cy="482036"/>
          </a:xfrm>
          <a:prstGeom prst="chevron">
            <a:avLst/>
          </a:prstGeom>
          <a:solidFill>
            <a:schemeClr val="tx2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  <p:sp>
        <p:nvSpPr>
          <p:cNvPr id="36" name="燕尾形 35"/>
          <p:cNvSpPr/>
          <p:nvPr userDrawn="1"/>
        </p:nvSpPr>
        <p:spPr>
          <a:xfrm flipH="1">
            <a:off x="11054674" y="6079631"/>
            <a:ext cx="399885" cy="482036"/>
          </a:xfrm>
          <a:prstGeom prst="chevron">
            <a:avLst/>
          </a:prstGeom>
          <a:solidFill>
            <a:schemeClr val="tx2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  <p:sp>
        <p:nvSpPr>
          <p:cNvPr id="37" name="五边形 36"/>
          <p:cNvSpPr/>
          <p:nvPr userDrawn="1"/>
        </p:nvSpPr>
        <p:spPr>
          <a:xfrm flipH="1">
            <a:off x="11570253" y="6079631"/>
            <a:ext cx="646875" cy="482036"/>
          </a:xfrm>
          <a:prstGeom prst="homePlate">
            <a:avLst>
              <a:gd name="adj" fmla="val 40539"/>
            </a:avLst>
          </a:prstGeom>
          <a:solidFill>
            <a:srgbClr val="00BFC3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</p:spTree>
    <p:extLst>
      <p:ext uri="{BB962C8B-B14F-4D97-AF65-F5344CB8AC3E}">
        <p14:creationId xmlns:p14="http://schemas.microsoft.com/office/powerpoint/2010/main" val="17283514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898" y="457200"/>
            <a:ext cx="39327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863" y="987426"/>
            <a:ext cx="6173004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898" y="2057400"/>
            <a:ext cx="3932749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80564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898" y="457200"/>
            <a:ext cx="39327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863" y="987426"/>
            <a:ext cx="6173004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898" y="2057400"/>
            <a:ext cx="3932749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177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20878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6037" y="365125"/>
            <a:ext cx="2629242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309" y="365125"/>
            <a:ext cx="7735307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79074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1531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199" y="1122363"/>
            <a:ext cx="9145191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199" y="3602038"/>
            <a:ext cx="9145191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60020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7829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958" y="1709739"/>
            <a:ext cx="1051697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958" y="4589464"/>
            <a:ext cx="1051697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5305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309" y="1825625"/>
            <a:ext cx="5182275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3004" y="1825625"/>
            <a:ext cx="5182275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58700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897" y="365126"/>
            <a:ext cx="1051697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898" y="1681163"/>
            <a:ext cx="5158459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898" y="2505075"/>
            <a:ext cx="5158459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3004" y="1681163"/>
            <a:ext cx="5183863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3004" y="2505075"/>
            <a:ext cx="5183863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15859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64316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44272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938435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56" r:id="rId1"/>
    <p:sldLayoutId id="2147493457" r:id="rId2"/>
  </p:sldLayoutIdLst>
  <p:txStyles>
    <p:titleStyle>
      <a:lvl1pPr algn="ctr" defTabSz="609585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609585" rtl="0" eaLnBrk="1" latinLnBrk="0" hangingPunct="1">
        <a:spcBef>
          <a:spcPct val="20000"/>
        </a:spcBef>
        <a:buFont typeface="Arial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609585" rtl="0" eaLnBrk="1" latinLnBrk="0" hangingPunct="1">
        <a:spcBef>
          <a:spcPct val="20000"/>
        </a:spcBef>
        <a:buFont typeface="Arial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609585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609585" rtl="0" eaLnBrk="1" latinLnBrk="0" hangingPunct="1">
        <a:spcBef>
          <a:spcPct val="20000"/>
        </a:spcBef>
        <a:buFont typeface="Arial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609585" rtl="0" eaLnBrk="1" latinLnBrk="0" hangingPunct="1">
        <a:spcBef>
          <a:spcPct val="20000"/>
        </a:spcBef>
        <a:buFont typeface="Arial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309" y="365126"/>
            <a:ext cx="1051697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309" y="1825625"/>
            <a:ext cx="1051697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309" y="6356351"/>
            <a:ext cx="27435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2015/10/26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9126" y="6356351"/>
            <a:ext cx="411533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1722" y="6356351"/>
            <a:ext cx="27435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45133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59" r:id="rId1"/>
    <p:sldLayoutId id="2147493460" r:id="rId2"/>
    <p:sldLayoutId id="2147493461" r:id="rId3"/>
    <p:sldLayoutId id="2147493462" r:id="rId4"/>
    <p:sldLayoutId id="2147493463" r:id="rId5"/>
    <p:sldLayoutId id="2147493464" r:id="rId6"/>
    <p:sldLayoutId id="2147493465" r:id="rId7"/>
    <p:sldLayoutId id="2147493466" r:id="rId8"/>
    <p:sldLayoutId id="2147493467" r:id="rId9"/>
    <p:sldLayoutId id="2147493468" r:id="rId10"/>
    <p:sldLayoutId id="214749346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ORGANIZATION STRUCTION</a:t>
            </a:r>
            <a:endParaRPr kumimoji="1"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en-US" altLang="zh-CN" dirty="0" smtClean="0"/>
              <a:t>0</a:t>
            </a:r>
            <a:r>
              <a:rPr kumimoji="1" lang="en-US" altLang="zh-CN" dirty="0"/>
              <a:t>3</a:t>
            </a:r>
            <a:endParaRPr kumimoji="1" lang="zh-CN" altLang="en-US" dirty="0"/>
          </a:p>
        </p:txBody>
      </p:sp>
      <p:grpSp>
        <p:nvGrpSpPr>
          <p:cNvPr id="19" name="组 18"/>
          <p:cNvGrpSpPr/>
          <p:nvPr/>
        </p:nvGrpSpPr>
        <p:grpSpPr>
          <a:xfrm>
            <a:off x="5313961" y="2343499"/>
            <a:ext cx="1565668" cy="1749171"/>
            <a:chOff x="6909353" y="1233858"/>
            <a:chExt cx="1309120" cy="1462554"/>
          </a:xfrm>
        </p:grpSpPr>
        <p:sp>
          <p:nvSpPr>
            <p:cNvPr id="22" name="椭圆 21"/>
            <p:cNvSpPr/>
            <p:nvPr/>
          </p:nvSpPr>
          <p:spPr>
            <a:xfrm>
              <a:off x="6909353" y="1233858"/>
              <a:ext cx="1309120" cy="1309120"/>
            </a:xfrm>
            <a:prstGeom prst="ellipse">
              <a:avLst/>
            </a:prstGeom>
            <a:blipFill rotWithShape="1">
              <a:blip r:embed="rId2"/>
              <a:stretch>
                <a:fillRect/>
              </a:stretch>
            </a:blipFill>
            <a:ln w="76200" cmpd="sng">
              <a:solidFill>
                <a:schemeClr val="tx2"/>
              </a:solidFill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600" b="1"/>
            </a:p>
          </p:txBody>
        </p:sp>
        <p:sp>
          <p:nvSpPr>
            <p:cNvPr id="25" name="矩形 24"/>
            <p:cNvSpPr/>
            <p:nvPr/>
          </p:nvSpPr>
          <p:spPr>
            <a:xfrm>
              <a:off x="6909353" y="2384107"/>
              <a:ext cx="1309120" cy="312305"/>
            </a:xfrm>
            <a:prstGeom prst="rect">
              <a:avLst/>
            </a:prstGeom>
            <a:solidFill>
              <a:srgbClr val="00BFC3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sz="1600" b="1" dirty="0"/>
                <a:t>JOHN</a:t>
              </a:r>
              <a:r>
                <a:rPr kumimoji="1" lang="zh-CN" altLang="en-US" sz="1600" b="1" dirty="0"/>
                <a:t> </a:t>
              </a:r>
              <a:r>
                <a:rPr kumimoji="1" lang="en-US" altLang="zh-CN" sz="1600" b="1" dirty="0"/>
                <a:t>DOE</a:t>
              </a:r>
              <a:endParaRPr kumimoji="1" lang="zh-CN" altLang="en-US" sz="1600" b="1" dirty="0"/>
            </a:p>
          </p:txBody>
        </p:sp>
      </p:grpSp>
      <p:grpSp>
        <p:nvGrpSpPr>
          <p:cNvPr id="6" name="组 5"/>
          <p:cNvGrpSpPr/>
          <p:nvPr/>
        </p:nvGrpSpPr>
        <p:grpSpPr>
          <a:xfrm>
            <a:off x="3349326" y="4032147"/>
            <a:ext cx="1291117" cy="1299467"/>
            <a:chOff x="1243172" y="2151754"/>
            <a:chExt cx="968338" cy="974600"/>
          </a:xfrm>
        </p:grpSpPr>
        <p:sp>
          <p:nvSpPr>
            <p:cNvPr id="27" name="椭圆 26"/>
            <p:cNvSpPr/>
            <p:nvPr/>
          </p:nvSpPr>
          <p:spPr>
            <a:xfrm>
              <a:off x="1291164" y="2151754"/>
              <a:ext cx="872354" cy="872356"/>
            </a:xfrm>
            <a:prstGeom prst="ellipse">
              <a:avLst/>
            </a:prstGeom>
            <a:blipFill rotWithShape="1">
              <a:blip r:embed="rId3"/>
              <a:stretch>
                <a:fillRect/>
              </a:stretch>
            </a:blipFill>
            <a:ln w="76200" cmpd="sng">
              <a:solidFill>
                <a:schemeClr val="tx2"/>
              </a:solidFill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333" b="1"/>
            </a:p>
          </p:txBody>
        </p:sp>
        <p:sp>
          <p:nvSpPr>
            <p:cNvPr id="28" name="矩形 27"/>
            <p:cNvSpPr/>
            <p:nvPr/>
          </p:nvSpPr>
          <p:spPr>
            <a:xfrm>
              <a:off x="1243172" y="2918244"/>
              <a:ext cx="968338" cy="208110"/>
            </a:xfrm>
            <a:prstGeom prst="rect">
              <a:avLst/>
            </a:prstGeom>
            <a:solidFill>
              <a:srgbClr val="00BFC3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sz="1333" b="1" dirty="0"/>
                <a:t>JANE</a:t>
              </a:r>
              <a:r>
                <a:rPr kumimoji="1" lang="zh-CN" altLang="en-US" sz="1333" b="1" dirty="0"/>
                <a:t> </a:t>
              </a:r>
              <a:r>
                <a:rPr kumimoji="1" lang="en-US" altLang="zh-CN" sz="1333" b="1" dirty="0"/>
                <a:t>DOE</a:t>
              </a:r>
              <a:endParaRPr kumimoji="1" lang="zh-CN" altLang="en-US" sz="1333" b="1" dirty="0"/>
            </a:p>
          </p:txBody>
        </p:sp>
      </p:grpSp>
      <p:grpSp>
        <p:nvGrpSpPr>
          <p:cNvPr id="9" name="组 8"/>
          <p:cNvGrpSpPr/>
          <p:nvPr/>
        </p:nvGrpSpPr>
        <p:grpSpPr>
          <a:xfrm>
            <a:off x="3349326" y="1431220"/>
            <a:ext cx="1291117" cy="1299467"/>
            <a:chOff x="3139612" y="2158113"/>
            <a:chExt cx="968338" cy="974600"/>
          </a:xfrm>
        </p:grpSpPr>
        <p:sp>
          <p:nvSpPr>
            <p:cNvPr id="29" name="椭圆 28"/>
            <p:cNvSpPr/>
            <p:nvPr/>
          </p:nvSpPr>
          <p:spPr>
            <a:xfrm>
              <a:off x="3187604" y="2158113"/>
              <a:ext cx="872354" cy="872356"/>
            </a:xfrm>
            <a:prstGeom prst="ellipse">
              <a:avLst/>
            </a:prstGeom>
            <a:blipFill rotWithShape="1">
              <a:blip r:embed="rId4"/>
              <a:stretch>
                <a:fillRect/>
              </a:stretch>
            </a:blipFill>
            <a:ln w="76200" cmpd="sng">
              <a:solidFill>
                <a:schemeClr val="tx2"/>
              </a:solidFill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333" b="1"/>
            </a:p>
          </p:txBody>
        </p:sp>
        <p:sp>
          <p:nvSpPr>
            <p:cNvPr id="32" name="矩形 31"/>
            <p:cNvSpPr/>
            <p:nvPr/>
          </p:nvSpPr>
          <p:spPr>
            <a:xfrm>
              <a:off x="3139612" y="2924603"/>
              <a:ext cx="968338" cy="208110"/>
            </a:xfrm>
            <a:prstGeom prst="rect">
              <a:avLst/>
            </a:prstGeom>
            <a:solidFill>
              <a:srgbClr val="00BFC3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sz="1333" b="1" dirty="0"/>
                <a:t>JANE</a:t>
              </a:r>
              <a:r>
                <a:rPr kumimoji="1" lang="zh-CN" altLang="en-US" sz="1333" b="1" dirty="0"/>
                <a:t> </a:t>
              </a:r>
              <a:r>
                <a:rPr kumimoji="1" lang="en-US" altLang="zh-CN" sz="1333" b="1" dirty="0"/>
                <a:t>DOE</a:t>
              </a:r>
              <a:endParaRPr kumimoji="1" lang="zh-CN" altLang="en-US" sz="1333" b="1" dirty="0"/>
            </a:p>
          </p:txBody>
        </p:sp>
      </p:grpSp>
      <p:grpSp>
        <p:nvGrpSpPr>
          <p:cNvPr id="11" name="组 10"/>
          <p:cNvGrpSpPr/>
          <p:nvPr/>
        </p:nvGrpSpPr>
        <p:grpSpPr>
          <a:xfrm>
            <a:off x="7553145" y="4032147"/>
            <a:ext cx="1291117" cy="1299467"/>
            <a:chOff x="6932491" y="2158113"/>
            <a:chExt cx="968338" cy="974600"/>
          </a:xfrm>
        </p:grpSpPr>
        <p:sp>
          <p:nvSpPr>
            <p:cNvPr id="35" name="椭圆 34"/>
            <p:cNvSpPr/>
            <p:nvPr/>
          </p:nvSpPr>
          <p:spPr>
            <a:xfrm>
              <a:off x="6980483" y="2158113"/>
              <a:ext cx="872354" cy="872356"/>
            </a:xfrm>
            <a:prstGeom prst="ellipse">
              <a:avLst/>
            </a:prstGeom>
            <a:blipFill rotWithShape="1">
              <a:blip r:embed="rId5"/>
              <a:stretch>
                <a:fillRect/>
              </a:stretch>
            </a:blipFill>
            <a:ln w="76200" cmpd="sng">
              <a:solidFill>
                <a:schemeClr val="tx2"/>
              </a:solidFill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333" b="1"/>
            </a:p>
          </p:txBody>
        </p:sp>
        <p:sp>
          <p:nvSpPr>
            <p:cNvPr id="36" name="矩形 35"/>
            <p:cNvSpPr/>
            <p:nvPr/>
          </p:nvSpPr>
          <p:spPr>
            <a:xfrm>
              <a:off x="6932491" y="2924603"/>
              <a:ext cx="968338" cy="208110"/>
            </a:xfrm>
            <a:prstGeom prst="rect">
              <a:avLst/>
            </a:prstGeom>
            <a:solidFill>
              <a:srgbClr val="00BFC3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sz="1333" b="1" dirty="0"/>
                <a:t>JOHN</a:t>
              </a:r>
              <a:r>
                <a:rPr kumimoji="1" lang="zh-CN" altLang="en-US" sz="1333" b="1" dirty="0"/>
                <a:t> </a:t>
              </a:r>
              <a:r>
                <a:rPr kumimoji="1" lang="en-US" altLang="zh-CN" sz="1333" b="1" dirty="0"/>
                <a:t>DOE</a:t>
              </a:r>
              <a:endParaRPr kumimoji="1" lang="zh-CN" altLang="en-US" sz="1333" b="1" dirty="0"/>
            </a:p>
          </p:txBody>
        </p:sp>
      </p:grpSp>
      <p:grpSp>
        <p:nvGrpSpPr>
          <p:cNvPr id="10" name="组 9"/>
          <p:cNvGrpSpPr/>
          <p:nvPr/>
        </p:nvGrpSpPr>
        <p:grpSpPr>
          <a:xfrm>
            <a:off x="7553145" y="1431220"/>
            <a:ext cx="1291117" cy="1299467"/>
            <a:chOff x="5036052" y="2158113"/>
            <a:chExt cx="968338" cy="974600"/>
          </a:xfrm>
        </p:grpSpPr>
        <p:sp>
          <p:nvSpPr>
            <p:cNvPr id="37" name="椭圆 36"/>
            <p:cNvSpPr/>
            <p:nvPr/>
          </p:nvSpPr>
          <p:spPr>
            <a:xfrm>
              <a:off x="5084044" y="2158113"/>
              <a:ext cx="872354" cy="872356"/>
            </a:xfrm>
            <a:prstGeom prst="ellipse">
              <a:avLst/>
            </a:prstGeom>
            <a:blipFill rotWithShape="1">
              <a:blip r:embed="rId6"/>
              <a:stretch>
                <a:fillRect/>
              </a:stretch>
            </a:blipFill>
            <a:ln w="76200" cmpd="sng">
              <a:solidFill>
                <a:schemeClr val="tx2"/>
              </a:solidFill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333" b="1"/>
            </a:p>
          </p:txBody>
        </p:sp>
        <p:sp>
          <p:nvSpPr>
            <p:cNvPr id="38" name="矩形 37"/>
            <p:cNvSpPr/>
            <p:nvPr/>
          </p:nvSpPr>
          <p:spPr>
            <a:xfrm>
              <a:off x="5036052" y="2924603"/>
              <a:ext cx="968338" cy="208110"/>
            </a:xfrm>
            <a:prstGeom prst="rect">
              <a:avLst/>
            </a:prstGeom>
            <a:solidFill>
              <a:srgbClr val="00BFC3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sz="1333" b="1" dirty="0"/>
                <a:t>JOHN</a:t>
              </a:r>
              <a:r>
                <a:rPr kumimoji="1" lang="zh-CN" altLang="en-US" sz="1333" b="1" dirty="0"/>
                <a:t> </a:t>
              </a:r>
              <a:r>
                <a:rPr kumimoji="1" lang="en-US" altLang="zh-CN" sz="1333" b="1" dirty="0"/>
                <a:t>DOE</a:t>
              </a:r>
              <a:endParaRPr kumimoji="1" lang="zh-CN" altLang="en-US" sz="1333" b="1" dirty="0"/>
            </a:p>
          </p:txBody>
        </p:sp>
      </p:grpSp>
      <p:grpSp>
        <p:nvGrpSpPr>
          <p:cNvPr id="14" name="组 13"/>
          <p:cNvGrpSpPr/>
          <p:nvPr/>
        </p:nvGrpSpPr>
        <p:grpSpPr>
          <a:xfrm>
            <a:off x="1284545" y="1136400"/>
            <a:ext cx="1199347" cy="1207099"/>
            <a:chOff x="1321665" y="2213762"/>
            <a:chExt cx="899510" cy="905324"/>
          </a:xfrm>
        </p:grpSpPr>
        <p:sp>
          <p:nvSpPr>
            <p:cNvPr id="39" name="椭圆 38"/>
            <p:cNvSpPr/>
            <p:nvPr/>
          </p:nvSpPr>
          <p:spPr>
            <a:xfrm>
              <a:off x="1366246" y="2213762"/>
              <a:ext cx="810348" cy="810348"/>
            </a:xfrm>
            <a:prstGeom prst="ellipse">
              <a:avLst/>
            </a:prstGeom>
            <a:blipFill rotWithShape="1">
              <a:blip r:embed="rId7"/>
              <a:stretch>
                <a:fillRect/>
              </a:stretch>
            </a:blipFill>
            <a:ln w="76200" cmpd="sng">
              <a:solidFill>
                <a:schemeClr val="tx2"/>
              </a:solidFill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067" b="1"/>
            </a:p>
          </p:txBody>
        </p:sp>
        <p:sp>
          <p:nvSpPr>
            <p:cNvPr id="40" name="矩形 39"/>
            <p:cNvSpPr/>
            <p:nvPr/>
          </p:nvSpPr>
          <p:spPr>
            <a:xfrm>
              <a:off x="1321665" y="2925769"/>
              <a:ext cx="899510" cy="193317"/>
            </a:xfrm>
            <a:prstGeom prst="rect">
              <a:avLst/>
            </a:prstGeom>
            <a:solidFill>
              <a:srgbClr val="00BFC3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sz="1067" b="1" dirty="0"/>
                <a:t>JANE</a:t>
              </a:r>
              <a:r>
                <a:rPr kumimoji="1" lang="zh-CN" altLang="en-US" sz="1067" b="1" dirty="0"/>
                <a:t> </a:t>
              </a:r>
              <a:r>
                <a:rPr kumimoji="1" lang="en-US" altLang="zh-CN" sz="1067" b="1" dirty="0"/>
                <a:t>DOE</a:t>
              </a:r>
              <a:endParaRPr kumimoji="1" lang="zh-CN" altLang="en-US" sz="1067" b="1" dirty="0"/>
            </a:p>
          </p:txBody>
        </p:sp>
      </p:grpSp>
      <p:grpSp>
        <p:nvGrpSpPr>
          <p:cNvPr id="15" name="组 14"/>
          <p:cNvGrpSpPr/>
          <p:nvPr/>
        </p:nvGrpSpPr>
        <p:grpSpPr>
          <a:xfrm>
            <a:off x="1284545" y="4124515"/>
            <a:ext cx="1199347" cy="1207099"/>
            <a:chOff x="3218105" y="2213762"/>
            <a:chExt cx="899510" cy="905324"/>
          </a:xfrm>
        </p:grpSpPr>
        <p:sp>
          <p:nvSpPr>
            <p:cNvPr id="41" name="椭圆 40"/>
            <p:cNvSpPr/>
            <p:nvPr/>
          </p:nvSpPr>
          <p:spPr>
            <a:xfrm>
              <a:off x="3262686" y="2213762"/>
              <a:ext cx="810348" cy="810348"/>
            </a:xfrm>
            <a:prstGeom prst="ellipse">
              <a:avLst/>
            </a:prstGeom>
            <a:blipFill rotWithShape="1">
              <a:blip r:embed="rId8"/>
              <a:stretch>
                <a:fillRect/>
              </a:stretch>
            </a:blipFill>
            <a:ln w="76200" cmpd="sng">
              <a:solidFill>
                <a:schemeClr val="tx2"/>
              </a:solidFill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067" b="1"/>
            </a:p>
          </p:txBody>
        </p:sp>
        <p:sp>
          <p:nvSpPr>
            <p:cNvPr id="42" name="矩形 41"/>
            <p:cNvSpPr/>
            <p:nvPr/>
          </p:nvSpPr>
          <p:spPr>
            <a:xfrm>
              <a:off x="3218105" y="2925769"/>
              <a:ext cx="899510" cy="193317"/>
            </a:xfrm>
            <a:prstGeom prst="rect">
              <a:avLst/>
            </a:prstGeom>
            <a:solidFill>
              <a:srgbClr val="00BFC3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sz="1067" b="1" dirty="0"/>
                <a:t>JOHN</a:t>
              </a:r>
              <a:r>
                <a:rPr kumimoji="1" lang="zh-CN" altLang="en-US" sz="1067" b="1" dirty="0"/>
                <a:t> </a:t>
              </a:r>
              <a:r>
                <a:rPr kumimoji="1" lang="en-US" altLang="zh-CN" sz="1067" b="1" dirty="0"/>
                <a:t>DOE</a:t>
              </a:r>
              <a:endParaRPr kumimoji="1" lang="zh-CN" altLang="en-US" sz="1067" b="1" dirty="0"/>
            </a:p>
          </p:txBody>
        </p:sp>
      </p:grpSp>
      <p:grpSp>
        <p:nvGrpSpPr>
          <p:cNvPr id="17" name="组 16"/>
          <p:cNvGrpSpPr/>
          <p:nvPr/>
        </p:nvGrpSpPr>
        <p:grpSpPr>
          <a:xfrm>
            <a:off x="9709697" y="1136400"/>
            <a:ext cx="1199347" cy="1207099"/>
            <a:chOff x="5114545" y="2213762"/>
            <a:chExt cx="899510" cy="905324"/>
          </a:xfrm>
        </p:grpSpPr>
        <p:sp>
          <p:nvSpPr>
            <p:cNvPr id="43" name="椭圆 42"/>
            <p:cNvSpPr/>
            <p:nvPr/>
          </p:nvSpPr>
          <p:spPr>
            <a:xfrm>
              <a:off x="5159126" y="2213762"/>
              <a:ext cx="810348" cy="810348"/>
            </a:xfrm>
            <a:prstGeom prst="ellipse">
              <a:avLst/>
            </a:prstGeom>
            <a:blipFill rotWithShape="1">
              <a:blip r:embed="rId9"/>
              <a:stretch>
                <a:fillRect/>
              </a:stretch>
            </a:blipFill>
            <a:ln w="76200" cmpd="sng">
              <a:solidFill>
                <a:schemeClr val="tx2"/>
              </a:solidFill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067" b="1"/>
            </a:p>
          </p:txBody>
        </p:sp>
        <p:sp>
          <p:nvSpPr>
            <p:cNvPr id="44" name="矩形 43"/>
            <p:cNvSpPr/>
            <p:nvPr/>
          </p:nvSpPr>
          <p:spPr>
            <a:xfrm>
              <a:off x="5114545" y="2925769"/>
              <a:ext cx="899510" cy="193317"/>
            </a:xfrm>
            <a:prstGeom prst="rect">
              <a:avLst/>
            </a:prstGeom>
            <a:solidFill>
              <a:srgbClr val="00BFC3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sz="1067" b="1" dirty="0"/>
                <a:t>JANE</a:t>
              </a:r>
              <a:r>
                <a:rPr kumimoji="1" lang="zh-CN" altLang="en-US" sz="1067" b="1" dirty="0"/>
                <a:t> </a:t>
              </a:r>
              <a:r>
                <a:rPr kumimoji="1" lang="en-US" altLang="zh-CN" sz="1067" b="1" dirty="0"/>
                <a:t>DOE</a:t>
              </a:r>
              <a:endParaRPr kumimoji="1" lang="zh-CN" altLang="en-US" sz="1067" b="1" dirty="0"/>
            </a:p>
          </p:txBody>
        </p:sp>
      </p:grpSp>
      <p:grpSp>
        <p:nvGrpSpPr>
          <p:cNvPr id="18" name="组 17"/>
          <p:cNvGrpSpPr/>
          <p:nvPr/>
        </p:nvGrpSpPr>
        <p:grpSpPr>
          <a:xfrm>
            <a:off x="9709697" y="4122271"/>
            <a:ext cx="1199347" cy="1209343"/>
            <a:chOff x="7010984" y="2212079"/>
            <a:chExt cx="899510" cy="907007"/>
          </a:xfrm>
        </p:grpSpPr>
        <p:sp>
          <p:nvSpPr>
            <p:cNvPr id="45" name="椭圆 44"/>
            <p:cNvSpPr/>
            <p:nvPr/>
          </p:nvSpPr>
          <p:spPr>
            <a:xfrm>
              <a:off x="7055565" y="2212079"/>
              <a:ext cx="810348" cy="810349"/>
            </a:xfrm>
            <a:prstGeom prst="ellipse">
              <a:avLst/>
            </a:prstGeom>
            <a:blipFill rotWithShape="1">
              <a:blip r:embed="rId10"/>
              <a:stretch>
                <a:fillRect/>
              </a:stretch>
            </a:blipFill>
            <a:ln w="76200" cmpd="sng">
              <a:solidFill>
                <a:schemeClr val="tx2"/>
              </a:solidFill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067" b="1"/>
            </a:p>
          </p:txBody>
        </p:sp>
        <p:sp>
          <p:nvSpPr>
            <p:cNvPr id="46" name="矩形 45"/>
            <p:cNvSpPr/>
            <p:nvPr/>
          </p:nvSpPr>
          <p:spPr>
            <a:xfrm>
              <a:off x="7010984" y="2925768"/>
              <a:ext cx="899510" cy="193318"/>
            </a:xfrm>
            <a:prstGeom prst="rect">
              <a:avLst/>
            </a:prstGeom>
            <a:solidFill>
              <a:srgbClr val="00BFC3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sz="1067" b="1" dirty="0"/>
                <a:t>JANE</a:t>
              </a:r>
              <a:r>
                <a:rPr kumimoji="1" lang="zh-CN" altLang="en-US" sz="1067" b="1" dirty="0"/>
                <a:t> </a:t>
              </a:r>
              <a:r>
                <a:rPr kumimoji="1" lang="en-US" altLang="zh-CN" sz="1067" b="1" dirty="0"/>
                <a:t>DOE</a:t>
              </a:r>
              <a:endParaRPr kumimoji="1" lang="zh-CN" altLang="en-US" sz="1067" b="1" dirty="0"/>
            </a:p>
          </p:txBody>
        </p:sp>
      </p:grpSp>
      <p:grpSp>
        <p:nvGrpSpPr>
          <p:cNvPr id="47" name="组 46"/>
          <p:cNvGrpSpPr/>
          <p:nvPr/>
        </p:nvGrpSpPr>
        <p:grpSpPr>
          <a:xfrm>
            <a:off x="1284545" y="2648353"/>
            <a:ext cx="1190460" cy="1171307"/>
            <a:chOff x="2064993" y="1233858"/>
            <a:chExt cx="1501545" cy="1477386"/>
          </a:xfrm>
        </p:grpSpPr>
        <p:sp>
          <p:nvSpPr>
            <p:cNvPr id="48" name="椭圆 47"/>
            <p:cNvSpPr/>
            <p:nvPr/>
          </p:nvSpPr>
          <p:spPr>
            <a:xfrm>
              <a:off x="2161204" y="1233858"/>
              <a:ext cx="1309120" cy="1309120"/>
            </a:xfrm>
            <a:prstGeom prst="ellipse">
              <a:avLst/>
            </a:prstGeom>
            <a:blipFill rotWithShape="1">
              <a:blip r:embed="rId11"/>
              <a:stretch>
                <a:fillRect/>
              </a:stretch>
            </a:blipFill>
            <a:ln w="76200" cmpd="sng">
              <a:solidFill>
                <a:schemeClr val="tx2"/>
              </a:solidFill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067" b="1"/>
            </a:p>
          </p:txBody>
        </p:sp>
        <p:sp>
          <p:nvSpPr>
            <p:cNvPr id="49" name="矩形 48"/>
            <p:cNvSpPr/>
            <p:nvPr/>
          </p:nvSpPr>
          <p:spPr>
            <a:xfrm>
              <a:off x="2064993" y="2398939"/>
              <a:ext cx="1501545" cy="312305"/>
            </a:xfrm>
            <a:prstGeom prst="rect">
              <a:avLst/>
            </a:prstGeom>
            <a:solidFill>
              <a:srgbClr val="00BFC3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sz="1067" b="1" dirty="0"/>
                <a:t>JOHN</a:t>
              </a:r>
              <a:r>
                <a:rPr kumimoji="1" lang="zh-CN" altLang="en-US" sz="1067" b="1" dirty="0"/>
                <a:t> </a:t>
              </a:r>
              <a:r>
                <a:rPr kumimoji="1" lang="en-US" altLang="zh-CN" sz="1067" b="1" dirty="0"/>
                <a:t>DOE</a:t>
              </a:r>
              <a:endParaRPr kumimoji="1" lang="zh-CN" altLang="en-US" sz="1067" b="1" dirty="0"/>
            </a:p>
          </p:txBody>
        </p:sp>
      </p:grpSp>
      <p:grpSp>
        <p:nvGrpSpPr>
          <p:cNvPr id="50" name="组 49"/>
          <p:cNvGrpSpPr/>
          <p:nvPr/>
        </p:nvGrpSpPr>
        <p:grpSpPr>
          <a:xfrm>
            <a:off x="9709697" y="2647231"/>
            <a:ext cx="1190460" cy="1171307"/>
            <a:chOff x="2064993" y="1233858"/>
            <a:chExt cx="1501545" cy="1477386"/>
          </a:xfrm>
        </p:grpSpPr>
        <p:sp>
          <p:nvSpPr>
            <p:cNvPr id="51" name="椭圆 50"/>
            <p:cNvSpPr/>
            <p:nvPr/>
          </p:nvSpPr>
          <p:spPr>
            <a:xfrm>
              <a:off x="2161204" y="1233858"/>
              <a:ext cx="1309120" cy="1309120"/>
            </a:xfrm>
            <a:prstGeom prst="ellipse">
              <a:avLst/>
            </a:prstGeom>
            <a:blipFill rotWithShape="1">
              <a:blip r:embed="rId11"/>
              <a:stretch>
                <a:fillRect/>
              </a:stretch>
            </a:blipFill>
            <a:ln w="76200" cmpd="sng">
              <a:solidFill>
                <a:schemeClr val="tx2"/>
              </a:solidFill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067" b="1"/>
            </a:p>
          </p:txBody>
        </p:sp>
        <p:sp>
          <p:nvSpPr>
            <p:cNvPr id="52" name="矩形 51"/>
            <p:cNvSpPr/>
            <p:nvPr/>
          </p:nvSpPr>
          <p:spPr>
            <a:xfrm>
              <a:off x="2064993" y="2398939"/>
              <a:ext cx="1501545" cy="312305"/>
            </a:xfrm>
            <a:prstGeom prst="rect">
              <a:avLst/>
            </a:prstGeom>
            <a:solidFill>
              <a:srgbClr val="00BFC3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sz="1067" b="1" dirty="0"/>
                <a:t>JOHN</a:t>
              </a:r>
              <a:r>
                <a:rPr kumimoji="1" lang="zh-CN" altLang="en-US" sz="1067" b="1" dirty="0"/>
                <a:t> </a:t>
              </a:r>
              <a:r>
                <a:rPr kumimoji="1" lang="en-US" altLang="zh-CN" sz="1067" b="1" dirty="0"/>
                <a:t>DOE</a:t>
              </a:r>
              <a:endParaRPr kumimoji="1" lang="zh-CN" altLang="en-US" sz="1067" b="1" dirty="0"/>
            </a:p>
          </p:txBody>
        </p:sp>
      </p:grpSp>
      <p:cxnSp>
        <p:nvCxnSpPr>
          <p:cNvPr id="54" name="直线连接符 53"/>
          <p:cNvCxnSpPr>
            <a:endCxn id="32" idx="3"/>
          </p:cNvCxnSpPr>
          <p:nvPr/>
        </p:nvCxnSpPr>
        <p:spPr>
          <a:xfrm flipH="1">
            <a:off x="4640444" y="2590011"/>
            <a:ext cx="240679" cy="1936"/>
          </a:xfrm>
          <a:prstGeom prst="line">
            <a:avLst/>
          </a:prstGeom>
          <a:ln>
            <a:solidFill>
              <a:schemeClr val="tx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7" name="直线连接符 56"/>
          <p:cNvCxnSpPr/>
          <p:nvPr/>
        </p:nvCxnSpPr>
        <p:spPr>
          <a:xfrm flipV="1">
            <a:off x="4871670" y="2577334"/>
            <a:ext cx="0" cy="2627645"/>
          </a:xfrm>
          <a:prstGeom prst="line">
            <a:avLst/>
          </a:prstGeom>
          <a:ln>
            <a:solidFill>
              <a:schemeClr val="tx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1" name="直线连接符 60"/>
          <p:cNvCxnSpPr>
            <a:endCxn id="28" idx="3"/>
          </p:cNvCxnSpPr>
          <p:nvPr/>
        </p:nvCxnSpPr>
        <p:spPr>
          <a:xfrm flipH="1">
            <a:off x="4640444" y="5183529"/>
            <a:ext cx="231229" cy="9344"/>
          </a:xfrm>
          <a:prstGeom prst="line">
            <a:avLst/>
          </a:prstGeom>
          <a:ln>
            <a:solidFill>
              <a:schemeClr val="tx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2" name="直线连接符 61"/>
          <p:cNvCxnSpPr>
            <a:stCxn id="25" idx="1"/>
          </p:cNvCxnSpPr>
          <p:nvPr/>
        </p:nvCxnSpPr>
        <p:spPr>
          <a:xfrm flipH="1">
            <a:off x="4867165" y="3905916"/>
            <a:ext cx="446796" cy="3251"/>
          </a:xfrm>
          <a:prstGeom prst="line">
            <a:avLst/>
          </a:prstGeom>
          <a:ln>
            <a:solidFill>
              <a:schemeClr val="tx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4" name="直线连接符 63"/>
          <p:cNvCxnSpPr>
            <a:endCxn id="38" idx="1"/>
          </p:cNvCxnSpPr>
          <p:nvPr/>
        </p:nvCxnSpPr>
        <p:spPr>
          <a:xfrm>
            <a:off x="7312468" y="2590011"/>
            <a:ext cx="240677" cy="1936"/>
          </a:xfrm>
          <a:prstGeom prst="line">
            <a:avLst/>
          </a:prstGeom>
          <a:ln>
            <a:solidFill>
              <a:schemeClr val="tx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5" name="直线连接符 64"/>
          <p:cNvCxnSpPr/>
          <p:nvPr/>
        </p:nvCxnSpPr>
        <p:spPr>
          <a:xfrm flipH="1" flipV="1">
            <a:off x="7321919" y="2577334"/>
            <a:ext cx="0" cy="2627645"/>
          </a:xfrm>
          <a:prstGeom prst="line">
            <a:avLst/>
          </a:prstGeom>
          <a:ln>
            <a:solidFill>
              <a:schemeClr val="tx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6" name="直线连接符 65"/>
          <p:cNvCxnSpPr>
            <a:endCxn id="36" idx="1"/>
          </p:cNvCxnSpPr>
          <p:nvPr/>
        </p:nvCxnSpPr>
        <p:spPr>
          <a:xfrm>
            <a:off x="7321920" y="5183529"/>
            <a:ext cx="231225" cy="9344"/>
          </a:xfrm>
          <a:prstGeom prst="line">
            <a:avLst/>
          </a:prstGeom>
          <a:ln>
            <a:solidFill>
              <a:schemeClr val="tx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7" name="直线连接符 66"/>
          <p:cNvCxnSpPr>
            <a:stCxn id="25" idx="3"/>
          </p:cNvCxnSpPr>
          <p:nvPr/>
        </p:nvCxnSpPr>
        <p:spPr>
          <a:xfrm>
            <a:off x="6879629" y="3905916"/>
            <a:ext cx="446796" cy="3251"/>
          </a:xfrm>
          <a:prstGeom prst="line">
            <a:avLst/>
          </a:prstGeom>
          <a:ln>
            <a:solidFill>
              <a:schemeClr val="tx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线连接符 80"/>
          <p:cNvCxnSpPr>
            <a:endCxn id="40" idx="3"/>
          </p:cNvCxnSpPr>
          <p:nvPr/>
        </p:nvCxnSpPr>
        <p:spPr>
          <a:xfrm flipH="1">
            <a:off x="2483891" y="2206024"/>
            <a:ext cx="369315" cy="8597"/>
          </a:xfrm>
          <a:prstGeom prst="line">
            <a:avLst/>
          </a:prstGeom>
          <a:ln>
            <a:solidFill>
              <a:schemeClr val="tx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2" name="直线连接符 81"/>
          <p:cNvCxnSpPr/>
          <p:nvPr/>
        </p:nvCxnSpPr>
        <p:spPr>
          <a:xfrm flipV="1">
            <a:off x="2843754" y="2193348"/>
            <a:ext cx="0" cy="1491784"/>
          </a:xfrm>
          <a:prstGeom prst="line">
            <a:avLst/>
          </a:prstGeom>
          <a:ln>
            <a:solidFill>
              <a:schemeClr val="tx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3" name="直线连接符 82"/>
          <p:cNvCxnSpPr>
            <a:endCxn id="49" idx="3"/>
          </p:cNvCxnSpPr>
          <p:nvPr/>
        </p:nvCxnSpPr>
        <p:spPr>
          <a:xfrm flipH="1">
            <a:off x="2475003" y="3695859"/>
            <a:ext cx="380107" cy="0"/>
          </a:xfrm>
          <a:prstGeom prst="line">
            <a:avLst/>
          </a:prstGeom>
          <a:ln>
            <a:solidFill>
              <a:schemeClr val="tx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4" name="直线连接符 83"/>
          <p:cNvCxnSpPr>
            <a:stCxn id="32" idx="1"/>
          </p:cNvCxnSpPr>
          <p:nvPr/>
        </p:nvCxnSpPr>
        <p:spPr>
          <a:xfrm flipH="1">
            <a:off x="2839251" y="2591948"/>
            <a:ext cx="510076" cy="5665"/>
          </a:xfrm>
          <a:prstGeom prst="line">
            <a:avLst/>
          </a:prstGeom>
          <a:ln>
            <a:solidFill>
              <a:schemeClr val="tx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3" name="直线连接符 92"/>
          <p:cNvCxnSpPr>
            <a:stCxn id="28" idx="1"/>
            <a:endCxn id="42" idx="3"/>
          </p:cNvCxnSpPr>
          <p:nvPr/>
        </p:nvCxnSpPr>
        <p:spPr>
          <a:xfrm flipH="1">
            <a:off x="2483891" y="5192874"/>
            <a:ext cx="865435" cy="9863"/>
          </a:xfrm>
          <a:prstGeom prst="line">
            <a:avLst/>
          </a:prstGeom>
          <a:ln>
            <a:solidFill>
              <a:schemeClr val="tx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2" name="直线连接符 101"/>
          <p:cNvCxnSpPr>
            <a:stCxn id="46" idx="1"/>
            <a:endCxn id="36" idx="3"/>
          </p:cNvCxnSpPr>
          <p:nvPr/>
        </p:nvCxnSpPr>
        <p:spPr>
          <a:xfrm flipH="1" flipV="1">
            <a:off x="8844262" y="5192874"/>
            <a:ext cx="865435" cy="9861"/>
          </a:xfrm>
          <a:prstGeom prst="line">
            <a:avLst/>
          </a:prstGeom>
          <a:ln>
            <a:solidFill>
              <a:schemeClr val="tx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5" name="直线连接符 104"/>
          <p:cNvCxnSpPr>
            <a:endCxn id="44" idx="1"/>
          </p:cNvCxnSpPr>
          <p:nvPr/>
        </p:nvCxnSpPr>
        <p:spPr>
          <a:xfrm>
            <a:off x="9343425" y="2206024"/>
            <a:ext cx="366272" cy="8597"/>
          </a:xfrm>
          <a:prstGeom prst="line">
            <a:avLst/>
          </a:prstGeom>
          <a:ln>
            <a:solidFill>
              <a:schemeClr val="tx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6" name="直线连接符 105"/>
          <p:cNvCxnSpPr/>
          <p:nvPr/>
        </p:nvCxnSpPr>
        <p:spPr>
          <a:xfrm flipH="1" flipV="1">
            <a:off x="9352877" y="2193348"/>
            <a:ext cx="0" cy="1491784"/>
          </a:xfrm>
          <a:prstGeom prst="line">
            <a:avLst/>
          </a:prstGeom>
          <a:ln>
            <a:solidFill>
              <a:schemeClr val="tx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7" name="直线连接符 106"/>
          <p:cNvCxnSpPr>
            <a:endCxn id="52" idx="1"/>
          </p:cNvCxnSpPr>
          <p:nvPr/>
        </p:nvCxnSpPr>
        <p:spPr>
          <a:xfrm flipV="1">
            <a:off x="9341521" y="3694736"/>
            <a:ext cx="368176" cy="1123"/>
          </a:xfrm>
          <a:prstGeom prst="line">
            <a:avLst/>
          </a:prstGeom>
          <a:ln>
            <a:solidFill>
              <a:schemeClr val="tx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8" name="直线连接符 107"/>
          <p:cNvCxnSpPr/>
          <p:nvPr/>
        </p:nvCxnSpPr>
        <p:spPr>
          <a:xfrm>
            <a:off x="8844263" y="2590012"/>
            <a:ext cx="513119" cy="7601"/>
          </a:xfrm>
          <a:prstGeom prst="line">
            <a:avLst/>
          </a:prstGeom>
          <a:ln>
            <a:solidFill>
              <a:schemeClr val="tx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026067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3311" y="2946259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894" y="2949866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defTabSz="914400">
              <a:defRPr/>
            </a:pPr>
            <a:r>
              <a:rPr lang="en-US" altLang="zh-CN" sz="28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95" y="2182093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914400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3070" y="2178053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2625" y="3921023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571182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自定义 164">
      <a:dk1>
        <a:srgbClr val="103154"/>
      </a:dk1>
      <a:lt1>
        <a:srgbClr val="FFFFFF"/>
      </a:lt1>
      <a:dk2>
        <a:srgbClr val="00BFC3"/>
      </a:dk2>
      <a:lt2>
        <a:srgbClr val="0096FF"/>
      </a:lt2>
      <a:accent1>
        <a:srgbClr val="FF7F01"/>
      </a:accent1>
      <a:accent2>
        <a:srgbClr val="F1B015"/>
      </a:accent2>
      <a:accent3>
        <a:srgbClr val="FBEC85"/>
      </a:accent3>
      <a:accent4>
        <a:srgbClr val="D2C2F1"/>
      </a:accent4>
      <a:accent5>
        <a:srgbClr val="DA5AF4"/>
      </a:accent5>
      <a:accent6>
        <a:srgbClr val="9D09D1"/>
      </a:accent6>
      <a:hlink>
        <a:srgbClr val="1286C9"/>
      </a:hlink>
      <a:folHlink>
        <a:srgbClr val="A8C2E7"/>
      </a:folHlink>
    </a:clrScheme>
    <a:fontScheme name="Century Gothic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1_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DE64AEEDD9B7A4D93545ACBE97D4615" ma:contentTypeVersion="2" ma:contentTypeDescription="Create a new document." ma:contentTypeScope="" ma:versionID="f49002b78e3a4a71b814eef46a983816">
  <xsd:schema xmlns:xsd="http://www.w3.org/2001/XMLSchema" xmlns:xs="http://www.w3.org/2001/XMLSchema" xmlns:p="http://schemas.microsoft.com/office/2006/metadata/properties" xmlns:ns2="http://schemas.microsoft.com/sharepoint/v3/fields" targetNamespace="http://schemas.microsoft.com/office/2006/metadata/properties" ma:root="true" ma:fieldsID="38f6db2dd0d9a0cf6a8dc37be32b365b" ns2:_="">
    <xsd:import namespace="http://schemas.microsoft.com/sharepoint/v3/fields"/>
    <xsd:element name="properties">
      <xsd:complexType>
        <xsd:sequence>
          <xsd:element name="documentManagement">
            <xsd:complexType>
              <xsd:all>
                <xsd:element ref="ns2:_Status" minOccurs="0"/>
                <xsd:element ref="ns2:_Vers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_Status" ma:index="8" nillable="true" ma:displayName="Status" ma:default="Not Started" ma:internalName="_Status">
      <xsd:simpleType>
        <xsd:union memberTypes="dms:Text">
          <xsd:simpleType>
            <xsd:restriction base="dms:Choice">
              <xsd:enumeration value="Not Started"/>
              <xsd:enumeration value="Draft"/>
              <xsd:enumeration value="Reviewed"/>
              <xsd:enumeration value="Scheduled"/>
              <xsd:enumeration value="Published"/>
              <xsd:enumeration value="Final"/>
              <xsd:enumeration value="Expired"/>
            </xsd:restriction>
          </xsd:simpleType>
        </xsd:union>
      </xsd:simpleType>
    </xsd:element>
    <xsd:element name="_Version" ma:index="9" nillable="true" ma:displayName="Version" ma:internalName="_Version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 ma:displayName="Status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Version xmlns="http://schemas.microsoft.com/sharepoint/v3/fields" xsi:nil="true"/>
    <_Status xmlns="http://schemas.microsoft.com/sharepoint/v3/fields">Not Started</_Status>
  </documentManagement>
</p:properties>
</file>

<file path=customXml/itemProps1.xml><?xml version="1.0" encoding="utf-8"?>
<ds:datastoreItem xmlns:ds="http://schemas.openxmlformats.org/officeDocument/2006/customXml" ds:itemID="{E4214858-785C-42F7-BE66-6D0E79395FC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/fields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87D2A1B0-FF3E-4009-940D-AED0EB70AA2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B6F2769-7194-4217-93D3-3AF3A4742282}">
  <ds:schemaRefs>
    <ds:schemaRef ds:uri="http://schemas.microsoft.com/office/2006/metadata/properties"/>
    <ds:schemaRef ds:uri="http://schemas.microsoft.com/office/infopath/2007/PartnerControls"/>
    <ds:schemaRef ds:uri="http://schemas.microsoft.com/sharepoint/v3/field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FNEMasterTemplateForThemePreview.pptx</Template>
  <TotalTime>637</TotalTime>
  <Words>98</Words>
  <Application>Microsoft Office PowerPoint</Application>
  <PresentationFormat>自定义</PresentationFormat>
  <Paragraphs>20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1" baseType="lpstr">
      <vt:lpstr>Meiryo</vt:lpstr>
      <vt:lpstr>宋体</vt:lpstr>
      <vt:lpstr>微软雅黑</vt:lpstr>
      <vt:lpstr>Arial</vt:lpstr>
      <vt:lpstr>Calibri</vt:lpstr>
      <vt:lpstr>Calibri Light</vt:lpstr>
      <vt:lpstr>Century Gothic</vt:lpstr>
      <vt:lpstr>Office Theme</vt:lpstr>
      <vt:lpstr>1_Office Theme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Template</dc:title>
  <dc:subject/>
  <dc:creator>Office PLUS</dc:creator>
  <cp:keywords/>
  <dc:description/>
  <cp:lastModifiedBy>Administrator</cp:lastModifiedBy>
  <cp:revision>74</cp:revision>
  <dcterms:created xsi:type="dcterms:W3CDTF">2010-04-12T23:12:02Z</dcterms:created>
  <dcterms:modified xsi:type="dcterms:W3CDTF">2015-10-26T12:21:37Z</dcterms:modified>
  <cp:category/>
  <cp:contentStatus>Draft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0x0101000DE64AEEDD9B7A4D93545ACBE97D4615</vt:lpwstr>
  </property>
</Properties>
</file>