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8" r:id="rId1"/>
    <p:sldMasterId id="2147483799" r:id="rId2"/>
  </p:sldMasterIdLst>
  <p:notesMasterIdLst>
    <p:notesMasterId r:id="rId5"/>
  </p:notesMasterIdLst>
  <p:handoutMasterIdLst>
    <p:handoutMasterId r:id="rId6"/>
  </p:handoutMasterIdLst>
  <p:sldIdLst>
    <p:sldId id="2404" r:id="rId3"/>
    <p:sldId id="2405" r:id="rId4"/>
  </p:sldIdLst>
  <p:sldSz cx="9144000" cy="5143500" type="screen16x9"/>
  <p:notesSz cx="9945688" cy="6858000"/>
  <p:defaultTextStyle>
    <a:defPPr>
      <a:defRPr lang="en-US"/>
    </a:defPPr>
    <a:lvl1pPr marL="0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15813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31626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47439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63252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79065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94878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610691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126504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60">
          <p15:clr>
            <a:srgbClr val="A4A3A4"/>
          </p15:clr>
        </p15:guide>
        <p15:guide id="2" pos="313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2537"/>
    <a:srgbClr val="0A2334"/>
    <a:srgbClr val="091E2D"/>
    <a:srgbClr val="EFCB9B"/>
    <a:srgbClr val="F3D8B3"/>
    <a:srgbClr val="EDC38B"/>
    <a:srgbClr val="071A27"/>
    <a:srgbClr val="1D1D1D"/>
    <a:srgbClr val="237DB9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94" autoAdjust="0"/>
    <p:restoredTop sz="98746" autoAdjust="0"/>
  </p:normalViewPr>
  <p:slideViewPr>
    <p:cSldViewPr snapToObjects="1">
      <p:cViewPr varScale="1">
        <p:scale>
          <a:sx n="149" d="100"/>
          <a:sy n="149" d="100"/>
        </p:scale>
        <p:origin x="666" y="11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811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" d="100"/>
        <a:sy n="20" d="100"/>
      </p:scale>
      <p:origin x="0" y="498"/>
    </p:cViewPr>
  </p:sorterViewPr>
  <p:notesViewPr>
    <p:cSldViewPr snapToObjects="1">
      <p:cViewPr varScale="1">
        <p:scale>
          <a:sx n="74" d="100"/>
          <a:sy n="74" d="100"/>
        </p:scale>
        <p:origin x="-1782" y="-96"/>
      </p:cViewPr>
      <p:guideLst>
        <p:guide orient="horz" pos="2160"/>
        <p:guide pos="313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51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622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bg1"/>
              </a:solidFill>
            </a:ln>
          </c:spPr>
          <c:invertIfNegative val="0"/>
          <c:dLbls>
            <c:dLbl>
              <c:idx val="0"/>
              <c:layout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90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70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32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Series 322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1"/>
        <c:overlap val="-80"/>
        <c:axId val="206890464"/>
        <c:axId val="206891024"/>
      </c:barChart>
      <c:catAx>
        <c:axId val="2068904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</c:spPr>
        <c:crossAx val="206891024"/>
        <c:crosses val="autoZero"/>
        <c:auto val="1"/>
        <c:lblAlgn val="ctr"/>
        <c:lblOffset val="100"/>
        <c:noMultiLvlLbl val="0"/>
      </c:catAx>
      <c:valAx>
        <c:axId val="206891024"/>
        <c:scaling>
          <c:orientation val="minMax"/>
        </c:scaling>
        <c:delete val="0"/>
        <c:axPos val="l"/>
        <c:majorGridlines>
          <c:spPr>
            <a:ln>
              <a:solidFill>
                <a:prstClr val="white">
                  <a:lumMod val="85000"/>
                  <a:alpha val="48000"/>
                </a:prstClr>
              </a:solidFill>
            </a:ln>
          </c:spPr>
        </c:majorGridlines>
        <c:numFmt formatCode="General" sourceLinked="0"/>
        <c:majorTickMark val="none"/>
        <c:minorTickMark val="in"/>
        <c:tickLblPos val="low"/>
        <c:spPr>
          <a:noFill/>
          <a:ln>
            <a:solidFill>
              <a:schemeClr val="bg1">
                <a:lumMod val="85000"/>
              </a:schemeClr>
            </a:solidFill>
          </a:ln>
        </c:spPr>
        <c:crossAx val="2068904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 b="1">
          <a:solidFill>
            <a:schemeClr val="tx1">
              <a:lumMod val="50000"/>
              <a:lumOff val="50000"/>
            </a:schemeClr>
          </a:solidFill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bg1"/>
              </a:solidFill>
            </a:ln>
          </c:spPr>
          <c:invertIfNegative val="0"/>
          <c:dLbls>
            <c:dLbl>
              <c:idx val="0"/>
              <c:layout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2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2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82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2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45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32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2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80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Series 322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2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1"/>
        <c:overlap val="-80"/>
        <c:axId val="207467232"/>
        <c:axId val="207467792"/>
      </c:barChart>
      <c:catAx>
        <c:axId val="207467232"/>
        <c:scaling>
          <c:orientation val="maxMin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</c:spPr>
        <c:crossAx val="207467792"/>
        <c:crosses val="autoZero"/>
        <c:auto val="1"/>
        <c:lblAlgn val="ctr"/>
        <c:lblOffset val="100"/>
        <c:noMultiLvlLbl val="0"/>
      </c:catAx>
      <c:valAx>
        <c:axId val="207467792"/>
        <c:scaling>
          <c:orientation val="minMax"/>
        </c:scaling>
        <c:delete val="0"/>
        <c:axPos val="r"/>
        <c:majorGridlines>
          <c:spPr>
            <a:ln>
              <a:solidFill>
                <a:prstClr val="white">
                  <a:lumMod val="85000"/>
                  <a:alpha val="48000"/>
                </a:prstClr>
              </a:solidFill>
            </a:ln>
          </c:spPr>
        </c:majorGridlines>
        <c:numFmt formatCode="General" sourceLinked="0"/>
        <c:majorTickMark val="none"/>
        <c:minorTickMark val="in"/>
        <c:tickLblPos val="low"/>
        <c:spPr>
          <a:noFill/>
          <a:ln>
            <a:solidFill>
              <a:schemeClr val="bg1">
                <a:lumMod val="85000"/>
              </a:schemeClr>
            </a:solidFill>
          </a:ln>
        </c:spPr>
        <c:crossAx val="20746723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 b="1">
          <a:solidFill>
            <a:schemeClr val="tx1">
              <a:lumMod val="50000"/>
              <a:lumOff val="50000"/>
            </a:schemeClr>
          </a:solidFill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3"/>
          </p:nvPr>
        </p:nvSpPr>
        <p:spPr>
          <a:xfrm>
            <a:off x="9533011" y="228600"/>
            <a:ext cx="41267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C5BA55-396F-46DB-98CB-67F5915743A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5827967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 smtClean="0"/>
              <a:t>My First Template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34164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1CD31-4B7D-4FD2-B052-E296BFBA018F}" type="datetimeFigureOut">
              <a:rPr lang="en-US" smtClean="0"/>
              <a:pPr/>
              <a:t>1/26/2019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86050" y="514350"/>
            <a:ext cx="4573588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4569" y="3257550"/>
            <a:ext cx="795655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 smtClean="0"/>
              <a:t>This is me Adam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34164" y="6513513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D40C94-5092-4638-9E1F-C533F19764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305942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15813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31626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47439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63252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579065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094878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10691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26504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0224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1752600" y="361950"/>
            <a:ext cx="5638800" cy="35352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4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14600" y="713941"/>
            <a:ext cx="4114800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2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9359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55994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63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7337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9024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8562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964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6639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612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9020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7333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800" b="1" kern="1200">
          <a:solidFill>
            <a:schemeClr val="tx1">
              <a:lumMod val="50000"/>
              <a:lumOff val="50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None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2019/1/26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105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Comparison Slide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Comparison Slide</a:t>
            </a:r>
            <a:endParaRPr lang="en-US" dirty="0"/>
          </a:p>
        </p:txBody>
      </p:sp>
      <p:graphicFrame>
        <p:nvGraphicFramePr>
          <p:cNvPr id="14" name="Chart 13"/>
          <p:cNvGraphicFramePr/>
          <p:nvPr/>
        </p:nvGraphicFramePr>
        <p:xfrm>
          <a:off x="333278" y="1067594"/>
          <a:ext cx="3395361" cy="2971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1" name="Chart 20"/>
          <p:cNvGraphicFramePr/>
          <p:nvPr/>
        </p:nvGraphicFramePr>
        <p:xfrm>
          <a:off x="5370443" y="1066800"/>
          <a:ext cx="3395361" cy="2971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23" name="Straight Connector 22"/>
          <p:cNvCxnSpPr/>
          <p:nvPr/>
        </p:nvCxnSpPr>
        <p:spPr>
          <a:xfrm rot="5400000">
            <a:off x="3238500" y="2705100"/>
            <a:ext cx="2667000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/>
          <p:cNvSpPr/>
          <p:nvPr/>
        </p:nvSpPr>
        <p:spPr>
          <a:xfrm>
            <a:off x="4000500" y="2133600"/>
            <a:ext cx="1143000" cy="1143000"/>
          </a:xfrm>
          <a:prstGeom prst="ellipse">
            <a:avLst/>
          </a:prstGeom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2019</a:t>
            </a:r>
            <a:endParaRPr lang="en-US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Text Placeholder 3"/>
          <p:cNvSpPr txBox="1">
            <a:spLocks/>
          </p:cNvSpPr>
          <p:nvPr/>
        </p:nvSpPr>
        <p:spPr>
          <a:xfrm>
            <a:off x="730544" y="3941694"/>
            <a:ext cx="934551" cy="677108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35%</a:t>
            </a:r>
          </a:p>
        </p:txBody>
      </p:sp>
      <p:sp>
        <p:nvSpPr>
          <p:cNvPr id="26" name="Footer Text"/>
          <p:cNvSpPr txBox="1"/>
          <p:nvPr/>
        </p:nvSpPr>
        <p:spPr>
          <a:xfrm>
            <a:off x="1716157" y="3972472"/>
            <a:ext cx="2703443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There are many variations of passages of lorem ipsum available, but the majority have suffered alteration in some form, by injected humour randomized words which don't look even slightly believable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Text Placeholder 3"/>
          <p:cNvSpPr txBox="1">
            <a:spLocks/>
          </p:cNvSpPr>
          <p:nvPr/>
        </p:nvSpPr>
        <p:spPr>
          <a:xfrm>
            <a:off x="7432522" y="3941694"/>
            <a:ext cx="934551" cy="677108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65%</a:t>
            </a:r>
          </a:p>
        </p:txBody>
      </p:sp>
      <p:sp>
        <p:nvSpPr>
          <p:cNvPr id="29" name="Footer Text"/>
          <p:cNvSpPr txBox="1"/>
          <p:nvPr/>
        </p:nvSpPr>
        <p:spPr>
          <a:xfrm>
            <a:off x="4648200" y="3972472"/>
            <a:ext cx="2703443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There are many variations of passages of lorem ipsum available, but the majority have suffered alteration in some form, by injected humour randomized words which don't look even slightly believable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1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4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21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21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3" dur="500"/>
                                        <p:tgtEl>
                                          <p:spTgt spid="21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21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1" dur="500"/>
                                        <p:tgtEl>
                                          <p:spTgt spid="21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500"/>
                            </p:stCondLst>
                            <p:childTnLst>
                              <p:par>
                                <p:cTn id="7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>
        <p:bldSub>
          <a:bldChart bld="series"/>
        </p:bldSub>
      </p:bldGraphic>
      <p:bldGraphic spid="21" grpId="0">
        <p:bldSub>
          <a:bldChart bld="series"/>
        </p:bldSub>
      </p:bldGraphic>
      <p:bldP spid="24" grpId="0" animBg="1"/>
      <p:bldP spid="25" grpId="0"/>
      <p:bldP spid="26" grpId="0"/>
      <p:bldP spid="27" grpId="0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4873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20_Theme20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237DB9"/>
      </a:accent1>
      <a:accent2>
        <a:srgbClr val="15AA96"/>
      </a:accent2>
      <a:accent3>
        <a:srgbClr val="9BB955"/>
      </a:accent3>
      <a:accent4>
        <a:srgbClr val="F19B14"/>
      </a:accent4>
      <a:accent5>
        <a:srgbClr val="BE382C"/>
      </a:accent5>
      <a:accent6>
        <a:srgbClr val="633247"/>
      </a:accent6>
      <a:hlink>
        <a:srgbClr val="FFFFFF"/>
      </a:hlink>
      <a:folHlink>
        <a:srgbClr val="595959"/>
      </a:folHlink>
    </a:clrScheme>
    <a:fontScheme name="Roboto">
      <a:majorFont>
        <a:latin typeface="Roboto Medium"/>
        <a:ea typeface=""/>
        <a:cs typeface="Roboto Medium"/>
      </a:majorFont>
      <a:minorFont>
        <a:latin typeface="Roboto Condensed"/>
        <a:ea typeface=""/>
        <a:cs typeface="Roboto Condensed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56376</TotalTime>
  <Words>147</Words>
  <Application>Microsoft Office PowerPoint</Application>
  <PresentationFormat>全屏显示(16:9)</PresentationFormat>
  <Paragraphs>17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Meiryo</vt:lpstr>
      <vt:lpstr>宋体</vt:lpstr>
      <vt:lpstr>微软雅黑</vt:lpstr>
      <vt:lpstr>Arial</vt:lpstr>
      <vt:lpstr>Book Antiqua</vt:lpstr>
      <vt:lpstr>Calibri</vt:lpstr>
      <vt:lpstr>Calibri Light</vt:lpstr>
      <vt:lpstr>Roboto Condensed</vt:lpstr>
      <vt:lpstr>Roboto Medium</vt:lpstr>
      <vt:lpstr>Custom Design</vt:lpstr>
      <vt:lpstr>Office Theme</vt:lpstr>
      <vt:lpstr>Comparison Slide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Comparison Slide</dc:title>
  <dc:creator>优品PPT</dc:creator>
  <dc:description>http://www.ypppt.com/</dc:description>
  <cp:lastModifiedBy>Administrator</cp:lastModifiedBy>
  <cp:revision>10051</cp:revision>
  <dcterms:created xsi:type="dcterms:W3CDTF">2014-09-03T19:30:44Z</dcterms:created>
  <dcterms:modified xsi:type="dcterms:W3CDTF">2019-01-26T02:36:03Z</dcterms:modified>
</cp:coreProperties>
</file>