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80" r:id="rId2"/>
  </p:sldMasterIdLst>
  <p:notesMasterIdLst>
    <p:notesMasterId r:id="rId5"/>
  </p:notesMasterIdLst>
  <p:handoutMasterIdLst>
    <p:handoutMasterId r:id="rId6"/>
  </p:handoutMasterIdLst>
  <p:sldIdLst>
    <p:sldId id="280" r:id="rId3"/>
    <p:sldId id="284" r:id="rId4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4156" userDrawn="1">
          <p15:clr>
            <a:srgbClr val="A4A3A4"/>
          </p15:clr>
        </p15:guide>
        <p15:guide id="4" orient="horz" pos="187" userDrawn="1">
          <p15:clr>
            <a:srgbClr val="A4A3A4"/>
          </p15:clr>
        </p15:guide>
        <p15:guide id="5" pos="7491" userDrawn="1">
          <p15:clr>
            <a:srgbClr val="A4A3A4"/>
          </p15:clr>
        </p15:guide>
        <p15:guide id="6" pos="16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云轩" initials="刘云轩" lastIdx="1" clrIdx="0">
    <p:extLst>
      <p:ext uri="{19B8F6BF-5375-455C-9EA6-DF929625EA0E}">
        <p15:presenceInfo xmlns:p15="http://schemas.microsoft.com/office/powerpoint/2012/main" userId="刘云轩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4C50"/>
    <a:srgbClr val="DB7051"/>
    <a:srgbClr val="F4925C"/>
    <a:srgbClr val="1C737A"/>
    <a:srgbClr val="E0E1E1"/>
    <a:srgbClr val="FDAA8A"/>
    <a:srgbClr val="FEA875"/>
    <a:srgbClr val="E6E6E6"/>
    <a:srgbClr val="53555D"/>
    <a:srgbClr val="3D3F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12" autoAdjust="0"/>
    <p:restoredTop sz="94693"/>
  </p:normalViewPr>
  <p:slideViewPr>
    <p:cSldViewPr snapToGrid="0" snapToObjects="1">
      <p:cViewPr varScale="1">
        <p:scale>
          <a:sx n="87" d="100"/>
          <a:sy n="87" d="100"/>
        </p:scale>
        <p:origin x="360" y="60"/>
      </p:cViewPr>
      <p:guideLst>
        <p:guide pos="3840"/>
        <p:guide orient="horz" pos="2160"/>
        <p:guide orient="horz" pos="4156"/>
        <p:guide orient="horz" pos="187"/>
        <p:guide pos="7491"/>
        <p:guide pos="1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-124"/>
    </p:cViewPr>
  </p:sorterViewPr>
  <p:notesViewPr>
    <p:cSldViewPr snapToGrid="0" snapToObjects="1">
      <p:cViewPr varScale="1">
        <p:scale>
          <a:sx n="70" d="100"/>
          <a:sy n="70" d="100"/>
        </p:scale>
        <p:origin x="276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7797DA-8C38-44B3-A75D-C42501CD8AF1}" type="datetimeFigureOut">
              <a:rPr lang="zh-CN" altLang="en-US" smtClean="0"/>
              <a:t>2016/3/14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C14C6E-8FAF-4FA9-8F3F-1503CC8E6E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2590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FA2E7-D1E4-4CE2-9F9B-737C83AF7F4C}" type="datetimeFigureOut">
              <a:rPr lang="zh-CN" altLang="en-US" smtClean="0"/>
              <a:t>2016/3/14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AB5F50-E368-40A3-B855-358D415997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675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9815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3045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724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8883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2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804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455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878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559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328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982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087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415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872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13235" y="260350"/>
            <a:ext cx="921600" cy="921600"/>
            <a:chOff x="4056364" y="1384713"/>
            <a:chExt cx="4088570" cy="4088570"/>
          </a:xfrm>
        </p:grpSpPr>
        <p:sp>
          <p:nvSpPr>
            <p:cNvPr id="13" name="椭圆 1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同心圆 1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此处添加您的标题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431712"/>
              </p:ext>
            </p:extLst>
          </p:nvPr>
        </p:nvGraphicFramePr>
        <p:xfrm>
          <a:off x="263526" y="1566332"/>
          <a:ext cx="11642924" cy="337396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952664">
                  <a:extLst>
                    <a:ext uri="{9D8B030D-6E8A-4147-A177-3AD203B41FA5}">
                      <a16:colId xmlns:a16="http://schemas.microsoft.com/office/drawing/2014/main" xmlns="" val="2451099908"/>
                    </a:ext>
                  </a:extLst>
                </a:gridCol>
                <a:gridCol w="2563420">
                  <a:extLst>
                    <a:ext uri="{9D8B030D-6E8A-4147-A177-3AD203B41FA5}">
                      <a16:colId xmlns:a16="http://schemas.microsoft.com/office/drawing/2014/main" xmlns="" val="1220246460"/>
                    </a:ext>
                  </a:extLst>
                </a:gridCol>
                <a:gridCol w="2563420">
                  <a:extLst>
                    <a:ext uri="{9D8B030D-6E8A-4147-A177-3AD203B41FA5}">
                      <a16:colId xmlns:a16="http://schemas.microsoft.com/office/drawing/2014/main" xmlns="" val="612719074"/>
                    </a:ext>
                  </a:extLst>
                </a:gridCol>
                <a:gridCol w="2563420">
                  <a:extLst>
                    <a:ext uri="{9D8B030D-6E8A-4147-A177-3AD203B41FA5}">
                      <a16:colId xmlns:a16="http://schemas.microsoft.com/office/drawing/2014/main" xmlns="" val="313474775"/>
                    </a:ext>
                  </a:extLst>
                </a:gridCol>
              </a:tblGrid>
              <a:tr h="986448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 smtClean="0"/>
                        <a:t>标题</a:t>
                      </a:r>
                      <a:endParaRPr lang="zh-CN" altLang="en-US" sz="20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4C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2400" b="1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股本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4C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2400" b="1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股价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4C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2400" b="1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融资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4C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61334400"/>
                  </a:ext>
                </a:extLst>
              </a:tr>
              <a:tr h="477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 smtClean="0"/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650,000</a:t>
                      </a:r>
                      <a:r>
                        <a:rPr lang="zh-CN" altLang="en-US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股</a:t>
                      </a:r>
                      <a:endParaRPr lang="zh-CN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2.6</a:t>
                      </a:r>
                      <a:r>
                        <a:rPr lang="zh-CN" altLang="en-US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元</a:t>
                      </a:r>
                      <a:r>
                        <a:rPr lang="en-US" altLang="zh-CN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股</a:t>
                      </a:r>
                      <a:endParaRPr lang="zh-CN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169</a:t>
                      </a:r>
                      <a:r>
                        <a:rPr lang="zh-CN" altLang="en-US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万元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24234850"/>
                  </a:ext>
                </a:extLst>
              </a:tr>
              <a:tr h="477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 smtClean="0"/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1,100,000</a:t>
                      </a:r>
                      <a:r>
                        <a:rPr lang="zh-CN" altLang="en-US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股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  <a:r>
                        <a:rPr lang="zh-CN" altLang="en-US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元</a:t>
                      </a:r>
                      <a:r>
                        <a:rPr lang="en-US" altLang="zh-CN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zh-CN" altLang="en-US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股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270</a:t>
                      </a:r>
                      <a:r>
                        <a:rPr lang="zh-CN" altLang="en-US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万元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59323913"/>
                  </a:ext>
                </a:extLst>
              </a:tr>
              <a:tr h="477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 smtClean="0"/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1,460,000</a:t>
                      </a:r>
                      <a:r>
                        <a:rPr lang="zh-CN" altLang="en-US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股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12.5</a:t>
                      </a:r>
                      <a:r>
                        <a:rPr lang="zh-CN" altLang="en-US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元</a:t>
                      </a:r>
                      <a:r>
                        <a:rPr lang="en-US" altLang="zh-CN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zh-CN" altLang="en-US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股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450</a:t>
                      </a:r>
                      <a:r>
                        <a:rPr lang="zh-CN" altLang="en-US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万元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94116687"/>
                  </a:ext>
                </a:extLst>
              </a:tr>
              <a:tr h="477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 smtClean="0"/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400" b="1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</a:rPr>
                        <a:t>股本</a:t>
                      </a:r>
                      <a:endParaRPr lang="zh-CN" altLang="en-US" sz="1400" b="1" dirty="0">
                        <a:solidFill>
                          <a:srgbClr val="124C5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n-ea"/>
                          <a:cs typeface="+mn-cs"/>
                        </a:rPr>
                        <a:t>股价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400" b="1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</a:rPr>
                        <a:t>融资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77472542"/>
                  </a:ext>
                </a:extLst>
              </a:tr>
              <a:tr h="477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 smtClean="0"/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650,000</a:t>
                      </a:r>
                      <a:r>
                        <a:rPr lang="zh-CN" altLang="en-US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股</a:t>
                      </a:r>
                      <a:endParaRPr lang="zh-CN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2.6</a:t>
                      </a:r>
                      <a:r>
                        <a:rPr lang="zh-CN" altLang="en-US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元</a:t>
                      </a:r>
                      <a:r>
                        <a:rPr lang="en-US" altLang="zh-CN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股</a:t>
                      </a:r>
                      <a:endParaRPr lang="zh-CN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169</a:t>
                      </a:r>
                      <a:r>
                        <a:rPr lang="zh-CN" altLang="en-US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万元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28089603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25083" y="4944523"/>
            <a:ext cx="26781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F492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71%</a:t>
            </a:r>
            <a:endParaRPr lang="zh-CN" altLang="en-US" sz="9600" b="1" dirty="0">
              <a:solidFill>
                <a:srgbClr val="F4925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文本框 8"/>
          <p:cNvSpPr txBox="1"/>
          <p:nvPr/>
        </p:nvSpPr>
        <p:spPr>
          <a:xfrm>
            <a:off x="2764057" y="5445369"/>
            <a:ext cx="9003192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64057" y="5099177"/>
            <a:ext cx="37403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srgbClr val="000000"/>
                </a:solidFill>
              </a:rPr>
              <a:t>点击此处添加标题</a:t>
            </a:r>
            <a:endParaRPr lang="en-US" altLang="zh-CN" sz="2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89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2606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2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bg1">
                <a:shade val="30000"/>
                <a:satMod val="115000"/>
              </a:schemeClr>
            </a:gs>
            <a:gs pos="50000">
              <a:schemeClr val="bg1">
                <a:shade val="67500"/>
                <a:satMod val="115000"/>
              </a:schemeClr>
            </a:gs>
            <a:gs pos="100000">
              <a:schemeClr val="bg1">
                <a:shade val="100000"/>
                <a:satMod val="115000"/>
              </a:schemeClr>
            </a:gs>
          </a:gsLst>
          <a:lin ang="2700000" scaled="1"/>
          <a:tileRect/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</TotalTime>
  <Words>281</Words>
  <Application>Microsoft Office PowerPoint</Application>
  <PresentationFormat>宽屏</PresentationFormat>
  <Paragraphs>35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主题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Administrator</cp:lastModifiedBy>
  <cp:revision>66</cp:revision>
  <dcterms:created xsi:type="dcterms:W3CDTF">2015-08-18T02:51:41Z</dcterms:created>
  <dcterms:modified xsi:type="dcterms:W3CDTF">2016-03-14T01:30:18Z</dcterms:modified>
  <cp:category/>
</cp:coreProperties>
</file>