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0" r:id="rId2"/>
  </p:sldMasterIdLst>
  <p:notesMasterIdLst>
    <p:notesMasterId r:id="rId5"/>
  </p:notesMasterIdLst>
  <p:handoutMasterIdLst>
    <p:handoutMasterId r:id="rId6"/>
  </p:handoutMasterIdLst>
  <p:sldIdLst>
    <p:sldId id="322" r:id="rId3"/>
    <p:sldId id="323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384" userDrawn="1">
          <p15:clr>
            <a:srgbClr val="A4A3A4"/>
          </p15:clr>
        </p15:guide>
        <p15:guide id="4" pos="600" userDrawn="1">
          <p15:clr>
            <a:srgbClr val="A4A3A4"/>
          </p15:clr>
        </p15:guide>
        <p15:guide id="5" pos="7296" userDrawn="1">
          <p15:clr>
            <a:srgbClr val="A4A3A4"/>
          </p15:clr>
        </p15:guide>
        <p15:guide id="6" pos="7080" userDrawn="1">
          <p15:clr>
            <a:srgbClr val="A4A3A4"/>
          </p15:clr>
        </p15:guide>
        <p15:guide id="7" orient="horz" pos="912" userDrawn="1">
          <p15:clr>
            <a:srgbClr val="A4A3A4"/>
          </p15:clr>
        </p15:guide>
        <p15:guide id="8" orient="horz" pos="3888" userDrawn="1">
          <p15:clr>
            <a:srgbClr val="A4A3A4"/>
          </p15:clr>
        </p15:guide>
        <p15:guide id="9" orient="horz" pos="1272" userDrawn="1">
          <p15:clr>
            <a:srgbClr val="A4A3A4"/>
          </p15:clr>
        </p15:guide>
        <p15:guide id="15" pos="6984" userDrawn="1">
          <p15:clr>
            <a:srgbClr val="A4A3A4"/>
          </p15:clr>
        </p15:guide>
        <p15:guide id="16" orient="horz" pos="199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DF1F4"/>
    <a:srgbClr val="2E3139"/>
    <a:srgbClr val="F1F2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771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12" y="114"/>
      </p:cViewPr>
      <p:guideLst>
        <p:guide orient="horz" pos="2160"/>
        <p:guide pos="3840"/>
        <p:guide pos="384"/>
        <p:guide pos="600"/>
        <p:guide pos="7296"/>
        <p:guide pos="7080"/>
        <p:guide orient="horz" pos="912"/>
        <p:guide orient="horz" pos="3888"/>
        <p:guide orient="horz" pos="1272"/>
        <p:guide pos="6984"/>
        <p:guide orient="horz" pos="1992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A9B7B9-572E-4765-8917-F290920783FD}" type="datetimeFigureOut">
              <a:rPr lang="en-US" smtClean="0"/>
              <a:t>3/25/2022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6AE3090-19BA-4BF2-BD34-BAA68E139C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4950417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B54BA81-6A69-41D6-AE52-62521AF76217}" type="datetimeFigureOut">
              <a:rPr lang="en-US" smtClean="0"/>
              <a:t>3/25/2022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C973A4F-3A00-45DA-888B-C117A9825B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5822089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smtClean="0"/>
              <a:t>https://www.ypppt.com/</a:t>
            </a:r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3051888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399431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561442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Work #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 hasCustomPrompt="1"/>
          </p:nvPr>
        </p:nvSpPr>
        <p:spPr>
          <a:xfrm>
            <a:off x="5219700" y="669472"/>
            <a:ext cx="877824" cy="877824"/>
          </a:xfrm>
          <a:prstGeom prst="ellipse">
            <a:avLst/>
          </a:prstGeom>
          <a:solidFill>
            <a:schemeClr val="bg1">
              <a:lumMod val="65000"/>
            </a:schemeClr>
          </a:solidFill>
          <a:ln>
            <a:solidFill>
              <a:schemeClr val="accent2"/>
            </a:solidFill>
          </a:ln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  <a:endParaRPr lang="en-US"/>
          </a:p>
        </p:txBody>
      </p:sp>
      <p:sp>
        <p:nvSpPr>
          <p:cNvPr id="8" name="Picture Placeholder 6"/>
          <p:cNvSpPr>
            <a:spLocks noGrp="1"/>
          </p:cNvSpPr>
          <p:nvPr>
            <p:ph type="pic" sz="quarter" idx="11" hasCustomPrompt="1"/>
          </p:nvPr>
        </p:nvSpPr>
        <p:spPr>
          <a:xfrm>
            <a:off x="955330" y="2019300"/>
            <a:ext cx="1243584" cy="1243584"/>
          </a:xfrm>
          <a:prstGeom prst="ellipse">
            <a:avLst/>
          </a:prstGeom>
          <a:solidFill>
            <a:schemeClr val="bg1">
              <a:lumMod val="65000"/>
            </a:schemeClr>
          </a:solidFill>
          <a:ln>
            <a:solidFill>
              <a:schemeClr val="accent1"/>
            </a:solidFill>
          </a:ln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  <a:endParaRPr lang="en-US"/>
          </a:p>
        </p:txBody>
      </p:sp>
      <p:sp>
        <p:nvSpPr>
          <p:cNvPr id="9" name="Picture Placeholder 6"/>
          <p:cNvSpPr>
            <a:spLocks noGrp="1"/>
          </p:cNvSpPr>
          <p:nvPr>
            <p:ph type="pic" sz="quarter" idx="12" hasCustomPrompt="1"/>
          </p:nvPr>
        </p:nvSpPr>
        <p:spPr>
          <a:xfrm>
            <a:off x="7260533" y="2988127"/>
            <a:ext cx="1179576" cy="1179576"/>
          </a:xfrm>
          <a:prstGeom prst="ellipse">
            <a:avLst/>
          </a:prstGeom>
          <a:solidFill>
            <a:schemeClr val="bg1">
              <a:lumMod val="65000"/>
            </a:schemeClr>
          </a:solidFill>
          <a:ln>
            <a:solidFill>
              <a:schemeClr val="accent6"/>
            </a:solidFill>
          </a:ln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  <a:endParaRPr lang="en-US"/>
          </a:p>
        </p:txBody>
      </p:sp>
      <p:sp>
        <p:nvSpPr>
          <p:cNvPr id="10" name="Picture Placeholder 6"/>
          <p:cNvSpPr>
            <a:spLocks noGrp="1"/>
          </p:cNvSpPr>
          <p:nvPr>
            <p:ph type="pic" sz="quarter" idx="13" hasCustomPrompt="1"/>
          </p:nvPr>
        </p:nvSpPr>
        <p:spPr>
          <a:xfrm>
            <a:off x="2586011" y="3565323"/>
            <a:ext cx="1746504" cy="1746504"/>
          </a:xfrm>
          <a:prstGeom prst="ellipse">
            <a:avLst/>
          </a:prstGeom>
          <a:solidFill>
            <a:schemeClr val="bg1">
              <a:lumMod val="65000"/>
            </a:schemeClr>
          </a:solidFill>
          <a:ln>
            <a:solidFill>
              <a:schemeClr val="accent2"/>
            </a:solidFill>
          </a:ln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34613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#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 hasCustomPrompt="1"/>
          </p:nvPr>
        </p:nvSpPr>
        <p:spPr>
          <a:xfrm>
            <a:off x="119062" y="104774"/>
            <a:ext cx="6702425" cy="6646863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</a:t>
            </a:r>
            <a:endParaRPr lang="en-US"/>
          </a:p>
        </p:txBody>
      </p:sp>
      <p:sp>
        <p:nvSpPr>
          <p:cNvPr id="7" name="Picture Placeholder 5"/>
          <p:cNvSpPr>
            <a:spLocks noGrp="1"/>
          </p:cNvSpPr>
          <p:nvPr>
            <p:ph type="pic" sz="quarter" idx="11" hasCustomPrompt="1"/>
          </p:nvPr>
        </p:nvSpPr>
        <p:spPr>
          <a:xfrm>
            <a:off x="6884935" y="104774"/>
            <a:ext cx="2560321" cy="329286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</a:t>
            </a:r>
            <a:endParaRPr lang="en-US"/>
          </a:p>
        </p:txBody>
      </p:sp>
      <p:sp>
        <p:nvSpPr>
          <p:cNvPr id="8" name="Picture Placeholder 5"/>
          <p:cNvSpPr>
            <a:spLocks noGrp="1"/>
          </p:cNvSpPr>
          <p:nvPr>
            <p:ph type="pic" sz="quarter" idx="12" hasCustomPrompt="1"/>
          </p:nvPr>
        </p:nvSpPr>
        <p:spPr>
          <a:xfrm>
            <a:off x="9509047" y="3460366"/>
            <a:ext cx="2560321" cy="329286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08979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#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612257" y="2019299"/>
            <a:ext cx="3927475" cy="2043113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604821" y="2019299"/>
            <a:ext cx="3927475" cy="2043113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11885" y="4124323"/>
            <a:ext cx="3927475" cy="2043113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4604634" y="4124324"/>
            <a:ext cx="3927475" cy="2043113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2" name="Picture Placeholder 7"/>
          <p:cNvSpPr>
            <a:spLocks noGrp="1"/>
          </p:cNvSpPr>
          <p:nvPr>
            <p:ph type="pic" sz="quarter" idx="14"/>
          </p:nvPr>
        </p:nvSpPr>
        <p:spPr>
          <a:xfrm>
            <a:off x="8597383" y="2019299"/>
            <a:ext cx="2644775" cy="4148137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59120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#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/>
          <p:cNvSpPr>
            <a:spLocks noGrp="1"/>
          </p:cNvSpPr>
          <p:nvPr>
            <p:ph type="pic" sz="quarter" idx="10" hasCustomPrompt="1"/>
          </p:nvPr>
        </p:nvSpPr>
        <p:spPr>
          <a:xfrm>
            <a:off x="573151" y="1775893"/>
            <a:ext cx="2706624" cy="198424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7" name="Picture Placeholder 15"/>
          <p:cNvSpPr>
            <a:spLocks noGrp="1"/>
          </p:cNvSpPr>
          <p:nvPr>
            <p:ph type="pic" sz="quarter" idx="11" hasCustomPrompt="1"/>
          </p:nvPr>
        </p:nvSpPr>
        <p:spPr>
          <a:xfrm>
            <a:off x="3352864" y="1775893"/>
            <a:ext cx="2706624" cy="198424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8" name="Picture Placeholder 15"/>
          <p:cNvSpPr>
            <a:spLocks noGrp="1"/>
          </p:cNvSpPr>
          <p:nvPr>
            <p:ph type="pic" sz="quarter" idx="12" hasCustomPrompt="1"/>
          </p:nvPr>
        </p:nvSpPr>
        <p:spPr>
          <a:xfrm>
            <a:off x="6130925" y="1775893"/>
            <a:ext cx="2706624" cy="198424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9" name="Picture Placeholder 15"/>
          <p:cNvSpPr>
            <a:spLocks noGrp="1"/>
          </p:cNvSpPr>
          <p:nvPr>
            <p:ph type="pic" sz="quarter" idx="13" hasCustomPrompt="1"/>
          </p:nvPr>
        </p:nvSpPr>
        <p:spPr>
          <a:xfrm>
            <a:off x="8910701" y="1775893"/>
            <a:ext cx="2706624" cy="198424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20" name="Picture Placeholder 15"/>
          <p:cNvSpPr>
            <a:spLocks noGrp="1"/>
          </p:cNvSpPr>
          <p:nvPr>
            <p:ph type="pic" sz="quarter" idx="14" hasCustomPrompt="1"/>
          </p:nvPr>
        </p:nvSpPr>
        <p:spPr>
          <a:xfrm>
            <a:off x="573151" y="3816434"/>
            <a:ext cx="2706624" cy="198424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21" name="Picture Placeholder 15"/>
          <p:cNvSpPr>
            <a:spLocks noGrp="1"/>
          </p:cNvSpPr>
          <p:nvPr>
            <p:ph type="pic" sz="quarter" idx="15" hasCustomPrompt="1"/>
          </p:nvPr>
        </p:nvSpPr>
        <p:spPr>
          <a:xfrm>
            <a:off x="3352864" y="3816434"/>
            <a:ext cx="2706624" cy="198424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22" name="Picture Placeholder 15"/>
          <p:cNvSpPr>
            <a:spLocks noGrp="1"/>
          </p:cNvSpPr>
          <p:nvPr>
            <p:ph type="pic" sz="quarter" idx="16" hasCustomPrompt="1"/>
          </p:nvPr>
        </p:nvSpPr>
        <p:spPr>
          <a:xfrm>
            <a:off x="6130925" y="3816434"/>
            <a:ext cx="2706624" cy="198424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23" name="Picture Placeholder 15"/>
          <p:cNvSpPr>
            <a:spLocks noGrp="1"/>
          </p:cNvSpPr>
          <p:nvPr>
            <p:ph type="pic" sz="quarter" idx="17" hasCustomPrompt="1"/>
          </p:nvPr>
        </p:nvSpPr>
        <p:spPr>
          <a:xfrm>
            <a:off x="8908986" y="3816434"/>
            <a:ext cx="2706624" cy="198424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255966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#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/>
          <p:cNvSpPr>
            <a:spLocks noGrp="1"/>
          </p:cNvSpPr>
          <p:nvPr>
            <p:ph type="pic" sz="quarter" idx="10" hasCustomPrompt="1"/>
          </p:nvPr>
        </p:nvSpPr>
        <p:spPr>
          <a:xfrm>
            <a:off x="3781424" y="-1"/>
            <a:ext cx="2752725" cy="3338513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9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6" name="Picture Placeholder 14"/>
          <p:cNvSpPr>
            <a:spLocks noGrp="1"/>
          </p:cNvSpPr>
          <p:nvPr>
            <p:ph type="pic" sz="quarter" idx="11" hasCustomPrompt="1"/>
          </p:nvPr>
        </p:nvSpPr>
        <p:spPr>
          <a:xfrm>
            <a:off x="9477375" y="1509713"/>
            <a:ext cx="2714625" cy="3748087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9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7" name="Picture Placeholder 14"/>
          <p:cNvSpPr>
            <a:spLocks noGrp="1"/>
          </p:cNvSpPr>
          <p:nvPr>
            <p:ph type="pic" sz="quarter" idx="12" hasCustomPrompt="1"/>
          </p:nvPr>
        </p:nvSpPr>
        <p:spPr>
          <a:xfrm>
            <a:off x="931862" y="1509713"/>
            <a:ext cx="2754312" cy="3748087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9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8" name="Picture Placeholder 14"/>
          <p:cNvSpPr>
            <a:spLocks noGrp="1"/>
          </p:cNvSpPr>
          <p:nvPr>
            <p:ph type="pic" sz="quarter" idx="13" hasCustomPrompt="1"/>
          </p:nvPr>
        </p:nvSpPr>
        <p:spPr>
          <a:xfrm>
            <a:off x="6629401" y="1509713"/>
            <a:ext cx="2754312" cy="1828799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9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9" name="Picture Placeholder 14"/>
          <p:cNvSpPr>
            <a:spLocks noGrp="1"/>
          </p:cNvSpPr>
          <p:nvPr>
            <p:ph type="pic" sz="quarter" idx="14" hasCustomPrompt="1"/>
          </p:nvPr>
        </p:nvSpPr>
        <p:spPr>
          <a:xfrm>
            <a:off x="6629401" y="3428999"/>
            <a:ext cx="2754312" cy="1828799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9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20" name="Picture Placeholder 14"/>
          <p:cNvSpPr>
            <a:spLocks noGrp="1"/>
          </p:cNvSpPr>
          <p:nvPr>
            <p:ph type="pic" sz="quarter" idx="15" hasCustomPrompt="1"/>
          </p:nvPr>
        </p:nvSpPr>
        <p:spPr>
          <a:xfrm>
            <a:off x="3779836" y="3428999"/>
            <a:ext cx="2754312" cy="1828799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9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94755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#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 hasCustomPrompt="1"/>
          </p:nvPr>
        </p:nvSpPr>
        <p:spPr>
          <a:xfrm>
            <a:off x="-217198" y="2624081"/>
            <a:ext cx="1746504" cy="1243584"/>
          </a:xfrm>
          <a:prstGeom prst="roundRect">
            <a:avLst>
              <a:gd name="adj" fmla="val 6163"/>
            </a:avLst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1" hasCustomPrompt="1"/>
          </p:nvPr>
        </p:nvSpPr>
        <p:spPr>
          <a:xfrm>
            <a:off x="10661691" y="2624081"/>
            <a:ext cx="1746504" cy="1243584"/>
          </a:xfrm>
          <a:prstGeom prst="roundRect">
            <a:avLst>
              <a:gd name="adj" fmla="val 6163"/>
            </a:avLst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2" hasCustomPrompt="1"/>
          </p:nvPr>
        </p:nvSpPr>
        <p:spPr>
          <a:xfrm>
            <a:off x="1680975" y="2149558"/>
            <a:ext cx="2840900" cy="2019300"/>
          </a:xfrm>
          <a:prstGeom prst="roundRect">
            <a:avLst>
              <a:gd name="adj" fmla="val 5624"/>
            </a:avLst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13" hasCustomPrompt="1"/>
          </p:nvPr>
        </p:nvSpPr>
        <p:spPr>
          <a:xfrm>
            <a:off x="4675550" y="2149558"/>
            <a:ext cx="2840900" cy="2019300"/>
          </a:xfrm>
          <a:prstGeom prst="roundRect">
            <a:avLst>
              <a:gd name="adj" fmla="val 5624"/>
            </a:avLst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12" name="Picture Placeholder 7"/>
          <p:cNvSpPr>
            <a:spLocks noGrp="1"/>
          </p:cNvSpPr>
          <p:nvPr>
            <p:ph type="pic" sz="quarter" idx="14" hasCustomPrompt="1"/>
          </p:nvPr>
        </p:nvSpPr>
        <p:spPr>
          <a:xfrm>
            <a:off x="7669122" y="2149558"/>
            <a:ext cx="2840900" cy="2019300"/>
          </a:xfrm>
          <a:prstGeom prst="roundRect">
            <a:avLst>
              <a:gd name="adj" fmla="val 5624"/>
            </a:avLst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291404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ortfolio #6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2009136"/>
            <a:ext cx="6096000" cy="415628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7" name="Picture Placeholder 5"/>
          <p:cNvSpPr>
            <a:spLocks noGrp="1"/>
          </p:cNvSpPr>
          <p:nvPr>
            <p:ph type="pic" sz="quarter" idx="11" hasCustomPrompt="1"/>
          </p:nvPr>
        </p:nvSpPr>
        <p:spPr>
          <a:xfrm>
            <a:off x="6096000" y="2009136"/>
            <a:ext cx="2324100" cy="232748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  <p:sp>
        <p:nvSpPr>
          <p:cNvPr id="8" name="Picture Placeholder 5"/>
          <p:cNvSpPr>
            <a:spLocks noGrp="1"/>
          </p:cNvSpPr>
          <p:nvPr>
            <p:ph type="pic" sz="quarter" idx="12" hasCustomPrompt="1"/>
          </p:nvPr>
        </p:nvSpPr>
        <p:spPr>
          <a:xfrm>
            <a:off x="8420100" y="2009136"/>
            <a:ext cx="3771900" cy="2327488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Image #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46509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act 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-1"/>
            <a:ext cx="12192000" cy="3418367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#</a:t>
            </a:r>
            <a:endParaRPr lang="en-US"/>
          </a:p>
        </p:txBody>
      </p:sp>
      <p:sp>
        <p:nvSpPr>
          <p:cNvPr id="7" name="Picture Placeholder 5"/>
          <p:cNvSpPr>
            <a:spLocks noGrp="1"/>
          </p:cNvSpPr>
          <p:nvPr>
            <p:ph type="pic" sz="quarter" idx="11" hasCustomPrompt="1"/>
          </p:nvPr>
        </p:nvSpPr>
        <p:spPr>
          <a:xfrm>
            <a:off x="3338622" y="3418366"/>
            <a:ext cx="2386123" cy="1525774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#</a:t>
            </a:r>
            <a:endParaRPr lang="en-US"/>
          </a:p>
        </p:txBody>
      </p:sp>
      <p:sp>
        <p:nvSpPr>
          <p:cNvPr id="8" name="Picture Placeholder 5"/>
          <p:cNvSpPr>
            <a:spLocks noGrp="1"/>
          </p:cNvSpPr>
          <p:nvPr>
            <p:ph type="pic" sz="quarter" idx="12" hasCustomPrompt="1"/>
          </p:nvPr>
        </p:nvSpPr>
        <p:spPr>
          <a:xfrm>
            <a:off x="6667499" y="3418366"/>
            <a:ext cx="2386123" cy="1525774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Portfolio #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45763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775063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07109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ur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786759" y="2365265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035973" y="2365265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6285187" y="2365265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8534401" y="2365265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49329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58095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2312873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011291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7521746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5358538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8012268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20584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0383787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3173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786759" y="2365265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25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4035973" y="2365265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6512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News Image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/>
          <p:cNvSpPr>
            <a:spLocks noGrp="1"/>
          </p:cNvSpPr>
          <p:nvPr>
            <p:ph type="pic" sz="quarter" idx="10" hasCustomPrompt="1"/>
          </p:nvPr>
        </p:nvSpPr>
        <p:spPr>
          <a:xfrm>
            <a:off x="935725" y="4058717"/>
            <a:ext cx="22860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Image #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1" hasCustomPrompt="1"/>
          </p:nvPr>
        </p:nvSpPr>
        <p:spPr>
          <a:xfrm>
            <a:off x="3613908" y="4058717"/>
            <a:ext cx="22860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Image #</a:t>
            </a:r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2" hasCustomPrompt="1"/>
          </p:nvPr>
        </p:nvSpPr>
        <p:spPr>
          <a:xfrm>
            <a:off x="6292091" y="4058717"/>
            <a:ext cx="22860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Image #</a:t>
            </a:r>
          </a:p>
        </p:txBody>
      </p:sp>
      <p:sp>
        <p:nvSpPr>
          <p:cNvPr id="16" name="Picture Placeholder 12"/>
          <p:cNvSpPr>
            <a:spLocks noGrp="1"/>
          </p:cNvSpPr>
          <p:nvPr>
            <p:ph type="pic" sz="quarter" idx="13" hasCustomPrompt="1"/>
          </p:nvPr>
        </p:nvSpPr>
        <p:spPr>
          <a:xfrm>
            <a:off x="8970274" y="4058717"/>
            <a:ext cx="22860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Image #</a:t>
            </a:r>
          </a:p>
        </p:txBody>
      </p:sp>
    </p:spTree>
    <p:extLst>
      <p:ext uri="{BB962C8B-B14F-4D97-AF65-F5344CB8AC3E}">
        <p14:creationId xmlns:p14="http://schemas.microsoft.com/office/powerpoint/2010/main" val="31951716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12534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Work #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 hasCustomPrompt="1"/>
          </p:nvPr>
        </p:nvSpPr>
        <p:spPr>
          <a:xfrm rot="434797">
            <a:off x="1198267" y="2019299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  <a:endParaRPr lang="en-US"/>
          </a:p>
        </p:txBody>
      </p:sp>
      <p:sp>
        <p:nvSpPr>
          <p:cNvPr id="8" name="Picture Placeholder 6"/>
          <p:cNvSpPr>
            <a:spLocks noGrp="1"/>
          </p:cNvSpPr>
          <p:nvPr>
            <p:ph type="pic" sz="quarter" idx="11" hasCustomPrompt="1"/>
          </p:nvPr>
        </p:nvSpPr>
        <p:spPr>
          <a:xfrm rot="434797">
            <a:off x="6414869" y="2030510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  <a:endParaRPr lang="en-US"/>
          </a:p>
        </p:txBody>
      </p:sp>
      <p:sp>
        <p:nvSpPr>
          <p:cNvPr id="9" name="Picture Placeholder 6"/>
          <p:cNvSpPr>
            <a:spLocks noGrp="1"/>
          </p:cNvSpPr>
          <p:nvPr>
            <p:ph type="pic" sz="quarter" idx="12" hasCustomPrompt="1"/>
          </p:nvPr>
        </p:nvSpPr>
        <p:spPr>
          <a:xfrm rot="434797">
            <a:off x="1195986" y="4329978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  <a:endParaRPr lang="en-US"/>
          </a:p>
        </p:txBody>
      </p:sp>
      <p:sp>
        <p:nvSpPr>
          <p:cNvPr id="10" name="Picture Placeholder 6"/>
          <p:cNvSpPr>
            <a:spLocks noGrp="1"/>
          </p:cNvSpPr>
          <p:nvPr>
            <p:ph type="pic" sz="quarter" idx="13" hasCustomPrompt="1"/>
          </p:nvPr>
        </p:nvSpPr>
        <p:spPr>
          <a:xfrm rot="434797">
            <a:off x="6421733" y="4345750"/>
            <a:ext cx="1828800" cy="1828800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52515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Work #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 hasCustomPrompt="1"/>
          </p:nvPr>
        </p:nvSpPr>
        <p:spPr>
          <a:xfrm>
            <a:off x="875808" y="2370939"/>
            <a:ext cx="1408176" cy="1408176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</a:p>
        </p:txBody>
      </p:sp>
      <p:sp>
        <p:nvSpPr>
          <p:cNvPr id="15" name="Picture Placeholder 8"/>
          <p:cNvSpPr>
            <a:spLocks noGrp="1"/>
          </p:cNvSpPr>
          <p:nvPr>
            <p:ph type="pic" sz="quarter" idx="11" hasCustomPrompt="1"/>
          </p:nvPr>
        </p:nvSpPr>
        <p:spPr>
          <a:xfrm>
            <a:off x="2693976" y="2370939"/>
            <a:ext cx="1408176" cy="1408176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</a:p>
        </p:txBody>
      </p:sp>
      <p:sp>
        <p:nvSpPr>
          <p:cNvPr id="16" name="Picture Placeholder 8"/>
          <p:cNvSpPr>
            <a:spLocks noGrp="1"/>
          </p:cNvSpPr>
          <p:nvPr>
            <p:ph type="pic" sz="quarter" idx="12" hasCustomPrompt="1"/>
          </p:nvPr>
        </p:nvSpPr>
        <p:spPr>
          <a:xfrm>
            <a:off x="4512144" y="2370939"/>
            <a:ext cx="1408176" cy="1408176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</a:p>
        </p:txBody>
      </p:sp>
      <p:sp>
        <p:nvSpPr>
          <p:cNvPr id="17" name="Picture Placeholder 8"/>
          <p:cNvSpPr>
            <a:spLocks noGrp="1"/>
          </p:cNvSpPr>
          <p:nvPr>
            <p:ph type="pic" sz="quarter" idx="13" hasCustomPrompt="1"/>
          </p:nvPr>
        </p:nvSpPr>
        <p:spPr>
          <a:xfrm>
            <a:off x="6330312" y="2370939"/>
            <a:ext cx="1408176" cy="1408176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</a:p>
        </p:txBody>
      </p:sp>
      <p:sp>
        <p:nvSpPr>
          <p:cNvPr id="19" name="Picture Placeholder 8"/>
          <p:cNvSpPr>
            <a:spLocks noGrp="1"/>
          </p:cNvSpPr>
          <p:nvPr>
            <p:ph type="pic" sz="quarter" idx="14" hasCustomPrompt="1"/>
          </p:nvPr>
        </p:nvSpPr>
        <p:spPr>
          <a:xfrm>
            <a:off x="8148480" y="2370939"/>
            <a:ext cx="1408176" cy="1408176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</a:p>
        </p:txBody>
      </p:sp>
      <p:sp>
        <p:nvSpPr>
          <p:cNvPr id="20" name="Picture Placeholder 8"/>
          <p:cNvSpPr>
            <a:spLocks noGrp="1"/>
          </p:cNvSpPr>
          <p:nvPr>
            <p:ph type="pic" sz="quarter" idx="15" hasCustomPrompt="1"/>
          </p:nvPr>
        </p:nvSpPr>
        <p:spPr>
          <a:xfrm>
            <a:off x="9886750" y="2370939"/>
            <a:ext cx="1408176" cy="1408176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</a:p>
        </p:txBody>
      </p:sp>
    </p:spTree>
    <p:extLst>
      <p:ext uri="{BB962C8B-B14F-4D97-AF65-F5344CB8AC3E}">
        <p14:creationId xmlns:p14="http://schemas.microsoft.com/office/powerpoint/2010/main" val="12559620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Work #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/>
          <p:cNvSpPr>
            <a:spLocks noGrp="1"/>
          </p:cNvSpPr>
          <p:nvPr>
            <p:ph type="pic" sz="quarter" idx="10"/>
          </p:nvPr>
        </p:nvSpPr>
        <p:spPr>
          <a:xfrm>
            <a:off x="1065287" y="2359541"/>
            <a:ext cx="1728216" cy="1728216"/>
          </a:xfrm>
          <a:prstGeom prst="foldedCorner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153445" y="3433428"/>
            <a:ext cx="1728216" cy="1728216"/>
          </a:xfrm>
          <a:prstGeom prst="foldedCorner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Picture Placeholder 7"/>
          <p:cNvSpPr>
            <a:spLocks noGrp="1"/>
          </p:cNvSpPr>
          <p:nvPr>
            <p:ph type="pic" sz="quarter" idx="12"/>
          </p:nvPr>
        </p:nvSpPr>
        <p:spPr>
          <a:xfrm>
            <a:off x="5241603" y="2359541"/>
            <a:ext cx="1728216" cy="1728216"/>
          </a:xfrm>
          <a:prstGeom prst="foldedCorner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1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7325828" y="3433428"/>
            <a:ext cx="1728216" cy="1728216"/>
          </a:xfrm>
          <a:prstGeom prst="foldedCorner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2" name="Picture Placeholder 7"/>
          <p:cNvSpPr>
            <a:spLocks noGrp="1"/>
          </p:cNvSpPr>
          <p:nvPr>
            <p:ph type="pic" sz="quarter" idx="14"/>
          </p:nvPr>
        </p:nvSpPr>
        <p:spPr>
          <a:xfrm>
            <a:off x="9413986" y="2359541"/>
            <a:ext cx="1728216" cy="1728216"/>
          </a:xfrm>
          <a:prstGeom prst="foldedCorner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 b="1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8343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am Work #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 hasCustomPrompt="1"/>
          </p:nvPr>
        </p:nvSpPr>
        <p:spPr>
          <a:xfrm>
            <a:off x="953865" y="566478"/>
            <a:ext cx="1399032" cy="1399032"/>
          </a:xfrm>
          <a:prstGeom prst="ellipse">
            <a:avLst/>
          </a:prstGeom>
          <a:solidFill>
            <a:schemeClr val="bg1">
              <a:lumMod val="65000"/>
            </a:schemeClr>
          </a:solidFill>
          <a:ln w="12700">
            <a:solidFill>
              <a:schemeClr val="bg1"/>
            </a:solidFill>
          </a:ln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Team</a:t>
            </a:r>
            <a:endParaRPr lang="en-US"/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1" hasCustomPrompt="1"/>
          </p:nvPr>
        </p:nvSpPr>
        <p:spPr>
          <a:xfrm>
            <a:off x="6629400" y="-1"/>
            <a:ext cx="5562600" cy="2530549"/>
          </a:xfrm>
          <a:prstGeom prst="rect">
            <a:avLst/>
          </a:prstGeom>
          <a:solidFill>
            <a:schemeClr val="bg1">
              <a:lumMod val="65000"/>
            </a:schemeClr>
          </a:solidFill>
        </p:spPr>
        <p:txBody>
          <a:bodyPr/>
          <a:lstStyle>
            <a:lvl1pPr marL="0" indent="0">
              <a:buNone/>
              <a:defRPr sz="10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Image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691064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DF1F4">
            <a:alpha val="20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600558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3" r:id="rId3"/>
    <p:sldLayoutId id="2147483654" r:id="rId4"/>
    <p:sldLayoutId id="2147483660" r:id="rId5"/>
    <p:sldLayoutId id="2147483661" r:id="rId6"/>
    <p:sldLayoutId id="2147483662" r:id="rId7"/>
    <p:sldLayoutId id="2147483667" r:id="rId8"/>
    <p:sldLayoutId id="2147483663" r:id="rId9"/>
    <p:sldLayoutId id="2147483664" r:id="rId10"/>
    <p:sldLayoutId id="2147483665" r:id="rId11"/>
    <p:sldLayoutId id="2147483666" r:id="rId12"/>
    <p:sldLayoutId id="2147483651" r:id="rId13"/>
    <p:sldLayoutId id="2147483652" r:id="rId14"/>
    <p:sldLayoutId id="2147483668" r:id="rId15"/>
    <p:sldLayoutId id="2147483669" r:id="rId16"/>
    <p:sldLayoutId id="2147483655" r:id="rId17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2022/3/25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81248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1" r:id="rId1"/>
    <p:sldLayoutId id="2147483672" r:id="rId2"/>
    <p:sldLayoutId id="2147483673" r:id="rId3"/>
    <p:sldLayoutId id="2147483674" r:id="rId4"/>
    <p:sldLayoutId id="2147483675" r:id="rId5"/>
    <p:sldLayoutId id="2147483676" r:id="rId6"/>
    <p:sldLayoutId id="2147483677" r:id="rId7"/>
    <p:sldLayoutId id="2147483678" r:id="rId8"/>
    <p:sldLayoutId id="2147483679" r:id="rId9"/>
    <p:sldLayoutId id="2147483680" r:id="rId10"/>
    <p:sldLayoutId id="214748368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4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DF1F4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066291" y="2029940"/>
            <a:ext cx="2269165" cy="3275714"/>
            <a:chOff x="1066291" y="2029940"/>
            <a:chExt cx="2269165" cy="3275714"/>
          </a:xfrm>
        </p:grpSpPr>
        <p:sp>
          <p:nvSpPr>
            <p:cNvPr id="4" name="Rounded Rectangle 3"/>
            <p:cNvSpPr/>
            <p:nvPr/>
          </p:nvSpPr>
          <p:spPr>
            <a:xfrm>
              <a:off x="1066291" y="2029940"/>
              <a:ext cx="2269165" cy="3275714"/>
            </a:xfrm>
            <a:prstGeom prst="roundRect">
              <a:avLst>
                <a:gd name="adj" fmla="val 4016"/>
              </a:avLst>
            </a:prstGeom>
            <a:solidFill>
              <a:schemeClr val="bg1"/>
            </a:solidFill>
            <a:ln w="3175">
              <a:solidFill>
                <a:schemeClr val="bg1">
                  <a:lumMod val="85000"/>
                </a:schemeClr>
              </a:solidFill>
            </a:ln>
            <a:effectLst>
              <a:outerShdw blurRad="76200" dir="18900000" sy="23000" kx="-1200000" algn="b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1066291" y="4412519"/>
              <a:ext cx="2269165" cy="457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1755079" y="2195103"/>
              <a:ext cx="89159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tx1">
                      <a:lumMod val="65000"/>
                      <a:lumOff val="3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Filter:</a:t>
              </a:r>
            </a:p>
            <a:p>
              <a:pPr algn="ctr"/>
              <a:r>
                <a:rPr lang="en-US" sz="900" b="1" smtClean="0">
                  <a:solidFill>
                    <a:schemeClr val="accent1"/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CONSULTING</a:t>
              </a:r>
              <a:endParaRPr lang="en-US" sz="900" b="1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  <p:sp>
          <p:nvSpPr>
            <p:cNvPr id="20" name="Rectangle 19"/>
            <p:cNvSpPr/>
            <p:nvPr/>
          </p:nvSpPr>
          <p:spPr>
            <a:xfrm>
              <a:off x="1393877" y="3641654"/>
              <a:ext cx="1613992" cy="5078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bg1">
                      <a:lumMod val="6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Conveniently </a:t>
              </a:r>
              <a:r>
                <a:rPr lang="en-US" sz="900">
                  <a:solidFill>
                    <a:schemeClr val="bg1">
                      <a:lumMod val="6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iterate top-line alignments for wireless metrics. </a:t>
              </a: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1672523" y="4525703"/>
              <a:ext cx="105670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bg1"/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BUSINESS PLAN</a:t>
              </a:r>
              <a:endParaRPr lang="en-US" sz="90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  <p:sp>
          <p:nvSpPr>
            <p:cNvPr id="45" name="Freeform 44"/>
            <p:cNvSpPr/>
            <p:nvPr/>
          </p:nvSpPr>
          <p:spPr>
            <a:xfrm>
              <a:off x="1839250" y="2761602"/>
              <a:ext cx="723246" cy="716984"/>
            </a:xfrm>
            <a:custGeom>
              <a:avLst/>
              <a:gdLst/>
              <a:ahLst/>
              <a:cxnLst/>
              <a:rect l="l" t="t" r="r" b="b"/>
              <a:pathLst>
                <a:path w="206276" h="204490">
                  <a:moveTo>
                    <a:pt x="97334" y="133052"/>
                  </a:moveTo>
                  <a:lnTo>
                    <a:pt x="119212" y="133052"/>
                  </a:lnTo>
                  <a:cubicBezTo>
                    <a:pt x="121593" y="133052"/>
                    <a:pt x="122783" y="134094"/>
                    <a:pt x="122783" y="136178"/>
                  </a:cubicBezTo>
                  <a:cubicBezTo>
                    <a:pt x="122783" y="138559"/>
                    <a:pt x="121593" y="139750"/>
                    <a:pt x="119212" y="139750"/>
                  </a:cubicBezTo>
                  <a:lnTo>
                    <a:pt x="97334" y="139750"/>
                  </a:lnTo>
                  <a:cubicBezTo>
                    <a:pt x="95250" y="139750"/>
                    <a:pt x="94208" y="138559"/>
                    <a:pt x="94208" y="136178"/>
                  </a:cubicBezTo>
                  <a:cubicBezTo>
                    <a:pt x="94208" y="134094"/>
                    <a:pt x="95250" y="133052"/>
                    <a:pt x="97334" y="133052"/>
                  </a:cubicBezTo>
                  <a:close/>
                  <a:moveTo>
                    <a:pt x="71884" y="133052"/>
                  </a:moveTo>
                  <a:lnTo>
                    <a:pt x="84386" y="133052"/>
                  </a:lnTo>
                  <a:cubicBezTo>
                    <a:pt x="86469" y="133052"/>
                    <a:pt x="87511" y="134094"/>
                    <a:pt x="87511" y="136178"/>
                  </a:cubicBezTo>
                  <a:cubicBezTo>
                    <a:pt x="87511" y="138559"/>
                    <a:pt x="86469" y="139750"/>
                    <a:pt x="84386" y="139750"/>
                  </a:cubicBezTo>
                  <a:lnTo>
                    <a:pt x="71884" y="139750"/>
                  </a:lnTo>
                  <a:cubicBezTo>
                    <a:pt x="69801" y="139750"/>
                    <a:pt x="68759" y="138559"/>
                    <a:pt x="68759" y="136178"/>
                  </a:cubicBezTo>
                  <a:cubicBezTo>
                    <a:pt x="68759" y="134094"/>
                    <a:pt x="69801" y="133052"/>
                    <a:pt x="71884" y="133052"/>
                  </a:cubicBezTo>
                  <a:close/>
                  <a:moveTo>
                    <a:pt x="160735" y="117426"/>
                  </a:moveTo>
                  <a:lnTo>
                    <a:pt x="166985" y="117426"/>
                  </a:lnTo>
                  <a:cubicBezTo>
                    <a:pt x="169069" y="117426"/>
                    <a:pt x="170111" y="118467"/>
                    <a:pt x="170111" y="120551"/>
                  </a:cubicBezTo>
                  <a:cubicBezTo>
                    <a:pt x="170111" y="122634"/>
                    <a:pt x="169069" y="123676"/>
                    <a:pt x="166985" y="123676"/>
                  </a:cubicBezTo>
                  <a:lnTo>
                    <a:pt x="160735" y="123676"/>
                  </a:lnTo>
                  <a:cubicBezTo>
                    <a:pt x="158651" y="123676"/>
                    <a:pt x="157609" y="122634"/>
                    <a:pt x="157609" y="120551"/>
                  </a:cubicBezTo>
                  <a:cubicBezTo>
                    <a:pt x="157609" y="118467"/>
                    <a:pt x="158651" y="117426"/>
                    <a:pt x="160735" y="117426"/>
                  </a:cubicBezTo>
                  <a:close/>
                  <a:moveTo>
                    <a:pt x="116086" y="117426"/>
                  </a:moveTo>
                  <a:lnTo>
                    <a:pt x="147787" y="117426"/>
                  </a:lnTo>
                  <a:cubicBezTo>
                    <a:pt x="150168" y="117426"/>
                    <a:pt x="151358" y="118467"/>
                    <a:pt x="151358" y="120551"/>
                  </a:cubicBezTo>
                  <a:cubicBezTo>
                    <a:pt x="151358" y="122634"/>
                    <a:pt x="150168" y="123676"/>
                    <a:pt x="147787" y="123676"/>
                  </a:cubicBezTo>
                  <a:lnTo>
                    <a:pt x="116086" y="123676"/>
                  </a:lnTo>
                  <a:cubicBezTo>
                    <a:pt x="114003" y="123676"/>
                    <a:pt x="112961" y="122634"/>
                    <a:pt x="112961" y="120551"/>
                  </a:cubicBezTo>
                  <a:cubicBezTo>
                    <a:pt x="112961" y="118467"/>
                    <a:pt x="114003" y="117426"/>
                    <a:pt x="116086" y="117426"/>
                  </a:cubicBezTo>
                  <a:close/>
                  <a:moveTo>
                    <a:pt x="71884" y="117426"/>
                  </a:moveTo>
                  <a:lnTo>
                    <a:pt x="103585" y="117426"/>
                  </a:lnTo>
                  <a:cubicBezTo>
                    <a:pt x="105668" y="117426"/>
                    <a:pt x="106710" y="118467"/>
                    <a:pt x="106710" y="120551"/>
                  </a:cubicBezTo>
                  <a:cubicBezTo>
                    <a:pt x="106710" y="122634"/>
                    <a:pt x="105668" y="123676"/>
                    <a:pt x="103585" y="123676"/>
                  </a:cubicBezTo>
                  <a:lnTo>
                    <a:pt x="71884" y="123676"/>
                  </a:lnTo>
                  <a:cubicBezTo>
                    <a:pt x="69801" y="123676"/>
                    <a:pt x="68759" y="122634"/>
                    <a:pt x="68759" y="120551"/>
                  </a:cubicBezTo>
                  <a:cubicBezTo>
                    <a:pt x="68759" y="118467"/>
                    <a:pt x="69801" y="117426"/>
                    <a:pt x="71884" y="117426"/>
                  </a:cubicBezTo>
                  <a:close/>
                  <a:moveTo>
                    <a:pt x="135285" y="98227"/>
                  </a:moveTo>
                  <a:lnTo>
                    <a:pt x="166985" y="98227"/>
                  </a:lnTo>
                  <a:cubicBezTo>
                    <a:pt x="169069" y="98227"/>
                    <a:pt x="170111" y="99268"/>
                    <a:pt x="170111" y="101352"/>
                  </a:cubicBezTo>
                  <a:cubicBezTo>
                    <a:pt x="170111" y="103436"/>
                    <a:pt x="169069" y="104477"/>
                    <a:pt x="166985" y="104477"/>
                  </a:cubicBezTo>
                  <a:lnTo>
                    <a:pt x="135285" y="104477"/>
                  </a:lnTo>
                  <a:cubicBezTo>
                    <a:pt x="133201" y="104477"/>
                    <a:pt x="132160" y="103436"/>
                    <a:pt x="132160" y="101352"/>
                  </a:cubicBezTo>
                  <a:cubicBezTo>
                    <a:pt x="132160" y="99268"/>
                    <a:pt x="133201" y="98227"/>
                    <a:pt x="135285" y="98227"/>
                  </a:cubicBezTo>
                  <a:close/>
                  <a:moveTo>
                    <a:pt x="97334" y="98227"/>
                  </a:moveTo>
                  <a:lnTo>
                    <a:pt x="122783" y="98227"/>
                  </a:lnTo>
                  <a:cubicBezTo>
                    <a:pt x="124867" y="98227"/>
                    <a:pt x="125909" y="99268"/>
                    <a:pt x="125909" y="101352"/>
                  </a:cubicBezTo>
                  <a:cubicBezTo>
                    <a:pt x="125909" y="103436"/>
                    <a:pt x="124867" y="104477"/>
                    <a:pt x="122783" y="104477"/>
                  </a:cubicBezTo>
                  <a:lnTo>
                    <a:pt x="97334" y="104477"/>
                  </a:lnTo>
                  <a:cubicBezTo>
                    <a:pt x="95250" y="104477"/>
                    <a:pt x="94208" y="103436"/>
                    <a:pt x="94208" y="101352"/>
                  </a:cubicBezTo>
                  <a:cubicBezTo>
                    <a:pt x="94208" y="99268"/>
                    <a:pt x="95250" y="98227"/>
                    <a:pt x="97334" y="98227"/>
                  </a:cubicBezTo>
                  <a:close/>
                  <a:moveTo>
                    <a:pt x="71884" y="98227"/>
                  </a:moveTo>
                  <a:lnTo>
                    <a:pt x="84386" y="98227"/>
                  </a:lnTo>
                  <a:cubicBezTo>
                    <a:pt x="86469" y="98227"/>
                    <a:pt x="87511" y="99268"/>
                    <a:pt x="87511" y="101352"/>
                  </a:cubicBezTo>
                  <a:cubicBezTo>
                    <a:pt x="87511" y="103436"/>
                    <a:pt x="86469" y="104477"/>
                    <a:pt x="84386" y="104477"/>
                  </a:cubicBezTo>
                  <a:lnTo>
                    <a:pt x="71884" y="104477"/>
                  </a:lnTo>
                  <a:cubicBezTo>
                    <a:pt x="69801" y="104477"/>
                    <a:pt x="68759" y="103436"/>
                    <a:pt x="68759" y="101352"/>
                  </a:cubicBezTo>
                  <a:cubicBezTo>
                    <a:pt x="68759" y="99268"/>
                    <a:pt x="69801" y="98227"/>
                    <a:pt x="71884" y="98227"/>
                  </a:cubicBezTo>
                  <a:close/>
                  <a:moveTo>
                    <a:pt x="154484" y="82600"/>
                  </a:moveTo>
                  <a:lnTo>
                    <a:pt x="166985" y="82600"/>
                  </a:lnTo>
                  <a:cubicBezTo>
                    <a:pt x="169069" y="82600"/>
                    <a:pt x="170111" y="83642"/>
                    <a:pt x="170111" y="85725"/>
                  </a:cubicBezTo>
                  <a:cubicBezTo>
                    <a:pt x="170111" y="87809"/>
                    <a:pt x="169069" y="88851"/>
                    <a:pt x="166985" y="88851"/>
                  </a:cubicBezTo>
                  <a:lnTo>
                    <a:pt x="154484" y="88851"/>
                  </a:lnTo>
                  <a:cubicBezTo>
                    <a:pt x="152400" y="88851"/>
                    <a:pt x="151358" y="87809"/>
                    <a:pt x="151358" y="85725"/>
                  </a:cubicBezTo>
                  <a:cubicBezTo>
                    <a:pt x="151358" y="83642"/>
                    <a:pt x="152400" y="82600"/>
                    <a:pt x="154484" y="82600"/>
                  </a:cubicBezTo>
                  <a:close/>
                  <a:moveTo>
                    <a:pt x="109835" y="82600"/>
                  </a:moveTo>
                  <a:lnTo>
                    <a:pt x="141536" y="82600"/>
                  </a:lnTo>
                  <a:cubicBezTo>
                    <a:pt x="143619" y="82600"/>
                    <a:pt x="144661" y="83642"/>
                    <a:pt x="144661" y="85725"/>
                  </a:cubicBezTo>
                  <a:cubicBezTo>
                    <a:pt x="144661" y="87809"/>
                    <a:pt x="143619" y="88851"/>
                    <a:pt x="141536" y="88851"/>
                  </a:cubicBezTo>
                  <a:lnTo>
                    <a:pt x="109835" y="88851"/>
                  </a:lnTo>
                  <a:cubicBezTo>
                    <a:pt x="107752" y="88851"/>
                    <a:pt x="106710" y="87809"/>
                    <a:pt x="106710" y="85725"/>
                  </a:cubicBezTo>
                  <a:cubicBezTo>
                    <a:pt x="106710" y="83642"/>
                    <a:pt x="107752" y="82600"/>
                    <a:pt x="109835" y="82600"/>
                  </a:cubicBezTo>
                  <a:close/>
                  <a:moveTo>
                    <a:pt x="71884" y="82600"/>
                  </a:moveTo>
                  <a:lnTo>
                    <a:pt x="97334" y="82600"/>
                  </a:lnTo>
                  <a:cubicBezTo>
                    <a:pt x="99417" y="82600"/>
                    <a:pt x="100459" y="83642"/>
                    <a:pt x="100459" y="85725"/>
                  </a:cubicBezTo>
                  <a:cubicBezTo>
                    <a:pt x="100459" y="87809"/>
                    <a:pt x="99417" y="88851"/>
                    <a:pt x="97334" y="88851"/>
                  </a:cubicBezTo>
                  <a:lnTo>
                    <a:pt x="71884" y="88851"/>
                  </a:lnTo>
                  <a:cubicBezTo>
                    <a:pt x="69801" y="88851"/>
                    <a:pt x="68759" y="87809"/>
                    <a:pt x="68759" y="85725"/>
                  </a:cubicBezTo>
                  <a:cubicBezTo>
                    <a:pt x="68759" y="83642"/>
                    <a:pt x="69801" y="82600"/>
                    <a:pt x="71884" y="82600"/>
                  </a:cubicBezTo>
                  <a:close/>
                  <a:moveTo>
                    <a:pt x="55811" y="60276"/>
                  </a:moveTo>
                  <a:cubicBezTo>
                    <a:pt x="50453" y="60276"/>
                    <a:pt x="47774" y="63252"/>
                    <a:pt x="47774" y="69205"/>
                  </a:cubicBezTo>
                  <a:lnTo>
                    <a:pt x="47774" y="152251"/>
                  </a:lnTo>
                  <a:cubicBezTo>
                    <a:pt x="47774" y="158502"/>
                    <a:pt x="50453" y="161627"/>
                    <a:pt x="55811" y="161627"/>
                  </a:cubicBezTo>
                  <a:lnTo>
                    <a:pt x="78135" y="161627"/>
                  </a:lnTo>
                  <a:cubicBezTo>
                    <a:pt x="79623" y="161627"/>
                    <a:pt x="81112" y="162372"/>
                    <a:pt x="82600" y="163860"/>
                  </a:cubicBezTo>
                  <a:cubicBezTo>
                    <a:pt x="83790" y="164753"/>
                    <a:pt x="84386" y="166241"/>
                    <a:pt x="84386" y="168325"/>
                  </a:cubicBezTo>
                  <a:lnTo>
                    <a:pt x="83939" y="185738"/>
                  </a:lnTo>
                  <a:lnTo>
                    <a:pt x="115640" y="162967"/>
                  </a:lnTo>
                  <a:cubicBezTo>
                    <a:pt x="116830" y="162074"/>
                    <a:pt x="118021" y="161627"/>
                    <a:pt x="119212" y="161627"/>
                  </a:cubicBezTo>
                  <a:lnTo>
                    <a:pt x="183059" y="161627"/>
                  </a:lnTo>
                  <a:cubicBezTo>
                    <a:pt x="185738" y="161627"/>
                    <a:pt x="188193" y="160734"/>
                    <a:pt x="190426" y="158949"/>
                  </a:cubicBezTo>
                  <a:cubicBezTo>
                    <a:pt x="192658" y="157163"/>
                    <a:pt x="193774" y="154930"/>
                    <a:pt x="193774" y="152251"/>
                  </a:cubicBezTo>
                  <a:lnTo>
                    <a:pt x="193774" y="69205"/>
                  </a:lnTo>
                  <a:cubicBezTo>
                    <a:pt x="193774" y="66824"/>
                    <a:pt x="192658" y="64740"/>
                    <a:pt x="190426" y="62954"/>
                  </a:cubicBezTo>
                  <a:cubicBezTo>
                    <a:pt x="188193" y="61168"/>
                    <a:pt x="185738" y="60276"/>
                    <a:pt x="183059" y="60276"/>
                  </a:cubicBezTo>
                  <a:close/>
                  <a:moveTo>
                    <a:pt x="55811" y="47327"/>
                  </a:moveTo>
                  <a:lnTo>
                    <a:pt x="183059" y="47327"/>
                  </a:lnTo>
                  <a:cubicBezTo>
                    <a:pt x="189310" y="47327"/>
                    <a:pt x="194742" y="49485"/>
                    <a:pt x="199355" y="53801"/>
                  </a:cubicBezTo>
                  <a:cubicBezTo>
                    <a:pt x="203969" y="58117"/>
                    <a:pt x="206276" y="63252"/>
                    <a:pt x="206276" y="69205"/>
                  </a:cubicBezTo>
                  <a:lnTo>
                    <a:pt x="206276" y="152251"/>
                  </a:lnTo>
                  <a:cubicBezTo>
                    <a:pt x="206276" y="158204"/>
                    <a:pt x="203895" y="163413"/>
                    <a:pt x="199132" y="167878"/>
                  </a:cubicBezTo>
                  <a:cubicBezTo>
                    <a:pt x="194370" y="172343"/>
                    <a:pt x="189012" y="174576"/>
                    <a:pt x="183059" y="174576"/>
                  </a:cubicBezTo>
                  <a:lnTo>
                    <a:pt x="121444" y="174576"/>
                  </a:lnTo>
                  <a:lnTo>
                    <a:pt x="80814" y="203597"/>
                  </a:lnTo>
                  <a:cubicBezTo>
                    <a:pt x="79623" y="204192"/>
                    <a:pt x="78433" y="204490"/>
                    <a:pt x="77242" y="204490"/>
                  </a:cubicBezTo>
                  <a:cubicBezTo>
                    <a:pt x="76051" y="204490"/>
                    <a:pt x="75158" y="204341"/>
                    <a:pt x="74563" y="204044"/>
                  </a:cubicBezTo>
                  <a:cubicBezTo>
                    <a:pt x="72182" y="202555"/>
                    <a:pt x="70991" y="200620"/>
                    <a:pt x="70991" y="198239"/>
                  </a:cubicBezTo>
                  <a:lnTo>
                    <a:pt x="71438" y="174576"/>
                  </a:lnTo>
                  <a:lnTo>
                    <a:pt x="55811" y="174576"/>
                  </a:lnTo>
                  <a:cubicBezTo>
                    <a:pt x="49858" y="174576"/>
                    <a:pt x="44872" y="172418"/>
                    <a:pt x="40854" y="168102"/>
                  </a:cubicBezTo>
                  <a:cubicBezTo>
                    <a:pt x="36835" y="163785"/>
                    <a:pt x="34826" y="158502"/>
                    <a:pt x="34826" y="152251"/>
                  </a:cubicBezTo>
                  <a:lnTo>
                    <a:pt x="34826" y="69205"/>
                  </a:lnTo>
                  <a:cubicBezTo>
                    <a:pt x="34826" y="63252"/>
                    <a:pt x="36835" y="58117"/>
                    <a:pt x="40854" y="53801"/>
                  </a:cubicBezTo>
                  <a:cubicBezTo>
                    <a:pt x="44872" y="49485"/>
                    <a:pt x="49858" y="47327"/>
                    <a:pt x="55811" y="47327"/>
                  </a:cubicBezTo>
                  <a:close/>
                  <a:moveTo>
                    <a:pt x="20538" y="0"/>
                  </a:moveTo>
                  <a:lnTo>
                    <a:pt x="148233" y="0"/>
                  </a:lnTo>
                  <a:cubicBezTo>
                    <a:pt x="154484" y="0"/>
                    <a:pt x="159916" y="2084"/>
                    <a:pt x="164530" y="6251"/>
                  </a:cubicBezTo>
                  <a:cubicBezTo>
                    <a:pt x="169143" y="10418"/>
                    <a:pt x="171450" y="15478"/>
                    <a:pt x="171450" y="21431"/>
                  </a:cubicBezTo>
                  <a:lnTo>
                    <a:pt x="171450" y="25450"/>
                  </a:lnTo>
                  <a:cubicBezTo>
                    <a:pt x="171450" y="26938"/>
                    <a:pt x="170855" y="28352"/>
                    <a:pt x="169664" y="29691"/>
                  </a:cubicBezTo>
                  <a:cubicBezTo>
                    <a:pt x="168474" y="31031"/>
                    <a:pt x="166985" y="31701"/>
                    <a:pt x="165199" y="31701"/>
                  </a:cubicBezTo>
                  <a:cubicBezTo>
                    <a:pt x="163413" y="31701"/>
                    <a:pt x="161851" y="31031"/>
                    <a:pt x="160511" y="29691"/>
                  </a:cubicBezTo>
                  <a:cubicBezTo>
                    <a:pt x="159172" y="28352"/>
                    <a:pt x="158502" y="26938"/>
                    <a:pt x="158502" y="25450"/>
                  </a:cubicBezTo>
                  <a:lnTo>
                    <a:pt x="158502" y="21431"/>
                  </a:lnTo>
                  <a:cubicBezTo>
                    <a:pt x="158502" y="19050"/>
                    <a:pt x="157460" y="16967"/>
                    <a:pt x="155377" y="15181"/>
                  </a:cubicBezTo>
                  <a:cubicBezTo>
                    <a:pt x="153293" y="13395"/>
                    <a:pt x="150912" y="12502"/>
                    <a:pt x="148233" y="12502"/>
                  </a:cubicBezTo>
                  <a:lnTo>
                    <a:pt x="20538" y="12502"/>
                  </a:lnTo>
                  <a:cubicBezTo>
                    <a:pt x="15181" y="12502"/>
                    <a:pt x="12502" y="15478"/>
                    <a:pt x="12502" y="21431"/>
                  </a:cubicBezTo>
                  <a:lnTo>
                    <a:pt x="12502" y="104477"/>
                  </a:lnTo>
                  <a:cubicBezTo>
                    <a:pt x="12502" y="107156"/>
                    <a:pt x="13246" y="109240"/>
                    <a:pt x="14734" y="110728"/>
                  </a:cubicBezTo>
                  <a:cubicBezTo>
                    <a:pt x="17711" y="113407"/>
                    <a:pt x="17860" y="116384"/>
                    <a:pt x="15181" y="119658"/>
                  </a:cubicBezTo>
                  <a:cubicBezTo>
                    <a:pt x="13692" y="121146"/>
                    <a:pt x="12055" y="121890"/>
                    <a:pt x="10269" y="121890"/>
                  </a:cubicBezTo>
                  <a:cubicBezTo>
                    <a:pt x="8781" y="121890"/>
                    <a:pt x="7442" y="121295"/>
                    <a:pt x="6251" y="120104"/>
                  </a:cubicBezTo>
                  <a:cubicBezTo>
                    <a:pt x="2084" y="116235"/>
                    <a:pt x="0" y="111026"/>
                    <a:pt x="0" y="104477"/>
                  </a:cubicBezTo>
                  <a:lnTo>
                    <a:pt x="0" y="21431"/>
                  </a:lnTo>
                  <a:cubicBezTo>
                    <a:pt x="0" y="15478"/>
                    <a:pt x="1935" y="10418"/>
                    <a:pt x="5804" y="6251"/>
                  </a:cubicBezTo>
                  <a:cubicBezTo>
                    <a:pt x="9674" y="2084"/>
                    <a:pt x="14585" y="0"/>
                    <a:pt x="20538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</p:grpSp>
      <p:grpSp>
        <p:nvGrpSpPr>
          <p:cNvPr id="3" name="Group 2"/>
          <p:cNvGrpSpPr/>
          <p:nvPr/>
        </p:nvGrpSpPr>
        <p:grpSpPr>
          <a:xfrm>
            <a:off x="3663042" y="2029940"/>
            <a:ext cx="2269165" cy="3275714"/>
            <a:chOff x="3663042" y="2029940"/>
            <a:chExt cx="2269165" cy="3275714"/>
          </a:xfrm>
        </p:grpSpPr>
        <p:sp>
          <p:nvSpPr>
            <p:cNvPr id="25" name="Rounded Rectangle 24"/>
            <p:cNvSpPr/>
            <p:nvPr/>
          </p:nvSpPr>
          <p:spPr>
            <a:xfrm>
              <a:off x="3663042" y="2029940"/>
              <a:ext cx="2269165" cy="3275714"/>
            </a:xfrm>
            <a:prstGeom prst="roundRect">
              <a:avLst>
                <a:gd name="adj" fmla="val 4016"/>
              </a:avLst>
            </a:prstGeom>
            <a:solidFill>
              <a:schemeClr val="bg1"/>
            </a:solidFill>
            <a:ln w="3175">
              <a:solidFill>
                <a:schemeClr val="bg1">
                  <a:lumMod val="85000"/>
                </a:schemeClr>
              </a:solidFill>
            </a:ln>
            <a:effectLst>
              <a:outerShdw blurRad="76200" dir="18900000" sy="23000" kx="-1200000" algn="b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Rectangle 25"/>
            <p:cNvSpPr/>
            <p:nvPr/>
          </p:nvSpPr>
          <p:spPr>
            <a:xfrm>
              <a:off x="3663042" y="4412519"/>
              <a:ext cx="2269165" cy="4572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4189125" y="2195103"/>
              <a:ext cx="121700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tx1">
                      <a:lumMod val="65000"/>
                      <a:lumOff val="3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Filter:</a:t>
              </a:r>
            </a:p>
            <a:p>
              <a:pPr algn="ctr"/>
              <a:r>
                <a:rPr lang="en-US" sz="900" b="1" smtClean="0">
                  <a:solidFill>
                    <a:schemeClr val="tx1">
                      <a:lumMod val="65000"/>
                      <a:lumOff val="3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MARKET </a:t>
              </a:r>
              <a:r>
                <a:rPr lang="en-US" sz="900" b="1" smtClean="0">
                  <a:solidFill>
                    <a:schemeClr val="accent4"/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ANALYSIS</a:t>
              </a:r>
              <a:endParaRPr lang="en-US" sz="900" b="1">
                <a:solidFill>
                  <a:schemeClr val="accent4"/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3990628" y="3641654"/>
              <a:ext cx="1613992" cy="5078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bg1">
                      <a:lumMod val="6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Conveniently </a:t>
              </a:r>
              <a:r>
                <a:rPr lang="en-US" sz="900">
                  <a:solidFill>
                    <a:schemeClr val="bg1">
                      <a:lumMod val="6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iterate top-line alignments for wireless metrics. </a:t>
              </a:r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4298932" y="4525703"/>
              <a:ext cx="997389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bg1"/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PRODUCT INFO</a:t>
              </a:r>
              <a:endParaRPr lang="en-US" sz="90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  <p:sp>
          <p:nvSpPr>
            <p:cNvPr id="47" name="Freeform 46"/>
            <p:cNvSpPr/>
            <p:nvPr/>
          </p:nvSpPr>
          <p:spPr>
            <a:xfrm>
              <a:off x="4438119" y="2759576"/>
              <a:ext cx="719010" cy="719010"/>
            </a:xfrm>
            <a:custGeom>
              <a:avLst/>
              <a:gdLst/>
              <a:ahLst/>
              <a:cxnLst/>
              <a:rect l="l" t="t" r="r" b="b"/>
              <a:pathLst>
                <a:path w="203597" h="203597">
                  <a:moveTo>
                    <a:pt x="30249" y="120104"/>
                  </a:moveTo>
                  <a:cubicBezTo>
                    <a:pt x="30919" y="120402"/>
                    <a:pt x="31402" y="121146"/>
                    <a:pt x="31700" y="122336"/>
                  </a:cubicBezTo>
                  <a:cubicBezTo>
                    <a:pt x="36165" y="136029"/>
                    <a:pt x="44202" y="147339"/>
                    <a:pt x="55810" y="156269"/>
                  </a:cubicBezTo>
                  <a:cubicBezTo>
                    <a:pt x="57596" y="157460"/>
                    <a:pt x="57894" y="158948"/>
                    <a:pt x="56703" y="160734"/>
                  </a:cubicBezTo>
                  <a:cubicBezTo>
                    <a:pt x="55810" y="161627"/>
                    <a:pt x="54917" y="162073"/>
                    <a:pt x="54024" y="162073"/>
                  </a:cubicBezTo>
                  <a:cubicBezTo>
                    <a:pt x="53429" y="162073"/>
                    <a:pt x="52834" y="161776"/>
                    <a:pt x="52238" y="161180"/>
                  </a:cubicBezTo>
                  <a:cubicBezTo>
                    <a:pt x="39141" y="151358"/>
                    <a:pt x="30361" y="139005"/>
                    <a:pt x="25896" y="124122"/>
                  </a:cubicBezTo>
                  <a:cubicBezTo>
                    <a:pt x="24705" y="122336"/>
                    <a:pt x="25300" y="121146"/>
                    <a:pt x="27682" y="120550"/>
                  </a:cubicBezTo>
                  <a:cubicBezTo>
                    <a:pt x="28724" y="119955"/>
                    <a:pt x="29579" y="119806"/>
                    <a:pt x="30249" y="120104"/>
                  </a:cubicBezTo>
                  <a:close/>
                  <a:moveTo>
                    <a:pt x="25449" y="98673"/>
                  </a:moveTo>
                  <a:cubicBezTo>
                    <a:pt x="27533" y="98673"/>
                    <a:pt x="28575" y="99714"/>
                    <a:pt x="28575" y="101798"/>
                  </a:cubicBezTo>
                  <a:cubicBezTo>
                    <a:pt x="28575" y="104179"/>
                    <a:pt x="28724" y="106114"/>
                    <a:pt x="29021" y="107602"/>
                  </a:cubicBezTo>
                  <a:cubicBezTo>
                    <a:pt x="29021" y="109686"/>
                    <a:pt x="27979" y="110728"/>
                    <a:pt x="25896" y="110728"/>
                  </a:cubicBezTo>
                  <a:lnTo>
                    <a:pt x="25449" y="110728"/>
                  </a:lnTo>
                  <a:cubicBezTo>
                    <a:pt x="23961" y="110728"/>
                    <a:pt x="22919" y="109835"/>
                    <a:pt x="22324" y="108049"/>
                  </a:cubicBezTo>
                  <a:lnTo>
                    <a:pt x="22324" y="101798"/>
                  </a:lnTo>
                  <a:cubicBezTo>
                    <a:pt x="22324" y="99714"/>
                    <a:pt x="23366" y="98673"/>
                    <a:pt x="25449" y="98673"/>
                  </a:cubicBezTo>
                  <a:close/>
                  <a:moveTo>
                    <a:pt x="36611" y="41076"/>
                  </a:moveTo>
                  <a:cubicBezTo>
                    <a:pt x="20538" y="58043"/>
                    <a:pt x="12501" y="78283"/>
                    <a:pt x="12501" y="101798"/>
                  </a:cubicBezTo>
                  <a:cubicBezTo>
                    <a:pt x="12501" y="126206"/>
                    <a:pt x="21282" y="147191"/>
                    <a:pt x="38844" y="164752"/>
                  </a:cubicBezTo>
                  <a:cubicBezTo>
                    <a:pt x="56406" y="182314"/>
                    <a:pt x="77390" y="191095"/>
                    <a:pt x="101798" y="191095"/>
                  </a:cubicBezTo>
                  <a:cubicBezTo>
                    <a:pt x="125313" y="191095"/>
                    <a:pt x="145628" y="183058"/>
                    <a:pt x="162743" y="166985"/>
                  </a:cubicBezTo>
                  <a:cubicBezTo>
                    <a:pt x="179858" y="150911"/>
                    <a:pt x="189160" y="131117"/>
                    <a:pt x="190649" y="107602"/>
                  </a:cubicBezTo>
                  <a:cubicBezTo>
                    <a:pt x="190946" y="106709"/>
                    <a:pt x="191095" y="104923"/>
                    <a:pt x="191095" y="102245"/>
                  </a:cubicBezTo>
                  <a:lnTo>
                    <a:pt x="101798" y="104923"/>
                  </a:lnTo>
                  <a:lnTo>
                    <a:pt x="100459" y="104923"/>
                  </a:lnTo>
                  <a:lnTo>
                    <a:pt x="100459" y="104477"/>
                  </a:lnTo>
                  <a:cubicBezTo>
                    <a:pt x="100161" y="104477"/>
                    <a:pt x="99863" y="104328"/>
                    <a:pt x="99566" y="104030"/>
                  </a:cubicBezTo>
                  <a:close/>
                  <a:moveTo>
                    <a:pt x="165199" y="39290"/>
                  </a:moveTo>
                  <a:lnTo>
                    <a:pt x="109388" y="98226"/>
                  </a:lnTo>
                  <a:lnTo>
                    <a:pt x="190649" y="95994"/>
                  </a:lnTo>
                  <a:cubicBezTo>
                    <a:pt x="189160" y="73670"/>
                    <a:pt x="180677" y="54768"/>
                    <a:pt x="165199" y="39290"/>
                  </a:cubicBezTo>
                  <a:close/>
                  <a:moveTo>
                    <a:pt x="101798" y="12501"/>
                  </a:moveTo>
                  <a:cubicBezTo>
                    <a:pt x="78283" y="12501"/>
                    <a:pt x="58043" y="20538"/>
                    <a:pt x="41076" y="36611"/>
                  </a:cubicBezTo>
                  <a:lnTo>
                    <a:pt x="101798" y="97333"/>
                  </a:lnTo>
                  <a:lnTo>
                    <a:pt x="160734" y="34825"/>
                  </a:lnTo>
                  <a:cubicBezTo>
                    <a:pt x="156567" y="31551"/>
                    <a:pt x="153590" y="29319"/>
                    <a:pt x="151804" y="28128"/>
                  </a:cubicBezTo>
                  <a:cubicBezTo>
                    <a:pt x="136922" y="17710"/>
                    <a:pt x="120253" y="12501"/>
                    <a:pt x="101798" y="12501"/>
                  </a:cubicBezTo>
                  <a:close/>
                  <a:moveTo>
                    <a:pt x="101798" y="0"/>
                  </a:moveTo>
                  <a:cubicBezTo>
                    <a:pt x="122932" y="0"/>
                    <a:pt x="141982" y="5804"/>
                    <a:pt x="158948" y="17412"/>
                  </a:cubicBezTo>
                  <a:cubicBezTo>
                    <a:pt x="172938" y="26937"/>
                    <a:pt x="183877" y="39141"/>
                    <a:pt x="191765" y="54024"/>
                  </a:cubicBezTo>
                  <a:cubicBezTo>
                    <a:pt x="199653" y="68907"/>
                    <a:pt x="203597" y="84832"/>
                    <a:pt x="203597" y="101798"/>
                  </a:cubicBezTo>
                  <a:lnTo>
                    <a:pt x="203597" y="108942"/>
                  </a:lnTo>
                  <a:cubicBezTo>
                    <a:pt x="201811" y="135433"/>
                    <a:pt x="191095" y="157832"/>
                    <a:pt x="171450" y="176138"/>
                  </a:cubicBezTo>
                  <a:cubicBezTo>
                    <a:pt x="151804" y="194444"/>
                    <a:pt x="128587" y="203597"/>
                    <a:pt x="101798" y="203597"/>
                  </a:cubicBezTo>
                  <a:cubicBezTo>
                    <a:pt x="73818" y="203597"/>
                    <a:pt x="49857" y="193625"/>
                    <a:pt x="29914" y="173682"/>
                  </a:cubicBezTo>
                  <a:cubicBezTo>
                    <a:pt x="9971" y="153739"/>
                    <a:pt x="0" y="129778"/>
                    <a:pt x="0" y="101798"/>
                  </a:cubicBezTo>
                  <a:cubicBezTo>
                    <a:pt x="0" y="73818"/>
                    <a:pt x="9971" y="49857"/>
                    <a:pt x="29914" y="29914"/>
                  </a:cubicBezTo>
                  <a:cubicBezTo>
                    <a:pt x="49857" y="9971"/>
                    <a:pt x="73818" y="0"/>
                    <a:pt x="101798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6259793" y="2029940"/>
            <a:ext cx="2269165" cy="3275714"/>
            <a:chOff x="6259793" y="2029940"/>
            <a:chExt cx="2269165" cy="3275714"/>
          </a:xfrm>
        </p:grpSpPr>
        <p:sp>
          <p:nvSpPr>
            <p:cNvPr id="31" name="Rounded Rectangle 30"/>
            <p:cNvSpPr/>
            <p:nvPr/>
          </p:nvSpPr>
          <p:spPr>
            <a:xfrm>
              <a:off x="6259793" y="2029940"/>
              <a:ext cx="2269165" cy="3275714"/>
            </a:xfrm>
            <a:prstGeom prst="roundRect">
              <a:avLst>
                <a:gd name="adj" fmla="val 4016"/>
              </a:avLst>
            </a:prstGeom>
            <a:solidFill>
              <a:schemeClr val="bg1"/>
            </a:solidFill>
            <a:ln w="3175">
              <a:solidFill>
                <a:schemeClr val="bg1">
                  <a:lumMod val="85000"/>
                </a:schemeClr>
              </a:solidFill>
            </a:ln>
            <a:effectLst>
              <a:outerShdw blurRad="76200" dir="18900000" sy="23000" kx="-1200000" algn="b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259793" y="4412519"/>
              <a:ext cx="2269165" cy="4572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TextBox 32"/>
            <p:cNvSpPr txBox="1"/>
            <p:nvPr/>
          </p:nvSpPr>
          <p:spPr>
            <a:xfrm>
              <a:off x="6878048" y="2195103"/>
              <a:ext cx="103265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tx1">
                      <a:lumMod val="65000"/>
                      <a:lumOff val="3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Filter:</a:t>
              </a:r>
            </a:p>
            <a:p>
              <a:pPr algn="ctr"/>
              <a:r>
                <a:rPr lang="en-US" sz="900" b="1" smtClean="0">
                  <a:solidFill>
                    <a:schemeClr val="accent5"/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WEB</a:t>
              </a:r>
              <a:r>
                <a:rPr lang="en-US" sz="900" b="1" smtClean="0">
                  <a:solidFill>
                    <a:schemeClr val="tx1">
                      <a:lumMod val="65000"/>
                      <a:lumOff val="3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 STRATEGY</a:t>
              </a:r>
              <a:endParaRPr lang="en-US" sz="900" b="1">
                <a:solidFill>
                  <a:schemeClr val="tx1">
                    <a:lumMod val="65000"/>
                    <a:lumOff val="3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  <p:sp>
          <p:nvSpPr>
            <p:cNvPr id="35" name="Rectangle 34"/>
            <p:cNvSpPr/>
            <p:nvPr/>
          </p:nvSpPr>
          <p:spPr>
            <a:xfrm>
              <a:off x="6587379" y="3641654"/>
              <a:ext cx="1613992" cy="5078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bg1">
                      <a:lumMod val="6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Conveniently </a:t>
              </a:r>
              <a:r>
                <a:rPr lang="en-US" sz="900">
                  <a:solidFill>
                    <a:schemeClr val="bg1">
                      <a:lumMod val="6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iterate top-line alignments for wireless metrics. </a:t>
              </a:r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6983847" y="4525703"/>
              <a:ext cx="821059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bg1"/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CREATIVITY</a:t>
              </a:r>
              <a:endParaRPr lang="en-US" sz="90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  <p:sp>
          <p:nvSpPr>
            <p:cNvPr id="49" name="Freeform 48"/>
            <p:cNvSpPr/>
            <p:nvPr/>
          </p:nvSpPr>
          <p:spPr>
            <a:xfrm>
              <a:off x="7036225" y="2751717"/>
              <a:ext cx="716300" cy="719010"/>
            </a:xfrm>
            <a:custGeom>
              <a:avLst/>
              <a:gdLst/>
              <a:ahLst/>
              <a:cxnLst/>
              <a:rect l="l" t="t" r="r" b="b"/>
              <a:pathLst>
                <a:path w="204608" h="205382">
                  <a:moveTo>
                    <a:pt x="46881" y="32147"/>
                  </a:moveTo>
                  <a:cubicBezTo>
                    <a:pt x="48667" y="31254"/>
                    <a:pt x="50155" y="31551"/>
                    <a:pt x="51346" y="33039"/>
                  </a:cubicBezTo>
                  <a:cubicBezTo>
                    <a:pt x="52536" y="34825"/>
                    <a:pt x="52239" y="36314"/>
                    <a:pt x="50453" y="37504"/>
                  </a:cubicBezTo>
                  <a:cubicBezTo>
                    <a:pt x="37356" y="45541"/>
                    <a:pt x="30807" y="57298"/>
                    <a:pt x="30807" y="72777"/>
                  </a:cubicBezTo>
                  <a:cubicBezTo>
                    <a:pt x="30807" y="74860"/>
                    <a:pt x="29766" y="75902"/>
                    <a:pt x="27682" y="75902"/>
                  </a:cubicBezTo>
                  <a:cubicBezTo>
                    <a:pt x="25599" y="75902"/>
                    <a:pt x="24557" y="74860"/>
                    <a:pt x="24557" y="72777"/>
                  </a:cubicBezTo>
                  <a:cubicBezTo>
                    <a:pt x="24557" y="54917"/>
                    <a:pt x="31998" y="41374"/>
                    <a:pt x="46881" y="32147"/>
                  </a:cubicBezTo>
                  <a:close/>
                  <a:moveTo>
                    <a:pt x="61168" y="25896"/>
                  </a:moveTo>
                  <a:cubicBezTo>
                    <a:pt x="63252" y="25300"/>
                    <a:pt x="64591" y="26045"/>
                    <a:pt x="65187" y="28128"/>
                  </a:cubicBezTo>
                  <a:cubicBezTo>
                    <a:pt x="65782" y="30212"/>
                    <a:pt x="65038" y="31551"/>
                    <a:pt x="62954" y="32147"/>
                  </a:cubicBezTo>
                  <a:cubicBezTo>
                    <a:pt x="62657" y="32147"/>
                    <a:pt x="62136" y="32221"/>
                    <a:pt x="61392" y="32370"/>
                  </a:cubicBezTo>
                  <a:cubicBezTo>
                    <a:pt x="60648" y="32519"/>
                    <a:pt x="60127" y="32742"/>
                    <a:pt x="59829" y="33039"/>
                  </a:cubicBezTo>
                  <a:lnTo>
                    <a:pt x="58936" y="33039"/>
                  </a:lnTo>
                  <a:cubicBezTo>
                    <a:pt x="57448" y="33039"/>
                    <a:pt x="56406" y="32295"/>
                    <a:pt x="55811" y="30807"/>
                  </a:cubicBezTo>
                  <a:cubicBezTo>
                    <a:pt x="55215" y="29319"/>
                    <a:pt x="55811" y="27979"/>
                    <a:pt x="57597" y="26789"/>
                  </a:cubicBezTo>
                  <a:cubicBezTo>
                    <a:pt x="58787" y="26789"/>
                    <a:pt x="59978" y="26491"/>
                    <a:pt x="61168" y="25896"/>
                  </a:cubicBezTo>
                  <a:close/>
                  <a:moveTo>
                    <a:pt x="72331" y="12948"/>
                  </a:moveTo>
                  <a:cubicBezTo>
                    <a:pt x="55959" y="12948"/>
                    <a:pt x="41895" y="18752"/>
                    <a:pt x="30138" y="30361"/>
                  </a:cubicBezTo>
                  <a:cubicBezTo>
                    <a:pt x="18380" y="41969"/>
                    <a:pt x="12502" y="55959"/>
                    <a:pt x="12502" y="72330"/>
                  </a:cubicBezTo>
                  <a:cubicBezTo>
                    <a:pt x="12502" y="88999"/>
                    <a:pt x="18380" y="103138"/>
                    <a:pt x="30138" y="114746"/>
                  </a:cubicBezTo>
                  <a:cubicBezTo>
                    <a:pt x="41895" y="126355"/>
                    <a:pt x="55959" y="132159"/>
                    <a:pt x="72331" y="132159"/>
                  </a:cubicBezTo>
                  <a:cubicBezTo>
                    <a:pt x="82451" y="132159"/>
                    <a:pt x="91678" y="129778"/>
                    <a:pt x="100013" y="125015"/>
                  </a:cubicBezTo>
                  <a:cubicBezTo>
                    <a:pt x="102691" y="123527"/>
                    <a:pt x="105222" y="123973"/>
                    <a:pt x="107603" y="126355"/>
                  </a:cubicBezTo>
                  <a:lnTo>
                    <a:pt x="132606" y="151358"/>
                  </a:lnTo>
                  <a:lnTo>
                    <a:pt x="134838" y="149572"/>
                  </a:lnTo>
                  <a:cubicBezTo>
                    <a:pt x="137517" y="148084"/>
                    <a:pt x="140047" y="148232"/>
                    <a:pt x="142429" y="150018"/>
                  </a:cubicBezTo>
                  <a:lnTo>
                    <a:pt x="150912" y="157162"/>
                  </a:lnTo>
                  <a:cubicBezTo>
                    <a:pt x="153293" y="159543"/>
                    <a:pt x="153740" y="161925"/>
                    <a:pt x="152251" y="164306"/>
                  </a:cubicBezTo>
                  <a:lnTo>
                    <a:pt x="150465" y="169217"/>
                  </a:lnTo>
                  <a:lnTo>
                    <a:pt x="157609" y="176361"/>
                  </a:lnTo>
                  <a:lnTo>
                    <a:pt x="167878" y="177254"/>
                  </a:lnTo>
                  <a:cubicBezTo>
                    <a:pt x="170259" y="177254"/>
                    <a:pt x="172045" y="178593"/>
                    <a:pt x="173236" y="181272"/>
                  </a:cubicBezTo>
                  <a:lnTo>
                    <a:pt x="176808" y="191541"/>
                  </a:lnTo>
                  <a:lnTo>
                    <a:pt x="191542" y="187970"/>
                  </a:lnTo>
                  <a:lnTo>
                    <a:pt x="189309" y="169217"/>
                  </a:lnTo>
                  <a:lnTo>
                    <a:pt x="126802" y="106263"/>
                  </a:lnTo>
                  <a:cubicBezTo>
                    <a:pt x="124420" y="103882"/>
                    <a:pt x="123974" y="101500"/>
                    <a:pt x="125462" y="99119"/>
                  </a:cubicBezTo>
                  <a:cubicBezTo>
                    <a:pt x="129629" y="91082"/>
                    <a:pt x="131713" y="82153"/>
                    <a:pt x="131713" y="72330"/>
                  </a:cubicBezTo>
                  <a:cubicBezTo>
                    <a:pt x="131713" y="55959"/>
                    <a:pt x="125909" y="41969"/>
                    <a:pt x="114300" y="30361"/>
                  </a:cubicBezTo>
                  <a:cubicBezTo>
                    <a:pt x="102691" y="18752"/>
                    <a:pt x="88702" y="12948"/>
                    <a:pt x="72331" y="12948"/>
                  </a:cubicBezTo>
                  <a:close/>
                  <a:moveTo>
                    <a:pt x="72331" y="0"/>
                  </a:moveTo>
                  <a:cubicBezTo>
                    <a:pt x="92274" y="0"/>
                    <a:pt x="109314" y="7069"/>
                    <a:pt x="123453" y="21208"/>
                  </a:cubicBezTo>
                  <a:cubicBezTo>
                    <a:pt x="137592" y="35346"/>
                    <a:pt x="144661" y="52387"/>
                    <a:pt x="144661" y="72330"/>
                  </a:cubicBezTo>
                  <a:cubicBezTo>
                    <a:pt x="144661" y="81260"/>
                    <a:pt x="142726" y="90636"/>
                    <a:pt x="138857" y="100459"/>
                  </a:cubicBezTo>
                  <a:lnTo>
                    <a:pt x="200025" y="161627"/>
                  </a:lnTo>
                  <a:cubicBezTo>
                    <a:pt x="201216" y="162818"/>
                    <a:pt x="201811" y="164157"/>
                    <a:pt x="201811" y="165645"/>
                  </a:cubicBezTo>
                  <a:lnTo>
                    <a:pt x="204490" y="192434"/>
                  </a:lnTo>
                  <a:cubicBezTo>
                    <a:pt x="205085" y="196304"/>
                    <a:pt x="203448" y="198536"/>
                    <a:pt x="199579" y="199132"/>
                  </a:cubicBezTo>
                  <a:lnTo>
                    <a:pt x="174129" y="204936"/>
                  </a:lnTo>
                  <a:cubicBezTo>
                    <a:pt x="173831" y="205234"/>
                    <a:pt x="173385" y="205382"/>
                    <a:pt x="172790" y="205382"/>
                  </a:cubicBezTo>
                  <a:cubicBezTo>
                    <a:pt x="169515" y="205382"/>
                    <a:pt x="167432" y="203894"/>
                    <a:pt x="166539" y="200918"/>
                  </a:cubicBezTo>
                  <a:lnTo>
                    <a:pt x="162967" y="189309"/>
                  </a:lnTo>
                  <a:lnTo>
                    <a:pt x="154484" y="188863"/>
                  </a:lnTo>
                  <a:cubicBezTo>
                    <a:pt x="152698" y="188863"/>
                    <a:pt x="151358" y="188267"/>
                    <a:pt x="150465" y="187077"/>
                  </a:cubicBezTo>
                  <a:lnTo>
                    <a:pt x="138410" y="175022"/>
                  </a:lnTo>
                  <a:cubicBezTo>
                    <a:pt x="136624" y="173236"/>
                    <a:pt x="136178" y="170854"/>
                    <a:pt x="137071" y="167878"/>
                  </a:cubicBezTo>
                  <a:lnTo>
                    <a:pt x="138857" y="163859"/>
                  </a:lnTo>
                  <a:lnTo>
                    <a:pt x="137964" y="162966"/>
                  </a:lnTo>
                  <a:lnTo>
                    <a:pt x="135731" y="164752"/>
                  </a:lnTo>
                  <a:cubicBezTo>
                    <a:pt x="132755" y="166538"/>
                    <a:pt x="129927" y="166390"/>
                    <a:pt x="127248" y="164306"/>
                  </a:cubicBezTo>
                  <a:lnTo>
                    <a:pt x="101799" y="138410"/>
                  </a:lnTo>
                  <a:cubicBezTo>
                    <a:pt x="91976" y="142577"/>
                    <a:pt x="82153" y="144661"/>
                    <a:pt x="72331" y="144661"/>
                  </a:cubicBezTo>
                  <a:cubicBezTo>
                    <a:pt x="52388" y="144661"/>
                    <a:pt x="35347" y="137666"/>
                    <a:pt x="21208" y="123676"/>
                  </a:cubicBezTo>
                  <a:cubicBezTo>
                    <a:pt x="7069" y="109686"/>
                    <a:pt x="0" y="92571"/>
                    <a:pt x="0" y="72330"/>
                  </a:cubicBezTo>
                  <a:cubicBezTo>
                    <a:pt x="0" y="52387"/>
                    <a:pt x="7069" y="35346"/>
                    <a:pt x="21208" y="21208"/>
                  </a:cubicBezTo>
                  <a:cubicBezTo>
                    <a:pt x="35347" y="7069"/>
                    <a:pt x="52388" y="0"/>
                    <a:pt x="72331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8856544" y="2029940"/>
            <a:ext cx="2269165" cy="3275714"/>
            <a:chOff x="8856544" y="2029940"/>
            <a:chExt cx="2269165" cy="3275714"/>
          </a:xfrm>
        </p:grpSpPr>
        <p:sp>
          <p:nvSpPr>
            <p:cNvPr id="37" name="Rounded Rectangle 36"/>
            <p:cNvSpPr/>
            <p:nvPr/>
          </p:nvSpPr>
          <p:spPr>
            <a:xfrm>
              <a:off x="8856544" y="2029940"/>
              <a:ext cx="2269165" cy="3275714"/>
            </a:xfrm>
            <a:prstGeom prst="roundRect">
              <a:avLst>
                <a:gd name="adj" fmla="val 4016"/>
              </a:avLst>
            </a:prstGeom>
            <a:solidFill>
              <a:schemeClr val="bg1"/>
            </a:solidFill>
            <a:ln w="3175">
              <a:solidFill>
                <a:schemeClr val="bg1">
                  <a:lumMod val="85000"/>
                </a:schemeClr>
              </a:solidFill>
            </a:ln>
            <a:effectLst>
              <a:outerShdw blurRad="76200" dir="18900000" sy="23000" kx="-1200000" algn="b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8856544" y="4412519"/>
              <a:ext cx="2269165" cy="457200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9525294" y="2195103"/>
              <a:ext cx="93166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tx1">
                      <a:lumMod val="65000"/>
                      <a:lumOff val="3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Filter:</a:t>
              </a:r>
            </a:p>
            <a:p>
              <a:pPr algn="ctr"/>
              <a:r>
                <a:rPr lang="en-US" sz="900" b="1" smtClean="0">
                  <a:solidFill>
                    <a:schemeClr val="accent6"/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MARKETING’S</a:t>
              </a:r>
              <a:endParaRPr lang="en-US" sz="900" b="1">
                <a:solidFill>
                  <a:schemeClr val="accent6"/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  <p:sp>
          <p:nvSpPr>
            <p:cNvPr id="41" name="Rectangle 40"/>
            <p:cNvSpPr/>
            <p:nvPr/>
          </p:nvSpPr>
          <p:spPr>
            <a:xfrm>
              <a:off x="9184130" y="3641654"/>
              <a:ext cx="1613992" cy="5078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bg1">
                      <a:lumMod val="6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Conveniently </a:t>
              </a:r>
              <a:r>
                <a:rPr lang="en-US" sz="900">
                  <a:solidFill>
                    <a:schemeClr val="bg1">
                      <a:lumMod val="65000"/>
                    </a:schemeClr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iterate top-line alignments for wireless metrics. </a:t>
              </a:r>
            </a:p>
          </p:txBody>
        </p:sp>
        <p:sp>
          <p:nvSpPr>
            <p:cNvPr id="42" name="TextBox 41"/>
            <p:cNvSpPr txBox="1"/>
            <p:nvPr/>
          </p:nvSpPr>
          <p:spPr>
            <a:xfrm>
              <a:off x="9486824" y="4525703"/>
              <a:ext cx="1008610" cy="2308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900" smtClean="0">
                  <a:solidFill>
                    <a:schemeClr val="bg1"/>
                  </a:solidFill>
                  <a:latin typeface="Roboto" panose="02000000000000000000" pitchFamily="2" charset="0"/>
                  <a:ea typeface="Roboto" panose="02000000000000000000" pitchFamily="2" charset="0"/>
                </a:rPr>
                <a:t>PROJECT PLAN</a:t>
              </a:r>
              <a:endParaRPr lang="en-US" sz="900">
                <a:solidFill>
                  <a:schemeClr val="bg1"/>
                </a:solidFill>
                <a:latin typeface="Roboto" panose="02000000000000000000" pitchFamily="2" charset="0"/>
                <a:ea typeface="Roboto" panose="02000000000000000000" pitchFamily="2" charset="0"/>
              </a:endParaRPr>
            </a:p>
          </p:txBody>
        </p:sp>
        <p:sp>
          <p:nvSpPr>
            <p:cNvPr id="51" name="Freeform 50"/>
            <p:cNvSpPr/>
            <p:nvPr/>
          </p:nvSpPr>
          <p:spPr>
            <a:xfrm>
              <a:off x="9630698" y="2751717"/>
              <a:ext cx="714360" cy="705079"/>
            </a:xfrm>
            <a:custGeom>
              <a:avLst/>
              <a:gdLst/>
              <a:ahLst/>
              <a:cxnLst/>
              <a:rect l="l" t="t" r="r" b="b"/>
              <a:pathLst>
                <a:path w="206276" h="203596">
                  <a:moveTo>
                    <a:pt x="95548" y="108049"/>
                  </a:moveTo>
                  <a:cubicBezTo>
                    <a:pt x="93762" y="108049"/>
                    <a:pt x="92199" y="108719"/>
                    <a:pt x="90860" y="110058"/>
                  </a:cubicBezTo>
                  <a:cubicBezTo>
                    <a:pt x="89520" y="111397"/>
                    <a:pt x="88850" y="112960"/>
                    <a:pt x="88850" y="114746"/>
                  </a:cubicBezTo>
                  <a:lnTo>
                    <a:pt x="88850" y="129927"/>
                  </a:lnTo>
                  <a:cubicBezTo>
                    <a:pt x="88850" y="134391"/>
                    <a:pt x="91083" y="136624"/>
                    <a:pt x="95548" y="136624"/>
                  </a:cubicBezTo>
                  <a:lnTo>
                    <a:pt x="110728" y="136624"/>
                  </a:lnTo>
                  <a:cubicBezTo>
                    <a:pt x="115193" y="136624"/>
                    <a:pt x="117426" y="134391"/>
                    <a:pt x="117426" y="129927"/>
                  </a:cubicBezTo>
                  <a:lnTo>
                    <a:pt x="117426" y="114746"/>
                  </a:lnTo>
                  <a:cubicBezTo>
                    <a:pt x="117426" y="112960"/>
                    <a:pt x="116756" y="111397"/>
                    <a:pt x="115416" y="110058"/>
                  </a:cubicBezTo>
                  <a:cubicBezTo>
                    <a:pt x="114077" y="108719"/>
                    <a:pt x="112514" y="108049"/>
                    <a:pt x="110728" y="108049"/>
                  </a:cubicBezTo>
                  <a:close/>
                  <a:moveTo>
                    <a:pt x="21878" y="54024"/>
                  </a:moveTo>
                  <a:cubicBezTo>
                    <a:pt x="19497" y="54024"/>
                    <a:pt x="17339" y="54992"/>
                    <a:pt x="15404" y="56926"/>
                  </a:cubicBezTo>
                  <a:cubicBezTo>
                    <a:pt x="13469" y="58861"/>
                    <a:pt x="12502" y="61019"/>
                    <a:pt x="12502" y="63400"/>
                  </a:cubicBezTo>
                  <a:lnTo>
                    <a:pt x="12502" y="117871"/>
                  </a:lnTo>
                  <a:lnTo>
                    <a:pt x="22771" y="117871"/>
                  </a:lnTo>
                  <a:cubicBezTo>
                    <a:pt x="24854" y="117871"/>
                    <a:pt x="25896" y="118913"/>
                    <a:pt x="25896" y="120997"/>
                  </a:cubicBezTo>
                  <a:cubicBezTo>
                    <a:pt x="25896" y="123080"/>
                    <a:pt x="24854" y="124122"/>
                    <a:pt x="22771" y="124122"/>
                  </a:cubicBezTo>
                  <a:lnTo>
                    <a:pt x="12502" y="124122"/>
                  </a:lnTo>
                  <a:lnTo>
                    <a:pt x="12502" y="181272"/>
                  </a:lnTo>
                  <a:cubicBezTo>
                    <a:pt x="12502" y="183951"/>
                    <a:pt x="13469" y="186184"/>
                    <a:pt x="15404" y="187970"/>
                  </a:cubicBezTo>
                  <a:cubicBezTo>
                    <a:pt x="17339" y="189755"/>
                    <a:pt x="19497" y="190648"/>
                    <a:pt x="21878" y="190648"/>
                  </a:cubicBezTo>
                  <a:lnTo>
                    <a:pt x="184398" y="190648"/>
                  </a:lnTo>
                  <a:cubicBezTo>
                    <a:pt x="186779" y="190648"/>
                    <a:pt x="188937" y="189755"/>
                    <a:pt x="190872" y="187970"/>
                  </a:cubicBezTo>
                  <a:cubicBezTo>
                    <a:pt x="192807" y="186184"/>
                    <a:pt x="193774" y="183951"/>
                    <a:pt x="193774" y="181272"/>
                  </a:cubicBezTo>
                  <a:lnTo>
                    <a:pt x="193774" y="124122"/>
                  </a:lnTo>
                  <a:lnTo>
                    <a:pt x="123676" y="124122"/>
                  </a:lnTo>
                  <a:lnTo>
                    <a:pt x="123676" y="130373"/>
                  </a:lnTo>
                  <a:cubicBezTo>
                    <a:pt x="123676" y="133647"/>
                    <a:pt x="122411" y="136549"/>
                    <a:pt x="119881" y="139079"/>
                  </a:cubicBezTo>
                  <a:cubicBezTo>
                    <a:pt x="117351" y="141610"/>
                    <a:pt x="114300" y="142875"/>
                    <a:pt x="110728" y="142875"/>
                  </a:cubicBezTo>
                  <a:lnTo>
                    <a:pt x="95548" y="142875"/>
                  </a:lnTo>
                  <a:cubicBezTo>
                    <a:pt x="91976" y="142875"/>
                    <a:pt x="88925" y="141610"/>
                    <a:pt x="86395" y="139079"/>
                  </a:cubicBezTo>
                  <a:cubicBezTo>
                    <a:pt x="83865" y="136549"/>
                    <a:pt x="82600" y="133647"/>
                    <a:pt x="82600" y="130373"/>
                  </a:cubicBezTo>
                  <a:lnTo>
                    <a:pt x="82600" y="124122"/>
                  </a:lnTo>
                  <a:lnTo>
                    <a:pt x="41523" y="124122"/>
                  </a:lnTo>
                  <a:cubicBezTo>
                    <a:pt x="39440" y="124122"/>
                    <a:pt x="38398" y="123080"/>
                    <a:pt x="38398" y="120997"/>
                  </a:cubicBezTo>
                  <a:cubicBezTo>
                    <a:pt x="38398" y="118913"/>
                    <a:pt x="39440" y="117871"/>
                    <a:pt x="41523" y="117871"/>
                  </a:cubicBezTo>
                  <a:lnTo>
                    <a:pt x="82600" y="117871"/>
                  </a:lnTo>
                  <a:lnTo>
                    <a:pt x="82600" y="114746"/>
                  </a:lnTo>
                  <a:cubicBezTo>
                    <a:pt x="82600" y="111174"/>
                    <a:pt x="83865" y="108123"/>
                    <a:pt x="86395" y="105593"/>
                  </a:cubicBezTo>
                  <a:cubicBezTo>
                    <a:pt x="88925" y="103063"/>
                    <a:pt x="91976" y="101798"/>
                    <a:pt x="95548" y="101798"/>
                  </a:cubicBezTo>
                  <a:lnTo>
                    <a:pt x="110728" y="101798"/>
                  </a:lnTo>
                  <a:cubicBezTo>
                    <a:pt x="114300" y="101798"/>
                    <a:pt x="117351" y="103063"/>
                    <a:pt x="119881" y="105593"/>
                  </a:cubicBezTo>
                  <a:cubicBezTo>
                    <a:pt x="122411" y="108123"/>
                    <a:pt x="123676" y="111174"/>
                    <a:pt x="123676" y="114746"/>
                  </a:cubicBezTo>
                  <a:lnTo>
                    <a:pt x="123676" y="117871"/>
                  </a:lnTo>
                  <a:lnTo>
                    <a:pt x="193774" y="117871"/>
                  </a:lnTo>
                  <a:lnTo>
                    <a:pt x="193774" y="63400"/>
                  </a:lnTo>
                  <a:cubicBezTo>
                    <a:pt x="193774" y="61019"/>
                    <a:pt x="192807" y="58861"/>
                    <a:pt x="190872" y="56926"/>
                  </a:cubicBezTo>
                  <a:cubicBezTo>
                    <a:pt x="188937" y="54992"/>
                    <a:pt x="186779" y="54024"/>
                    <a:pt x="184398" y="54024"/>
                  </a:cubicBezTo>
                  <a:close/>
                  <a:moveTo>
                    <a:pt x="89743" y="12948"/>
                  </a:moveTo>
                  <a:cubicBezTo>
                    <a:pt x="84981" y="12948"/>
                    <a:pt x="82600" y="15329"/>
                    <a:pt x="82600" y="20091"/>
                  </a:cubicBezTo>
                  <a:lnTo>
                    <a:pt x="82600" y="41523"/>
                  </a:lnTo>
                  <a:lnTo>
                    <a:pt x="123676" y="41523"/>
                  </a:lnTo>
                  <a:lnTo>
                    <a:pt x="123676" y="20091"/>
                  </a:lnTo>
                  <a:cubicBezTo>
                    <a:pt x="123676" y="15329"/>
                    <a:pt x="119807" y="12948"/>
                    <a:pt x="112068" y="12948"/>
                  </a:cubicBezTo>
                  <a:close/>
                  <a:moveTo>
                    <a:pt x="89743" y="0"/>
                  </a:moveTo>
                  <a:lnTo>
                    <a:pt x="115193" y="0"/>
                  </a:lnTo>
                  <a:cubicBezTo>
                    <a:pt x="121742" y="0"/>
                    <a:pt x="126950" y="1860"/>
                    <a:pt x="130820" y="5581"/>
                  </a:cubicBezTo>
                  <a:cubicBezTo>
                    <a:pt x="134690" y="9301"/>
                    <a:pt x="136624" y="14138"/>
                    <a:pt x="136624" y="20091"/>
                  </a:cubicBezTo>
                  <a:lnTo>
                    <a:pt x="136624" y="41523"/>
                  </a:lnTo>
                  <a:lnTo>
                    <a:pt x="184398" y="41523"/>
                  </a:lnTo>
                  <a:cubicBezTo>
                    <a:pt x="190351" y="41523"/>
                    <a:pt x="195486" y="43681"/>
                    <a:pt x="199802" y="47997"/>
                  </a:cubicBezTo>
                  <a:cubicBezTo>
                    <a:pt x="204118" y="52313"/>
                    <a:pt x="206276" y="57447"/>
                    <a:pt x="206276" y="63400"/>
                  </a:cubicBezTo>
                  <a:lnTo>
                    <a:pt x="206276" y="181272"/>
                  </a:lnTo>
                  <a:cubicBezTo>
                    <a:pt x="206276" y="187225"/>
                    <a:pt x="204118" y="192434"/>
                    <a:pt x="199802" y="196899"/>
                  </a:cubicBezTo>
                  <a:cubicBezTo>
                    <a:pt x="195486" y="201364"/>
                    <a:pt x="190351" y="203596"/>
                    <a:pt x="184398" y="203596"/>
                  </a:cubicBezTo>
                  <a:lnTo>
                    <a:pt x="21878" y="203596"/>
                  </a:lnTo>
                  <a:cubicBezTo>
                    <a:pt x="15925" y="203596"/>
                    <a:pt x="10790" y="201364"/>
                    <a:pt x="6474" y="196899"/>
                  </a:cubicBezTo>
                  <a:cubicBezTo>
                    <a:pt x="2158" y="192434"/>
                    <a:pt x="0" y="187225"/>
                    <a:pt x="0" y="181272"/>
                  </a:cubicBezTo>
                  <a:lnTo>
                    <a:pt x="0" y="63400"/>
                  </a:lnTo>
                  <a:cubicBezTo>
                    <a:pt x="0" y="57447"/>
                    <a:pt x="2158" y="52313"/>
                    <a:pt x="6474" y="47997"/>
                  </a:cubicBezTo>
                  <a:cubicBezTo>
                    <a:pt x="10790" y="43681"/>
                    <a:pt x="15925" y="41523"/>
                    <a:pt x="21878" y="41523"/>
                  </a:cubicBezTo>
                  <a:lnTo>
                    <a:pt x="69652" y="41523"/>
                  </a:lnTo>
                  <a:lnTo>
                    <a:pt x="69652" y="20091"/>
                  </a:lnTo>
                  <a:cubicBezTo>
                    <a:pt x="69652" y="14138"/>
                    <a:pt x="71363" y="9301"/>
                    <a:pt x="74786" y="5581"/>
                  </a:cubicBezTo>
                  <a:cubicBezTo>
                    <a:pt x="78209" y="1860"/>
                    <a:pt x="83195" y="0"/>
                    <a:pt x="89743" y="0"/>
                  </a:cubicBezTo>
                  <a:close/>
                </a:path>
              </a:pathLst>
            </a:cu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/>
            </a:p>
          </p:txBody>
        </p:sp>
      </p:grpSp>
      <p:sp>
        <p:nvSpPr>
          <p:cNvPr id="34" name="Rectangle 33"/>
          <p:cNvSpPr/>
          <p:nvPr/>
        </p:nvSpPr>
        <p:spPr>
          <a:xfrm>
            <a:off x="2306125" y="5639061"/>
            <a:ext cx="7579751" cy="5078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900">
                <a:solidFill>
                  <a:schemeClr val="bg1">
                    <a:lumMod val="6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  <a:cs typeface="Open Sans" panose="020B0606030504020204" pitchFamily="34" charset="0"/>
              </a:rPr>
              <a:t>Compellingly deliver prospective catalysts for change before economically sound meta-services. Intrinsicly enable optimal results for error-free architectures. Conveniently drive </a:t>
            </a:r>
            <a:r>
              <a:rPr lang="en-US" sz="900">
                <a:solidFill>
                  <a:schemeClr val="accent1"/>
                </a:solidFill>
                <a:latin typeface="Roboto" panose="02000000000000000000" pitchFamily="2" charset="0"/>
                <a:ea typeface="Roboto" panose="02000000000000000000" pitchFamily="2" charset="0"/>
                <a:cs typeface="Open Sans" panose="020B0606030504020204" pitchFamily="34" charset="0"/>
              </a:rPr>
              <a:t>professional communities for extensive functionalities. </a:t>
            </a:r>
            <a:endParaRPr lang="en-US" sz="900" smtClean="0">
              <a:solidFill>
                <a:schemeClr val="accent1"/>
              </a:solidFill>
              <a:latin typeface="Roboto" panose="02000000000000000000" pitchFamily="2" charset="0"/>
              <a:ea typeface="Roboto" panose="02000000000000000000" pitchFamily="2" charset="0"/>
              <a:cs typeface="Open Sans" panose="020B0606030504020204" pitchFamily="34" charset="0"/>
            </a:endParaRPr>
          </a:p>
          <a:p>
            <a:pPr algn="ctr"/>
            <a:endParaRPr lang="en-US" sz="900">
              <a:solidFill>
                <a:schemeClr val="bg1">
                  <a:lumMod val="65000"/>
                </a:schemeClr>
              </a:solidFill>
              <a:latin typeface="Roboto" panose="02000000000000000000" pitchFamily="2" charset="0"/>
              <a:ea typeface="Roboto" panose="02000000000000000000" pitchFamily="2" charset="0"/>
              <a:cs typeface="Open Sans" panose="020B0606030504020204" pitchFamily="34" charset="0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4266352" y="502179"/>
            <a:ext cx="365946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4000" smtClean="0">
                <a:solidFill>
                  <a:schemeClr val="tx1">
                    <a:lumMod val="65000"/>
                    <a:lumOff val="35000"/>
                  </a:schemeClr>
                </a:solidFill>
                <a:latin typeface="Dense" panose="02000000000000000000" pitchFamily="50" charset="0"/>
                <a:ea typeface="Roboto" panose="02000000000000000000" pitchFamily="2" charset="0"/>
              </a:rPr>
              <a:t>Essential Some New Service</a:t>
            </a:r>
            <a:endParaRPr lang="en-US" sz="4000">
              <a:solidFill>
                <a:schemeClr val="tx1">
                  <a:lumMod val="65000"/>
                  <a:lumOff val="35000"/>
                </a:schemeClr>
              </a:solidFill>
              <a:latin typeface="Dense" panose="02000000000000000000" pitchFamily="50" charset="0"/>
              <a:ea typeface="Roboto" panose="02000000000000000000" pitchFamily="2" charset="0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5867400" y="467040"/>
            <a:ext cx="457200" cy="2743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TextBox 43"/>
          <p:cNvSpPr txBox="1"/>
          <p:nvPr/>
        </p:nvSpPr>
        <p:spPr>
          <a:xfrm>
            <a:off x="5172510" y="1217772"/>
            <a:ext cx="1846980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900" smtClean="0">
                <a:solidFill>
                  <a:schemeClr val="bg1">
                    <a:lumMod val="6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</a:rPr>
              <a:t>COMPANY SLOGUN TEXT HERE</a:t>
            </a:r>
            <a:endParaRPr lang="en-US" sz="900">
              <a:solidFill>
                <a:schemeClr val="bg1">
                  <a:lumMod val="65000"/>
                </a:schemeClr>
              </a:solidFill>
              <a:latin typeface="Roboto" panose="02000000000000000000" pitchFamily="2" charset="0"/>
              <a:ea typeface="Roboto" panose="02000000000000000000" pitchFamily="2" charset="0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736847" y="612559"/>
            <a:ext cx="182564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100" dirty="0">
                <a:solidFill>
                  <a:srgbClr val="EDF1F4"/>
                </a:solidFill>
              </a:rPr>
              <a:t>https://www.ypppt.com/</a:t>
            </a:r>
            <a:endParaRPr lang="zh-CN" altLang="en-US" sz="1100" dirty="0">
              <a:solidFill>
                <a:srgbClr val="EDF1F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148461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 dir="d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000"/>
                            </p:stCondLst>
                            <p:childTnLst>
                              <p:par>
                                <p:cTn id="17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1500"/>
                            </p:stCondLst>
                            <p:childTnLst>
                              <p:par>
                                <p:cTn id="23" presetID="42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213609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olorful Simple">
      <a:dk1>
        <a:sysClr val="windowText" lastClr="000000"/>
      </a:dk1>
      <a:lt1>
        <a:sysClr val="window" lastClr="FFFFFF"/>
      </a:lt1>
      <a:dk2>
        <a:srgbClr val="231D1F"/>
      </a:dk2>
      <a:lt2>
        <a:srgbClr val="ECF0F1"/>
      </a:lt2>
      <a:accent1>
        <a:srgbClr val="FE546E"/>
      </a:accent1>
      <a:accent2>
        <a:srgbClr val="FE8A57"/>
      </a:accent2>
      <a:accent3>
        <a:srgbClr val="EED054"/>
      </a:accent3>
      <a:accent4>
        <a:srgbClr val="9FD55B"/>
      </a:accent4>
      <a:accent5>
        <a:srgbClr val="01C281"/>
      </a:accent5>
      <a:accent6>
        <a:srgbClr val="02C9C2"/>
      </a:accent6>
      <a:hlink>
        <a:srgbClr val="F23B48"/>
      </a:hlink>
      <a:folHlink>
        <a:srgbClr val="00BBD6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7096</TotalTime>
  <Words>174</Words>
  <Application>Microsoft Office PowerPoint</Application>
  <PresentationFormat>宽屏</PresentationFormat>
  <Paragraphs>30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3" baseType="lpstr">
      <vt:lpstr>Dense</vt:lpstr>
      <vt:lpstr>Meiryo</vt:lpstr>
      <vt:lpstr>宋体</vt:lpstr>
      <vt:lpstr>微软雅黑</vt:lpstr>
      <vt:lpstr>Arial</vt:lpstr>
      <vt:lpstr>Calibri</vt:lpstr>
      <vt:lpstr>Calibri Light</vt:lpstr>
      <vt:lpstr>Open Sans</vt:lpstr>
      <vt:lpstr>Roboto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dc:description/>
  <cp:lastModifiedBy>kan</cp:lastModifiedBy>
  <cp:revision>1090</cp:revision>
  <dcterms:created xsi:type="dcterms:W3CDTF">2015-03-01T11:49:49Z</dcterms:created>
  <dcterms:modified xsi:type="dcterms:W3CDTF">2022-03-25T12:48:20Z</dcterms:modified>
  <cp:category/>
</cp:coreProperties>
</file>

<file path=docProps/thumbnail.jpeg>
</file>